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4"/>
  </p:notesMasterIdLst>
  <p:sldIdLst>
    <p:sldId id="257" r:id="rId2"/>
    <p:sldId id="1224" r:id="rId3"/>
    <p:sldId id="258" r:id="rId4"/>
    <p:sldId id="1269" r:id="rId5"/>
    <p:sldId id="1270" r:id="rId6"/>
    <p:sldId id="1271" r:id="rId7"/>
    <p:sldId id="1260" r:id="rId8"/>
    <p:sldId id="1272" r:id="rId9"/>
    <p:sldId id="1273" r:id="rId10"/>
    <p:sldId id="1254" r:id="rId11"/>
    <p:sldId id="1266" r:id="rId12"/>
    <p:sldId id="126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5"/>
      <p:italic r:id="rId15"/>
      <p:boldItalic r:id="rId15"/>
    </p:embeddedFont>
    <p:embeddedFont>
      <p:font typeface="Montserrat" panose="00000500000000000000" pitchFamily="2" charset="-52"/>
      <p:regular r:id="rId15"/>
      <p:bold r:id="rId15"/>
      <p:italic r:id="rId15"/>
      <p:boldItalic r:id="rId15"/>
    </p:embeddedFont>
    <p:embeddedFont>
      <p:font typeface="Montserrat ExtraBold" panose="00000900000000000000" pitchFamily="2" charset="-52"/>
      <p:bold r:id="rId15"/>
      <p:italic r:id="rId15"/>
      <p:boldItalic r:id="rId15"/>
    </p:embeddedFont>
    <p:embeddedFont>
      <p:font typeface="Montserrat Light" panose="00000400000000000000" pitchFamily="2" charset="-52"/>
      <p:regular r:id="rId16"/>
      <p:italic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pod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67C"/>
    <a:srgbClr val="335185"/>
    <a:srgbClr val="C6D3EC"/>
    <a:srgbClr val="CB62A2"/>
    <a:srgbClr val="140E30"/>
    <a:srgbClr val="E0DBFD"/>
    <a:srgbClr val="C0CAE2"/>
    <a:srgbClr val="6647F2"/>
    <a:srgbClr val="59BCAB"/>
    <a:srgbClr val="A37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53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NUL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ACD1-944A-401C-9A07-9913652C48EE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8875-6E4C-4E6A-8607-B86BCB4C7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4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C6D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70AC56F-2939-2948-8701-0756ED1A3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048" y="162962"/>
            <a:ext cx="1403240" cy="1537251"/>
          </a:xfrm>
        </p:spPr>
        <p:txBody>
          <a:bodyPr anchor="ctr">
            <a:noAutofit/>
          </a:bodyPr>
          <a:lstStyle>
            <a:lvl1pPr marL="0" indent="0" algn="ctr">
              <a:buNone/>
              <a:defRPr sz="11500" b="0" i="0">
                <a:ln w="31750">
                  <a:solidFill>
                    <a:schemeClr val="bg1"/>
                  </a:solidFill>
                </a:ln>
                <a:noFill/>
                <a:latin typeface="Montserrat ExtraBold" pitchFamily="2" charset="77"/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EA671-68C8-9746-9311-C41AE8C51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4368" y="612556"/>
            <a:ext cx="4176712" cy="1087657"/>
          </a:xfrm>
        </p:spPr>
        <p:txBody>
          <a:bodyPr>
            <a:normAutofit/>
          </a:bodyPr>
          <a:lstStyle>
            <a:lvl1pPr>
              <a:defRPr sz="4000">
                <a:solidFill>
                  <a:srgbClr val="36267C"/>
                </a:solidFill>
              </a:defRPr>
            </a:lvl1pPr>
          </a:lstStyle>
          <a:p>
            <a:r>
              <a:rPr lang="es-ES" sz="4000" b="1" dirty="0" err="1">
                <a:solidFill>
                  <a:srgbClr val="36267C"/>
                </a:solidFill>
                <a:latin typeface="Montserrat" pitchFamily="2" charset="77"/>
              </a:rPr>
              <a:t>Instert</a:t>
            </a:r>
            <a:r>
              <a:rPr lang="es-ES" sz="4000" b="1" dirty="0">
                <a:solidFill>
                  <a:srgbClr val="36267C"/>
                </a:solidFill>
                <a:latin typeface="Montserrat" pitchFamily="2" charset="77"/>
              </a:rPr>
              <a:t> </a:t>
            </a:r>
            <a:r>
              <a:rPr lang="es-ES" sz="4000" b="1" dirty="0" err="1">
                <a:solidFill>
                  <a:srgbClr val="36267C"/>
                </a:solidFill>
                <a:latin typeface="Montserrat" pitchFamily="2" charset="77"/>
              </a:rPr>
              <a:t>section</a:t>
            </a:r>
            <a:r>
              <a:rPr lang="es-ES" sz="4000" b="1" dirty="0">
                <a:solidFill>
                  <a:srgbClr val="36267C"/>
                </a:solidFill>
                <a:latin typeface="Montserrat" pitchFamily="2" charset="77"/>
              </a:rPr>
              <a:t> </a:t>
            </a:r>
            <a:r>
              <a:rPr lang="es-ES" sz="4000" b="1" dirty="0" err="1">
                <a:solidFill>
                  <a:srgbClr val="36267C"/>
                </a:solidFill>
                <a:latin typeface="Montserrat" pitchFamily="2" charset="77"/>
              </a:rPr>
              <a:t>title</a:t>
            </a:r>
            <a:r>
              <a:rPr lang="es-ES" sz="4000" b="1" dirty="0">
                <a:solidFill>
                  <a:srgbClr val="36267C"/>
                </a:solidFill>
                <a:latin typeface="Montserrat" pitchFamily="2" charset="77"/>
              </a:rPr>
              <a:t> </a:t>
            </a:r>
            <a:r>
              <a:rPr lang="es-ES" sz="4000" b="1" dirty="0" err="1">
                <a:solidFill>
                  <a:srgbClr val="36267C"/>
                </a:solidFill>
                <a:latin typeface="Montserrat" pitchFamily="2" charset="77"/>
              </a:rPr>
              <a:t>here</a:t>
            </a:r>
            <a:endParaRPr lang="es-ES" sz="4000" b="1" dirty="0">
              <a:solidFill>
                <a:srgbClr val="36267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59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C6D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10540-8B9F-E640-BA08-86AA68A5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813FC0-B44E-EA45-8AD4-C4F28686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237" y="3946070"/>
            <a:ext cx="5507525" cy="6802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47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E898-7BBC-354E-9801-AF81FCB20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32960" cy="707887"/>
          </a:xfrm>
          <a:ln>
            <a:noFill/>
          </a:ln>
        </p:spPr>
        <p:txBody>
          <a:bodyPr>
            <a:normAutofit/>
          </a:bodyPr>
          <a:lstStyle>
            <a:lvl1pPr>
              <a:defRPr sz="4000" b="1" i="0" spc="300">
                <a:ln w="19050">
                  <a:solidFill>
                    <a:schemeClr val="accent1"/>
                  </a:solidFill>
                </a:ln>
                <a:noFill/>
                <a:latin typeface="Montserrat ExtraBold" pitchFamily="2" charset="77"/>
              </a:defRPr>
            </a:lvl1pPr>
          </a:lstStyle>
          <a:p>
            <a:r>
              <a:rPr lang="es-ES" dirty="0"/>
              <a:t>SLIDE TITLE STROKE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367B071-E4DC-3548-84BA-58F2CF11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73151"/>
            <a:ext cx="8332960" cy="41161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36267C"/>
                </a:solidFill>
                <a:latin typeface="Montserra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err="1"/>
              <a:t>Secondary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4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 2">
            <a:extLst>
              <a:ext uri="{FF2B5EF4-FFF2-40B4-BE49-F238E27FC236}">
                <a16:creationId xmlns:a16="http://schemas.microsoft.com/office/drawing/2014/main" id="{8C525197-A891-014B-981A-9E68641BF5FD}"/>
              </a:ext>
            </a:extLst>
          </p:cNvPr>
          <p:cNvSpPr/>
          <p:nvPr userDrawn="1"/>
        </p:nvSpPr>
        <p:spPr>
          <a:xfrm flipH="1">
            <a:off x="-833280" y="-648052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12CD9BF7-CBBC-F04C-B439-CD83D1A8ABEB}"/>
              </a:ext>
            </a:extLst>
          </p:cNvPr>
          <p:cNvSpPr/>
          <p:nvPr userDrawn="1"/>
        </p:nvSpPr>
        <p:spPr>
          <a:xfrm rot="11700000" flipH="1">
            <a:off x="9912356" y="4132923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7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0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500B355-CDD3-9D4E-89AD-3FDA0C34EA72}"/>
              </a:ext>
            </a:extLst>
          </p:cNvPr>
          <p:cNvGrpSpPr/>
          <p:nvPr userDrawn="1"/>
        </p:nvGrpSpPr>
        <p:grpSpPr>
          <a:xfrm>
            <a:off x="11561275" y="135800"/>
            <a:ext cx="570795" cy="389279"/>
            <a:chOff x="1384157" y="2436332"/>
            <a:chExt cx="1478314" cy="1008202"/>
          </a:xfrm>
        </p:grpSpPr>
        <p:sp>
          <p:nvSpPr>
            <p:cNvPr id="9" name="Elipse 6">
              <a:extLst>
                <a:ext uri="{FF2B5EF4-FFF2-40B4-BE49-F238E27FC236}">
                  <a16:creationId xmlns:a16="http://schemas.microsoft.com/office/drawing/2014/main" id="{AD9A51E7-162A-EC4C-B0D9-BA81758C5A9A}"/>
                </a:ext>
              </a:extLst>
            </p:cNvPr>
            <p:cNvSpPr/>
            <p:nvPr/>
          </p:nvSpPr>
          <p:spPr>
            <a:xfrm rot="20018396">
              <a:off x="1727752" y="2436332"/>
              <a:ext cx="1116011" cy="711744"/>
            </a:xfrm>
            <a:custGeom>
              <a:avLst/>
              <a:gdLst>
                <a:gd name="connsiteX0" fmla="*/ 0 w 4470400"/>
                <a:gd name="connsiteY0" fmla="*/ 2235200 h 4470400"/>
                <a:gd name="connsiteX1" fmla="*/ 2235200 w 4470400"/>
                <a:gd name="connsiteY1" fmla="*/ 0 h 4470400"/>
                <a:gd name="connsiteX2" fmla="*/ 4470400 w 4470400"/>
                <a:gd name="connsiteY2" fmla="*/ 2235200 h 4470400"/>
                <a:gd name="connsiteX3" fmla="*/ 2235200 w 4470400"/>
                <a:gd name="connsiteY3" fmla="*/ 4470400 h 4470400"/>
                <a:gd name="connsiteX4" fmla="*/ 0 w 4470400"/>
                <a:gd name="connsiteY4" fmla="*/ 2235200 h 4470400"/>
                <a:gd name="connsiteX0" fmla="*/ 20592 w 4490992"/>
                <a:gd name="connsiteY0" fmla="*/ 1511300 h 3746500"/>
                <a:gd name="connsiteX1" fmla="*/ 1531892 w 4490992"/>
                <a:gd name="connsiteY1" fmla="*/ 0 h 3746500"/>
                <a:gd name="connsiteX2" fmla="*/ 4490992 w 4490992"/>
                <a:gd name="connsiteY2" fmla="*/ 1511300 h 3746500"/>
                <a:gd name="connsiteX3" fmla="*/ 2255792 w 4490992"/>
                <a:gd name="connsiteY3" fmla="*/ 3746500 h 3746500"/>
                <a:gd name="connsiteX4" fmla="*/ 20592 w 4490992"/>
                <a:gd name="connsiteY4" fmla="*/ 1511300 h 3746500"/>
                <a:gd name="connsiteX0" fmla="*/ 12039 w 4965039"/>
                <a:gd name="connsiteY0" fmla="*/ 1797845 h 4044607"/>
                <a:gd name="connsiteX1" fmla="*/ 1523339 w 4965039"/>
                <a:gd name="connsiteY1" fmla="*/ 286545 h 4044607"/>
                <a:gd name="connsiteX2" fmla="*/ 4965039 w 4965039"/>
                <a:gd name="connsiteY2" fmla="*/ 769145 h 4044607"/>
                <a:gd name="connsiteX3" fmla="*/ 2247239 w 4965039"/>
                <a:gd name="connsiteY3" fmla="*/ 4033045 h 4044607"/>
                <a:gd name="connsiteX4" fmla="*/ 12039 w 4965039"/>
                <a:gd name="connsiteY4" fmla="*/ 1797845 h 4044607"/>
                <a:gd name="connsiteX0" fmla="*/ 10236 w 4963236"/>
                <a:gd name="connsiteY0" fmla="*/ 1797845 h 3200509"/>
                <a:gd name="connsiteX1" fmla="*/ 1521536 w 4963236"/>
                <a:gd name="connsiteY1" fmla="*/ 286545 h 3200509"/>
                <a:gd name="connsiteX2" fmla="*/ 4963236 w 4963236"/>
                <a:gd name="connsiteY2" fmla="*/ 769145 h 3200509"/>
                <a:gd name="connsiteX3" fmla="*/ 2181936 w 4963236"/>
                <a:gd name="connsiteY3" fmla="*/ 3182145 h 3200509"/>
                <a:gd name="connsiteX4" fmla="*/ 10236 w 4963236"/>
                <a:gd name="connsiteY4" fmla="*/ 1797845 h 3200509"/>
                <a:gd name="connsiteX0" fmla="*/ 10586 w 4963586"/>
                <a:gd name="connsiteY0" fmla="*/ 1797845 h 4107795"/>
                <a:gd name="connsiteX1" fmla="*/ 1521886 w 4963586"/>
                <a:gd name="connsiteY1" fmla="*/ 286545 h 4107795"/>
                <a:gd name="connsiteX2" fmla="*/ 4963586 w 4963586"/>
                <a:gd name="connsiteY2" fmla="*/ 769145 h 4107795"/>
                <a:gd name="connsiteX3" fmla="*/ 2194986 w 4963586"/>
                <a:gd name="connsiteY3" fmla="*/ 4096545 h 4107795"/>
                <a:gd name="connsiteX4" fmla="*/ 10586 w 4963586"/>
                <a:gd name="connsiteY4" fmla="*/ 1797845 h 4107795"/>
                <a:gd name="connsiteX0" fmla="*/ 10586 w 4963586"/>
                <a:gd name="connsiteY0" fmla="*/ 1797845 h 4139511"/>
                <a:gd name="connsiteX1" fmla="*/ 1521886 w 4963586"/>
                <a:gd name="connsiteY1" fmla="*/ 286545 h 4139511"/>
                <a:gd name="connsiteX2" fmla="*/ 4963586 w 4963586"/>
                <a:gd name="connsiteY2" fmla="*/ 769145 h 4139511"/>
                <a:gd name="connsiteX3" fmla="*/ 2194986 w 4963586"/>
                <a:gd name="connsiteY3" fmla="*/ 4096545 h 4139511"/>
                <a:gd name="connsiteX4" fmla="*/ 10586 w 4963586"/>
                <a:gd name="connsiteY4" fmla="*/ 1797845 h 4139511"/>
                <a:gd name="connsiteX0" fmla="*/ 26370 w 4979370"/>
                <a:gd name="connsiteY0" fmla="*/ 1797845 h 3246403"/>
                <a:gd name="connsiteX1" fmla="*/ 1537670 w 4979370"/>
                <a:gd name="connsiteY1" fmla="*/ 286545 h 3246403"/>
                <a:gd name="connsiteX2" fmla="*/ 4979370 w 4979370"/>
                <a:gd name="connsiteY2" fmla="*/ 769145 h 3246403"/>
                <a:gd name="connsiteX3" fmla="*/ 2680670 w 4979370"/>
                <a:gd name="connsiteY3" fmla="*/ 3182145 h 3246403"/>
                <a:gd name="connsiteX4" fmla="*/ 26370 w 4979370"/>
                <a:gd name="connsiteY4" fmla="*/ 1797845 h 3246403"/>
                <a:gd name="connsiteX0" fmla="*/ 26370 w 4979370"/>
                <a:gd name="connsiteY0" fmla="*/ 1797845 h 3378043"/>
                <a:gd name="connsiteX1" fmla="*/ 1537670 w 4979370"/>
                <a:gd name="connsiteY1" fmla="*/ 286545 h 3378043"/>
                <a:gd name="connsiteX2" fmla="*/ 4979370 w 4979370"/>
                <a:gd name="connsiteY2" fmla="*/ 769145 h 3378043"/>
                <a:gd name="connsiteX3" fmla="*/ 2680670 w 4979370"/>
                <a:gd name="connsiteY3" fmla="*/ 3182145 h 3378043"/>
                <a:gd name="connsiteX4" fmla="*/ 26370 w 4979370"/>
                <a:gd name="connsiteY4" fmla="*/ 1797845 h 3378043"/>
                <a:gd name="connsiteX0" fmla="*/ 31940 w 4762759"/>
                <a:gd name="connsiteY0" fmla="*/ 2754499 h 3367259"/>
                <a:gd name="connsiteX1" fmla="*/ 1321059 w 4762759"/>
                <a:gd name="connsiteY1" fmla="*/ 342385 h 3367259"/>
                <a:gd name="connsiteX2" fmla="*/ 4762759 w 4762759"/>
                <a:gd name="connsiteY2" fmla="*/ 824985 h 3367259"/>
                <a:gd name="connsiteX3" fmla="*/ 2464059 w 4762759"/>
                <a:gd name="connsiteY3" fmla="*/ 3237985 h 3367259"/>
                <a:gd name="connsiteX4" fmla="*/ 31940 w 4762759"/>
                <a:gd name="connsiteY4" fmla="*/ 2754499 h 3367259"/>
                <a:gd name="connsiteX0" fmla="*/ 37411 w 4768230"/>
                <a:gd name="connsiteY0" fmla="*/ 2991005 h 3615249"/>
                <a:gd name="connsiteX1" fmla="*/ 1263050 w 4768230"/>
                <a:gd name="connsiteY1" fmla="*/ 192827 h 3615249"/>
                <a:gd name="connsiteX2" fmla="*/ 4768230 w 4768230"/>
                <a:gd name="connsiteY2" fmla="*/ 1061491 h 3615249"/>
                <a:gd name="connsiteX3" fmla="*/ 2469530 w 4768230"/>
                <a:gd name="connsiteY3" fmla="*/ 3474491 h 3615249"/>
                <a:gd name="connsiteX4" fmla="*/ 37411 w 4768230"/>
                <a:gd name="connsiteY4" fmla="*/ 2991005 h 3615249"/>
                <a:gd name="connsiteX0" fmla="*/ 94229 w 4825048"/>
                <a:gd name="connsiteY0" fmla="*/ 2888783 h 3513027"/>
                <a:gd name="connsiteX1" fmla="*/ 1319868 w 4825048"/>
                <a:gd name="connsiteY1" fmla="*/ 90605 h 3513027"/>
                <a:gd name="connsiteX2" fmla="*/ 4825048 w 4825048"/>
                <a:gd name="connsiteY2" fmla="*/ 959269 h 3513027"/>
                <a:gd name="connsiteX3" fmla="*/ 2526348 w 4825048"/>
                <a:gd name="connsiteY3" fmla="*/ 3372269 h 3513027"/>
                <a:gd name="connsiteX4" fmla="*/ 94229 w 4825048"/>
                <a:gd name="connsiteY4" fmla="*/ 2888783 h 3513027"/>
                <a:gd name="connsiteX0" fmla="*/ 198101 w 4928920"/>
                <a:gd name="connsiteY0" fmla="*/ 2901841 h 3641408"/>
                <a:gd name="connsiteX1" fmla="*/ 1423740 w 4928920"/>
                <a:gd name="connsiteY1" fmla="*/ 103663 h 3641408"/>
                <a:gd name="connsiteX2" fmla="*/ 4928920 w 4928920"/>
                <a:gd name="connsiteY2" fmla="*/ 972327 h 3641408"/>
                <a:gd name="connsiteX3" fmla="*/ 2630220 w 4928920"/>
                <a:gd name="connsiteY3" fmla="*/ 3385327 h 3641408"/>
                <a:gd name="connsiteX4" fmla="*/ 198101 w 4928920"/>
                <a:gd name="connsiteY4" fmla="*/ 2901841 h 36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920" h="3641408">
                  <a:moveTo>
                    <a:pt x="198101" y="2901841"/>
                  </a:moveTo>
                  <a:cubicBezTo>
                    <a:pt x="-241029" y="1913681"/>
                    <a:pt x="469" y="-530718"/>
                    <a:pt x="1423740" y="103663"/>
                  </a:cubicBezTo>
                  <a:cubicBezTo>
                    <a:pt x="2847011" y="738044"/>
                    <a:pt x="4928920" y="-262140"/>
                    <a:pt x="4928920" y="972327"/>
                  </a:cubicBezTo>
                  <a:cubicBezTo>
                    <a:pt x="4928920" y="2206794"/>
                    <a:pt x="3418690" y="3063741"/>
                    <a:pt x="2630220" y="3385327"/>
                  </a:cubicBezTo>
                  <a:cubicBezTo>
                    <a:pt x="1841750" y="3706913"/>
                    <a:pt x="637231" y="3890001"/>
                    <a:pt x="198101" y="290184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6">
              <a:extLst>
                <a:ext uri="{FF2B5EF4-FFF2-40B4-BE49-F238E27FC236}">
                  <a16:creationId xmlns:a16="http://schemas.microsoft.com/office/drawing/2014/main" id="{58266DDC-6887-E84C-9DB5-BDB45DEAF491}"/>
                </a:ext>
              </a:extLst>
            </p:cNvPr>
            <p:cNvSpPr/>
            <p:nvPr/>
          </p:nvSpPr>
          <p:spPr>
            <a:xfrm>
              <a:off x="1384157" y="2501729"/>
              <a:ext cx="1478314" cy="942805"/>
            </a:xfrm>
            <a:custGeom>
              <a:avLst/>
              <a:gdLst>
                <a:gd name="connsiteX0" fmla="*/ 0 w 4470400"/>
                <a:gd name="connsiteY0" fmla="*/ 2235200 h 4470400"/>
                <a:gd name="connsiteX1" fmla="*/ 2235200 w 4470400"/>
                <a:gd name="connsiteY1" fmla="*/ 0 h 4470400"/>
                <a:gd name="connsiteX2" fmla="*/ 4470400 w 4470400"/>
                <a:gd name="connsiteY2" fmla="*/ 2235200 h 4470400"/>
                <a:gd name="connsiteX3" fmla="*/ 2235200 w 4470400"/>
                <a:gd name="connsiteY3" fmla="*/ 4470400 h 4470400"/>
                <a:gd name="connsiteX4" fmla="*/ 0 w 4470400"/>
                <a:gd name="connsiteY4" fmla="*/ 2235200 h 4470400"/>
                <a:gd name="connsiteX0" fmla="*/ 20592 w 4490992"/>
                <a:gd name="connsiteY0" fmla="*/ 1511300 h 3746500"/>
                <a:gd name="connsiteX1" fmla="*/ 1531892 w 4490992"/>
                <a:gd name="connsiteY1" fmla="*/ 0 h 3746500"/>
                <a:gd name="connsiteX2" fmla="*/ 4490992 w 4490992"/>
                <a:gd name="connsiteY2" fmla="*/ 1511300 h 3746500"/>
                <a:gd name="connsiteX3" fmla="*/ 2255792 w 4490992"/>
                <a:gd name="connsiteY3" fmla="*/ 3746500 h 3746500"/>
                <a:gd name="connsiteX4" fmla="*/ 20592 w 4490992"/>
                <a:gd name="connsiteY4" fmla="*/ 1511300 h 3746500"/>
                <a:gd name="connsiteX0" fmla="*/ 12039 w 4965039"/>
                <a:gd name="connsiteY0" fmla="*/ 1797845 h 4044607"/>
                <a:gd name="connsiteX1" fmla="*/ 1523339 w 4965039"/>
                <a:gd name="connsiteY1" fmla="*/ 286545 h 4044607"/>
                <a:gd name="connsiteX2" fmla="*/ 4965039 w 4965039"/>
                <a:gd name="connsiteY2" fmla="*/ 769145 h 4044607"/>
                <a:gd name="connsiteX3" fmla="*/ 2247239 w 4965039"/>
                <a:gd name="connsiteY3" fmla="*/ 4033045 h 4044607"/>
                <a:gd name="connsiteX4" fmla="*/ 12039 w 4965039"/>
                <a:gd name="connsiteY4" fmla="*/ 1797845 h 4044607"/>
                <a:gd name="connsiteX0" fmla="*/ 10236 w 4963236"/>
                <a:gd name="connsiteY0" fmla="*/ 1797845 h 3200509"/>
                <a:gd name="connsiteX1" fmla="*/ 1521536 w 4963236"/>
                <a:gd name="connsiteY1" fmla="*/ 286545 h 3200509"/>
                <a:gd name="connsiteX2" fmla="*/ 4963236 w 4963236"/>
                <a:gd name="connsiteY2" fmla="*/ 769145 h 3200509"/>
                <a:gd name="connsiteX3" fmla="*/ 2181936 w 4963236"/>
                <a:gd name="connsiteY3" fmla="*/ 3182145 h 3200509"/>
                <a:gd name="connsiteX4" fmla="*/ 10236 w 4963236"/>
                <a:gd name="connsiteY4" fmla="*/ 1797845 h 3200509"/>
                <a:gd name="connsiteX0" fmla="*/ 10586 w 4963586"/>
                <a:gd name="connsiteY0" fmla="*/ 1797845 h 4107795"/>
                <a:gd name="connsiteX1" fmla="*/ 1521886 w 4963586"/>
                <a:gd name="connsiteY1" fmla="*/ 286545 h 4107795"/>
                <a:gd name="connsiteX2" fmla="*/ 4963586 w 4963586"/>
                <a:gd name="connsiteY2" fmla="*/ 769145 h 4107795"/>
                <a:gd name="connsiteX3" fmla="*/ 2194986 w 4963586"/>
                <a:gd name="connsiteY3" fmla="*/ 4096545 h 4107795"/>
                <a:gd name="connsiteX4" fmla="*/ 10586 w 4963586"/>
                <a:gd name="connsiteY4" fmla="*/ 1797845 h 4107795"/>
                <a:gd name="connsiteX0" fmla="*/ 10586 w 4963586"/>
                <a:gd name="connsiteY0" fmla="*/ 1797845 h 4139511"/>
                <a:gd name="connsiteX1" fmla="*/ 1521886 w 4963586"/>
                <a:gd name="connsiteY1" fmla="*/ 286545 h 4139511"/>
                <a:gd name="connsiteX2" fmla="*/ 4963586 w 4963586"/>
                <a:gd name="connsiteY2" fmla="*/ 769145 h 4139511"/>
                <a:gd name="connsiteX3" fmla="*/ 2194986 w 4963586"/>
                <a:gd name="connsiteY3" fmla="*/ 4096545 h 4139511"/>
                <a:gd name="connsiteX4" fmla="*/ 10586 w 4963586"/>
                <a:gd name="connsiteY4" fmla="*/ 1797845 h 4139511"/>
                <a:gd name="connsiteX0" fmla="*/ 26370 w 4979370"/>
                <a:gd name="connsiteY0" fmla="*/ 1797845 h 3246403"/>
                <a:gd name="connsiteX1" fmla="*/ 1537670 w 4979370"/>
                <a:gd name="connsiteY1" fmla="*/ 286545 h 3246403"/>
                <a:gd name="connsiteX2" fmla="*/ 4979370 w 4979370"/>
                <a:gd name="connsiteY2" fmla="*/ 769145 h 3246403"/>
                <a:gd name="connsiteX3" fmla="*/ 2680670 w 4979370"/>
                <a:gd name="connsiteY3" fmla="*/ 3182145 h 3246403"/>
                <a:gd name="connsiteX4" fmla="*/ 26370 w 4979370"/>
                <a:gd name="connsiteY4" fmla="*/ 1797845 h 3246403"/>
                <a:gd name="connsiteX0" fmla="*/ 26370 w 4979370"/>
                <a:gd name="connsiteY0" fmla="*/ 1797845 h 3378043"/>
                <a:gd name="connsiteX1" fmla="*/ 1537670 w 4979370"/>
                <a:gd name="connsiteY1" fmla="*/ 286545 h 3378043"/>
                <a:gd name="connsiteX2" fmla="*/ 4979370 w 4979370"/>
                <a:gd name="connsiteY2" fmla="*/ 769145 h 3378043"/>
                <a:gd name="connsiteX3" fmla="*/ 2680670 w 4979370"/>
                <a:gd name="connsiteY3" fmla="*/ 3182145 h 3378043"/>
                <a:gd name="connsiteX4" fmla="*/ 26370 w 4979370"/>
                <a:gd name="connsiteY4" fmla="*/ 1797845 h 3378043"/>
                <a:gd name="connsiteX0" fmla="*/ 31940 w 4762759"/>
                <a:gd name="connsiteY0" fmla="*/ 2754499 h 3367259"/>
                <a:gd name="connsiteX1" fmla="*/ 1321059 w 4762759"/>
                <a:gd name="connsiteY1" fmla="*/ 342385 h 3367259"/>
                <a:gd name="connsiteX2" fmla="*/ 4762759 w 4762759"/>
                <a:gd name="connsiteY2" fmla="*/ 824985 h 3367259"/>
                <a:gd name="connsiteX3" fmla="*/ 2464059 w 4762759"/>
                <a:gd name="connsiteY3" fmla="*/ 3237985 h 3367259"/>
                <a:gd name="connsiteX4" fmla="*/ 31940 w 4762759"/>
                <a:gd name="connsiteY4" fmla="*/ 2754499 h 3367259"/>
                <a:gd name="connsiteX0" fmla="*/ 37411 w 4768230"/>
                <a:gd name="connsiteY0" fmla="*/ 2991005 h 3615249"/>
                <a:gd name="connsiteX1" fmla="*/ 1263050 w 4768230"/>
                <a:gd name="connsiteY1" fmla="*/ 192827 h 3615249"/>
                <a:gd name="connsiteX2" fmla="*/ 4768230 w 4768230"/>
                <a:gd name="connsiteY2" fmla="*/ 1061491 h 3615249"/>
                <a:gd name="connsiteX3" fmla="*/ 2469530 w 4768230"/>
                <a:gd name="connsiteY3" fmla="*/ 3474491 h 3615249"/>
                <a:gd name="connsiteX4" fmla="*/ 37411 w 4768230"/>
                <a:gd name="connsiteY4" fmla="*/ 2991005 h 3615249"/>
                <a:gd name="connsiteX0" fmla="*/ 94229 w 4825048"/>
                <a:gd name="connsiteY0" fmla="*/ 2888783 h 3513027"/>
                <a:gd name="connsiteX1" fmla="*/ 1319868 w 4825048"/>
                <a:gd name="connsiteY1" fmla="*/ 90605 h 3513027"/>
                <a:gd name="connsiteX2" fmla="*/ 4825048 w 4825048"/>
                <a:gd name="connsiteY2" fmla="*/ 959269 h 3513027"/>
                <a:gd name="connsiteX3" fmla="*/ 2526348 w 4825048"/>
                <a:gd name="connsiteY3" fmla="*/ 3372269 h 3513027"/>
                <a:gd name="connsiteX4" fmla="*/ 94229 w 4825048"/>
                <a:gd name="connsiteY4" fmla="*/ 2888783 h 3513027"/>
                <a:gd name="connsiteX0" fmla="*/ 198101 w 4928920"/>
                <a:gd name="connsiteY0" fmla="*/ 2901841 h 3641408"/>
                <a:gd name="connsiteX1" fmla="*/ 1423740 w 4928920"/>
                <a:gd name="connsiteY1" fmla="*/ 103663 h 3641408"/>
                <a:gd name="connsiteX2" fmla="*/ 4928920 w 4928920"/>
                <a:gd name="connsiteY2" fmla="*/ 972327 h 3641408"/>
                <a:gd name="connsiteX3" fmla="*/ 2630220 w 4928920"/>
                <a:gd name="connsiteY3" fmla="*/ 3385327 h 3641408"/>
                <a:gd name="connsiteX4" fmla="*/ 198101 w 4928920"/>
                <a:gd name="connsiteY4" fmla="*/ 2901841 h 36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920" h="3641408">
                  <a:moveTo>
                    <a:pt x="198101" y="2901841"/>
                  </a:moveTo>
                  <a:cubicBezTo>
                    <a:pt x="-241029" y="1913681"/>
                    <a:pt x="469" y="-530718"/>
                    <a:pt x="1423740" y="103663"/>
                  </a:cubicBezTo>
                  <a:cubicBezTo>
                    <a:pt x="2847011" y="738044"/>
                    <a:pt x="4928920" y="-262140"/>
                    <a:pt x="4928920" y="972327"/>
                  </a:cubicBezTo>
                  <a:cubicBezTo>
                    <a:pt x="4928920" y="2206794"/>
                    <a:pt x="3418690" y="3063741"/>
                    <a:pt x="2630220" y="3385327"/>
                  </a:cubicBezTo>
                  <a:cubicBezTo>
                    <a:pt x="1841750" y="3706913"/>
                    <a:pt x="637231" y="3890001"/>
                    <a:pt x="198101" y="290184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BB1500-58C6-C34F-940B-578E961A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C0521D-A293-9743-B38C-66D23A44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3306ED-EE2F-0C41-87C2-00C1606F3098}"/>
              </a:ext>
            </a:extLst>
          </p:cNvPr>
          <p:cNvSpPr txBox="1">
            <a:spLocks/>
          </p:cNvSpPr>
          <p:nvPr userDrawn="1"/>
        </p:nvSpPr>
        <p:spPr>
          <a:xfrm>
            <a:off x="11488848" y="9053"/>
            <a:ext cx="703152" cy="633743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800" b="0" i="0" spc="300" smtClean="0">
                <a:solidFill>
                  <a:schemeClr val="accent1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‹#›</a:t>
            </a:fld>
            <a:endParaRPr lang="en-US" sz="1000" b="0" i="0" spc="300" dirty="0">
              <a:solidFill>
                <a:schemeClr val="accent1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5" r:id="rId3"/>
    <p:sldLayoutId id="2147483653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3EC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ángulo 110">
            <a:extLst>
              <a:ext uri="{FF2B5EF4-FFF2-40B4-BE49-F238E27FC236}">
                <a16:creationId xmlns:a16="http://schemas.microsoft.com/office/drawing/2014/main" id="{E71673EE-178D-7E4A-A27C-03EA26AB0060}"/>
              </a:ext>
            </a:extLst>
          </p:cNvPr>
          <p:cNvSpPr/>
          <p:nvPr/>
        </p:nvSpPr>
        <p:spPr>
          <a:xfrm>
            <a:off x="5392678" y="-6628"/>
            <a:ext cx="6821382" cy="6871256"/>
          </a:xfrm>
          <a:custGeom>
            <a:avLst/>
            <a:gdLst>
              <a:gd name="connsiteX0" fmla="*/ 0 w 3918744"/>
              <a:gd name="connsiteY0" fmla="*/ 0 h 6858000"/>
              <a:gd name="connsiteX1" fmla="*/ 3918744 w 3918744"/>
              <a:gd name="connsiteY1" fmla="*/ 0 h 6858000"/>
              <a:gd name="connsiteX2" fmla="*/ 3918744 w 3918744"/>
              <a:gd name="connsiteY2" fmla="*/ 6858000 h 6858000"/>
              <a:gd name="connsiteX3" fmla="*/ 0 w 3918744"/>
              <a:gd name="connsiteY3" fmla="*/ 6858000 h 6858000"/>
              <a:gd name="connsiteX4" fmla="*/ 0 w 3918744"/>
              <a:gd name="connsiteY4" fmla="*/ 0 h 6858000"/>
              <a:gd name="connsiteX0" fmla="*/ 1653822 w 5572566"/>
              <a:gd name="connsiteY0" fmla="*/ 0 h 6858000"/>
              <a:gd name="connsiteX1" fmla="*/ 5572566 w 5572566"/>
              <a:gd name="connsiteY1" fmla="*/ 0 h 6858000"/>
              <a:gd name="connsiteX2" fmla="*/ 5572566 w 5572566"/>
              <a:gd name="connsiteY2" fmla="*/ 6858000 h 6858000"/>
              <a:gd name="connsiteX3" fmla="*/ 1653822 w 5572566"/>
              <a:gd name="connsiteY3" fmla="*/ 6858000 h 6858000"/>
              <a:gd name="connsiteX4" fmla="*/ 1653822 w 5572566"/>
              <a:gd name="connsiteY4" fmla="*/ 0 h 6858000"/>
              <a:gd name="connsiteX0" fmla="*/ 1590796 w 5509540"/>
              <a:gd name="connsiteY0" fmla="*/ 0 h 6858000"/>
              <a:gd name="connsiteX1" fmla="*/ 5509540 w 5509540"/>
              <a:gd name="connsiteY1" fmla="*/ 0 h 6858000"/>
              <a:gd name="connsiteX2" fmla="*/ 5509540 w 5509540"/>
              <a:gd name="connsiteY2" fmla="*/ 6858000 h 6858000"/>
              <a:gd name="connsiteX3" fmla="*/ 1590796 w 5509540"/>
              <a:gd name="connsiteY3" fmla="*/ 6858000 h 6858000"/>
              <a:gd name="connsiteX4" fmla="*/ 1590796 w 5509540"/>
              <a:gd name="connsiteY4" fmla="*/ 0 h 6858000"/>
              <a:gd name="connsiteX0" fmla="*/ 1072356 w 4991100"/>
              <a:gd name="connsiteY0" fmla="*/ 0 h 6858000"/>
              <a:gd name="connsiteX1" fmla="*/ 4991100 w 4991100"/>
              <a:gd name="connsiteY1" fmla="*/ 0 h 6858000"/>
              <a:gd name="connsiteX2" fmla="*/ 4991100 w 4991100"/>
              <a:gd name="connsiteY2" fmla="*/ 6858000 h 6858000"/>
              <a:gd name="connsiteX3" fmla="*/ 1072356 w 4991100"/>
              <a:gd name="connsiteY3" fmla="*/ 6858000 h 6858000"/>
              <a:gd name="connsiteX4" fmla="*/ 0 w 4991100"/>
              <a:gd name="connsiteY4" fmla="*/ 5562600 h 6858000"/>
              <a:gd name="connsiteX5" fmla="*/ 1072356 w 4991100"/>
              <a:gd name="connsiteY5" fmla="*/ 0 h 6858000"/>
              <a:gd name="connsiteX0" fmla="*/ 2210127 w 6128871"/>
              <a:gd name="connsiteY0" fmla="*/ 0 h 6858000"/>
              <a:gd name="connsiteX1" fmla="*/ 6128871 w 6128871"/>
              <a:gd name="connsiteY1" fmla="*/ 0 h 6858000"/>
              <a:gd name="connsiteX2" fmla="*/ 6128871 w 6128871"/>
              <a:gd name="connsiteY2" fmla="*/ 6858000 h 6858000"/>
              <a:gd name="connsiteX3" fmla="*/ 2210127 w 6128871"/>
              <a:gd name="connsiteY3" fmla="*/ 6858000 h 6858000"/>
              <a:gd name="connsiteX4" fmla="*/ 1137771 w 6128871"/>
              <a:gd name="connsiteY4" fmla="*/ 5562600 h 6858000"/>
              <a:gd name="connsiteX5" fmla="*/ 2210127 w 6128871"/>
              <a:gd name="connsiteY5" fmla="*/ 0 h 6858000"/>
              <a:gd name="connsiteX0" fmla="*/ 2210127 w 6128871"/>
              <a:gd name="connsiteY0" fmla="*/ 0 h 7254955"/>
              <a:gd name="connsiteX1" fmla="*/ 6128871 w 6128871"/>
              <a:gd name="connsiteY1" fmla="*/ 0 h 7254955"/>
              <a:gd name="connsiteX2" fmla="*/ 6128871 w 6128871"/>
              <a:gd name="connsiteY2" fmla="*/ 6858000 h 7254955"/>
              <a:gd name="connsiteX3" fmla="*/ 2210127 w 6128871"/>
              <a:gd name="connsiteY3" fmla="*/ 6858000 h 7254955"/>
              <a:gd name="connsiteX4" fmla="*/ 1137771 w 6128871"/>
              <a:gd name="connsiteY4" fmla="*/ 5562600 h 7254955"/>
              <a:gd name="connsiteX5" fmla="*/ 2210127 w 6128871"/>
              <a:gd name="connsiteY5" fmla="*/ 0 h 7254955"/>
              <a:gd name="connsiteX0" fmla="*/ 1305907 w 5224651"/>
              <a:gd name="connsiteY0" fmla="*/ 0 h 6858000"/>
              <a:gd name="connsiteX1" fmla="*/ 5224651 w 5224651"/>
              <a:gd name="connsiteY1" fmla="*/ 0 h 6858000"/>
              <a:gd name="connsiteX2" fmla="*/ 5224651 w 5224651"/>
              <a:gd name="connsiteY2" fmla="*/ 6858000 h 6858000"/>
              <a:gd name="connsiteX3" fmla="*/ 1305907 w 5224651"/>
              <a:gd name="connsiteY3" fmla="*/ 6858000 h 6858000"/>
              <a:gd name="connsiteX4" fmla="*/ 233551 w 5224651"/>
              <a:gd name="connsiteY4" fmla="*/ 5562600 h 6858000"/>
              <a:gd name="connsiteX5" fmla="*/ 1305907 w 5224651"/>
              <a:gd name="connsiteY5" fmla="*/ 0 h 6858000"/>
              <a:gd name="connsiteX0" fmla="*/ 1290026 w 5208770"/>
              <a:gd name="connsiteY0" fmla="*/ 0 h 6968469"/>
              <a:gd name="connsiteX1" fmla="*/ 5208770 w 5208770"/>
              <a:gd name="connsiteY1" fmla="*/ 0 h 6968469"/>
              <a:gd name="connsiteX2" fmla="*/ 5208770 w 5208770"/>
              <a:gd name="connsiteY2" fmla="*/ 6858000 h 6968469"/>
              <a:gd name="connsiteX3" fmla="*/ 1290026 w 5208770"/>
              <a:gd name="connsiteY3" fmla="*/ 6858000 h 6968469"/>
              <a:gd name="connsiteX4" fmla="*/ 217670 w 5208770"/>
              <a:gd name="connsiteY4" fmla="*/ 5562600 h 6968469"/>
              <a:gd name="connsiteX5" fmla="*/ 1290026 w 5208770"/>
              <a:gd name="connsiteY5" fmla="*/ 0 h 6968469"/>
              <a:gd name="connsiteX0" fmla="*/ 2397476 w 6316220"/>
              <a:gd name="connsiteY0" fmla="*/ 0 h 6858000"/>
              <a:gd name="connsiteX1" fmla="*/ 6316220 w 6316220"/>
              <a:gd name="connsiteY1" fmla="*/ 0 h 6858000"/>
              <a:gd name="connsiteX2" fmla="*/ 6316220 w 6316220"/>
              <a:gd name="connsiteY2" fmla="*/ 6858000 h 6858000"/>
              <a:gd name="connsiteX3" fmla="*/ 2397476 w 6316220"/>
              <a:gd name="connsiteY3" fmla="*/ 6858000 h 6858000"/>
              <a:gd name="connsiteX4" fmla="*/ 118620 w 6316220"/>
              <a:gd name="connsiteY4" fmla="*/ 3797300 h 6858000"/>
              <a:gd name="connsiteX5" fmla="*/ 2397476 w 6316220"/>
              <a:gd name="connsiteY5" fmla="*/ 0 h 6858000"/>
              <a:gd name="connsiteX0" fmla="*/ 2886274 w 6805018"/>
              <a:gd name="connsiteY0" fmla="*/ 0 h 6858000"/>
              <a:gd name="connsiteX1" fmla="*/ 6805018 w 6805018"/>
              <a:gd name="connsiteY1" fmla="*/ 0 h 6858000"/>
              <a:gd name="connsiteX2" fmla="*/ 6805018 w 6805018"/>
              <a:gd name="connsiteY2" fmla="*/ 6858000 h 6858000"/>
              <a:gd name="connsiteX3" fmla="*/ 2886274 w 6805018"/>
              <a:gd name="connsiteY3" fmla="*/ 6858000 h 6858000"/>
              <a:gd name="connsiteX4" fmla="*/ 607418 w 6805018"/>
              <a:gd name="connsiteY4" fmla="*/ 3797300 h 6858000"/>
              <a:gd name="connsiteX5" fmla="*/ 2886274 w 6805018"/>
              <a:gd name="connsiteY5" fmla="*/ 0 h 6858000"/>
              <a:gd name="connsiteX0" fmla="*/ 1541968 w 6210012"/>
              <a:gd name="connsiteY0" fmla="*/ 0 h 6921500"/>
              <a:gd name="connsiteX1" fmla="*/ 6210012 w 6210012"/>
              <a:gd name="connsiteY1" fmla="*/ 63500 h 6921500"/>
              <a:gd name="connsiteX2" fmla="*/ 6210012 w 6210012"/>
              <a:gd name="connsiteY2" fmla="*/ 6921500 h 6921500"/>
              <a:gd name="connsiteX3" fmla="*/ 2291268 w 6210012"/>
              <a:gd name="connsiteY3" fmla="*/ 6921500 h 6921500"/>
              <a:gd name="connsiteX4" fmla="*/ 12412 w 6210012"/>
              <a:gd name="connsiteY4" fmla="*/ 3860800 h 6921500"/>
              <a:gd name="connsiteX5" fmla="*/ 1541968 w 6210012"/>
              <a:gd name="connsiteY5" fmla="*/ 0 h 6921500"/>
              <a:gd name="connsiteX0" fmla="*/ 1978923 w 6646967"/>
              <a:gd name="connsiteY0" fmla="*/ 0 h 6921500"/>
              <a:gd name="connsiteX1" fmla="*/ 6646967 w 6646967"/>
              <a:gd name="connsiteY1" fmla="*/ 63500 h 6921500"/>
              <a:gd name="connsiteX2" fmla="*/ 6646967 w 6646967"/>
              <a:gd name="connsiteY2" fmla="*/ 6921500 h 6921500"/>
              <a:gd name="connsiteX3" fmla="*/ 2728223 w 6646967"/>
              <a:gd name="connsiteY3" fmla="*/ 6921500 h 6921500"/>
              <a:gd name="connsiteX4" fmla="*/ 449367 w 6646967"/>
              <a:gd name="connsiteY4" fmla="*/ 3860800 h 6921500"/>
              <a:gd name="connsiteX5" fmla="*/ 1978923 w 6646967"/>
              <a:gd name="connsiteY5" fmla="*/ 0 h 6921500"/>
              <a:gd name="connsiteX0" fmla="*/ 1541377 w 6209421"/>
              <a:gd name="connsiteY0" fmla="*/ 0 h 6959600"/>
              <a:gd name="connsiteX1" fmla="*/ 6209421 w 6209421"/>
              <a:gd name="connsiteY1" fmla="*/ 63500 h 6959600"/>
              <a:gd name="connsiteX2" fmla="*/ 6209421 w 6209421"/>
              <a:gd name="connsiteY2" fmla="*/ 6921500 h 6959600"/>
              <a:gd name="connsiteX3" fmla="*/ 1071477 w 6209421"/>
              <a:gd name="connsiteY3" fmla="*/ 6959600 h 6959600"/>
              <a:gd name="connsiteX4" fmla="*/ 11821 w 6209421"/>
              <a:gd name="connsiteY4" fmla="*/ 3860800 h 6959600"/>
              <a:gd name="connsiteX5" fmla="*/ 1541377 w 6209421"/>
              <a:gd name="connsiteY5" fmla="*/ 0 h 6959600"/>
              <a:gd name="connsiteX0" fmla="*/ 2065910 w 6733954"/>
              <a:gd name="connsiteY0" fmla="*/ 0 h 6959600"/>
              <a:gd name="connsiteX1" fmla="*/ 6733954 w 6733954"/>
              <a:gd name="connsiteY1" fmla="*/ 63500 h 6959600"/>
              <a:gd name="connsiteX2" fmla="*/ 6733954 w 6733954"/>
              <a:gd name="connsiteY2" fmla="*/ 6921500 h 6959600"/>
              <a:gd name="connsiteX3" fmla="*/ 1596010 w 6733954"/>
              <a:gd name="connsiteY3" fmla="*/ 6959600 h 6959600"/>
              <a:gd name="connsiteX4" fmla="*/ 536354 w 6733954"/>
              <a:gd name="connsiteY4" fmla="*/ 3860800 h 6959600"/>
              <a:gd name="connsiteX5" fmla="*/ 2065910 w 6733954"/>
              <a:gd name="connsiteY5" fmla="*/ 0 h 6959600"/>
              <a:gd name="connsiteX0" fmla="*/ 585794 w 6307938"/>
              <a:gd name="connsiteY0" fmla="*/ 0 h 6972488"/>
              <a:gd name="connsiteX1" fmla="*/ 6307938 w 6307938"/>
              <a:gd name="connsiteY1" fmla="*/ 76388 h 6972488"/>
              <a:gd name="connsiteX2" fmla="*/ 6307938 w 6307938"/>
              <a:gd name="connsiteY2" fmla="*/ 6934388 h 6972488"/>
              <a:gd name="connsiteX3" fmla="*/ 1169994 w 6307938"/>
              <a:gd name="connsiteY3" fmla="*/ 6972488 h 6972488"/>
              <a:gd name="connsiteX4" fmla="*/ 110338 w 6307938"/>
              <a:gd name="connsiteY4" fmla="*/ 3873688 h 6972488"/>
              <a:gd name="connsiteX5" fmla="*/ 585794 w 6307938"/>
              <a:gd name="connsiteY5" fmla="*/ 0 h 6972488"/>
              <a:gd name="connsiteX0" fmla="*/ 259007 w 5981151"/>
              <a:gd name="connsiteY0" fmla="*/ 0 h 6972488"/>
              <a:gd name="connsiteX1" fmla="*/ 5981151 w 5981151"/>
              <a:gd name="connsiteY1" fmla="*/ 76388 h 6972488"/>
              <a:gd name="connsiteX2" fmla="*/ 5981151 w 5981151"/>
              <a:gd name="connsiteY2" fmla="*/ 6934388 h 6972488"/>
              <a:gd name="connsiteX3" fmla="*/ 843207 w 5981151"/>
              <a:gd name="connsiteY3" fmla="*/ 6972488 h 6972488"/>
              <a:gd name="connsiteX4" fmla="*/ 901151 w 5981151"/>
              <a:gd name="connsiteY4" fmla="*/ 3371050 h 6972488"/>
              <a:gd name="connsiteX5" fmla="*/ 259007 w 5981151"/>
              <a:gd name="connsiteY5" fmla="*/ 0 h 6972488"/>
              <a:gd name="connsiteX0" fmla="*/ 640323 w 6362467"/>
              <a:gd name="connsiteY0" fmla="*/ 0 h 6972488"/>
              <a:gd name="connsiteX1" fmla="*/ 6362467 w 6362467"/>
              <a:gd name="connsiteY1" fmla="*/ 76388 h 6972488"/>
              <a:gd name="connsiteX2" fmla="*/ 6362467 w 6362467"/>
              <a:gd name="connsiteY2" fmla="*/ 6934388 h 6972488"/>
              <a:gd name="connsiteX3" fmla="*/ 1224523 w 6362467"/>
              <a:gd name="connsiteY3" fmla="*/ 6972488 h 6972488"/>
              <a:gd name="connsiteX4" fmla="*/ 1282467 w 6362467"/>
              <a:gd name="connsiteY4" fmla="*/ 3371050 h 6972488"/>
              <a:gd name="connsiteX5" fmla="*/ 640323 w 6362467"/>
              <a:gd name="connsiteY5" fmla="*/ 0 h 6972488"/>
              <a:gd name="connsiteX0" fmla="*/ 640323 w 6857767"/>
              <a:gd name="connsiteY0" fmla="*/ 0 h 6972488"/>
              <a:gd name="connsiteX1" fmla="*/ 6857767 w 6857767"/>
              <a:gd name="connsiteY1" fmla="*/ 11947 h 6972488"/>
              <a:gd name="connsiteX2" fmla="*/ 6362467 w 6857767"/>
              <a:gd name="connsiteY2" fmla="*/ 6934388 h 6972488"/>
              <a:gd name="connsiteX3" fmla="*/ 1224523 w 6857767"/>
              <a:gd name="connsiteY3" fmla="*/ 6972488 h 6972488"/>
              <a:gd name="connsiteX4" fmla="*/ 1282467 w 6857767"/>
              <a:gd name="connsiteY4" fmla="*/ 3371050 h 6972488"/>
              <a:gd name="connsiteX5" fmla="*/ 640323 w 6857767"/>
              <a:gd name="connsiteY5" fmla="*/ 0 h 6972488"/>
              <a:gd name="connsiteX0" fmla="*/ 640323 w 6870467"/>
              <a:gd name="connsiteY0" fmla="*/ 0 h 6973052"/>
              <a:gd name="connsiteX1" fmla="*/ 6857767 w 6870467"/>
              <a:gd name="connsiteY1" fmla="*/ 11947 h 6973052"/>
              <a:gd name="connsiteX2" fmla="*/ 6870467 w 6870467"/>
              <a:gd name="connsiteY2" fmla="*/ 6973052 h 6973052"/>
              <a:gd name="connsiteX3" fmla="*/ 1224523 w 6870467"/>
              <a:gd name="connsiteY3" fmla="*/ 6972488 h 6973052"/>
              <a:gd name="connsiteX4" fmla="*/ 1282467 w 6870467"/>
              <a:gd name="connsiteY4" fmla="*/ 3371050 h 6973052"/>
              <a:gd name="connsiteX5" fmla="*/ 640323 w 6870467"/>
              <a:gd name="connsiteY5" fmla="*/ 0 h 6973052"/>
              <a:gd name="connsiteX0" fmla="*/ 640323 w 6870467"/>
              <a:gd name="connsiteY0" fmla="*/ 0 h 6974374"/>
              <a:gd name="connsiteX1" fmla="*/ 6857767 w 6870467"/>
              <a:gd name="connsiteY1" fmla="*/ 11947 h 6974374"/>
              <a:gd name="connsiteX2" fmla="*/ 6870467 w 6870467"/>
              <a:gd name="connsiteY2" fmla="*/ 6973052 h 6974374"/>
              <a:gd name="connsiteX3" fmla="*/ 1224523 w 6870467"/>
              <a:gd name="connsiteY3" fmla="*/ 6972488 h 6974374"/>
              <a:gd name="connsiteX4" fmla="*/ 1282467 w 6870467"/>
              <a:gd name="connsiteY4" fmla="*/ 3371050 h 6974374"/>
              <a:gd name="connsiteX5" fmla="*/ 640323 w 6870467"/>
              <a:gd name="connsiteY5" fmla="*/ 0 h 6974374"/>
              <a:gd name="connsiteX0" fmla="*/ 258796 w 6488940"/>
              <a:gd name="connsiteY0" fmla="*/ 0 h 7026576"/>
              <a:gd name="connsiteX1" fmla="*/ 6476240 w 6488940"/>
              <a:gd name="connsiteY1" fmla="*/ 11947 h 7026576"/>
              <a:gd name="connsiteX2" fmla="*/ 6488940 w 6488940"/>
              <a:gd name="connsiteY2" fmla="*/ 6973052 h 7026576"/>
              <a:gd name="connsiteX3" fmla="*/ 832552 w 6488940"/>
              <a:gd name="connsiteY3" fmla="*/ 7025212 h 7026576"/>
              <a:gd name="connsiteX4" fmla="*/ 900940 w 6488940"/>
              <a:gd name="connsiteY4" fmla="*/ 3371050 h 7026576"/>
              <a:gd name="connsiteX5" fmla="*/ 258796 w 6488940"/>
              <a:gd name="connsiteY5" fmla="*/ 0 h 7026576"/>
              <a:gd name="connsiteX0" fmla="*/ 259216 w 6489360"/>
              <a:gd name="connsiteY0" fmla="*/ 0 h 6973052"/>
              <a:gd name="connsiteX1" fmla="*/ 6476660 w 6489360"/>
              <a:gd name="connsiteY1" fmla="*/ 11947 h 6973052"/>
              <a:gd name="connsiteX2" fmla="*/ 6489360 w 6489360"/>
              <a:gd name="connsiteY2" fmla="*/ 6973052 h 6973052"/>
              <a:gd name="connsiteX3" fmla="*/ 853861 w 6489360"/>
              <a:gd name="connsiteY3" fmla="*/ 6951398 h 6973052"/>
              <a:gd name="connsiteX4" fmla="*/ 901360 w 6489360"/>
              <a:gd name="connsiteY4" fmla="*/ 3371050 h 6973052"/>
              <a:gd name="connsiteX5" fmla="*/ 259216 w 6489360"/>
              <a:gd name="connsiteY5" fmla="*/ 0 h 6973052"/>
              <a:gd name="connsiteX0" fmla="*/ 424110 w 6654254"/>
              <a:gd name="connsiteY0" fmla="*/ 0 h 6973052"/>
              <a:gd name="connsiteX1" fmla="*/ 6641554 w 6654254"/>
              <a:gd name="connsiteY1" fmla="*/ 11947 h 6973052"/>
              <a:gd name="connsiteX2" fmla="*/ 6654254 w 6654254"/>
              <a:gd name="connsiteY2" fmla="*/ 6973052 h 6973052"/>
              <a:gd name="connsiteX3" fmla="*/ 1018755 w 6654254"/>
              <a:gd name="connsiteY3" fmla="*/ 6951398 h 6973052"/>
              <a:gd name="connsiteX4" fmla="*/ 1066254 w 6654254"/>
              <a:gd name="connsiteY4" fmla="*/ 3371050 h 6973052"/>
              <a:gd name="connsiteX5" fmla="*/ 424110 w 6654254"/>
              <a:gd name="connsiteY5" fmla="*/ 0 h 6973052"/>
              <a:gd name="connsiteX0" fmla="*/ 258791 w 6488935"/>
              <a:gd name="connsiteY0" fmla="*/ 0 h 6974117"/>
              <a:gd name="connsiteX1" fmla="*/ 6476235 w 6488935"/>
              <a:gd name="connsiteY1" fmla="*/ 11947 h 6974117"/>
              <a:gd name="connsiteX2" fmla="*/ 6488935 w 6488935"/>
              <a:gd name="connsiteY2" fmla="*/ 6973052 h 6974117"/>
              <a:gd name="connsiteX3" fmla="*/ 832307 w 6488935"/>
              <a:gd name="connsiteY3" fmla="*/ 6972730 h 6974117"/>
              <a:gd name="connsiteX4" fmla="*/ 900935 w 6488935"/>
              <a:gd name="connsiteY4" fmla="*/ 3371050 h 6974117"/>
              <a:gd name="connsiteX5" fmla="*/ 258791 w 6488935"/>
              <a:gd name="connsiteY5" fmla="*/ 0 h 6974117"/>
              <a:gd name="connsiteX0" fmla="*/ 258791 w 6488935"/>
              <a:gd name="connsiteY0" fmla="*/ 0 h 6974117"/>
              <a:gd name="connsiteX1" fmla="*/ 6476235 w 6488935"/>
              <a:gd name="connsiteY1" fmla="*/ 11947 h 6974117"/>
              <a:gd name="connsiteX2" fmla="*/ 6488935 w 6488935"/>
              <a:gd name="connsiteY2" fmla="*/ 6973052 h 6974117"/>
              <a:gd name="connsiteX3" fmla="*/ 832307 w 6488935"/>
              <a:gd name="connsiteY3" fmla="*/ 6972730 h 6974117"/>
              <a:gd name="connsiteX4" fmla="*/ 900935 w 6488935"/>
              <a:gd name="connsiteY4" fmla="*/ 3371050 h 6974117"/>
              <a:gd name="connsiteX5" fmla="*/ 258791 w 6488935"/>
              <a:gd name="connsiteY5" fmla="*/ 0 h 6974117"/>
              <a:gd name="connsiteX0" fmla="*/ 258791 w 6488935"/>
              <a:gd name="connsiteY0" fmla="*/ 0 h 6973052"/>
              <a:gd name="connsiteX1" fmla="*/ 6476235 w 6488935"/>
              <a:gd name="connsiteY1" fmla="*/ 11947 h 6973052"/>
              <a:gd name="connsiteX2" fmla="*/ 6488935 w 6488935"/>
              <a:gd name="connsiteY2" fmla="*/ 6973052 h 6973052"/>
              <a:gd name="connsiteX3" fmla="*/ 832307 w 6488935"/>
              <a:gd name="connsiteY3" fmla="*/ 6972730 h 6973052"/>
              <a:gd name="connsiteX4" fmla="*/ 900935 w 6488935"/>
              <a:gd name="connsiteY4" fmla="*/ 3371050 h 6973052"/>
              <a:gd name="connsiteX5" fmla="*/ 258791 w 6488935"/>
              <a:gd name="connsiteY5" fmla="*/ 0 h 6973052"/>
              <a:gd name="connsiteX0" fmla="*/ 223574 w 6453718"/>
              <a:gd name="connsiteY0" fmla="*/ 0 h 6973052"/>
              <a:gd name="connsiteX1" fmla="*/ 6441018 w 6453718"/>
              <a:gd name="connsiteY1" fmla="*/ 11947 h 6973052"/>
              <a:gd name="connsiteX2" fmla="*/ 6453718 w 6453718"/>
              <a:gd name="connsiteY2" fmla="*/ 6973052 h 6973052"/>
              <a:gd name="connsiteX3" fmla="*/ 797090 w 6453718"/>
              <a:gd name="connsiteY3" fmla="*/ 6972730 h 6973052"/>
              <a:gd name="connsiteX4" fmla="*/ 1172086 w 6453718"/>
              <a:gd name="connsiteY4" fmla="*/ 3659034 h 6973052"/>
              <a:gd name="connsiteX5" fmla="*/ 223574 w 6453718"/>
              <a:gd name="connsiteY5" fmla="*/ 0 h 697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3718" h="6973052">
                <a:moveTo>
                  <a:pt x="223574" y="0"/>
                </a:moveTo>
                <a:lnTo>
                  <a:pt x="6441018" y="11947"/>
                </a:lnTo>
                <a:cubicBezTo>
                  <a:pt x="6445251" y="2332315"/>
                  <a:pt x="6449485" y="4652684"/>
                  <a:pt x="6453718" y="6973052"/>
                </a:cubicBezTo>
                <a:lnTo>
                  <a:pt x="797090" y="6972730"/>
                </a:lnTo>
                <a:cubicBezTo>
                  <a:pt x="93693" y="6977544"/>
                  <a:pt x="1267672" y="4821156"/>
                  <a:pt x="1172086" y="3659034"/>
                </a:cubicBezTo>
                <a:cubicBezTo>
                  <a:pt x="1076500" y="2496912"/>
                  <a:pt x="-591343" y="918633"/>
                  <a:pt x="223574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0" name="Forma libre 109">
            <a:extLst>
              <a:ext uri="{FF2B5EF4-FFF2-40B4-BE49-F238E27FC236}">
                <a16:creationId xmlns:a16="http://schemas.microsoft.com/office/drawing/2014/main" id="{180DF565-9214-C644-8076-F9686D5523C0}"/>
              </a:ext>
            </a:extLst>
          </p:cNvPr>
          <p:cNvSpPr/>
          <p:nvPr/>
        </p:nvSpPr>
        <p:spPr>
          <a:xfrm rot="11700000" flipH="1">
            <a:off x="9912356" y="4132923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grpSp>
        <p:nvGrpSpPr>
          <p:cNvPr id="401" name="Gráfico 2">
            <a:extLst>
              <a:ext uri="{FF2B5EF4-FFF2-40B4-BE49-F238E27FC236}">
                <a16:creationId xmlns:a16="http://schemas.microsoft.com/office/drawing/2014/main" id="{D3159D82-CFBB-47FC-AD32-016315B68BA2}"/>
              </a:ext>
            </a:extLst>
          </p:cNvPr>
          <p:cNvGrpSpPr/>
          <p:nvPr/>
        </p:nvGrpSpPr>
        <p:grpSpPr>
          <a:xfrm>
            <a:off x="560349" y="390976"/>
            <a:ext cx="5009923" cy="5519244"/>
            <a:chOff x="3974310" y="3542206"/>
            <a:chExt cx="1430585" cy="1430585"/>
          </a:xfrm>
        </p:grpSpPr>
        <p:sp>
          <p:nvSpPr>
            <p:cNvPr id="402" name="Forma libre 673">
              <a:extLst>
                <a:ext uri="{FF2B5EF4-FFF2-40B4-BE49-F238E27FC236}">
                  <a16:creationId xmlns:a16="http://schemas.microsoft.com/office/drawing/2014/main" id="{954E9FFC-4CFC-49A6-B45C-2110BE2BD5DA}"/>
                </a:ext>
              </a:extLst>
            </p:cNvPr>
            <p:cNvSpPr/>
            <p:nvPr/>
          </p:nvSpPr>
          <p:spPr>
            <a:xfrm>
              <a:off x="4006733" y="4590289"/>
              <a:ext cx="645440" cy="374411"/>
            </a:xfrm>
            <a:custGeom>
              <a:avLst/>
              <a:gdLst>
                <a:gd name="connsiteX0" fmla="*/ 9209 w 645439"/>
                <a:gd name="connsiteY0" fmla="*/ 9209 h 374410"/>
                <a:gd name="connsiteX1" fmla="*/ 637046 w 645439"/>
                <a:gd name="connsiteY1" fmla="*/ 365738 h 37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439" h="374410">
                  <a:moveTo>
                    <a:pt x="9209" y="9209"/>
                  </a:moveTo>
                  <a:lnTo>
                    <a:pt x="637046" y="365738"/>
                  </a:lnTo>
                </a:path>
              </a:pathLst>
            </a:custGeom>
            <a:ln w="41858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3" name="Forma libre 674">
              <a:extLst>
                <a:ext uri="{FF2B5EF4-FFF2-40B4-BE49-F238E27FC236}">
                  <a16:creationId xmlns:a16="http://schemas.microsoft.com/office/drawing/2014/main" id="{777B01FB-1EA0-4D8B-8C12-123DB27CA062}"/>
                </a:ext>
              </a:extLst>
            </p:cNvPr>
            <p:cNvSpPr/>
            <p:nvPr/>
          </p:nvSpPr>
          <p:spPr>
            <a:xfrm>
              <a:off x="4280277" y="4335466"/>
              <a:ext cx="1078527" cy="620293"/>
            </a:xfrm>
            <a:custGeom>
              <a:avLst/>
              <a:gdLst>
                <a:gd name="connsiteX0" fmla="*/ 9209 w 1078526"/>
                <a:gd name="connsiteY0" fmla="*/ 9209 h 620292"/>
                <a:gd name="connsiteX1" fmla="*/ 1070971 w 1078526"/>
                <a:gd name="connsiteY1" fmla="*/ 612178 h 62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8526" h="620292">
                  <a:moveTo>
                    <a:pt x="9209" y="9209"/>
                  </a:moveTo>
                  <a:lnTo>
                    <a:pt x="1070971" y="612178"/>
                  </a:lnTo>
                </a:path>
              </a:pathLst>
            </a:custGeom>
            <a:ln w="41858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4" name="Forma libre 675">
              <a:extLst>
                <a:ext uri="{FF2B5EF4-FFF2-40B4-BE49-F238E27FC236}">
                  <a16:creationId xmlns:a16="http://schemas.microsoft.com/office/drawing/2014/main" id="{2C639875-A0D4-40BE-9A7F-5FB57B2D8E7E}"/>
                </a:ext>
              </a:extLst>
            </p:cNvPr>
            <p:cNvSpPr/>
            <p:nvPr/>
          </p:nvSpPr>
          <p:spPr>
            <a:xfrm>
              <a:off x="4626408" y="4329539"/>
              <a:ext cx="732057" cy="421911"/>
            </a:xfrm>
            <a:custGeom>
              <a:avLst/>
              <a:gdLst>
                <a:gd name="connsiteX0" fmla="*/ 6753 w 732057"/>
                <a:gd name="connsiteY0" fmla="*/ 6753 h 421910"/>
                <a:gd name="connsiteX1" fmla="*/ 727355 w 732057"/>
                <a:gd name="connsiteY1" fmla="*/ 416091 h 42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2057" h="421910">
                  <a:moveTo>
                    <a:pt x="6753" y="6753"/>
                  </a:moveTo>
                  <a:lnTo>
                    <a:pt x="727355" y="416091"/>
                  </a:lnTo>
                </a:path>
              </a:pathLst>
            </a:custGeom>
            <a:ln w="30696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5" name="Forma libre 676">
              <a:extLst>
                <a:ext uri="{FF2B5EF4-FFF2-40B4-BE49-F238E27FC236}">
                  <a16:creationId xmlns:a16="http://schemas.microsoft.com/office/drawing/2014/main" id="{F273489A-E330-4887-8CDE-4387C6EE1B1B}"/>
                </a:ext>
              </a:extLst>
            </p:cNvPr>
            <p:cNvSpPr/>
            <p:nvPr/>
          </p:nvSpPr>
          <p:spPr>
            <a:xfrm>
              <a:off x="4677048" y="4165312"/>
              <a:ext cx="701322" cy="410734"/>
            </a:xfrm>
            <a:custGeom>
              <a:avLst/>
              <a:gdLst>
                <a:gd name="connsiteX0" fmla="*/ 15349 w 701321"/>
                <a:gd name="connsiteY0" fmla="*/ 15349 h 410734"/>
                <a:gd name="connsiteX1" fmla="*/ 686215 w 701321"/>
                <a:gd name="connsiteY1" fmla="*/ 396186 h 41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1321" h="410734">
                  <a:moveTo>
                    <a:pt x="15349" y="15349"/>
                  </a:moveTo>
                  <a:lnTo>
                    <a:pt x="686215" y="396186"/>
                  </a:lnTo>
                </a:path>
              </a:pathLst>
            </a:custGeom>
            <a:ln w="69763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6" name="Forma libre 677">
              <a:extLst>
                <a:ext uri="{FF2B5EF4-FFF2-40B4-BE49-F238E27FC236}">
                  <a16:creationId xmlns:a16="http://schemas.microsoft.com/office/drawing/2014/main" id="{D16BE18C-DCD7-48D5-9232-6B9C1E896283}"/>
                </a:ext>
              </a:extLst>
            </p:cNvPr>
            <p:cNvSpPr/>
            <p:nvPr/>
          </p:nvSpPr>
          <p:spPr>
            <a:xfrm>
              <a:off x="4102028" y="4420981"/>
              <a:ext cx="866175" cy="508528"/>
            </a:xfrm>
            <a:custGeom>
              <a:avLst/>
              <a:gdLst>
                <a:gd name="connsiteX0" fmla="*/ 21488 w 866174"/>
                <a:gd name="connsiteY0" fmla="*/ 21488 h 508528"/>
                <a:gd name="connsiteX1" fmla="*/ 845751 w 866174"/>
                <a:gd name="connsiteY1" fmla="*/ 489222 h 5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174" h="508528">
                  <a:moveTo>
                    <a:pt x="21488" y="21488"/>
                  </a:moveTo>
                  <a:lnTo>
                    <a:pt x="845751" y="489222"/>
                  </a:lnTo>
                </a:path>
              </a:pathLst>
            </a:custGeom>
            <a:ln w="97668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7" name="Forma libre 678">
              <a:extLst>
                <a:ext uri="{FF2B5EF4-FFF2-40B4-BE49-F238E27FC236}">
                  <a16:creationId xmlns:a16="http://schemas.microsoft.com/office/drawing/2014/main" id="{1C434D33-DF8F-4EE1-B3E3-5670B53E04BB}"/>
                </a:ext>
              </a:extLst>
            </p:cNvPr>
            <p:cNvSpPr/>
            <p:nvPr/>
          </p:nvSpPr>
          <p:spPr>
            <a:xfrm>
              <a:off x="4159140" y="4357109"/>
              <a:ext cx="469411" cy="271029"/>
            </a:xfrm>
            <a:custGeom>
              <a:avLst/>
              <a:gdLst>
                <a:gd name="connsiteX0" fmla="*/ 2096 w 469410"/>
                <a:gd name="connsiteY0" fmla="*/ 136492 h 271028"/>
                <a:gd name="connsiteX1" fmla="*/ 235124 w 469410"/>
                <a:gd name="connsiteY1" fmla="*/ 2096 h 271028"/>
                <a:gd name="connsiteX2" fmla="*/ 467874 w 469410"/>
                <a:gd name="connsiteY2" fmla="*/ 136492 h 271028"/>
                <a:gd name="connsiteX3" fmla="*/ 235124 w 469410"/>
                <a:gd name="connsiteY3" fmla="*/ 271169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10" h="271028">
                  <a:moveTo>
                    <a:pt x="2096" y="136492"/>
                  </a:moveTo>
                  <a:lnTo>
                    <a:pt x="235124" y="2096"/>
                  </a:lnTo>
                  <a:lnTo>
                    <a:pt x="467874" y="136492"/>
                  </a:lnTo>
                  <a:lnTo>
                    <a:pt x="235124" y="271169"/>
                  </a:lnTo>
                  <a:close/>
                </a:path>
              </a:pathLst>
            </a:custGeom>
            <a:noFill/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8" name="Forma libre 679">
              <a:extLst>
                <a:ext uri="{FF2B5EF4-FFF2-40B4-BE49-F238E27FC236}">
                  <a16:creationId xmlns:a16="http://schemas.microsoft.com/office/drawing/2014/main" id="{BE377238-9737-4F43-8884-A337775D27D2}"/>
                </a:ext>
              </a:extLst>
            </p:cNvPr>
            <p:cNvSpPr/>
            <p:nvPr/>
          </p:nvSpPr>
          <p:spPr>
            <a:xfrm>
              <a:off x="4190714" y="4375270"/>
              <a:ext cx="405146" cy="234705"/>
            </a:xfrm>
            <a:custGeom>
              <a:avLst/>
              <a:gdLst>
                <a:gd name="connsiteX0" fmla="*/ 405006 w 405146"/>
                <a:gd name="connsiteY0" fmla="*/ 118331 h 234705"/>
                <a:gd name="connsiteX1" fmla="*/ 203551 w 405146"/>
                <a:gd name="connsiteY1" fmla="*/ 2096 h 234705"/>
                <a:gd name="connsiteX2" fmla="*/ 2096 w 405146"/>
                <a:gd name="connsiteY2" fmla="*/ 118331 h 234705"/>
                <a:gd name="connsiteX3" fmla="*/ 203551 w 405146"/>
                <a:gd name="connsiteY3" fmla="*/ 234845 h 23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46" h="234705">
                  <a:moveTo>
                    <a:pt x="405006" y="118331"/>
                  </a:moveTo>
                  <a:lnTo>
                    <a:pt x="203551" y="2096"/>
                  </a:lnTo>
                  <a:lnTo>
                    <a:pt x="2096" y="118331"/>
                  </a:lnTo>
                  <a:lnTo>
                    <a:pt x="203551" y="234845"/>
                  </a:lnTo>
                  <a:close/>
                </a:path>
              </a:pathLst>
            </a:custGeom>
            <a:solidFill>
              <a:srgbClr val="326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9" name="Forma libre 680">
              <a:extLst>
                <a:ext uri="{FF2B5EF4-FFF2-40B4-BE49-F238E27FC236}">
                  <a16:creationId xmlns:a16="http://schemas.microsoft.com/office/drawing/2014/main" id="{46924489-D0B2-4063-98A7-2FD6C9A9B293}"/>
                </a:ext>
              </a:extLst>
            </p:cNvPr>
            <p:cNvSpPr/>
            <p:nvPr/>
          </p:nvSpPr>
          <p:spPr>
            <a:xfrm>
              <a:off x="4236258" y="4701622"/>
              <a:ext cx="388381" cy="226323"/>
            </a:xfrm>
            <a:custGeom>
              <a:avLst/>
              <a:gdLst>
                <a:gd name="connsiteX0" fmla="*/ 148228 w 388381"/>
                <a:gd name="connsiteY0" fmla="*/ 5449 h 226323"/>
                <a:gd name="connsiteX1" fmla="*/ 6287 w 388381"/>
                <a:gd name="connsiteY1" fmla="*/ 87316 h 226323"/>
                <a:gd name="connsiteX2" fmla="*/ 6287 w 388381"/>
                <a:gd name="connsiteY2" fmla="*/ 101845 h 226323"/>
                <a:gd name="connsiteX3" fmla="*/ 216125 w 388381"/>
                <a:gd name="connsiteY3" fmla="*/ 223110 h 226323"/>
                <a:gd name="connsiteX4" fmla="*/ 240992 w 388381"/>
                <a:gd name="connsiteY4" fmla="*/ 223110 h 226323"/>
                <a:gd name="connsiteX5" fmla="*/ 384051 w 388381"/>
                <a:gd name="connsiteY5" fmla="*/ 141801 h 226323"/>
                <a:gd name="connsiteX6" fmla="*/ 384051 w 388381"/>
                <a:gd name="connsiteY6" fmla="*/ 127272 h 226323"/>
                <a:gd name="connsiteX7" fmla="*/ 173095 w 388381"/>
                <a:gd name="connsiteY7" fmla="*/ 5449 h 226323"/>
                <a:gd name="connsiteX8" fmla="*/ 148228 w 388381"/>
                <a:gd name="connsiteY8" fmla="*/ 5449 h 22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381" h="226323">
                  <a:moveTo>
                    <a:pt x="148228" y="5449"/>
                  </a:moveTo>
                  <a:lnTo>
                    <a:pt x="6287" y="87316"/>
                  </a:lnTo>
                  <a:cubicBezTo>
                    <a:pt x="699" y="90669"/>
                    <a:pt x="699" y="98492"/>
                    <a:pt x="6287" y="101845"/>
                  </a:cubicBezTo>
                  <a:lnTo>
                    <a:pt x="216125" y="223110"/>
                  </a:lnTo>
                  <a:cubicBezTo>
                    <a:pt x="223669" y="227580"/>
                    <a:pt x="233169" y="227580"/>
                    <a:pt x="240992" y="223110"/>
                  </a:cubicBezTo>
                  <a:lnTo>
                    <a:pt x="384051" y="141801"/>
                  </a:lnTo>
                  <a:cubicBezTo>
                    <a:pt x="389639" y="138728"/>
                    <a:pt x="389639" y="130625"/>
                    <a:pt x="384051" y="127272"/>
                  </a:cubicBezTo>
                  <a:lnTo>
                    <a:pt x="173095" y="5449"/>
                  </a:lnTo>
                  <a:cubicBezTo>
                    <a:pt x="165551" y="978"/>
                    <a:pt x="156051" y="978"/>
                    <a:pt x="148228" y="5449"/>
                  </a:cubicBezTo>
                  <a:close/>
                </a:path>
              </a:pathLst>
            </a:custGeom>
            <a:solidFill>
              <a:srgbClr val="326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0" name="Forma libre 681">
              <a:extLst>
                <a:ext uri="{FF2B5EF4-FFF2-40B4-BE49-F238E27FC236}">
                  <a16:creationId xmlns:a16="http://schemas.microsoft.com/office/drawing/2014/main" id="{A7E73F13-312D-45D3-92F3-1DC8C1CB62DF}"/>
                </a:ext>
              </a:extLst>
            </p:cNvPr>
            <p:cNvSpPr/>
            <p:nvPr/>
          </p:nvSpPr>
          <p:spPr>
            <a:xfrm>
              <a:off x="4205627" y="4683810"/>
              <a:ext cx="449852" cy="262646"/>
            </a:xfrm>
            <a:custGeom>
              <a:avLst/>
              <a:gdLst>
                <a:gd name="connsiteX0" fmla="*/ 6741 w 449851"/>
                <a:gd name="connsiteY0" fmla="*/ 104570 h 262646"/>
                <a:gd name="connsiteX1" fmla="*/ 178020 w 449851"/>
                <a:gd name="connsiteY1" fmla="*/ 5658 h 262646"/>
                <a:gd name="connsiteX2" fmla="*/ 204844 w 449851"/>
                <a:gd name="connsiteY2" fmla="*/ 5658 h 262646"/>
                <a:gd name="connsiteX3" fmla="*/ 445417 w 449851"/>
                <a:gd name="connsiteY3" fmla="*/ 144525 h 262646"/>
                <a:gd name="connsiteX4" fmla="*/ 445417 w 449851"/>
                <a:gd name="connsiteY4" fmla="*/ 160172 h 262646"/>
                <a:gd name="connsiteX5" fmla="*/ 272461 w 449851"/>
                <a:gd name="connsiteY5" fmla="*/ 258246 h 262646"/>
                <a:gd name="connsiteX6" fmla="*/ 245638 w 449851"/>
                <a:gd name="connsiteY6" fmla="*/ 258246 h 262646"/>
                <a:gd name="connsiteX7" fmla="*/ 6462 w 449851"/>
                <a:gd name="connsiteY7" fmla="*/ 120217 h 262646"/>
                <a:gd name="connsiteX8" fmla="*/ 6741 w 449851"/>
                <a:gd name="connsiteY8" fmla="*/ 104570 h 26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851" h="262646">
                  <a:moveTo>
                    <a:pt x="6741" y="104570"/>
                  </a:moveTo>
                  <a:lnTo>
                    <a:pt x="178020" y="5658"/>
                  </a:lnTo>
                  <a:cubicBezTo>
                    <a:pt x="186403" y="908"/>
                    <a:pt x="196741" y="908"/>
                    <a:pt x="204844" y="5658"/>
                  </a:cubicBezTo>
                  <a:lnTo>
                    <a:pt x="445417" y="144525"/>
                  </a:lnTo>
                  <a:cubicBezTo>
                    <a:pt x="451564" y="148158"/>
                    <a:pt x="451564" y="156820"/>
                    <a:pt x="445417" y="160172"/>
                  </a:cubicBezTo>
                  <a:lnTo>
                    <a:pt x="272461" y="258246"/>
                  </a:lnTo>
                  <a:cubicBezTo>
                    <a:pt x="264079" y="262996"/>
                    <a:pt x="254020" y="262996"/>
                    <a:pt x="245638" y="258246"/>
                  </a:cubicBezTo>
                  <a:lnTo>
                    <a:pt x="6462" y="120217"/>
                  </a:lnTo>
                  <a:cubicBezTo>
                    <a:pt x="594" y="116584"/>
                    <a:pt x="594" y="107923"/>
                    <a:pt x="6741" y="104570"/>
                  </a:cubicBezTo>
                  <a:close/>
                </a:path>
              </a:pathLst>
            </a:custGeom>
            <a:noFill/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1" name="Forma libre 682">
              <a:extLst>
                <a:ext uri="{FF2B5EF4-FFF2-40B4-BE49-F238E27FC236}">
                  <a16:creationId xmlns:a16="http://schemas.microsoft.com/office/drawing/2014/main" id="{4E82F2CC-EA87-4FAB-8B1C-E880A677D4E0}"/>
                </a:ext>
              </a:extLst>
            </p:cNvPr>
            <p:cNvSpPr/>
            <p:nvPr/>
          </p:nvSpPr>
          <p:spPr>
            <a:xfrm>
              <a:off x="4531037" y="4479770"/>
              <a:ext cx="525293" cy="304558"/>
            </a:xfrm>
            <a:custGeom>
              <a:avLst/>
              <a:gdLst>
                <a:gd name="connsiteX0" fmla="*/ 309448 w 525292"/>
                <a:gd name="connsiteY0" fmla="*/ 2096 h 304558"/>
                <a:gd name="connsiteX1" fmla="*/ 2096 w 525292"/>
                <a:gd name="connsiteY1" fmla="*/ 179522 h 304558"/>
                <a:gd name="connsiteX2" fmla="*/ 216683 w 525292"/>
                <a:gd name="connsiteY2" fmla="*/ 301345 h 304558"/>
                <a:gd name="connsiteX3" fmla="*/ 232610 w 525292"/>
                <a:gd name="connsiteY3" fmla="*/ 301345 h 304558"/>
                <a:gd name="connsiteX4" fmla="*/ 519844 w 525292"/>
                <a:gd name="connsiteY4" fmla="*/ 135654 h 304558"/>
                <a:gd name="connsiteX5" fmla="*/ 519844 w 525292"/>
                <a:gd name="connsiteY5" fmla="*/ 121684 h 304558"/>
                <a:gd name="connsiteX6" fmla="*/ 309448 w 525292"/>
                <a:gd name="connsiteY6" fmla="*/ 2096 h 3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292" h="304558">
                  <a:moveTo>
                    <a:pt x="309448" y="2096"/>
                  </a:moveTo>
                  <a:lnTo>
                    <a:pt x="2096" y="179522"/>
                  </a:lnTo>
                  <a:lnTo>
                    <a:pt x="216683" y="301345"/>
                  </a:lnTo>
                  <a:cubicBezTo>
                    <a:pt x="221713" y="304139"/>
                    <a:pt x="227580" y="304139"/>
                    <a:pt x="232610" y="301345"/>
                  </a:cubicBezTo>
                  <a:lnTo>
                    <a:pt x="519844" y="135654"/>
                  </a:lnTo>
                  <a:cubicBezTo>
                    <a:pt x="525153" y="132581"/>
                    <a:pt x="525153" y="124757"/>
                    <a:pt x="519844" y="121684"/>
                  </a:cubicBezTo>
                  <a:lnTo>
                    <a:pt x="309448" y="2096"/>
                  </a:lnTo>
                  <a:close/>
                </a:path>
              </a:pathLst>
            </a:custGeom>
            <a:solidFill>
              <a:srgbClr val="326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2" name="Forma libre 683">
              <a:extLst>
                <a:ext uri="{FF2B5EF4-FFF2-40B4-BE49-F238E27FC236}">
                  <a16:creationId xmlns:a16="http://schemas.microsoft.com/office/drawing/2014/main" id="{76A816C5-EE72-4E1A-96D0-EB85A93FB469}"/>
                </a:ext>
              </a:extLst>
            </p:cNvPr>
            <p:cNvSpPr/>
            <p:nvPr/>
          </p:nvSpPr>
          <p:spPr>
            <a:xfrm>
              <a:off x="4499463" y="4461888"/>
              <a:ext cx="586763" cy="338087"/>
            </a:xfrm>
            <a:custGeom>
              <a:avLst/>
              <a:gdLst>
                <a:gd name="connsiteX0" fmla="*/ 2096 w 586763"/>
                <a:gd name="connsiteY0" fmla="*/ 197683 h 338087"/>
                <a:gd name="connsiteX1" fmla="*/ 341021 w 586763"/>
                <a:gd name="connsiteY1" fmla="*/ 2096 h 338087"/>
                <a:gd name="connsiteX2" fmla="*/ 582712 w 586763"/>
                <a:gd name="connsiteY2" fmla="*/ 139286 h 338087"/>
                <a:gd name="connsiteX3" fmla="*/ 582712 w 586763"/>
                <a:gd name="connsiteY3" fmla="*/ 153816 h 338087"/>
                <a:gd name="connsiteX4" fmla="*/ 267536 w 586763"/>
                <a:gd name="connsiteY4" fmla="*/ 335712 h 338087"/>
                <a:gd name="connsiteX5" fmla="*/ 245463 w 586763"/>
                <a:gd name="connsiteY5" fmla="*/ 335712 h 338087"/>
                <a:gd name="connsiteX6" fmla="*/ 2096 w 586763"/>
                <a:gd name="connsiteY6" fmla="*/ 197683 h 33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63" h="338087">
                  <a:moveTo>
                    <a:pt x="2096" y="197683"/>
                  </a:moveTo>
                  <a:lnTo>
                    <a:pt x="341021" y="2096"/>
                  </a:lnTo>
                  <a:lnTo>
                    <a:pt x="582712" y="139286"/>
                  </a:lnTo>
                  <a:cubicBezTo>
                    <a:pt x="588300" y="142360"/>
                    <a:pt x="588300" y="150742"/>
                    <a:pt x="582712" y="153816"/>
                  </a:cubicBezTo>
                  <a:lnTo>
                    <a:pt x="267536" y="335712"/>
                  </a:lnTo>
                  <a:cubicBezTo>
                    <a:pt x="260830" y="339624"/>
                    <a:pt x="252448" y="339624"/>
                    <a:pt x="245463" y="335712"/>
                  </a:cubicBezTo>
                  <a:lnTo>
                    <a:pt x="2096" y="197683"/>
                  </a:lnTo>
                  <a:close/>
                </a:path>
              </a:pathLst>
            </a:custGeom>
            <a:noFill/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3" name="Forma libre 684">
              <a:extLst>
                <a:ext uri="{FF2B5EF4-FFF2-40B4-BE49-F238E27FC236}">
                  <a16:creationId xmlns:a16="http://schemas.microsoft.com/office/drawing/2014/main" id="{04023D79-0639-4C66-BD7E-118AD488705A}"/>
                </a:ext>
              </a:extLst>
            </p:cNvPr>
            <p:cNvSpPr/>
            <p:nvPr/>
          </p:nvSpPr>
          <p:spPr>
            <a:xfrm>
              <a:off x="4904609" y="4340903"/>
              <a:ext cx="349264" cy="203970"/>
            </a:xfrm>
            <a:custGeom>
              <a:avLst/>
              <a:gdLst>
                <a:gd name="connsiteX0" fmla="*/ 2096 w 349263"/>
                <a:gd name="connsiteY0" fmla="*/ 102125 h 203970"/>
                <a:gd name="connsiteX1" fmla="*/ 175610 w 349263"/>
                <a:gd name="connsiteY1" fmla="*/ 2096 h 203970"/>
                <a:gd name="connsiteX2" fmla="*/ 349124 w 349263"/>
                <a:gd name="connsiteY2" fmla="*/ 102125 h 203970"/>
                <a:gd name="connsiteX3" fmla="*/ 175610 w 349263"/>
                <a:gd name="connsiteY3" fmla="*/ 202154 h 20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63" h="203970">
                  <a:moveTo>
                    <a:pt x="2096" y="102125"/>
                  </a:moveTo>
                  <a:lnTo>
                    <a:pt x="175610" y="2096"/>
                  </a:lnTo>
                  <a:lnTo>
                    <a:pt x="349124" y="102125"/>
                  </a:lnTo>
                  <a:lnTo>
                    <a:pt x="175610" y="202154"/>
                  </a:lnTo>
                  <a:close/>
                </a:path>
              </a:pathLst>
            </a:custGeom>
            <a:noFill/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4" name="Forma libre 685">
              <a:extLst>
                <a:ext uri="{FF2B5EF4-FFF2-40B4-BE49-F238E27FC236}">
                  <a16:creationId xmlns:a16="http://schemas.microsoft.com/office/drawing/2014/main" id="{7C3BA221-318B-4269-BA4D-E839D19158DC}"/>
                </a:ext>
              </a:extLst>
            </p:cNvPr>
            <p:cNvSpPr/>
            <p:nvPr/>
          </p:nvSpPr>
          <p:spPr>
            <a:xfrm>
              <a:off x="4936183" y="4359064"/>
              <a:ext cx="287793" cy="167647"/>
            </a:xfrm>
            <a:custGeom>
              <a:avLst/>
              <a:gdLst>
                <a:gd name="connsiteX0" fmla="*/ 285977 w 287793"/>
                <a:gd name="connsiteY0" fmla="*/ 83963 h 167646"/>
                <a:gd name="connsiteX1" fmla="*/ 144036 w 287793"/>
                <a:gd name="connsiteY1" fmla="*/ 2096 h 167646"/>
                <a:gd name="connsiteX2" fmla="*/ 2096 w 287793"/>
                <a:gd name="connsiteY2" fmla="*/ 83963 h 167646"/>
                <a:gd name="connsiteX3" fmla="*/ 144036 w 287793"/>
                <a:gd name="connsiteY3" fmla="*/ 166110 h 16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793" h="167646">
                  <a:moveTo>
                    <a:pt x="285977" y="83963"/>
                  </a:moveTo>
                  <a:lnTo>
                    <a:pt x="144036" y="2096"/>
                  </a:lnTo>
                  <a:lnTo>
                    <a:pt x="2096" y="83963"/>
                  </a:lnTo>
                  <a:lnTo>
                    <a:pt x="144036" y="166110"/>
                  </a:lnTo>
                  <a:close/>
                </a:path>
              </a:pathLst>
            </a:custGeom>
            <a:solidFill>
              <a:srgbClr val="326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5" name="Forma libre 686">
              <a:extLst>
                <a:ext uri="{FF2B5EF4-FFF2-40B4-BE49-F238E27FC236}">
                  <a16:creationId xmlns:a16="http://schemas.microsoft.com/office/drawing/2014/main" id="{26405B4D-4FC8-4176-91BF-3CEA00F80A45}"/>
                </a:ext>
              </a:extLst>
            </p:cNvPr>
            <p:cNvSpPr/>
            <p:nvPr/>
          </p:nvSpPr>
          <p:spPr>
            <a:xfrm>
              <a:off x="4906565" y="4688281"/>
              <a:ext cx="243088" cy="142500"/>
            </a:xfrm>
            <a:custGeom>
              <a:avLst/>
              <a:gdLst>
                <a:gd name="connsiteX0" fmla="*/ 240433 w 243087"/>
                <a:gd name="connsiteY0" fmla="*/ 43099 h 142499"/>
                <a:gd name="connsiteX1" fmla="*/ 171698 w 243087"/>
                <a:gd name="connsiteY1" fmla="*/ 3982 h 142499"/>
                <a:gd name="connsiteX2" fmla="*/ 157448 w 243087"/>
                <a:gd name="connsiteY2" fmla="*/ 3982 h 142499"/>
                <a:gd name="connsiteX3" fmla="*/ 4610 w 243087"/>
                <a:gd name="connsiteY3" fmla="*/ 92276 h 142499"/>
                <a:gd name="connsiteX4" fmla="*/ 4610 w 243087"/>
                <a:gd name="connsiteY4" fmla="*/ 101217 h 142499"/>
                <a:gd name="connsiteX5" fmla="*/ 73345 w 243087"/>
                <a:gd name="connsiteY5" fmla="*/ 140334 h 142499"/>
                <a:gd name="connsiteX6" fmla="*/ 87595 w 243087"/>
                <a:gd name="connsiteY6" fmla="*/ 140334 h 142499"/>
                <a:gd name="connsiteX7" fmla="*/ 240433 w 243087"/>
                <a:gd name="connsiteY7" fmla="*/ 52040 h 142499"/>
                <a:gd name="connsiteX8" fmla="*/ 240433 w 243087"/>
                <a:gd name="connsiteY8" fmla="*/ 43099 h 1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87" h="142499">
                  <a:moveTo>
                    <a:pt x="240433" y="43099"/>
                  </a:moveTo>
                  <a:lnTo>
                    <a:pt x="171698" y="3982"/>
                  </a:lnTo>
                  <a:cubicBezTo>
                    <a:pt x="167228" y="1467"/>
                    <a:pt x="161919" y="1467"/>
                    <a:pt x="157448" y="3982"/>
                  </a:cubicBezTo>
                  <a:lnTo>
                    <a:pt x="4610" y="92276"/>
                  </a:lnTo>
                  <a:cubicBezTo>
                    <a:pt x="1257" y="94231"/>
                    <a:pt x="1257" y="99261"/>
                    <a:pt x="4610" y="101217"/>
                  </a:cubicBezTo>
                  <a:lnTo>
                    <a:pt x="73345" y="140334"/>
                  </a:lnTo>
                  <a:cubicBezTo>
                    <a:pt x="77816" y="142849"/>
                    <a:pt x="83125" y="142849"/>
                    <a:pt x="87595" y="140334"/>
                  </a:cubicBezTo>
                  <a:lnTo>
                    <a:pt x="240433" y="52040"/>
                  </a:lnTo>
                  <a:cubicBezTo>
                    <a:pt x="243786" y="49805"/>
                    <a:pt x="243786" y="45055"/>
                    <a:pt x="240433" y="43099"/>
                  </a:cubicBezTo>
                  <a:close/>
                </a:path>
              </a:pathLst>
            </a:custGeom>
            <a:solidFill>
              <a:srgbClr val="326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6" name="Forma libre 687">
              <a:extLst>
                <a:ext uri="{FF2B5EF4-FFF2-40B4-BE49-F238E27FC236}">
                  <a16:creationId xmlns:a16="http://schemas.microsoft.com/office/drawing/2014/main" id="{8C2E1EAB-7F6E-43AB-B7D2-A3CAAE6ED6AD}"/>
                </a:ext>
              </a:extLst>
            </p:cNvPr>
            <p:cNvSpPr/>
            <p:nvPr/>
          </p:nvSpPr>
          <p:spPr>
            <a:xfrm>
              <a:off x="4874084" y="4671027"/>
              <a:ext cx="307352" cy="176029"/>
            </a:xfrm>
            <a:custGeom>
              <a:avLst/>
              <a:gdLst>
                <a:gd name="connsiteX0" fmla="*/ 4401 w 307352"/>
                <a:gd name="connsiteY0" fmla="*/ 110088 h 176029"/>
                <a:gd name="connsiteX1" fmla="*/ 186297 w 307352"/>
                <a:gd name="connsiteY1" fmla="*/ 5029 h 176029"/>
                <a:gd name="connsiteX2" fmla="*/ 207533 w 307352"/>
                <a:gd name="connsiteY2" fmla="*/ 5029 h 176029"/>
                <a:gd name="connsiteX3" fmla="*/ 305606 w 307352"/>
                <a:gd name="connsiteY3" fmla="*/ 60632 h 176029"/>
                <a:gd name="connsiteX4" fmla="*/ 305606 w 307352"/>
                <a:gd name="connsiteY4" fmla="*/ 68456 h 176029"/>
                <a:gd name="connsiteX5" fmla="*/ 123709 w 307352"/>
                <a:gd name="connsiteY5" fmla="*/ 173514 h 176029"/>
                <a:gd name="connsiteX6" fmla="*/ 102474 w 307352"/>
                <a:gd name="connsiteY6" fmla="*/ 173514 h 176029"/>
                <a:gd name="connsiteX7" fmla="*/ 4401 w 307352"/>
                <a:gd name="connsiteY7" fmla="*/ 117912 h 176029"/>
                <a:gd name="connsiteX8" fmla="*/ 4401 w 307352"/>
                <a:gd name="connsiteY8" fmla="*/ 110088 h 17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352" h="176029">
                  <a:moveTo>
                    <a:pt x="4401" y="110088"/>
                  </a:moveTo>
                  <a:lnTo>
                    <a:pt x="186297" y="5029"/>
                  </a:lnTo>
                  <a:cubicBezTo>
                    <a:pt x="193003" y="1118"/>
                    <a:pt x="200827" y="1118"/>
                    <a:pt x="207533" y="5029"/>
                  </a:cubicBezTo>
                  <a:lnTo>
                    <a:pt x="305606" y="60632"/>
                  </a:lnTo>
                  <a:cubicBezTo>
                    <a:pt x="308679" y="62309"/>
                    <a:pt x="308679" y="66779"/>
                    <a:pt x="305606" y="68456"/>
                  </a:cubicBezTo>
                  <a:lnTo>
                    <a:pt x="123709" y="173514"/>
                  </a:lnTo>
                  <a:cubicBezTo>
                    <a:pt x="117283" y="177426"/>
                    <a:pt x="109180" y="177426"/>
                    <a:pt x="102474" y="173514"/>
                  </a:cubicBezTo>
                  <a:lnTo>
                    <a:pt x="4401" y="117912"/>
                  </a:lnTo>
                  <a:cubicBezTo>
                    <a:pt x="1327" y="116235"/>
                    <a:pt x="1327" y="111764"/>
                    <a:pt x="4401" y="110088"/>
                  </a:cubicBezTo>
                  <a:close/>
                </a:path>
              </a:pathLst>
            </a:custGeom>
            <a:noFill/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7" name="Forma libre 688">
              <a:extLst>
                <a:ext uri="{FF2B5EF4-FFF2-40B4-BE49-F238E27FC236}">
                  <a16:creationId xmlns:a16="http://schemas.microsoft.com/office/drawing/2014/main" id="{3BCC3F40-191E-423F-9A98-C078B84F4864}"/>
                </a:ext>
              </a:extLst>
            </p:cNvPr>
            <p:cNvSpPr/>
            <p:nvPr/>
          </p:nvSpPr>
          <p:spPr>
            <a:xfrm>
              <a:off x="4518743" y="4709167"/>
              <a:ext cx="75441" cy="44706"/>
            </a:xfrm>
            <a:custGeom>
              <a:avLst/>
              <a:gdLst>
                <a:gd name="connsiteX0" fmla="*/ 74184 w 75441"/>
                <a:gd name="connsiteY0" fmla="*/ 2096 h 44705"/>
                <a:gd name="connsiteX1" fmla="*/ 2096 w 75441"/>
                <a:gd name="connsiteY1" fmla="*/ 43728 h 4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441" h="44705">
                  <a:moveTo>
                    <a:pt x="74184" y="2096"/>
                  </a:moveTo>
                  <a:lnTo>
                    <a:pt x="2096" y="43728"/>
                  </a:lnTo>
                </a:path>
              </a:pathLst>
            </a:custGeom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8" name="Forma libre 689">
              <a:extLst>
                <a:ext uri="{FF2B5EF4-FFF2-40B4-BE49-F238E27FC236}">
                  <a16:creationId xmlns:a16="http://schemas.microsoft.com/office/drawing/2014/main" id="{D882B0CA-A406-444F-A854-B733340DC8A8}"/>
                </a:ext>
              </a:extLst>
            </p:cNvPr>
            <p:cNvSpPr/>
            <p:nvPr/>
          </p:nvSpPr>
          <p:spPr>
            <a:xfrm>
              <a:off x="4929756" y="4484799"/>
              <a:ext cx="53088" cy="30735"/>
            </a:xfrm>
            <a:custGeom>
              <a:avLst/>
              <a:gdLst>
                <a:gd name="connsiteX0" fmla="*/ 52110 w 53088"/>
                <a:gd name="connsiteY0" fmla="*/ 2096 h 30735"/>
                <a:gd name="connsiteX1" fmla="*/ 2096 w 53088"/>
                <a:gd name="connsiteY1" fmla="*/ 30875 h 3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88" h="30735">
                  <a:moveTo>
                    <a:pt x="52110" y="2096"/>
                  </a:moveTo>
                  <a:lnTo>
                    <a:pt x="2096" y="30875"/>
                  </a:lnTo>
                </a:path>
              </a:pathLst>
            </a:custGeom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9" name="Forma libre 690">
              <a:extLst>
                <a:ext uri="{FF2B5EF4-FFF2-40B4-BE49-F238E27FC236}">
                  <a16:creationId xmlns:a16="http://schemas.microsoft.com/office/drawing/2014/main" id="{CA60825D-74B5-4CCB-BE45-5E20DC1A6E84}"/>
                </a:ext>
              </a:extLst>
            </p:cNvPr>
            <p:cNvSpPr/>
            <p:nvPr/>
          </p:nvSpPr>
          <p:spPr>
            <a:xfrm>
              <a:off x="4942609" y="4693240"/>
              <a:ext cx="72647" cy="44706"/>
            </a:xfrm>
            <a:custGeom>
              <a:avLst/>
              <a:gdLst>
                <a:gd name="connsiteX0" fmla="*/ 2096 w 72646"/>
                <a:gd name="connsiteY0" fmla="*/ 2096 h 44705"/>
                <a:gd name="connsiteX1" fmla="*/ 72228 w 72646"/>
                <a:gd name="connsiteY1" fmla="*/ 42610 h 4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46" h="44705">
                  <a:moveTo>
                    <a:pt x="2096" y="2096"/>
                  </a:moveTo>
                  <a:lnTo>
                    <a:pt x="72228" y="42610"/>
                  </a:lnTo>
                </a:path>
              </a:pathLst>
            </a:custGeom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0" name="Forma libre 691">
              <a:extLst>
                <a:ext uri="{FF2B5EF4-FFF2-40B4-BE49-F238E27FC236}">
                  <a16:creationId xmlns:a16="http://schemas.microsoft.com/office/drawing/2014/main" id="{8AF7CB37-2621-4CEB-AFC1-987E7641793D}"/>
                </a:ext>
              </a:extLst>
            </p:cNvPr>
            <p:cNvSpPr/>
            <p:nvPr/>
          </p:nvSpPr>
          <p:spPr>
            <a:xfrm>
              <a:off x="4493875" y="4568064"/>
              <a:ext cx="75441" cy="44706"/>
            </a:xfrm>
            <a:custGeom>
              <a:avLst/>
              <a:gdLst>
                <a:gd name="connsiteX0" fmla="*/ 2096 w 75441"/>
                <a:gd name="connsiteY0" fmla="*/ 2096 h 44705"/>
                <a:gd name="connsiteX1" fmla="*/ 73345 w 75441"/>
                <a:gd name="connsiteY1" fmla="*/ 43169 h 4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441" h="44705">
                  <a:moveTo>
                    <a:pt x="2096" y="2096"/>
                  </a:moveTo>
                  <a:lnTo>
                    <a:pt x="73345" y="43169"/>
                  </a:lnTo>
                </a:path>
              </a:pathLst>
            </a:custGeom>
            <a:ln w="9525" cap="rnd">
              <a:solidFill>
                <a:srgbClr val="3262A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1" name="Forma libre 692">
              <a:extLst>
                <a:ext uri="{FF2B5EF4-FFF2-40B4-BE49-F238E27FC236}">
                  <a16:creationId xmlns:a16="http://schemas.microsoft.com/office/drawing/2014/main" id="{759B1D5D-F1C7-49AC-AFD6-C7FEDB250535}"/>
                </a:ext>
              </a:extLst>
            </p:cNvPr>
            <p:cNvSpPr/>
            <p:nvPr/>
          </p:nvSpPr>
          <p:spPr>
            <a:xfrm>
              <a:off x="4392169" y="3930727"/>
              <a:ext cx="203970" cy="623087"/>
            </a:xfrm>
            <a:custGeom>
              <a:avLst/>
              <a:gdLst>
                <a:gd name="connsiteX0" fmla="*/ 2096 w 203970"/>
                <a:gd name="connsiteY0" fmla="*/ 623785 h 623086"/>
                <a:gd name="connsiteX1" fmla="*/ 203551 w 203970"/>
                <a:gd name="connsiteY1" fmla="*/ 507271 h 623086"/>
                <a:gd name="connsiteX2" fmla="*/ 203551 w 203970"/>
                <a:gd name="connsiteY2" fmla="*/ 2096 h 623086"/>
                <a:gd name="connsiteX3" fmla="*/ 2096 w 203970"/>
                <a:gd name="connsiteY3" fmla="*/ 118331 h 6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70" h="623086">
                  <a:moveTo>
                    <a:pt x="2096" y="623785"/>
                  </a:moveTo>
                  <a:lnTo>
                    <a:pt x="203551" y="507271"/>
                  </a:lnTo>
                  <a:lnTo>
                    <a:pt x="203551" y="2096"/>
                  </a:lnTo>
                  <a:lnTo>
                    <a:pt x="2096" y="118331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2" name="Forma libre 693">
              <a:extLst>
                <a:ext uri="{FF2B5EF4-FFF2-40B4-BE49-F238E27FC236}">
                  <a16:creationId xmlns:a16="http://schemas.microsoft.com/office/drawing/2014/main" id="{3EC5CE28-718B-4166-AFC7-E34DA63006B4}"/>
                </a:ext>
              </a:extLst>
            </p:cNvPr>
            <p:cNvSpPr/>
            <p:nvPr/>
          </p:nvSpPr>
          <p:spPr>
            <a:xfrm>
              <a:off x="4190714" y="3814492"/>
              <a:ext cx="405146" cy="234705"/>
            </a:xfrm>
            <a:custGeom>
              <a:avLst/>
              <a:gdLst>
                <a:gd name="connsiteX0" fmla="*/ 405006 w 405146"/>
                <a:gd name="connsiteY0" fmla="*/ 118331 h 234705"/>
                <a:gd name="connsiteX1" fmla="*/ 203551 w 405146"/>
                <a:gd name="connsiteY1" fmla="*/ 2096 h 234705"/>
                <a:gd name="connsiteX2" fmla="*/ 2096 w 405146"/>
                <a:gd name="connsiteY2" fmla="*/ 118331 h 234705"/>
                <a:gd name="connsiteX3" fmla="*/ 203551 w 405146"/>
                <a:gd name="connsiteY3" fmla="*/ 234566 h 23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46" h="234705">
                  <a:moveTo>
                    <a:pt x="405006" y="118331"/>
                  </a:moveTo>
                  <a:lnTo>
                    <a:pt x="203551" y="2096"/>
                  </a:lnTo>
                  <a:lnTo>
                    <a:pt x="2096" y="118331"/>
                  </a:lnTo>
                  <a:lnTo>
                    <a:pt x="203551" y="234566"/>
                  </a:lnTo>
                  <a:close/>
                </a:path>
              </a:pathLst>
            </a:custGeom>
            <a:solidFill>
              <a:srgbClr val="325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3" name="Forma libre 694">
              <a:extLst>
                <a:ext uri="{FF2B5EF4-FFF2-40B4-BE49-F238E27FC236}">
                  <a16:creationId xmlns:a16="http://schemas.microsoft.com/office/drawing/2014/main" id="{A7E0CBC8-7B08-4DBA-8A06-B0B0157368F7}"/>
                </a:ext>
              </a:extLst>
            </p:cNvPr>
            <p:cNvSpPr/>
            <p:nvPr/>
          </p:nvSpPr>
          <p:spPr>
            <a:xfrm>
              <a:off x="4264758" y="3919271"/>
              <a:ext cx="257058" cy="86617"/>
            </a:xfrm>
            <a:custGeom>
              <a:avLst/>
              <a:gdLst>
                <a:gd name="connsiteX0" fmla="*/ 256639 w 257058"/>
                <a:gd name="connsiteY0" fmla="*/ 13551 h 86617"/>
                <a:gd name="connsiteX1" fmla="*/ 2096 w 257058"/>
                <a:gd name="connsiteY1" fmla="*/ 2096 h 86617"/>
                <a:gd name="connsiteX2" fmla="*/ 2096 w 257058"/>
                <a:gd name="connsiteY2" fmla="*/ 13551 h 86617"/>
                <a:gd name="connsiteX3" fmla="*/ 129507 w 257058"/>
                <a:gd name="connsiteY3" fmla="*/ 87037 h 8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86617">
                  <a:moveTo>
                    <a:pt x="256639" y="13551"/>
                  </a:moveTo>
                  <a:lnTo>
                    <a:pt x="2096" y="2096"/>
                  </a:lnTo>
                  <a:lnTo>
                    <a:pt x="2096" y="13551"/>
                  </a:lnTo>
                  <a:lnTo>
                    <a:pt x="129507" y="87037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4" name="Forma libre 695">
              <a:extLst>
                <a:ext uri="{FF2B5EF4-FFF2-40B4-BE49-F238E27FC236}">
                  <a16:creationId xmlns:a16="http://schemas.microsoft.com/office/drawing/2014/main" id="{0414A86B-0461-4BD1-9F6B-656DC25D46BC}"/>
                </a:ext>
              </a:extLst>
            </p:cNvPr>
            <p:cNvSpPr/>
            <p:nvPr/>
          </p:nvSpPr>
          <p:spPr>
            <a:xfrm>
              <a:off x="4392169" y="3919271"/>
              <a:ext cx="131323" cy="86617"/>
            </a:xfrm>
            <a:custGeom>
              <a:avLst/>
              <a:gdLst>
                <a:gd name="connsiteX0" fmla="*/ 129228 w 131323"/>
                <a:gd name="connsiteY0" fmla="*/ 13551 h 86617"/>
                <a:gd name="connsiteX1" fmla="*/ 129228 w 131323"/>
                <a:gd name="connsiteY1" fmla="*/ 2096 h 86617"/>
                <a:gd name="connsiteX2" fmla="*/ 2096 w 131323"/>
                <a:gd name="connsiteY2" fmla="*/ 75581 h 86617"/>
                <a:gd name="connsiteX3" fmla="*/ 2096 w 131323"/>
                <a:gd name="connsiteY3" fmla="*/ 87037 h 8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23" h="86617">
                  <a:moveTo>
                    <a:pt x="129228" y="13551"/>
                  </a:moveTo>
                  <a:lnTo>
                    <a:pt x="129228" y="2096"/>
                  </a:lnTo>
                  <a:lnTo>
                    <a:pt x="2096" y="75581"/>
                  </a:lnTo>
                  <a:lnTo>
                    <a:pt x="2096" y="87037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5" name="Forma libre 696">
              <a:extLst>
                <a:ext uri="{FF2B5EF4-FFF2-40B4-BE49-F238E27FC236}">
                  <a16:creationId xmlns:a16="http://schemas.microsoft.com/office/drawing/2014/main" id="{0A69869E-580C-4B54-8891-DA8F230F3378}"/>
                </a:ext>
              </a:extLst>
            </p:cNvPr>
            <p:cNvSpPr/>
            <p:nvPr/>
          </p:nvSpPr>
          <p:spPr>
            <a:xfrm>
              <a:off x="4264758" y="3845786"/>
              <a:ext cx="257058" cy="150882"/>
            </a:xfrm>
            <a:custGeom>
              <a:avLst/>
              <a:gdLst>
                <a:gd name="connsiteX0" fmla="*/ 256639 w 257058"/>
                <a:gd name="connsiteY0" fmla="*/ 75581 h 150882"/>
                <a:gd name="connsiteX1" fmla="*/ 129507 w 257058"/>
                <a:gd name="connsiteY1" fmla="*/ 2096 h 150882"/>
                <a:gd name="connsiteX2" fmla="*/ 2096 w 257058"/>
                <a:gd name="connsiteY2" fmla="*/ 75581 h 150882"/>
                <a:gd name="connsiteX3" fmla="*/ 129507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639" y="75581"/>
                  </a:moveTo>
                  <a:lnTo>
                    <a:pt x="129507" y="2096"/>
                  </a:lnTo>
                  <a:lnTo>
                    <a:pt x="2096" y="75581"/>
                  </a:lnTo>
                  <a:lnTo>
                    <a:pt x="129507" y="149066"/>
                  </a:lnTo>
                  <a:close/>
                </a:path>
              </a:pathLst>
            </a:custGeom>
            <a:solidFill>
              <a:srgbClr val="416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6" name="Forma libre 697">
              <a:extLst>
                <a:ext uri="{FF2B5EF4-FFF2-40B4-BE49-F238E27FC236}">
                  <a16:creationId xmlns:a16="http://schemas.microsoft.com/office/drawing/2014/main" id="{EDCE0CA7-8F41-4C54-85E2-B3D7856377A5}"/>
                </a:ext>
              </a:extLst>
            </p:cNvPr>
            <p:cNvSpPr/>
            <p:nvPr/>
          </p:nvSpPr>
          <p:spPr>
            <a:xfrm>
              <a:off x="4320920" y="3903904"/>
              <a:ext cx="100588" cy="58676"/>
            </a:xfrm>
            <a:custGeom>
              <a:avLst/>
              <a:gdLst>
                <a:gd name="connsiteX0" fmla="*/ 5449 w 100588"/>
                <a:gd name="connsiteY0" fmla="*/ 2096 h 58676"/>
                <a:gd name="connsiteX1" fmla="*/ 2096 w 100588"/>
                <a:gd name="connsiteY1" fmla="*/ 3772 h 58676"/>
                <a:gd name="connsiteX2" fmla="*/ 96816 w 100588"/>
                <a:gd name="connsiteY2" fmla="*/ 58537 h 58676"/>
                <a:gd name="connsiteX3" fmla="*/ 99889 w 100588"/>
                <a:gd name="connsiteY3" fmla="*/ 56581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449" y="2096"/>
                  </a:moveTo>
                  <a:lnTo>
                    <a:pt x="2096" y="3772"/>
                  </a:lnTo>
                  <a:lnTo>
                    <a:pt x="96816" y="58537"/>
                  </a:lnTo>
                  <a:lnTo>
                    <a:pt x="99889" y="56581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7" name="Forma libre 698">
              <a:extLst>
                <a:ext uri="{FF2B5EF4-FFF2-40B4-BE49-F238E27FC236}">
                  <a16:creationId xmlns:a16="http://schemas.microsoft.com/office/drawing/2014/main" id="{D0083E99-1AEE-4ABD-BB71-A0CA2B1A686A}"/>
                </a:ext>
              </a:extLst>
            </p:cNvPr>
            <p:cNvSpPr/>
            <p:nvPr/>
          </p:nvSpPr>
          <p:spPr>
            <a:xfrm>
              <a:off x="4298846" y="3916757"/>
              <a:ext cx="100588" cy="58676"/>
            </a:xfrm>
            <a:custGeom>
              <a:avLst/>
              <a:gdLst>
                <a:gd name="connsiteX0" fmla="*/ 96537 w 100588"/>
                <a:gd name="connsiteY0" fmla="*/ 58537 h 58676"/>
                <a:gd name="connsiteX1" fmla="*/ 99889 w 100588"/>
                <a:gd name="connsiteY1" fmla="*/ 56581 h 58676"/>
                <a:gd name="connsiteX2" fmla="*/ 5449 w 100588"/>
                <a:gd name="connsiteY2" fmla="*/ 2096 h 58676"/>
                <a:gd name="connsiteX3" fmla="*/ 2096 w 100588"/>
                <a:gd name="connsiteY3" fmla="*/ 3772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96537" y="58537"/>
                  </a:moveTo>
                  <a:lnTo>
                    <a:pt x="99889" y="56581"/>
                  </a:lnTo>
                  <a:lnTo>
                    <a:pt x="5449" y="2096"/>
                  </a:lnTo>
                  <a:lnTo>
                    <a:pt x="2096" y="3772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8" name="Forma libre 699">
              <a:extLst>
                <a:ext uri="{FF2B5EF4-FFF2-40B4-BE49-F238E27FC236}">
                  <a16:creationId xmlns:a16="http://schemas.microsoft.com/office/drawing/2014/main" id="{6C45A935-C99B-46E9-9A67-A78F2F8449AE}"/>
                </a:ext>
              </a:extLst>
            </p:cNvPr>
            <p:cNvSpPr/>
            <p:nvPr/>
          </p:nvSpPr>
          <p:spPr>
            <a:xfrm>
              <a:off x="4310022" y="3910330"/>
              <a:ext cx="100588" cy="58676"/>
            </a:xfrm>
            <a:custGeom>
              <a:avLst/>
              <a:gdLst>
                <a:gd name="connsiteX0" fmla="*/ 5169 w 100588"/>
                <a:gd name="connsiteY0" fmla="*/ 2096 h 58676"/>
                <a:gd name="connsiteX1" fmla="*/ 2096 w 100588"/>
                <a:gd name="connsiteY1" fmla="*/ 3772 h 58676"/>
                <a:gd name="connsiteX2" fmla="*/ 96537 w 100588"/>
                <a:gd name="connsiteY2" fmla="*/ 58537 h 58676"/>
                <a:gd name="connsiteX3" fmla="*/ 99889 w 100588"/>
                <a:gd name="connsiteY3" fmla="*/ 56581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169" y="2096"/>
                  </a:moveTo>
                  <a:lnTo>
                    <a:pt x="2096" y="3772"/>
                  </a:lnTo>
                  <a:lnTo>
                    <a:pt x="96537" y="58537"/>
                  </a:lnTo>
                  <a:lnTo>
                    <a:pt x="99889" y="56581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9" name="Forma libre 700">
              <a:extLst>
                <a:ext uri="{FF2B5EF4-FFF2-40B4-BE49-F238E27FC236}">
                  <a16:creationId xmlns:a16="http://schemas.microsoft.com/office/drawing/2014/main" id="{B83418E3-A48A-4EE8-BA30-CAAD8442F1FA}"/>
                </a:ext>
              </a:extLst>
            </p:cNvPr>
            <p:cNvSpPr/>
            <p:nvPr/>
          </p:nvSpPr>
          <p:spPr>
            <a:xfrm>
              <a:off x="4332096" y="3897477"/>
              <a:ext cx="100588" cy="58676"/>
            </a:xfrm>
            <a:custGeom>
              <a:avLst/>
              <a:gdLst>
                <a:gd name="connsiteX0" fmla="*/ 5449 w 100588"/>
                <a:gd name="connsiteY0" fmla="*/ 2096 h 58676"/>
                <a:gd name="connsiteX1" fmla="*/ 2096 w 100588"/>
                <a:gd name="connsiteY1" fmla="*/ 4051 h 58676"/>
                <a:gd name="connsiteX2" fmla="*/ 96537 w 100588"/>
                <a:gd name="connsiteY2" fmla="*/ 58537 h 58676"/>
                <a:gd name="connsiteX3" fmla="*/ 99889 w 100588"/>
                <a:gd name="connsiteY3" fmla="*/ 56581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449" y="2096"/>
                  </a:moveTo>
                  <a:lnTo>
                    <a:pt x="2096" y="4051"/>
                  </a:lnTo>
                  <a:lnTo>
                    <a:pt x="96537" y="58537"/>
                  </a:lnTo>
                  <a:lnTo>
                    <a:pt x="99889" y="56581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0" name="Forma libre 701">
              <a:extLst>
                <a:ext uri="{FF2B5EF4-FFF2-40B4-BE49-F238E27FC236}">
                  <a16:creationId xmlns:a16="http://schemas.microsoft.com/office/drawing/2014/main" id="{559FDCD5-34B3-44AA-B3E4-B201A4EB22E0}"/>
                </a:ext>
              </a:extLst>
            </p:cNvPr>
            <p:cNvSpPr/>
            <p:nvPr/>
          </p:nvSpPr>
          <p:spPr>
            <a:xfrm>
              <a:off x="4387419" y="3865345"/>
              <a:ext cx="100588" cy="58676"/>
            </a:xfrm>
            <a:custGeom>
              <a:avLst/>
              <a:gdLst>
                <a:gd name="connsiteX0" fmla="*/ 5449 w 100588"/>
                <a:gd name="connsiteY0" fmla="*/ 2096 h 58676"/>
                <a:gd name="connsiteX1" fmla="*/ 2096 w 100588"/>
                <a:gd name="connsiteY1" fmla="*/ 4051 h 58676"/>
                <a:gd name="connsiteX2" fmla="*/ 96816 w 100588"/>
                <a:gd name="connsiteY2" fmla="*/ 58537 h 58676"/>
                <a:gd name="connsiteX3" fmla="*/ 99889 w 100588"/>
                <a:gd name="connsiteY3" fmla="*/ 56860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449" y="2096"/>
                  </a:moveTo>
                  <a:lnTo>
                    <a:pt x="2096" y="4051"/>
                  </a:lnTo>
                  <a:lnTo>
                    <a:pt x="96816" y="58537"/>
                  </a:lnTo>
                  <a:lnTo>
                    <a:pt x="99889" y="56860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1" name="Forma libre 702">
              <a:extLst>
                <a:ext uri="{FF2B5EF4-FFF2-40B4-BE49-F238E27FC236}">
                  <a16:creationId xmlns:a16="http://schemas.microsoft.com/office/drawing/2014/main" id="{203C7D01-B1D3-45B3-BE67-277607538146}"/>
                </a:ext>
              </a:extLst>
            </p:cNvPr>
            <p:cNvSpPr/>
            <p:nvPr/>
          </p:nvSpPr>
          <p:spPr>
            <a:xfrm>
              <a:off x="4365346" y="3878198"/>
              <a:ext cx="100588" cy="58676"/>
            </a:xfrm>
            <a:custGeom>
              <a:avLst/>
              <a:gdLst>
                <a:gd name="connsiteX0" fmla="*/ 5449 w 100588"/>
                <a:gd name="connsiteY0" fmla="*/ 2096 h 58676"/>
                <a:gd name="connsiteX1" fmla="*/ 2096 w 100588"/>
                <a:gd name="connsiteY1" fmla="*/ 4051 h 58676"/>
                <a:gd name="connsiteX2" fmla="*/ 96537 w 100588"/>
                <a:gd name="connsiteY2" fmla="*/ 58537 h 58676"/>
                <a:gd name="connsiteX3" fmla="*/ 99889 w 100588"/>
                <a:gd name="connsiteY3" fmla="*/ 56860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449" y="2096"/>
                  </a:moveTo>
                  <a:lnTo>
                    <a:pt x="2096" y="4051"/>
                  </a:lnTo>
                  <a:lnTo>
                    <a:pt x="96537" y="58537"/>
                  </a:lnTo>
                  <a:lnTo>
                    <a:pt x="99889" y="56860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2" name="Forma libre 703">
              <a:extLst>
                <a:ext uri="{FF2B5EF4-FFF2-40B4-BE49-F238E27FC236}">
                  <a16:creationId xmlns:a16="http://schemas.microsoft.com/office/drawing/2014/main" id="{9498202F-F65C-4AC2-A5A8-80DEB0B8FF72}"/>
                </a:ext>
              </a:extLst>
            </p:cNvPr>
            <p:cNvSpPr/>
            <p:nvPr/>
          </p:nvSpPr>
          <p:spPr>
            <a:xfrm>
              <a:off x="4343272" y="3891051"/>
              <a:ext cx="100588" cy="58676"/>
            </a:xfrm>
            <a:custGeom>
              <a:avLst/>
              <a:gdLst>
                <a:gd name="connsiteX0" fmla="*/ 5169 w 100588"/>
                <a:gd name="connsiteY0" fmla="*/ 2096 h 58676"/>
                <a:gd name="connsiteX1" fmla="*/ 2096 w 100588"/>
                <a:gd name="connsiteY1" fmla="*/ 4051 h 58676"/>
                <a:gd name="connsiteX2" fmla="*/ 96537 w 100588"/>
                <a:gd name="connsiteY2" fmla="*/ 58537 h 58676"/>
                <a:gd name="connsiteX3" fmla="*/ 99889 w 100588"/>
                <a:gd name="connsiteY3" fmla="*/ 56581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169" y="2096"/>
                  </a:moveTo>
                  <a:lnTo>
                    <a:pt x="2096" y="4051"/>
                  </a:lnTo>
                  <a:lnTo>
                    <a:pt x="96537" y="58537"/>
                  </a:lnTo>
                  <a:lnTo>
                    <a:pt x="99889" y="56581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3" name="Forma libre 704">
              <a:extLst>
                <a:ext uri="{FF2B5EF4-FFF2-40B4-BE49-F238E27FC236}">
                  <a16:creationId xmlns:a16="http://schemas.microsoft.com/office/drawing/2014/main" id="{74A8A475-D7A8-45BF-AE69-1E53B5B172E3}"/>
                </a:ext>
              </a:extLst>
            </p:cNvPr>
            <p:cNvSpPr/>
            <p:nvPr/>
          </p:nvSpPr>
          <p:spPr>
            <a:xfrm>
              <a:off x="4376522" y="3871771"/>
              <a:ext cx="100588" cy="58676"/>
            </a:xfrm>
            <a:custGeom>
              <a:avLst/>
              <a:gdLst>
                <a:gd name="connsiteX0" fmla="*/ 5169 w 100588"/>
                <a:gd name="connsiteY0" fmla="*/ 2096 h 58676"/>
                <a:gd name="connsiteX1" fmla="*/ 2096 w 100588"/>
                <a:gd name="connsiteY1" fmla="*/ 4051 h 58676"/>
                <a:gd name="connsiteX2" fmla="*/ 96537 w 100588"/>
                <a:gd name="connsiteY2" fmla="*/ 58537 h 58676"/>
                <a:gd name="connsiteX3" fmla="*/ 99889 w 100588"/>
                <a:gd name="connsiteY3" fmla="*/ 56860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169" y="2096"/>
                  </a:moveTo>
                  <a:lnTo>
                    <a:pt x="2096" y="4051"/>
                  </a:lnTo>
                  <a:lnTo>
                    <a:pt x="96537" y="58537"/>
                  </a:lnTo>
                  <a:lnTo>
                    <a:pt x="99889" y="56860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4" name="Forma libre 705">
              <a:extLst>
                <a:ext uri="{FF2B5EF4-FFF2-40B4-BE49-F238E27FC236}">
                  <a16:creationId xmlns:a16="http://schemas.microsoft.com/office/drawing/2014/main" id="{6EAC2B13-3C63-4545-94D1-7D7AEBDCA7EC}"/>
                </a:ext>
              </a:extLst>
            </p:cNvPr>
            <p:cNvSpPr/>
            <p:nvPr/>
          </p:nvSpPr>
          <p:spPr>
            <a:xfrm>
              <a:off x="4354169" y="3884624"/>
              <a:ext cx="100588" cy="58676"/>
            </a:xfrm>
            <a:custGeom>
              <a:avLst/>
              <a:gdLst>
                <a:gd name="connsiteX0" fmla="*/ 5449 w 100588"/>
                <a:gd name="connsiteY0" fmla="*/ 2096 h 58676"/>
                <a:gd name="connsiteX1" fmla="*/ 2096 w 100588"/>
                <a:gd name="connsiteY1" fmla="*/ 4051 h 58676"/>
                <a:gd name="connsiteX2" fmla="*/ 96816 w 100588"/>
                <a:gd name="connsiteY2" fmla="*/ 58537 h 58676"/>
                <a:gd name="connsiteX3" fmla="*/ 99889 w 100588"/>
                <a:gd name="connsiteY3" fmla="*/ 56860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8" h="58676">
                  <a:moveTo>
                    <a:pt x="5449" y="2096"/>
                  </a:moveTo>
                  <a:lnTo>
                    <a:pt x="2096" y="4051"/>
                  </a:lnTo>
                  <a:lnTo>
                    <a:pt x="96816" y="58537"/>
                  </a:lnTo>
                  <a:lnTo>
                    <a:pt x="99889" y="56860"/>
                  </a:lnTo>
                  <a:close/>
                </a:path>
              </a:pathLst>
            </a:custGeom>
            <a:solidFill>
              <a:srgbClr val="37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5" name="Forma libre 706">
              <a:extLst>
                <a:ext uri="{FF2B5EF4-FFF2-40B4-BE49-F238E27FC236}">
                  <a16:creationId xmlns:a16="http://schemas.microsoft.com/office/drawing/2014/main" id="{F24B0397-0379-4E1A-A078-B75CEF9D359C}"/>
                </a:ext>
              </a:extLst>
            </p:cNvPr>
            <p:cNvSpPr/>
            <p:nvPr/>
          </p:nvSpPr>
          <p:spPr>
            <a:xfrm>
              <a:off x="4194905" y="3937992"/>
              <a:ext cx="195588" cy="609116"/>
            </a:xfrm>
            <a:custGeom>
              <a:avLst/>
              <a:gdLst>
                <a:gd name="connsiteX0" fmla="*/ 2096 w 195587"/>
                <a:gd name="connsiteY0" fmla="*/ 497771 h 609116"/>
                <a:gd name="connsiteX1" fmla="*/ 2096 w 195587"/>
                <a:gd name="connsiteY1" fmla="*/ 2096 h 609116"/>
                <a:gd name="connsiteX2" fmla="*/ 195169 w 195587"/>
                <a:gd name="connsiteY2" fmla="*/ 113581 h 609116"/>
                <a:gd name="connsiteX3" fmla="*/ 195169 w 195587"/>
                <a:gd name="connsiteY3" fmla="*/ 609256 h 60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7" h="609116">
                  <a:moveTo>
                    <a:pt x="2096" y="497771"/>
                  </a:moveTo>
                  <a:lnTo>
                    <a:pt x="2096" y="2096"/>
                  </a:lnTo>
                  <a:lnTo>
                    <a:pt x="195169" y="113581"/>
                  </a:lnTo>
                  <a:lnTo>
                    <a:pt x="195169" y="609256"/>
                  </a:lnTo>
                  <a:close/>
                </a:path>
              </a:pathLst>
            </a:custGeom>
            <a:solidFill>
              <a:srgbClr val="2D2E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6" name="Forma libre 707">
              <a:extLst>
                <a:ext uri="{FF2B5EF4-FFF2-40B4-BE49-F238E27FC236}">
                  <a16:creationId xmlns:a16="http://schemas.microsoft.com/office/drawing/2014/main" id="{F37EC51C-F95F-4B5D-9DFE-A3F621531C0F}"/>
                </a:ext>
              </a:extLst>
            </p:cNvPr>
            <p:cNvSpPr/>
            <p:nvPr/>
          </p:nvSpPr>
          <p:spPr>
            <a:xfrm>
              <a:off x="4190714" y="3930727"/>
              <a:ext cx="203970" cy="623087"/>
            </a:xfrm>
            <a:custGeom>
              <a:avLst/>
              <a:gdLst>
                <a:gd name="connsiteX0" fmla="*/ 10478 w 203970"/>
                <a:gd name="connsiteY0" fmla="*/ 16625 h 623086"/>
                <a:gd name="connsiteX1" fmla="*/ 195169 w 203970"/>
                <a:gd name="connsiteY1" fmla="*/ 123360 h 623086"/>
                <a:gd name="connsiteX2" fmla="*/ 195169 w 203970"/>
                <a:gd name="connsiteY2" fmla="*/ 609256 h 623086"/>
                <a:gd name="connsiteX3" fmla="*/ 10478 w 203970"/>
                <a:gd name="connsiteY3" fmla="*/ 502521 h 623086"/>
                <a:gd name="connsiteX4" fmla="*/ 10478 w 203970"/>
                <a:gd name="connsiteY4" fmla="*/ 16625 h 623086"/>
                <a:gd name="connsiteX5" fmla="*/ 2096 w 203970"/>
                <a:gd name="connsiteY5" fmla="*/ 2096 h 623086"/>
                <a:gd name="connsiteX6" fmla="*/ 2096 w 203970"/>
                <a:gd name="connsiteY6" fmla="*/ 507271 h 623086"/>
                <a:gd name="connsiteX7" fmla="*/ 203551 w 203970"/>
                <a:gd name="connsiteY7" fmla="*/ 623506 h 623086"/>
                <a:gd name="connsiteX8" fmla="*/ 203551 w 203970"/>
                <a:gd name="connsiteY8" fmla="*/ 118331 h 623086"/>
                <a:gd name="connsiteX9" fmla="*/ 2096 w 203970"/>
                <a:gd name="connsiteY9" fmla="*/ 2096 h 623086"/>
                <a:gd name="connsiteX10" fmla="*/ 2096 w 203970"/>
                <a:gd name="connsiteY10" fmla="*/ 2096 h 6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970" h="623086">
                  <a:moveTo>
                    <a:pt x="10478" y="16625"/>
                  </a:moveTo>
                  <a:lnTo>
                    <a:pt x="195169" y="123360"/>
                  </a:lnTo>
                  <a:lnTo>
                    <a:pt x="195169" y="609256"/>
                  </a:lnTo>
                  <a:lnTo>
                    <a:pt x="10478" y="502521"/>
                  </a:lnTo>
                  <a:lnTo>
                    <a:pt x="10478" y="16625"/>
                  </a:lnTo>
                  <a:moveTo>
                    <a:pt x="2096" y="2096"/>
                  </a:moveTo>
                  <a:lnTo>
                    <a:pt x="2096" y="507271"/>
                  </a:lnTo>
                  <a:lnTo>
                    <a:pt x="203551" y="623506"/>
                  </a:lnTo>
                  <a:lnTo>
                    <a:pt x="203551" y="118331"/>
                  </a:lnTo>
                  <a:lnTo>
                    <a:pt x="2096" y="2096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7" name="Forma libre 708">
              <a:extLst>
                <a:ext uri="{FF2B5EF4-FFF2-40B4-BE49-F238E27FC236}">
                  <a16:creationId xmlns:a16="http://schemas.microsoft.com/office/drawing/2014/main" id="{D0CF5D80-A879-42BC-B062-D35B1E02930C}"/>
                </a:ext>
              </a:extLst>
            </p:cNvPr>
            <p:cNvSpPr/>
            <p:nvPr/>
          </p:nvSpPr>
          <p:spPr>
            <a:xfrm>
              <a:off x="4215302" y="4034948"/>
              <a:ext cx="156470" cy="111764"/>
            </a:xfrm>
            <a:custGeom>
              <a:avLst/>
              <a:gdLst>
                <a:gd name="connsiteX0" fmla="*/ 154375 w 156470"/>
                <a:gd name="connsiteY0" fmla="*/ 89831 h 111764"/>
                <a:gd name="connsiteX1" fmla="*/ 154375 w 156470"/>
                <a:gd name="connsiteY1" fmla="*/ 110228 h 111764"/>
                <a:gd name="connsiteX2" fmla="*/ 138728 w 156470"/>
                <a:gd name="connsiteY2" fmla="*/ 101287 h 111764"/>
                <a:gd name="connsiteX3" fmla="*/ 138728 w 156470"/>
                <a:gd name="connsiteY3" fmla="*/ 80890 h 111764"/>
                <a:gd name="connsiteX4" fmla="*/ 154375 w 156470"/>
                <a:gd name="connsiteY4" fmla="*/ 89831 h 111764"/>
                <a:gd name="connsiteX5" fmla="*/ 106316 w 156470"/>
                <a:gd name="connsiteY5" fmla="*/ 62169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169 h 111764"/>
                <a:gd name="connsiteX10" fmla="*/ 114698 w 156470"/>
                <a:gd name="connsiteY10" fmla="*/ 66919 h 111764"/>
                <a:gd name="connsiteX11" fmla="*/ 114698 w 156470"/>
                <a:gd name="connsiteY11" fmla="*/ 87316 h 111764"/>
                <a:gd name="connsiteX12" fmla="*/ 130345 w 156470"/>
                <a:gd name="connsiteY12" fmla="*/ 96537 h 111764"/>
                <a:gd name="connsiteX13" fmla="*/ 130345 w 156470"/>
                <a:gd name="connsiteY13" fmla="*/ 76140 h 111764"/>
                <a:gd name="connsiteX14" fmla="*/ 114698 w 156470"/>
                <a:gd name="connsiteY14" fmla="*/ 66919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89831"/>
                  </a:moveTo>
                  <a:lnTo>
                    <a:pt x="154375" y="110228"/>
                  </a:lnTo>
                  <a:lnTo>
                    <a:pt x="138728" y="101287"/>
                  </a:lnTo>
                  <a:lnTo>
                    <a:pt x="138728" y="80890"/>
                  </a:lnTo>
                  <a:lnTo>
                    <a:pt x="154375" y="89831"/>
                  </a:lnTo>
                  <a:close/>
                  <a:moveTo>
                    <a:pt x="106316" y="62169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169"/>
                  </a:lnTo>
                  <a:close/>
                  <a:moveTo>
                    <a:pt x="114698" y="66919"/>
                  </a:moveTo>
                  <a:lnTo>
                    <a:pt x="114698" y="87316"/>
                  </a:lnTo>
                  <a:lnTo>
                    <a:pt x="130345" y="96537"/>
                  </a:lnTo>
                  <a:lnTo>
                    <a:pt x="130345" y="76140"/>
                  </a:lnTo>
                  <a:lnTo>
                    <a:pt x="114698" y="66919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8" name="Forma libre 709">
              <a:extLst>
                <a:ext uri="{FF2B5EF4-FFF2-40B4-BE49-F238E27FC236}">
                  <a16:creationId xmlns:a16="http://schemas.microsoft.com/office/drawing/2014/main" id="{2D757FEE-4572-49BB-9E30-45586D280E51}"/>
                </a:ext>
              </a:extLst>
            </p:cNvPr>
            <p:cNvSpPr/>
            <p:nvPr/>
          </p:nvSpPr>
          <p:spPr>
            <a:xfrm>
              <a:off x="4215302" y="4034668"/>
              <a:ext cx="156470" cy="111764"/>
            </a:xfrm>
            <a:custGeom>
              <a:avLst/>
              <a:gdLst>
                <a:gd name="connsiteX0" fmla="*/ 154375 w 156470"/>
                <a:gd name="connsiteY0" fmla="*/ 108272 h 111764"/>
                <a:gd name="connsiteX1" fmla="*/ 154375 w 156470"/>
                <a:gd name="connsiteY1" fmla="*/ 110787 h 111764"/>
                <a:gd name="connsiteX2" fmla="*/ 138728 w 156470"/>
                <a:gd name="connsiteY2" fmla="*/ 101845 h 111764"/>
                <a:gd name="connsiteX3" fmla="*/ 138728 w 156470"/>
                <a:gd name="connsiteY3" fmla="*/ 81448 h 111764"/>
                <a:gd name="connsiteX4" fmla="*/ 140963 w 156470"/>
                <a:gd name="connsiteY4" fmla="*/ 82845 h 111764"/>
                <a:gd name="connsiteX5" fmla="*/ 140963 w 156470"/>
                <a:gd name="connsiteY5" fmla="*/ 100728 h 111764"/>
                <a:gd name="connsiteX6" fmla="*/ 154375 w 156470"/>
                <a:gd name="connsiteY6" fmla="*/ 10827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8272"/>
                  </a:moveTo>
                  <a:lnTo>
                    <a:pt x="154375" y="110787"/>
                  </a:lnTo>
                  <a:lnTo>
                    <a:pt x="138728" y="101845"/>
                  </a:lnTo>
                  <a:lnTo>
                    <a:pt x="138728" y="81448"/>
                  </a:lnTo>
                  <a:lnTo>
                    <a:pt x="140963" y="82845"/>
                  </a:lnTo>
                  <a:lnTo>
                    <a:pt x="140963" y="100728"/>
                  </a:lnTo>
                  <a:lnTo>
                    <a:pt x="154375" y="10827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9" name="Forma libre 710">
              <a:extLst>
                <a:ext uri="{FF2B5EF4-FFF2-40B4-BE49-F238E27FC236}">
                  <a16:creationId xmlns:a16="http://schemas.microsoft.com/office/drawing/2014/main" id="{06756BDF-117D-4974-8AEE-9E6ECA68F0F2}"/>
                </a:ext>
              </a:extLst>
            </p:cNvPr>
            <p:cNvSpPr/>
            <p:nvPr/>
          </p:nvSpPr>
          <p:spPr>
            <a:xfrm>
              <a:off x="4357512" y="4122380"/>
              <a:ext cx="11176" cy="11176"/>
            </a:xfrm>
            <a:custGeom>
              <a:avLst/>
              <a:gdLst>
                <a:gd name="connsiteX0" fmla="*/ 2665 w 11176"/>
                <a:gd name="connsiteY0" fmla="*/ 6590 h 11176"/>
                <a:gd name="connsiteX1" fmla="*/ 8253 w 11176"/>
                <a:gd name="connsiteY1" fmla="*/ 11060 h 11176"/>
                <a:gd name="connsiteX2" fmla="*/ 9651 w 11176"/>
                <a:gd name="connsiteY2" fmla="*/ 6590 h 11176"/>
                <a:gd name="connsiteX3" fmla="*/ 4062 w 11176"/>
                <a:gd name="connsiteY3" fmla="*/ 2119 h 11176"/>
                <a:gd name="connsiteX4" fmla="*/ 2665 w 11176"/>
                <a:gd name="connsiteY4" fmla="*/ 6590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90"/>
                  </a:moveTo>
                  <a:cubicBezTo>
                    <a:pt x="3783" y="9105"/>
                    <a:pt x="6298" y="11060"/>
                    <a:pt x="8253" y="11060"/>
                  </a:cubicBezTo>
                  <a:cubicBezTo>
                    <a:pt x="10209" y="11060"/>
                    <a:pt x="10768" y="9105"/>
                    <a:pt x="9651" y="6590"/>
                  </a:cubicBezTo>
                  <a:cubicBezTo>
                    <a:pt x="8533" y="4075"/>
                    <a:pt x="6018" y="2119"/>
                    <a:pt x="4062" y="2119"/>
                  </a:cubicBezTo>
                  <a:cubicBezTo>
                    <a:pt x="2106" y="1840"/>
                    <a:pt x="1548" y="4075"/>
                    <a:pt x="2665" y="6590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0" name="Forma libre 711">
              <a:extLst>
                <a:ext uri="{FF2B5EF4-FFF2-40B4-BE49-F238E27FC236}">
                  <a16:creationId xmlns:a16="http://schemas.microsoft.com/office/drawing/2014/main" id="{79E677D4-D746-4199-9A23-FE61064EAB05}"/>
                </a:ext>
              </a:extLst>
            </p:cNvPr>
            <p:cNvSpPr/>
            <p:nvPr/>
          </p:nvSpPr>
          <p:spPr>
            <a:xfrm>
              <a:off x="4357779" y="4122403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037"/>
                    <a:pt x="9104" y="10757"/>
                    <a:pt x="9383" y="10478"/>
                  </a:cubicBezTo>
                  <a:cubicBezTo>
                    <a:pt x="9383" y="1047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1" name="Forma libre 712">
              <a:extLst>
                <a:ext uri="{FF2B5EF4-FFF2-40B4-BE49-F238E27FC236}">
                  <a16:creationId xmlns:a16="http://schemas.microsoft.com/office/drawing/2014/main" id="{AD6AD239-B636-441F-8C08-592EA7B795EF}"/>
                </a:ext>
              </a:extLst>
            </p:cNvPr>
            <p:cNvSpPr/>
            <p:nvPr/>
          </p:nvSpPr>
          <p:spPr>
            <a:xfrm>
              <a:off x="4215302" y="4077418"/>
              <a:ext cx="156470" cy="111764"/>
            </a:xfrm>
            <a:custGeom>
              <a:avLst/>
              <a:gdLst>
                <a:gd name="connsiteX0" fmla="*/ 154375 w 156470"/>
                <a:gd name="connsiteY0" fmla="*/ 89831 h 111764"/>
                <a:gd name="connsiteX1" fmla="*/ 154375 w 156470"/>
                <a:gd name="connsiteY1" fmla="*/ 110228 h 111764"/>
                <a:gd name="connsiteX2" fmla="*/ 138728 w 156470"/>
                <a:gd name="connsiteY2" fmla="*/ 101287 h 111764"/>
                <a:gd name="connsiteX3" fmla="*/ 138728 w 156470"/>
                <a:gd name="connsiteY3" fmla="*/ 80890 h 111764"/>
                <a:gd name="connsiteX4" fmla="*/ 154375 w 156470"/>
                <a:gd name="connsiteY4" fmla="*/ 89831 h 111764"/>
                <a:gd name="connsiteX5" fmla="*/ 106316 w 156470"/>
                <a:gd name="connsiteY5" fmla="*/ 62169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169 h 111764"/>
                <a:gd name="connsiteX10" fmla="*/ 114698 w 156470"/>
                <a:gd name="connsiteY10" fmla="*/ 66919 h 111764"/>
                <a:gd name="connsiteX11" fmla="*/ 114698 w 156470"/>
                <a:gd name="connsiteY11" fmla="*/ 87316 h 111764"/>
                <a:gd name="connsiteX12" fmla="*/ 130345 w 156470"/>
                <a:gd name="connsiteY12" fmla="*/ 96537 h 111764"/>
                <a:gd name="connsiteX13" fmla="*/ 130345 w 156470"/>
                <a:gd name="connsiteY13" fmla="*/ 76140 h 111764"/>
                <a:gd name="connsiteX14" fmla="*/ 114698 w 156470"/>
                <a:gd name="connsiteY14" fmla="*/ 66919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89831"/>
                  </a:moveTo>
                  <a:lnTo>
                    <a:pt x="154375" y="110228"/>
                  </a:lnTo>
                  <a:lnTo>
                    <a:pt x="138728" y="101287"/>
                  </a:lnTo>
                  <a:lnTo>
                    <a:pt x="138728" y="80890"/>
                  </a:lnTo>
                  <a:lnTo>
                    <a:pt x="154375" y="89831"/>
                  </a:lnTo>
                  <a:close/>
                  <a:moveTo>
                    <a:pt x="106316" y="62169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169"/>
                  </a:lnTo>
                  <a:close/>
                  <a:moveTo>
                    <a:pt x="114698" y="66919"/>
                  </a:moveTo>
                  <a:lnTo>
                    <a:pt x="114698" y="87316"/>
                  </a:lnTo>
                  <a:lnTo>
                    <a:pt x="130345" y="96537"/>
                  </a:lnTo>
                  <a:lnTo>
                    <a:pt x="130345" y="76140"/>
                  </a:lnTo>
                  <a:lnTo>
                    <a:pt x="114698" y="66919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2" name="Forma libre 713">
              <a:extLst>
                <a:ext uri="{FF2B5EF4-FFF2-40B4-BE49-F238E27FC236}">
                  <a16:creationId xmlns:a16="http://schemas.microsoft.com/office/drawing/2014/main" id="{379EB016-6367-4705-B08E-4E09B08C61AD}"/>
                </a:ext>
              </a:extLst>
            </p:cNvPr>
            <p:cNvSpPr/>
            <p:nvPr/>
          </p:nvSpPr>
          <p:spPr>
            <a:xfrm>
              <a:off x="4215302" y="4077139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3" name="Forma libre 714">
              <a:extLst>
                <a:ext uri="{FF2B5EF4-FFF2-40B4-BE49-F238E27FC236}">
                  <a16:creationId xmlns:a16="http://schemas.microsoft.com/office/drawing/2014/main" id="{0DFE02D9-4010-45E6-A5B8-68455176509A}"/>
                </a:ext>
              </a:extLst>
            </p:cNvPr>
            <p:cNvSpPr/>
            <p:nvPr/>
          </p:nvSpPr>
          <p:spPr>
            <a:xfrm>
              <a:off x="4357512" y="4164850"/>
              <a:ext cx="11176" cy="11176"/>
            </a:xfrm>
            <a:custGeom>
              <a:avLst/>
              <a:gdLst>
                <a:gd name="connsiteX0" fmla="*/ 2665 w 11176"/>
                <a:gd name="connsiteY0" fmla="*/ 6590 h 11176"/>
                <a:gd name="connsiteX1" fmla="*/ 8253 w 11176"/>
                <a:gd name="connsiteY1" fmla="*/ 11060 h 11176"/>
                <a:gd name="connsiteX2" fmla="*/ 9651 w 11176"/>
                <a:gd name="connsiteY2" fmla="*/ 6590 h 11176"/>
                <a:gd name="connsiteX3" fmla="*/ 4062 w 11176"/>
                <a:gd name="connsiteY3" fmla="*/ 2119 h 11176"/>
                <a:gd name="connsiteX4" fmla="*/ 2665 w 11176"/>
                <a:gd name="connsiteY4" fmla="*/ 6590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90"/>
                  </a:moveTo>
                  <a:cubicBezTo>
                    <a:pt x="3783" y="9105"/>
                    <a:pt x="6298" y="11060"/>
                    <a:pt x="8253" y="11060"/>
                  </a:cubicBezTo>
                  <a:cubicBezTo>
                    <a:pt x="10209" y="11060"/>
                    <a:pt x="10768" y="9105"/>
                    <a:pt x="9651" y="6590"/>
                  </a:cubicBezTo>
                  <a:cubicBezTo>
                    <a:pt x="8533" y="4075"/>
                    <a:pt x="6018" y="2119"/>
                    <a:pt x="4062" y="2119"/>
                  </a:cubicBezTo>
                  <a:cubicBezTo>
                    <a:pt x="2106" y="1840"/>
                    <a:pt x="1548" y="4075"/>
                    <a:pt x="2665" y="6590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4" name="Forma libre 715">
              <a:extLst>
                <a:ext uri="{FF2B5EF4-FFF2-40B4-BE49-F238E27FC236}">
                  <a16:creationId xmlns:a16="http://schemas.microsoft.com/office/drawing/2014/main" id="{27A9E662-EBA2-45B3-B87E-348DC2A7AE6B}"/>
                </a:ext>
              </a:extLst>
            </p:cNvPr>
            <p:cNvSpPr/>
            <p:nvPr/>
          </p:nvSpPr>
          <p:spPr>
            <a:xfrm>
              <a:off x="4357779" y="4164874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037"/>
                    <a:pt x="9104" y="10757"/>
                    <a:pt x="9383" y="10478"/>
                  </a:cubicBezTo>
                  <a:cubicBezTo>
                    <a:pt x="9383" y="1047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5" name="Forma libre 716">
              <a:extLst>
                <a:ext uri="{FF2B5EF4-FFF2-40B4-BE49-F238E27FC236}">
                  <a16:creationId xmlns:a16="http://schemas.microsoft.com/office/drawing/2014/main" id="{402625DE-8ECE-41F1-89C0-BEEEE3DBF0A5}"/>
                </a:ext>
              </a:extLst>
            </p:cNvPr>
            <p:cNvSpPr/>
            <p:nvPr/>
          </p:nvSpPr>
          <p:spPr>
            <a:xfrm>
              <a:off x="4215302" y="4119609"/>
              <a:ext cx="156470" cy="111764"/>
            </a:xfrm>
            <a:custGeom>
              <a:avLst/>
              <a:gdLst>
                <a:gd name="connsiteX0" fmla="*/ 154375 w 156470"/>
                <a:gd name="connsiteY0" fmla="*/ 90110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54375 w 156470"/>
                <a:gd name="connsiteY4" fmla="*/ 90110 h 111764"/>
                <a:gd name="connsiteX5" fmla="*/ 106316 w 156470"/>
                <a:gd name="connsiteY5" fmla="*/ 62448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448 h 111764"/>
                <a:gd name="connsiteX10" fmla="*/ 114698 w 156470"/>
                <a:gd name="connsiteY10" fmla="*/ 67198 h 111764"/>
                <a:gd name="connsiteX11" fmla="*/ 114698 w 156470"/>
                <a:gd name="connsiteY11" fmla="*/ 87595 h 111764"/>
                <a:gd name="connsiteX12" fmla="*/ 130345 w 156470"/>
                <a:gd name="connsiteY12" fmla="*/ 96816 h 111764"/>
                <a:gd name="connsiteX13" fmla="*/ 130345 w 156470"/>
                <a:gd name="connsiteY13" fmla="*/ 76419 h 111764"/>
                <a:gd name="connsiteX14" fmla="*/ 114698 w 156470"/>
                <a:gd name="connsiteY14" fmla="*/ 6719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90110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54375" y="90110"/>
                  </a:lnTo>
                  <a:close/>
                  <a:moveTo>
                    <a:pt x="106316" y="62448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448"/>
                  </a:lnTo>
                  <a:close/>
                  <a:moveTo>
                    <a:pt x="114698" y="67198"/>
                  </a:moveTo>
                  <a:lnTo>
                    <a:pt x="114698" y="87595"/>
                  </a:lnTo>
                  <a:lnTo>
                    <a:pt x="130345" y="96816"/>
                  </a:lnTo>
                  <a:lnTo>
                    <a:pt x="130345" y="76419"/>
                  </a:lnTo>
                  <a:lnTo>
                    <a:pt x="114698" y="67198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6" name="Forma libre 717">
              <a:extLst>
                <a:ext uri="{FF2B5EF4-FFF2-40B4-BE49-F238E27FC236}">
                  <a16:creationId xmlns:a16="http://schemas.microsoft.com/office/drawing/2014/main" id="{3B748423-6E28-4F1F-B3F2-97C584C546B6}"/>
                </a:ext>
              </a:extLst>
            </p:cNvPr>
            <p:cNvSpPr/>
            <p:nvPr/>
          </p:nvSpPr>
          <p:spPr>
            <a:xfrm>
              <a:off x="4215302" y="4119609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7" name="Forma libre 718">
              <a:extLst>
                <a:ext uri="{FF2B5EF4-FFF2-40B4-BE49-F238E27FC236}">
                  <a16:creationId xmlns:a16="http://schemas.microsoft.com/office/drawing/2014/main" id="{CF15156B-962D-4AD9-8381-DB35D60A115F}"/>
                </a:ext>
              </a:extLst>
            </p:cNvPr>
            <p:cNvSpPr/>
            <p:nvPr/>
          </p:nvSpPr>
          <p:spPr>
            <a:xfrm>
              <a:off x="4357512" y="4207321"/>
              <a:ext cx="11176" cy="11176"/>
            </a:xfrm>
            <a:custGeom>
              <a:avLst/>
              <a:gdLst>
                <a:gd name="connsiteX0" fmla="*/ 2665 w 11176"/>
                <a:gd name="connsiteY0" fmla="*/ 6590 h 11176"/>
                <a:gd name="connsiteX1" fmla="*/ 8253 w 11176"/>
                <a:gd name="connsiteY1" fmla="*/ 11060 h 11176"/>
                <a:gd name="connsiteX2" fmla="*/ 9651 w 11176"/>
                <a:gd name="connsiteY2" fmla="*/ 6590 h 11176"/>
                <a:gd name="connsiteX3" fmla="*/ 4062 w 11176"/>
                <a:gd name="connsiteY3" fmla="*/ 2119 h 11176"/>
                <a:gd name="connsiteX4" fmla="*/ 2665 w 11176"/>
                <a:gd name="connsiteY4" fmla="*/ 6590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90"/>
                  </a:moveTo>
                  <a:cubicBezTo>
                    <a:pt x="3783" y="9105"/>
                    <a:pt x="6298" y="11060"/>
                    <a:pt x="8253" y="11060"/>
                  </a:cubicBezTo>
                  <a:cubicBezTo>
                    <a:pt x="10209" y="11060"/>
                    <a:pt x="10768" y="9105"/>
                    <a:pt x="9651" y="6590"/>
                  </a:cubicBezTo>
                  <a:cubicBezTo>
                    <a:pt x="8533" y="4075"/>
                    <a:pt x="6018" y="2119"/>
                    <a:pt x="4062" y="2119"/>
                  </a:cubicBezTo>
                  <a:cubicBezTo>
                    <a:pt x="2106" y="1840"/>
                    <a:pt x="1548" y="4075"/>
                    <a:pt x="2665" y="6590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8" name="Forma libre 719">
              <a:extLst>
                <a:ext uri="{FF2B5EF4-FFF2-40B4-BE49-F238E27FC236}">
                  <a16:creationId xmlns:a16="http://schemas.microsoft.com/office/drawing/2014/main" id="{5082503B-8200-4C71-B440-08DEF776124B}"/>
                </a:ext>
              </a:extLst>
            </p:cNvPr>
            <p:cNvSpPr/>
            <p:nvPr/>
          </p:nvSpPr>
          <p:spPr>
            <a:xfrm>
              <a:off x="4357779" y="4207344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037"/>
                    <a:pt x="9104" y="10757"/>
                    <a:pt x="9383" y="10478"/>
                  </a:cubicBezTo>
                  <a:cubicBezTo>
                    <a:pt x="9383" y="1019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9" name="Forma libre 720">
              <a:extLst>
                <a:ext uri="{FF2B5EF4-FFF2-40B4-BE49-F238E27FC236}">
                  <a16:creationId xmlns:a16="http://schemas.microsoft.com/office/drawing/2014/main" id="{5BA26027-9E0F-45EF-A62F-AC2983E9EB41}"/>
                </a:ext>
              </a:extLst>
            </p:cNvPr>
            <p:cNvSpPr/>
            <p:nvPr/>
          </p:nvSpPr>
          <p:spPr>
            <a:xfrm>
              <a:off x="4215302" y="4162080"/>
              <a:ext cx="156470" cy="111764"/>
            </a:xfrm>
            <a:custGeom>
              <a:avLst/>
              <a:gdLst>
                <a:gd name="connsiteX0" fmla="*/ 154375 w 156470"/>
                <a:gd name="connsiteY0" fmla="*/ 90110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54375 w 156470"/>
                <a:gd name="connsiteY4" fmla="*/ 90110 h 111764"/>
                <a:gd name="connsiteX5" fmla="*/ 106316 w 156470"/>
                <a:gd name="connsiteY5" fmla="*/ 62448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448 h 111764"/>
                <a:gd name="connsiteX10" fmla="*/ 114698 w 156470"/>
                <a:gd name="connsiteY10" fmla="*/ 67198 h 111764"/>
                <a:gd name="connsiteX11" fmla="*/ 114698 w 156470"/>
                <a:gd name="connsiteY11" fmla="*/ 87595 h 111764"/>
                <a:gd name="connsiteX12" fmla="*/ 130345 w 156470"/>
                <a:gd name="connsiteY12" fmla="*/ 96816 h 111764"/>
                <a:gd name="connsiteX13" fmla="*/ 130345 w 156470"/>
                <a:gd name="connsiteY13" fmla="*/ 76419 h 111764"/>
                <a:gd name="connsiteX14" fmla="*/ 114698 w 156470"/>
                <a:gd name="connsiteY14" fmla="*/ 6719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90110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54375" y="90110"/>
                  </a:lnTo>
                  <a:close/>
                  <a:moveTo>
                    <a:pt x="106316" y="62448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448"/>
                  </a:lnTo>
                  <a:close/>
                  <a:moveTo>
                    <a:pt x="114698" y="67198"/>
                  </a:moveTo>
                  <a:lnTo>
                    <a:pt x="114698" y="87595"/>
                  </a:lnTo>
                  <a:lnTo>
                    <a:pt x="130345" y="96816"/>
                  </a:lnTo>
                  <a:lnTo>
                    <a:pt x="130345" y="76419"/>
                  </a:lnTo>
                  <a:lnTo>
                    <a:pt x="114698" y="67198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0" name="Forma libre 721">
              <a:extLst>
                <a:ext uri="{FF2B5EF4-FFF2-40B4-BE49-F238E27FC236}">
                  <a16:creationId xmlns:a16="http://schemas.microsoft.com/office/drawing/2014/main" id="{18806E34-9CDD-4049-92BC-29397C2D5AA8}"/>
                </a:ext>
              </a:extLst>
            </p:cNvPr>
            <p:cNvSpPr/>
            <p:nvPr/>
          </p:nvSpPr>
          <p:spPr>
            <a:xfrm>
              <a:off x="4215302" y="4162080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1" name="Forma libre 722">
              <a:extLst>
                <a:ext uri="{FF2B5EF4-FFF2-40B4-BE49-F238E27FC236}">
                  <a16:creationId xmlns:a16="http://schemas.microsoft.com/office/drawing/2014/main" id="{F3D3B568-E244-4F40-8AB6-1FA37BEC5AB9}"/>
                </a:ext>
              </a:extLst>
            </p:cNvPr>
            <p:cNvSpPr/>
            <p:nvPr/>
          </p:nvSpPr>
          <p:spPr>
            <a:xfrm>
              <a:off x="4357512" y="4249791"/>
              <a:ext cx="11176" cy="11176"/>
            </a:xfrm>
            <a:custGeom>
              <a:avLst/>
              <a:gdLst>
                <a:gd name="connsiteX0" fmla="*/ 2665 w 11176"/>
                <a:gd name="connsiteY0" fmla="*/ 6590 h 11176"/>
                <a:gd name="connsiteX1" fmla="*/ 8253 w 11176"/>
                <a:gd name="connsiteY1" fmla="*/ 11060 h 11176"/>
                <a:gd name="connsiteX2" fmla="*/ 9651 w 11176"/>
                <a:gd name="connsiteY2" fmla="*/ 6590 h 11176"/>
                <a:gd name="connsiteX3" fmla="*/ 4062 w 11176"/>
                <a:gd name="connsiteY3" fmla="*/ 2119 h 11176"/>
                <a:gd name="connsiteX4" fmla="*/ 2665 w 11176"/>
                <a:gd name="connsiteY4" fmla="*/ 6590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90"/>
                  </a:moveTo>
                  <a:cubicBezTo>
                    <a:pt x="3783" y="9105"/>
                    <a:pt x="6298" y="11060"/>
                    <a:pt x="8253" y="11060"/>
                  </a:cubicBezTo>
                  <a:cubicBezTo>
                    <a:pt x="10209" y="11060"/>
                    <a:pt x="10768" y="9105"/>
                    <a:pt x="9651" y="6590"/>
                  </a:cubicBezTo>
                  <a:cubicBezTo>
                    <a:pt x="8533" y="4075"/>
                    <a:pt x="6018" y="2119"/>
                    <a:pt x="4062" y="2119"/>
                  </a:cubicBezTo>
                  <a:cubicBezTo>
                    <a:pt x="2106" y="1840"/>
                    <a:pt x="1548" y="4075"/>
                    <a:pt x="2665" y="6590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2" name="Forma libre 723">
              <a:extLst>
                <a:ext uri="{FF2B5EF4-FFF2-40B4-BE49-F238E27FC236}">
                  <a16:creationId xmlns:a16="http://schemas.microsoft.com/office/drawing/2014/main" id="{2F26F25F-4792-4990-A738-628D84335A3F}"/>
                </a:ext>
              </a:extLst>
            </p:cNvPr>
            <p:cNvSpPr/>
            <p:nvPr/>
          </p:nvSpPr>
          <p:spPr>
            <a:xfrm>
              <a:off x="4357779" y="4249815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037"/>
                    <a:pt x="9104" y="10757"/>
                    <a:pt x="9383" y="10478"/>
                  </a:cubicBezTo>
                  <a:cubicBezTo>
                    <a:pt x="9383" y="1019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3" name="Forma libre 724">
              <a:extLst>
                <a:ext uri="{FF2B5EF4-FFF2-40B4-BE49-F238E27FC236}">
                  <a16:creationId xmlns:a16="http://schemas.microsoft.com/office/drawing/2014/main" id="{919DFC04-2AE0-4724-978A-A1DD92766C9D}"/>
                </a:ext>
              </a:extLst>
            </p:cNvPr>
            <p:cNvSpPr/>
            <p:nvPr/>
          </p:nvSpPr>
          <p:spPr>
            <a:xfrm>
              <a:off x="4215302" y="4204550"/>
              <a:ext cx="156470" cy="111764"/>
            </a:xfrm>
            <a:custGeom>
              <a:avLst/>
              <a:gdLst>
                <a:gd name="connsiteX0" fmla="*/ 154375 w 156470"/>
                <a:gd name="connsiteY0" fmla="*/ 90110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54375 w 156470"/>
                <a:gd name="connsiteY4" fmla="*/ 90110 h 111764"/>
                <a:gd name="connsiteX5" fmla="*/ 106316 w 156470"/>
                <a:gd name="connsiteY5" fmla="*/ 62448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448 h 111764"/>
                <a:gd name="connsiteX10" fmla="*/ 114698 w 156470"/>
                <a:gd name="connsiteY10" fmla="*/ 67198 h 111764"/>
                <a:gd name="connsiteX11" fmla="*/ 114698 w 156470"/>
                <a:gd name="connsiteY11" fmla="*/ 87595 h 111764"/>
                <a:gd name="connsiteX12" fmla="*/ 130345 w 156470"/>
                <a:gd name="connsiteY12" fmla="*/ 96816 h 111764"/>
                <a:gd name="connsiteX13" fmla="*/ 130345 w 156470"/>
                <a:gd name="connsiteY13" fmla="*/ 76419 h 111764"/>
                <a:gd name="connsiteX14" fmla="*/ 114698 w 156470"/>
                <a:gd name="connsiteY14" fmla="*/ 6719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90110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54375" y="90110"/>
                  </a:lnTo>
                  <a:close/>
                  <a:moveTo>
                    <a:pt x="106316" y="62448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448"/>
                  </a:lnTo>
                  <a:close/>
                  <a:moveTo>
                    <a:pt x="114698" y="67198"/>
                  </a:moveTo>
                  <a:lnTo>
                    <a:pt x="114698" y="87595"/>
                  </a:lnTo>
                  <a:lnTo>
                    <a:pt x="130345" y="96816"/>
                  </a:lnTo>
                  <a:lnTo>
                    <a:pt x="130345" y="76419"/>
                  </a:lnTo>
                  <a:lnTo>
                    <a:pt x="114698" y="67198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4" name="Forma libre 725">
              <a:extLst>
                <a:ext uri="{FF2B5EF4-FFF2-40B4-BE49-F238E27FC236}">
                  <a16:creationId xmlns:a16="http://schemas.microsoft.com/office/drawing/2014/main" id="{06243F57-5DCE-459F-AC14-10574127F1CE}"/>
                </a:ext>
              </a:extLst>
            </p:cNvPr>
            <p:cNvSpPr/>
            <p:nvPr/>
          </p:nvSpPr>
          <p:spPr>
            <a:xfrm>
              <a:off x="4215302" y="4204550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5" name="Forma libre 726">
              <a:extLst>
                <a:ext uri="{FF2B5EF4-FFF2-40B4-BE49-F238E27FC236}">
                  <a16:creationId xmlns:a16="http://schemas.microsoft.com/office/drawing/2014/main" id="{44B498EC-E28E-42DD-9A73-8CE5252281F9}"/>
                </a:ext>
              </a:extLst>
            </p:cNvPr>
            <p:cNvSpPr/>
            <p:nvPr/>
          </p:nvSpPr>
          <p:spPr>
            <a:xfrm>
              <a:off x="4357512" y="4292259"/>
              <a:ext cx="11176" cy="11176"/>
            </a:xfrm>
            <a:custGeom>
              <a:avLst/>
              <a:gdLst>
                <a:gd name="connsiteX0" fmla="*/ 2665 w 11176"/>
                <a:gd name="connsiteY0" fmla="*/ 6593 h 11176"/>
                <a:gd name="connsiteX1" fmla="*/ 8253 w 11176"/>
                <a:gd name="connsiteY1" fmla="*/ 11063 h 11176"/>
                <a:gd name="connsiteX2" fmla="*/ 9651 w 11176"/>
                <a:gd name="connsiteY2" fmla="*/ 6593 h 11176"/>
                <a:gd name="connsiteX3" fmla="*/ 4062 w 11176"/>
                <a:gd name="connsiteY3" fmla="*/ 2122 h 11176"/>
                <a:gd name="connsiteX4" fmla="*/ 2665 w 11176"/>
                <a:gd name="connsiteY4" fmla="*/ 6593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93"/>
                  </a:moveTo>
                  <a:cubicBezTo>
                    <a:pt x="3783" y="9107"/>
                    <a:pt x="6298" y="11063"/>
                    <a:pt x="8253" y="11063"/>
                  </a:cubicBezTo>
                  <a:cubicBezTo>
                    <a:pt x="10209" y="11063"/>
                    <a:pt x="10768" y="9107"/>
                    <a:pt x="9651" y="6593"/>
                  </a:cubicBezTo>
                  <a:cubicBezTo>
                    <a:pt x="8533" y="4078"/>
                    <a:pt x="6018" y="2122"/>
                    <a:pt x="4062" y="2122"/>
                  </a:cubicBezTo>
                  <a:cubicBezTo>
                    <a:pt x="2106" y="1843"/>
                    <a:pt x="1548" y="3799"/>
                    <a:pt x="2665" y="6593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6" name="Forma libre 727">
              <a:extLst>
                <a:ext uri="{FF2B5EF4-FFF2-40B4-BE49-F238E27FC236}">
                  <a16:creationId xmlns:a16="http://schemas.microsoft.com/office/drawing/2014/main" id="{7204F02D-0C83-47C7-BF10-DC9E4388355E}"/>
                </a:ext>
              </a:extLst>
            </p:cNvPr>
            <p:cNvSpPr/>
            <p:nvPr/>
          </p:nvSpPr>
          <p:spPr>
            <a:xfrm>
              <a:off x="4357779" y="4292006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316"/>
                    <a:pt x="9104" y="11037"/>
                    <a:pt x="9383" y="10478"/>
                  </a:cubicBezTo>
                  <a:cubicBezTo>
                    <a:pt x="9383" y="1047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7" name="Forma libre 728">
              <a:extLst>
                <a:ext uri="{FF2B5EF4-FFF2-40B4-BE49-F238E27FC236}">
                  <a16:creationId xmlns:a16="http://schemas.microsoft.com/office/drawing/2014/main" id="{BFAF12C9-64CF-4FBF-A004-40B4F83BAFF3}"/>
                </a:ext>
              </a:extLst>
            </p:cNvPr>
            <p:cNvSpPr/>
            <p:nvPr/>
          </p:nvSpPr>
          <p:spPr>
            <a:xfrm>
              <a:off x="4215302" y="4247021"/>
              <a:ext cx="156470" cy="111764"/>
            </a:xfrm>
            <a:custGeom>
              <a:avLst/>
              <a:gdLst>
                <a:gd name="connsiteX0" fmla="*/ 154375 w 156470"/>
                <a:gd name="connsiteY0" fmla="*/ 90110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54375 w 156470"/>
                <a:gd name="connsiteY4" fmla="*/ 90110 h 111764"/>
                <a:gd name="connsiteX5" fmla="*/ 106316 w 156470"/>
                <a:gd name="connsiteY5" fmla="*/ 62448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448 h 111764"/>
                <a:gd name="connsiteX10" fmla="*/ 114698 w 156470"/>
                <a:gd name="connsiteY10" fmla="*/ 67198 h 111764"/>
                <a:gd name="connsiteX11" fmla="*/ 114698 w 156470"/>
                <a:gd name="connsiteY11" fmla="*/ 87595 h 111764"/>
                <a:gd name="connsiteX12" fmla="*/ 130345 w 156470"/>
                <a:gd name="connsiteY12" fmla="*/ 96816 h 111764"/>
                <a:gd name="connsiteX13" fmla="*/ 130345 w 156470"/>
                <a:gd name="connsiteY13" fmla="*/ 76419 h 111764"/>
                <a:gd name="connsiteX14" fmla="*/ 114698 w 156470"/>
                <a:gd name="connsiteY14" fmla="*/ 6719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90110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54375" y="90110"/>
                  </a:lnTo>
                  <a:close/>
                  <a:moveTo>
                    <a:pt x="106316" y="62448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448"/>
                  </a:lnTo>
                  <a:close/>
                  <a:moveTo>
                    <a:pt x="114698" y="67198"/>
                  </a:moveTo>
                  <a:lnTo>
                    <a:pt x="114698" y="87595"/>
                  </a:lnTo>
                  <a:lnTo>
                    <a:pt x="130345" y="96816"/>
                  </a:lnTo>
                  <a:lnTo>
                    <a:pt x="130345" y="76419"/>
                  </a:lnTo>
                  <a:lnTo>
                    <a:pt x="114698" y="67198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8" name="Forma libre 729">
              <a:extLst>
                <a:ext uri="{FF2B5EF4-FFF2-40B4-BE49-F238E27FC236}">
                  <a16:creationId xmlns:a16="http://schemas.microsoft.com/office/drawing/2014/main" id="{D5739705-609D-439D-879C-1B66057C6572}"/>
                </a:ext>
              </a:extLst>
            </p:cNvPr>
            <p:cNvSpPr/>
            <p:nvPr/>
          </p:nvSpPr>
          <p:spPr>
            <a:xfrm>
              <a:off x="4215302" y="4247021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9" name="Forma libre 730">
              <a:extLst>
                <a:ext uri="{FF2B5EF4-FFF2-40B4-BE49-F238E27FC236}">
                  <a16:creationId xmlns:a16="http://schemas.microsoft.com/office/drawing/2014/main" id="{C08885A2-76B8-447B-8C21-4D479F59FA97}"/>
                </a:ext>
              </a:extLst>
            </p:cNvPr>
            <p:cNvSpPr/>
            <p:nvPr/>
          </p:nvSpPr>
          <p:spPr>
            <a:xfrm>
              <a:off x="4357512" y="4334476"/>
              <a:ext cx="11176" cy="11176"/>
            </a:xfrm>
            <a:custGeom>
              <a:avLst/>
              <a:gdLst>
                <a:gd name="connsiteX0" fmla="*/ 2665 w 11176"/>
                <a:gd name="connsiteY0" fmla="*/ 6566 h 11176"/>
                <a:gd name="connsiteX1" fmla="*/ 8253 w 11176"/>
                <a:gd name="connsiteY1" fmla="*/ 11037 h 11176"/>
                <a:gd name="connsiteX2" fmla="*/ 9651 w 11176"/>
                <a:gd name="connsiteY2" fmla="*/ 6566 h 11176"/>
                <a:gd name="connsiteX3" fmla="*/ 4062 w 11176"/>
                <a:gd name="connsiteY3" fmla="*/ 2096 h 11176"/>
                <a:gd name="connsiteX4" fmla="*/ 2665 w 11176"/>
                <a:gd name="connsiteY4" fmla="*/ 656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66"/>
                  </a:moveTo>
                  <a:cubicBezTo>
                    <a:pt x="3783" y="9081"/>
                    <a:pt x="6298" y="11037"/>
                    <a:pt x="8253" y="11037"/>
                  </a:cubicBezTo>
                  <a:cubicBezTo>
                    <a:pt x="10209" y="11037"/>
                    <a:pt x="10768" y="9081"/>
                    <a:pt x="9651" y="6566"/>
                  </a:cubicBezTo>
                  <a:cubicBezTo>
                    <a:pt x="8533" y="4051"/>
                    <a:pt x="6018" y="2096"/>
                    <a:pt x="4062" y="2096"/>
                  </a:cubicBezTo>
                  <a:cubicBezTo>
                    <a:pt x="2106" y="2096"/>
                    <a:pt x="1548" y="4051"/>
                    <a:pt x="2665" y="6566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0" name="Forma libre 731">
              <a:extLst>
                <a:ext uri="{FF2B5EF4-FFF2-40B4-BE49-F238E27FC236}">
                  <a16:creationId xmlns:a16="http://schemas.microsoft.com/office/drawing/2014/main" id="{9B509274-6031-4E02-B08E-02E0C079A61A}"/>
                </a:ext>
              </a:extLst>
            </p:cNvPr>
            <p:cNvSpPr/>
            <p:nvPr/>
          </p:nvSpPr>
          <p:spPr>
            <a:xfrm>
              <a:off x="4357779" y="4334476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316"/>
                    <a:pt x="9104" y="11037"/>
                    <a:pt x="9383" y="10478"/>
                  </a:cubicBezTo>
                  <a:cubicBezTo>
                    <a:pt x="9383" y="1047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1" name="Forma libre 732">
              <a:extLst>
                <a:ext uri="{FF2B5EF4-FFF2-40B4-BE49-F238E27FC236}">
                  <a16:creationId xmlns:a16="http://schemas.microsoft.com/office/drawing/2014/main" id="{3A500696-269F-47F3-BD89-B1225EF041CF}"/>
                </a:ext>
              </a:extLst>
            </p:cNvPr>
            <p:cNvSpPr/>
            <p:nvPr/>
          </p:nvSpPr>
          <p:spPr>
            <a:xfrm>
              <a:off x="4215302" y="4289491"/>
              <a:ext cx="156470" cy="111764"/>
            </a:xfrm>
            <a:custGeom>
              <a:avLst/>
              <a:gdLst>
                <a:gd name="connsiteX0" fmla="*/ 154375 w 156470"/>
                <a:gd name="connsiteY0" fmla="*/ 90110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54375 w 156470"/>
                <a:gd name="connsiteY4" fmla="*/ 90110 h 111764"/>
                <a:gd name="connsiteX5" fmla="*/ 106316 w 156470"/>
                <a:gd name="connsiteY5" fmla="*/ 62448 h 111764"/>
                <a:gd name="connsiteX6" fmla="*/ 2096 w 156470"/>
                <a:gd name="connsiteY6" fmla="*/ 2096 h 111764"/>
                <a:gd name="connsiteX7" fmla="*/ 2096 w 156470"/>
                <a:gd name="connsiteY7" fmla="*/ 22493 h 111764"/>
                <a:gd name="connsiteX8" fmla="*/ 106595 w 156470"/>
                <a:gd name="connsiteY8" fmla="*/ 82845 h 111764"/>
                <a:gd name="connsiteX9" fmla="*/ 106595 w 156470"/>
                <a:gd name="connsiteY9" fmla="*/ 62448 h 111764"/>
                <a:gd name="connsiteX10" fmla="*/ 114698 w 156470"/>
                <a:gd name="connsiteY10" fmla="*/ 67198 h 111764"/>
                <a:gd name="connsiteX11" fmla="*/ 114698 w 156470"/>
                <a:gd name="connsiteY11" fmla="*/ 87595 h 111764"/>
                <a:gd name="connsiteX12" fmla="*/ 130345 w 156470"/>
                <a:gd name="connsiteY12" fmla="*/ 96816 h 111764"/>
                <a:gd name="connsiteX13" fmla="*/ 130345 w 156470"/>
                <a:gd name="connsiteY13" fmla="*/ 76419 h 111764"/>
                <a:gd name="connsiteX14" fmla="*/ 114698 w 156470"/>
                <a:gd name="connsiteY14" fmla="*/ 6719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470" h="111764">
                  <a:moveTo>
                    <a:pt x="154375" y="90110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54375" y="90110"/>
                  </a:lnTo>
                  <a:close/>
                  <a:moveTo>
                    <a:pt x="106316" y="62448"/>
                  </a:move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62448"/>
                  </a:lnTo>
                  <a:close/>
                  <a:moveTo>
                    <a:pt x="114698" y="67198"/>
                  </a:moveTo>
                  <a:lnTo>
                    <a:pt x="114698" y="87595"/>
                  </a:lnTo>
                  <a:lnTo>
                    <a:pt x="130345" y="96816"/>
                  </a:lnTo>
                  <a:lnTo>
                    <a:pt x="130345" y="76419"/>
                  </a:lnTo>
                  <a:lnTo>
                    <a:pt x="114698" y="67198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2" name="Forma libre 733">
              <a:extLst>
                <a:ext uri="{FF2B5EF4-FFF2-40B4-BE49-F238E27FC236}">
                  <a16:creationId xmlns:a16="http://schemas.microsoft.com/office/drawing/2014/main" id="{5AC50F8D-FB7E-4B75-A1F1-00B03270786E}"/>
                </a:ext>
              </a:extLst>
            </p:cNvPr>
            <p:cNvSpPr/>
            <p:nvPr/>
          </p:nvSpPr>
          <p:spPr>
            <a:xfrm>
              <a:off x="4215302" y="4289491"/>
              <a:ext cx="156470" cy="111764"/>
            </a:xfrm>
            <a:custGeom>
              <a:avLst/>
              <a:gdLst>
                <a:gd name="connsiteX0" fmla="*/ 154375 w 156470"/>
                <a:gd name="connsiteY0" fmla="*/ 107992 h 111764"/>
                <a:gd name="connsiteX1" fmla="*/ 154375 w 156470"/>
                <a:gd name="connsiteY1" fmla="*/ 110507 h 111764"/>
                <a:gd name="connsiteX2" fmla="*/ 138728 w 156470"/>
                <a:gd name="connsiteY2" fmla="*/ 101566 h 111764"/>
                <a:gd name="connsiteX3" fmla="*/ 138728 w 156470"/>
                <a:gd name="connsiteY3" fmla="*/ 81169 h 111764"/>
                <a:gd name="connsiteX4" fmla="*/ 140963 w 156470"/>
                <a:gd name="connsiteY4" fmla="*/ 82566 h 111764"/>
                <a:gd name="connsiteX5" fmla="*/ 140963 w 156470"/>
                <a:gd name="connsiteY5" fmla="*/ 100448 h 111764"/>
                <a:gd name="connsiteX6" fmla="*/ 154375 w 156470"/>
                <a:gd name="connsiteY6" fmla="*/ 107992 h 111764"/>
                <a:gd name="connsiteX7" fmla="*/ 4331 w 156470"/>
                <a:gd name="connsiteY7" fmla="*/ 21375 h 111764"/>
                <a:gd name="connsiteX8" fmla="*/ 4331 w 156470"/>
                <a:gd name="connsiteY8" fmla="*/ 3493 h 111764"/>
                <a:gd name="connsiteX9" fmla="*/ 2096 w 156470"/>
                <a:gd name="connsiteY9" fmla="*/ 2096 h 111764"/>
                <a:gd name="connsiteX10" fmla="*/ 2096 w 156470"/>
                <a:gd name="connsiteY10" fmla="*/ 22493 h 111764"/>
                <a:gd name="connsiteX11" fmla="*/ 106595 w 156470"/>
                <a:gd name="connsiteY11" fmla="*/ 82845 h 111764"/>
                <a:gd name="connsiteX12" fmla="*/ 106595 w 156470"/>
                <a:gd name="connsiteY12" fmla="*/ 80331 h 111764"/>
                <a:gd name="connsiteX13" fmla="*/ 4331 w 156470"/>
                <a:gd name="connsiteY13" fmla="*/ 21375 h 111764"/>
                <a:gd name="connsiteX14" fmla="*/ 116934 w 156470"/>
                <a:gd name="connsiteY14" fmla="*/ 86478 h 111764"/>
                <a:gd name="connsiteX15" fmla="*/ 116934 w 156470"/>
                <a:gd name="connsiteY15" fmla="*/ 68595 h 111764"/>
                <a:gd name="connsiteX16" fmla="*/ 114698 w 156470"/>
                <a:gd name="connsiteY16" fmla="*/ 67198 h 111764"/>
                <a:gd name="connsiteX17" fmla="*/ 114698 w 156470"/>
                <a:gd name="connsiteY17" fmla="*/ 87595 h 111764"/>
                <a:gd name="connsiteX18" fmla="*/ 130345 w 156470"/>
                <a:gd name="connsiteY18" fmla="*/ 96816 h 111764"/>
                <a:gd name="connsiteX19" fmla="*/ 130345 w 156470"/>
                <a:gd name="connsiteY19" fmla="*/ 94301 h 111764"/>
                <a:gd name="connsiteX20" fmla="*/ 116934 w 156470"/>
                <a:gd name="connsiteY20" fmla="*/ 8647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470" h="111764">
                  <a:moveTo>
                    <a:pt x="154375" y="107992"/>
                  </a:moveTo>
                  <a:lnTo>
                    <a:pt x="154375" y="110507"/>
                  </a:lnTo>
                  <a:lnTo>
                    <a:pt x="138728" y="101566"/>
                  </a:lnTo>
                  <a:lnTo>
                    <a:pt x="138728" y="81169"/>
                  </a:lnTo>
                  <a:lnTo>
                    <a:pt x="140963" y="82566"/>
                  </a:lnTo>
                  <a:lnTo>
                    <a:pt x="140963" y="100448"/>
                  </a:lnTo>
                  <a:lnTo>
                    <a:pt x="154375" y="107992"/>
                  </a:lnTo>
                  <a:close/>
                  <a:moveTo>
                    <a:pt x="4331" y="21375"/>
                  </a:moveTo>
                  <a:lnTo>
                    <a:pt x="4331" y="3493"/>
                  </a:lnTo>
                  <a:lnTo>
                    <a:pt x="2096" y="2096"/>
                  </a:lnTo>
                  <a:lnTo>
                    <a:pt x="2096" y="22493"/>
                  </a:lnTo>
                  <a:lnTo>
                    <a:pt x="106595" y="82845"/>
                  </a:lnTo>
                  <a:lnTo>
                    <a:pt x="106595" y="80331"/>
                  </a:lnTo>
                  <a:lnTo>
                    <a:pt x="4331" y="21375"/>
                  </a:lnTo>
                  <a:close/>
                  <a:moveTo>
                    <a:pt x="116934" y="86478"/>
                  </a:moveTo>
                  <a:lnTo>
                    <a:pt x="116934" y="68595"/>
                  </a:lnTo>
                  <a:lnTo>
                    <a:pt x="114698" y="67198"/>
                  </a:lnTo>
                  <a:lnTo>
                    <a:pt x="114698" y="87595"/>
                  </a:lnTo>
                  <a:lnTo>
                    <a:pt x="130345" y="96816"/>
                  </a:lnTo>
                  <a:lnTo>
                    <a:pt x="130345" y="94301"/>
                  </a:lnTo>
                  <a:lnTo>
                    <a:pt x="116934" y="86478"/>
                  </a:ln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3" name="Forma libre 734">
              <a:extLst>
                <a:ext uri="{FF2B5EF4-FFF2-40B4-BE49-F238E27FC236}">
                  <a16:creationId xmlns:a16="http://schemas.microsoft.com/office/drawing/2014/main" id="{5F31E392-D292-4E19-83A1-DC24976FAE9C}"/>
                </a:ext>
              </a:extLst>
            </p:cNvPr>
            <p:cNvSpPr/>
            <p:nvPr/>
          </p:nvSpPr>
          <p:spPr>
            <a:xfrm>
              <a:off x="4357512" y="4376947"/>
              <a:ext cx="11176" cy="11176"/>
            </a:xfrm>
            <a:custGeom>
              <a:avLst/>
              <a:gdLst>
                <a:gd name="connsiteX0" fmla="*/ 2665 w 11176"/>
                <a:gd name="connsiteY0" fmla="*/ 6566 h 11176"/>
                <a:gd name="connsiteX1" fmla="*/ 8253 w 11176"/>
                <a:gd name="connsiteY1" fmla="*/ 11037 h 11176"/>
                <a:gd name="connsiteX2" fmla="*/ 9651 w 11176"/>
                <a:gd name="connsiteY2" fmla="*/ 6566 h 11176"/>
                <a:gd name="connsiteX3" fmla="*/ 4062 w 11176"/>
                <a:gd name="connsiteY3" fmla="*/ 2096 h 11176"/>
                <a:gd name="connsiteX4" fmla="*/ 2665 w 11176"/>
                <a:gd name="connsiteY4" fmla="*/ 656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11176">
                  <a:moveTo>
                    <a:pt x="2665" y="6566"/>
                  </a:moveTo>
                  <a:cubicBezTo>
                    <a:pt x="3783" y="9081"/>
                    <a:pt x="6298" y="11037"/>
                    <a:pt x="8253" y="11037"/>
                  </a:cubicBezTo>
                  <a:cubicBezTo>
                    <a:pt x="10209" y="11037"/>
                    <a:pt x="10768" y="9081"/>
                    <a:pt x="9651" y="6566"/>
                  </a:cubicBezTo>
                  <a:cubicBezTo>
                    <a:pt x="8533" y="4051"/>
                    <a:pt x="6018" y="2096"/>
                    <a:pt x="4062" y="2096"/>
                  </a:cubicBezTo>
                  <a:cubicBezTo>
                    <a:pt x="2106" y="2096"/>
                    <a:pt x="1548" y="4051"/>
                    <a:pt x="2665" y="6566"/>
                  </a:cubicBezTo>
                  <a:close/>
                </a:path>
              </a:pathLst>
            </a:custGeom>
            <a:solidFill>
              <a:srgbClr val="2B3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4" name="Forma libre 735">
              <a:extLst>
                <a:ext uri="{FF2B5EF4-FFF2-40B4-BE49-F238E27FC236}">
                  <a16:creationId xmlns:a16="http://schemas.microsoft.com/office/drawing/2014/main" id="{CAC2E1C0-EE2B-4CFA-AB51-DB88BD3FB298}"/>
                </a:ext>
              </a:extLst>
            </p:cNvPr>
            <p:cNvSpPr/>
            <p:nvPr/>
          </p:nvSpPr>
          <p:spPr>
            <a:xfrm>
              <a:off x="4357779" y="4376947"/>
              <a:ext cx="11176" cy="11176"/>
            </a:xfrm>
            <a:custGeom>
              <a:avLst/>
              <a:gdLst>
                <a:gd name="connsiteX0" fmla="*/ 9383 w 11176"/>
                <a:gd name="connsiteY0" fmla="*/ 10478 h 11176"/>
                <a:gd name="connsiteX1" fmla="*/ 3795 w 11176"/>
                <a:gd name="connsiteY1" fmla="*/ 6007 h 11176"/>
                <a:gd name="connsiteX2" fmla="*/ 3795 w 11176"/>
                <a:gd name="connsiteY2" fmla="*/ 2096 h 11176"/>
                <a:gd name="connsiteX3" fmla="*/ 2677 w 11176"/>
                <a:gd name="connsiteY3" fmla="*/ 6566 h 11176"/>
                <a:gd name="connsiteX4" fmla="*/ 8265 w 11176"/>
                <a:gd name="connsiteY4" fmla="*/ 11037 h 11176"/>
                <a:gd name="connsiteX5" fmla="*/ 9383 w 11176"/>
                <a:gd name="connsiteY5" fmla="*/ 10478 h 11176"/>
                <a:gd name="connsiteX6" fmla="*/ 9383 w 11176"/>
                <a:gd name="connsiteY6" fmla="*/ 10478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6" h="11176">
                  <a:moveTo>
                    <a:pt x="9383" y="10478"/>
                  </a:moveTo>
                  <a:cubicBezTo>
                    <a:pt x="7427" y="10478"/>
                    <a:pt x="4912" y="8522"/>
                    <a:pt x="3795" y="6007"/>
                  </a:cubicBezTo>
                  <a:cubicBezTo>
                    <a:pt x="2956" y="4331"/>
                    <a:pt x="3236" y="2934"/>
                    <a:pt x="3795" y="2096"/>
                  </a:cubicBezTo>
                  <a:cubicBezTo>
                    <a:pt x="2118" y="2375"/>
                    <a:pt x="1559" y="4331"/>
                    <a:pt x="2677" y="6566"/>
                  </a:cubicBezTo>
                  <a:cubicBezTo>
                    <a:pt x="3795" y="9081"/>
                    <a:pt x="6309" y="11037"/>
                    <a:pt x="8265" y="11037"/>
                  </a:cubicBezTo>
                  <a:cubicBezTo>
                    <a:pt x="8545" y="11316"/>
                    <a:pt x="9104" y="11037"/>
                    <a:pt x="9383" y="10478"/>
                  </a:cubicBezTo>
                  <a:cubicBezTo>
                    <a:pt x="9383" y="10478"/>
                    <a:pt x="9383" y="10478"/>
                    <a:pt x="9383" y="10478"/>
                  </a:cubicBezTo>
                  <a:close/>
                </a:path>
              </a:pathLst>
            </a:custGeom>
            <a:solidFill>
              <a:srgbClr val="2628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5" name="Forma libre 736">
              <a:extLst>
                <a:ext uri="{FF2B5EF4-FFF2-40B4-BE49-F238E27FC236}">
                  <a16:creationId xmlns:a16="http://schemas.microsoft.com/office/drawing/2014/main" id="{21E23C85-ACD6-4ECF-8D81-27CE133FF402}"/>
                </a:ext>
              </a:extLst>
            </p:cNvPr>
            <p:cNvSpPr/>
            <p:nvPr/>
          </p:nvSpPr>
          <p:spPr>
            <a:xfrm>
              <a:off x="4215302" y="4327770"/>
              <a:ext cx="13971" cy="89412"/>
            </a:xfrm>
            <a:custGeom>
              <a:avLst/>
              <a:gdLst>
                <a:gd name="connsiteX0" fmla="*/ 11875 w 13970"/>
                <a:gd name="connsiteY0" fmla="*/ 88713 h 89411"/>
                <a:gd name="connsiteX1" fmla="*/ 2096 w 13970"/>
                <a:gd name="connsiteY1" fmla="*/ 83125 h 89411"/>
                <a:gd name="connsiteX2" fmla="*/ 2096 w 13970"/>
                <a:gd name="connsiteY2" fmla="*/ 2096 h 89411"/>
                <a:gd name="connsiteX3" fmla="*/ 11875 w 13970"/>
                <a:gd name="connsiteY3" fmla="*/ 7963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1875" y="88713"/>
                  </a:moveTo>
                  <a:lnTo>
                    <a:pt x="2096" y="83125"/>
                  </a:lnTo>
                  <a:lnTo>
                    <a:pt x="2096" y="2096"/>
                  </a:lnTo>
                  <a:lnTo>
                    <a:pt x="11875" y="7963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6" name="Forma libre 737">
              <a:extLst>
                <a:ext uri="{FF2B5EF4-FFF2-40B4-BE49-F238E27FC236}">
                  <a16:creationId xmlns:a16="http://schemas.microsoft.com/office/drawing/2014/main" id="{8E0C091E-BF79-48B7-A065-8136E457485F}"/>
                </a:ext>
              </a:extLst>
            </p:cNvPr>
            <p:cNvSpPr/>
            <p:nvPr/>
          </p:nvSpPr>
          <p:spPr>
            <a:xfrm>
              <a:off x="4235420" y="4339506"/>
              <a:ext cx="13971" cy="89412"/>
            </a:xfrm>
            <a:custGeom>
              <a:avLst/>
              <a:gdLst>
                <a:gd name="connsiteX0" fmla="*/ 12154 w 13970"/>
                <a:gd name="connsiteY0" fmla="*/ 88713 h 89411"/>
                <a:gd name="connsiteX1" fmla="*/ 2096 w 13970"/>
                <a:gd name="connsiteY1" fmla="*/ 82845 h 89411"/>
                <a:gd name="connsiteX2" fmla="*/ 2096 w 13970"/>
                <a:gd name="connsiteY2" fmla="*/ 2096 h 89411"/>
                <a:gd name="connsiteX3" fmla="*/ 12154 w 13970"/>
                <a:gd name="connsiteY3" fmla="*/ 7684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2154" y="88713"/>
                  </a:moveTo>
                  <a:lnTo>
                    <a:pt x="2096" y="82845"/>
                  </a:lnTo>
                  <a:lnTo>
                    <a:pt x="2096" y="2096"/>
                  </a:lnTo>
                  <a:lnTo>
                    <a:pt x="12154" y="7684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7" name="Forma libre 738">
              <a:extLst>
                <a:ext uri="{FF2B5EF4-FFF2-40B4-BE49-F238E27FC236}">
                  <a16:creationId xmlns:a16="http://schemas.microsoft.com/office/drawing/2014/main" id="{EE7856B1-22D1-4E77-BCDF-A21C27F4DBAD}"/>
                </a:ext>
              </a:extLst>
            </p:cNvPr>
            <p:cNvSpPr/>
            <p:nvPr/>
          </p:nvSpPr>
          <p:spPr>
            <a:xfrm>
              <a:off x="4255817" y="4350962"/>
              <a:ext cx="13971" cy="89412"/>
            </a:xfrm>
            <a:custGeom>
              <a:avLst/>
              <a:gdLst>
                <a:gd name="connsiteX0" fmla="*/ 12154 w 13970"/>
                <a:gd name="connsiteY0" fmla="*/ 88713 h 89411"/>
                <a:gd name="connsiteX1" fmla="*/ 2096 w 13970"/>
                <a:gd name="connsiteY1" fmla="*/ 83125 h 89411"/>
                <a:gd name="connsiteX2" fmla="*/ 2096 w 13970"/>
                <a:gd name="connsiteY2" fmla="*/ 2096 h 89411"/>
                <a:gd name="connsiteX3" fmla="*/ 12154 w 13970"/>
                <a:gd name="connsiteY3" fmla="*/ 7963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2154" y="88713"/>
                  </a:moveTo>
                  <a:lnTo>
                    <a:pt x="2096" y="83125"/>
                  </a:lnTo>
                  <a:lnTo>
                    <a:pt x="2096" y="2096"/>
                  </a:lnTo>
                  <a:lnTo>
                    <a:pt x="12154" y="7963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8" name="Forma libre 739">
              <a:extLst>
                <a:ext uri="{FF2B5EF4-FFF2-40B4-BE49-F238E27FC236}">
                  <a16:creationId xmlns:a16="http://schemas.microsoft.com/office/drawing/2014/main" id="{8BAC187A-AF5B-46D6-8222-CD1B0A0BBBA9}"/>
                </a:ext>
              </a:extLst>
            </p:cNvPr>
            <p:cNvSpPr/>
            <p:nvPr/>
          </p:nvSpPr>
          <p:spPr>
            <a:xfrm>
              <a:off x="4276214" y="4362697"/>
              <a:ext cx="13971" cy="89412"/>
            </a:xfrm>
            <a:custGeom>
              <a:avLst/>
              <a:gdLst>
                <a:gd name="connsiteX0" fmla="*/ 12154 w 13970"/>
                <a:gd name="connsiteY0" fmla="*/ 88713 h 89411"/>
                <a:gd name="connsiteX1" fmla="*/ 2096 w 13970"/>
                <a:gd name="connsiteY1" fmla="*/ 82845 h 89411"/>
                <a:gd name="connsiteX2" fmla="*/ 2096 w 13970"/>
                <a:gd name="connsiteY2" fmla="*/ 2096 h 89411"/>
                <a:gd name="connsiteX3" fmla="*/ 12154 w 13970"/>
                <a:gd name="connsiteY3" fmla="*/ 7684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2154" y="88713"/>
                  </a:moveTo>
                  <a:lnTo>
                    <a:pt x="2096" y="82845"/>
                  </a:lnTo>
                  <a:lnTo>
                    <a:pt x="2096" y="2096"/>
                  </a:lnTo>
                  <a:lnTo>
                    <a:pt x="12154" y="7684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9" name="Forma libre 740">
              <a:extLst>
                <a:ext uri="{FF2B5EF4-FFF2-40B4-BE49-F238E27FC236}">
                  <a16:creationId xmlns:a16="http://schemas.microsoft.com/office/drawing/2014/main" id="{FFF61754-0A3C-43F4-9FE7-54BF1521C4D7}"/>
                </a:ext>
              </a:extLst>
            </p:cNvPr>
            <p:cNvSpPr/>
            <p:nvPr/>
          </p:nvSpPr>
          <p:spPr>
            <a:xfrm>
              <a:off x="4296611" y="4374153"/>
              <a:ext cx="13971" cy="89412"/>
            </a:xfrm>
            <a:custGeom>
              <a:avLst/>
              <a:gdLst>
                <a:gd name="connsiteX0" fmla="*/ 11875 w 13970"/>
                <a:gd name="connsiteY0" fmla="*/ 88992 h 89411"/>
                <a:gd name="connsiteX1" fmla="*/ 2096 w 13970"/>
                <a:gd name="connsiteY1" fmla="*/ 83125 h 89411"/>
                <a:gd name="connsiteX2" fmla="*/ 2096 w 13970"/>
                <a:gd name="connsiteY2" fmla="*/ 2096 h 89411"/>
                <a:gd name="connsiteX3" fmla="*/ 11875 w 13970"/>
                <a:gd name="connsiteY3" fmla="*/ 7963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1875" y="88992"/>
                  </a:moveTo>
                  <a:lnTo>
                    <a:pt x="2096" y="83125"/>
                  </a:lnTo>
                  <a:lnTo>
                    <a:pt x="2096" y="2096"/>
                  </a:lnTo>
                  <a:lnTo>
                    <a:pt x="11875" y="7963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0" name="Forma libre 741">
              <a:extLst>
                <a:ext uri="{FF2B5EF4-FFF2-40B4-BE49-F238E27FC236}">
                  <a16:creationId xmlns:a16="http://schemas.microsoft.com/office/drawing/2014/main" id="{F37EE62D-7FEB-4EF5-9363-DF8B31491E16}"/>
                </a:ext>
              </a:extLst>
            </p:cNvPr>
            <p:cNvSpPr/>
            <p:nvPr/>
          </p:nvSpPr>
          <p:spPr>
            <a:xfrm>
              <a:off x="4317008" y="4385888"/>
              <a:ext cx="13971" cy="89412"/>
            </a:xfrm>
            <a:custGeom>
              <a:avLst/>
              <a:gdLst>
                <a:gd name="connsiteX0" fmla="*/ 11875 w 13970"/>
                <a:gd name="connsiteY0" fmla="*/ 88713 h 89411"/>
                <a:gd name="connsiteX1" fmla="*/ 2096 w 13970"/>
                <a:gd name="connsiteY1" fmla="*/ 83125 h 89411"/>
                <a:gd name="connsiteX2" fmla="*/ 2096 w 13970"/>
                <a:gd name="connsiteY2" fmla="*/ 2096 h 89411"/>
                <a:gd name="connsiteX3" fmla="*/ 11875 w 13970"/>
                <a:gd name="connsiteY3" fmla="*/ 7684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1875" y="88713"/>
                  </a:moveTo>
                  <a:lnTo>
                    <a:pt x="2096" y="83125"/>
                  </a:lnTo>
                  <a:lnTo>
                    <a:pt x="2096" y="2096"/>
                  </a:lnTo>
                  <a:lnTo>
                    <a:pt x="11875" y="7684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1" name="Forma libre 742">
              <a:extLst>
                <a:ext uri="{FF2B5EF4-FFF2-40B4-BE49-F238E27FC236}">
                  <a16:creationId xmlns:a16="http://schemas.microsoft.com/office/drawing/2014/main" id="{6903EAE7-D2C0-4246-8B6F-78B67126461E}"/>
                </a:ext>
              </a:extLst>
            </p:cNvPr>
            <p:cNvSpPr/>
            <p:nvPr/>
          </p:nvSpPr>
          <p:spPr>
            <a:xfrm>
              <a:off x="4337125" y="4397623"/>
              <a:ext cx="13971" cy="89412"/>
            </a:xfrm>
            <a:custGeom>
              <a:avLst/>
              <a:gdLst>
                <a:gd name="connsiteX0" fmla="*/ 12154 w 13970"/>
                <a:gd name="connsiteY0" fmla="*/ 88713 h 89411"/>
                <a:gd name="connsiteX1" fmla="*/ 2096 w 13970"/>
                <a:gd name="connsiteY1" fmla="*/ 82845 h 89411"/>
                <a:gd name="connsiteX2" fmla="*/ 2096 w 13970"/>
                <a:gd name="connsiteY2" fmla="*/ 2096 h 89411"/>
                <a:gd name="connsiteX3" fmla="*/ 12154 w 13970"/>
                <a:gd name="connsiteY3" fmla="*/ 7684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2154" y="88713"/>
                  </a:moveTo>
                  <a:lnTo>
                    <a:pt x="2096" y="82845"/>
                  </a:lnTo>
                  <a:lnTo>
                    <a:pt x="2096" y="2096"/>
                  </a:lnTo>
                  <a:lnTo>
                    <a:pt x="12154" y="7684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2" name="Forma libre 743">
              <a:extLst>
                <a:ext uri="{FF2B5EF4-FFF2-40B4-BE49-F238E27FC236}">
                  <a16:creationId xmlns:a16="http://schemas.microsoft.com/office/drawing/2014/main" id="{A93DC0B0-8F82-4FE5-BBFD-A28EFCD98C5C}"/>
                </a:ext>
              </a:extLst>
            </p:cNvPr>
            <p:cNvSpPr/>
            <p:nvPr/>
          </p:nvSpPr>
          <p:spPr>
            <a:xfrm>
              <a:off x="4357522" y="4409079"/>
              <a:ext cx="13971" cy="89412"/>
            </a:xfrm>
            <a:custGeom>
              <a:avLst/>
              <a:gdLst>
                <a:gd name="connsiteX0" fmla="*/ 12154 w 13970"/>
                <a:gd name="connsiteY0" fmla="*/ 88713 h 89411"/>
                <a:gd name="connsiteX1" fmla="*/ 2096 w 13970"/>
                <a:gd name="connsiteY1" fmla="*/ 83125 h 89411"/>
                <a:gd name="connsiteX2" fmla="*/ 2096 w 13970"/>
                <a:gd name="connsiteY2" fmla="*/ 2096 h 89411"/>
                <a:gd name="connsiteX3" fmla="*/ 12154 w 13970"/>
                <a:gd name="connsiteY3" fmla="*/ 7963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89411">
                  <a:moveTo>
                    <a:pt x="12154" y="88713"/>
                  </a:moveTo>
                  <a:lnTo>
                    <a:pt x="2096" y="83125"/>
                  </a:lnTo>
                  <a:lnTo>
                    <a:pt x="2096" y="2096"/>
                  </a:lnTo>
                  <a:lnTo>
                    <a:pt x="12154" y="7963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3" name="Forma libre 744">
              <a:extLst>
                <a:ext uri="{FF2B5EF4-FFF2-40B4-BE49-F238E27FC236}">
                  <a16:creationId xmlns:a16="http://schemas.microsoft.com/office/drawing/2014/main" id="{C3EE3EF0-036F-407D-9284-7108F63641B0}"/>
                </a:ext>
              </a:extLst>
            </p:cNvPr>
            <p:cNvSpPr/>
            <p:nvPr/>
          </p:nvSpPr>
          <p:spPr>
            <a:xfrm>
              <a:off x="4317008" y="4033550"/>
              <a:ext cx="13971" cy="50294"/>
            </a:xfrm>
            <a:custGeom>
              <a:avLst/>
              <a:gdLst>
                <a:gd name="connsiteX0" fmla="*/ 11875 w 13970"/>
                <a:gd name="connsiteY0" fmla="*/ 50434 h 50294"/>
                <a:gd name="connsiteX1" fmla="*/ 11875 w 13970"/>
                <a:gd name="connsiteY1" fmla="*/ 7684 h 50294"/>
                <a:gd name="connsiteX2" fmla="*/ 2096 w 13970"/>
                <a:gd name="connsiteY2" fmla="*/ 2096 h 50294"/>
                <a:gd name="connsiteX3" fmla="*/ 2096 w 13970"/>
                <a:gd name="connsiteY3" fmla="*/ 44566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1875" y="50434"/>
                  </a:moveTo>
                  <a:lnTo>
                    <a:pt x="11875" y="7684"/>
                  </a:lnTo>
                  <a:lnTo>
                    <a:pt x="2096" y="2096"/>
                  </a:lnTo>
                  <a:lnTo>
                    <a:pt x="2096" y="44566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4" name="Forma libre 745">
              <a:extLst>
                <a:ext uri="{FF2B5EF4-FFF2-40B4-BE49-F238E27FC236}">
                  <a16:creationId xmlns:a16="http://schemas.microsoft.com/office/drawing/2014/main" id="{F13718C4-E4A1-40DD-A374-8F2D7488A310}"/>
                </a:ext>
              </a:extLst>
            </p:cNvPr>
            <p:cNvSpPr/>
            <p:nvPr/>
          </p:nvSpPr>
          <p:spPr>
            <a:xfrm>
              <a:off x="4296611" y="4021815"/>
              <a:ext cx="13971" cy="50294"/>
            </a:xfrm>
            <a:custGeom>
              <a:avLst/>
              <a:gdLst>
                <a:gd name="connsiteX0" fmla="*/ 11875 w 13970"/>
                <a:gd name="connsiteY0" fmla="*/ 50434 h 50294"/>
                <a:gd name="connsiteX1" fmla="*/ 11875 w 13970"/>
                <a:gd name="connsiteY1" fmla="*/ 7963 h 50294"/>
                <a:gd name="connsiteX2" fmla="*/ 2096 w 13970"/>
                <a:gd name="connsiteY2" fmla="*/ 2096 h 50294"/>
                <a:gd name="connsiteX3" fmla="*/ 2096 w 13970"/>
                <a:gd name="connsiteY3" fmla="*/ 44566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1875" y="50434"/>
                  </a:moveTo>
                  <a:lnTo>
                    <a:pt x="11875" y="7963"/>
                  </a:lnTo>
                  <a:lnTo>
                    <a:pt x="2096" y="2096"/>
                  </a:lnTo>
                  <a:lnTo>
                    <a:pt x="2096" y="44566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5" name="Forma libre 746">
              <a:extLst>
                <a:ext uri="{FF2B5EF4-FFF2-40B4-BE49-F238E27FC236}">
                  <a16:creationId xmlns:a16="http://schemas.microsoft.com/office/drawing/2014/main" id="{514BF5FA-B437-4BBE-A323-2D690136A74B}"/>
                </a:ext>
              </a:extLst>
            </p:cNvPr>
            <p:cNvSpPr/>
            <p:nvPr/>
          </p:nvSpPr>
          <p:spPr>
            <a:xfrm>
              <a:off x="4357522" y="4056742"/>
              <a:ext cx="13971" cy="50294"/>
            </a:xfrm>
            <a:custGeom>
              <a:avLst/>
              <a:gdLst>
                <a:gd name="connsiteX0" fmla="*/ 12154 w 13970"/>
                <a:gd name="connsiteY0" fmla="*/ 50713 h 50294"/>
                <a:gd name="connsiteX1" fmla="*/ 12154 w 13970"/>
                <a:gd name="connsiteY1" fmla="*/ 7963 h 50294"/>
                <a:gd name="connsiteX2" fmla="*/ 2096 w 13970"/>
                <a:gd name="connsiteY2" fmla="*/ 2096 h 50294"/>
                <a:gd name="connsiteX3" fmla="*/ 2096 w 13970"/>
                <a:gd name="connsiteY3" fmla="*/ 44845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2154" y="50713"/>
                  </a:moveTo>
                  <a:lnTo>
                    <a:pt x="12154" y="7963"/>
                  </a:lnTo>
                  <a:lnTo>
                    <a:pt x="2096" y="2096"/>
                  </a:lnTo>
                  <a:lnTo>
                    <a:pt x="2096" y="44845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6" name="Forma libre 747">
              <a:extLst>
                <a:ext uri="{FF2B5EF4-FFF2-40B4-BE49-F238E27FC236}">
                  <a16:creationId xmlns:a16="http://schemas.microsoft.com/office/drawing/2014/main" id="{D76EBE21-4777-426B-AE2E-88DF5E687A27}"/>
                </a:ext>
              </a:extLst>
            </p:cNvPr>
            <p:cNvSpPr/>
            <p:nvPr/>
          </p:nvSpPr>
          <p:spPr>
            <a:xfrm>
              <a:off x="4337125" y="4045006"/>
              <a:ext cx="13971" cy="50294"/>
            </a:xfrm>
            <a:custGeom>
              <a:avLst/>
              <a:gdLst>
                <a:gd name="connsiteX0" fmla="*/ 12154 w 13970"/>
                <a:gd name="connsiteY0" fmla="*/ 50713 h 50294"/>
                <a:gd name="connsiteX1" fmla="*/ 12154 w 13970"/>
                <a:gd name="connsiteY1" fmla="*/ 7963 h 50294"/>
                <a:gd name="connsiteX2" fmla="*/ 2096 w 13970"/>
                <a:gd name="connsiteY2" fmla="*/ 2096 h 50294"/>
                <a:gd name="connsiteX3" fmla="*/ 2096 w 13970"/>
                <a:gd name="connsiteY3" fmla="*/ 44845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2154" y="50713"/>
                  </a:moveTo>
                  <a:lnTo>
                    <a:pt x="12154" y="7963"/>
                  </a:lnTo>
                  <a:lnTo>
                    <a:pt x="2096" y="2096"/>
                  </a:lnTo>
                  <a:lnTo>
                    <a:pt x="2096" y="44845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7" name="Forma libre 748">
              <a:extLst>
                <a:ext uri="{FF2B5EF4-FFF2-40B4-BE49-F238E27FC236}">
                  <a16:creationId xmlns:a16="http://schemas.microsoft.com/office/drawing/2014/main" id="{6B89564E-2BC0-4B7B-AA91-E11C3159821E}"/>
                </a:ext>
              </a:extLst>
            </p:cNvPr>
            <p:cNvSpPr/>
            <p:nvPr/>
          </p:nvSpPr>
          <p:spPr>
            <a:xfrm>
              <a:off x="4215302" y="3975433"/>
              <a:ext cx="13971" cy="50294"/>
            </a:xfrm>
            <a:custGeom>
              <a:avLst/>
              <a:gdLst>
                <a:gd name="connsiteX0" fmla="*/ 11875 w 13970"/>
                <a:gd name="connsiteY0" fmla="*/ 49875 h 50294"/>
                <a:gd name="connsiteX1" fmla="*/ 11875 w 13970"/>
                <a:gd name="connsiteY1" fmla="*/ 7963 h 50294"/>
                <a:gd name="connsiteX2" fmla="*/ 2096 w 13970"/>
                <a:gd name="connsiteY2" fmla="*/ 2096 h 50294"/>
                <a:gd name="connsiteX3" fmla="*/ 2096 w 13970"/>
                <a:gd name="connsiteY3" fmla="*/ 4400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1875" y="49875"/>
                  </a:moveTo>
                  <a:lnTo>
                    <a:pt x="11875" y="7963"/>
                  </a:lnTo>
                  <a:lnTo>
                    <a:pt x="2096" y="2096"/>
                  </a:lnTo>
                  <a:lnTo>
                    <a:pt x="2096" y="44007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8" name="Forma libre 749">
              <a:extLst>
                <a:ext uri="{FF2B5EF4-FFF2-40B4-BE49-F238E27FC236}">
                  <a16:creationId xmlns:a16="http://schemas.microsoft.com/office/drawing/2014/main" id="{08164337-6B47-4266-84B3-68F70392EC73}"/>
                </a:ext>
              </a:extLst>
            </p:cNvPr>
            <p:cNvSpPr/>
            <p:nvPr/>
          </p:nvSpPr>
          <p:spPr>
            <a:xfrm>
              <a:off x="4276214" y="4010359"/>
              <a:ext cx="13971" cy="50294"/>
            </a:xfrm>
            <a:custGeom>
              <a:avLst/>
              <a:gdLst>
                <a:gd name="connsiteX0" fmla="*/ 12154 w 13970"/>
                <a:gd name="connsiteY0" fmla="*/ 50154 h 50294"/>
                <a:gd name="connsiteX1" fmla="*/ 12154 w 13970"/>
                <a:gd name="connsiteY1" fmla="*/ 7684 h 50294"/>
                <a:gd name="connsiteX2" fmla="*/ 2096 w 13970"/>
                <a:gd name="connsiteY2" fmla="*/ 2096 h 50294"/>
                <a:gd name="connsiteX3" fmla="*/ 2096 w 13970"/>
                <a:gd name="connsiteY3" fmla="*/ 4428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2154" y="50154"/>
                  </a:moveTo>
                  <a:lnTo>
                    <a:pt x="12154" y="7684"/>
                  </a:lnTo>
                  <a:lnTo>
                    <a:pt x="2096" y="2096"/>
                  </a:lnTo>
                  <a:lnTo>
                    <a:pt x="2096" y="44287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9" name="Forma libre 750">
              <a:extLst>
                <a:ext uri="{FF2B5EF4-FFF2-40B4-BE49-F238E27FC236}">
                  <a16:creationId xmlns:a16="http://schemas.microsoft.com/office/drawing/2014/main" id="{22D1E2AA-850A-4257-B152-504E6344F83D}"/>
                </a:ext>
              </a:extLst>
            </p:cNvPr>
            <p:cNvSpPr/>
            <p:nvPr/>
          </p:nvSpPr>
          <p:spPr>
            <a:xfrm>
              <a:off x="4235420" y="3987168"/>
              <a:ext cx="13971" cy="50294"/>
            </a:xfrm>
            <a:custGeom>
              <a:avLst/>
              <a:gdLst>
                <a:gd name="connsiteX0" fmla="*/ 12154 w 13970"/>
                <a:gd name="connsiteY0" fmla="*/ 49875 h 50294"/>
                <a:gd name="connsiteX1" fmla="*/ 12154 w 13970"/>
                <a:gd name="connsiteY1" fmla="*/ 7684 h 50294"/>
                <a:gd name="connsiteX2" fmla="*/ 2096 w 13970"/>
                <a:gd name="connsiteY2" fmla="*/ 2096 h 50294"/>
                <a:gd name="connsiteX3" fmla="*/ 2096 w 13970"/>
                <a:gd name="connsiteY3" fmla="*/ 4400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2154" y="49875"/>
                  </a:moveTo>
                  <a:lnTo>
                    <a:pt x="12154" y="7684"/>
                  </a:lnTo>
                  <a:lnTo>
                    <a:pt x="2096" y="2096"/>
                  </a:lnTo>
                  <a:lnTo>
                    <a:pt x="2096" y="44007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0" name="Forma libre 751">
              <a:extLst>
                <a:ext uri="{FF2B5EF4-FFF2-40B4-BE49-F238E27FC236}">
                  <a16:creationId xmlns:a16="http://schemas.microsoft.com/office/drawing/2014/main" id="{5C5C35B2-B2A0-498E-9038-D22FFF32EA37}"/>
                </a:ext>
              </a:extLst>
            </p:cNvPr>
            <p:cNvSpPr/>
            <p:nvPr/>
          </p:nvSpPr>
          <p:spPr>
            <a:xfrm>
              <a:off x="4255817" y="3998624"/>
              <a:ext cx="13971" cy="50294"/>
            </a:xfrm>
            <a:custGeom>
              <a:avLst/>
              <a:gdLst>
                <a:gd name="connsiteX0" fmla="*/ 12154 w 13970"/>
                <a:gd name="connsiteY0" fmla="*/ 50154 h 50294"/>
                <a:gd name="connsiteX1" fmla="*/ 12154 w 13970"/>
                <a:gd name="connsiteY1" fmla="*/ 7963 h 50294"/>
                <a:gd name="connsiteX2" fmla="*/ 2096 w 13970"/>
                <a:gd name="connsiteY2" fmla="*/ 2096 h 50294"/>
                <a:gd name="connsiteX3" fmla="*/ 2096 w 13970"/>
                <a:gd name="connsiteY3" fmla="*/ 4428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50294">
                  <a:moveTo>
                    <a:pt x="12154" y="50154"/>
                  </a:moveTo>
                  <a:lnTo>
                    <a:pt x="12154" y="7963"/>
                  </a:lnTo>
                  <a:lnTo>
                    <a:pt x="2096" y="2096"/>
                  </a:lnTo>
                  <a:lnTo>
                    <a:pt x="2096" y="44287"/>
                  </a:lnTo>
                  <a:close/>
                </a:path>
              </a:pathLst>
            </a:custGeom>
            <a:solidFill>
              <a:srgbClr val="32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1" name="Forma libre 752">
              <a:extLst>
                <a:ext uri="{FF2B5EF4-FFF2-40B4-BE49-F238E27FC236}">
                  <a16:creationId xmlns:a16="http://schemas.microsoft.com/office/drawing/2014/main" id="{FD2BEAAA-F0C8-4C96-BFB5-494950BA943C}"/>
                </a:ext>
              </a:extLst>
            </p:cNvPr>
            <p:cNvSpPr/>
            <p:nvPr/>
          </p:nvSpPr>
          <p:spPr>
            <a:xfrm>
              <a:off x="4408655" y="3976830"/>
              <a:ext cx="170441" cy="530881"/>
            </a:xfrm>
            <a:custGeom>
              <a:avLst/>
              <a:gdLst>
                <a:gd name="connsiteX0" fmla="*/ 27801 w 170440"/>
                <a:gd name="connsiteY0" fmla="*/ 104639 h 530881"/>
                <a:gd name="connsiteX1" fmla="*/ 27801 w 170440"/>
                <a:gd name="connsiteY1" fmla="*/ 125036 h 530881"/>
                <a:gd name="connsiteX2" fmla="*/ 12154 w 170440"/>
                <a:gd name="connsiteY2" fmla="*/ 133978 h 530881"/>
                <a:gd name="connsiteX3" fmla="*/ 12154 w 170440"/>
                <a:gd name="connsiteY3" fmla="*/ 113581 h 530881"/>
                <a:gd name="connsiteX4" fmla="*/ 27801 w 170440"/>
                <a:gd name="connsiteY4" fmla="*/ 104639 h 530881"/>
                <a:gd name="connsiteX5" fmla="*/ 60213 w 170440"/>
                <a:gd name="connsiteY5" fmla="*/ 106037 h 530881"/>
                <a:gd name="connsiteX6" fmla="*/ 164713 w 170440"/>
                <a:gd name="connsiteY6" fmla="*/ 45684 h 530881"/>
                <a:gd name="connsiteX7" fmla="*/ 164713 w 170440"/>
                <a:gd name="connsiteY7" fmla="*/ 25287 h 530881"/>
                <a:gd name="connsiteX8" fmla="*/ 60213 w 170440"/>
                <a:gd name="connsiteY8" fmla="*/ 85919 h 530881"/>
                <a:gd name="connsiteX9" fmla="*/ 60213 w 170440"/>
                <a:gd name="connsiteY9" fmla="*/ 106037 h 530881"/>
                <a:gd name="connsiteX10" fmla="*/ 36184 w 170440"/>
                <a:gd name="connsiteY10" fmla="*/ 99610 h 530881"/>
                <a:gd name="connsiteX11" fmla="*/ 36184 w 170440"/>
                <a:gd name="connsiteY11" fmla="*/ 120007 h 530881"/>
                <a:gd name="connsiteX12" fmla="*/ 51831 w 170440"/>
                <a:gd name="connsiteY12" fmla="*/ 110787 h 530881"/>
                <a:gd name="connsiteX13" fmla="*/ 51831 w 170440"/>
                <a:gd name="connsiteY13" fmla="*/ 90669 h 530881"/>
                <a:gd name="connsiteX14" fmla="*/ 36184 w 170440"/>
                <a:gd name="connsiteY14" fmla="*/ 99610 h 530881"/>
                <a:gd name="connsiteX15" fmla="*/ 27801 w 170440"/>
                <a:gd name="connsiteY15" fmla="*/ 136213 h 530881"/>
                <a:gd name="connsiteX16" fmla="*/ 27801 w 170440"/>
                <a:gd name="connsiteY16" fmla="*/ 156610 h 530881"/>
                <a:gd name="connsiteX17" fmla="*/ 12154 w 170440"/>
                <a:gd name="connsiteY17" fmla="*/ 165551 h 530881"/>
                <a:gd name="connsiteX18" fmla="*/ 12154 w 170440"/>
                <a:gd name="connsiteY18" fmla="*/ 145154 h 530881"/>
                <a:gd name="connsiteX19" fmla="*/ 27801 w 170440"/>
                <a:gd name="connsiteY19" fmla="*/ 136213 h 530881"/>
                <a:gd name="connsiteX20" fmla="*/ 60213 w 170440"/>
                <a:gd name="connsiteY20" fmla="*/ 137889 h 530881"/>
                <a:gd name="connsiteX21" fmla="*/ 164713 w 170440"/>
                <a:gd name="connsiteY21" fmla="*/ 77537 h 530881"/>
                <a:gd name="connsiteX22" fmla="*/ 164713 w 170440"/>
                <a:gd name="connsiteY22" fmla="*/ 57140 h 530881"/>
                <a:gd name="connsiteX23" fmla="*/ 60213 w 170440"/>
                <a:gd name="connsiteY23" fmla="*/ 117492 h 530881"/>
                <a:gd name="connsiteX24" fmla="*/ 60213 w 170440"/>
                <a:gd name="connsiteY24" fmla="*/ 137889 h 530881"/>
                <a:gd name="connsiteX25" fmla="*/ 36184 w 170440"/>
                <a:gd name="connsiteY25" fmla="*/ 131463 h 530881"/>
                <a:gd name="connsiteX26" fmla="*/ 36184 w 170440"/>
                <a:gd name="connsiteY26" fmla="*/ 151860 h 530881"/>
                <a:gd name="connsiteX27" fmla="*/ 51831 w 170440"/>
                <a:gd name="connsiteY27" fmla="*/ 142639 h 530881"/>
                <a:gd name="connsiteX28" fmla="*/ 51831 w 170440"/>
                <a:gd name="connsiteY28" fmla="*/ 122242 h 530881"/>
                <a:gd name="connsiteX29" fmla="*/ 36184 w 170440"/>
                <a:gd name="connsiteY29" fmla="*/ 131463 h 530881"/>
                <a:gd name="connsiteX30" fmla="*/ 27801 w 170440"/>
                <a:gd name="connsiteY30" fmla="*/ 168066 h 530881"/>
                <a:gd name="connsiteX31" fmla="*/ 27801 w 170440"/>
                <a:gd name="connsiteY31" fmla="*/ 188463 h 530881"/>
                <a:gd name="connsiteX32" fmla="*/ 12154 w 170440"/>
                <a:gd name="connsiteY32" fmla="*/ 197404 h 530881"/>
                <a:gd name="connsiteX33" fmla="*/ 12154 w 170440"/>
                <a:gd name="connsiteY33" fmla="*/ 177007 h 530881"/>
                <a:gd name="connsiteX34" fmla="*/ 27801 w 170440"/>
                <a:gd name="connsiteY34" fmla="*/ 168066 h 530881"/>
                <a:gd name="connsiteX35" fmla="*/ 60213 w 170440"/>
                <a:gd name="connsiteY35" fmla="*/ 169742 h 530881"/>
                <a:gd name="connsiteX36" fmla="*/ 164713 w 170440"/>
                <a:gd name="connsiteY36" fmla="*/ 109389 h 530881"/>
                <a:gd name="connsiteX37" fmla="*/ 164713 w 170440"/>
                <a:gd name="connsiteY37" fmla="*/ 88992 h 530881"/>
                <a:gd name="connsiteX38" fmla="*/ 60213 w 170440"/>
                <a:gd name="connsiteY38" fmla="*/ 149345 h 530881"/>
                <a:gd name="connsiteX39" fmla="*/ 60213 w 170440"/>
                <a:gd name="connsiteY39" fmla="*/ 169742 h 530881"/>
                <a:gd name="connsiteX40" fmla="*/ 36184 w 170440"/>
                <a:gd name="connsiteY40" fmla="*/ 163316 h 530881"/>
                <a:gd name="connsiteX41" fmla="*/ 36184 w 170440"/>
                <a:gd name="connsiteY41" fmla="*/ 183713 h 530881"/>
                <a:gd name="connsiteX42" fmla="*/ 51831 w 170440"/>
                <a:gd name="connsiteY42" fmla="*/ 174492 h 530881"/>
                <a:gd name="connsiteX43" fmla="*/ 51831 w 170440"/>
                <a:gd name="connsiteY43" fmla="*/ 154095 h 530881"/>
                <a:gd name="connsiteX44" fmla="*/ 36184 w 170440"/>
                <a:gd name="connsiteY44" fmla="*/ 163316 h 530881"/>
                <a:gd name="connsiteX45" fmla="*/ 2096 w 170440"/>
                <a:gd name="connsiteY45" fmla="*/ 220595 h 530881"/>
                <a:gd name="connsiteX46" fmla="*/ 2096 w 170440"/>
                <a:gd name="connsiteY46" fmla="*/ 99331 h 530881"/>
                <a:gd name="connsiteX47" fmla="*/ 2934 w 170440"/>
                <a:gd name="connsiteY47" fmla="*/ 98772 h 530881"/>
                <a:gd name="connsiteX48" fmla="*/ 170581 w 170440"/>
                <a:gd name="connsiteY48" fmla="*/ 2096 h 530881"/>
                <a:gd name="connsiteX49" fmla="*/ 170581 w 170440"/>
                <a:gd name="connsiteY49" fmla="*/ 123360 h 530881"/>
                <a:gd name="connsiteX50" fmla="*/ 169742 w 170440"/>
                <a:gd name="connsiteY50" fmla="*/ 123919 h 530881"/>
                <a:gd name="connsiteX51" fmla="*/ 2096 w 170440"/>
                <a:gd name="connsiteY51" fmla="*/ 220595 h 530881"/>
                <a:gd name="connsiteX52" fmla="*/ 5169 w 170440"/>
                <a:gd name="connsiteY52" fmla="*/ 101287 h 530881"/>
                <a:gd name="connsiteX53" fmla="*/ 5169 w 170440"/>
                <a:gd name="connsiteY53" fmla="*/ 215566 h 530881"/>
                <a:gd name="connsiteX54" fmla="*/ 167507 w 170440"/>
                <a:gd name="connsiteY54" fmla="*/ 121963 h 530881"/>
                <a:gd name="connsiteX55" fmla="*/ 167507 w 170440"/>
                <a:gd name="connsiteY55" fmla="*/ 7684 h 530881"/>
                <a:gd name="connsiteX56" fmla="*/ 5169 w 170440"/>
                <a:gd name="connsiteY56" fmla="*/ 101287 h 530881"/>
                <a:gd name="connsiteX57" fmla="*/ 27801 w 170440"/>
                <a:gd name="connsiteY57" fmla="*/ 259713 h 530881"/>
                <a:gd name="connsiteX58" fmla="*/ 27801 w 170440"/>
                <a:gd name="connsiteY58" fmla="*/ 280110 h 530881"/>
                <a:gd name="connsiteX59" fmla="*/ 12154 w 170440"/>
                <a:gd name="connsiteY59" fmla="*/ 289051 h 530881"/>
                <a:gd name="connsiteX60" fmla="*/ 12154 w 170440"/>
                <a:gd name="connsiteY60" fmla="*/ 268654 h 530881"/>
                <a:gd name="connsiteX61" fmla="*/ 27801 w 170440"/>
                <a:gd name="connsiteY61" fmla="*/ 259713 h 530881"/>
                <a:gd name="connsiteX62" fmla="*/ 60213 w 170440"/>
                <a:gd name="connsiteY62" fmla="*/ 261389 h 530881"/>
                <a:gd name="connsiteX63" fmla="*/ 164713 w 170440"/>
                <a:gd name="connsiteY63" fmla="*/ 201036 h 530881"/>
                <a:gd name="connsiteX64" fmla="*/ 164713 w 170440"/>
                <a:gd name="connsiteY64" fmla="*/ 180639 h 530881"/>
                <a:gd name="connsiteX65" fmla="*/ 60213 w 170440"/>
                <a:gd name="connsiteY65" fmla="*/ 241271 h 530881"/>
                <a:gd name="connsiteX66" fmla="*/ 60213 w 170440"/>
                <a:gd name="connsiteY66" fmla="*/ 261389 h 530881"/>
                <a:gd name="connsiteX67" fmla="*/ 36184 w 170440"/>
                <a:gd name="connsiteY67" fmla="*/ 254963 h 530881"/>
                <a:gd name="connsiteX68" fmla="*/ 36184 w 170440"/>
                <a:gd name="connsiteY68" fmla="*/ 275360 h 530881"/>
                <a:gd name="connsiteX69" fmla="*/ 51831 w 170440"/>
                <a:gd name="connsiteY69" fmla="*/ 266139 h 530881"/>
                <a:gd name="connsiteX70" fmla="*/ 51831 w 170440"/>
                <a:gd name="connsiteY70" fmla="*/ 245742 h 530881"/>
                <a:gd name="connsiteX71" fmla="*/ 36184 w 170440"/>
                <a:gd name="connsiteY71" fmla="*/ 254963 h 530881"/>
                <a:gd name="connsiteX72" fmla="*/ 27801 w 170440"/>
                <a:gd name="connsiteY72" fmla="*/ 291566 h 530881"/>
                <a:gd name="connsiteX73" fmla="*/ 27801 w 170440"/>
                <a:gd name="connsiteY73" fmla="*/ 311963 h 530881"/>
                <a:gd name="connsiteX74" fmla="*/ 12154 w 170440"/>
                <a:gd name="connsiteY74" fmla="*/ 320904 h 530881"/>
                <a:gd name="connsiteX75" fmla="*/ 12154 w 170440"/>
                <a:gd name="connsiteY75" fmla="*/ 300507 h 530881"/>
                <a:gd name="connsiteX76" fmla="*/ 27801 w 170440"/>
                <a:gd name="connsiteY76" fmla="*/ 291566 h 530881"/>
                <a:gd name="connsiteX77" fmla="*/ 60213 w 170440"/>
                <a:gd name="connsiteY77" fmla="*/ 293242 h 530881"/>
                <a:gd name="connsiteX78" fmla="*/ 164713 w 170440"/>
                <a:gd name="connsiteY78" fmla="*/ 232889 h 530881"/>
                <a:gd name="connsiteX79" fmla="*/ 164713 w 170440"/>
                <a:gd name="connsiteY79" fmla="*/ 212492 h 530881"/>
                <a:gd name="connsiteX80" fmla="*/ 60213 w 170440"/>
                <a:gd name="connsiteY80" fmla="*/ 272845 h 530881"/>
                <a:gd name="connsiteX81" fmla="*/ 60213 w 170440"/>
                <a:gd name="connsiteY81" fmla="*/ 293242 h 530881"/>
                <a:gd name="connsiteX82" fmla="*/ 36184 w 170440"/>
                <a:gd name="connsiteY82" fmla="*/ 286816 h 530881"/>
                <a:gd name="connsiteX83" fmla="*/ 36184 w 170440"/>
                <a:gd name="connsiteY83" fmla="*/ 307213 h 530881"/>
                <a:gd name="connsiteX84" fmla="*/ 51831 w 170440"/>
                <a:gd name="connsiteY84" fmla="*/ 297992 h 530881"/>
                <a:gd name="connsiteX85" fmla="*/ 51831 w 170440"/>
                <a:gd name="connsiteY85" fmla="*/ 277595 h 530881"/>
                <a:gd name="connsiteX86" fmla="*/ 36184 w 170440"/>
                <a:gd name="connsiteY86" fmla="*/ 286816 h 530881"/>
                <a:gd name="connsiteX87" fmla="*/ 27801 w 170440"/>
                <a:gd name="connsiteY87" fmla="*/ 323418 h 530881"/>
                <a:gd name="connsiteX88" fmla="*/ 27801 w 170440"/>
                <a:gd name="connsiteY88" fmla="*/ 343815 h 530881"/>
                <a:gd name="connsiteX89" fmla="*/ 12154 w 170440"/>
                <a:gd name="connsiteY89" fmla="*/ 352757 h 530881"/>
                <a:gd name="connsiteX90" fmla="*/ 12154 w 170440"/>
                <a:gd name="connsiteY90" fmla="*/ 332360 h 530881"/>
                <a:gd name="connsiteX91" fmla="*/ 27801 w 170440"/>
                <a:gd name="connsiteY91" fmla="*/ 323418 h 530881"/>
                <a:gd name="connsiteX92" fmla="*/ 60213 w 170440"/>
                <a:gd name="connsiteY92" fmla="*/ 325095 h 530881"/>
                <a:gd name="connsiteX93" fmla="*/ 164713 w 170440"/>
                <a:gd name="connsiteY93" fmla="*/ 264742 h 530881"/>
                <a:gd name="connsiteX94" fmla="*/ 164713 w 170440"/>
                <a:gd name="connsiteY94" fmla="*/ 244345 h 530881"/>
                <a:gd name="connsiteX95" fmla="*/ 60213 w 170440"/>
                <a:gd name="connsiteY95" fmla="*/ 304698 h 530881"/>
                <a:gd name="connsiteX96" fmla="*/ 60213 w 170440"/>
                <a:gd name="connsiteY96" fmla="*/ 325095 h 530881"/>
                <a:gd name="connsiteX97" fmla="*/ 36184 w 170440"/>
                <a:gd name="connsiteY97" fmla="*/ 318668 h 530881"/>
                <a:gd name="connsiteX98" fmla="*/ 36184 w 170440"/>
                <a:gd name="connsiteY98" fmla="*/ 339065 h 530881"/>
                <a:gd name="connsiteX99" fmla="*/ 51831 w 170440"/>
                <a:gd name="connsiteY99" fmla="*/ 329845 h 530881"/>
                <a:gd name="connsiteX100" fmla="*/ 51831 w 170440"/>
                <a:gd name="connsiteY100" fmla="*/ 309448 h 530881"/>
                <a:gd name="connsiteX101" fmla="*/ 36184 w 170440"/>
                <a:gd name="connsiteY101" fmla="*/ 318668 h 530881"/>
                <a:gd name="connsiteX102" fmla="*/ 2096 w 170440"/>
                <a:gd name="connsiteY102" fmla="*/ 375948 h 530881"/>
                <a:gd name="connsiteX103" fmla="*/ 2096 w 170440"/>
                <a:gd name="connsiteY103" fmla="*/ 254683 h 530881"/>
                <a:gd name="connsiteX104" fmla="*/ 2934 w 170440"/>
                <a:gd name="connsiteY104" fmla="*/ 254124 h 530881"/>
                <a:gd name="connsiteX105" fmla="*/ 170581 w 170440"/>
                <a:gd name="connsiteY105" fmla="*/ 157448 h 530881"/>
                <a:gd name="connsiteX106" fmla="*/ 170581 w 170440"/>
                <a:gd name="connsiteY106" fmla="*/ 278713 h 530881"/>
                <a:gd name="connsiteX107" fmla="*/ 169742 w 170440"/>
                <a:gd name="connsiteY107" fmla="*/ 279271 h 530881"/>
                <a:gd name="connsiteX108" fmla="*/ 2096 w 170440"/>
                <a:gd name="connsiteY108" fmla="*/ 375948 h 530881"/>
                <a:gd name="connsiteX109" fmla="*/ 5169 w 170440"/>
                <a:gd name="connsiteY109" fmla="*/ 256360 h 530881"/>
                <a:gd name="connsiteX110" fmla="*/ 5169 w 170440"/>
                <a:gd name="connsiteY110" fmla="*/ 370639 h 530881"/>
                <a:gd name="connsiteX111" fmla="*/ 167507 w 170440"/>
                <a:gd name="connsiteY111" fmla="*/ 277036 h 530881"/>
                <a:gd name="connsiteX112" fmla="*/ 167507 w 170440"/>
                <a:gd name="connsiteY112" fmla="*/ 162757 h 530881"/>
                <a:gd name="connsiteX113" fmla="*/ 5169 w 170440"/>
                <a:gd name="connsiteY113" fmla="*/ 256360 h 530881"/>
                <a:gd name="connsiteX114" fmla="*/ 27801 w 170440"/>
                <a:gd name="connsiteY114" fmla="*/ 415065 h 530881"/>
                <a:gd name="connsiteX115" fmla="*/ 27801 w 170440"/>
                <a:gd name="connsiteY115" fmla="*/ 435462 h 530881"/>
                <a:gd name="connsiteX116" fmla="*/ 12154 w 170440"/>
                <a:gd name="connsiteY116" fmla="*/ 444403 h 530881"/>
                <a:gd name="connsiteX117" fmla="*/ 12154 w 170440"/>
                <a:gd name="connsiteY117" fmla="*/ 424006 h 530881"/>
                <a:gd name="connsiteX118" fmla="*/ 27801 w 170440"/>
                <a:gd name="connsiteY118" fmla="*/ 415065 h 530881"/>
                <a:gd name="connsiteX119" fmla="*/ 60213 w 170440"/>
                <a:gd name="connsiteY119" fmla="*/ 416742 h 530881"/>
                <a:gd name="connsiteX120" fmla="*/ 164713 w 170440"/>
                <a:gd name="connsiteY120" fmla="*/ 356389 h 530881"/>
                <a:gd name="connsiteX121" fmla="*/ 164713 w 170440"/>
                <a:gd name="connsiteY121" fmla="*/ 335992 h 530881"/>
                <a:gd name="connsiteX122" fmla="*/ 60213 w 170440"/>
                <a:gd name="connsiteY122" fmla="*/ 396624 h 530881"/>
                <a:gd name="connsiteX123" fmla="*/ 60213 w 170440"/>
                <a:gd name="connsiteY123" fmla="*/ 416742 h 530881"/>
                <a:gd name="connsiteX124" fmla="*/ 36184 w 170440"/>
                <a:gd name="connsiteY124" fmla="*/ 410315 h 530881"/>
                <a:gd name="connsiteX125" fmla="*/ 36184 w 170440"/>
                <a:gd name="connsiteY125" fmla="*/ 430712 h 530881"/>
                <a:gd name="connsiteX126" fmla="*/ 51831 w 170440"/>
                <a:gd name="connsiteY126" fmla="*/ 421492 h 530881"/>
                <a:gd name="connsiteX127" fmla="*/ 51831 w 170440"/>
                <a:gd name="connsiteY127" fmla="*/ 401095 h 530881"/>
                <a:gd name="connsiteX128" fmla="*/ 36184 w 170440"/>
                <a:gd name="connsiteY128" fmla="*/ 410315 h 530881"/>
                <a:gd name="connsiteX129" fmla="*/ 27801 w 170440"/>
                <a:gd name="connsiteY129" fmla="*/ 446918 h 530881"/>
                <a:gd name="connsiteX130" fmla="*/ 27801 w 170440"/>
                <a:gd name="connsiteY130" fmla="*/ 467315 h 530881"/>
                <a:gd name="connsiteX131" fmla="*/ 12154 w 170440"/>
                <a:gd name="connsiteY131" fmla="*/ 476256 h 530881"/>
                <a:gd name="connsiteX132" fmla="*/ 12154 w 170440"/>
                <a:gd name="connsiteY132" fmla="*/ 455859 h 530881"/>
                <a:gd name="connsiteX133" fmla="*/ 27801 w 170440"/>
                <a:gd name="connsiteY133" fmla="*/ 446918 h 530881"/>
                <a:gd name="connsiteX134" fmla="*/ 60213 w 170440"/>
                <a:gd name="connsiteY134" fmla="*/ 448595 h 530881"/>
                <a:gd name="connsiteX135" fmla="*/ 164713 w 170440"/>
                <a:gd name="connsiteY135" fmla="*/ 388242 h 530881"/>
                <a:gd name="connsiteX136" fmla="*/ 164713 w 170440"/>
                <a:gd name="connsiteY136" fmla="*/ 367845 h 530881"/>
                <a:gd name="connsiteX137" fmla="*/ 60213 w 170440"/>
                <a:gd name="connsiteY137" fmla="*/ 428198 h 530881"/>
                <a:gd name="connsiteX138" fmla="*/ 60213 w 170440"/>
                <a:gd name="connsiteY138" fmla="*/ 448595 h 530881"/>
                <a:gd name="connsiteX139" fmla="*/ 36184 w 170440"/>
                <a:gd name="connsiteY139" fmla="*/ 442168 h 530881"/>
                <a:gd name="connsiteX140" fmla="*/ 36184 w 170440"/>
                <a:gd name="connsiteY140" fmla="*/ 462565 h 530881"/>
                <a:gd name="connsiteX141" fmla="*/ 51831 w 170440"/>
                <a:gd name="connsiteY141" fmla="*/ 453345 h 530881"/>
                <a:gd name="connsiteX142" fmla="*/ 51831 w 170440"/>
                <a:gd name="connsiteY142" fmla="*/ 432948 h 530881"/>
                <a:gd name="connsiteX143" fmla="*/ 36184 w 170440"/>
                <a:gd name="connsiteY143" fmla="*/ 442168 h 530881"/>
                <a:gd name="connsiteX144" fmla="*/ 27801 w 170440"/>
                <a:gd name="connsiteY144" fmla="*/ 478771 h 530881"/>
                <a:gd name="connsiteX145" fmla="*/ 27801 w 170440"/>
                <a:gd name="connsiteY145" fmla="*/ 499168 h 530881"/>
                <a:gd name="connsiteX146" fmla="*/ 12154 w 170440"/>
                <a:gd name="connsiteY146" fmla="*/ 508109 h 530881"/>
                <a:gd name="connsiteX147" fmla="*/ 12154 w 170440"/>
                <a:gd name="connsiteY147" fmla="*/ 487712 h 530881"/>
                <a:gd name="connsiteX148" fmla="*/ 27801 w 170440"/>
                <a:gd name="connsiteY148" fmla="*/ 478771 h 530881"/>
                <a:gd name="connsiteX149" fmla="*/ 60213 w 170440"/>
                <a:gd name="connsiteY149" fmla="*/ 480447 h 530881"/>
                <a:gd name="connsiteX150" fmla="*/ 164713 w 170440"/>
                <a:gd name="connsiteY150" fmla="*/ 420095 h 530881"/>
                <a:gd name="connsiteX151" fmla="*/ 164713 w 170440"/>
                <a:gd name="connsiteY151" fmla="*/ 399698 h 530881"/>
                <a:gd name="connsiteX152" fmla="*/ 60213 w 170440"/>
                <a:gd name="connsiteY152" fmla="*/ 460050 h 530881"/>
                <a:gd name="connsiteX153" fmla="*/ 60213 w 170440"/>
                <a:gd name="connsiteY153" fmla="*/ 480447 h 530881"/>
                <a:gd name="connsiteX154" fmla="*/ 36184 w 170440"/>
                <a:gd name="connsiteY154" fmla="*/ 474021 h 530881"/>
                <a:gd name="connsiteX155" fmla="*/ 36184 w 170440"/>
                <a:gd name="connsiteY155" fmla="*/ 494418 h 530881"/>
                <a:gd name="connsiteX156" fmla="*/ 51831 w 170440"/>
                <a:gd name="connsiteY156" fmla="*/ 485197 h 530881"/>
                <a:gd name="connsiteX157" fmla="*/ 51831 w 170440"/>
                <a:gd name="connsiteY157" fmla="*/ 464800 h 530881"/>
                <a:gd name="connsiteX158" fmla="*/ 36184 w 170440"/>
                <a:gd name="connsiteY158" fmla="*/ 474021 h 530881"/>
                <a:gd name="connsiteX159" fmla="*/ 2096 w 170440"/>
                <a:gd name="connsiteY159" fmla="*/ 531300 h 530881"/>
                <a:gd name="connsiteX160" fmla="*/ 2096 w 170440"/>
                <a:gd name="connsiteY160" fmla="*/ 410036 h 530881"/>
                <a:gd name="connsiteX161" fmla="*/ 2934 w 170440"/>
                <a:gd name="connsiteY161" fmla="*/ 409477 h 530881"/>
                <a:gd name="connsiteX162" fmla="*/ 170581 w 170440"/>
                <a:gd name="connsiteY162" fmla="*/ 312801 h 530881"/>
                <a:gd name="connsiteX163" fmla="*/ 170581 w 170440"/>
                <a:gd name="connsiteY163" fmla="*/ 434065 h 530881"/>
                <a:gd name="connsiteX164" fmla="*/ 169742 w 170440"/>
                <a:gd name="connsiteY164" fmla="*/ 434624 h 530881"/>
                <a:gd name="connsiteX165" fmla="*/ 2096 w 170440"/>
                <a:gd name="connsiteY165" fmla="*/ 531300 h 530881"/>
                <a:gd name="connsiteX166" fmla="*/ 5169 w 170440"/>
                <a:gd name="connsiteY166" fmla="*/ 411712 h 530881"/>
                <a:gd name="connsiteX167" fmla="*/ 5169 w 170440"/>
                <a:gd name="connsiteY167" fmla="*/ 525991 h 530881"/>
                <a:gd name="connsiteX168" fmla="*/ 167507 w 170440"/>
                <a:gd name="connsiteY168" fmla="*/ 432389 h 530881"/>
                <a:gd name="connsiteX169" fmla="*/ 167507 w 170440"/>
                <a:gd name="connsiteY169" fmla="*/ 318110 h 530881"/>
                <a:gd name="connsiteX170" fmla="*/ 5169 w 170440"/>
                <a:gd name="connsiteY170" fmla="*/ 411712 h 53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70440" h="530881">
                  <a:moveTo>
                    <a:pt x="27801" y="104639"/>
                  </a:moveTo>
                  <a:lnTo>
                    <a:pt x="27801" y="125036"/>
                  </a:lnTo>
                  <a:lnTo>
                    <a:pt x="12154" y="133978"/>
                  </a:lnTo>
                  <a:lnTo>
                    <a:pt x="12154" y="113581"/>
                  </a:lnTo>
                  <a:lnTo>
                    <a:pt x="27801" y="104639"/>
                  </a:lnTo>
                  <a:close/>
                  <a:moveTo>
                    <a:pt x="60213" y="106037"/>
                  </a:moveTo>
                  <a:lnTo>
                    <a:pt x="164713" y="45684"/>
                  </a:lnTo>
                  <a:lnTo>
                    <a:pt x="164713" y="25287"/>
                  </a:lnTo>
                  <a:lnTo>
                    <a:pt x="60213" y="85919"/>
                  </a:lnTo>
                  <a:lnTo>
                    <a:pt x="60213" y="106037"/>
                  </a:lnTo>
                  <a:close/>
                  <a:moveTo>
                    <a:pt x="36184" y="99610"/>
                  </a:moveTo>
                  <a:lnTo>
                    <a:pt x="36184" y="120007"/>
                  </a:lnTo>
                  <a:lnTo>
                    <a:pt x="51831" y="110787"/>
                  </a:lnTo>
                  <a:lnTo>
                    <a:pt x="51831" y="90669"/>
                  </a:lnTo>
                  <a:lnTo>
                    <a:pt x="36184" y="99610"/>
                  </a:lnTo>
                  <a:close/>
                  <a:moveTo>
                    <a:pt x="27801" y="136213"/>
                  </a:moveTo>
                  <a:lnTo>
                    <a:pt x="27801" y="156610"/>
                  </a:lnTo>
                  <a:lnTo>
                    <a:pt x="12154" y="165551"/>
                  </a:lnTo>
                  <a:lnTo>
                    <a:pt x="12154" y="145154"/>
                  </a:lnTo>
                  <a:lnTo>
                    <a:pt x="27801" y="136213"/>
                  </a:lnTo>
                  <a:close/>
                  <a:moveTo>
                    <a:pt x="60213" y="137889"/>
                  </a:moveTo>
                  <a:lnTo>
                    <a:pt x="164713" y="77537"/>
                  </a:lnTo>
                  <a:lnTo>
                    <a:pt x="164713" y="57140"/>
                  </a:lnTo>
                  <a:lnTo>
                    <a:pt x="60213" y="117492"/>
                  </a:lnTo>
                  <a:lnTo>
                    <a:pt x="60213" y="137889"/>
                  </a:lnTo>
                  <a:close/>
                  <a:moveTo>
                    <a:pt x="36184" y="131463"/>
                  </a:moveTo>
                  <a:lnTo>
                    <a:pt x="36184" y="151860"/>
                  </a:lnTo>
                  <a:lnTo>
                    <a:pt x="51831" y="142639"/>
                  </a:lnTo>
                  <a:lnTo>
                    <a:pt x="51831" y="122242"/>
                  </a:lnTo>
                  <a:lnTo>
                    <a:pt x="36184" y="131463"/>
                  </a:lnTo>
                  <a:close/>
                  <a:moveTo>
                    <a:pt x="27801" y="168066"/>
                  </a:moveTo>
                  <a:lnTo>
                    <a:pt x="27801" y="188463"/>
                  </a:lnTo>
                  <a:lnTo>
                    <a:pt x="12154" y="197404"/>
                  </a:lnTo>
                  <a:lnTo>
                    <a:pt x="12154" y="177007"/>
                  </a:lnTo>
                  <a:lnTo>
                    <a:pt x="27801" y="168066"/>
                  </a:lnTo>
                  <a:close/>
                  <a:moveTo>
                    <a:pt x="60213" y="169742"/>
                  </a:moveTo>
                  <a:lnTo>
                    <a:pt x="164713" y="109389"/>
                  </a:lnTo>
                  <a:lnTo>
                    <a:pt x="164713" y="88992"/>
                  </a:lnTo>
                  <a:lnTo>
                    <a:pt x="60213" y="149345"/>
                  </a:lnTo>
                  <a:lnTo>
                    <a:pt x="60213" y="169742"/>
                  </a:lnTo>
                  <a:close/>
                  <a:moveTo>
                    <a:pt x="36184" y="163316"/>
                  </a:moveTo>
                  <a:lnTo>
                    <a:pt x="36184" y="183713"/>
                  </a:lnTo>
                  <a:lnTo>
                    <a:pt x="51831" y="174492"/>
                  </a:lnTo>
                  <a:lnTo>
                    <a:pt x="51831" y="154095"/>
                  </a:lnTo>
                  <a:lnTo>
                    <a:pt x="36184" y="163316"/>
                  </a:lnTo>
                  <a:close/>
                  <a:moveTo>
                    <a:pt x="2096" y="220595"/>
                  </a:moveTo>
                  <a:lnTo>
                    <a:pt x="2096" y="99331"/>
                  </a:lnTo>
                  <a:lnTo>
                    <a:pt x="2934" y="98772"/>
                  </a:lnTo>
                  <a:lnTo>
                    <a:pt x="170581" y="2096"/>
                  </a:lnTo>
                  <a:lnTo>
                    <a:pt x="170581" y="123360"/>
                  </a:lnTo>
                  <a:lnTo>
                    <a:pt x="169742" y="123919"/>
                  </a:lnTo>
                  <a:lnTo>
                    <a:pt x="2096" y="220595"/>
                  </a:lnTo>
                  <a:close/>
                  <a:moveTo>
                    <a:pt x="5169" y="101287"/>
                  </a:moveTo>
                  <a:lnTo>
                    <a:pt x="5169" y="215566"/>
                  </a:lnTo>
                  <a:lnTo>
                    <a:pt x="167507" y="121963"/>
                  </a:lnTo>
                  <a:lnTo>
                    <a:pt x="167507" y="7684"/>
                  </a:lnTo>
                  <a:lnTo>
                    <a:pt x="5169" y="101287"/>
                  </a:lnTo>
                  <a:close/>
                  <a:moveTo>
                    <a:pt x="27801" y="259713"/>
                  </a:moveTo>
                  <a:lnTo>
                    <a:pt x="27801" y="280110"/>
                  </a:lnTo>
                  <a:lnTo>
                    <a:pt x="12154" y="289051"/>
                  </a:lnTo>
                  <a:lnTo>
                    <a:pt x="12154" y="268654"/>
                  </a:lnTo>
                  <a:lnTo>
                    <a:pt x="27801" y="259713"/>
                  </a:lnTo>
                  <a:close/>
                  <a:moveTo>
                    <a:pt x="60213" y="261389"/>
                  </a:moveTo>
                  <a:lnTo>
                    <a:pt x="164713" y="201036"/>
                  </a:lnTo>
                  <a:lnTo>
                    <a:pt x="164713" y="180639"/>
                  </a:lnTo>
                  <a:lnTo>
                    <a:pt x="60213" y="241271"/>
                  </a:lnTo>
                  <a:lnTo>
                    <a:pt x="60213" y="261389"/>
                  </a:lnTo>
                  <a:close/>
                  <a:moveTo>
                    <a:pt x="36184" y="254963"/>
                  </a:moveTo>
                  <a:lnTo>
                    <a:pt x="36184" y="275360"/>
                  </a:lnTo>
                  <a:lnTo>
                    <a:pt x="51831" y="266139"/>
                  </a:lnTo>
                  <a:lnTo>
                    <a:pt x="51831" y="245742"/>
                  </a:lnTo>
                  <a:lnTo>
                    <a:pt x="36184" y="254963"/>
                  </a:lnTo>
                  <a:close/>
                  <a:moveTo>
                    <a:pt x="27801" y="291566"/>
                  </a:moveTo>
                  <a:lnTo>
                    <a:pt x="27801" y="311963"/>
                  </a:lnTo>
                  <a:lnTo>
                    <a:pt x="12154" y="320904"/>
                  </a:lnTo>
                  <a:lnTo>
                    <a:pt x="12154" y="300507"/>
                  </a:lnTo>
                  <a:lnTo>
                    <a:pt x="27801" y="291566"/>
                  </a:lnTo>
                  <a:close/>
                  <a:moveTo>
                    <a:pt x="60213" y="293242"/>
                  </a:moveTo>
                  <a:lnTo>
                    <a:pt x="164713" y="232889"/>
                  </a:lnTo>
                  <a:lnTo>
                    <a:pt x="164713" y="212492"/>
                  </a:lnTo>
                  <a:lnTo>
                    <a:pt x="60213" y="272845"/>
                  </a:lnTo>
                  <a:lnTo>
                    <a:pt x="60213" y="293242"/>
                  </a:lnTo>
                  <a:close/>
                  <a:moveTo>
                    <a:pt x="36184" y="286816"/>
                  </a:moveTo>
                  <a:lnTo>
                    <a:pt x="36184" y="307213"/>
                  </a:lnTo>
                  <a:lnTo>
                    <a:pt x="51831" y="297992"/>
                  </a:lnTo>
                  <a:lnTo>
                    <a:pt x="51831" y="277595"/>
                  </a:lnTo>
                  <a:lnTo>
                    <a:pt x="36184" y="286816"/>
                  </a:lnTo>
                  <a:close/>
                  <a:moveTo>
                    <a:pt x="27801" y="323418"/>
                  </a:moveTo>
                  <a:lnTo>
                    <a:pt x="27801" y="343815"/>
                  </a:lnTo>
                  <a:lnTo>
                    <a:pt x="12154" y="352757"/>
                  </a:lnTo>
                  <a:lnTo>
                    <a:pt x="12154" y="332360"/>
                  </a:lnTo>
                  <a:lnTo>
                    <a:pt x="27801" y="323418"/>
                  </a:lnTo>
                  <a:close/>
                  <a:moveTo>
                    <a:pt x="60213" y="325095"/>
                  </a:moveTo>
                  <a:lnTo>
                    <a:pt x="164713" y="264742"/>
                  </a:lnTo>
                  <a:lnTo>
                    <a:pt x="164713" y="244345"/>
                  </a:lnTo>
                  <a:lnTo>
                    <a:pt x="60213" y="304698"/>
                  </a:lnTo>
                  <a:lnTo>
                    <a:pt x="60213" y="325095"/>
                  </a:lnTo>
                  <a:close/>
                  <a:moveTo>
                    <a:pt x="36184" y="318668"/>
                  </a:moveTo>
                  <a:lnTo>
                    <a:pt x="36184" y="339065"/>
                  </a:lnTo>
                  <a:lnTo>
                    <a:pt x="51831" y="329845"/>
                  </a:lnTo>
                  <a:lnTo>
                    <a:pt x="51831" y="309448"/>
                  </a:lnTo>
                  <a:lnTo>
                    <a:pt x="36184" y="318668"/>
                  </a:lnTo>
                  <a:close/>
                  <a:moveTo>
                    <a:pt x="2096" y="375948"/>
                  </a:moveTo>
                  <a:lnTo>
                    <a:pt x="2096" y="254683"/>
                  </a:lnTo>
                  <a:lnTo>
                    <a:pt x="2934" y="254124"/>
                  </a:lnTo>
                  <a:lnTo>
                    <a:pt x="170581" y="157448"/>
                  </a:lnTo>
                  <a:lnTo>
                    <a:pt x="170581" y="278713"/>
                  </a:lnTo>
                  <a:lnTo>
                    <a:pt x="169742" y="279271"/>
                  </a:lnTo>
                  <a:lnTo>
                    <a:pt x="2096" y="375948"/>
                  </a:lnTo>
                  <a:close/>
                  <a:moveTo>
                    <a:pt x="5169" y="256360"/>
                  </a:moveTo>
                  <a:lnTo>
                    <a:pt x="5169" y="370639"/>
                  </a:lnTo>
                  <a:lnTo>
                    <a:pt x="167507" y="277036"/>
                  </a:lnTo>
                  <a:lnTo>
                    <a:pt x="167507" y="162757"/>
                  </a:lnTo>
                  <a:lnTo>
                    <a:pt x="5169" y="256360"/>
                  </a:lnTo>
                  <a:close/>
                  <a:moveTo>
                    <a:pt x="27801" y="415065"/>
                  </a:moveTo>
                  <a:lnTo>
                    <a:pt x="27801" y="435462"/>
                  </a:lnTo>
                  <a:lnTo>
                    <a:pt x="12154" y="444403"/>
                  </a:lnTo>
                  <a:lnTo>
                    <a:pt x="12154" y="424006"/>
                  </a:lnTo>
                  <a:lnTo>
                    <a:pt x="27801" y="415065"/>
                  </a:lnTo>
                  <a:close/>
                  <a:moveTo>
                    <a:pt x="60213" y="416742"/>
                  </a:moveTo>
                  <a:lnTo>
                    <a:pt x="164713" y="356389"/>
                  </a:lnTo>
                  <a:lnTo>
                    <a:pt x="164713" y="335992"/>
                  </a:lnTo>
                  <a:lnTo>
                    <a:pt x="60213" y="396624"/>
                  </a:lnTo>
                  <a:lnTo>
                    <a:pt x="60213" y="416742"/>
                  </a:lnTo>
                  <a:close/>
                  <a:moveTo>
                    <a:pt x="36184" y="410315"/>
                  </a:moveTo>
                  <a:lnTo>
                    <a:pt x="36184" y="430712"/>
                  </a:lnTo>
                  <a:lnTo>
                    <a:pt x="51831" y="421492"/>
                  </a:lnTo>
                  <a:lnTo>
                    <a:pt x="51831" y="401095"/>
                  </a:lnTo>
                  <a:lnTo>
                    <a:pt x="36184" y="410315"/>
                  </a:lnTo>
                  <a:close/>
                  <a:moveTo>
                    <a:pt x="27801" y="446918"/>
                  </a:moveTo>
                  <a:lnTo>
                    <a:pt x="27801" y="467315"/>
                  </a:lnTo>
                  <a:lnTo>
                    <a:pt x="12154" y="476256"/>
                  </a:lnTo>
                  <a:lnTo>
                    <a:pt x="12154" y="455859"/>
                  </a:lnTo>
                  <a:lnTo>
                    <a:pt x="27801" y="446918"/>
                  </a:lnTo>
                  <a:close/>
                  <a:moveTo>
                    <a:pt x="60213" y="448595"/>
                  </a:moveTo>
                  <a:lnTo>
                    <a:pt x="164713" y="388242"/>
                  </a:lnTo>
                  <a:lnTo>
                    <a:pt x="164713" y="367845"/>
                  </a:lnTo>
                  <a:lnTo>
                    <a:pt x="60213" y="428198"/>
                  </a:lnTo>
                  <a:lnTo>
                    <a:pt x="60213" y="448595"/>
                  </a:lnTo>
                  <a:close/>
                  <a:moveTo>
                    <a:pt x="36184" y="442168"/>
                  </a:moveTo>
                  <a:lnTo>
                    <a:pt x="36184" y="462565"/>
                  </a:lnTo>
                  <a:lnTo>
                    <a:pt x="51831" y="453345"/>
                  </a:lnTo>
                  <a:lnTo>
                    <a:pt x="51831" y="432948"/>
                  </a:lnTo>
                  <a:lnTo>
                    <a:pt x="36184" y="442168"/>
                  </a:lnTo>
                  <a:close/>
                  <a:moveTo>
                    <a:pt x="27801" y="478771"/>
                  </a:moveTo>
                  <a:lnTo>
                    <a:pt x="27801" y="499168"/>
                  </a:lnTo>
                  <a:lnTo>
                    <a:pt x="12154" y="508109"/>
                  </a:lnTo>
                  <a:lnTo>
                    <a:pt x="12154" y="487712"/>
                  </a:lnTo>
                  <a:lnTo>
                    <a:pt x="27801" y="478771"/>
                  </a:lnTo>
                  <a:close/>
                  <a:moveTo>
                    <a:pt x="60213" y="480447"/>
                  </a:moveTo>
                  <a:lnTo>
                    <a:pt x="164713" y="420095"/>
                  </a:lnTo>
                  <a:lnTo>
                    <a:pt x="164713" y="399698"/>
                  </a:lnTo>
                  <a:lnTo>
                    <a:pt x="60213" y="460050"/>
                  </a:lnTo>
                  <a:lnTo>
                    <a:pt x="60213" y="480447"/>
                  </a:lnTo>
                  <a:close/>
                  <a:moveTo>
                    <a:pt x="36184" y="474021"/>
                  </a:moveTo>
                  <a:lnTo>
                    <a:pt x="36184" y="494418"/>
                  </a:lnTo>
                  <a:lnTo>
                    <a:pt x="51831" y="485197"/>
                  </a:lnTo>
                  <a:lnTo>
                    <a:pt x="51831" y="464800"/>
                  </a:lnTo>
                  <a:lnTo>
                    <a:pt x="36184" y="474021"/>
                  </a:lnTo>
                  <a:close/>
                  <a:moveTo>
                    <a:pt x="2096" y="531300"/>
                  </a:moveTo>
                  <a:lnTo>
                    <a:pt x="2096" y="410036"/>
                  </a:lnTo>
                  <a:lnTo>
                    <a:pt x="2934" y="409477"/>
                  </a:lnTo>
                  <a:lnTo>
                    <a:pt x="170581" y="312801"/>
                  </a:lnTo>
                  <a:lnTo>
                    <a:pt x="170581" y="434065"/>
                  </a:lnTo>
                  <a:lnTo>
                    <a:pt x="169742" y="434624"/>
                  </a:lnTo>
                  <a:lnTo>
                    <a:pt x="2096" y="531300"/>
                  </a:lnTo>
                  <a:close/>
                  <a:moveTo>
                    <a:pt x="5169" y="411712"/>
                  </a:moveTo>
                  <a:lnTo>
                    <a:pt x="5169" y="525991"/>
                  </a:lnTo>
                  <a:lnTo>
                    <a:pt x="167507" y="432389"/>
                  </a:lnTo>
                  <a:lnTo>
                    <a:pt x="167507" y="318110"/>
                  </a:lnTo>
                  <a:lnTo>
                    <a:pt x="5169" y="411712"/>
                  </a:lnTo>
                  <a:close/>
                </a:path>
              </a:pathLst>
            </a:custGeom>
            <a:solidFill>
              <a:srgbClr val="4456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2" name="Forma libre 753">
              <a:extLst>
                <a:ext uri="{FF2B5EF4-FFF2-40B4-BE49-F238E27FC236}">
                  <a16:creationId xmlns:a16="http://schemas.microsoft.com/office/drawing/2014/main" id="{BC9E6775-05D5-4D55-8557-9CF4F8FA62FA}"/>
                </a:ext>
              </a:extLst>
            </p:cNvPr>
            <p:cNvSpPr/>
            <p:nvPr/>
          </p:nvSpPr>
          <p:spPr>
            <a:xfrm>
              <a:off x="4936183" y="4364932"/>
              <a:ext cx="145294" cy="106176"/>
            </a:xfrm>
            <a:custGeom>
              <a:avLst/>
              <a:gdLst>
                <a:gd name="connsiteX0" fmla="*/ 144036 w 145293"/>
                <a:gd name="connsiteY0" fmla="*/ 84242 h 106176"/>
                <a:gd name="connsiteX1" fmla="*/ 2096 w 145293"/>
                <a:gd name="connsiteY1" fmla="*/ 2096 h 106176"/>
                <a:gd name="connsiteX2" fmla="*/ 2096 w 145293"/>
                <a:gd name="connsiteY2" fmla="*/ 22213 h 106176"/>
                <a:gd name="connsiteX3" fmla="*/ 144036 w 145293"/>
                <a:gd name="connsiteY3" fmla="*/ 104081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106176">
                  <a:moveTo>
                    <a:pt x="144036" y="84242"/>
                  </a:moveTo>
                  <a:lnTo>
                    <a:pt x="2096" y="2096"/>
                  </a:lnTo>
                  <a:lnTo>
                    <a:pt x="2096" y="22213"/>
                  </a:lnTo>
                  <a:lnTo>
                    <a:pt x="144036" y="104081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3" name="Forma libre 754">
              <a:extLst>
                <a:ext uri="{FF2B5EF4-FFF2-40B4-BE49-F238E27FC236}">
                  <a16:creationId xmlns:a16="http://schemas.microsoft.com/office/drawing/2014/main" id="{2D207828-83CA-4110-AF67-EF72BD065985}"/>
                </a:ext>
              </a:extLst>
            </p:cNvPr>
            <p:cNvSpPr/>
            <p:nvPr/>
          </p:nvSpPr>
          <p:spPr>
            <a:xfrm>
              <a:off x="4947359" y="4289491"/>
              <a:ext cx="265441" cy="153676"/>
            </a:xfrm>
            <a:custGeom>
              <a:avLst/>
              <a:gdLst>
                <a:gd name="connsiteX0" fmla="*/ 2096 w 265440"/>
                <a:gd name="connsiteY0" fmla="*/ 77537 h 153676"/>
                <a:gd name="connsiteX1" fmla="*/ 132860 w 265440"/>
                <a:gd name="connsiteY1" fmla="*/ 2096 h 153676"/>
                <a:gd name="connsiteX2" fmla="*/ 263624 w 265440"/>
                <a:gd name="connsiteY2" fmla="*/ 77537 h 153676"/>
                <a:gd name="connsiteX3" fmla="*/ 132860 w 265440"/>
                <a:gd name="connsiteY3" fmla="*/ 153257 h 15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440" h="153676">
                  <a:moveTo>
                    <a:pt x="2096" y="77537"/>
                  </a:moveTo>
                  <a:lnTo>
                    <a:pt x="132860" y="2096"/>
                  </a:lnTo>
                  <a:lnTo>
                    <a:pt x="263624" y="77537"/>
                  </a:lnTo>
                  <a:lnTo>
                    <a:pt x="132860" y="153257"/>
                  </a:lnTo>
                  <a:close/>
                </a:path>
              </a:pathLst>
            </a:custGeom>
            <a:solidFill>
              <a:srgbClr val="325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4" name="Forma libre 755">
              <a:extLst>
                <a:ext uri="{FF2B5EF4-FFF2-40B4-BE49-F238E27FC236}">
                  <a16:creationId xmlns:a16="http://schemas.microsoft.com/office/drawing/2014/main" id="{28465183-EBA0-4540-B618-58E5ABA08A2C}"/>
                </a:ext>
              </a:extLst>
            </p:cNvPr>
            <p:cNvSpPr/>
            <p:nvPr/>
          </p:nvSpPr>
          <p:spPr>
            <a:xfrm>
              <a:off x="4936183" y="4283065"/>
              <a:ext cx="287793" cy="167647"/>
            </a:xfrm>
            <a:custGeom>
              <a:avLst/>
              <a:gdLst>
                <a:gd name="connsiteX0" fmla="*/ 144036 w 287793"/>
                <a:gd name="connsiteY0" fmla="*/ 14949 h 167646"/>
                <a:gd name="connsiteX1" fmla="*/ 263624 w 287793"/>
                <a:gd name="connsiteY1" fmla="*/ 83963 h 167646"/>
                <a:gd name="connsiteX2" fmla="*/ 144036 w 287793"/>
                <a:gd name="connsiteY2" fmla="*/ 152978 h 167646"/>
                <a:gd name="connsiteX3" fmla="*/ 24448 w 287793"/>
                <a:gd name="connsiteY3" fmla="*/ 83963 h 167646"/>
                <a:gd name="connsiteX4" fmla="*/ 144036 w 287793"/>
                <a:gd name="connsiteY4" fmla="*/ 14949 h 167646"/>
                <a:gd name="connsiteX5" fmla="*/ 144036 w 287793"/>
                <a:gd name="connsiteY5" fmla="*/ 2096 h 167646"/>
                <a:gd name="connsiteX6" fmla="*/ 2096 w 287793"/>
                <a:gd name="connsiteY6" fmla="*/ 83963 h 167646"/>
                <a:gd name="connsiteX7" fmla="*/ 144036 w 287793"/>
                <a:gd name="connsiteY7" fmla="*/ 165831 h 167646"/>
                <a:gd name="connsiteX8" fmla="*/ 285977 w 287793"/>
                <a:gd name="connsiteY8" fmla="*/ 83963 h 167646"/>
                <a:gd name="connsiteX9" fmla="*/ 144036 w 287793"/>
                <a:gd name="connsiteY9" fmla="*/ 2096 h 167646"/>
                <a:gd name="connsiteX10" fmla="*/ 144036 w 287793"/>
                <a:gd name="connsiteY10" fmla="*/ 2096 h 16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7793" h="167646">
                  <a:moveTo>
                    <a:pt x="144036" y="14949"/>
                  </a:moveTo>
                  <a:lnTo>
                    <a:pt x="263624" y="83963"/>
                  </a:lnTo>
                  <a:lnTo>
                    <a:pt x="144036" y="152978"/>
                  </a:lnTo>
                  <a:lnTo>
                    <a:pt x="24448" y="83963"/>
                  </a:lnTo>
                  <a:lnTo>
                    <a:pt x="144036" y="14949"/>
                  </a:lnTo>
                  <a:moveTo>
                    <a:pt x="144036" y="2096"/>
                  </a:moveTo>
                  <a:lnTo>
                    <a:pt x="2096" y="83963"/>
                  </a:lnTo>
                  <a:lnTo>
                    <a:pt x="144036" y="165831"/>
                  </a:lnTo>
                  <a:lnTo>
                    <a:pt x="285977" y="83963"/>
                  </a:lnTo>
                  <a:lnTo>
                    <a:pt x="144036" y="2096"/>
                  </a:lnTo>
                  <a:lnTo>
                    <a:pt x="144036" y="2096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5" name="Forma libre 756">
              <a:extLst>
                <a:ext uri="{FF2B5EF4-FFF2-40B4-BE49-F238E27FC236}">
                  <a16:creationId xmlns:a16="http://schemas.microsoft.com/office/drawing/2014/main" id="{856D9388-BECB-4236-9EE6-2EE2EF216DC2}"/>
                </a:ext>
              </a:extLst>
            </p:cNvPr>
            <p:cNvSpPr/>
            <p:nvPr/>
          </p:nvSpPr>
          <p:spPr>
            <a:xfrm>
              <a:off x="5078124" y="4364932"/>
              <a:ext cx="145294" cy="106176"/>
            </a:xfrm>
            <a:custGeom>
              <a:avLst/>
              <a:gdLst>
                <a:gd name="connsiteX0" fmla="*/ 144036 w 145293"/>
                <a:gd name="connsiteY0" fmla="*/ 22213 h 106176"/>
                <a:gd name="connsiteX1" fmla="*/ 144036 w 145293"/>
                <a:gd name="connsiteY1" fmla="*/ 2096 h 106176"/>
                <a:gd name="connsiteX2" fmla="*/ 2096 w 145293"/>
                <a:gd name="connsiteY2" fmla="*/ 84242 h 106176"/>
                <a:gd name="connsiteX3" fmla="*/ 2096 w 145293"/>
                <a:gd name="connsiteY3" fmla="*/ 104081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106176">
                  <a:moveTo>
                    <a:pt x="144036" y="22213"/>
                  </a:moveTo>
                  <a:lnTo>
                    <a:pt x="144036" y="2096"/>
                  </a:lnTo>
                  <a:lnTo>
                    <a:pt x="2096" y="84242"/>
                  </a:lnTo>
                  <a:lnTo>
                    <a:pt x="2096" y="104081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6" name="Forma libre 757">
              <a:extLst>
                <a:ext uri="{FF2B5EF4-FFF2-40B4-BE49-F238E27FC236}">
                  <a16:creationId xmlns:a16="http://schemas.microsoft.com/office/drawing/2014/main" id="{0BF8C368-BCB9-45C8-A11F-84856A0545FF}"/>
                </a:ext>
              </a:extLst>
            </p:cNvPr>
            <p:cNvSpPr/>
            <p:nvPr/>
          </p:nvSpPr>
          <p:spPr>
            <a:xfrm>
              <a:off x="4976223" y="4303267"/>
              <a:ext cx="206764" cy="120147"/>
            </a:xfrm>
            <a:custGeom>
              <a:avLst/>
              <a:gdLst>
                <a:gd name="connsiteX0" fmla="*/ 207378 w 206764"/>
                <a:gd name="connsiteY0" fmla="*/ 60408 h 120146"/>
                <a:gd name="connsiteX1" fmla="*/ 103996 w 206764"/>
                <a:gd name="connsiteY1" fmla="*/ 614 h 120146"/>
                <a:gd name="connsiteX2" fmla="*/ 614 w 206764"/>
                <a:gd name="connsiteY2" fmla="*/ 60408 h 120146"/>
                <a:gd name="connsiteX3" fmla="*/ 103996 w 206764"/>
                <a:gd name="connsiteY3" fmla="*/ 120202 h 12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764" h="120146">
                  <a:moveTo>
                    <a:pt x="207378" y="60408"/>
                  </a:moveTo>
                  <a:lnTo>
                    <a:pt x="103996" y="614"/>
                  </a:lnTo>
                  <a:lnTo>
                    <a:pt x="614" y="60408"/>
                  </a:lnTo>
                  <a:lnTo>
                    <a:pt x="103996" y="120202"/>
                  </a:lnTo>
                  <a:close/>
                </a:path>
              </a:pathLst>
            </a:custGeom>
            <a:solidFill>
              <a:srgbClr val="C3C7E6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7" name="Forma libre 758">
              <a:extLst>
                <a:ext uri="{FF2B5EF4-FFF2-40B4-BE49-F238E27FC236}">
                  <a16:creationId xmlns:a16="http://schemas.microsoft.com/office/drawing/2014/main" id="{D4F9ACA2-FC68-4339-800A-57D77E4AE993}"/>
                </a:ext>
              </a:extLst>
            </p:cNvPr>
            <p:cNvSpPr/>
            <p:nvPr/>
          </p:nvSpPr>
          <p:spPr>
            <a:xfrm>
              <a:off x="4937664" y="3979429"/>
              <a:ext cx="284999" cy="164853"/>
            </a:xfrm>
            <a:custGeom>
              <a:avLst/>
              <a:gdLst>
                <a:gd name="connsiteX0" fmla="*/ 284496 w 284999"/>
                <a:gd name="connsiteY0" fmla="*/ 82481 h 164852"/>
                <a:gd name="connsiteX1" fmla="*/ 142555 w 284999"/>
                <a:gd name="connsiteY1" fmla="*/ 614 h 164852"/>
                <a:gd name="connsiteX2" fmla="*/ 614 w 284999"/>
                <a:gd name="connsiteY2" fmla="*/ 82481 h 164852"/>
                <a:gd name="connsiteX3" fmla="*/ 142555 w 284999"/>
                <a:gd name="connsiteY3" fmla="*/ 164628 h 16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99" h="164852">
                  <a:moveTo>
                    <a:pt x="284496" y="82481"/>
                  </a:moveTo>
                  <a:lnTo>
                    <a:pt x="142555" y="614"/>
                  </a:lnTo>
                  <a:lnTo>
                    <a:pt x="614" y="82481"/>
                  </a:lnTo>
                  <a:lnTo>
                    <a:pt x="142555" y="164628"/>
                  </a:lnTo>
                  <a:close/>
                </a:path>
              </a:pathLst>
            </a:custGeom>
            <a:solidFill>
              <a:srgbClr val="C3C7E6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8" name="Forma libre 759">
              <a:extLst>
                <a:ext uri="{FF2B5EF4-FFF2-40B4-BE49-F238E27FC236}">
                  <a16:creationId xmlns:a16="http://schemas.microsoft.com/office/drawing/2014/main" id="{3C94ABD1-5E29-4B5B-83F0-F0BF0504F115}"/>
                </a:ext>
              </a:extLst>
            </p:cNvPr>
            <p:cNvSpPr/>
            <p:nvPr/>
          </p:nvSpPr>
          <p:spPr>
            <a:xfrm>
              <a:off x="4936183" y="4059815"/>
              <a:ext cx="145294" cy="106176"/>
            </a:xfrm>
            <a:custGeom>
              <a:avLst/>
              <a:gdLst>
                <a:gd name="connsiteX0" fmla="*/ 144036 w 145293"/>
                <a:gd name="connsiteY0" fmla="*/ 84242 h 106176"/>
                <a:gd name="connsiteX1" fmla="*/ 2096 w 145293"/>
                <a:gd name="connsiteY1" fmla="*/ 2096 h 106176"/>
                <a:gd name="connsiteX2" fmla="*/ 2096 w 145293"/>
                <a:gd name="connsiteY2" fmla="*/ 22213 h 106176"/>
                <a:gd name="connsiteX3" fmla="*/ 144036 w 145293"/>
                <a:gd name="connsiteY3" fmla="*/ 104081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106176">
                  <a:moveTo>
                    <a:pt x="144036" y="84242"/>
                  </a:moveTo>
                  <a:lnTo>
                    <a:pt x="2096" y="2096"/>
                  </a:lnTo>
                  <a:lnTo>
                    <a:pt x="2096" y="22213"/>
                  </a:lnTo>
                  <a:lnTo>
                    <a:pt x="144036" y="104081"/>
                  </a:lnTo>
                  <a:close/>
                </a:path>
              </a:pathLst>
            </a:custGeom>
            <a:solidFill>
              <a:srgbClr val="2A2F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9" name="Forma libre 760">
              <a:extLst>
                <a:ext uri="{FF2B5EF4-FFF2-40B4-BE49-F238E27FC236}">
                  <a16:creationId xmlns:a16="http://schemas.microsoft.com/office/drawing/2014/main" id="{675002B9-CDC2-40C2-B5AB-73F3A1AF74F6}"/>
                </a:ext>
              </a:extLst>
            </p:cNvPr>
            <p:cNvSpPr/>
            <p:nvPr/>
          </p:nvSpPr>
          <p:spPr>
            <a:xfrm>
              <a:off x="5078124" y="4059815"/>
              <a:ext cx="145294" cy="106176"/>
            </a:xfrm>
            <a:custGeom>
              <a:avLst/>
              <a:gdLst>
                <a:gd name="connsiteX0" fmla="*/ 144036 w 145293"/>
                <a:gd name="connsiteY0" fmla="*/ 22213 h 106176"/>
                <a:gd name="connsiteX1" fmla="*/ 144036 w 145293"/>
                <a:gd name="connsiteY1" fmla="*/ 2096 h 106176"/>
                <a:gd name="connsiteX2" fmla="*/ 2096 w 145293"/>
                <a:gd name="connsiteY2" fmla="*/ 84242 h 106176"/>
                <a:gd name="connsiteX3" fmla="*/ 2096 w 145293"/>
                <a:gd name="connsiteY3" fmla="*/ 104081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106176">
                  <a:moveTo>
                    <a:pt x="144036" y="22213"/>
                  </a:moveTo>
                  <a:lnTo>
                    <a:pt x="144036" y="2096"/>
                  </a:lnTo>
                  <a:lnTo>
                    <a:pt x="2096" y="84242"/>
                  </a:lnTo>
                  <a:lnTo>
                    <a:pt x="2096" y="104081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0" name="Forma libre 761">
              <a:extLst>
                <a:ext uri="{FF2B5EF4-FFF2-40B4-BE49-F238E27FC236}">
                  <a16:creationId xmlns:a16="http://schemas.microsoft.com/office/drawing/2014/main" id="{53288306-B7F0-45E9-AD42-F15E0E9C4513}"/>
                </a:ext>
              </a:extLst>
            </p:cNvPr>
            <p:cNvSpPr/>
            <p:nvPr/>
          </p:nvSpPr>
          <p:spPr>
            <a:xfrm>
              <a:off x="4947359" y="3984374"/>
              <a:ext cx="265441" cy="153676"/>
            </a:xfrm>
            <a:custGeom>
              <a:avLst/>
              <a:gdLst>
                <a:gd name="connsiteX0" fmla="*/ 2096 w 265440"/>
                <a:gd name="connsiteY0" fmla="*/ 77537 h 153676"/>
                <a:gd name="connsiteX1" fmla="*/ 132860 w 265440"/>
                <a:gd name="connsiteY1" fmla="*/ 2096 h 153676"/>
                <a:gd name="connsiteX2" fmla="*/ 263624 w 265440"/>
                <a:gd name="connsiteY2" fmla="*/ 77537 h 153676"/>
                <a:gd name="connsiteX3" fmla="*/ 132860 w 265440"/>
                <a:gd name="connsiteY3" fmla="*/ 153257 h 15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440" h="153676">
                  <a:moveTo>
                    <a:pt x="2096" y="77537"/>
                  </a:moveTo>
                  <a:lnTo>
                    <a:pt x="132860" y="2096"/>
                  </a:lnTo>
                  <a:lnTo>
                    <a:pt x="263624" y="77537"/>
                  </a:lnTo>
                  <a:lnTo>
                    <a:pt x="132860" y="153257"/>
                  </a:lnTo>
                  <a:close/>
                </a:path>
              </a:pathLst>
            </a:custGeom>
            <a:solidFill>
              <a:srgbClr val="325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1" name="Forma libre 762">
              <a:extLst>
                <a:ext uri="{FF2B5EF4-FFF2-40B4-BE49-F238E27FC236}">
                  <a16:creationId xmlns:a16="http://schemas.microsoft.com/office/drawing/2014/main" id="{2C8BE83A-596A-4246-8FBF-191D56A7430D}"/>
                </a:ext>
              </a:extLst>
            </p:cNvPr>
            <p:cNvSpPr/>
            <p:nvPr/>
          </p:nvSpPr>
          <p:spPr>
            <a:xfrm>
              <a:off x="4936183" y="3977948"/>
              <a:ext cx="287793" cy="167647"/>
            </a:xfrm>
            <a:custGeom>
              <a:avLst/>
              <a:gdLst>
                <a:gd name="connsiteX0" fmla="*/ 144036 w 287793"/>
                <a:gd name="connsiteY0" fmla="*/ 14949 h 167646"/>
                <a:gd name="connsiteX1" fmla="*/ 263624 w 287793"/>
                <a:gd name="connsiteY1" fmla="*/ 83963 h 167646"/>
                <a:gd name="connsiteX2" fmla="*/ 144036 w 287793"/>
                <a:gd name="connsiteY2" fmla="*/ 152978 h 167646"/>
                <a:gd name="connsiteX3" fmla="*/ 24448 w 287793"/>
                <a:gd name="connsiteY3" fmla="*/ 83963 h 167646"/>
                <a:gd name="connsiteX4" fmla="*/ 144036 w 287793"/>
                <a:gd name="connsiteY4" fmla="*/ 14949 h 167646"/>
                <a:gd name="connsiteX5" fmla="*/ 144036 w 287793"/>
                <a:gd name="connsiteY5" fmla="*/ 2096 h 167646"/>
                <a:gd name="connsiteX6" fmla="*/ 2096 w 287793"/>
                <a:gd name="connsiteY6" fmla="*/ 83963 h 167646"/>
                <a:gd name="connsiteX7" fmla="*/ 144036 w 287793"/>
                <a:gd name="connsiteY7" fmla="*/ 165831 h 167646"/>
                <a:gd name="connsiteX8" fmla="*/ 285977 w 287793"/>
                <a:gd name="connsiteY8" fmla="*/ 83963 h 167646"/>
                <a:gd name="connsiteX9" fmla="*/ 144036 w 287793"/>
                <a:gd name="connsiteY9" fmla="*/ 2096 h 167646"/>
                <a:gd name="connsiteX10" fmla="*/ 144036 w 287793"/>
                <a:gd name="connsiteY10" fmla="*/ 2096 h 16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7793" h="167646">
                  <a:moveTo>
                    <a:pt x="144036" y="14949"/>
                  </a:moveTo>
                  <a:lnTo>
                    <a:pt x="263624" y="83963"/>
                  </a:lnTo>
                  <a:lnTo>
                    <a:pt x="144036" y="152978"/>
                  </a:lnTo>
                  <a:lnTo>
                    <a:pt x="24448" y="83963"/>
                  </a:lnTo>
                  <a:lnTo>
                    <a:pt x="144036" y="14949"/>
                  </a:lnTo>
                  <a:moveTo>
                    <a:pt x="144036" y="2096"/>
                  </a:moveTo>
                  <a:lnTo>
                    <a:pt x="2096" y="83963"/>
                  </a:lnTo>
                  <a:lnTo>
                    <a:pt x="144036" y="165831"/>
                  </a:lnTo>
                  <a:lnTo>
                    <a:pt x="285977" y="83963"/>
                  </a:lnTo>
                  <a:lnTo>
                    <a:pt x="144036" y="2096"/>
                  </a:lnTo>
                  <a:lnTo>
                    <a:pt x="144036" y="2096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2" name="Forma libre 763">
              <a:extLst>
                <a:ext uri="{FF2B5EF4-FFF2-40B4-BE49-F238E27FC236}">
                  <a16:creationId xmlns:a16="http://schemas.microsoft.com/office/drawing/2014/main" id="{2F7CBB3C-29C1-4803-9308-CBEDD7826CA4}"/>
                </a:ext>
              </a:extLst>
            </p:cNvPr>
            <p:cNvSpPr/>
            <p:nvPr/>
          </p:nvSpPr>
          <p:spPr>
            <a:xfrm>
              <a:off x="5055212" y="4046683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39 w 86617"/>
                <a:gd name="connsiteY1" fmla="*/ 3772 h 50294"/>
                <a:gd name="connsiteX2" fmla="*/ 4890 w 86617"/>
                <a:gd name="connsiteY2" fmla="*/ 5043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39" y="3772"/>
                  </a:lnTo>
                  <a:lnTo>
                    <a:pt x="4890" y="5043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3" name="Forma libre 764">
              <a:extLst>
                <a:ext uri="{FF2B5EF4-FFF2-40B4-BE49-F238E27FC236}">
                  <a16:creationId xmlns:a16="http://schemas.microsoft.com/office/drawing/2014/main" id="{ACDF4EB5-182B-4508-90E3-4871D70EF650}"/>
                </a:ext>
              </a:extLst>
            </p:cNvPr>
            <p:cNvSpPr/>
            <p:nvPr/>
          </p:nvSpPr>
          <p:spPr>
            <a:xfrm>
              <a:off x="5074212" y="4057580"/>
              <a:ext cx="86617" cy="50294"/>
            </a:xfrm>
            <a:custGeom>
              <a:avLst/>
              <a:gdLst>
                <a:gd name="connsiteX0" fmla="*/ 4890 w 86617"/>
                <a:gd name="connsiteY0" fmla="*/ 50434 h 50294"/>
                <a:gd name="connsiteX1" fmla="*/ 2096 w 86617"/>
                <a:gd name="connsiteY1" fmla="*/ 48757 h 50294"/>
                <a:gd name="connsiteX2" fmla="*/ 82845 w 86617"/>
                <a:gd name="connsiteY2" fmla="*/ 2096 h 50294"/>
                <a:gd name="connsiteX3" fmla="*/ 85639 w 86617"/>
                <a:gd name="connsiteY3" fmla="*/ 3772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4890" y="50434"/>
                  </a:moveTo>
                  <a:lnTo>
                    <a:pt x="2096" y="48757"/>
                  </a:lnTo>
                  <a:lnTo>
                    <a:pt x="82845" y="2096"/>
                  </a:lnTo>
                  <a:lnTo>
                    <a:pt x="85639" y="3772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4" name="Forma libre 765">
              <a:extLst>
                <a:ext uri="{FF2B5EF4-FFF2-40B4-BE49-F238E27FC236}">
                  <a16:creationId xmlns:a16="http://schemas.microsoft.com/office/drawing/2014/main" id="{A4C4F4D1-2E62-4BB9-A2E1-36A2063DBB3D}"/>
                </a:ext>
              </a:extLst>
            </p:cNvPr>
            <p:cNvSpPr/>
            <p:nvPr/>
          </p:nvSpPr>
          <p:spPr>
            <a:xfrm>
              <a:off x="5064712" y="4052271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39 w 86617"/>
                <a:gd name="connsiteY1" fmla="*/ 3493 h 50294"/>
                <a:gd name="connsiteX2" fmla="*/ 4890 w 86617"/>
                <a:gd name="connsiteY2" fmla="*/ 5015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39" y="3493"/>
                  </a:lnTo>
                  <a:lnTo>
                    <a:pt x="4890" y="5015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5" name="Forma libre 766">
              <a:extLst>
                <a:ext uri="{FF2B5EF4-FFF2-40B4-BE49-F238E27FC236}">
                  <a16:creationId xmlns:a16="http://schemas.microsoft.com/office/drawing/2014/main" id="{ECC9BF4A-E2D5-478A-840B-D1B2BF324A4B}"/>
                </a:ext>
              </a:extLst>
            </p:cNvPr>
            <p:cNvSpPr/>
            <p:nvPr/>
          </p:nvSpPr>
          <p:spPr>
            <a:xfrm>
              <a:off x="5045991" y="4041374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360 w 86617"/>
                <a:gd name="connsiteY1" fmla="*/ 3493 h 50294"/>
                <a:gd name="connsiteX2" fmla="*/ 4610 w 86617"/>
                <a:gd name="connsiteY2" fmla="*/ 50154 h 50294"/>
                <a:gd name="connsiteX3" fmla="*/ 2096 w 86617"/>
                <a:gd name="connsiteY3" fmla="*/ 4847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360" y="3493"/>
                  </a:lnTo>
                  <a:lnTo>
                    <a:pt x="4610" y="50154"/>
                  </a:lnTo>
                  <a:lnTo>
                    <a:pt x="2096" y="48478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6" name="Forma libre 767">
              <a:extLst>
                <a:ext uri="{FF2B5EF4-FFF2-40B4-BE49-F238E27FC236}">
                  <a16:creationId xmlns:a16="http://schemas.microsoft.com/office/drawing/2014/main" id="{9AD4D411-6F1F-4BEC-852F-16B3B2DD4026}"/>
                </a:ext>
              </a:extLst>
            </p:cNvPr>
            <p:cNvSpPr/>
            <p:nvPr/>
          </p:nvSpPr>
          <p:spPr>
            <a:xfrm>
              <a:off x="4998491" y="4013992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40 w 86617"/>
                <a:gd name="connsiteY1" fmla="*/ 3493 h 50294"/>
                <a:gd name="connsiteX2" fmla="*/ 4890 w 86617"/>
                <a:gd name="connsiteY2" fmla="*/ 5015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40" y="3493"/>
                  </a:lnTo>
                  <a:lnTo>
                    <a:pt x="4890" y="5015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7" name="Forma libre 768">
              <a:extLst>
                <a:ext uri="{FF2B5EF4-FFF2-40B4-BE49-F238E27FC236}">
                  <a16:creationId xmlns:a16="http://schemas.microsoft.com/office/drawing/2014/main" id="{1CF1312B-0860-42F0-A1DA-A8E8D2A7AD89}"/>
                </a:ext>
              </a:extLst>
            </p:cNvPr>
            <p:cNvSpPr/>
            <p:nvPr/>
          </p:nvSpPr>
          <p:spPr>
            <a:xfrm>
              <a:off x="5017491" y="4024889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39 w 86617"/>
                <a:gd name="connsiteY1" fmla="*/ 3772 h 50294"/>
                <a:gd name="connsiteX2" fmla="*/ 4890 w 86617"/>
                <a:gd name="connsiteY2" fmla="*/ 5015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39" y="3772"/>
                  </a:lnTo>
                  <a:lnTo>
                    <a:pt x="4890" y="5015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8" name="Forma libre 769">
              <a:extLst>
                <a:ext uri="{FF2B5EF4-FFF2-40B4-BE49-F238E27FC236}">
                  <a16:creationId xmlns:a16="http://schemas.microsoft.com/office/drawing/2014/main" id="{2D4C3EC2-DF5A-4283-9225-9496F8C251B5}"/>
                </a:ext>
              </a:extLst>
            </p:cNvPr>
            <p:cNvSpPr/>
            <p:nvPr/>
          </p:nvSpPr>
          <p:spPr>
            <a:xfrm>
              <a:off x="5036491" y="4035786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360 w 86617"/>
                <a:gd name="connsiteY1" fmla="*/ 3772 h 50294"/>
                <a:gd name="connsiteX2" fmla="*/ 4610 w 86617"/>
                <a:gd name="connsiteY2" fmla="*/ 5043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360" y="3772"/>
                  </a:lnTo>
                  <a:lnTo>
                    <a:pt x="4610" y="5043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9" name="Forma libre 770">
              <a:extLst>
                <a:ext uri="{FF2B5EF4-FFF2-40B4-BE49-F238E27FC236}">
                  <a16:creationId xmlns:a16="http://schemas.microsoft.com/office/drawing/2014/main" id="{870346C2-733C-4897-BA82-8E7EBE268A90}"/>
                </a:ext>
              </a:extLst>
            </p:cNvPr>
            <p:cNvSpPr/>
            <p:nvPr/>
          </p:nvSpPr>
          <p:spPr>
            <a:xfrm>
              <a:off x="5007992" y="4019301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39 w 86617"/>
                <a:gd name="connsiteY1" fmla="*/ 3772 h 50294"/>
                <a:gd name="connsiteX2" fmla="*/ 4890 w 86617"/>
                <a:gd name="connsiteY2" fmla="*/ 50434 h 50294"/>
                <a:gd name="connsiteX3" fmla="*/ 2096 w 86617"/>
                <a:gd name="connsiteY3" fmla="*/ 48757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39" y="3772"/>
                  </a:lnTo>
                  <a:lnTo>
                    <a:pt x="4890" y="50434"/>
                  </a:lnTo>
                  <a:lnTo>
                    <a:pt x="2096" y="48757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0" name="Forma libre 771">
              <a:extLst>
                <a:ext uri="{FF2B5EF4-FFF2-40B4-BE49-F238E27FC236}">
                  <a16:creationId xmlns:a16="http://schemas.microsoft.com/office/drawing/2014/main" id="{8BB8906E-8A1D-4B6B-BF7C-85608AA480A4}"/>
                </a:ext>
              </a:extLst>
            </p:cNvPr>
            <p:cNvSpPr/>
            <p:nvPr/>
          </p:nvSpPr>
          <p:spPr>
            <a:xfrm>
              <a:off x="5026991" y="4030477"/>
              <a:ext cx="86617" cy="50294"/>
            </a:xfrm>
            <a:custGeom>
              <a:avLst/>
              <a:gdLst>
                <a:gd name="connsiteX0" fmla="*/ 82845 w 86617"/>
                <a:gd name="connsiteY0" fmla="*/ 2096 h 50294"/>
                <a:gd name="connsiteX1" fmla="*/ 85639 w 86617"/>
                <a:gd name="connsiteY1" fmla="*/ 3493 h 50294"/>
                <a:gd name="connsiteX2" fmla="*/ 4890 w 86617"/>
                <a:gd name="connsiteY2" fmla="*/ 50154 h 50294"/>
                <a:gd name="connsiteX3" fmla="*/ 2096 w 86617"/>
                <a:gd name="connsiteY3" fmla="*/ 4847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7" h="50294">
                  <a:moveTo>
                    <a:pt x="82845" y="2096"/>
                  </a:moveTo>
                  <a:lnTo>
                    <a:pt x="85639" y="3493"/>
                  </a:lnTo>
                  <a:lnTo>
                    <a:pt x="4890" y="50154"/>
                  </a:lnTo>
                  <a:lnTo>
                    <a:pt x="2096" y="48478"/>
                  </a:lnTo>
                  <a:close/>
                </a:path>
              </a:pathLst>
            </a:custGeom>
            <a:solidFill>
              <a:srgbClr val="395E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1" name="Forma libre 772">
              <a:extLst>
                <a:ext uri="{FF2B5EF4-FFF2-40B4-BE49-F238E27FC236}">
                  <a16:creationId xmlns:a16="http://schemas.microsoft.com/office/drawing/2014/main" id="{3316EBE7-0CBE-4A18-B1FF-64CF95603EC9}"/>
                </a:ext>
              </a:extLst>
            </p:cNvPr>
            <p:cNvSpPr/>
            <p:nvPr/>
          </p:nvSpPr>
          <p:spPr>
            <a:xfrm>
              <a:off x="4974742" y="4102286"/>
              <a:ext cx="106176" cy="321323"/>
            </a:xfrm>
            <a:custGeom>
              <a:avLst/>
              <a:gdLst>
                <a:gd name="connsiteX0" fmla="*/ 105478 w 106176"/>
                <a:gd name="connsiteY0" fmla="*/ 321183 h 321322"/>
                <a:gd name="connsiteX1" fmla="*/ 2096 w 106176"/>
                <a:gd name="connsiteY1" fmla="*/ 261389 h 321322"/>
                <a:gd name="connsiteX2" fmla="*/ 2096 w 106176"/>
                <a:gd name="connsiteY2" fmla="*/ 2096 h 321322"/>
                <a:gd name="connsiteX3" fmla="*/ 105478 w 106176"/>
                <a:gd name="connsiteY3" fmla="*/ 61610 h 32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76" h="321322">
                  <a:moveTo>
                    <a:pt x="105478" y="321183"/>
                  </a:moveTo>
                  <a:lnTo>
                    <a:pt x="2096" y="261389"/>
                  </a:lnTo>
                  <a:lnTo>
                    <a:pt x="2096" y="2096"/>
                  </a:lnTo>
                  <a:lnTo>
                    <a:pt x="105478" y="61610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2" name="Forma libre 773">
              <a:extLst>
                <a:ext uri="{FF2B5EF4-FFF2-40B4-BE49-F238E27FC236}">
                  <a16:creationId xmlns:a16="http://schemas.microsoft.com/office/drawing/2014/main" id="{836E484D-52CC-4D3A-81F9-0AC16F02C256}"/>
                </a:ext>
              </a:extLst>
            </p:cNvPr>
            <p:cNvSpPr/>
            <p:nvPr/>
          </p:nvSpPr>
          <p:spPr>
            <a:xfrm>
              <a:off x="5078124" y="4102286"/>
              <a:ext cx="106176" cy="321323"/>
            </a:xfrm>
            <a:custGeom>
              <a:avLst/>
              <a:gdLst>
                <a:gd name="connsiteX0" fmla="*/ 2096 w 106176"/>
                <a:gd name="connsiteY0" fmla="*/ 321183 h 321322"/>
                <a:gd name="connsiteX1" fmla="*/ 105478 w 106176"/>
                <a:gd name="connsiteY1" fmla="*/ 261389 h 321322"/>
                <a:gd name="connsiteX2" fmla="*/ 105478 w 106176"/>
                <a:gd name="connsiteY2" fmla="*/ 2096 h 321322"/>
                <a:gd name="connsiteX3" fmla="*/ 2096 w 106176"/>
                <a:gd name="connsiteY3" fmla="*/ 61610 h 32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76" h="321322">
                  <a:moveTo>
                    <a:pt x="2096" y="321183"/>
                  </a:moveTo>
                  <a:lnTo>
                    <a:pt x="105478" y="261389"/>
                  </a:lnTo>
                  <a:lnTo>
                    <a:pt x="105478" y="2096"/>
                  </a:lnTo>
                  <a:lnTo>
                    <a:pt x="2096" y="61610"/>
                  </a:lnTo>
                  <a:close/>
                </a:path>
              </a:pathLst>
            </a:custGeom>
            <a:solidFill>
              <a:srgbClr val="3344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3" name="Forma libre 774">
              <a:extLst>
                <a:ext uri="{FF2B5EF4-FFF2-40B4-BE49-F238E27FC236}">
                  <a16:creationId xmlns:a16="http://schemas.microsoft.com/office/drawing/2014/main" id="{C7EE8694-4FF3-4C63-9632-06C5602D77BB}"/>
                </a:ext>
              </a:extLst>
            </p:cNvPr>
            <p:cNvSpPr/>
            <p:nvPr/>
          </p:nvSpPr>
          <p:spPr>
            <a:xfrm>
              <a:off x="5090977" y="4156771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4" name="Forma libre 775">
              <a:extLst>
                <a:ext uri="{FF2B5EF4-FFF2-40B4-BE49-F238E27FC236}">
                  <a16:creationId xmlns:a16="http://schemas.microsoft.com/office/drawing/2014/main" id="{EB6C7106-2580-4F01-B566-359B9B2A7177}"/>
                </a:ext>
              </a:extLst>
            </p:cNvPr>
            <p:cNvSpPr/>
            <p:nvPr/>
          </p:nvSpPr>
          <p:spPr>
            <a:xfrm>
              <a:off x="5090977" y="4174374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5" name="Forma libre 776">
              <a:extLst>
                <a:ext uri="{FF2B5EF4-FFF2-40B4-BE49-F238E27FC236}">
                  <a16:creationId xmlns:a16="http://schemas.microsoft.com/office/drawing/2014/main" id="{C4603D5D-887B-4402-A009-FE53233D334D}"/>
                </a:ext>
              </a:extLst>
            </p:cNvPr>
            <p:cNvSpPr/>
            <p:nvPr/>
          </p:nvSpPr>
          <p:spPr>
            <a:xfrm>
              <a:off x="5104388" y="4122124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65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65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6" name="Forma libre 777">
              <a:extLst>
                <a:ext uri="{FF2B5EF4-FFF2-40B4-BE49-F238E27FC236}">
                  <a16:creationId xmlns:a16="http://schemas.microsoft.com/office/drawing/2014/main" id="{69055784-D7EB-408E-9E2C-4EEA3B27D01B}"/>
                </a:ext>
              </a:extLst>
            </p:cNvPr>
            <p:cNvSpPr/>
            <p:nvPr/>
          </p:nvSpPr>
          <p:spPr>
            <a:xfrm>
              <a:off x="5104388" y="4174933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7" name="Forma libre 778">
              <a:extLst>
                <a:ext uri="{FF2B5EF4-FFF2-40B4-BE49-F238E27FC236}">
                  <a16:creationId xmlns:a16="http://schemas.microsoft.com/office/drawing/2014/main" id="{86688CFE-7DDA-4402-92FE-2A05A6209D6F}"/>
                </a:ext>
              </a:extLst>
            </p:cNvPr>
            <p:cNvSpPr/>
            <p:nvPr/>
          </p:nvSpPr>
          <p:spPr>
            <a:xfrm>
              <a:off x="5104388" y="4157330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65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65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8" name="Forma libre 779">
              <a:extLst>
                <a:ext uri="{FF2B5EF4-FFF2-40B4-BE49-F238E27FC236}">
                  <a16:creationId xmlns:a16="http://schemas.microsoft.com/office/drawing/2014/main" id="{4DF00B00-8FD9-4A2B-95C6-D9BB9B945705}"/>
                </a:ext>
              </a:extLst>
            </p:cNvPr>
            <p:cNvSpPr/>
            <p:nvPr/>
          </p:nvSpPr>
          <p:spPr>
            <a:xfrm>
              <a:off x="5104388" y="4139727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65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65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9" name="Forma libre 780">
              <a:extLst>
                <a:ext uri="{FF2B5EF4-FFF2-40B4-BE49-F238E27FC236}">
                  <a16:creationId xmlns:a16="http://schemas.microsoft.com/office/drawing/2014/main" id="{84AA386E-D9CE-4F8D-AF49-DA3A2E6146A0}"/>
                </a:ext>
              </a:extLst>
            </p:cNvPr>
            <p:cNvSpPr/>
            <p:nvPr/>
          </p:nvSpPr>
          <p:spPr>
            <a:xfrm>
              <a:off x="5090977" y="4244785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0" name="Forma libre 781">
              <a:extLst>
                <a:ext uri="{FF2B5EF4-FFF2-40B4-BE49-F238E27FC236}">
                  <a16:creationId xmlns:a16="http://schemas.microsoft.com/office/drawing/2014/main" id="{9B99659B-902D-4FBA-A62C-B9AA99365DD4}"/>
                </a:ext>
              </a:extLst>
            </p:cNvPr>
            <p:cNvSpPr/>
            <p:nvPr/>
          </p:nvSpPr>
          <p:spPr>
            <a:xfrm>
              <a:off x="5090977" y="4227182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1" name="Forma libre 782">
              <a:extLst>
                <a:ext uri="{FF2B5EF4-FFF2-40B4-BE49-F238E27FC236}">
                  <a16:creationId xmlns:a16="http://schemas.microsoft.com/office/drawing/2014/main" id="{D2E68AB2-C736-491D-A0A1-4B3A6DA805F8}"/>
                </a:ext>
              </a:extLst>
            </p:cNvPr>
            <p:cNvSpPr/>
            <p:nvPr/>
          </p:nvSpPr>
          <p:spPr>
            <a:xfrm>
              <a:off x="5090977" y="4209580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2" name="Forma libre 783">
              <a:extLst>
                <a:ext uri="{FF2B5EF4-FFF2-40B4-BE49-F238E27FC236}">
                  <a16:creationId xmlns:a16="http://schemas.microsoft.com/office/drawing/2014/main" id="{BAF16405-ED5C-4194-9F1B-D1BB06896773}"/>
                </a:ext>
              </a:extLst>
            </p:cNvPr>
            <p:cNvSpPr/>
            <p:nvPr/>
          </p:nvSpPr>
          <p:spPr>
            <a:xfrm>
              <a:off x="5090977" y="4191977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3" name="Forma libre 784">
              <a:extLst>
                <a:ext uri="{FF2B5EF4-FFF2-40B4-BE49-F238E27FC236}">
                  <a16:creationId xmlns:a16="http://schemas.microsoft.com/office/drawing/2014/main" id="{15ED5A15-4401-4F4D-91BD-9F5A5156A060}"/>
                </a:ext>
              </a:extLst>
            </p:cNvPr>
            <p:cNvSpPr/>
            <p:nvPr/>
          </p:nvSpPr>
          <p:spPr>
            <a:xfrm>
              <a:off x="5104388" y="4298153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4" name="Forma libre 785">
              <a:extLst>
                <a:ext uri="{FF2B5EF4-FFF2-40B4-BE49-F238E27FC236}">
                  <a16:creationId xmlns:a16="http://schemas.microsoft.com/office/drawing/2014/main" id="{744D3AD7-2684-4EA2-B0DF-83BAD36F9B0D}"/>
                </a:ext>
              </a:extLst>
            </p:cNvPr>
            <p:cNvSpPr/>
            <p:nvPr/>
          </p:nvSpPr>
          <p:spPr>
            <a:xfrm>
              <a:off x="5104388" y="4316035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65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65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5" name="Forma libre 786">
              <a:extLst>
                <a:ext uri="{FF2B5EF4-FFF2-40B4-BE49-F238E27FC236}">
                  <a16:creationId xmlns:a16="http://schemas.microsoft.com/office/drawing/2014/main" id="{A80DFE9D-E459-4A8E-B810-8561A5A6C926}"/>
                </a:ext>
              </a:extLst>
            </p:cNvPr>
            <p:cNvSpPr/>
            <p:nvPr/>
          </p:nvSpPr>
          <p:spPr>
            <a:xfrm>
              <a:off x="5090977" y="4262388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6" name="Forma libre 787">
              <a:extLst>
                <a:ext uri="{FF2B5EF4-FFF2-40B4-BE49-F238E27FC236}">
                  <a16:creationId xmlns:a16="http://schemas.microsoft.com/office/drawing/2014/main" id="{6408C2A5-235E-4139-B8FA-450B4606EBD3}"/>
                </a:ext>
              </a:extLst>
            </p:cNvPr>
            <p:cNvSpPr/>
            <p:nvPr/>
          </p:nvSpPr>
          <p:spPr>
            <a:xfrm>
              <a:off x="5104388" y="4280550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7" name="Forma libre 788">
              <a:extLst>
                <a:ext uri="{FF2B5EF4-FFF2-40B4-BE49-F238E27FC236}">
                  <a16:creationId xmlns:a16="http://schemas.microsoft.com/office/drawing/2014/main" id="{7552A0EA-5DA3-45CD-83F3-CE2422F7DAD1}"/>
                </a:ext>
              </a:extLst>
            </p:cNvPr>
            <p:cNvSpPr/>
            <p:nvPr/>
          </p:nvSpPr>
          <p:spPr>
            <a:xfrm>
              <a:off x="5104388" y="4333638"/>
              <a:ext cx="58676" cy="41912"/>
            </a:xfrm>
            <a:custGeom>
              <a:avLst/>
              <a:gdLst>
                <a:gd name="connsiteX0" fmla="*/ 2096 w 58676"/>
                <a:gd name="connsiteY0" fmla="*/ 34787 h 41911"/>
                <a:gd name="connsiteX1" fmla="*/ 2096 w 58676"/>
                <a:gd name="connsiteY1" fmla="*/ 4065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4787"/>
                  </a:moveTo>
                  <a:lnTo>
                    <a:pt x="2096" y="4065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8" name="Forma libre 789">
              <a:extLst>
                <a:ext uri="{FF2B5EF4-FFF2-40B4-BE49-F238E27FC236}">
                  <a16:creationId xmlns:a16="http://schemas.microsoft.com/office/drawing/2014/main" id="{A79BFCE2-FE45-432D-8369-C09B1CAEC0F7}"/>
                </a:ext>
              </a:extLst>
            </p:cNvPr>
            <p:cNvSpPr/>
            <p:nvPr/>
          </p:nvSpPr>
          <p:spPr>
            <a:xfrm>
              <a:off x="5104388" y="4351241"/>
              <a:ext cx="58676" cy="41912"/>
            </a:xfrm>
            <a:custGeom>
              <a:avLst/>
              <a:gdLst>
                <a:gd name="connsiteX0" fmla="*/ 59095 w 58676"/>
                <a:gd name="connsiteY0" fmla="*/ 7963 h 41911"/>
                <a:gd name="connsiteX1" fmla="*/ 59095 w 58676"/>
                <a:gd name="connsiteY1" fmla="*/ 2096 h 41911"/>
                <a:gd name="connsiteX2" fmla="*/ 2096 w 58676"/>
                <a:gd name="connsiteY2" fmla="*/ 34787 h 41911"/>
                <a:gd name="connsiteX3" fmla="*/ 2096 w 58676"/>
                <a:gd name="connsiteY3" fmla="*/ 40654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59095" y="7963"/>
                  </a:moveTo>
                  <a:lnTo>
                    <a:pt x="59095" y="2096"/>
                  </a:lnTo>
                  <a:lnTo>
                    <a:pt x="2096" y="34787"/>
                  </a:lnTo>
                  <a:lnTo>
                    <a:pt x="2096" y="40654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9" name="Forma libre 790">
              <a:extLst>
                <a:ext uri="{FF2B5EF4-FFF2-40B4-BE49-F238E27FC236}">
                  <a16:creationId xmlns:a16="http://schemas.microsoft.com/office/drawing/2014/main" id="{FD171CCB-5623-440A-8C12-4CE0542CEE6D}"/>
                </a:ext>
              </a:extLst>
            </p:cNvPr>
            <p:cNvSpPr/>
            <p:nvPr/>
          </p:nvSpPr>
          <p:spPr>
            <a:xfrm>
              <a:off x="5104388" y="4210138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0" name="Forma libre 791">
              <a:extLst>
                <a:ext uri="{FF2B5EF4-FFF2-40B4-BE49-F238E27FC236}">
                  <a16:creationId xmlns:a16="http://schemas.microsoft.com/office/drawing/2014/main" id="{D8B84D2C-6D12-4794-9B3C-F0D70C9B0277}"/>
                </a:ext>
              </a:extLst>
            </p:cNvPr>
            <p:cNvSpPr/>
            <p:nvPr/>
          </p:nvSpPr>
          <p:spPr>
            <a:xfrm>
              <a:off x="5104388" y="4192535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1" name="Forma libre 792">
              <a:extLst>
                <a:ext uri="{FF2B5EF4-FFF2-40B4-BE49-F238E27FC236}">
                  <a16:creationId xmlns:a16="http://schemas.microsoft.com/office/drawing/2014/main" id="{05BE9FDA-17B6-4940-834C-B03FC467EE86}"/>
                </a:ext>
              </a:extLst>
            </p:cNvPr>
            <p:cNvSpPr/>
            <p:nvPr/>
          </p:nvSpPr>
          <p:spPr>
            <a:xfrm>
              <a:off x="5104388" y="4262947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2" name="Forma libre 793">
              <a:extLst>
                <a:ext uri="{FF2B5EF4-FFF2-40B4-BE49-F238E27FC236}">
                  <a16:creationId xmlns:a16="http://schemas.microsoft.com/office/drawing/2014/main" id="{E66E0F23-DF76-47D4-8178-CD56BB58A658}"/>
                </a:ext>
              </a:extLst>
            </p:cNvPr>
            <p:cNvSpPr/>
            <p:nvPr/>
          </p:nvSpPr>
          <p:spPr>
            <a:xfrm>
              <a:off x="5104388" y="4227741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3" name="Forma libre 794">
              <a:extLst>
                <a:ext uri="{FF2B5EF4-FFF2-40B4-BE49-F238E27FC236}">
                  <a16:creationId xmlns:a16="http://schemas.microsoft.com/office/drawing/2014/main" id="{A73C0856-0717-4EBF-A026-ACE626F8C80B}"/>
                </a:ext>
              </a:extLst>
            </p:cNvPr>
            <p:cNvSpPr/>
            <p:nvPr/>
          </p:nvSpPr>
          <p:spPr>
            <a:xfrm>
              <a:off x="5104388" y="4245344"/>
              <a:ext cx="58676" cy="41912"/>
            </a:xfrm>
            <a:custGeom>
              <a:avLst/>
              <a:gdLst>
                <a:gd name="connsiteX0" fmla="*/ 2096 w 58676"/>
                <a:gd name="connsiteY0" fmla="*/ 35066 h 41911"/>
                <a:gd name="connsiteX1" fmla="*/ 2096 w 58676"/>
                <a:gd name="connsiteY1" fmla="*/ 40934 h 41911"/>
                <a:gd name="connsiteX2" fmla="*/ 59095 w 58676"/>
                <a:gd name="connsiteY2" fmla="*/ 7963 h 41911"/>
                <a:gd name="connsiteX3" fmla="*/ 59095 w 58676"/>
                <a:gd name="connsiteY3" fmla="*/ 2096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41911">
                  <a:moveTo>
                    <a:pt x="2096" y="35066"/>
                  </a:moveTo>
                  <a:lnTo>
                    <a:pt x="2096" y="40934"/>
                  </a:lnTo>
                  <a:lnTo>
                    <a:pt x="59095" y="7963"/>
                  </a:lnTo>
                  <a:lnTo>
                    <a:pt x="59095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4" name="Forma libre 795">
              <a:extLst>
                <a:ext uri="{FF2B5EF4-FFF2-40B4-BE49-F238E27FC236}">
                  <a16:creationId xmlns:a16="http://schemas.microsoft.com/office/drawing/2014/main" id="{D912FD14-D4B0-48E5-8430-67F35EDDCD30}"/>
                </a:ext>
              </a:extLst>
            </p:cNvPr>
            <p:cNvSpPr/>
            <p:nvPr/>
          </p:nvSpPr>
          <p:spPr>
            <a:xfrm>
              <a:off x="5164462" y="4168227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5" name="Forma libre 796">
              <a:extLst>
                <a:ext uri="{FF2B5EF4-FFF2-40B4-BE49-F238E27FC236}">
                  <a16:creationId xmlns:a16="http://schemas.microsoft.com/office/drawing/2014/main" id="{BE00D13F-42BA-41A4-8152-A880BE2EB061}"/>
                </a:ext>
              </a:extLst>
            </p:cNvPr>
            <p:cNvSpPr/>
            <p:nvPr/>
          </p:nvSpPr>
          <p:spPr>
            <a:xfrm>
              <a:off x="5164462" y="4238918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6" name="Forma libre 797">
              <a:extLst>
                <a:ext uri="{FF2B5EF4-FFF2-40B4-BE49-F238E27FC236}">
                  <a16:creationId xmlns:a16="http://schemas.microsoft.com/office/drawing/2014/main" id="{1076E92A-A6F2-4EF3-BF32-5A9ED0522346}"/>
                </a:ext>
              </a:extLst>
            </p:cNvPr>
            <p:cNvSpPr/>
            <p:nvPr/>
          </p:nvSpPr>
          <p:spPr>
            <a:xfrm>
              <a:off x="5164462" y="4203432"/>
              <a:ext cx="11176" cy="13971"/>
            </a:xfrm>
            <a:custGeom>
              <a:avLst/>
              <a:gdLst>
                <a:gd name="connsiteX0" fmla="*/ 2096 w 11176"/>
                <a:gd name="connsiteY0" fmla="*/ 1299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99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7" name="Forma libre 798">
              <a:extLst>
                <a:ext uri="{FF2B5EF4-FFF2-40B4-BE49-F238E27FC236}">
                  <a16:creationId xmlns:a16="http://schemas.microsoft.com/office/drawing/2014/main" id="{C4D6BEF4-8D2A-48AE-811A-8621FC6A4623}"/>
                </a:ext>
              </a:extLst>
            </p:cNvPr>
            <p:cNvSpPr/>
            <p:nvPr/>
          </p:nvSpPr>
          <p:spPr>
            <a:xfrm>
              <a:off x="5164462" y="4221315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8" name="Forma libre 799">
              <a:extLst>
                <a:ext uri="{FF2B5EF4-FFF2-40B4-BE49-F238E27FC236}">
                  <a16:creationId xmlns:a16="http://schemas.microsoft.com/office/drawing/2014/main" id="{9C5F30D3-4A24-4B30-A13F-28ED9BD3DF21}"/>
                </a:ext>
              </a:extLst>
            </p:cNvPr>
            <p:cNvSpPr/>
            <p:nvPr/>
          </p:nvSpPr>
          <p:spPr>
            <a:xfrm>
              <a:off x="5164462" y="4274123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9" name="Forma libre 800">
              <a:extLst>
                <a:ext uri="{FF2B5EF4-FFF2-40B4-BE49-F238E27FC236}">
                  <a16:creationId xmlns:a16="http://schemas.microsoft.com/office/drawing/2014/main" id="{571BB118-9163-40A5-93D6-74CA6DA7E2FD}"/>
                </a:ext>
              </a:extLst>
            </p:cNvPr>
            <p:cNvSpPr/>
            <p:nvPr/>
          </p:nvSpPr>
          <p:spPr>
            <a:xfrm>
              <a:off x="5164462" y="4256521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0" name="Forma libre 801">
              <a:extLst>
                <a:ext uri="{FF2B5EF4-FFF2-40B4-BE49-F238E27FC236}">
                  <a16:creationId xmlns:a16="http://schemas.microsoft.com/office/drawing/2014/main" id="{B53F5F18-BEA5-4F5A-B60D-A61321EF6421}"/>
                </a:ext>
              </a:extLst>
            </p:cNvPr>
            <p:cNvSpPr/>
            <p:nvPr/>
          </p:nvSpPr>
          <p:spPr>
            <a:xfrm>
              <a:off x="5164462" y="4291726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1" name="Forma libre 802">
              <a:extLst>
                <a:ext uri="{FF2B5EF4-FFF2-40B4-BE49-F238E27FC236}">
                  <a16:creationId xmlns:a16="http://schemas.microsoft.com/office/drawing/2014/main" id="{4EC323F0-44D4-4728-99F2-0A010697B82E}"/>
                </a:ext>
              </a:extLst>
            </p:cNvPr>
            <p:cNvSpPr/>
            <p:nvPr/>
          </p:nvSpPr>
          <p:spPr>
            <a:xfrm>
              <a:off x="5164462" y="4185830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2" name="Forma libre 803">
              <a:extLst>
                <a:ext uri="{FF2B5EF4-FFF2-40B4-BE49-F238E27FC236}">
                  <a16:creationId xmlns:a16="http://schemas.microsoft.com/office/drawing/2014/main" id="{D900C6A7-A9B1-409B-AE26-D72337629615}"/>
                </a:ext>
              </a:extLst>
            </p:cNvPr>
            <p:cNvSpPr/>
            <p:nvPr/>
          </p:nvSpPr>
          <p:spPr>
            <a:xfrm>
              <a:off x="5164462" y="4115418"/>
              <a:ext cx="11176" cy="13971"/>
            </a:xfrm>
            <a:custGeom>
              <a:avLst/>
              <a:gdLst>
                <a:gd name="connsiteX0" fmla="*/ 2096 w 11176"/>
                <a:gd name="connsiteY0" fmla="*/ 6846 h 13970"/>
                <a:gd name="connsiteX1" fmla="*/ 2096 w 11176"/>
                <a:gd name="connsiteY1" fmla="*/ 12713 h 13970"/>
                <a:gd name="connsiteX2" fmla="*/ 10198 w 11176"/>
                <a:gd name="connsiteY2" fmla="*/ 7963 h 13970"/>
                <a:gd name="connsiteX3" fmla="*/ 10198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6846"/>
                  </a:moveTo>
                  <a:lnTo>
                    <a:pt x="2096" y="12713"/>
                  </a:lnTo>
                  <a:lnTo>
                    <a:pt x="10198" y="7963"/>
                  </a:lnTo>
                  <a:lnTo>
                    <a:pt x="10198" y="209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3" name="Forma libre 804">
              <a:extLst>
                <a:ext uri="{FF2B5EF4-FFF2-40B4-BE49-F238E27FC236}">
                  <a16:creationId xmlns:a16="http://schemas.microsoft.com/office/drawing/2014/main" id="{9F60886E-2FCF-4E61-A8CD-DF3465ACC8B6}"/>
                </a:ext>
              </a:extLst>
            </p:cNvPr>
            <p:cNvSpPr/>
            <p:nvPr/>
          </p:nvSpPr>
          <p:spPr>
            <a:xfrm>
              <a:off x="5164462" y="4133021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4" name="Forma libre 805">
              <a:extLst>
                <a:ext uri="{FF2B5EF4-FFF2-40B4-BE49-F238E27FC236}">
                  <a16:creationId xmlns:a16="http://schemas.microsoft.com/office/drawing/2014/main" id="{75A977AC-4C09-4848-B125-A7E8D8FB2303}"/>
                </a:ext>
              </a:extLst>
            </p:cNvPr>
            <p:cNvSpPr/>
            <p:nvPr/>
          </p:nvSpPr>
          <p:spPr>
            <a:xfrm>
              <a:off x="5164462" y="4150624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5" name="Forma libre 806">
              <a:extLst>
                <a:ext uri="{FF2B5EF4-FFF2-40B4-BE49-F238E27FC236}">
                  <a16:creationId xmlns:a16="http://schemas.microsoft.com/office/drawing/2014/main" id="{6DAF7CFF-DEA7-4A45-9DE4-ADED1C872C6C}"/>
                </a:ext>
              </a:extLst>
            </p:cNvPr>
            <p:cNvSpPr/>
            <p:nvPr/>
          </p:nvSpPr>
          <p:spPr>
            <a:xfrm>
              <a:off x="5090977" y="4350682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6" name="Forma libre 807">
              <a:extLst>
                <a:ext uri="{FF2B5EF4-FFF2-40B4-BE49-F238E27FC236}">
                  <a16:creationId xmlns:a16="http://schemas.microsoft.com/office/drawing/2014/main" id="{C5BE5737-BBFB-4361-9142-5C4D62E286E7}"/>
                </a:ext>
              </a:extLst>
            </p:cNvPr>
            <p:cNvSpPr/>
            <p:nvPr/>
          </p:nvSpPr>
          <p:spPr>
            <a:xfrm>
              <a:off x="5090977" y="4315476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684 h 13970"/>
                <a:gd name="connsiteX2" fmla="*/ 2096 w 13970"/>
                <a:gd name="connsiteY2" fmla="*/ 1355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684"/>
                  </a:lnTo>
                  <a:lnTo>
                    <a:pt x="2096" y="1355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7" name="Forma libre 808">
              <a:extLst>
                <a:ext uri="{FF2B5EF4-FFF2-40B4-BE49-F238E27FC236}">
                  <a16:creationId xmlns:a16="http://schemas.microsoft.com/office/drawing/2014/main" id="{5C506A20-93AC-4100-8A98-F45F058BDB3E}"/>
                </a:ext>
              </a:extLst>
            </p:cNvPr>
            <p:cNvSpPr/>
            <p:nvPr/>
          </p:nvSpPr>
          <p:spPr>
            <a:xfrm>
              <a:off x="5090977" y="4279991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8" name="Forma libre 809">
              <a:extLst>
                <a:ext uri="{FF2B5EF4-FFF2-40B4-BE49-F238E27FC236}">
                  <a16:creationId xmlns:a16="http://schemas.microsoft.com/office/drawing/2014/main" id="{8A32F869-36A4-43DF-840A-6F7E498B1329}"/>
                </a:ext>
              </a:extLst>
            </p:cNvPr>
            <p:cNvSpPr/>
            <p:nvPr/>
          </p:nvSpPr>
          <p:spPr>
            <a:xfrm>
              <a:off x="5090977" y="4333079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684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684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9" name="Forma libre 810">
              <a:extLst>
                <a:ext uri="{FF2B5EF4-FFF2-40B4-BE49-F238E27FC236}">
                  <a16:creationId xmlns:a16="http://schemas.microsoft.com/office/drawing/2014/main" id="{13571CA7-E977-47F8-A5CE-0C2E9705713B}"/>
                </a:ext>
              </a:extLst>
            </p:cNvPr>
            <p:cNvSpPr/>
            <p:nvPr/>
          </p:nvSpPr>
          <p:spPr>
            <a:xfrm>
              <a:off x="5090977" y="4297594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0" name="Forma libre 811">
              <a:extLst>
                <a:ext uri="{FF2B5EF4-FFF2-40B4-BE49-F238E27FC236}">
                  <a16:creationId xmlns:a16="http://schemas.microsoft.com/office/drawing/2014/main" id="{E817A4FF-CFBC-4E98-9D12-F73B308EFB9D}"/>
                </a:ext>
              </a:extLst>
            </p:cNvPr>
            <p:cNvSpPr/>
            <p:nvPr/>
          </p:nvSpPr>
          <p:spPr>
            <a:xfrm>
              <a:off x="5090977" y="4385888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1" name="Forma libre 812">
              <a:extLst>
                <a:ext uri="{FF2B5EF4-FFF2-40B4-BE49-F238E27FC236}">
                  <a16:creationId xmlns:a16="http://schemas.microsoft.com/office/drawing/2014/main" id="{332863EB-FCFC-496F-B9A5-D4915153448A}"/>
                </a:ext>
              </a:extLst>
            </p:cNvPr>
            <p:cNvSpPr/>
            <p:nvPr/>
          </p:nvSpPr>
          <p:spPr>
            <a:xfrm>
              <a:off x="5164462" y="4326932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2" name="Forma libre 813">
              <a:extLst>
                <a:ext uri="{FF2B5EF4-FFF2-40B4-BE49-F238E27FC236}">
                  <a16:creationId xmlns:a16="http://schemas.microsoft.com/office/drawing/2014/main" id="{5F4D7A5E-7349-4930-878F-D0E33CD79182}"/>
                </a:ext>
              </a:extLst>
            </p:cNvPr>
            <p:cNvSpPr/>
            <p:nvPr/>
          </p:nvSpPr>
          <p:spPr>
            <a:xfrm>
              <a:off x="5090977" y="4368285"/>
              <a:ext cx="13971" cy="13971"/>
            </a:xfrm>
            <a:custGeom>
              <a:avLst/>
              <a:gdLst>
                <a:gd name="connsiteX0" fmla="*/ 12434 w 13970"/>
                <a:gd name="connsiteY0" fmla="*/ 2096 h 13970"/>
                <a:gd name="connsiteX1" fmla="*/ 2096 w 13970"/>
                <a:gd name="connsiteY1" fmla="*/ 7963 h 13970"/>
                <a:gd name="connsiteX2" fmla="*/ 2096 w 13970"/>
                <a:gd name="connsiteY2" fmla="*/ 13831 h 13970"/>
                <a:gd name="connsiteX3" fmla="*/ 12434 w 13970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13970">
                  <a:moveTo>
                    <a:pt x="12434" y="2096"/>
                  </a:moveTo>
                  <a:lnTo>
                    <a:pt x="2096" y="7963"/>
                  </a:lnTo>
                  <a:lnTo>
                    <a:pt x="2096" y="13831"/>
                  </a:lnTo>
                  <a:lnTo>
                    <a:pt x="12434" y="7963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3" name="Forma libre 814">
              <a:extLst>
                <a:ext uri="{FF2B5EF4-FFF2-40B4-BE49-F238E27FC236}">
                  <a16:creationId xmlns:a16="http://schemas.microsoft.com/office/drawing/2014/main" id="{5BE1C2B9-B920-470B-9DAA-37A0FE39AA3C}"/>
                </a:ext>
              </a:extLst>
            </p:cNvPr>
            <p:cNvSpPr/>
            <p:nvPr/>
          </p:nvSpPr>
          <p:spPr>
            <a:xfrm>
              <a:off x="5164462" y="4344535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4" name="Forma libre 815">
              <a:extLst>
                <a:ext uri="{FF2B5EF4-FFF2-40B4-BE49-F238E27FC236}">
                  <a16:creationId xmlns:a16="http://schemas.microsoft.com/office/drawing/2014/main" id="{4959DFA7-6E52-4CE9-82E6-BB9703052A31}"/>
                </a:ext>
              </a:extLst>
            </p:cNvPr>
            <p:cNvSpPr/>
            <p:nvPr/>
          </p:nvSpPr>
          <p:spPr>
            <a:xfrm>
              <a:off x="5164462" y="4309329"/>
              <a:ext cx="11176" cy="13971"/>
            </a:xfrm>
            <a:custGeom>
              <a:avLst/>
              <a:gdLst>
                <a:gd name="connsiteX0" fmla="*/ 2096 w 11176"/>
                <a:gd name="connsiteY0" fmla="*/ 12713 h 13970"/>
                <a:gd name="connsiteX1" fmla="*/ 10198 w 11176"/>
                <a:gd name="connsiteY1" fmla="*/ 7963 h 13970"/>
                <a:gd name="connsiteX2" fmla="*/ 10198 w 11176"/>
                <a:gd name="connsiteY2" fmla="*/ 2096 h 13970"/>
                <a:gd name="connsiteX3" fmla="*/ 2096 w 11176"/>
                <a:gd name="connsiteY3" fmla="*/ 684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12713"/>
                  </a:moveTo>
                  <a:lnTo>
                    <a:pt x="10198" y="7963"/>
                  </a:lnTo>
                  <a:lnTo>
                    <a:pt x="10198" y="2096"/>
                  </a:lnTo>
                  <a:lnTo>
                    <a:pt x="2096" y="6846"/>
                  </a:lnTo>
                  <a:close/>
                </a:path>
              </a:pathLst>
            </a:custGeom>
            <a:solidFill>
              <a:srgbClr val="283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5" name="Forma libre 816">
              <a:extLst>
                <a:ext uri="{FF2B5EF4-FFF2-40B4-BE49-F238E27FC236}">
                  <a16:creationId xmlns:a16="http://schemas.microsoft.com/office/drawing/2014/main" id="{FA9EBFE8-1984-4441-A13C-BE2BFB042E32}"/>
                </a:ext>
              </a:extLst>
            </p:cNvPr>
            <p:cNvSpPr/>
            <p:nvPr/>
          </p:nvSpPr>
          <p:spPr>
            <a:xfrm>
              <a:off x="5046830" y="4310726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6" name="Forma libre 817">
              <a:extLst>
                <a:ext uri="{FF2B5EF4-FFF2-40B4-BE49-F238E27FC236}">
                  <a16:creationId xmlns:a16="http://schemas.microsoft.com/office/drawing/2014/main" id="{FAB541A2-2C9F-4884-88E2-3BFB7905C653}"/>
                </a:ext>
              </a:extLst>
            </p:cNvPr>
            <p:cNvSpPr/>
            <p:nvPr/>
          </p:nvSpPr>
          <p:spPr>
            <a:xfrm>
              <a:off x="5046830" y="4293123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7" name="Forma libre 818">
              <a:extLst>
                <a:ext uri="{FF2B5EF4-FFF2-40B4-BE49-F238E27FC236}">
                  <a16:creationId xmlns:a16="http://schemas.microsoft.com/office/drawing/2014/main" id="{39340205-9070-49ED-A45A-4CCDEE97B7D2}"/>
                </a:ext>
              </a:extLst>
            </p:cNvPr>
            <p:cNvSpPr/>
            <p:nvPr/>
          </p:nvSpPr>
          <p:spPr>
            <a:xfrm>
              <a:off x="5046830" y="4275521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8" name="Forma libre 819">
              <a:extLst>
                <a:ext uri="{FF2B5EF4-FFF2-40B4-BE49-F238E27FC236}">
                  <a16:creationId xmlns:a16="http://schemas.microsoft.com/office/drawing/2014/main" id="{83FF5513-9089-4843-896E-FB35089C930E}"/>
                </a:ext>
              </a:extLst>
            </p:cNvPr>
            <p:cNvSpPr/>
            <p:nvPr/>
          </p:nvSpPr>
          <p:spPr>
            <a:xfrm>
              <a:off x="5046830" y="4328329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9" name="Forma libre 820">
              <a:extLst>
                <a:ext uri="{FF2B5EF4-FFF2-40B4-BE49-F238E27FC236}">
                  <a16:creationId xmlns:a16="http://schemas.microsoft.com/office/drawing/2014/main" id="{FF5BB9B7-CD46-4F91-B4A4-D08C71DA98CF}"/>
                </a:ext>
              </a:extLst>
            </p:cNvPr>
            <p:cNvSpPr/>
            <p:nvPr/>
          </p:nvSpPr>
          <p:spPr>
            <a:xfrm>
              <a:off x="5046830" y="4363535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824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824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0" name="Forma libre 821">
              <a:extLst>
                <a:ext uri="{FF2B5EF4-FFF2-40B4-BE49-F238E27FC236}">
                  <a16:creationId xmlns:a16="http://schemas.microsoft.com/office/drawing/2014/main" id="{A1D3C2A7-07F9-4764-B3E5-49FC9CD7A861}"/>
                </a:ext>
              </a:extLst>
            </p:cNvPr>
            <p:cNvSpPr/>
            <p:nvPr/>
          </p:nvSpPr>
          <p:spPr>
            <a:xfrm>
              <a:off x="5046830" y="4345932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1" name="Forma libre 822">
              <a:extLst>
                <a:ext uri="{FF2B5EF4-FFF2-40B4-BE49-F238E27FC236}">
                  <a16:creationId xmlns:a16="http://schemas.microsoft.com/office/drawing/2014/main" id="{55808479-12B9-458D-88F5-F3C1E1F4B864}"/>
                </a:ext>
              </a:extLst>
            </p:cNvPr>
            <p:cNvSpPr/>
            <p:nvPr/>
          </p:nvSpPr>
          <p:spPr>
            <a:xfrm>
              <a:off x="5046830" y="4222712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287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287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2" name="Forma libre 823">
              <a:extLst>
                <a:ext uri="{FF2B5EF4-FFF2-40B4-BE49-F238E27FC236}">
                  <a16:creationId xmlns:a16="http://schemas.microsoft.com/office/drawing/2014/main" id="{2C499DD9-04BC-4F3E-8683-0151D9F839F1}"/>
                </a:ext>
              </a:extLst>
            </p:cNvPr>
            <p:cNvSpPr/>
            <p:nvPr/>
          </p:nvSpPr>
          <p:spPr>
            <a:xfrm>
              <a:off x="5046830" y="4187506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154 h 13970"/>
                <a:gd name="connsiteX3" fmla="*/ 9640 w 11176"/>
                <a:gd name="connsiteY3" fmla="*/ 6287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154"/>
                  </a:lnTo>
                  <a:lnTo>
                    <a:pt x="9640" y="6287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3" name="Forma libre 824">
              <a:extLst>
                <a:ext uri="{FF2B5EF4-FFF2-40B4-BE49-F238E27FC236}">
                  <a16:creationId xmlns:a16="http://schemas.microsoft.com/office/drawing/2014/main" id="{798F6C5B-F964-4F52-AF3A-49398BBF392C}"/>
                </a:ext>
              </a:extLst>
            </p:cNvPr>
            <p:cNvSpPr/>
            <p:nvPr/>
          </p:nvSpPr>
          <p:spPr>
            <a:xfrm>
              <a:off x="5046830" y="4169624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824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824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4" name="Forma libre 825">
              <a:extLst>
                <a:ext uri="{FF2B5EF4-FFF2-40B4-BE49-F238E27FC236}">
                  <a16:creationId xmlns:a16="http://schemas.microsoft.com/office/drawing/2014/main" id="{7C207E4A-908C-4373-BBA8-0D64C15310E7}"/>
                </a:ext>
              </a:extLst>
            </p:cNvPr>
            <p:cNvSpPr/>
            <p:nvPr/>
          </p:nvSpPr>
          <p:spPr>
            <a:xfrm>
              <a:off x="5046830" y="4205109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154 h 13970"/>
                <a:gd name="connsiteX3" fmla="*/ 9640 w 11176"/>
                <a:gd name="connsiteY3" fmla="*/ 6287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154"/>
                  </a:lnTo>
                  <a:lnTo>
                    <a:pt x="9640" y="6287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5" name="Forma libre 826">
              <a:extLst>
                <a:ext uri="{FF2B5EF4-FFF2-40B4-BE49-F238E27FC236}">
                  <a16:creationId xmlns:a16="http://schemas.microsoft.com/office/drawing/2014/main" id="{A676B9A3-FA60-47A5-9AFA-D83ACDFC2993}"/>
                </a:ext>
              </a:extLst>
            </p:cNvPr>
            <p:cNvSpPr/>
            <p:nvPr/>
          </p:nvSpPr>
          <p:spPr>
            <a:xfrm>
              <a:off x="5046830" y="4257918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6" name="Forma libre 827">
              <a:extLst>
                <a:ext uri="{FF2B5EF4-FFF2-40B4-BE49-F238E27FC236}">
                  <a16:creationId xmlns:a16="http://schemas.microsoft.com/office/drawing/2014/main" id="{AB378E39-D14B-4514-A173-21FE7DD08303}"/>
                </a:ext>
              </a:extLst>
            </p:cNvPr>
            <p:cNvSpPr/>
            <p:nvPr/>
          </p:nvSpPr>
          <p:spPr>
            <a:xfrm>
              <a:off x="5046830" y="4381417"/>
              <a:ext cx="11176" cy="13971"/>
            </a:xfrm>
            <a:custGeom>
              <a:avLst/>
              <a:gdLst>
                <a:gd name="connsiteX0" fmla="*/ 9640 w 11176"/>
                <a:gd name="connsiteY0" fmla="*/ 6287 h 13970"/>
                <a:gd name="connsiteX1" fmla="*/ 2096 w 11176"/>
                <a:gd name="connsiteY1" fmla="*/ 2096 h 13970"/>
                <a:gd name="connsiteX2" fmla="*/ 2096 w 11176"/>
                <a:gd name="connsiteY2" fmla="*/ 7963 h 13970"/>
                <a:gd name="connsiteX3" fmla="*/ 9640 w 11176"/>
                <a:gd name="connsiteY3" fmla="*/ 12154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6287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9640" y="12154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7" name="Forma libre 828">
              <a:extLst>
                <a:ext uri="{FF2B5EF4-FFF2-40B4-BE49-F238E27FC236}">
                  <a16:creationId xmlns:a16="http://schemas.microsoft.com/office/drawing/2014/main" id="{7507319E-A703-4862-9998-D473FB03FEB3}"/>
                </a:ext>
              </a:extLst>
            </p:cNvPr>
            <p:cNvSpPr/>
            <p:nvPr/>
          </p:nvSpPr>
          <p:spPr>
            <a:xfrm>
              <a:off x="5046830" y="4240315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8" name="Forma libre 829">
              <a:extLst>
                <a:ext uri="{FF2B5EF4-FFF2-40B4-BE49-F238E27FC236}">
                  <a16:creationId xmlns:a16="http://schemas.microsoft.com/office/drawing/2014/main" id="{1D88C9C6-9632-4CC9-84FD-17C42C71E233}"/>
                </a:ext>
              </a:extLst>
            </p:cNvPr>
            <p:cNvSpPr/>
            <p:nvPr/>
          </p:nvSpPr>
          <p:spPr>
            <a:xfrm>
              <a:off x="5035933" y="4322182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9" name="Forma libre 830">
              <a:extLst>
                <a:ext uri="{FF2B5EF4-FFF2-40B4-BE49-F238E27FC236}">
                  <a16:creationId xmlns:a16="http://schemas.microsoft.com/office/drawing/2014/main" id="{F122733A-D91D-4E22-BE9D-B0910E338550}"/>
                </a:ext>
              </a:extLst>
            </p:cNvPr>
            <p:cNvSpPr/>
            <p:nvPr/>
          </p:nvSpPr>
          <p:spPr>
            <a:xfrm>
              <a:off x="5035933" y="4251771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287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287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0" name="Forma libre 831">
              <a:extLst>
                <a:ext uri="{FF2B5EF4-FFF2-40B4-BE49-F238E27FC236}">
                  <a16:creationId xmlns:a16="http://schemas.microsoft.com/office/drawing/2014/main" id="{09B04A33-6935-4CE1-9E73-F97F7F67B1B0}"/>
                </a:ext>
              </a:extLst>
            </p:cNvPr>
            <p:cNvSpPr/>
            <p:nvPr/>
          </p:nvSpPr>
          <p:spPr>
            <a:xfrm>
              <a:off x="5035933" y="4181080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1" name="Forma libre 832">
              <a:extLst>
                <a:ext uri="{FF2B5EF4-FFF2-40B4-BE49-F238E27FC236}">
                  <a16:creationId xmlns:a16="http://schemas.microsoft.com/office/drawing/2014/main" id="{E01453AE-7AB9-49E7-B7CB-F026FB713F31}"/>
                </a:ext>
              </a:extLst>
            </p:cNvPr>
            <p:cNvSpPr/>
            <p:nvPr/>
          </p:nvSpPr>
          <p:spPr>
            <a:xfrm>
              <a:off x="5035933" y="4234168"/>
              <a:ext cx="11176" cy="13971"/>
            </a:xfrm>
            <a:custGeom>
              <a:avLst/>
              <a:gdLst>
                <a:gd name="connsiteX0" fmla="*/ 9640 w 11176"/>
                <a:gd name="connsiteY0" fmla="*/ 12154 h 13970"/>
                <a:gd name="connsiteX1" fmla="*/ 9640 w 11176"/>
                <a:gd name="connsiteY1" fmla="*/ 6287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154"/>
                  </a:moveTo>
                  <a:lnTo>
                    <a:pt x="9640" y="6287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2" name="Forma libre 833">
              <a:extLst>
                <a:ext uri="{FF2B5EF4-FFF2-40B4-BE49-F238E27FC236}">
                  <a16:creationId xmlns:a16="http://schemas.microsoft.com/office/drawing/2014/main" id="{EBBBE629-E64B-472A-A5C3-0EEBFDA054CF}"/>
                </a:ext>
              </a:extLst>
            </p:cNvPr>
            <p:cNvSpPr/>
            <p:nvPr/>
          </p:nvSpPr>
          <p:spPr>
            <a:xfrm>
              <a:off x="5035933" y="4198682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824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82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3" name="Forma libre 834">
              <a:extLst>
                <a:ext uri="{FF2B5EF4-FFF2-40B4-BE49-F238E27FC236}">
                  <a16:creationId xmlns:a16="http://schemas.microsoft.com/office/drawing/2014/main" id="{46358DC9-92F5-438A-B328-D15A2372370D}"/>
                </a:ext>
              </a:extLst>
            </p:cNvPr>
            <p:cNvSpPr/>
            <p:nvPr/>
          </p:nvSpPr>
          <p:spPr>
            <a:xfrm>
              <a:off x="5035933" y="4145874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4" name="Forma libre 835">
              <a:extLst>
                <a:ext uri="{FF2B5EF4-FFF2-40B4-BE49-F238E27FC236}">
                  <a16:creationId xmlns:a16="http://schemas.microsoft.com/office/drawing/2014/main" id="{D6BA7B4F-178B-4812-AA01-9F581C6CCD50}"/>
                </a:ext>
              </a:extLst>
            </p:cNvPr>
            <p:cNvSpPr/>
            <p:nvPr/>
          </p:nvSpPr>
          <p:spPr>
            <a:xfrm>
              <a:off x="5035933" y="4163477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5" name="Forma libre 836">
              <a:extLst>
                <a:ext uri="{FF2B5EF4-FFF2-40B4-BE49-F238E27FC236}">
                  <a16:creationId xmlns:a16="http://schemas.microsoft.com/office/drawing/2014/main" id="{8685FE75-E968-4B15-9ABC-AA04634FD875}"/>
                </a:ext>
              </a:extLst>
            </p:cNvPr>
            <p:cNvSpPr/>
            <p:nvPr/>
          </p:nvSpPr>
          <p:spPr>
            <a:xfrm>
              <a:off x="5035933" y="4286976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6" name="Forma libre 837">
              <a:extLst>
                <a:ext uri="{FF2B5EF4-FFF2-40B4-BE49-F238E27FC236}">
                  <a16:creationId xmlns:a16="http://schemas.microsoft.com/office/drawing/2014/main" id="{DB405124-6562-4BC0-B36A-D5465426F38F}"/>
                </a:ext>
              </a:extLst>
            </p:cNvPr>
            <p:cNvSpPr/>
            <p:nvPr/>
          </p:nvSpPr>
          <p:spPr>
            <a:xfrm>
              <a:off x="5035933" y="4339785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7" name="Forma libre 838">
              <a:extLst>
                <a:ext uri="{FF2B5EF4-FFF2-40B4-BE49-F238E27FC236}">
                  <a16:creationId xmlns:a16="http://schemas.microsoft.com/office/drawing/2014/main" id="{7798B962-A5DD-4372-838F-7E2CC1999025}"/>
                </a:ext>
              </a:extLst>
            </p:cNvPr>
            <p:cNvSpPr/>
            <p:nvPr/>
          </p:nvSpPr>
          <p:spPr>
            <a:xfrm>
              <a:off x="5035933" y="4357388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8" name="Forma libre 839">
              <a:extLst>
                <a:ext uri="{FF2B5EF4-FFF2-40B4-BE49-F238E27FC236}">
                  <a16:creationId xmlns:a16="http://schemas.microsoft.com/office/drawing/2014/main" id="{A35FDA37-E933-4F94-A0A4-41D32ADCD28E}"/>
                </a:ext>
              </a:extLst>
            </p:cNvPr>
            <p:cNvSpPr/>
            <p:nvPr/>
          </p:nvSpPr>
          <p:spPr>
            <a:xfrm>
              <a:off x="5046830" y="4152021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640 w 11176"/>
                <a:gd name="connsiteY2" fmla="*/ 12434 h 13970"/>
                <a:gd name="connsiteX3" fmla="*/ 9640 w 11176"/>
                <a:gd name="connsiteY3" fmla="*/ 656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640" y="12434"/>
                  </a:lnTo>
                  <a:lnTo>
                    <a:pt x="9640" y="656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9" name="Forma libre 840">
              <a:extLst>
                <a:ext uri="{FF2B5EF4-FFF2-40B4-BE49-F238E27FC236}">
                  <a16:creationId xmlns:a16="http://schemas.microsoft.com/office/drawing/2014/main" id="{608C43BD-5508-41ED-A4EC-241EEA3352C4}"/>
                </a:ext>
              </a:extLst>
            </p:cNvPr>
            <p:cNvSpPr/>
            <p:nvPr/>
          </p:nvSpPr>
          <p:spPr>
            <a:xfrm>
              <a:off x="5035933" y="4304579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0" name="Forma libre 841">
              <a:extLst>
                <a:ext uri="{FF2B5EF4-FFF2-40B4-BE49-F238E27FC236}">
                  <a16:creationId xmlns:a16="http://schemas.microsoft.com/office/drawing/2014/main" id="{541551E7-C38D-427E-AC31-E3031FB8E066}"/>
                </a:ext>
              </a:extLst>
            </p:cNvPr>
            <p:cNvSpPr/>
            <p:nvPr/>
          </p:nvSpPr>
          <p:spPr>
            <a:xfrm>
              <a:off x="5035933" y="4269373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1" name="Forma libre 842">
              <a:extLst>
                <a:ext uri="{FF2B5EF4-FFF2-40B4-BE49-F238E27FC236}">
                  <a16:creationId xmlns:a16="http://schemas.microsoft.com/office/drawing/2014/main" id="{79418137-63A2-4C7C-98B4-3A1509053582}"/>
                </a:ext>
              </a:extLst>
            </p:cNvPr>
            <p:cNvSpPr/>
            <p:nvPr/>
          </p:nvSpPr>
          <p:spPr>
            <a:xfrm>
              <a:off x="5035933" y="4374991"/>
              <a:ext cx="11176" cy="13971"/>
            </a:xfrm>
            <a:custGeom>
              <a:avLst/>
              <a:gdLst>
                <a:gd name="connsiteX0" fmla="*/ 9640 w 11176"/>
                <a:gd name="connsiteY0" fmla="*/ 12434 h 13970"/>
                <a:gd name="connsiteX1" fmla="*/ 9640 w 11176"/>
                <a:gd name="connsiteY1" fmla="*/ 6566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434"/>
                  </a:moveTo>
                  <a:lnTo>
                    <a:pt x="9640" y="6566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2" name="Forma libre 843">
              <a:extLst>
                <a:ext uri="{FF2B5EF4-FFF2-40B4-BE49-F238E27FC236}">
                  <a16:creationId xmlns:a16="http://schemas.microsoft.com/office/drawing/2014/main" id="{7D3ECB4A-B414-494A-AB36-5A95F4E15013}"/>
                </a:ext>
              </a:extLst>
            </p:cNvPr>
            <p:cNvSpPr/>
            <p:nvPr/>
          </p:nvSpPr>
          <p:spPr>
            <a:xfrm>
              <a:off x="5035933" y="4216565"/>
              <a:ext cx="11176" cy="13971"/>
            </a:xfrm>
            <a:custGeom>
              <a:avLst/>
              <a:gdLst>
                <a:gd name="connsiteX0" fmla="*/ 9640 w 11176"/>
                <a:gd name="connsiteY0" fmla="*/ 12154 h 13970"/>
                <a:gd name="connsiteX1" fmla="*/ 9640 w 11176"/>
                <a:gd name="connsiteY1" fmla="*/ 6287 h 13970"/>
                <a:gd name="connsiteX2" fmla="*/ 2096 w 11176"/>
                <a:gd name="connsiteY2" fmla="*/ 2096 h 13970"/>
                <a:gd name="connsiteX3" fmla="*/ 2096 w 11176"/>
                <a:gd name="connsiteY3" fmla="*/ 7963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9640" y="12154"/>
                  </a:moveTo>
                  <a:lnTo>
                    <a:pt x="9640" y="6287"/>
                  </a:lnTo>
                  <a:lnTo>
                    <a:pt x="2096" y="2096"/>
                  </a:lnTo>
                  <a:lnTo>
                    <a:pt x="2096" y="79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3" name="Forma libre 844">
              <a:extLst>
                <a:ext uri="{FF2B5EF4-FFF2-40B4-BE49-F238E27FC236}">
                  <a16:creationId xmlns:a16="http://schemas.microsoft.com/office/drawing/2014/main" id="{9870886C-D597-4D7F-8E64-815EAC01ECFB}"/>
                </a:ext>
              </a:extLst>
            </p:cNvPr>
            <p:cNvSpPr/>
            <p:nvPr/>
          </p:nvSpPr>
          <p:spPr>
            <a:xfrm>
              <a:off x="5057447" y="4316873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4" name="Forma libre 845">
              <a:extLst>
                <a:ext uri="{FF2B5EF4-FFF2-40B4-BE49-F238E27FC236}">
                  <a16:creationId xmlns:a16="http://schemas.microsoft.com/office/drawing/2014/main" id="{44059510-953B-48D4-83E9-8DF8D336AEAC}"/>
                </a:ext>
              </a:extLst>
            </p:cNvPr>
            <p:cNvSpPr/>
            <p:nvPr/>
          </p:nvSpPr>
          <p:spPr>
            <a:xfrm>
              <a:off x="5057447" y="4264065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5" name="Forma libre 846">
              <a:extLst>
                <a:ext uri="{FF2B5EF4-FFF2-40B4-BE49-F238E27FC236}">
                  <a16:creationId xmlns:a16="http://schemas.microsoft.com/office/drawing/2014/main" id="{EA4B2731-DCF0-4DCB-9E82-AFD8DBD42D11}"/>
                </a:ext>
              </a:extLst>
            </p:cNvPr>
            <p:cNvSpPr/>
            <p:nvPr/>
          </p:nvSpPr>
          <p:spPr>
            <a:xfrm>
              <a:off x="4983124" y="4115418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6" name="Forma libre 847">
              <a:extLst>
                <a:ext uri="{FF2B5EF4-FFF2-40B4-BE49-F238E27FC236}">
                  <a16:creationId xmlns:a16="http://schemas.microsoft.com/office/drawing/2014/main" id="{9CF307C0-2649-4B02-888E-BAB35386A887}"/>
                </a:ext>
              </a:extLst>
            </p:cNvPr>
            <p:cNvSpPr/>
            <p:nvPr/>
          </p:nvSpPr>
          <p:spPr>
            <a:xfrm>
              <a:off x="5057447" y="4299270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7" name="Forma libre 848">
              <a:extLst>
                <a:ext uri="{FF2B5EF4-FFF2-40B4-BE49-F238E27FC236}">
                  <a16:creationId xmlns:a16="http://schemas.microsoft.com/office/drawing/2014/main" id="{7C787FAD-4FF2-4820-ABF1-477AD5C36B98}"/>
                </a:ext>
              </a:extLst>
            </p:cNvPr>
            <p:cNvSpPr/>
            <p:nvPr/>
          </p:nvSpPr>
          <p:spPr>
            <a:xfrm>
              <a:off x="5057447" y="4369961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8" name="Forma libre 849">
              <a:extLst>
                <a:ext uri="{FF2B5EF4-FFF2-40B4-BE49-F238E27FC236}">
                  <a16:creationId xmlns:a16="http://schemas.microsoft.com/office/drawing/2014/main" id="{2FCBDC11-8883-4E72-9101-DF6C1109257D}"/>
                </a:ext>
              </a:extLst>
            </p:cNvPr>
            <p:cNvSpPr/>
            <p:nvPr/>
          </p:nvSpPr>
          <p:spPr>
            <a:xfrm>
              <a:off x="5057447" y="4387564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9" name="Forma libre 850">
              <a:extLst>
                <a:ext uri="{FF2B5EF4-FFF2-40B4-BE49-F238E27FC236}">
                  <a16:creationId xmlns:a16="http://schemas.microsoft.com/office/drawing/2014/main" id="{A8D4633A-F5F0-4913-9218-5F3EE9C9AE79}"/>
                </a:ext>
              </a:extLst>
            </p:cNvPr>
            <p:cNvSpPr/>
            <p:nvPr/>
          </p:nvSpPr>
          <p:spPr>
            <a:xfrm>
              <a:off x="5057447" y="4334476"/>
              <a:ext cx="11176" cy="13971"/>
            </a:xfrm>
            <a:custGeom>
              <a:avLst/>
              <a:gdLst>
                <a:gd name="connsiteX0" fmla="*/ 2096 w 11176"/>
                <a:gd name="connsiteY0" fmla="*/ 8243 h 13970"/>
                <a:gd name="connsiteX1" fmla="*/ 9360 w 11176"/>
                <a:gd name="connsiteY1" fmla="*/ 1243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8243"/>
                  </a:moveTo>
                  <a:lnTo>
                    <a:pt x="9360" y="1243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0" name="Forma libre 851">
              <a:extLst>
                <a:ext uri="{FF2B5EF4-FFF2-40B4-BE49-F238E27FC236}">
                  <a16:creationId xmlns:a16="http://schemas.microsoft.com/office/drawing/2014/main" id="{12F7545A-AEE8-44DC-A06D-D459E96BAD5F}"/>
                </a:ext>
              </a:extLst>
            </p:cNvPr>
            <p:cNvSpPr/>
            <p:nvPr/>
          </p:nvSpPr>
          <p:spPr>
            <a:xfrm>
              <a:off x="5057447" y="4352359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1" name="Forma libre 852">
              <a:extLst>
                <a:ext uri="{FF2B5EF4-FFF2-40B4-BE49-F238E27FC236}">
                  <a16:creationId xmlns:a16="http://schemas.microsoft.com/office/drawing/2014/main" id="{7BF19FBD-EFDA-4C7C-B7EC-91C1F82AF360}"/>
                </a:ext>
              </a:extLst>
            </p:cNvPr>
            <p:cNvSpPr/>
            <p:nvPr/>
          </p:nvSpPr>
          <p:spPr>
            <a:xfrm>
              <a:off x="5057447" y="4176050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2" name="Forma libre 853">
              <a:extLst>
                <a:ext uri="{FF2B5EF4-FFF2-40B4-BE49-F238E27FC236}">
                  <a16:creationId xmlns:a16="http://schemas.microsoft.com/office/drawing/2014/main" id="{D44C61B7-552D-4300-AC79-FF2614CB8D4A}"/>
                </a:ext>
              </a:extLst>
            </p:cNvPr>
            <p:cNvSpPr/>
            <p:nvPr/>
          </p:nvSpPr>
          <p:spPr>
            <a:xfrm>
              <a:off x="5057447" y="4246462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3" name="Forma libre 854">
              <a:extLst>
                <a:ext uri="{FF2B5EF4-FFF2-40B4-BE49-F238E27FC236}">
                  <a16:creationId xmlns:a16="http://schemas.microsoft.com/office/drawing/2014/main" id="{50DAFAF5-A050-484D-9B08-9542330BE8C7}"/>
                </a:ext>
              </a:extLst>
            </p:cNvPr>
            <p:cNvSpPr/>
            <p:nvPr/>
          </p:nvSpPr>
          <p:spPr>
            <a:xfrm>
              <a:off x="5057447" y="4158447"/>
              <a:ext cx="11176" cy="13971"/>
            </a:xfrm>
            <a:custGeom>
              <a:avLst/>
              <a:gdLst>
                <a:gd name="connsiteX0" fmla="*/ 2096 w 11176"/>
                <a:gd name="connsiteY0" fmla="*/ 2096 h 13970"/>
                <a:gd name="connsiteX1" fmla="*/ 2096 w 11176"/>
                <a:gd name="connsiteY1" fmla="*/ 7963 h 13970"/>
                <a:gd name="connsiteX2" fmla="*/ 9360 w 11176"/>
                <a:gd name="connsiteY2" fmla="*/ 12154 h 13970"/>
                <a:gd name="connsiteX3" fmla="*/ 9360 w 11176"/>
                <a:gd name="connsiteY3" fmla="*/ 6287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2096"/>
                  </a:moveTo>
                  <a:lnTo>
                    <a:pt x="2096" y="7963"/>
                  </a:lnTo>
                  <a:lnTo>
                    <a:pt x="9360" y="12154"/>
                  </a:lnTo>
                  <a:lnTo>
                    <a:pt x="9360" y="6287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4" name="Forma libre 855">
              <a:extLst>
                <a:ext uri="{FF2B5EF4-FFF2-40B4-BE49-F238E27FC236}">
                  <a16:creationId xmlns:a16="http://schemas.microsoft.com/office/drawing/2014/main" id="{1E371942-012D-4350-A0C0-1A6FC1A68CE0}"/>
                </a:ext>
              </a:extLst>
            </p:cNvPr>
            <p:cNvSpPr/>
            <p:nvPr/>
          </p:nvSpPr>
          <p:spPr>
            <a:xfrm>
              <a:off x="5057447" y="4193653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5" name="Forma libre 856">
              <a:extLst>
                <a:ext uri="{FF2B5EF4-FFF2-40B4-BE49-F238E27FC236}">
                  <a16:creationId xmlns:a16="http://schemas.microsoft.com/office/drawing/2014/main" id="{83B130E9-1752-45DD-87CA-7F79EEB530ED}"/>
                </a:ext>
              </a:extLst>
            </p:cNvPr>
            <p:cNvSpPr/>
            <p:nvPr/>
          </p:nvSpPr>
          <p:spPr>
            <a:xfrm>
              <a:off x="5057447" y="4228859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6" name="Forma libre 857">
              <a:extLst>
                <a:ext uri="{FF2B5EF4-FFF2-40B4-BE49-F238E27FC236}">
                  <a16:creationId xmlns:a16="http://schemas.microsoft.com/office/drawing/2014/main" id="{723F1A9E-5A64-45AF-B6CD-C51C890E434B}"/>
                </a:ext>
              </a:extLst>
            </p:cNvPr>
            <p:cNvSpPr/>
            <p:nvPr/>
          </p:nvSpPr>
          <p:spPr>
            <a:xfrm>
              <a:off x="5057447" y="4211256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7" name="Forma libre 858">
              <a:extLst>
                <a:ext uri="{FF2B5EF4-FFF2-40B4-BE49-F238E27FC236}">
                  <a16:creationId xmlns:a16="http://schemas.microsoft.com/office/drawing/2014/main" id="{F85B1D73-552F-4296-A908-BF7380A83589}"/>
                </a:ext>
              </a:extLst>
            </p:cNvPr>
            <p:cNvSpPr/>
            <p:nvPr/>
          </p:nvSpPr>
          <p:spPr>
            <a:xfrm>
              <a:off x="5057447" y="4281668"/>
              <a:ext cx="11176" cy="13971"/>
            </a:xfrm>
            <a:custGeom>
              <a:avLst/>
              <a:gdLst>
                <a:gd name="connsiteX0" fmla="*/ 2096 w 11176"/>
                <a:gd name="connsiteY0" fmla="*/ 7963 h 13970"/>
                <a:gd name="connsiteX1" fmla="*/ 9360 w 11176"/>
                <a:gd name="connsiteY1" fmla="*/ 12154 h 13970"/>
                <a:gd name="connsiteX2" fmla="*/ 9360 w 11176"/>
                <a:gd name="connsiteY2" fmla="*/ 6287 h 13970"/>
                <a:gd name="connsiteX3" fmla="*/ 2096 w 11176"/>
                <a:gd name="connsiteY3" fmla="*/ 2096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3970">
                  <a:moveTo>
                    <a:pt x="2096" y="7963"/>
                  </a:moveTo>
                  <a:lnTo>
                    <a:pt x="9360" y="12154"/>
                  </a:lnTo>
                  <a:lnTo>
                    <a:pt x="9360" y="6287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8" name="Forma libre 859">
              <a:extLst>
                <a:ext uri="{FF2B5EF4-FFF2-40B4-BE49-F238E27FC236}">
                  <a16:creationId xmlns:a16="http://schemas.microsoft.com/office/drawing/2014/main" id="{FA15EA2F-582C-4AF1-8DD3-5050AD614014}"/>
                </a:ext>
              </a:extLst>
            </p:cNvPr>
            <p:cNvSpPr/>
            <p:nvPr/>
          </p:nvSpPr>
          <p:spPr>
            <a:xfrm>
              <a:off x="4983124" y="4168227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9" name="Forma libre 860">
              <a:extLst>
                <a:ext uri="{FF2B5EF4-FFF2-40B4-BE49-F238E27FC236}">
                  <a16:creationId xmlns:a16="http://schemas.microsoft.com/office/drawing/2014/main" id="{996B5D0F-99C6-4272-A219-06EDE4A89517}"/>
                </a:ext>
              </a:extLst>
            </p:cNvPr>
            <p:cNvSpPr/>
            <p:nvPr/>
          </p:nvSpPr>
          <p:spPr>
            <a:xfrm>
              <a:off x="4983124" y="4185830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0" name="Forma libre 861">
              <a:extLst>
                <a:ext uri="{FF2B5EF4-FFF2-40B4-BE49-F238E27FC236}">
                  <a16:creationId xmlns:a16="http://schemas.microsoft.com/office/drawing/2014/main" id="{DFF6E68F-D82D-461E-B36B-FE2B2F944D3F}"/>
                </a:ext>
              </a:extLst>
            </p:cNvPr>
            <p:cNvSpPr/>
            <p:nvPr/>
          </p:nvSpPr>
          <p:spPr>
            <a:xfrm>
              <a:off x="4983124" y="4203432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1" name="Forma libre 862">
              <a:extLst>
                <a:ext uri="{FF2B5EF4-FFF2-40B4-BE49-F238E27FC236}">
                  <a16:creationId xmlns:a16="http://schemas.microsoft.com/office/drawing/2014/main" id="{2D433195-BA35-4C52-81A7-DB692A511B90}"/>
                </a:ext>
              </a:extLst>
            </p:cNvPr>
            <p:cNvSpPr/>
            <p:nvPr/>
          </p:nvSpPr>
          <p:spPr>
            <a:xfrm>
              <a:off x="4983124" y="4150624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2" name="Forma libre 863">
              <a:extLst>
                <a:ext uri="{FF2B5EF4-FFF2-40B4-BE49-F238E27FC236}">
                  <a16:creationId xmlns:a16="http://schemas.microsoft.com/office/drawing/2014/main" id="{3B2E074A-353F-4842-BE29-0CD3EF526298}"/>
                </a:ext>
              </a:extLst>
            </p:cNvPr>
            <p:cNvSpPr/>
            <p:nvPr/>
          </p:nvSpPr>
          <p:spPr>
            <a:xfrm>
              <a:off x="4983124" y="4221315"/>
              <a:ext cx="53088" cy="36323"/>
            </a:xfrm>
            <a:custGeom>
              <a:avLst/>
              <a:gdLst>
                <a:gd name="connsiteX0" fmla="*/ 51831 w 53088"/>
                <a:gd name="connsiteY0" fmla="*/ 30596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46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596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4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3" name="Forma libre 864">
              <a:extLst>
                <a:ext uri="{FF2B5EF4-FFF2-40B4-BE49-F238E27FC236}">
                  <a16:creationId xmlns:a16="http://schemas.microsoft.com/office/drawing/2014/main" id="{1AD21820-3394-4C79-B7CE-5CEF4CAD80B9}"/>
                </a:ext>
              </a:extLst>
            </p:cNvPr>
            <p:cNvSpPr/>
            <p:nvPr/>
          </p:nvSpPr>
          <p:spPr>
            <a:xfrm>
              <a:off x="4983124" y="4133021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4" name="Forma libre 865">
              <a:extLst>
                <a:ext uri="{FF2B5EF4-FFF2-40B4-BE49-F238E27FC236}">
                  <a16:creationId xmlns:a16="http://schemas.microsoft.com/office/drawing/2014/main" id="{C0A40EB2-ACCD-4F93-A158-273C9B2864E7}"/>
                </a:ext>
              </a:extLst>
            </p:cNvPr>
            <p:cNvSpPr/>
            <p:nvPr/>
          </p:nvSpPr>
          <p:spPr>
            <a:xfrm>
              <a:off x="4983124" y="4256521"/>
              <a:ext cx="53088" cy="36323"/>
            </a:xfrm>
            <a:custGeom>
              <a:avLst/>
              <a:gdLst>
                <a:gd name="connsiteX0" fmla="*/ 51831 w 53088"/>
                <a:gd name="connsiteY0" fmla="*/ 30596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596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5" name="Forma libre 866">
              <a:extLst>
                <a:ext uri="{FF2B5EF4-FFF2-40B4-BE49-F238E27FC236}">
                  <a16:creationId xmlns:a16="http://schemas.microsoft.com/office/drawing/2014/main" id="{6513E809-2BDD-4501-B3F4-A4A024848D56}"/>
                </a:ext>
              </a:extLst>
            </p:cNvPr>
            <p:cNvSpPr/>
            <p:nvPr/>
          </p:nvSpPr>
          <p:spPr>
            <a:xfrm>
              <a:off x="4983124" y="4238918"/>
              <a:ext cx="53088" cy="36323"/>
            </a:xfrm>
            <a:custGeom>
              <a:avLst/>
              <a:gdLst>
                <a:gd name="connsiteX0" fmla="*/ 51831 w 53088"/>
                <a:gd name="connsiteY0" fmla="*/ 3059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46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59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46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6" name="Forma libre 867">
              <a:extLst>
                <a:ext uri="{FF2B5EF4-FFF2-40B4-BE49-F238E27FC236}">
                  <a16:creationId xmlns:a16="http://schemas.microsoft.com/office/drawing/2014/main" id="{5FF68D33-FBDC-40DD-A5DE-5B0140AB81FD}"/>
                </a:ext>
              </a:extLst>
            </p:cNvPr>
            <p:cNvSpPr/>
            <p:nvPr/>
          </p:nvSpPr>
          <p:spPr>
            <a:xfrm>
              <a:off x="4983124" y="4309329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7" name="Forma libre 868">
              <a:extLst>
                <a:ext uri="{FF2B5EF4-FFF2-40B4-BE49-F238E27FC236}">
                  <a16:creationId xmlns:a16="http://schemas.microsoft.com/office/drawing/2014/main" id="{173F6A0B-C585-4F1A-9EBA-45A1E81EC89B}"/>
                </a:ext>
              </a:extLst>
            </p:cNvPr>
            <p:cNvSpPr/>
            <p:nvPr/>
          </p:nvSpPr>
          <p:spPr>
            <a:xfrm>
              <a:off x="4983124" y="4326932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8" name="Forma libre 869">
              <a:extLst>
                <a:ext uri="{FF2B5EF4-FFF2-40B4-BE49-F238E27FC236}">
                  <a16:creationId xmlns:a16="http://schemas.microsoft.com/office/drawing/2014/main" id="{E02B9787-FA5D-4260-AB96-95E5A771BB3A}"/>
                </a:ext>
              </a:extLst>
            </p:cNvPr>
            <p:cNvSpPr/>
            <p:nvPr/>
          </p:nvSpPr>
          <p:spPr>
            <a:xfrm>
              <a:off x="4983124" y="4291726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9" name="Forma libre 870">
              <a:extLst>
                <a:ext uri="{FF2B5EF4-FFF2-40B4-BE49-F238E27FC236}">
                  <a16:creationId xmlns:a16="http://schemas.microsoft.com/office/drawing/2014/main" id="{85CB6861-7E19-40C4-9CAD-914120A2712A}"/>
                </a:ext>
              </a:extLst>
            </p:cNvPr>
            <p:cNvSpPr/>
            <p:nvPr/>
          </p:nvSpPr>
          <p:spPr>
            <a:xfrm>
              <a:off x="4983124" y="4344535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0" name="Forma libre 871">
              <a:extLst>
                <a:ext uri="{FF2B5EF4-FFF2-40B4-BE49-F238E27FC236}">
                  <a16:creationId xmlns:a16="http://schemas.microsoft.com/office/drawing/2014/main" id="{F26CB59F-131E-4D50-AA7E-1CAF9BD526B7}"/>
                </a:ext>
              </a:extLst>
            </p:cNvPr>
            <p:cNvSpPr/>
            <p:nvPr/>
          </p:nvSpPr>
          <p:spPr>
            <a:xfrm>
              <a:off x="4983124" y="4274123"/>
              <a:ext cx="53088" cy="36323"/>
            </a:xfrm>
            <a:custGeom>
              <a:avLst/>
              <a:gdLst>
                <a:gd name="connsiteX0" fmla="*/ 51831 w 53088"/>
                <a:gd name="connsiteY0" fmla="*/ 30875 h 36323"/>
                <a:gd name="connsiteX1" fmla="*/ 2096 w 53088"/>
                <a:gd name="connsiteY1" fmla="*/ 2096 h 36323"/>
                <a:gd name="connsiteX2" fmla="*/ 2096 w 53088"/>
                <a:gd name="connsiteY2" fmla="*/ 7963 h 36323"/>
                <a:gd name="connsiteX3" fmla="*/ 51831 w 53088"/>
                <a:gd name="connsiteY3" fmla="*/ 36743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8" h="36323">
                  <a:moveTo>
                    <a:pt x="51831" y="30875"/>
                  </a:moveTo>
                  <a:lnTo>
                    <a:pt x="2096" y="2096"/>
                  </a:lnTo>
                  <a:lnTo>
                    <a:pt x="2096" y="7963"/>
                  </a:lnTo>
                  <a:lnTo>
                    <a:pt x="51831" y="36743"/>
                  </a:lnTo>
                  <a:close/>
                </a:path>
              </a:pathLst>
            </a:custGeom>
            <a:solidFill>
              <a:srgbClr val="282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1" name="Forma libre 872">
              <a:extLst>
                <a:ext uri="{FF2B5EF4-FFF2-40B4-BE49-F238E27FC236}">
                  <a16:creationId xmlns:a16="http://schemas.microsoft.com/office/drawing/2014/main" id="{F31639CD-3CB5-46ED-A5D7-3E539C531173}"/>
                </a:ext>
              </a:extLst>
            </p:cNvPr>
            <p:cNvSpPr/>
            <p:nvPr/>
          </p:nvSpPr>
          <p:spPr>
            <a:xfrm>
              <a:off x="4936183" y="4079933"/>
              <a:ext cx="145294" cy="368823"/>
            </a:xfrm>
            <a:custGeom>
              <a:avLst/>
              <a:gdLst>
                <a:gd name="connsiteX0" fmla="*/ 144036 w 145293"/>
                <a:gd name="connsiteY0" fmla="*/ 83963 h 368822"/>
                <a:gd name="connsiteX1" fmla="*/ 144036 w 145293"/>
                <a:gd name="connsiteY1" fmla="*/ 369242 h 368822"/>
                <a:gd name="connsiteX2" fmla="*/ 2096 w 145293"/>
                <a:gd name="connsiteY2" fmla="*/ 287095 h 368822"/>
                <a:gd name="connsiteX3" fmla="*/ 2096 w 145293"/>
                <a:gd name="connsiteY3" fmla="*/ 2096 h 36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368822">
                  <a:moveTo>
                    <a:pt x="144036" y="83963"/>
                  </a:moveTo>
                  <a:lnTo>
                    <a:pt x="144036" y="369242"/>
                  </a:lnTo>
                  <a:lnTo>
                    <a:pt x="2096" y="287095"/>
                  </a:lnTo>
                  <a:lnTo>
                    <a:pt x="2096" y="2096"/>
                  </a:lnTo>
                  <a:close/>
                </a:path>
              </a:pathLst>
            </a:custGeom>
            <a:solidFill>
              <a:srgbClr val="3A57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2" name="Forma libre 873">
              <a:extLst>
                <a:ext uri="{FF2B5EF4-FFF2-40B4-BE49-F238E27FC236}">
                  <a16:creationId xmlns:a16="http://schemas.microsoft.com/office/drawing/2014/main" id="{4ACAB991-6143-460A-A15E-6DAE95787D4D}"/>
                </a:ext>
              </a:extLst>
            </p:cNvPr>
            <p:cNvSpPr/>
            <p:nvPr/>
          </p:nvSpPr>
          <p:spPr>
            <a:xfrm>
              <a:off x="5078124" y="4079933"/>
              <a:ext cx="145294" cy="368823"/>
            </a:xfrm>
            <a:custGeom>
              <a:avLst/>
              <a:gdLst>
                <a:gd name="connsiteX0" fmla="*/ 2096 w 145293"/>
                <a:gd name="connsiteY0" fmla="*/ 83963 h 368822"/>
                <a:gd name="connsiteX1" fmla="*/ 2096 w 145293"/>
                <a:gd name="connsiteY1" fmla="*/ 369242 h 368822"/>
                <a:gd name="connsiteX2" fmla="*/ 144036 w 145293"/>
                <a:gd name="connsiteY2" fmla="*/ 287095 h 368822"/>
                <a:gd name="connsiteX3" fmla="*/ 144036 w 145293"/>
                <a:gd name="connsiteY3" fmla="*/ 2096 h 36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93" h="368822">
                  <a:moveTo>
                    <a:pt x="2096" y="83963"/>
                  </a:moveTo>
                  <a:lnTo>
                    <a:pt x="2096" y="369242"/>
                  </a:lnTo>
                  <a:lnTo>
                    <a:pt x="144036" y="287095"/>
                  </a:lnTo>
                  <a:lnTo>
                    <a:pt x="144036" y="2096"/>
                  </a:lnTo>
                  <a:close/>
                </a:path>
              </a:pathLst>
            </a:custGeom>
            <a:solidFill>
              <a:srgbClr val="3A57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3" name="Forma libre 874">
              <a:extLst>
                <a:ext uri="{FF2B5EF4-FFF2-40B4-BE49-F238E27FC236}">
                  <a16:creationId xmlns:a16="http://schemas.microsoft.com/office/drawing/2014/main" id="{5937E9BD-2D4B-41C8-9AAD-2FD861B4F091}"/>
                </a:ext>
              </a:extLst>
            </p:cNvPr>
            <p:cNvSpPr/>
            <p:nvPr/>
          </p:nvSpPr>
          <p:spPr>
            <a:xfrm>
              <a:off x="5096006" y="4071830"/>
              <a:ext cx="30735" cy="396764"/>
            </a:xfrm>
            <a:custGeom>
              <a:avLst/>
              <a:gdLst>
                <a:gd name="connsiteX0" fmla="*/ 2096 w 30735"/>
                <a:gd name="connsiteY0" fmla="*/ 2096 h 396763"/>
                <a:gd name="connsiteX1" fmla="*/ 30875 w 30735"/>
                <a:gd name="connsiteY1" fmla="*/ 2096 h 396763"/>
                <a:gd name="connsiteX2" fmla="*/ 30875 w 30735"/>
                <a:gd name="connsiteY2" fmla="*/ 397183 h 396763"/>
                <a:gd name="connsiteX3" fmla="*/ 2096 w 30735"/>
                <a:gd name="connsiteY3" fmla="*/ 397183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5" h="396763">
                  <a:moveTo>
                    <a:pt x="2096" y="2096"/>
                  </a:moveTo>
                  <a:lnTo>
                    <a:pt x="30875" y="2096"/>
                  </a:lnTo>
                  <a:lnTo>
                    <a:pt x="30875" y="397183"/>
                  </a:lnTo>
                  <a:lnTo>
                    <a:pt x="2096" y="397183"/>
                  </a:ln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4" name="Forma libre 875">
              <a:extLst>
                <a:ext uri="{FF2B5EF4-FFF2-40B4-BE49-F238E27FC236}">
                  <a16:creationId xmlns:a16="http://schemas.microsoft.com/office/drawing/2014/main" id="{E8C8AE69-B41D-42B3-A242-AB0BEB7772A6}"/>
                </a:ext>
              </a:extLst>
            </p:cNvPr>
            <p:cNvSpPr/>
            <p:nvPr/>
          </p:nvSpPr>
          <p:spPr>
            <a:xfrm>
              <a:off x="5142668" y="4058139"/>
              <a:ext cx="13971" cy="396764"/>
            </a:xfrm>
            <a:custGeom>
              <a:avLst/>
              <a:gdLst>
                <a:gd name="connsiteX0" fmla="*/ 2096 w 13970"/>
                <a:gd name="connsiteY0" fmla="*/ 2096 h 396763"/>
                <a:gd name="connsiteX1" fmla="*/ 13272 w 13970"/>
                <a:gd name="connsiteY1" fmla="*/ 2096 h 396763"/>
                <a:gd name="connsiteX2" fmla="*/ 13272 w 13970"/>
                <a:gd name="connsiteY2" fmla="*/ 397183 h 396763"/>
                <a:gd name="connsiteX3" fmla="*/ 2096 w 13970"/>
                <a:gd name="connsiteY3" fmla="*/ 397183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0" h="396763">
                  <a:moveTo>
                    <a:pt x="2096" y="2096"/>
                  </a:moveTo>
                  <a:lnTo>
                    <a:pt x="13272" y="2096"/>
                  </a:lnTo>
                  <a:lnTo>
                    <a:pt x="13272" y="397183"/>
                  </a:lnTo>
                  <a:lnTo>
                    <a:pt x="2096" y="397183"/>
                  </a:ln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5" name="Forma libre 876">
              <a:extLst>
                <a:ext uri="{FF2B5EF4-FFF2-40B4-BE49-F238E27FC236}">
                  <a16:creationId xmlns:a16="http://schemas.microsoft.com/office/drawing/2014/main" id="{BD7054A8-9ABE-4352-A1CA-B642A9A89F61}"/>
                </a:ext>
              </a:extLst>
            </p:cNvPr>
            <p:cNvSpPr/>
            <p:nvPr/>
          </p:nvSpPr>
          <p:spPr>
            <a:xfrm>
              <a:off x="5168373" y="4047800"/>
              <a:ext cx="27941" cy="396764"/>
            </a:xfrm>
            <a:custGeom>
              <a:avLst/>
              <a:gdLst>
                <a:gd name="connsiteX0" fmla="*/ 2096 w 27941"/>
                <a:gd name="connsiteY0" fmla="*/ 2096 h 396763"/>
                <a:gd name="connsiteX1" fmla="*/ 28360 w 27941"/>
                <a:gd name="connsiteY1" fmla="*/ 2096 h 396763"/>
                <a:gd name="connsiteX2" fmla="*/ 28360 w 27941"/>
                <a:gd name="connsiteY2" fmla="*/ 397183 h 396763"/>
                <a:gd name="connsiteX3" fmla="*/ 2096 w 27941"/>
                <a:gd name="connsiteY3" fmla="*/ 397183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1" h="396763">
                  <a:moveTo>
                    <a:pt x="2096" y="2096"/>
                  </a:moveTo>
                  <a:lnTo>
                    <a:pt x="28360" y="2096"/>
                  </a:lnTo>
                  <a:lnTo>
                    <a:pt x="28360" y="397183"/>
                  </a:lnTo>
                  <a:lnTo>
                    <a:pt x="2096" y="397183"/>
                  </a:ln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6" name="Forma libre 877">
              <a:extLst>
                <a:ext uri="{FF2B5EF4-FFF2-40B4-BE49-F238E27FC236}">
                  <a16:creationId xmlns:a16="http://schemas.microsoft.com/office/drawing/2014/main" id="{3D747BC7-A2F1-4262-AF3E-7A5E6FDCC6F3}"/>
                </a:ext>
              </a:extLst>
            </p:cNvPr>
            <p:cNvSpPr/>
            <p:nvPr/>
          </p:nvSpPr>
          <p:spPr>
            <a:xfrm>
              <a:off x="4993183" y="4071830"/>
              <a:ext cx="30735" cy="396764"/>
            </a:xfrm>
            <a:custGeom>
              <a:avLst/>
              <a:gdLst>
                <a:gd name="connsiteX0" fmla="*/ 2096 w 30735"/>
                <a:gd name="connsiteY0" fmla="*/ 2096 h 396763"/>
                <a:gd name="connsiteX1" fmla="*/ 30037 w 30735"/>
                <a:gd name="connsiteY1" fmla="*/ 2096 h 396763"/>
                <a:gd name="connsiteX2" fmla="*/ 30037 w 30735"/>
                <a:gd name="connsiteY2" fmla="*/ 397183 h 396763"/>
                <a:gd name="connsiteX3" fmla="*/ 2096 w 30735"/>
                <a:gd name="connsiteY3" fmla="*/ 397183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5" h="396763">
                  <a:moveTo>
                    <a:pt x="2096" y="2096"/>
                  </a:moveTo>
                  <a:lnTo>
                    <a:pt x="30037" y="2096"/>
                  </a:lnTo>
                  <a:lnTo>
                    <a:pt x="30037" y="397183"/>
                  </a:lnTo>
                  <a:lnTo>
                    <a:pt x="2096" y="397183"/>
                  </a:ln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7" name="Forma libre 878">
              <a:extLst>
                <a:ext uri="{FF2B5EF4-FFF2-40B4-BE49-F238E27FC236}">
                  <a16:creationId xmlns:a16="http://schemas.microsoft.com/office/drawing/2014/main" id="{F979445C-AD9E-4F3F-9A22-C4C693C46E49}"/>
                </a:ext>
              </a:extLst>
            </p:cNvPr>
            <p:cNvSpPr/>
            <p:nvPr/>
          </p:nvSpPr>
          <p:spPr>
            <a:xfrm>
              <a:off x="5047388" y="4077977"/>
              <a:ext cx="19559" cy="396764"/>
            </a:xfrm>
            <a:custGeom>
              <a:avLst/>
              <a:gdLst>
                <a:gd name="connsiteX0" fmla="*/ 2096 w 19558"/>
                <a:gd name="connsiteY0" fmla="*/ 2096 h 396763"/>
                <a:gd name="connsiteX1" fmla="*/ 17743 w 19558"/>
                <a:gd name="connsiteY1" fmla="*/ 2096 h 396763"/>
                <a:gd name="connsiteX2" fmla="*/ 17743 w 19558"/>
                <a:gd name="connsiteY2" fmla="*/ 397183 h 396763"/>
                <a:gd name="connsiteX3" fmla="*/ 2096 w 19558"/>
                <a:gd name="connsiteY3" fmla="*/ 397183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396763">
                  <a:moveTo>
                    <a:pt x="2096" y="2096"/>
                  </a:moveTo>
                  <a:lnTo>
                    <a:pt x="17743" y="2096"/>
                  </a:lnTo>
                  <a:lnTo>
                    <a:pt x="17743" y="397183"/>
                  </a:lnTo>
                  <a:lnTo>
                    <a:pt x="2096" y="397183"/>
                  </a:ln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8" name="Forma libre 879">
              <a:extLst>
                <a:ext uri="{FF2B5EF4-FFF2-40B4-BE49-F238E27FC236}">
                  <a16:creationId xmlns:a16="http://schemas.microsoft.com/office/drawing/2014/main" id="{3D401037-F686-4D36-B5D7-8355001FD057}"/>
                </a:ext>
              </a:extLst>
            </p:cNvPr>
            <p:cNvSpPr/>
            <p:nvPr/>
          </p:nvSpPr>
          <p:spPr>
            <a:xfrm>
              <a:off x="5024693" y="4017661"/>
              <a:ext cx="108970" cy="64265"/>
            </a:xfrm>
            <a:custGeom>
              <a:avLst/>
              <a:gdLst>
                <a:gd name="connsiteX0" fmla="*/ 85144 w 108970"/>
                <a:gd name="connsiteY0" fmla="*/ 3177 h 64264"/>
                <a:gd name="connsiteX1" fmla="*/ 9144 w 108970"/>
                <a:gd name="connsiteY1" fmla="*/ 20221 h 64264"/>
                <a:gd name="connsiteX2" fmla="*/ 26188 w 108970"/>
                <a:gd name="connsiteY2" fmla="*/ 62132 h 64264"/>
                <a:gd name="connsiteX3" fmla="*/ 102188 w 108970"/>
                <a:gd name="connsiteY3" fmla="*/ 45088 h 64264"/>
                <a:gd name="connsiteX4" fmla="*/ 85144 w 108970"/>
                <a:gd name="connsiteY4" fmla="*/ 3177 h 6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70" h="64264">
                  <a:moveTo>
                    <a:pt x="85144" y="3177"/>
                  </a:moveTo>
                  <a:cubicBezTo>
                    <a:pt x="59438" y="-3809"/>
                    <a:pt x="25350" y="4015"/>
                    <a:pt x="9144" y="20221"/>
                  </a:cubicBezTo>
                  <a:cubicBezTo>
                    <a:pt x="-7062" y="36427"/>
                    <a:pt x="482" y="55147"/>
                    <a:pt x="26188" y="62132"/>
                  </a:cubicBezTo>
                  <a:cubicBezTo>
                    <a:pt x="51894" y="69118"/>
                    <a:pt x="85982" y="61294"/>
                    <a:pt x="102188" y="45088"/>
                  </a:cubicBezTo>
                  <a:cubicBezTo>
                    <a:pt x="118394" y="28882"/>
                    <a:pt x="110570" y="9883"/>
                    <a:pt x="85144" y="3177"/>
                  </a:cubicBezTo>
                  <a:close/>
                </a:path>
              </a:pathLst>
            </a:custGeom>
            <a:solidFill>
              <a:srgbClr val="53C3F1">
                <a:alpha val="11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9" name="Forma libre 880">
              <a:extLst>
                <a:ext uri="{FF2B5EF4-FFF2-40B4-BE49-F238E27FC236}">
                  <a16:creationId xmlns:a16="http://schemas.microsoft.com/office/drawing/2014/main" id="{C93D46A4-12FA-431A-996C-B6F1638CC0A8}"/>
                </a:ext>
              </a:extLst>
            </p:cNvPr>
            <p:cNvSpPr/>
            <p:nvPr/>
          </p:nvSpPr>
          <p:spPr>
            <a:xfrm>
              <a:off x="5042565" y="4027977"/>
              <a:ext cx="72647" cy="41912"/>
            </a:xfrm>
            <a:custGeom>
              <a:avLst/>
              <a:gdLst>
                <a:gd name="connsiteX0" fmla="*/ 57493 w 72646"/>
                <a:gd name="connsiteY0" fmla="*/ 2360 h 41911"/>
                <a:gd name="connsiteX1" fmla="*/ 6361 w 72646"/>
                <a:gd name="connsiteY1" fmla="*/ 13816 h 41911"/>
                <a:gd name="connsiteX2" fmla="*/ 17816 w 72646"/>
                <a:gd name="connsiteY2" fmla="*/ 42037 h 41911"/>
                <a:gd name="connsiteX3" fmla="*/ 68949 w 72646"/>
                <a:gd name="connsiteY3" fmla="*/ 30581 h 41911"/>
                <a:gd name="connsiteX4" fmla="*/ 57493 w 72646"/>
                <a:gd name="connsiteY4" fmla="*/ 2360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46" h="41911">
                  <a:moveTo>
                    <a:pt x="57493" y="2360"/>
                  </a:moveTo>
                  <a:cubicBezTo>
                    <a:pt x="40169" y="-2390"/>
                    <a:pt x="17258" y="2919"/>
                    <a:pt x="6361" y="13816"/>
                  </a:cubicBezTo>
                  <a:cubicBezTo>
                    <a:pt x="-4537" y="24713"/>
                    <a:pt x="493" y="37287"/>
                    <a:pt x="17816" y="42037"/>
                  </a:cubicBezTo>
                  <a:cubicBezTo>
                    <a:pt x="35140" y="46787"/>
                    <a:pt x="58052" y="41478"/>
                    <a:pt x="68949" y="30581"/>
                  </a:cubicBezTo>
                  <a:cubicBezTo>
                    <a:pt x="79846" y="19684"/>
                    <a:pt x="74816" y="7110"/>
                    <a:pt x="57493" y="2360"/>
                  </a:cubicBezTo>
                  <a:close/>
                </a:path>
              </a:pathLst>
            </a:custGeom>
            <a:solidFill>
              <a:srgbClr val="53C3F1">
                <a:alpha val="1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0" name="Forma libre 881">
              <a:extLst>
                <a:ext uri="{FF2B5EF4-FFF2-40B4-BE49-F238E27FC236}">
                  <a16:creationId xmlns:a16="http://schemas.microsoft.com/office/drawing/2014/main" id="{6ECC4606-0F92-4243-8D66-26A473AB4B50}"/>
                </a:ext>
              </a:extLst>
            </p:cNvPr>
            <p:cNvSpPr/>
            <p:nvPr/>
          </p:nvSpPr>
          <p:spPr>
            <a:xfrm>
              <a:off x="5056391" y="4036241"/>
              <a:ext cx="47500" cy="27941"/>
            </a:xfrm>
            <a:custGeom>
              <a:avLst/>
              <a:gdLst>
                <a:gd name="connsiteX0" fmla="*/ 36123 w 47499"/>
                <a:gd name="connsiteY0" fmla="*/ 1640 h 27941"/>
                <a:gd name="connsiteX1" fmla="*/ 4270 w 47499"/>
                <a:gd name="connsiteY1" fmla="*/ 8905 h 27941"/>
                <a:gd name="connsiteX2" fmla="*/ 11534 w 47499"/>
                <a:gd name="connsiteY2" fmla="*/ 26508 h 27941"/>
                <a:gd name="connsiteX3" fmla="*/ 43387 w 47499"/>
                <a:gd name="connsiteY3" fmla="*/ 19243 h 27941"/>
                <a:gd name="connsiteX4" fmla="*/ 36123 w 47499"/>
                <a:gd name="connsiteY4" fmla="*/ 1640 h 2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99" h="27941">
                  <a:moveTo>
                    <a:pt x="36123" y="1640"/>
                  </a:moveTo>
                  <a:cubicBezTo>
                    <a:pt x="25225" y="-1154"/>
                    <a:pt x="10976" y="1919"/>
                    <a:pt x="4270" y="8905"/>
                  </a:cubicBezTo>
                  <a:cubicBezTo>
                    <a:pt x="-2716" y="15890"/>
                    <a:pt x="637" y="23713"/>
                    <a:pt x="11534" y="26508"/>
                  </a:cubicBezTo>
                  <a:cubicBezTo>
                    <a:pt x="22431" y="29302"/>
                    <a:pt x="36681" y="26228"/>
                    <a:pt x="43387" y="19243"/>
                  </a:cubicBezTo>
                  <a:cubicBezTo>
                    <a:pt x="50372" y="12537"/>
                    <a:pt x="47020" y="4434"/>
                    <a:pt x="36123" y="1640"/>
                  </a:cubicBezTo>
                  <a:close/>
                </a:path>
              </a:pathLst>
            </a:custGeom>
            <a:solidFill>
              <a:srgbClr val="53C3F1">
                <a:alpha val="2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1" name="Forma libre 882">
              <a:extLst>
                <a:ext uri="{FF2B5EF4-FFF2-40B4-BE49-F238E27FC236}">
                  <a16:creationId xmlns:a16="http://schemas.microsoft.com/office/drawing/2014/main" id="{B3C5A69D-3DF2-48BD-9DD7-706908FB994F}"/>
                </a:ext>
              </a:extLst>
            </p:cNvPr>
            <p:cNvSpPr/>
            <p:nvPr/>
          </p:nvSpPr>
          <p:spPr>
            <a:xfrm>
              <a:off x="5069897" y="4044136"/>
              <a:ext cx="19559" cy="11176"/>
            </a:xfrm>
            <a:custGeom>
              <a:avLst/>
              <a:gdLst>
                <a:gd name="connsiteX0" fmla="*/ 15632 w 19558"/>
                <a:gd name="connsiteY0" fmla="*/ 731 h 11176"/>
                <a:gd name="connsiteX1" fmla="*/ 1940 w 19558"/>
                <a:gd name="connsiteY1" fmla="*/ 3804 h 11176"/>
                <a:gd name="connsiteX2" fmla="*/ 5014 w 19558"/>
                <a:gd name="connsiteY2" fmla="*/ 11348 h 11176"/>
                <a:gd name="connsiteX3" fmla="*/ 18705 w 19558"/>
                <a:gd name="connsiteY3" fmla="*/ 8275 h 11176"/>
                <a:gd name="connsiteX4" fmla="*/ 15632 w 19558"/>
                <a:gd name="connsiteY4" fmla="*/ 731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58" h="11176">
                  <a:moveTo>
                    <a:pt x="15632" y="731"/>
                  </a:moveTo>
                  <a:cubicBezTo>
                    <a:pt x="10882" y="-387"/>
                    <a:pt x="4734" y="731"/>
                    <a:pt x="1940" y="3804"/>
                  </a:cubicBezTo>
                  <a:cubicBezTo>
                    <a:pt x="-1133" y="6878"/>
                    <a:pt x="264" y="10231"/>
                    <a:pt x="5014" y="11348"/>
                  </a:cubicBezTo>
                  <a:cubicBezTo>
                    <a:pt x="9764" y="12466"/>
                    <a:pt x="15911" y="11348"/>
                    <a:pt x="18705" y="8275"/>
                  </a:cubicBezTo>
                  <a:cubicBezTo>
                    <a:pt x="21779" y="5481"/>
                    <a:pt x="20381" y="2128"/>
                    <a:pt x="15632" y="731"/>
                  </a:cubicBezTo>
                  <a:close/>
                </a:path>
              </a:pathLst>
            </a:custGeom>
            <a:noFill/>
            <a:ln w="139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2" name="Forma libre 883">
              <a:extLst>
                <a:ext uri="{FF2B5EF4-FFF2-40B4-BE49-F238E27FC236}">
                  <a16:creationId xmlns:a16="http://schemas.microsoft.com/office/drawing/2014/main" id="{E4977471-41B7-474D-8A05-8E3812E78180}"/>
                </a:ext>
              </a:extLst>
            </p:cNvPr>
            <p:cNvSpPr/>
            <p:nvPr/>
          </p:nvSpPr>
          <p:spPr>
            <a:xfrm>
              <a:off x="4523772" y="4196060"/>
              <a:ext cx="312940" cy="419117"/>
            </a:xfrm>
            <a:custGeom>
              <a:avLst/>
              <a:gdLst>
                <a:gd name="connsiteX0" fmla="*/ 2096 w 312940"/>
                <a:gd name="connsiteY0" fmla="*/ 184379 h 419116"/>
                <a:gd name="connsiteX1" fmla="*/ 2096 w 312940"/>
                <a:gd name="connsiteY1" fmla="*/ 414055 h 419116"/>
                <a:gd name="connsiteX2" fmla="*/ 9360 w 312940"/>
                <a:gd name="connsiteY2" fmla="*/ 417967 h 419116"/>
                <a:gd name="connsiteX3" fmla="*/ 309448 w 312940"/>
                <a:gd name="connsiteY3" fmla="*/ 236629 h 419116"/>
                <a:gd name="connsiteX4" fmla="*/ 313360 w 312940"/>
                <a:gd name="connsiteY4" fmla="*/ 6674 h 419116"/>
                <a:gd name="connsiteX5" fmla="*/ 306654 w 312940"/>
                <a:gd name="connsiteY5" fmla="*/ 3041 h 419116"/>
                <a:gd name="connsiteX6" fmla="*/ 300507 w 312940"/>
                <a:gd name="connsiteY6" fmla="*/ 3041 h 419116"/>
                <a:gd name="connsiteX7" fmla="*/ 10199 w 312940"/>
                <a:gd name="connsiteY7" fmla="*/ 170688 h 419116"/>
                <a:gd name="connsiteX8" fmla="*/ 2096 w 312940"/>
                <a:gd name="connsiteY8" fmla="*/ 184379 h 4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940" h="419116">
                  <a:moveTo>
                    <a:pt x="2096" y="184379"/>
                  </a:moveTo>
                  <a:lnTo>
                    <a:pt x="2096" y="414055"/>
                  </a:lnTo>
                  <a:lnTo>
                    <a:pt x="9360" y="417967"/>
                  </a:lnTo>
                  <a:lnTo>
                    <a:pt x="309448" y="236629"/>
                  </a:lnTo>
                  <a:lnTo>
                    <a:pt x="313360" y="6674"/>
                  </a:lnTo>
                  <a:cubicBezTo>
                    <a:pt x="313360" y="6674"/>
                    <a:pt x="308330" y="3880"/>
                    <a:pt x="306654" y="3041"/>
                  </a:cubicBezTo>
                  <a:cubicBezTo>
                    <a:pt x="304977" y="1924"/>
                    <a:pt x="302463" y="1644"/>
                    <a:pt x="300507" y="3041"/>
                  </a:cubicBezTo>
                  <a:lnTo>
                    <a:pt x="10199" y="170688"/>
                  </a:lnTo>
                  <a:cubicBezTo>
                    <a:pt x="5169" y="173482"/>
                    <a:pt x="2096" y="178791"/>
                    <a:pt x="2096" y="184379"/>
                  </a:cubicBezTo>
                  <a:close/>
                </a:path>
              </a:pathLst>
            </a:custGeom>
            <a:solidFill>
              <a:srgbClr val="4D6B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3" name="Forma libre 884">
              <a:extLst>
                <a:ext uri="{FF2B5EF4-FFF2-40B4-BE49-F238E27FC236}">
                  <a16:creationId xmlns:a16="http://schemas.microsoft.com/office/drawing/2014/main" id="{A14567B4-E957-42FE-8CDB-4134545E5DF5}"/>
                </a:ext>
              </a:extLst>
            </p:cNvPr>
            <p:cNvSpPr/>
            <p:nvPr/>
          </p:nvSpPr>
          <p:spPr>
            <a:xfrm>
              <a:off x="4531037" y="4200293"/>
              <a:ext cx="310146" cy="413528"/>
            </a:xfrm>
            <a:custGeom>
              <a:avLst/>
              <a:gdLst>
                <a:gd name="connsiteX0" fmla="*/ 2096 w 310146"/>
                <a:gd name="connsiteY0" fmla="*/ 184337 h 413528"/>
                <a:gd name="connsiteX1" fmla="*/ 2096 w 310146"/>
                <a:gd name="connsiteY1" fmla="*/ 414013 h 413528"/>
                <a:gd name="connsiteX2" fmla="*/ 309448 w 310146"/>
                <a:gd name="connsiteY2" fmla="*/ 236587 h 413528"/>
                <a:gd name="connsiteX3" fmla="*/ 309448 w 310146"/>
                <a:gd name="connsiteY3" fmla="*/ 8029 h 413528"/>
                <a:gd name="connsiteX4" fmla="*/ 300507 w 310146"/>
                <a:gd name="connsiteY4" fmla="*/ 2999 h 413528"/>
                <a:gd name="connsiteX5" fmla="*/ 10198 w 310146"/>
                <a:gd name="connsiteY5" fmla="*/ 170646 h 413528"/>
                <a:gd name="connsiteX6" fmla="*/ 2096 w 310146"/>
                <a:gd name="connsiteY6" fmla="*/ 184337 h 41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146" h="413528">
                  <a:moveTo>
                    <a:pt x="2096" y="184337"/>
                  </a:moveTo>
                  <a:lnTo>
                    <a:pt x="2096" y="414013"/>
                  </a:lnTo>
                  <a:lnTo>
                    <a:pt x="309448" y="236587"/>
                  </a:lnTo>
                  <a:lnTo>
                    <a:pt x="309448" y="8029"/>
                  </a:lnTo>
                  <a:cubicBezTo>
                    <a:pt x="309448" y="3558"/>
                    <a:pt x="304418" y="485"/>
                    <a:pt x="300507" y="2999"/>
                  </a:cubicBezTo>
                  <a:lnTo>
                    <a:pt x="10198" y="170646"/>
                  </a:lnTo>
                  <a:cubicBezTo>
                    <a:pt x="5169" y="173161"/>
                    <a:pt x="2096" y="178470"/>
                    <a:pt x="2096" y="184337"/>
                  </a:cubicBezTo>
                  <a:close/>
                </a:path>
              </a:pathLst>
            </a:custGeom>
            <a:solidFill>
              <a:srgbClr val="2E2B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4" name="Forma libre 885">
              <a:extLst>
                <a:ext uri="{FF2B5EF4-FFF2-40B4-BE49-F238E27FC236}">
                  <a16:creationId xmlns:a16="http://schemas.microsoft.com/office/drawing/2014/main" id="{4BAB1AD5-D7D9-4DB0-9F68-B63F8E0EBBE7}"/>
                </a:ext>
              </a:extLst>
            </p:cNvPr>
            <p:cNvSpPr/>
            <p:nvPr/>
          </p:nvSpPr>
          <p:spPr>
            <a:xfrm>
              <a:off x="4546125" y="4215447"/>
              <a:ext cx="284999" cy="377205"/>
            </a:xfrm>
            <a:custGeom>
              <a:avLst/>
              <a:gdLst>
                <a:gd name="connsiteX0" fmla="*/ 2096 w 284999"/>
                <a:gd name="connsiteY0" fmla="*/ 165272 h 377205"/>
                <a:gd name="connsiteX1" fmla="*/ 2096 w 284999"/>
                <a:gd name="connsiteY1" fmla="*/ 375110 h 377205"/>
                <a:gd name="connsiteX2" fmla="*/ 285418 w 284999"/>
                <a:gd name="connsiteY2" fmla="*/ 211933 h 377205"/>
                <a:gd name="connsiteX3" fmla="*/ 285418 w 284999"/>
                <a:gd name="connsiteY3" fmla="*/ 2096 h 37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99" h="377205">
                  <a:moveTo>
                    <a:pt x="2096" y="165272"/>
                  </a:moveTo>
                  <a:lnTo>
                    <a:pt x="2096" y="375110"/>
                  </a:lnTo>
                  <a:lnTo>
                    <a:pt x="285418" y="211933"/>
                  </a:lnTo>
                  <a:lnTo>
                    <a:pt x="285418" y="2096"/>
                  </a:lnTo>
                  <a:close/>
                </a:path>
              </a:pathLst>
            </a:custGeom>
            <a:solidFill>
              <a:srgbClr val="3540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5" name="Forma libre 886">
              <a:extLst>
                <a:ext uri="{FF2B5EF4-FFF2-40B4-BE49-F238E27FC236}">
                  <a16:creationId xmlns:a16="http://schemas.microsoft.com/office/drawing/2014/main" id="{6DBB6597-BF70-4468-84D1-8C2B11C8EC3C}"/>
                </a:ext>
              </a:extLst>
            </p:cNvPr>
            <p:cNvSpPr/>
            <p:nvPr/>
          </p:nvSpPr>
          <p:spPr>
            <a:xfrm>
              <a:off x="4531037" y="4443447"/>
              <a:ext cx="525293" cy="304558"/>
            </a:xfrm>
            <a:custGeom>
              <a:avLst/>
              <a:gdLst>
                <a:gd name="connsiteX0" fmla="*/ 309448 w 525292"/>
                <a:gd name="connsiteY0" fmla="*/ 2096 h 304558"/>
                <a:gd name="connsiteX1" fmla="*/ 2096 w 525292"/>
                <a:gd name="connsiteY1" fmla="*/ 170581 h 304558"/>
                <a:gd name="connsiteX2" fmla="*/ 2096 w 525292"/>
                <a:gd name="connsiteY2" fmla="*/ 179522 h 304558"/>
                <a:gd name="connsiteX3" fmla="*/ 216683 w 525292"/>
                <a:gd name="connsiteY3" fmla="*/ 301345 h 304558"/>
                <a:gd name="connsiteX4" fmla="*/ 232610 w 525292"/>
                <a:gd name="connsiteY4" fmla="*/ 301345 h 304558"/>
                <a:gd name="connsiteX5" fmla="*/ 519844 w 525292"/>
                <a:gd name="connsiteY5" fmla="*/ 135654 h 304558"/>
                <a:gd name="connsiteX6" fmla="*/ 523756 w 525292"/>
                <a:gd name="connsiteY6" fmla="*/ 128669 h 304558"/>
                <a:gd name="connsiteX7" fmla="*/ 523756 w 525292"/>
                <a:gd name="connsiteY7" fmla="*/ 119728 h 304558"/>
                <a:gd name="connsiteX8" fmla="*/ 309448 w 525292"/>
                <a:gd name="connsiteY8" fmla="*/ 2096 h 3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292" h="304558">
                  <a:moveTo>
                    <a:pt x="309448" y="2096"/>
                  </a:moveTo>
                  <a:lnTo>
                    <a:pt x="2096" y="170581"/>
                  </a:lnTo>
                  <a:lnTo>
                    <a:pt x="2096" y="179522"/>
                  </a:lnTo>
                  <a:lnTo>
                    <a:pt x="216683" y="301345"/>
                  </a:lnTo>
                  <a:cubicBezTo>
                    <a:pt x="221713" y="304139"/>
                    <a:pt x="227580" y="304139"/>
                    <a:pt x="232610" y="301345"/>
                  </a:cubicBezTo>
                  <a:lnTo>
                    <a:pt x="519844" y="135654"/>
                  </a:lnTo>
                  <a:cubicBezTo>
                    <a:pt x="522639" y="134257"/>
                    <a:pt x="523756" y="131463"/>
                    <a:pt x="523756" y="128669"/>
                  </a:cubicBezTo>
                  <a:cubicBezTo>
                    <a:pt x="523756" y="125875"/>
                    <a:pt x="523756" y="119728"/>
                    <a:pt x="523756" y="119728"/>
                  </a:cubicBezTo>
                  <a:lnTo>
                    <a:pt x="309448" y="2096"/>
                  </a:lnTo>
                  <a:close/>
                </a:path>
              </a:pathLst>
            </a:custGeom>
            <a:solidFill>
              <a:srgbClr val="4D6B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6" name="Forma libre 887">
              <a:extLst>
                <a:ext uri="{FF2B5EF4-FFF2-40B4-BE49-F238E27FC236}">
                  <a16:creationId xmlns:a16="http://schemas.microsoft.com/office/drawing/2014/main" id="{0E34DEC3-79BD-4650-A71A-0E1FE125A18D}"/>
                </a:ext>
              </a:extLst>
            </p:cNvPr>
            <p:cNvSpPr/>
            <p:nvPr/>
          </p:nvSpPr>
          <p:spPr>
            <a:xfrm>
              <a:off x="4531037" y="4434785"/>
              <a:ext cx="525293" cy="304558"/>
            </a:xfrm>
            <a:custGeom>
              <a:avLst/>
              <a:gdLst>
                <a:gd name="connsiteX0" fmla="*/ 309448 w 525292"/>
                <a:gd name="connsiteY0" fmla="*/ 2096 h 304558"/>
                <a:gd name="connsiteX1" fmla="*/ 2096 w 525292"/>
                <a:gd name="connsiteY1" fmla="*/ 179522 h 304558"/>
                <a:gd name="connsiteX2" fmla="*/ 216683 w 525292"/>
                <a:gd name="connsiteY2" fmla="*/ 301345 h 304558"/>
                <a:gd name="connsiteX3" fmla="*/ 232610 w 525292"/>
                <a:gd name="connsiteY3" fmla="*/ 301345 h 304558"/>
                <a:gd name="connsiteX4" fmla="*/ 519844 w 525292"/>
                <a:gd name="connsiteY4" fmla="*/ 135654 h 304558"/>
                <a:gd name="connsiteX5" fmla="*/ 519844 w 525292"/>
                <a:gd name="connsiteY5" fmla="*/ 121684 h 304558"/>
                <a:gd name="connsiteX6" fmla="*/ 309448 w 525292"/>
                <a:gd name="connsiteY6" fmla="*/ 2096 h 3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292" h="304558">
                  <a:moveTo>
                    <a:pt x="309448" y="2096"/>
                  </a:moveTo>
                  <a:lnTo>
                    <a:pt x="2096" y="179522"/>
                  </a:lnTo>
                  <a:lnTo>
                    <a:pt x="216683" y="301345"/>
                  </a:lnTo>
                  <a:cubicBezTo>
                    <a:pt x="221713" y="304139"/>
                    <a:pt x="227580" y="304139"/>
                    <a:pt x="232610" y="301345"/>
                  </a:cubicBezTo>
                  <a:lnTo>
                    <a:pt x="519844" y="135654"/>
                  </a:lnTo>
                  <a:cubicBezTo>
                    <a:pt x="525153" y="132581"/>
                    <a:pt x="525153" y="124757"/>
                    <a:pt x="519844" y="121684"/>
                  </a:cubicBezTo>
                  <a:lnTo>
                    <a:pt x="309448" y="2096"/>
                  </a:lnTo>
                  <a:close/>
                </a:path>
              </a:pathLst>
            </a:custGeom>
            <a:solidFill>
              <a:srgbClr val="93BE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7" name="Forma libre 888">
              <a:extLst>
                <a:ext uri="{FF2B5EF4-FFF2-40B4-BE49-F238E27FC236}">
                  <a16:creationId xmlns:a16="http://schemas.microsoft.com/office/drawing/2014/main" id="{3C750380-34D7-43B9-A407-8549592E828D}"/>
                </a:ext>
              </a:extLst>
            </p:cNvPr>
            <p:cNvSpPr/>
            <p:nvPr/>
          </p:nvSpPr>
          <p:spPr>
            <a:xfrm>
              <a:off x="4578257" y="4461608"/>
              <a:ext cx="371617" cy="215147"/>
            </a:xfrm>
            <a:custGeom>
              <a:avLst/>
              <a:gdLst>
                <a:gd name="connsiteX0" fmla="*/ 372036 w 371616"/>
                <a:gd name="connsiteY0" fmla="*/ 68037 h 215146"/>
                <a:gd name="connsiteX1" fmla="*/ 256080 w 371616"/>
                <a:gd name="connsiteY1" fmla="*/ 2096 h 215146"/>
                <a:gd name="connsiteX2" fmla="*/ 2096 w 371616"/>
                <a:gd name="connsiteY2" fmla="*/ 148786 h 215146"/>
                <a:gd name="connsiteX3" fmla="*/ 118051 w 371616"/>
                <a:gd name="connsiteY3" fmla="*/ 214727 h 2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616" h="215146">
                  <a:moveTo>
                    <a:pt x="372036" y="68037"/>
                  </a:moveTo>
                  <a:lnTo>
                    <a:pt x="256080" y="2096"/>
                  </a:lnTo>
                  <a:lnTo>
                    <a:pt x="2096" y="148786"/>
                  </a:lnTo>
                  <a:lnTo>
                    <a:pt x="118051" y="214727"/>
                  </a:lnTo>
                  <a:close/>
                </a:path>
              </a:pathLst>
            </a:custGeom>
            <a:solidFill>
              <a:srgbClr val="7EB3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8" name="Forma libre 889">
              <a:extLst>
                <a:ext uri="{FF2B5EF4-FFF2-40B4-BE49-F238E27FC236}">
                  <a16:creationId xmlns:a16="http://schemas.microsoft.com/office/drawing/2014/main" id="{2A05A92F-FCA6-4129-8DF1-EC52E34D5423}"/>
                </a:ext>
              </a:extLst>
            </p:cNvPr>
            <p:cNvSpPr/>
            <p:nvPr/>
          </p:nvSpPr>
          <p:spPr>
            <a:xfrm>
              <a:off x="4591390" y="4466917"/>
              <a:ext cx="257058" cy="150882"/>
            </a:xfrm>
            <a:custGeom>
              <a:avLst/>
              <a:gdLst>
                <a:gd name="connsiteX0" fmla="*/ 256918 w 257058"/>
                <a:gd name="connsiteY0" fmla="*/ 9360 h 150882"/>
                <a:gd name="connsiteX1" fmla="*/ 244066 w 257058"/>
                <a:gd name="connsiteY1" fmla="*/ 2096 h 150882"/>
                <a:gd name="connsiteX2" fmla="*/ 2096 w 257058"/>
                <a:gd name="connsiteY2" fmla="*/ 141801 h 150882"/>
                <a:gd name="connsiteX3" fmla="*/ 14669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918" y="9360"/>
                  </a:moveTo>
                  <a:lnTo>
                    <a:pt x="244066" y="2096"/>
                  </a:lnTo>
                  <a:lnTo>
                    <a:pt x="2096" y="141801"/>
                  </a:lnTo>
                  <a:lnTo>
                    <a:pt x="14669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9" name="Forma libre 890">
              <a:extLst>
                <a:ext uri="{FF2B5EF4-FFF2-40B4-BE49-F238E27FC236}">
                  <a16:creationId xmlns:a16="http://schemas.microsoft.com/office/drawing/2014/main" id="{6FF52DD5-F350-476A-9D5A-770CD32B1857}"/>
                </a:ext>
              </a:extLst>
            </p:cNvPr>
            <p:cNvSpPr/>
            <p:nvPr/>
          </p:nvSpPr>
          <p:spPr>
            <a:xfrm>
              <a:off x="4609272" y="4476976"/>
              <a:ext cx="257058" cy="150882"/>
            </a:xfrm>
            <a:custGeom>
              <a:avLst/>
              <a:gdLst>
                <a:gd name="connsiteX0" fmla="*/ 256639 w 257058"/>
                <a:gd name="connsiteY0" fmla="*/ 9360 h 150882"/>
                <a:gd name="connsiteX1" fmla="*/ 244066 w 257058"/>
                <a:gd name="connsiteY1" fmla="*/ 2096 h 150882"/>
                <a:gd name="connsiteX2" fmla="*/ 2096 w 257058"/>
                <a:gd name="connsiteY2" fmla="*/ 141801 h 150882"/>
                <a:gd name="connsiteX3" fmla="*/ 14669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639" y="9360"/>
                  </a:moveTo>
                  <a:lnTo>
                    <a:pt x="244066" y="2096"/>
                  </a:lnTo>
                  <a:lnTo>
                    <a:pt x="2096" y="141801"/>
                  </a:lnTo>
                  <a:lnTo>
                    <a:pt x="14669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0" name="Forma libre 891">
              <a:extLst>
                <a:ext uri="{FF2B5EF4-FFF2-40B4-BE49-F238E27FC236}">
                  <a16:creationId xmlns:a16="http://schemas.microsoft.com/office/drawing/2014/main" id="{F64F339A-D39D-4E5D-848A-416ADC14DE4F}"/>
                </a:ext>
              </a:extLst>
            </p:cNvPr>
            <p:cNvSpPr/>
            <p:nvPr/>
          </p:nvSpPr>
          <p:spPr>
            <a:xfrm>
              <a:off x="4626875" y="4487314"/>
              <a:ext cx="257058" cy="150882"/>
            </a:xfrm>
            <a:custGeom>
              <a:avLst/>
              <a:gdLst>
                <a:gd name="connsiteX0" fmla="*/ 256919 w 257058"/>
                <a:gd name="connsiteY0" fmla="*/ 9360 h 150882"/>
                <a:gd name="connsiteX1" fmla="*/ 244345 w 257058"/>
                <a:gd name="connsiteY1" fmla="*/ 2096 h 150882"/>
                <a:gd name="connsiteX2" fmla="*/ 2096 w 257058"/>
                <a:gd name="connsiteY2" fmla="*/ 141801 h 150882"/>
                <a:gd name="connsiteX3" fmla="*/ 14948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919" y="9360"/>
                  </a:moveTo>
                  <a:lnTo>
                    <a:pt x="244345" y="2096"/>
                  </a:lnTo>
                  <a:lnTo>
                    <a:pt x="2096" y="141801"/>
                  </a:lnTo>
                  <a:lnTo>
                    <a:pt x="14948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1" name="Forma libre 892">
              <a:extLst>
                <a:ext uri="{FF2B5EF4-FFF2-40B4-BE49-F238E27FC236}">
                  <a16:creationId xmlns:a16="http://schemas.microsoft.com/office/drawing/2014/main" id="{53DC85F1-B390-4871-BC55-5B2247C4AEAA}"/>
                </a:ext>
              </a:extLst>
            </p:cNvPr>
            <p:cNvSpPr/>
            <p:nvPr/>
          </p:nvSpPr>
          <p:spPr>
            <a:xfrm>
              <a:off x="4644757" y="4497373"/>
              <a:ext cx="257058" cy="150882"/>
            </a:xfrm>
            <a:custGeom>
              <a:avLst/>
              <a:gdLst>
                <a:gd name="connsiteX0" fmla="*/ 256919 w 257058"/>
                <a:gd name="connsiteY0" fmla="*/ 9360 h 150882"/>
                <a:gd name="connsiteX1" fmla="*/ 244066 w 257058"/>
                <a:gd name="connsiteY1" fmla="*/ 2096 h 150882"/>
                <a:gd name="connsiteX2" fmla="*/ 2096 w 257058"/>
                <a:gd name="connsiteY2" fmla="*/ 141801 h 150882"/>
                <a:gd name="connsiteX3" fmla="*/ 14949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919" y="9360"/>
                  </a:moveTo>
                  <a:lnTo>
                    <a:pt x="244066" y="2096"/>
                  </a:lnTo>
                  <a:lnTo>
                    <a:pt x="2096" y="141801"/>
                  </a:lnTo>
                  <a:lnTo>
                    <a:pt x="14949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2" name="Forma libre 893">
              <a:extLst>
                <a:ext uri="{FF2B5EF4-FFF2-40B4-BE49-F238E27FC236}">
                  <a16:creationId xmlns:a16="http://schemas.microsoft.com/office/drawing/2014/main" id="{B415D615-E4BB-4582-8D3F-9B8E06697342}"/>
                </a:ext>
              </a:extLst>
            </p:cNvPr>
            <p:cNvSpPr/>
            <p:nvPr/>
          </p:nvSpPr>
          <p:spPr>
            <a:xfrm>
              <a:off x="4662639" y="4507432"/>
              <a:ext cx="257058" cy="150882"/>
            </a:xfrm>
            <a:custGeom>
              <a:avLst/>
              <a:gdLst>
                <a:gd name="connsiteX0" fmla="*/ 256639 w 257058"/>
                <a:gd name="connsiteY0" fmla="*/ 9360 h 150882"/>
                <a:gd name="connsiteX1" fmla="*/ 244066 w 257058"/>
                <a:gd name="connsiteY1" fmla="*/ 2096 h 150882"/>
                <a:gd name="connsiteX2" fmla="*/ 2096 w 257058"/>
                <a:gd name="connsiteY2" fmla="*/ 141801 h 150882"/>
                <a:gd name="connsiteX3" fmla="*/ 14669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639" y="9360"/>
                  </a:moveTo>
                  <a:lnTo>
                    <a:pt x="244066" y="2096"/>
                  </a:lnTo>
                  <a:lnTo>
                    <a:pt x="2096" y="141801"/>
                  </a:lnTo>
                  <a:lnTo>
                    <a:pt x="14669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3" name="Forma libre 894">
              <a:extLst>
                <a:ext uri="{FF2B5EF4-FFF2-40B4-BE49-F238E27FC236}">
                  <a16:creationId xmlns:a16="http://schemas.microsoft.com/office/drawing/2014/main" id="{73DDEC1E-8265-4836-8666-E2BFE55CA9A4}"/>
                </a:ext>
              </a:extLst>
            </p:cNvPr>
            <p:cNvSpPr/>
            <p:nvPr/>
          </p:nvSpPr>
          <p:spPr>
            <a:xfrm>
              <a:off x="4680522" y="4517770"/>
              <a:ext cx="257058" cy="150882"/>
            </a:xfrm>
            <a:custGeom>
              <a:avLst/>
              <a:gdLst>
                <a:gd name="connsiteX0" fmla="*/ 256639 w 257058"/>
                <a:gd name="connsiteY0" fmla="*/ 9081 h 150882"/>
                <a:gd name="connsiteX1" fmla="*/ 244066 w 257058"/>
                <a:gd name="connsiteY1" fmla="*/ 2096 h 150882"/>
                <a:gd name="connsiteX2" fmla="*/ 2096 w 257058"/>
                <a:gd name="connsiteY2" fmla="*/ 141801 h 150882"/>
                <a:gd name="connsiteX3" fmla="*/ 14669 w 257058"/>
                <a:gd name="connsiteY3" fmla="*/ 149066 h 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58" h="150882">
                  <a:moveTo>
                    <a:pt x="256639" y="9081"/>
                  </a:moveTo>
                  <a:lnTo>
                    <a:pt x="244066" y="2096"/>
                  </a:lnTo>
                  <a:lnTo>
                    <a:pt x="2096" y="141801"/>
                  </a:lnTo>
                  <a:lnTo>
                    <a:pt x="14669" y="149066"/>
                  </a:lnTo>
                  <a:close/>
                </a:path>
              </a:pathLst>
            </a:custGeom>
            <a:solidFill>
              <a:srgbClr val="353B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4" name="Forma libre 895">
              <a:extLst>
                <a:ext uri="{FF2B5EF4-FFF2-40B4-BE49-F238E27FC236}">
                  <a16:creationId xmlns:a16="http://schemas.microsoft.com/office/drawing/2014/main" id="{50A987E1-A667-4D26-B49A-B616F17B3F3B}"/>
                </a:ext>
              </a:extLst>
            </p:cNvPr>
            <p:cNvSpPr/>
            <p:nvPr/>
          </p:nvSpPr>
          <p:spPr>
            <a:xfrm>
              <a:off x="4609272" y="4594887"/>
              <a:ext cx="36323" cy="22353"/>
            </a:xfrm>
            <a:custGeom>
              <a:avLst/>
              <a:gdLst>
                <a:gd name="connsiteX0" fmla="*/ 2096 w 36323"/>
                <a:gd name="connsiteY0" fmla="*/ 2096 h 22352"/>
                <a:gd name="connsiteX1" fmla="*/ 35345 w 36323"/>
                <a:gd name="connsiteY1" fmla="*/ 21096 h 2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23" h="22352">
                  <a:moveTo>
                    <a:pt x="2096" y="2096"/>
                  </a:moveTo>
                  <a:lnTo>
                    <a:pt x="35345" y="210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5" name="Forma libre 896">
              <a:extLst>
                <a:ext uri="{FF2B5EF4-FFF2-40B4-BE49-F238E27FC236}">
                  <a16:creationId xmlns:a16="http://schemas.microsoft.com/office/drawing/2014/main" id="{662E4A66-DD76-457A-A9E4-67087C339AEF}"/>
                </a:ext>
              </a:extLst>
            </p:cNvPr>
            <p:cNvSpPr/>
            <p:nvPr/>
          </p:nvSpPr>
          <p:spPr>
            <a:xfrm>
              <a:off x="4624639" y="4586226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6" name="Forma libre 897">
              <a:extLst>
                <a:ext uri="{FF2B5EF4-FFF2-40B4-BE49-F238E27FC236}">
                  <a16:creationId xmlns:a16="http://schemas.microsoft.com/office/drawing/2014/main" id="{F33151E4-596F-4253-BFDD-D20FEC639BE6}"/>
                </a:ext>
              </a:extLst>
            </p:cNvPr>
            <p:cNvSpPr/>
            <p:nvPr/>
          </p:nvSpPr>
          <p:spPr>
            <a:xfrm>
              <a:off x="4654257" y="4609137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7" name="Forma libre 898">
              <a:extLst>
                <a:ext uri="{FF2B5EF4-FFF2-40B4-BE49-F238E27FC236}">
                  <a16:creationId xmlns:a16="http://schemas.microsoft.com/office/drawing/2014/main" id="{C617DF7D-7591-4809-B804-DAA4AA9A886C}"/>
                </a:ext>
              </a:extLst>
            </p:cNvPr>
            <p:cNvSpPr/>
            <p:nvPr/>
          </p:nvSpPr>
          <p:spPr>
            <a:xfrm>
              <a:off x="4681919" y="4613887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8" name="Forma libre 899">
              <a:extLst>
                <a:ext uri="{FF2B5EF4-FFF2-40B4-BE49-F238E27FC236}">
                  <a16:creationId xmlns:a16="http://schemas.microsoft.com/office/drawing/2014/main" id="{421DEEB4-5E6B-49B8-90D6-62DF4260D351}"/>
                </a:ext>
              </a:extLst>
            </p:cNvPr>
            <p:cNvSpPr/>
            <p:nvPr/>
          </p:nvSpPr>
          <p:spPr>
            <a:xfrm>
              <a:off x="4690301" y="4628137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9" name="Forma libre 900">
              <a:extLst>
                <a:ext uri="{FF2B5EF4-FFF2-40B4-BE49-F238E27FC236}">
                  <a16:creationId xmlns:a16="http://schemas.microsoft.com/office/drawing/2014/main" id="{B7A4AA1A-4378-49DF-8921-E42958FF0C92}"/>
                </a:ext>
              </a:extLst>
            </p:cNvPr>
            <p:cNvSpPr/>
            <p:nvPr/>
          </p:nvSpPr>
          <p:spPr>
            <a:xfrm>
              <a:off x="4702036" y="4644343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0" name="Forma libre 901">
              <a:extLst>
                <a:ext uri="{FF2B5EF4-FFF2-40B4-BE49-F238E27FC236}">
                  <a16:creationId xmlns:a16="http://schemas.microsoft.com/office/drawing/2014/main" id="{22509FF8-5E89-4D95-8D45-4B9CDF68716C}"/>
                </a:ext>
              </a:extLst>
            </p:cNvPr>
            <p:cNvSpPr/>
            <p:nvPr/>
          </p:nvSpPr>
          <p:spPr>
            <a:xfrm>
              <a:off x="4714610" y="4634284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1" name="Forma libre 902">
              <a:extLst>
                <a:ext uri="{FF2B5EF4-FFF2-40B4-BE49-F238E27FC236}">
                  <a16:creationId xmlns:a16="http://schemas.microsoft.com/office/drawing/2014/main" id="{D053C995-0B4A-49B0-A226-A23FB6BDF578}"/>
                </a:ext>
              </a:extLst>
            </p:cNvPr>
            <p:cNvSpPr/>
            <p:nvPr/>
          </p:nvSpPr>
          <p:spPr>
            <a:xfrm>
              <a:off x="4823580" y="457365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2" name="Forma libre 903">
              <a:extLst>
                <a:ext uri="{FF2B5EF4-FFF2-40B4-BE49-F238E27FC236}">
                  <a16:creationId xmlns:a16="http://schemas.microsoft.com/office/drawing/2014/main" id="{23768D95-5417-4992-B841-A5C614CF03BB}"/>
                </a:ext>
              </a:extLst>
            </p:cNvPr>
            <p:cNvSpPr/>
            <p:nvPr/>
          </p:nvSpPr>
          <p:spPr>
            <a:xfrm>
              <a:off x="4837830" y="4564711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3" name="Forma libre 904">
              <a:extLst>
                <a:ext uri="{FF2B5EF4-FFF2-40B4-BE49-F238E27FC236}">
                  <a16:creationId xmlns:a16="http://schemas.microsoft.com/office/drawing/2014/main" id="{7783F358-4D4E-497A-A5F2-25099F30AC16}"/>
                </a:ext>
              </a:extLst>
            </p:cNvPr>
            <p:cNvSpPr/>
            <p:nvPr/>
          </p:nvSpPr>
          <p:spPr>
            <a:xfrm>
              <a:off x="4852080" y="4555770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4" name="Forma libre 905">
              <a:extLst>
                <a:ext uri="{FF2B5EF4-FFF2-40B4-BE49-F238E27FC236}">
                  <a16:creationId xmlns:a16="http://schemas.microsoft.com/office/drawing/2014/main" id="{AAC6D389-97AA-4A91-9692-7170491EC6FC}"/>
                </a:ext>
              </a:extLst>
            </p:cNvPr>
            <p:cNvSpPr/>
            <p:nvPr/>
          </p:nvSpPr>
          <p:spPr>
            <a:xfrm>
              <a:off x="4866330" y="4546829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5" name="Forma libre 906">
              <a:extLst>
                <a:ext uri="{FF2B5EF4-FFF2-40B4-BE49-F238E27FC236}">
                  <a16:creationId xmlns:a16="http://schemas.microsoft.com/office/drawing/2014/main" id="{4169364D-B558-407B-B48A-08E17FA465F8}"/>
                </a:ext>
              </a:extLst>
            </p:cNvPr>
            <p:cNvSpPr/>
            <p:nvPr/>
          </p:nvSpPr>
          <p:spPr>
            <a:xfrm>
              <a:off x="4909080" y="4523079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6" name="Forma libre 907">
              <a:extLst>
                <a:ext uri="{FF2B5EF4-FFF2-40B4-BE49-F238E27FC236}">
                  <a16:creationId xmlns:a16="http://schemas.microsoft.com/office/drawing/2014/main" id="{422050B3-C4A6-4CED-9F1B-9EB827A9959B}"/>
                </a:ext>
              </a:extLst>
            </p:cNvPr>
            <p:cNvSpPr/>
            <p:nvPr/>
          </p:nvSpPr>
          <p:spPr>
            <a:xfrm>
              <a:off x="4730536" y="462590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7" name="Forma libre 908">
              <a:extLst>
                <a:ext uri="{FF2B5EF4-FFF2-40B4-BE49-F238E27FC236}">
                  <a16:creationId xmlns:a16="http://schemas.microsoft.com/office/drawing/2014/main" id="{AD6028E8-2C85-4E71-BB38-7FBF54C4B444}"/>
                </a:ext>
              </a:extLst>
            </p:cNvPr>
            <p:cNvSpPr/>
            <p:nvPr/>
          </p:nvSpPr>
          <p:spPr>
            <a:xfrm>
              <a:off x="4638051" y="4578123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8" name="Forma libre 909">
              <a:extLst>
                <a:ext uri="{FF2B5EF4-FFF2-40B4-BE49-F238E27FC236}">
                  <a16:creationId xmlns:a16="http://schemas.microsoft.com/office/drawing/2014/main" id="{BED71372-CA27-4A75-8768-84554F75C4AA}"/>
                </a:ext>
              </a:extLst>
            </p:cNvPr>
            <p:cNvSpPr/>
            <p:nvPr/>
          </p:nvSpPr>
          <p:spPr>
            <a:xfrm>
              <a:off x="4651742" y="4570299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9" name="Forma libre 910">
              <a:extLst>
                <a:ext uri="{FF2B5EF4-FFF2-40B4-BE49-F238E27FC236}">
                  <a16:creationId xmlns:a16="http://schemas.microsoft.com/office/drawing/2014/main" id="{04D173E7-426F-4CA2-B7DD-F9C75ECBA16D}"/>
                </a:ext>
              </a:extLst>
            </p:cNvPr>
            <p:cNvSpPr/>
            <p:nvPr/>
          </p:nvSpPr>
          <p:spPr>
            <a:xfrm>
              <a:off x="4665433" y="4562476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0" name="Forma libre 911">
              <a:extLst>
                <a:ext uri="{FF2B5EF4-FFF2-40B4-BE49-F238E27FC236}">
                  <a16:creationId xmlns:a16="http://schemas.microsoft.com/office/drawing/2014/main" id="{E5A01CF3-D777-4624-96C5-88FBB4E771B0}"/>
                </a:ext>
              </a:extLst>
            </p:cNvPr>
            <p:cNvSpPr/>
            <p:nvPr/>
          </p:nvSpPr>
          <p:spPr>
            <a:xfrm>
              <a:off x="4679125" y="455465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1" name="Forma libre 912">
              <a:extLst>
                <a:ext uri="{FF2B5EF4-FFF2-40B4-BE49-F238E27FC236}">
                  <a16:creationId xmlns:a16="http://schemas.microsoft.com/office/drawing/2014/main" id="{AD66300B-1C91-4108-B348-B8523A7A8FB2}"/>
                </a:ext>
              </a:extLst>
            </p:cNvPr>
            <p:cNvSpPr/>
            <p:nvPr/>
          </p:nvSpPr>
          <p:spPr>
            <a:xfrm>
              <a:off x="4692536" y="4546829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2" name="Forma libre 913">
              <a:extLst>
                <a:ext uri="{FF2B5EF4-FFF2-40B4-BE49-F238E27FC236}">
                  <a16:creationId xmlns:a16="http://schemas.microsoft.com/office/drawing/2014/main" id="{FC8C01D8-05B7-487A-89FE-CE7D5F01E17F}"/>
                </a:ext>
              </a:extLst>
            </p:cNvPr>
            <p:cNvSpPr/>
            <p:nvPr/>
          </p:nvSpPr>
          <p:spPr>
            <a:xfrm>
              <a:off x="4706227" y="4539005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3" name="Forma libre 914">
              <a:extLst>
                <a:ext uri="{FF2B5EF4-FFF2-40B4-BE49-F238E27FC236}">
                  <a16:creationId xmlns:a16="http://schemas.microsoft.com/office/drawing/2014/main" id="{37C0B3CF-280C-4B3D-B6D8-C98D44E224B5}"/>
                </a:ext>
              </a:extLst>
            </p:cNvPr>
            <p:cNvSpPr/>
            <p:nvPr/>
          </p:nvSpPr>
          <p:spPr>
            <a:xfrm>
              <a:off x="4719919" y="453090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4" name="Forma libre 915">
              <a:extLst>
                <a:ext uri="{FF2B5EF4-FFF2-40B4-BE49-F238E27FC236}">
                  <a16:creationId xmlns:a16="http://schemas.microsoft.com/office/drawing/2014/main" id="{7482C2C5-9441-48DB-8D36-2CDACCD3B1E3}"/>
                </a:ext>
              </a:extLst>
            </p:cNvPr>
            <p:cNvSpPr/>
            <p:nvPr/>
          </p:nvSpPr>
          <p:spPr>
            <a:xfrm>
              <a:off x="4733330" y="4523079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5" name="Forma libre 916">
              <a:extLst>
                <a:ext uri="{FF2B5EF4-FFF2-40B4-BE49-F238E27FC236}">
                  <a16:creationId xmlns:a16="http://schemas.microsoft.com/office/drawing/2014/main" id="{2E7F3F14-D0A8-47A0-9E28-8E4B42FEDD94}"/>
                </a:ext>
              </a:extLst>
            </p:cNvPr>
            <p:cNvSpPr/>
            <p:nvPr/>
          </p:nvSpPr>
          <p:spPr>
            <a:xfrm>
              <a:off x="4747021" y="4515255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6" name="Forma libre 917">
              <a:extLst>
                <a:ext uri="{FF2B5EF4-FFF2-40B4-BE49-F238E27FC236}">
                  <a16:creationId xmlns:a16="http://schemas.microsoft.com/office/drawing/2014/main" id="{172E3A28-8F29-43D6-B6E8-4B8A76EB4332}"/>
                </a:ext>
              </a:extLst>
            </p:cNvPr>
            <p:cNvSpPr/>
            <p:nvPr/>
          </p:nvSpPr>
          <p:spPr>
            <a:xfrm>
              <a:off x="4760713" y="450743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7" name="Forma libre 918">
              <a:extLst>
                <a:ext uri="{FF2B5EF4-FFF2-40B4-BE49-F238E27FC236}">
                  <a16:creationId xmlns:a16="http://schemas.microsoft.com/office/drawing/2014/main" id="{A8313F1A-6A4A-4278-B2A2-94EDB4FD73C6}"/>
                </a:ext>
              </a:extLst>
            </p:cNvPr>
            <p:cNvSpPr/>
            <p:nvPr/>
          </p:nvSpPr>
          <p:spPr>
            <a:xfrm>
              <a:off x="4774404" y="4499608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31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31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8" name="Forma libre 919">
              <a:extLst>
                <a:ext uri="{FF2B5EF4-FFF2-40B4-BE49-F238E27FC236}">
                  <a16:creationId xmlns:a16="http://schemas.microsoft.com/office/drawing/2014/main" id="{E5DE749B-038F-4810-8F38-91817EA66671}"/>
                </a:ext>
              </a:extLst>
            </p:cNvPr>
            <p:cNvSpPr/>
            <p:nvPr/>
          </p:nvSpPr>
          <p:spPr>
            <a:xfrm>
              <a:off x="4787816" y="4491505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9" name="Forma libre 920">
              <a:extLst>
                <a:ext uri="{FF2B5EF4-FFF2-40B4-BE49-F238E27FC236}">
                  <a16:creationId xmlns:a16="http://schemas.microsoft.com/office/drawing/2014/main" id="{D13DD512-0AD6-4644-A642-176D375E807C}"/>
                </a:ext>
              </a:extLst>
            </p:cNvPr>
            <p:cNvSpPr/>
            <p:nvPr/>
          </p:nvSpPr>
          <p:spPr>
            <a:xfrm>
              <a:off x="4801507" y="4483682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860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860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0" name="Forma libre 921">
              <a:extLst>
                <a:ext uri="{FF2B5EF4-FFF2-40B4-BE49-F238E27FC236}">
                  <a16:creationId xmlns:a16="http://schemas.microsoft.com/office/drawing/2014/main" id="{C5A5F492-984B-45DC-A73B-AB72DE504A47}"/>
                </a:ext>
              </a:extLst>
            </p:cNvPr>
            <p:cNvSpPr/>
            <p:nvPr/>
          </p:nvSpPr>
          <p:spPr>
            <a:xfrm>
              <a:off x="4815198" y="4475858"/>
              <a:ext cx="19559" cy="11176"/>
            </a:xfrm>
            <a:custGeom>
              <a:avLst/>
              <a:gdLst>
                <a:gd name="connsiteX0" fmla="*/ 2096 w 19558"/>
                <a:gd name="connsiteY0" fmla="*/ 2096 h 11176"/>
                <a:gd name="connsiteX1" fmla="*/ 18581 w 19558"/>
                <a:gd name="connsiteY1" fmla="*/ 1159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58" h="11176">
                  <a:moveTo>
                    <a:pt x="2096" y="2096"/>
                  </a:moveTo>
                  <a:lnTo>
                    <a:pt x="18581" y="11596"/>
                  </a:lnTo>
                </a:path>
              </a:pathLst>
            </a:custGeom>
            <a:ln w="9525" cap="flat">
              <a:solidFill>
                <a:srgbClr val="8DB1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1" name="Forma libre 922">
              <a:extLst>
                <a:ext uri="{FF2B5EF4-FFF2-40B4-BE49-F238E27FC236}">
                  <a16:creationId xmlns:a16="http://schemas.microsoft.com/office/drawing/2014/main" id="{C8073D5D-26C3-4C49-B30A-08895E2A68BF}"/>
                </a:ext>
              </a:extLst>
            </p:cNvPr>
            <p:cNvSpPr/>
            <p:nvPr/>
          </p:nvSpPr>
          <p:spPr>
            <a:xfrm>
              <a:off x="4753238" y="4607182"/>
              <a:ext cx="136911" cy="81029"/>
            </a:xfrm>
            <a:custGeom>
              <a:avLst/>
              <a:gdLst>
                <a:gd name="connsiteX0" fmla="*/ 84452 w 136911"/>
                <a:gd name="connsiteY0" fmla="*/ 2934 h 81029"/>
                <a:gd name="connsiteX1" fmla="*/ 3143 w 136911"/>
                <a:gd name="connsiteY1" fmla="*/ 49875 h 81029"/>
                <a:gd name="connsiteX2" fmla="*/ 3143 w 136911"/>
                <a:gd name="connsiteY2" fmla="*/ 53787 h 81029"/>
                <a:gd name="connsiteX3" fmla="*/ 48129 w 136911"/>
                <a:gd name="connsiteY3" fmla="*/ 79213 h 81029"/>
                <a:gd name="connsiteX4" fmla="*/ 54834 w 136911"/>
                <a:gd name="connsiteY4" fmla="*/ 79213 h 81029"/>
                <a:gd name="connsiteX5" fmla="*/ 136143 w 136911"/>
                <a:gd name="connsiteY5" fmla="*/ 32272 h 81029"/>
                <a:gd name="connsiteX6" fmla="*/ 136143 w 136911"/>
                <a:gd name="connsiteY6" fmla="*/ 28360 h 81029"/>
                <a:gd name="connsiteX7" fmla="*/ 91158 w 136911"/>
                <a:gd name="connsiteY7" fmla="*/ 2934 h 81029"/>
                <a:gd name="connsiteX8" fmla="*/ 84452 w 136911"/>
                <a:gd name="connsiteY8" fmla="*/ 2934 h 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911" h="81029">
                  <a:moveTo>
                    <a:pt x="84452" y="2934"/>
                  </a:moveTo>
                  <a:lnTo>
                    <a:pt x="3143" y="49875"/>
                  </a:lnTo>
                  <a:cubicBezTo>
                    <a:pt x="1746" y="50713"/>
                    <a:pt x="1746" y="52948"/>
                    <a:pt x="3143" y="53787"/>
                  </a:cubicBezTo>
                  <a:lnTo>
                    <a:pt x="48129" y="79213"/>
                  </a:lnTo>
                  <a:cubicBezTo>
                    <a:pt x="50084" y="80331"/>
                    <a:pt x="52599" y="80331"/>
                    <a:pt x="54834" y="79213"/>
                  </a:cubicBezTo>
                  <a:lnTo>
                    <a:pt x="136143" y="32272"/>
                  </a:lnTo>
                  <a:cubicBezTo>
                    <a:pt x="137540" y="31434"/>
                    <a:pt x="137540" y="29198"/>
                    <a:pt x="136143" y="28360"/>
                  </a:cubicBezTo>
                  <a:lnTo>
                    <a:pt x="91158" y="2934"/>
                  </a:lnTo>
                  <a:cubicBezTo>
                    <a:pt x="88923" y="1816"/>
                    <a:pt x="86408" y="1816"/>
                    <a:pt x="84452" y="2934"/>
                  </a:cubicBezTo>
                  <a:close/>
                </a:path>
              </a:pathLst>
            </a:custGeom>
            <a:solidFill>
              <a:srgbClr val="658F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2" name="Forma libre 923">
              <a:extLst>
                <a:ext uri="{FF2B5EF4-FFF2-40B4-BE49-F238E27FC236}">
                  <a16:creationId xmlns:a16="http://schemas.microsoft.com/office/drawing/2014/main" id="{F1C9A746-4A5D-404D-B2D3-650F53641CE3}"/>
                </a:ext>
              </a:extLst>
            </p:cNvPr>
            <p:cNvSpPr/>
            <p:nvPr/>
          </p:nvSpPr>
          <p:spPr>
            <a:xfrm>
              <a:off x="4753169" y="4606902"/>
              <a:ext cx="136911" cy="53088"/>
            </a:xfrm>
            <a:custGeom>
              <a:avLst/>
              <a:gdLst>
                <a:gd name="connsiteX0" fmla="*/ 3213 w 136911"/>
                <a:gd name="connsiteY0" fmla="*/ 51551 h 53088"/>
                <a:gd name="connsiteX1" fmla="*/ 84522 w 136911"/>
                <a:gd name="connsiteY1" fmla="*/ 4610 h 53088"/>
                <a:gd name="connsiteX2" fmla="*/ 91228 w 136911"/>
                <a:gd name="connsiteY2" fmla="*/ 4610 h 53088"/>
                <a:gd name="connsiteX3" fmla="*/ 136213 w 136911"/>
                <a:gd name="connsiteY3" fmla="*/ 30037 h 53088"/>
                <a:gd name="connsiteX4" fmla="*/ 137051 w 136911"/>
                <a:gd name="connsiteY4" fmla="*/ 31154 h 53088"/>
                <a:gd name="connsiteX5" fmla="*/ 136213 w 136911"/>
                <a:gd name="connsiteY5" fmla="*/ 28360 h 53088"/>
                <a:gd name="connsiteX6" fmla="*/ 91228 w 136911"/>
                <a:gd name="connsiteY6" fmla="*/ 2934 h 53088"/>
                <a:gd name="connsiteX7" fmla="*/ 84522 w 136911"/>
                <a:gd name="connsiteY7" fmla="*/ 2934 h 53088"/>
                <a:gd name="connsiteX8" fmla="*/ 3213 w 136911"/>
                <a:gd name="connsiteY8" fmla="*/ 50154 h 53088"/>
                <a:gd name="connsiteX9" fmla="*/ 2375 w 136911"/>
                <a:gd name="connsiteY9" fmla="*/ 52948 h 53088"/>
                <a:gd name="connsiteX10" fmla="*/ 3213 w 136911"/>
                <a:gd name="connsiteY10" fmla="*/ 51551 h 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911" h="53088">
                  <a:moveTo>
                    <a:pt x="3213" y="51551"/>
                  </a:moveTo>
                  <a:lnTo>
                    <a:pt x="84522" y="4610"/>
                  </a:lnTo>
                  <a:cubicBezTo>
                    <a:pt x="86478" y="3493"/>
                    <a:pt x="88992" y="3493"/>
                    <a:pt x="91228" y="4610"/>
                  </a:cubicBezTo>
                  <a:lnTo>
                    <a:pt x="136213" y="30037"/>
                  </a:lnTo>
                  <a:cubicBezTo>
                    <a:pt x="136772" y="30316"/>
                    <a:pt x="137051" y="30595"/>
                    <a:pt x="137051" y="31154"/>
                  </a:cubicBezTo>
                  <a:cubicBezTo>
                    <a:pt x="137331" y="30316"/>
                    <a:pt x="137051" y="28919"/>
                    <a:pt x="136213" y="28360"/>
                  </a:cubicBezTo>
                  <a:lnTo>
                    <a:pt x="91228" y="2934"/>
                  </a:lnTo>
                  <a:cubicBezTo>
                    <a:pt x="89272" y="1816"/>
                    <a:pt x="86757" y="1816"/>
                    <a:pt x="84522" y="2934"/>
                  </a:cubicBezTo>
                  <a:lnTo>
                    <a:pt x="3213" y="50154"/>
                  </a:lnTo>
                  <a:cubicBezTo>
                    <a:pt x="2096" y="50713"/>
                    <a:pt x="1816" y="51831"/>
                    <a:pt x="2375" y="52948"/>
                  </a:cubicBezTo>
                  <a:cubicBezTo>
                    <a:pt x="2654" y="52390"/>
                    <a:pt x="2934" y="51831"/>
                    <a:pt x="3213" y="51551"/>
                  </a:cubicBezTo>
                  <a:close/>
                </a:path>
              </a:pathLst>
            </a:custGeom>
            <a:solidFill>
              <a:srgbClr val="4676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3" name="Forma libre 924">
              <a:extLst>
                <a:ext uri="{FF2B5EF4-FFF2-40B4-BE49-F238E27FC236}">
                  <a16:creationId xmlns:a16="http://schemas.microsoft.com/office/drawing/2014/main" id="{D94E72B3-989F-4B47-AC4A-33D4ED91BE14}"/>
                </a:ext>
              </a:extLst>
            </p:cNvPr>
            <p:cNvSpPr/>
            <p:nvPr/>
          </p:nvSpPr>
          <p:spPr>
            <a:xfrm>
              <a:off x="4652301" y="4335873"/>
              <a:ext cx="92206" cy="100588"/>
            </a:xfrm>
            <a:custGeom>
              <a:avLst/>
              <a:gdLst>
                <a:gd name="connsiteX0" fmla="*/ 2096 w 92205"/>
                <a:gd name="connsiteY0" fmla="*/ 71390 h 100588"/>
                <a:gd name="connsiteX1" fmla="*/ 2096 w 92205"/>
                <a:gd name="connsiteY1" fmla="*/ 53507 h 100588"/>
                <a:gd name="connsiteX2" fmla="*/ 91787 w 92205"/>
                <a:gd name="connsiteY2" fmla="*/ 2096 h 100588"/>
                <a:gd name="connsiteX3" fmla="*/ 91787 w 92205"/>
                <a:gd name="connsiteY3" fmla="*/ 19978 h 100588"/>
                <a:gd name="connsiteX4" fmla="*/ 2096 w 92205"/>
                <a:gd name="connsiteY4" fmla="*/ 71390 h 100588"/>
                <a:gd name="connsiteX5" fmla="*/ 3772 w 92205"/>
                <a:gd name="connsiteY5" fmla="*/ 54346 h 100588"/>
                <a:gd name="connsiteX6" fmla="*/ 3772 w 92205"/>
                <a:gd name="connsiteY6" fmla="*/ 68595 h 100588"/>
                <a:gd name="connsiteX7" fmla="*/ 90390 w 92205"/>
                <a:gd name="connsiteY7" fmla="*/ 18860 h 100588"/>
                <a:gd name="connsiteX8" fmla="*/ 90390 w 92205"/>
                <a:gd name="connsiteY8" fmla="*/ 4610 h 100588"/>
                <a:gd name="connsiteX9" fmla="*/ 3772 w 92205"/>
                <a:gd name="connsiteY9" fmla="*/ 54346 h 100588"/>
                <a:gd name="connsiteX10" fmla="*/ 2096 w 92205"/>
                <a:gd name="connsiteY10" fmla="*/ 98492 h 100588"/>
                <a:gd name="connsiteX11" fmla="*/ 2096 w 92205"/>
                <a:gd name="connsiteY11" fmla="*/ 80610 h 100588"/>
                <a:gd name="connsiteX12" fmla="*/ 91787 w 92205"/>
                <a:gd name="connsiteY12" fmla="*/ 29198 h 100588"/>
                <a:gd name="connsiteX13" fmla="*/ 91787 w 92205"/>
                <a:gd name="connsiteY13" fmla="*/ 47081 h 100588"/>
                <a:gd name="connsiteX14" fmla="*/ 2096 w 92205"/>
                <a:gd name="connsiteY14" fmla="*/ 98492 h 100588"/>
                <a:gd name="connsiteX15" fmla="*/ 3772 w 92205"/>
                <a:gd name="connsiteY15" fmla="*/ 81448 h 100588"/>
                <a:gd name="connsiteX16" fmla="*/ 3772 w 92205"/>
                <a:gd name="connsiteY16" fmla="*/ 95698 h 100588"/>
                <a:gd name="connsiteX17" fmla="*/ 90390 w 92205"/>
                <a:gd name="connsiteY17" fmla="*/ 45963 h 100588"/>
                <a:gd name="connsiteX18" fmla="*/ 90390 w 92205"/>
                <a:gd name="connsiteY18" fmla="*/ 31713 h 100588"/>
                <a:gd name="connsiteX19" fmla="*/ 3772 w 92205"/>
                <a:gd name="connsiteY19" fmla="*/ 81448 h 10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205" h="100588">
                  <a:moveTo>
                    <a:pt x="2096" y="71390"/>
                  </a:moveTo>
                  <a:lnTo>
                    <a:pt x="2096" y="53507"/>
                  </a:lnTo>
                  <a:lnTo>
                    <a:pt x="91787" y="2096"/>
                  </a:lnTo>
                  <a:lnTo>
                    <a:pt x="91787" y="19978"/>
                  </a:lnTo>
                  <a:lnTo>
                    <a:pt x="2096" y="71390"/>
                  </a:lnTo>
                  <a:close/>
                  <a:moveTo>
                    <a:pt x="3772" y="54346"/>
                  </a:moveTo>
                  <a:lnTo>
                    <a:pt x="3772" y="68595"/>
                  </a:lnTo>
                  <a:lnTo>
                    <a:pt x="90390" y="18860"/>
                  </a:lnTo>
                  <a:lnTo>
                    <a:pt x="90390" y="4610"/>
                  </a:lnTo>
                  <a:lnTo>
                    <a:pt x="3772" y="54346"/>
                  </a:lnTo>
                  <a:close/>
                  <a:moveTo>
                    <a:pt x="2096" y="98492"/>
                  </a:moveTo>
                  <a:lnTo>
                    <a:pt x="2096" y="80610"/>
                  </a:lnTo>
                  <a:lnTo>
                    <a:pt x="91787" y="29198"/>
                  </a:lnTo>
                  <a:lnTo>
                    <a:pt x="91787" y="47081"/>
                  </a:lnTo>
                  <a:lnTo>
                    <a:pt x="2096" y="98492"/>
                  </a:lnTo>
                  <a:close/>
                  <a:moveTo>
                    <a:pt x="3772" y="81448"/>
                  </a:moveTo>
                  <a:lnTo>
                    <a:pt x="3772" y="95698"/>
                  </a:lnTo>
                  <a:lnTo>
                    <a:pt x="90390" y="45963"/>
                  </a:lnTo>
                  <a:lnTo>
                    <a:pt x="90390" y="31713"/>
                  </a:lnTo>
                  <a:lnTo>
                    <a:pt x="3772" y="81448"/>
                  </a:lnTo>
                  <a:close/>
                </a:path>
              </a:pathLst>
            </a:custGeom>
            <a:solidFill>
              <a:srgbClr val="4456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4" name="Forma libre 925">
              <a:extLst>
                <a:ext uri="{FF2B5EF4-FFF2-40B4-BE49-F238E27FC236}">
                  <a16:creationId xmlns:a16="http://schemas.microsoft.com/office/drawing/2014/main" id="{DEAF7509-0037-45B9-8142-B3606882287C}"/>
                </a:ext>
              </a:extLst>
            </p:cNvPr>
            <p:cNvSpPr/>
            <p:nvPr/>
          </p:nvSpPr>
          <p:spPr>
            <a:xfrm>
              <a:off x="4658984" y="4391756"/>
              <a:ext cx="50294" cy="30735"/>
            </a:xfrm>
            <a:custGeom>
              <a:avLst/>
              <a:gdLst>
                <a:gd name="connsiteX0" fmla="*/ 8265 w 50294"/>
                <a:gd name="connsiteY0" fmla="*/ 28360 h 30735"/>
                <a:gd name="connsiteX1" fmla="*/ 3795 w 50294"/>
                <a:gd name="connsiteY1" fmla="*/ 31154 h 30735"/>
                <a:gd name="connsiteX2" fmla="*/ 2677 w 50294"/>
                <a:gd name="connsiteY2" fmla="*/ 28360 h 30735"/>
                <a:gd name="connsiteX3" fmla="*/ 7148 w 50294"/>
                <a:gd name="connsiteY3" fmla="*/ 25566 h 30735"/>
                <a:gd name="connsiteX4" fmla="*/ 8265 w 50294"/>
                <a:gd name="connsiteY4" fmla="*/ 28360 h 30735"/>
                <a:gd name="connsiteX5" fmla="*/ 17486 w 50294"/>
                <a:gd name="connsiteY5" fmla="*/ 19699 h 30735"/>
                <a:gd name="connsiteX6" fmla="*/ 13015 w 50294"/>
                <a:gd name="connsiteY6" fmla="*/ 22493 h 30735"/>
                <a:gd name="connsiteX7" fmla="*/ 14133 w 50294"/>
                <a:gd name="connsiteY7" fmla="*/ 25287 h 30735"/>
                <a:gd name="connsiteX8" fmla="*/ 18603 w 50294"/>
                <a:gd name="connsiteY8" fmla="*/ 22493 h 30735"/>
                <a:gd name="connsiteX9" fmla="*/ 17486 w 50294"/>
                <a:gd name="connsiteY9" fmla="*/ 19699 h 30735"/>
                <a:gd name="connsiteX10" fmla="*/ 27824 w 50294"/>
                <a:gd name="connsiteY10" fmla="*/ 13831 h 30735"/>
                <a:gd name="connsiteX11" fmla="*/ 23353 w 50294"/>
                <a:gd name="connsiteY11" fmla="*/ 16625 h 30735"/>
                <a:gd name="connsiteX12" fmla="*/ 24471 w 50294"/>
                <a:gd name="connsiteY12" fmla="*/ 19419 h 30735"/>
                <a:gd name="connsiteX13" fmla="*/ 28942 w 50294"/>
                <a:gd name="connsiteY13" fmla="*/ 16625 h 30735"/>
                <a:gd name="connsiteX14" fmla="*/ 27824 w 50294"/>
                <a:gd name="connsiteY14" fmla="*/ 13831 h 30735"/>
                <a:gd name="connsiteX15" fmla="*/ 38162 w 50294"/>
                <a:gd name="connsiteY15" fmla="*/ 7963 h 30735"/>
                <a:gd name="connsiteX16" fmla="*/ 33692 w 50294"/>
                <a:gd name="connsiteY16" fmla="*/ 10757 h 30735"/>
                <a:gd name="connsiteX17" fmla="*/ 34809 w 50294"/>
                <a:gd name="connsiteY17" fmla="*/ 13551 h 30735"/>
                <a:gd name="connsiteX18" fmla="*/ 39280 w 50294"/>
                <a:gd name="connsiteY18" fmla="*/ 10757 h 30735"/>
                <a:gd name="connsiteX19" fmla="*/ 38162 w 50294"/>
                <a:gd name="connsiteY19" fmla="*/ 7963 h 30735"/>
                <a:gd name="connsiteX20" fmla="*/ 48500 w 50294"/>
                <a:gd name="connsiteY20" fmla="*/ 2096 h 30735"/>
                <a:gd name="connsiteX21" fmla="*/ 44030 w 50294"/>
                <a:gd name="connsiteY21" fmla="*/ 4890 h 30735"/>
                <a:gd name="connsiteX22" fmla="*/ 45148 w 50294"/>
                <a:gd name="connsiteY22" fmla="*/ 7684 h 30735"/>
                <a:gd name="connsiteX23" fmla="*/ 49618 w 50294"/>
                <a:gd name="connsiteY23" fmla="*/ 4890 h 30735"/>
                <a:gd name="connsiteX24" fmla="*/ 48500 w 50294"/>
                <a:gd name="connsiteY24" fmla="*/ 2096 h 3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94" h="30735">
                  <a:moveTo>
                    <a:pt x="8265" y="28360"/>
                  </a:moveTo>
                  <a:cubicBezTo>
                    <a:pt x="7427" y="30037"/>
                    <a:pt x="5192" y="31154"/>
                    <a:pt x="3795" y="31154"/>
                  </a:cubicBezTo>
                  <a:cubicBezTo>
                    <a:pt x="2118" y="31154"/>
                    <a:pt x="1559" y="29757"/>
                    <a:pt x="2677" y="28360"/>
                  </a:cubicBezTo>
                  <a:cubicBezTo>
                    <a:pt x="3515" y="26684"/>
                    <a:pt x="5751" y="25566"/>
                    <a:pt x="7148" y="25566"/>
                  </a:cubicBezTo>
                  <a:cubicBezTo>
                    <a:pt x="8545" y="25287"/>
                    <a:pt x="9104" y="26684"/>
                    <a:pt x="8265" y="28360"/>
                  </a:cubicBezTo>
                  <a:close/>
                  <a:moveTo>
                    <a:pt x="17486" y="19699"/>
                  </a:moveTo>
                  <a:cubicBezTo>
                    <a:pt x="15809" y="19699"/>
                    <a:pt x="13853" y="21096"/>
                    <a:pt x="13015" y="22493"/>
                  </a:cubicBezTo>
                  <a:cubicBezTo>
                    <a:pt x="12177" y="24169"/>
                    <a:pt x="12736" y="25287"/>
                    <a:pt x="14133" y="25287"/>
                  </a:cubicBezTo>
                  <a:cubicBezTo>
                    <a:pt x="15809" y="25287"/>
                    <a:pt x="17765" y="23890"/>
                    <a:pt x="18603" y="22493"/>
                  </a:cubicBezTo>
                  <a:cubicBezTo>
                    <a:pt x="19442" y="20816"/>
                    <a:pt x="19162" y="19699"/>
                    <a:pt x="17486" y="19699"/>
                  </a:cubicBezTo>
                  <a:close/>
                  <a:moveTo>
                    <a:pt x="27824" y="13831"/>
                  </a:moveTo>
                  <a:cubicBezTo>
                    <a:pt x="26148" y="13831"/>
                    <a:pt x="24192" y="15228"/>
                    <a:pt x="23353" y="16625"/>
                  </a:cubicBezTo>
                  <a:cubicBezTo>
                    <a:pt x="22515" y="18301"/>
                    <a:pt x="23074" y="19419"/>
                    <a:pt x="24471" y="19419"/>
                  </a:cubicBezTo>
                  <a:cubicBezTo>
                    <a:pt x="26148" y="19419"/>
                    <a:pt x="28103" y="18022"/>
                    <a:pt x="28942" y="16625"/>
                  </a:cubicBezTo>
                  <a:cubicBezTo>
                    <a:pt x="30059" y="14949"/>
                    <a:pt x="29501" y="13831"/>
                    <a:pt x="27824" y="13831"/>
                  </a:cubicBezTo>
                  <a:close/>
                  <a:moveTo>
                    <a:pt x="38162" y="7963"/>
                  </a:moveTo>
                  <a:cubicBezTo>
                    <a:pt x="36486" y="7963"/>
                    <a:pt x="34530" y="9360"/>
                    <a:pt x="33692" y="10757"/>
                  </a:cubicBezTo>
                  <a:cubicBezTo>
                    <a:pt x="32853" y="12434"/>
                    <a:pt x="33412" y="13551"/>
                    <a:pt x="34809" y="13551"/>
                  </a:cubicBezTo>
                  <a:cubicBezTo>
                    <a:pt x="36486" y="13551"/>
                    <a:pt x="38442" y="12154"/>
                    <a:pt x="39280" y="10757"/>
                  </a:cubicBezTo>
                  <a:cubicBezTo>
                    <a:pt x="40398" y="9360"/>
                    <a:pt x="39839" y="7963"/>
                    <a:pt x="38162" y="7963"/>
                  </a:cubicBezTo>
                  <a:close/>
                  <a:moveTo>
                    <a:pt x="48500" y="2096"/>
                  </a:moveTo>
                  <a:cubicBezTo>
                    <a:pt x="46824" y="2096"/>
                    <a:pt x="44868" y="3493"/>
                    <a:pt x="44030" y="4890"/>
                  </a:cubicBezTo>
                  <a:cubicBezTo>
                    <a:pt x="43192" y="6566"/>
                    <a:pt x="43751" y="7684"/>
                    <a:pt x="45148" y="7684"/>
                  </a:cubicBezTo>
                  <a:cubicBezTo>
                    <a:pt x="46824" y="7684"/>
                    <a:pt x="48780" y="6287"/>
                    <a:pt x="49618" y="4890"/>
                  </a:cubicBezTo>
                  <a:cubicBezTo>
                    <a:pt x="50736" y="3493"/>
                    <a:pt x="50177" y="2096"/>
                    <a:pt x="48500" y="2096"/>
                  </a:cubicBezTo>
                  <a:close/>
                </a:path>
              </a:pathLst>
            </a:custGeom>
            <a:solidFill>
              <a:srgbClr val="4456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5" name="Forma libre 926">
              <a:extLst>
                <a:ext uri="{FF2B5EF4-FFF2-40B4-BE49-F238E27FC236}">
                  <a16:creationId xmlns:a16="http://schemas.microsoft.com/office/drawing/2014/main" id="{62794177-6125-4CBE-913E-08AA3D68DCDE}"/>
                </a:ext>
              </a:extLst>
            </p:cNvPr>
            <p:cNvSpPr/>
            <p:nvPr/>
          </p:nvSpPr>
          <p:spPr>
            <a:xfrm>
              <a:off x="4698683" y="4415226"/>
              <a:ext cx="13971" cy="11176"/>
            </a:xfrm>
            <a:custGeom>
              <a:avLst/>
              <a:gdLst>
                <a:gd name="connsiteX0" fmla="*/ 8522 w 13970"/>
                <a:gd name="connsiteY0" fmla="*/ 2096 h 11176"/>
                <a:gd name="connsiteX1" fmla="*/ 8243 w 13970"/>
                <a:gd name="connsiteY1" fmla="*/ 3493 h 11176"/>
                <a:gd name="connsiteX2" fmla="*/ 10198 w 13970"/>
                <a:gd name="connsiteY2" fmla="*/ 4051 h 11176"/>
                <a:gd name="connsiteX3" fmla="*/ 2096 w 13970"/>
                <a:gd name="connsiteY3" fmla="*/ 8801 h 11176"/>
                <a:gd name="connsiteX4" fmla="*/ 2934 w 13970"/>
                <a:gd name="connsiteY4" fmla="*/ 10198 h 11176"/>
                <a:gd name="connsiteX5" fmla="*/ 10757 w 13970"/>
                <a:gd name="connsiteY5" fmla="*/ 5728 h 11176"/>
                <a:gd name="connsiteX6" fmla="*/ 9919 w 13970"/>
                <a:gd name="connsiteY6" fmla="*/ 7684 h 11176"/>
                <a:gd name="connsiteX7" fmla="*/ 11316 w 13970"/>
                <a:gd name="connsiteY7" fmla="*/ 8243 h 11176"/>
                <a:gd name="connsiteX8" fmla="*/ 13272 w 13970"/>
                <a:gd name="connsiteY8" fmla="*/ 3213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0" h="11176">
                  <a:moveTo>
                    <a:pt x="8522" y="2096"/>
                  </a:moveTo>
                  <a:lnTo>
                    <a:pt x="8243" y="3493"/>
                  </a:lnTo>
                  <a:lnTo>
                    <a:pt x="10198" y="4051"/>
                  </a:lnTo>
                  <a:lnTo>
                    <a:pt x="2096" y="8801"/>
                  </a:lnTo>
                  <a:lnTo>
                    <a:pt x="2934" y="10198"/>
                  </a:lnTo>
                  <a:lnTo>
                    <a:pt x="10757" y="5728"/>
                  </a:lnTo>
                  <a:lnTo>
                    <a:pt x="9919" y="7684"/>
                  </a:lnTo>
                  <a:lnTo>
                    <a:pt x="11316" y="8243"/>
                  </a:lnTo>
                  <a:lnTo>
                    <a:pt x="13272" y="3213"/>
                  </a:lnTo>
                  <a:close/>
                </a:path>
              </a:pathLst>
            </a:custGeom>
            <a:solidFill>
              <a:srgbClr val="4456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6" name="Forma libre 927">
              <a:extLst>
                <a:ext uri="{FF2B5EF4-FFF2-40B4-BE49-F238E27FC236}">
                  <a16:creationId xmlns:a16="http://schemas.microsoft.com/office/drawing/2014/main" id="{34124336-C696-4A71-8BCB-64D9500A9232}"/>
                </a:ext>
              </a:extLst>
            </p:cNvPr>
            <p:cNvSpPr/>
            <p:nvPr/>
          </p:nvSpPr>
          <p:spPr>
            <a:xfrm>
              <a:off x="4778917" y="4628185"/>
              <a:ext cx="61470" cy="36323"/>
            </a:xfrm>
            <a:custGeom>
              <a:avLst/>
              <a:gdLst>
                <a:gd name="connsiteX0" fmla="*/ 48156 w 61470"/>
                <a:gd name="connsiteY0" fmla="*/ 3445 h 36323"/>
                <a:gd name="connsiteX1" fmla="*/ 6803 w 61470"/>
                <a:gd name="connsiteY1" fmla="*/ 12665 h 36323"/>
                <a:gd name="connsiteX2" fmla="*/ 16024 w 61470"/>
                <a:gd name="connsiteY2" fmla="*/ 35577 h 36323"/>
                <a:gd name="connsiteX3" fmla="*/ 57376 w 61470"/>
                <a:gd name="connsiteY3" fmla="*/ 26356 h 36323"/>
                <a:gd name="connsiteX4" fmla="*/ 48156 w 61470"/>
                <a:gd name="connsiteY4" fmla="*/ 3445 h 3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70" h="36323">
                  <a:moveTo>
                    <a:pt x="48156" y="3445"/>
                  </a:moveTo>
                  <a:cubicBezTo>
                    <a:pt x="34185" y="-188"/>
                    <a:pt x="15465" y="3724"/>
                    <a:pt x="6803" y="12665"/>
                  </a:cubicBezTo>
                  <a:cubicBezTo>
                    <a:pt x="-2138" y="21606"/>
                    <a:pt x="2053" y="31665"/>
                    <a:pt x="16024" y="35577"/>
                  </a:cubicBezTo>
                  <a:cubicBezTo>
                    <a:pt x="29994" y="39209"/>
                    <a:pt x="48715" y="35297"/>
                    <a:pt x="57376" y="26356"/>
                  </a:cubicBezTo>
                  <a:cubicBezTo>
                    <a:pt x="66318" y="17415"/>
                    <a:pt x="62406" y="7077"/>
                    <a:pt x="48156" y="3445"/>
                  </a:cubicBezTo>
                  <a:close/>
                </a:path>
              </a:pathLst>
            </a:custGeom>
            <a:solidFill>
              <a:srgbClr val="53C3F1">
                <a:alpha val="1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7" name="Forma libre 928">
              <a:extLst>
                <a:ext uri="{FF2B5EF4-FFF2-40B4-BE49-F238E27FC236}">
                  <a16:creationId xmlns:a16="http://schemas.microsoft.com/office/drawing/2014/main" id="{8CF7BF0B-BD28-450F-8F9D-D82D5E727E16}"/>
                </a:ext>
              </a:extLst>
            </p:cNvPr>
            <p:cNvSpPr/>
            <p:nvPr/>
          </p:nvSpPr>
          <p:spPr>
            <a:xfrm>
              <a:off x="4788932" y="4633918"/>
              <a:ext cx="41912" cy="25147"/>
            </a:xfrm>
            <a:custGeom>
              <a:avLst/>
              <a:gdLst>
                <a:gd name="connsiteX0" fmla="*/ 33111 w 41911"/>
                <a:gd name="connsiteY0" fmla="*/ 3021 h 25147"/>
                <a:gd name="connsiteX1" fmla="*/ 5170 w 41911"/>
                <a:gd name="connsiteY1" fmla="*/ 9168 h 25147"/>
                <a:gd name="connsiteX2" fmla="*/ 11317 w 41911"/>
                <a:gd name="connsiteY2" fmla="*/ 24536 h 25147"/>
                <a:gd name="connsiteX3" fmla="*/ 39258 w 41911"/>
                <a:gd name="connsiteY3" fmla="*/ 18389 h 25147"/>
                <a:gd name="connsiteX4" fmla="*/ 33111 w 41911"/>
                <a:gd name="connsiteY4" fmla="*/ 3021 h 2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1" h="25147">
                  <a:moveTo>
                    <a:pt x="33111" y="3021"/>
                  </a:moveTo>
                  <a:cubicBezTo>
                    <a:pt x="23611" y="506"/>
                    <a:pt x="11317" y="3301"/>
                    <a:pt x="5170" y="9168"/>
                  </a:cubicBezTo>
                  <a:cubicBezTo>
                    <a:pt x="-698" y="15036"/>
                    <a:pt x="2096" y="22021"/>
                    <a:pt x="11317" y="24536"/>
                  </a:cubicBezTo>
                  <a:cubicBezTo>
                    <a:pt x="20817" y="27050"/>
                    <a:pt x="33111" y="24256"/>
                    <a:pt x="39258" y="18389"/>
                  </a:cubicBezTo>
                  <a:cubicBezTo>
                    <a:pt x="45126" y="12242"/>
                    <a:pt x="42332" y="5536"/>
                    <a:pt x="33111" y="3021"/>
                  </a:cubicBezTo>
                  <a:close/>
                </a:path>
              </a:pathLst>
            </a:custGeom>
            <a:solidFill>
              <a:srgbClr val="53C3F1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8" name="Forma libre 929">
              <a:extLst>
                <a:ext uri="{FF2B5EF4-FFF2-40B4-BE49-F238E27FC236}">
                  <a16:creationId xmlns:a16="http://schemas.microsoft.com/office/drawing/2014/main" id="{F55CBFE8-9200-426C-8F28-EB99AB24E847}"/>
                </a:ext>
              </a:extLst>
            </p:cNvPr>
            <p:cNvSpPr/>
            <p:nvPr/>
          </p:nvSpPr>
          <p:spPr>
            <a:xfrm>
              <a:off x="4796522" y="4638148"/>
              <a:ext cx="27941" cy="16765"/>
            </a:xfrm>
            <a:custGeom>
              <a:avLst/>
              <a:gdLst>
                <a:gd name="connsiteX0" fmla="*/ 21330 w 27941"/>
                <a:gd name="connsiteY0" fmla="*/ 2703 h 16764"/>
                <a:gd name="connsiteX1" fmla="*/ 4007 w 27941"/>
                <a:gd name="connsiteY1" fmla="*/ 6614 h 16764"/>
                <a:gd name="connsiteX2" fmla="*/ 7919 w 27941"/>
                <a:gd name="connsiteY2" fmla="*/ 16114 h 16764"/>
                <a:gd name="connsiteX3" fmla="*/ 25242 w 27941"/>
                <a:gd name="connsiteY3" fmla="*/ 12202 h 16764"/>
                <a:gd name="connsiteX4" fmla="*/ 21330 w 27941"/>
                <a:gd name="connsiteY4" fmla="*/ 2703 h 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41" h="16764">
                  <a:moveTo>
                    <a:pt x="21330" y="2703"/>
                  </a:moveTo>
                  <a:cubicBezTo>
                    <a:pt x="15463" y="1026"/>
                    <a:pt x="7639" y="2982"/>
                    <a:pt x="4007" y="6614"/>
                  </a:cubicBezTo>
                  <a:cubicBezTo>
                    <a:pt x="375" y="10247"/>
                    <a:pt x="2051" y="14717"/>
                    <a:pt x="7919" y="16114"/>
                  </a:cubicBezTo>
                  <a:cubicBezTo>
                    <a:pt x="13786" y="17791"/>
                    <a:pt x="21610" y="15835"/>
                    <a:pt x="25242" y="12202"/>
                  </a:cubicBezTo>
                  <a:cubicBezTo>
                    <a:pt x="29154" y="8570"/>
                    <a:pt x="27198" y="4379"/>
                    <a:pt x="21330" y="2703"/>
                  </a:cubicBezTo>
                  <a:close/>
                </a:path>
              </a:pathLst>
            </a:custGeom>
            <a:solidFill>
              <a:srgbClr val="53C3F1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9" name="Forma libre 930">
              <a:extLst>
                <a:ext uri="{FF2B5EF4-FFF2-40B4-BE49-F238E27FC236}">
                  <a16:creationId xmlns:a16="http://schemas.microsoft.com/office/drawing/2014/main" id="{5D9A3952-27BD-4481-96FE-2E7F37D4796F}"/>
                </a:ext>
              </a:extLst>
            </p:cNvPr>
            <p:cNvSpPr/>
            <p:nvPr/>
          </p:nvSpPr>
          <p:spPr>
            <a:xfrm>
              <a:off x="4804476" y="4643505"/>
              <a:ext cx="11176" cy="8382"/>
            </a:xfrm>
            <a:custGeom>
              <a:avLst/>
              <a:gdLst>
                <a:gd name="connsiteX0" fmla="*/ 9464 w 11176"/>
                <a:gd name="connsiteY0" fmla="*/ 1257 h 8382"/>
                <a:gd name="connsiteX1" fmla="*/ 1920 w 11176"/>
                <a:gd name="connsiteY1" fmla="*/ 2934 h 8382"/>
                <a:gd name="connsiteX2" fmla="*/ 3596 w 11176"/>
                <a:gd name="connsiteY2" fmla="*/ 7125 h 8382"/>
                <a:gd name="connsiteX3" fmla="*/ 11141 w 11176"/>
                <a:gd name="connsiteY3" fmla="*/ 5449 h 8382"/>
                <a:gd name="connsiteX4" fmla="*/ 9464 w 11176"/>
                <a:gd name="connsiteY4" fmla="*/ 1257 h 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8382">
                  <a:moveTo>
                    <a:pt x="9464" y="1257"/>
                  </a:moveTo>
                  <a:cubicBezTo>
                    <a:pt x="6949" y="699"/>
                    <a:pt x="3596" y="1257"/>
                    <a:pt x="1920" y="2934"/>
                  </a:cubicBezTo>
                  <a:cubicBezTo>
                    <a:pt x="244" y="4610"/>
                    <a:pt x="1082" y="6287"/>
                    <a:pt x="3596" y="7125"/>
                  </a:cubicBezTo>
                  <a:cubicBezTo>
                    <a:pt x="6111" y="7684"/>
                    <a:pt x="9464" y="7125"/>
                    <a:pt x="11141" y="5449"/>
                  </a:cubicBezTo>
                  <a:cubicBezTo>
                    <a:pt x="12817" y="3772"/>
                    <a:pt x="11979" y="1816"/>
                    <a:pt x="9464" y="1257"/>
                  </a:cubicBezTo>
                  <a:close/>
                </a:path>
              </a:pathLst>
            </a:custGeom>
            <a:noFill/>
            <a:ln w="4763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0" name="Forma libre 931">
              <a:extLst>
                <a:ext uri="{FF2B5EF4-FFF2-40B4-BE49-F238E27FC236}">
                  <a16:creationId xmlns:a16="http://schemas.microsoft.com/office/drawing/2014/main" id="{1B87CACE-BA3C-414A-A60F-B251C2943650}"/>
                </a:ext>
              </a:extLst>
            </p:cNvPr>
            <p:cNvSpPr/>
            <p:nvPr/>
          </p:nvSpPr>
          <p:spPr>
            <a:xfrm>
              <a:off x="4237740" y="4665138"/>
              <a:ext cx="385587" cy="223529"/>
            </a:xfrm>
            <a:custGeom>
              <a:avLst/>
              <a:gdLst>
                <a:gd name="connsiteX0" fmla="*/ 146746 w 385587"/>
                <a:gd name="connsiteY0" fmla="*/ 3933 h 223528"/>
                <a:gd name="connsiteX1" fmla="*/ 614 w 385587"/>
                <a:gd name="connsiteY1" fmla="*/ 87477 h 223528"/>
                <a:gd name="connsiteX2" fmla="*/ 614 w 385587"/>
                <a:gd name="connsiteY2" fmla="*/ 93344 h 223528"/>
                <a:gd name="connsiteX3" fmla="*/ 4805 w 385587"/>
                <a:gd name="connsiteY3" fmla="*/ 100609 h 223528"/>
                <a:gd name="connsiteX4" fmla="*/ 214643 w 385587"/>
                <a:gd name="connsiteY4" fmla="*/ 221873 h 223528"/>
                <a:gd name="connsiteX5" fmla="*/ 239510 w 385587"/>
                <a:gd name="connsiteY5" fmla="*/ 221873 h 223528"/>
                <a:gd name="connsiteX6" fmla="*/ 382569 w 385587"/>
                <a:gd name="connsiteY6" fmla="*/ 140565 h 223528"/>
                <a:gd name="connsiteX7" fmla="*/ 386760 w 385587"/>
                <a:gd name="connsiteY7" fmla="*/ 133580 h 223528"/>
                <a:gd name="connsiteX8" fmla="*/ 386760 w 385587"/>
                <a:gd name="connsiteY8" fmla="*/ 127712 h 223528"/>
                <a:gd name="connsiteX9" fmla="*/ 171614 w 385587"/>
                <a:gd name="connsiteY9" fmla="*/ 4212 h 223528"/>
                <a:gd name="connsiteX10" fmla="*/ 146746 w 385587"/>
                <a:gd name="connsiteY10" fmla="*/ 3933 h 22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587" h="223528">
                  <a:moveTo>
                    <a:pt x="146746" y="3933"/>
                  </a:moveTo>
                  <a:lnTo>
                    <a:pt x="614" y="87477"/>
                  </a:lnTo>
                  <a:cubicBezTo>
                    <a:pt x="614" y="87477"/>
                    <a:pt x="614" y="90271"/>
                    <a:pt x="614" y="93344"/>
                  </a:cubicBezTo>
                  <a:cubicBezTo>
                    <a:pt x="614" y="96138"/>
                    <a:pt x="2011" y="98932"/>
                    <a:pt x="4805" y="100609"/>
                  </a:cubicBezTo>
                  <a:lnTo>
                    <a:pt x="214643" y="221873"/>
                  </a:lnTo>
                  <a:cubicBezTo>
                    <a:pt x="222187" y="226344"/>
                    <a:pt x="231687" y="226344"/>
                    <a:pt x="239510" y="221873"/>
                  </a:cubicBezTo>
                  <a:lnTo>
                    <a:pt x="382569" y="140565"/>
                  </a:lnTo>
                  <a:cubicBezTo>
                    <a:pt x="385363" y="138888"/>
                    <a:pt x="386760" y="136374"/>
                    <a:pt x="386760" y="133580"/>
                  </a:cubicBezTo>
                  <a:cubicBezTo>
                    <a:pt x="386760" y="130785"/>
                    <a:pt x="386760" y="127712"/>
                    <a:pt x="386760" y="127712"/>
                  </a:cubicBezTo>
                  <a:lnTo>
                    <a:pt x="171614" y="4212"/>
                  </a:lnTo>
                  <a:cubicBezTo>
                    <a:pt x="164069" y="-538"/>
                    <a:pt x="154569" y="-538"/>
                    <a:pt x="146746" y="3933"/>
                  </a:cubicBezTo>
                  <a:close/>
                </a:path>
              </a:pathLst>
            </a:custGeom>
            <a:solidFill>
              <a:srgbClr val="4D6BB2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1" name="Forma libre 932">
              <a:extLst>
                <a:ext uri="{FF2B5EF4-FFF2-40B4-BE49-F238E27FC236}">
                  <a16:creationId xmlns:a16="http://schemas.microsoft.com/office/drawing/2014/main" id="{33EE8566-6011-4504-9F6A-031CE89FEF40}"/>
                </a:ext>
              </a:extLst>
            </p:cNvPr>
            <p:cNvSpPr/>
            <p:nvPr/>
          </p:nvSpPr>
          <p:spPr>
            <a:xfrm>
              <a:off x="4237740" y="4659237"/>
              <a:ext cx="385587" cy="223529"/>
            </a:xfrm>
            <a:custGeom>
              <a:avLst/>
              <a:gdLst>
                <a:gd name="connsiteX0" fmla="*/ 146746 w 385587"/>
                <a:gd name="connsiteY0" fmla="*/ 3967 h 223528"/>
                <a:gd name="connsiteX1" fmla="*/ 4805 w 385587"/>
                <a:gd name="connsiteY1" fmla="*/ 85834 h 223528"/>
                <a:gd name="connsiteX2" fmla="*/ 4805 w 385587"/>
                <a:gd name="connsiteY2" fmla="*/ 100364 h 223528"/>
                <a:gd name="connsiteX3" fmla="*/ 214643 w 385587"/>
                <a:gd name="connsiteY3" fmla="*/ 221628 h 223528"/>
                <a:gd name="connsiteX4" fmla="*/ 239510 w 385587"/>
                <a:gd name="connsiteY4" fmla="*/ 221628 h 223528"/>
                <a:gd name="connsiteX5" fmla="*/ 382569 w 385587"/>
                <a:gd name="connsiteY5" fmla="*/ 140319 h 223528"/>
                <a:gd name="connsiteX6" fmla="*/ 382569 w 385587"/>
                <a:gd name="connsiteY6" fmla="*/ 125790 h 223528"/>
                <a:gd name="connsiteX7" fmla="*/ 171614 w 385587"/>
                <a:gd name="connsiteY7" fmla="*/ 3967 h 223528"/>
                <a:gd name="connsiteX8" fmla="*/ 146746 w 385587"/>
                <a:gd name="connsiteY8" fmla="*/ 3967 h 22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587" h="223528">
                  <a:moveTo>
                    <a:pt x="146746" y="3967"/>
                  </a:moveTo>
                  <a:lnTo>
                    <a:pt x="4805" y="85834"/>
                  </a:lnTo>
                  <a:cubicBezTo>
                    <a:pt x="-783" y="89187"/>
                    <a:pt x="-783" y="97011"/>
                    <a:pt x="4805" y="100364"/>
                  </a:cubicBezTo>
                  <a:lnTo>
                    <a:pt x="214643" y="221628"/>
                  </a:lnTo>
                  <a:cubicBezTo>
                    <a:pt x="222187" y="226099"/>
                    <a:pt x="231687" y="226099"/>
                    <a:pt x="239510" y="221628"/>
                  </a:cubicBezTo>
                  <a:lnTo>
                    <a:pt x="382569" y="140319"/>
                  </a:lnTo>
                  <a:cubicBezTo>
                    <a:pt x="388157" y="137246"/>
                    <a:pt x="388157" y="129143"/>
                    <a:pt x="382569" y="125790"/>
                  </a:cubicBezTo>
                  <a:lnTo>
                    <a:pt x="171614" y="3967"/>
                  </a:lnTo>
                  <a:cubicBezTo>
                    <a:pt x="164069" y="-504"/>
                    <a:pt x="154569" y="-504"/>
                    <a:pt x="146746" y="3967"/>
                  </a:cubicBezTo>
                  <a:close/>
                </a:path>
              </a:pathLst>
            </a:custGeom>
            <a:solidFill>
              <a:srgbClr val="2E2B7C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2" name="Forma libre 933">
              <a:extLst>
                <a:ext uri="{FF2B5EF4-FFF2-40B4-BE49-F238E27FC236}">
                  <a16:creationId xmlns:a16="http://schemas.microsoft.com/office/drawing/2014/main" id="{558A03ED-2AF0-42E3-BCAA-726B26E0D0A9}"/>
                </a:ext>
              </a:extLst>
            </p:cNvPr>
            <p:cNvSpPr/>
            <p:nvPr/>
          </p:nvSpPr>
          <p:spPr>
            <a:xfrm>
              <a:off x="4264004" y="4674604"/>
              <a:ext cx="329705" cy="190000"/>
            </a:xfrm>
            <a:custGeom>
              <a:avLst/>
              <a:gdLst>
                <a:gd name="connsiteX0" fmla="*/ 137525 w 329705"/>
                <a:gd name="connsiteY0" fmla="*/ 614 h 189999"/>
                <a:gd name="connsiteX1" fmla="*/ 614 w 329705"/>
                <a:gd name="connsiteY1" fmla="*/ 79408 h 189999"/>
                <a:gd name="connsiteX2" fmla="*/ 193128 w 329705"/>
                <a:gd name="connsiteY2" fmla="*/ 190614 h 189999"/>
                <a:gd name="connsiteX3" fmla="*/ 331157 w 329705"/>
                <a:gd name="connsiteY3" fmla="*/ 112378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705" h="189999">
                  <a:moveTo>
                    <a:pt x="137525" y="614"/>
                  </a:moveTo>
                  <a:lnTo>
                    <a:pt x="614" y="79408"/>
                  </a:lnTo>
                  <a:lnTo>
                    <a:pt x="193128" y="190614"/>
                  </a:lnTo>
                  <a:lnTo>
                    <a:pt x="331157" y="112378"/>
                  </a:lnTo>
                  <a:close/>
                </a:path>
              </a:pathLst>
            </a:custGeom>
            <a:solidFill>
              <a:srgbClr val="354093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3" name="Forma libre 934">
              <a:extLst>
                <a:ext uri="{FF2B5EF4-FFF2-40B4-BE49-F238E27FC236}">
                  <a16:creationId xmlns:a16="http://schemas.microsoft.com/office/drawing/2014/main" id="{C6A25984-2B72-42B1-9409-BEA78CDDC2D1}"/>
                </a:ext>
              </a:extLst>
            </p:cNvPr>
            <p:cNvSpPr/>
            <p:nvPr/>
          </p:nvSpPr>
          <p:spPr>
            <a:xfrm>
              <a:off x="4536105" y="4824329"/>
              <a:ext cx="13971" cy="8382"/>
            </a:xfrm>
            <a:custGeom>
              <a:avLst/>
              <a:gdLst>
                <a:gd name="connsiteX0" fmla="*/ 12115 w 13970"/>
                <a:gd name="connsiteY0" fmla="*/ 933 h 8382"/>
                <a:gd name="connsiteX1" fmla="*/ 1777 w 13970"/>
                <a:gd name="connsiteY1" fmla="*/ 3168 h 8382"/>
                <a:gd name="connsiteX2" fmla="*/ 4012 w 13970"/>
                <a:gd name="connsiteY2" fmla="*/ 8756 h 8382"/>
                <a:gd name="connsiteX3" fmla="*/ 14350 w 13970"/>
                <a:gd name="connsiteY3" fmla="*/ 6521 h 8382"/>
                <a:gd name="connsiteX4" fmla="*/ 12115 w 13970"/>
                <a:gd name="connsiteY4" fmla="*/ 933 h 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" h="8382">
                  <a:moveTo>
                    <a:pt x="12115" y="933"/>
                  </a:moveTo>
                  <a:cubicBezTo>
                    <a:pt x="8762" y="95"/>
                    <a:pt x="4012" y="933"/>
                    <a:pt x="1777" y="3168"/>
                  </a:cubicBezTo>
                  <a:cubicBezTo>
                    <a:pt x="-458" y="5403"/>
                    <a:pt x="659" y="7918"/>
                    <a:pt x="4012" y="8756"/>
                  </a:cubicBezTo>
                  <a:cubicBezTo>
                    <a:pt x="7365" y="9594"/>
                    <a:pt x="12115" y="8756"/>
                    <a:pt x="14350" y="6521"/>
                  </a:cubicBezTo>
                  <a:cubicBezTo>
                    <a:pt x="16586" y="4565"/>
                    <a:pt x="15468" y="2050"/>
                    <a:pt x="12115" y="933"/>
                  </a:cubicBezTo>
                  <a:close/>
                </a:path>
              </a:pathLst>
            </a:custGeom>
            <a:solidFill>
              <a:srgbClr val="353B90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4" name="Forma libre 935">
              <a:extLst>
                <a:ext uri="{FF2B5EF4-FFF2-40B4-BE49-F238E27FC236}">
                  <a16:creationId xmlns:a16="http://schemas.microsoft.com/office/drawing/2014/main" id="{9735340B-6748-4F4D-8F45-0247A5EC9658}"/>
                </a:ext>
              </a:extLst>
            </p:cNvPr>
            <p:cNvSpPr/>
            <p:nvPr/>
          </p:nvSpPr>
          <p:spPr>
            <a:xfrm>
              <a:off x="4369540" y="4737777"/>
              <a:ext cx="122941" cy="69853"/>
            </a:xfrm>
            <a:custGeom>
              <a:avLst/>
              <a:gdLst>
                <a:gd name="connsiteX0" fmla="*/ 94857 w 122940"/>
                <a:gd name="connsiteY0" fmla="*/ 3382 h 69852"/>
                <a:gd name="connsiteX1" fmla="*/ 10196 w 122940"/>
                <a:gd name="connsiteY1" fmla="*/ 22382 h 69852"/>
                <a:gd name="connsiteX2" fmla="*/ 29196 w 122940"/>
                <a:gd name="connsiteY2" fmla="*/ 69044 h 69852"/>
                <a:gd name="connsiteX3" fmla="*/ 113857 w 122940"/>
                <a:gd name="connsiteY3" fmla="*/ 50044 h 69852"/>
                <a:gd name="connsiteX4" fmla="*/ 94857 w 122940"/>
                <a:gd name="connsiteY4" fmla="*/ 3382 h 6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40" h="69852">
                  <a:moveTo>
                    <a:pt x="94857" y="3382"/>
                  </a:moveTo>
                  <a:cubicBezTo>
                    <a:pt x="66357" y="-4162"/>
                    <a:pt x="28358" y="4220"/>
                    <a:pt x="10196" y="22382"/>
                  </a:cubicBezTo>
                  <a:cubicBezTo>
                    <a:pt x="-7966" y="40544"/>
                    <a:pt x="416" y="61499"/>
                    <a:pt x="29196" y="69044"/>
                  </a:cubicBezTo>
                  <a:cubicBezTo>
                    <a:pt x="57696" y="76588"/>
                    <a:pt x="95696" y="68205"/>
                    <a:pt x="113857" y="50044"/>
                  </a:cubicBezTo>
                  <a:cubicBezTo>
                    <a:pt x="132019" y="31882"/>
                    <a:pt x="123637" y="10926"/>
                    <a:pt x="94857" y="3382"/>
                  </a:cubicBezTo>
                  <a:close/>
                </a:path>
              </a:pathLst>
            </a:custGeom>
            <a:solidFill>
              <a:srgbClr val="53C3F1">
                <a:alpha val="11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5" name="Forma libre 936">
              <a:extLst>
                <a:ext uri="{FF2B5EF4-FFF2-40B4-BE49-F238E27FC236}">
                  <a16:creationId xmlns:a16="http://schemas.microsoft.com/office/drawing/2014/main" id="{08D0532D-A295-4F6E-BFE4-5E946C44EE6D}"/>
                </a:ext>
              </a:extLst>
            </p:cNvPr>
            <p:cNvSpPr/>
            <p:nvPr/>
          </p:nvSpPr>
          <p:spPr>
            <a:xfrm>
              <a:off x="4389726" y="4749320"/>
              <a:ext cx="83823" cy="47500"/>
            </a:xfrm>
            <a:custGeom>
              <a:avLst/>
              <a:gdLst>
                <a:gd name="connsiteX0" fmla="*/ 64053 w 83823"/>
                <a:gd name="connsiteY0" fmla="*/ 2456 h 47499"/>
                <a:gd name="connsiteX1" fmla="*/ 7053 w 83823"/>
                <a:gd name="connsiteY1" fmla="*/ 15309 h 47499"/>
                <a:gd name="connsiteX2" fmla="*/ 19906 w 83823"/>
                <a:gd name="connsiteY2" fmla="*/ 46603 h 47499"/>
                <a:gd name="connsiteX3" fmla="*/ 76906 w 83823"/>
                <a:gd name="connsiteY3" fmla="*/ 33750 h 47499"/>
                <a:gd name="connsiteX4" fmla="*/ 64053 w 83823"/>
                <a:gd name="connsiteY4" fmla="*/ 2456 h 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3" h="47499">
                  <a:moveTo>
                    <a:pt x="64053" y="2456"/>
                  </a:moveTo>
                  <a:cubicBezTo>
                    <a:pt x="44774" y="-2573"/>
                    <a:pt x="19347" y="3015"/>
                    <a:pt x="7053" y="15309"/>
                  </a:cubicBezTo>
                  <a:cubicBezTo>
                    <a:pt x="-5241" y="27603"/>
                    <a:pt x="627" y="41574"/>
                    <a:pt x="19906" y="46603"/>
                  </a:cubicBezTo>
                  <a:cubicBezTo>
                    <a:pt x="39185" y="51633"/>
                    <a:pt x="64612" y="46045"/>
                    <a:pt x="76906" y="33750"/>
                  </a:cubicBezTo>
                  <a:cubicBezTo>
                    <a:pt x="89200" y="21456"/>
                    <a:pt x="83332" y="7765"/>
                    <a:pt x="64053" y="2456"/>
                  </a:cubicBezTo>
                  <a:close/>
                </a:path>
              </a:pathLst>
            </a:custGeom>
            <a:solidFill>
              <a:srgbClr val="53C3F1">
                <a:alpha val="1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6" name="Forma libre 937">
              <a:extLst>
                <a:ext uri="{FF2B5EF4-FFF2-40B4-BE49-F238E27FC236}">
                  <a16:creationId xmlns:a16="http://schemas.microsoft.com/office/drawing/2014/main" id="{A5CD9F74-F45B-407D-A08B-1C5F18F87333}"/>
                </a:ext>
              </a:extLst>
            </p:cNvPr>
            <p:cNvSpPr/>
            <p:nvPr/>
          </p:nvSpPr>
          <p:spPr>
            <a:xfrm>
              <a:off x="4405016" y="4758296"/>
              <a:ext cx="50294" cy="30735"/>
            </a:xfrm>
            <a:custGeom>
              <a:avLst/>
              <a:gdLst>
                <a:gd name="connsiteX0" fmla="*/ 40381 w 50294"/>
                <a:gd name="connsiteY0" fmla="*/ 1863 h 30735"/>
                <a:gd name="connsiteX1" fmla="*/ 4616 w 50294"/>
                <a:gd name="connsiteY1" fmla="*/ 9966 h 30735"/>
                <a:gd name="connsiteX2" fmla="*/ 12719 w 50294"/>
                <a:gd name="connsiteY2" fmla="*/ 29524 h 30735"/>
                <a:gd name="connsiteX3" fmla="*/ 48484 w 50294"/>
                <a:gd name="connsiteY3" fmla="*/ 21421 h 30735"/>
                <a:gd name="connsiteX4" fmla="*/ 40381 w 50294"/>
                <a:gd name="connsiteY4" fmla="*/ 1863 h 3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4" h="30735">
                  <a:moveTo>
                    <a:pt x="40381" y="1863"/>
                  </a:moveTo>
                  <a:cubicBezTo>
                    <a:pt x="28366" y="-1490"/>
                    <a:pt x="12440" y="2142"/>
                    <a:pt x="4616" y="9966"/>
                  </a:cubicBezTo>
                  <a:cubicBezTo>
                    <a:pt x="-2928" y="17510"/>
                    <a:pt x="425" y="26451"/>
                    <a:pt x="12719" y="29524"/>
                  </a:cubicBezTo>
                  <a:cubicBezTo>
                    <a:pt x="24734" y="32877"/>
                    <a:pt x="40660" y="29245"/>
                    <a:pt x="48484" y="21421"/>
                  </a:cubicBezTo>
                  <a:cubicBezTo>
                    <a:pt x="56028" y="13877"/>
                    <a:pt x="52396" y="4936"/>
                    <a:pt x="40381" y="1863"/>
                  </a:cubicBezTo>
                  <a:close/>
                </a:path>
              </a:pathLst>
            </a:custGeom>
            <a:solidFill>
              <a:srgbClr val="53C3F1">
                <a:alpha val="2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7" name="Forma libre 938">
              <a:extLst>
                <a:ext uri="{FF2B5EF4-FFF2-40B4-BE49-F238E27FC236}">
                  <a16:creationId xmlns:a16="http://schemas.microsoft.com/office/drawing/2014/main" id="{9F88E701-15DE-4C9A-BF59-1A94D389B981}"/>
                </a:ext>
              </a:extLst>
            </p:cNvPr>
            <p:cNvSpPr/>
            <p:nvPr/>
          </p:nvSpPr>
          <p:spPr>
            <a:xfrm>
              <a:off x="4420155" y="4767178"/>
              <a:ext cx="22353" cy="11176"/>
            </a:xfrm>
            <a:custGeom>
              <a:avLst/>
              <a:gdLst>
                <a:gd name="connsiteX0" fmla="*/ 17419 w 22352"/>
                <a:gd name="connsiteY0" fmla="*/ 805 h 11176"/>
                <a:gd name="connsiteX1" fmla="*/ 2051 w 22352"/>
                <a:gd name="connsiteY1" fmla="*/ 4158 h 11176"/>
                <a:gd name="connsiteX2" fmla="*/ 5404 w 22352"/>
                <a:gd name="connsiteY2" fmla="*/ 12540 h 11176"/>
                <a:gd name="connsiteX3" fmla="*/ 20772 w 22352"/>
                <a:gd name="connsiteY3" fmla="*/ 9187 h 11176"/>
                <a:gd name="connsiteX4" fmla="*/ 17419 w 22352"/>
                <a:gd name="connsiteY4" fmla="*/ 805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52" h="11176">
                  <a:moveTo>
                    <a:pt x="17419" y="805"/>
                  </a:moveTo>
                  <a:cubicBezTo>
                    <a:pt x="12110" y="-592"/>
                    <a:pt x="5404" y="1084"/>
                    <a:pt x="2051" y="4158"/>
                  </a:cubicBezTo>
                  <a:cubicBezTo>
                    <a:pt x="-1302" y="7511"/>
                    <a:pt x="375" y="11143"/>
                    <a:pt x="5404" y="12540"/>
                  </a:cubicBezTo>
                  <a:cubicBezTo>
                    <a:pt x="10713" y="13937"/>
                    <a:pt x="17419" y="12261"/>
                    <a:pt x="20772" y="9187"/>
                  </a:cubicBezTo>
                  <a:cubicBezTo>
                    <a:pt x="24125" y="6114"/>
                    <a:pt x="22728" y="2202"/>
                    <a:pt x="17419" y="805"/>
                  </a:cubicBezTo>
                  <a:close/>
                </a:path>
              </a:pathLst>
            </a:custGeom>
            <a:noFill/>
            <a:ln w="139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8" name="Forma libre 939">
              <a:extLst>
                <a:ext uri="{FF2B5EF4-FFF2-40B4-BE49-F238E27FC236}">
                  <a16:creationId xmlns:a16="http://schemas.microsoft.com/office/drawing/2014/main" id="{AB9CB207-BBDB-43E2-9EFD-15839AD18000}"/>
                </a:ext>
              </a:extLst>
            </p:cNvPr>
            <p:cNvSpPr/>
            <p:nvPr/>
          </p:nvSpPr>
          <p:spPr>
            <a:xfrm>
              <a:off x="4907715" y="4650365"/>
              <a:ext cx="240294" cy="139706"/>
            </a:xfrm>
            <a:custGeom>
              <a:avLst/>
              <a:gdLst>
                <a:gd name="connsiteX0" fmla="*/ 241798 w 240293"/>
                <a:gd name="connsiteY0" fmla="*/ 41338 h 139705"/>
                <a:gd name="connsiteX1" fmla="*/ 170269 w 240293"/>
                <a:gd name="connsiteY1" fmla="*/ 2500 h 139705"/>
                <a:gd name="connsiteX2" fmla="*/ 156019 w 240293"/>
                <a:gd name="connsiteY2" fmla="*/ 2500 h 139705"/>
                <a:gd name="connsiteX3" fmla="*/ 666 w 240293"/>
                <a:gd name="connsiteY3" fmla="*/ 91073 h 139705"/>
                <a:gd name="connsiteX4" fmla="*/ 666 w 240293"/>
                <a:gd name="connsiteY4" fmla="*/ 94706 h 139705"/>
                <a:gd name="connsiteX5" fmla="*/ 3181 w 240293"/>
                <a:gd name="connsiteY5" fmla="*/ 99735 h 139705"/>
                <a:gd name="connsiteX6" fmla="*/ 71916 w 240293"/>
                <a:gd name="connsiteY6" fmla="*/ 138853 h 139705"/>
                <a:gd name="connsiteX7" fmla="*/ 86166 w 240293"/>
                <a:gd name="connsiteY7" fmla="*/ 138853 h 139705"/>
                <a:gd name="connsiteX8" fmla="*/ 239004 w 240293"/>
                <a:gd name="connsiteY8" fmla="*/ 50559 h 139705"/>
                <a:gd name="connsiteX9" fmla="*/ 241519 w 240293"/>
                <a:gd name="connsiteY9" fmla="*/ 47206 h 139705"/>
                <a:gd name="connsiteX10" fmla="*/ 241798 w 240293"/>
                <a:gd name="connsiteY10" fmla="*/ 41338 h 13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293" h="139705">
                  <a:moveTo>
                    <a:pt x="241798" y="41338"/>
                  </a:moveTo>
                  <a:lnTo>
                    <a:pt x="170269" y="2500"/>
                  </a:lnTo>
                  <a:cubicBezTo>
                    <a:pt x="165798" y="-15"/>
                    <a:pt x="160490" y="-15"/>
                    <a:pt x="156019" y="2500"/>
                  </a:cubicBezTo>
                  <a:lnTo>
                    <a:pt x="666" y="91073"/>
                  </a:lnTo>
                  <a:cubicBezTo>
                    <a:pt x="666" y="91073"/>
                    <a:pt x="666" y="93309"/>
                    <a:pt x="666" y="94706"/>
                  </a:cubicBezTo>
                  <a:cubicBezTo>
                    <a:pt x="387" y="96662"/>
                    <a:pt x="1225" y="98617"/>
                    <a:pt x="3181" y="99735"/>
                  </a:cubicBezTo>
                  <a:lnTo>
                    <a:pt x="71916" y="138853"/>
                  </a:lnTo>
                  <a:cubicBezTo>
                    <a:pt x="76387" y="141367"/>
                    <a:pt x="81696" y="141367"/>
                    <a:pt x="86166" y="138853"/>
                  </a:cubicBezTo>
                  <a:lnTo>
                    <a:pt x="239004" y="50559"/>
                  </a:lnTo>
                  <a:cubicBezTo>
                    <a:pt x="240401" y="49720"/>
                    <a:pt x="241239" y="48603"/>
                    <a:pt x="241519" y="47206"/>
                  </a:cubicBezTo>
                  <a:cubicBezTo>
                    <a:pt x="242078" y="44970"/>
                    <a:pt x="241798" y="41338"/>
                    <a:pt x="241798" y="41338"/>
                  </a:cubicBezTo>
                  <a:close/>
                </a:path>
              </a:pathLst>
            </a:custGeom>
            <a:solidFill>
              <a:srgbClr val="4D6BB2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9" name="Forma libre 940">
              <a:extLst>
                <a:ext uri="{FF2B5EF4-FFF2-40B4-BE49-F238E27FC236}">
                  <a16:creationId xmlns:a16="http://schemas.microsoft.com/office/drawing/2014/main" id="{EA382219-C68D-4CF8-B62E-6FD0F81D8B2D}"/>
                </a:ext>
              </a:extLst>
            </p:cNvPr>
            <p:cNvSpPr/>
            <p:nvPr/>
          </p:nvSpPr>
          <p:spPr>
            <a:xfrm>
              <a:off x="4908047" y="4645615"/>
              <a:ext cx="240294" cy="139706"/>
            </a:xfrm>
            <a:custGeom>
              <a:avLst/>
              <a:gdLst>
                <a:gd name="connsiteX0" fmla="*/ 238952 w 240293"/>
                <a:gd name="connsiteY0" fmla="*/ 41618 h 139705"/>
                <a:gd name="connsiteX1" fmla="*/ 170217 w 240293"/>
                <a:gd name="connsiteY1" fmla="*/ 2500 h 139705"/>
                <a:gd name="connsiteX2" fmla="*/ 155967 w 240293"/>
                <a:gd name="connsiteY2" fmla="*/ 2500 h 139705"/>
                <a:gd name="connsiteX3" fmla="*/ 3129 w 240293"/>
                <a:gd name="connsiteY3" fmla="*/ 90794 h 139705"/>
                <a:gd name="connsiteX4" fmla="*/ 3129 w 240293"/>
                <a:gd name="connsiteY4" fmla="*/ 99735 h 139705"/>
                <a:gd name="connsiteX5" fmla="*/ 71864 w 240293"/>
                <a:gd name="connsiteY5" fmla="*/ 138853 h 139705"/>
                <a:gd name="connsiteX6" fmla="*/ 86114 w 240293"/>
                <a:gd name="connsiteY6" fmla="*/ 138853 h 139705"/>
                <a:gd name="connsiteX7" fmla="*/ 238952 w 240293"/>
                <a:gd name="connsiteY7" fmla="*/ 50559 h 139705"/>
                <a:gd name="connsiteX8" fmla="*/ 238952 w 240293"/>
                <a:gd name="connsiteY8" fmla="*/ 41618 h 13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93" h="139705">
                  <a:moveTo>
                    <a:pt x="238952" y="41618"/>
                  </a:moveTo>
                  <a:lnTo>
                    <a:pt x="170217" y="2500"/>
                  </a:lnTo>
                  <a:cubicBezTo>
                    <a:pt x="165746" y="-15"/>
                    <a:pt x="160437" y="-15"/>
                    <a:pt x="155967" y="2500"/>
                  </a:cubicBezTo>
                  <a:lnTo>
                    <a:pt x="3129" y="90794"/>
                  </a:lnTo>
                  <a:cubicBezTo>
                    <a:pt x="-224" y="92750"/>
                    <a:pt x="-224" y="97779"/>
                    <a:pt x="3129" y="99735"/>
                  </a:cubicBezTo>
                  <a:lnTo>
                    <a:pt x="71864" y="138853"/>
                  </a:lnTo>
                  <a:cubicBezTo>
                    <a:pt x="76334" y="141367"/>
                    <a:pt x="81643" y="141367"/>
                    <a:pt x="86114" y="138853"/>
                  </a:cubicBezTo>
                  <a:lnTo>
                    <a:pt x="238952" y="50559"/>
                  </a:lnTo>
                  <a:cubicBezTo>
                    <a:pt x="242305" y="48323"/>
                    <a:pt x="242305" y="43573"/>
                    <a:pt x="238952" y="41618"/>
                  </a:cubicBezTo>
                  <a:close/>
                </a:path>
              </a:pathLst>
            </a:custGeom>
            <a:solidFill>
              <a:srgbClr val="2E2B7C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0" name="Forma libre 941">
              <a:extLst>
                <a:ext uri="{FF2B5EF4-FFF2-40B4-BE49-F238E27FC236}">
                  <a16:creationId xmlns:a16="http://schemas.microsoft.com/office/drawing/2014/main" id="{D86C8AAA-83F3-492F-A531-44E0866EDA7F}"/>
                </a:ext>
              </a:extLst>
            </p:cNvPr>
            <p:cNvSpPr/>
            <p:nvPr/>
          </p:nvSpPr>
          <p:spPr>
            <a:xfrm>
              <a:off x="4920900" y="4653648"/>
              <a:ext cx="215147" cy="122941"/>
            </a:xfrm>
            <a:custGeom>
              <a:avLst/>
              <a:gdLst>
                <a:gd name="connsiteX0" fmla="*/ 215761 w 215146"/>
                <a:gd name="connsiteY0" fmla="*/ 41408 h 122940"/>
                <a:gd name="connsiteX1" fmla="*/ 143952 w 215146"/>
                <a:gd name="connsiteY1" fmla="*/ 614 h 122940"/>
                <a:gd name="connsiteX2" fmla="*/ 614 w 215146"/>
                <a:gd name="connsiteY2" fmla="*/ 83599 h 122940"/>
                <a:gd name="connsiteX3" fmla="*/ 72143 w 215146"/>
                <a:gd name="connsiteY3" fmla="*/ 124393 h 1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46" h="122940">
                  <a:moveTo>
                    <a:pt x="215761" y="41408"/>
                  </a:moveTo>
                  <a:lnTo>
                    <a:pt x="143952" y="614"/>
                  </a:lnTo>
                  <a:lnTo>
                    <a:pt x="614" y="83599"/>
                  </a:lnTo>
                  <a:lnTo>
                    <a:pt x="72143" y="124393"/>
                  </a:lnTo>
                  <a:close/>
                </a:path>
              </a:pathLst>
            </a:custGeom>
            <a:solidFill>
              <a:srgbClr val="354093"/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1" name="Forma libre 942">
              <a:extLst>
                <a:ext uri="{FF2B5EF4-FFF2-40B4-BE49-F238E27FC236}">
                  <a16:creationId xmlns:a16="http://schemas.microsoft.com/office/drawing/2014/main" id="{124F15FE-C9C1-4EB0-B3E5-6A6077AC8BF2}"/>
                </a:ext>
              </a:extLst>
            </p:cNvPr>
            <p:cNvSpPr/>
            <p:nvPr/>
          </p:nvSpPr>
          <p:spPr>
            <a:xfrm>
              <a:off x="4992717" y="4686099"/>
              <a:ext cx="69853" cy="41912"/>
            </a:xfrm>
            <a:custGeom>
              <a:avLst/>
              <a:gdLst>
                <a:gd name="connsiteX0" fmla="*/ 55370 w 69852"/>
                <a:gd name="connsiteY0" fmla="*/ 2251 h 41911"/>
                <a:gd name="connsiteX1" fmla="*/ 6194 w 69852"/>
                <a:gd name="connsiteY1" fmla="*/ 13148 h 41911"/>
                <a:gd name="connsiteX2" fmla="*/ 17091 w 69852"/>
                <a:gd name="connsiteY2" fmla="*/ 40251 h 41911"/>
                <a:gd name="connsiteX3" fmla="*/ 66267 w 69852"/>
                <a:gd name="connsiteY3" fmla="*/ 29354 h 41911"/>
                <a:gd name="connsiteX4" fmla="*/ 55370 w 69852"/>
                <a:gd name="connsiteY4" fmla="*/ 2251 h 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2" h="41911">
                  <a:moveTo>
                    <a:pt x="55370" y="2251"/>
                  </a:moveTo>
                  <a:cubicBezTo>
                    <a:pt x="38885" y="-2219"/>
                    <a:pt x="16811" y="2810"/>
                    <a:pt x="6194" y="13148"/>
                  </a:cubicBezTo>
                  <a:cubicBezTo>
                    <a:pt x="-4424" y="23766"/>
                    <a:pt x="605" y="35780"/>
                    <a:pt x="17091" y="40251"/>
                  </a:cubicBezTo>
                  <a:cubicBezTo>
                    <a:pt x="33576" y="44722"/>
                    <a:pt x="55649" y="39692"/>
                    <a:pt x="66267" y="29354"/>
                  </a:cubicBezTo>
                  <a:cubicBezTo>
                    <a:pt x="76885" y="18736"/>
                    <a:pt x="71855" y="6442"/>
                    <a:pt x="55370" y="2251"/>
                  </a:cubicBezTo>
                  <a:close/>
                </a:path>
              </a:pathLst>
            </a:custGeom>
            <a:solidFill>
              <a:srgbClr val="53C3F1">
                <a:alpha val="11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2" name="Forma libre 943">
              <a:extLst>
                <a:ext uri="{FF2B5EF4-FFF2-40B4-BE49-F238E27FC236}">
                  <a16:creationId xmlns:a16="http://schemas.microsoft.com/office/drawing/2014/main" id="{1B839FAF-456D-4EE9-95FA-97E8E306EEC9}"/>
                </a:ext>
              </a:extLst>
            </p:cNvPr>
            <p:cNvSpPr/>
            <p:nvPr/>
          </p:nvSpPr>
          <p:spPr>
            <a:xfrm>
              <a:off x="5004700" y="4692740"/>
              <a:ext cx="47500" cy="27941"/>
            </a:xfrm>
            <a:custGeom>
              <a:avLst/>
              <a:gdLst>
                <a:gd name="connsiteX0" fmla="*/ 36961 w 47499"/>
                <a:gd name="connsiteY0" fmla="*/ 1758 h 27941"/>
                <a:gd name="connsiteX1" fmla="*/ 4270 w 47499"/>
                <a:gd name="connsiteY1" fmla="*/ 9023 h 27941"/>
                <a:gd name="connsiteX2" fmla="*/ 11534 w 47499"/>
                <a:gd name="connsiteY2" fmla="*/ 26905 h 27941"/>
                <a:gd name="connsiteX3" fmla="*/ 44225 w 47499"/>
                <a:gd name="connsiteY3" fmla="*/ 19640 h 27941"/>
                <a:gd name="connsiteX4" fmla="*/ 36961 w 47499"/>
                <a:gd name="connsiteY4" fmla="*/ 1758 h 2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99" h="27941">
                  <a:moveTo>
                    <a:pt x="36961" y="1758"/>
                  </a:moveTo>
                  <a:cubicBezTo>
                    <a:pt x="26064" y="-1316"/>
                    <a:pt x="11255" y="2037"/>
                    <a:pt x="4270" y="9023"/>
                  </a:cubicBezTo>
                  <a:cubicBezTo>
                    <a:pt x="-2716" y="16008"/>
                    <a:pt x="637" y="24111"/>
                    <a:pt x="11534" y="26905"/>
                  </a:cubicBezTo>
                  <a:cubicBezTo>
                    <a:pt x="22431" y="29699"/>
                    <a:pt x="37240" y="26626"/>
                    <a:pt x="44225" y="19640"/>
                  </a:cubicBezTo>
                  <a:cubicBezTo>
                    <a:pt x="51211" y="12934"/>
                    <a:pt x="48137" y="4831"/>
                    <a:pt x="36961" y="1758"/>
                  </a:cubicBezTo>
                  <a:close/>
                </a:path>
              </a:pathLst>
            </a:custGeom>
            <a:solidFill>
              <a:srgbClr val="53C3F1">
                <a:alpha val="1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3" name="Forma libre 944">
              <a:extLst>
                <a:ext uri="{FF2B5EF4-FFF2-40B4-BE49-F238E27FC236}">
                  <a16:creationId xmlns:a16="http://schemas.microsoft.com/office/drawing/2014/main" id="{3FC68323-458F-4E0D-BD34-F1972156B22D}"/>
                </a:ext>
              </a:extLst>
            </p:cNvPr>
            <p:cNvSpPr/>
            <p:nvPr/>
          </p:nvSpPr>
          <p:spPr>
            <a:xfrm>
              <a:off x="5015944" y="4699144"/>
              <a:ext cx="25147" cy="13971"/>
            </a:xfrm>
            <a:custGeom>
              <a:avLst/>
              <a:gdLst>
                <a:gd name="connsiteX0" fmla="*/ 19849 w 25147"/>
                <a:gd name="connsiteY0" fmla="*/ 1221 h 13970"/>
                <a:gd name="connsiteX1" fmla="*/ 2525 w 25147"/>
                <a:gd name="connsiteY1" fmla="*/ 5133 h 13970"/>
                <a:gd name="connsiteX2" fmla="*/ 6437 w 25147"/>
                <a:gd name="connsiteY2" fmla="*/ 14633 h 13970"/>
                <a:gd name="connsiteX3" fmla="*/ 23760 w 25147"/>
                <a:gd name="connsiteY3" fmla="*/ 10721 h 13970"/>
                <a:gd name="connsiteX4" fmla="*/ 19849 w 25147"/>
                <a:gd name="connsiteY4" fmla="*/ 1221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7" h="13970">
                  <a:moveTo>
                    <a:pt x="19849" y="1221"/>
                  </a:moveTo>
                  <a:cubicBezTo>
                    <a:pt x="13981" y="-456"/>
                    <a:pt x="6158" y="1500"/>
                    <a:pt x="2525" y="5133"/>
                  </a:cubicBezTo>
                  <a:cubicBezTo>
                    <a:pt x="-1107" y="8765"/>
                    <a:pt x="569" y="13236"/>
                    <a:pt x="6437" y="14633"/>
                  </a:cubicBezTo>
                  <a:cubicBezTo>
                    <a:pt x="12305" y="16309"/>
                    <a:pt x="20128" y="14353"/>
                    <a:pt x="23760" y="10721"/>
                  </a:cubicBezTo>
                  <a:cubicBezTo>
                    <a:pt x="27393" y="7368"/>
                    <a:pt x="25716" y="2897"/>
                    <a:pt x="19849" y="1221"/>
                  </a:cubicBezTo>
                  <a:close/>
                </a:path>
              </a:pathLst>
            </a:custGeom>
            <a:solidFill>
              <a:srgbClr val="53C3F1">
                <a:alpha val="25000"/>
              </a:srgbClr>
            </a:solidFill>
            <a:ln w="2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4" name="Forma libre 945">
              <a:extLst>
                <a:ext uri="{FF2B5EF4-FFF2-40B4-BE49-F238E27FC236}">
                  <a16:creationId xmlns:a16="http://schemas.microsoft.com/office/drawing/2014/main" id="{F5E594D3-287A-473A-A7BF-581E027F5320}"/>
                </a:ext>
              </a:extLst>
            </p:cNvPr>
            <p:cNvSpPr/>
            <p:nvPr/>
          </p:nvSpPr>
          <p:spPr>
            <a:xfrm>
              <a:off x="5023158" y="4703760"/>
              <a:ext cx="11176" cy="5588"/>
            </a:xfrm>
            <a:custGeom>
              <a:avLst/>
              <a:gdLst>
                <a:gd name="connsiteX0" fmla="*/ 8723 w 11176"/>
                <a:gd name="connsiteY0" fmla="*/ 517 h 5588"/>
                <a:gd name="connsiteX1" fmla="*/ 1179 w 11176"/>
                <a:gd name="connsiteY1" fmla="*/ 2193 h 5588"/>
                <a:gd name="connsiteX2" fmla="*/ 2856 w 11176"/>
                <a:gd name="connsiteY2" fmla="*/ 6384 h 5588"/>
                <a:gd name="connsiteX3" fmla="*/ 10400 w 11176"/>
                <a:gd name="connsiteY3" fmla="*/ 4708 h 5588"/>
                <a:gd name="connsiteX4" fmla="*/ 8723 w 11176"/>
                <a:gd name="connsiteY4" fmla="*/ 517 h 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6" h="5588">
                  <a:moveTo>
                    <a:pt x="8723" y="517"/>
                  </a:moveTo>
                  <a:cubicBezTo>
                    <a:pt x="6209" y="-42"/>
                    <a:pt x="2856" y="517"/>
                    <a:pt x="1179" y="2193"/>
                  </a:cubicBezTo>
                  <a:cubicBezTo>
                    <a:pt x="-497" y="3869"/>
                    <a:pt x="341" y="5546"/>
                    <a:pt x="2856" y="6384"/>
                  </a:cubicBezTo>
                  <a:cubicBezTo>
                    <a:pt x="5370" y="6943"/>
                    <a:pt x="8723" y="6384"/>
                    <a:pt x="10400" y="4708"/>
                  </a:cubicBezTo>
                  <a:cubicBezTo>
                    <a:pt x="12076" y="3031"/>
                    <a:pt x="11238" y="1355"/>
                    <a:pt x="8723" y="517"/>
                  </a:cubicBezTo>
                  <a:close/>
                </a:path>
              </a:pathLst>
            </a:custGeom>
            <a:noFill/>
            <a:ln w="139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5" name="Forma libre 946">
              <a:extLst>
                <a:ext uri="{FF2B5EF4-FFF2-40B4-BE49-F238E27FC236}">
                  <a16:creationId xmlns:a16="http://schemas.microsoft.com/office/drawing/2014/main" id="{DAAD2D76-115A-474F-AB35-C23BA9527137}"/>
                </a:ext>
              </a:extLst>
            </p:cNvPr>
            <p:cNvSpPr/>
            <p:nvPr/>
          </p:nvSpPr>
          <p:spPr>
            <a:xfrm>
              <a:off x="4428213" y="3877918"/>
              <a:ext cx="382793" cy="768381"/>
            </a:xfrm>
            <a:custGeom>
              <a:avLst/>
              <a:gdLst>
                <a:gd name="connsiteX0" fmla="*/ 2096 w 382793"/>
                <a:gd name="connsiteY0" fmla="*/ 2096 h 768380"/>
                <a:gd name="connsiteX1" fmla="*/ 357507 w 382793"/>
                <a:gd name="connsiteY1" fmla="*/ 207463 h 768380"/>
                <a:gd name="connsiteX2" fmla="*/ 382374 w 382793"/>
                <a:gd name="connsiteY2" fmla="*/ 250771 h 768380"/>
                <a:gd name="connsiteX3" fmla="*/ 382374 w 382793"/>
                <a:gd name="connsiteY3" fmla="*/ 767962 h 76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793" h="768380">
                  <a:moveTo>
                    <a:pt x="2096" y="2096"/>
                  </a:moveTo>
                  <a:lnTo>
                    <a:pt x="357507" y="207463"/>
                  </a:lnTo>
                  <a:cubicBezTo>
                    <a:pt x="372874" y="216404"/>
                    <a:pt x="382374" y="232889"/>
                    <a:pt x="382374" y="250771"/>
                  </a:cubicBezTo>
                  <a:lnTo>
                    <a:pt x="382374" y="767962"/>
                  </a:lnTo>
                </a:path>
              </a:pathLst>
            </a:custGeom>
            <a:noFill/>
            <a:ln w="952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6" name="Forma libre 947">
              <a:extLst>
                <a:ext uri="{FF2B5EF4-FFF2-40B4-BE49-F238E27FC236}">
                  <a16:creationId xmlns:a16="http://schemas.microsoft.com/office/drawing/2014/main" id="{EEED5D21-2A10-43DE-B437-A0EBC8558ADB}"/>
                </a:ext>
              </a:extLst>
            </p:cNvPr>
            <p:cNvSpPr/>
            <p:nvPr/>
          </p:nvSpPr>
          <p:spPr>
            <a:xfrm>
              <a:off x="4809051" y="4347888"/>
              <a:ext cx="220735" cy="360440"/>
            </a:xfrm>
            <a:custGeom>
              <a:avLst/>
              <a:gdLst>
                <a:gd name="connsiteX0" fmla="*/ 2096 w 220734"/>
                <a:gd name="connsiteY0" fmla="*/ 2096 h 360440"/>
                <a:gd name="connsiteX1" fmla="*/ 195169 w 220734"/>
                <a:gd name="connsiteY1" fmla="*/ 113581 h 360440"/>
                <a:gd name="connsiteX2" fmla="*/ 220036 w 220734"/>
                <a:gd name="connsiteY2" fmla="*/ 156889 h 360440"/>
                <a:gd name="connsiteX3" fmla="*/ 220036 w 220734"/>
                <a:gd name="connsiteY3" fmla="*/ 358904 h 3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734" h="360440">
                  <a:moveTo>
                    <a:pt x="2096" y="2096"/>
                  </a:moveTo>
                  <a:lnTo>
                    <a:pt x="195169" y="113581"/>
                  </a:lnTo>
                  <a:cubicBezTo>
                    <a:pt x="210536" y="122522"/>
                    <a:pt x="220036" y="139007"/>
                    <a:pt x="220036" y="156889"/>
                  </a:cubicBezTo>
                  <a:lnTo>
                    <a:pt x="220036" y="358904"/>
                  </a:lnTo>
                </a:path>
              </a:pathLst>
            </a:custGeom>
            <a:noFill/>
            <a:ln w="952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7" name="Forma libre 948">
              <a:extLst>
                <a:ext uri="{FF2B5EF4-FFF2-40B4-BE49-F238E27FC236}">
                  <a16:creationId xmlns:a16="http://schemas.microsoft.com/office/drawing/2014/main" id="{2D55B88F-65FE-4AD1-8D1A-AAEBD3DD83ED}"/>
                </a:ext>
              </a:extLst>
            </p:cNvPr>
            <p:cNvSpPr/>
            <p:nvPr/>
          </p:nvSpPr>
          <p:spPr>
            <a:xfrm>
              <a:off x="4137556" y="3857521"/>
              <a:ext cx="318529" cy="916469"/>
            </a:xfrm>
            <a:custGeom>
              <a:avLst/>
              <a:gdLst>
                <a:gd name="connsiteX0" fmla="*/ 318738 w 318528"/>
                <a:gd name="connsiteY0" fmla="*/ 2096 h 916468"/>
                <a:gd name="connsiteX1" fmla="*/ 9430 w 318528"/>
                <a:gd name="connsiteY1" fmla="*/ 180639 h 916468"/>
                <a:gd name="connsiteX2" fmla="*/ 9430 w 318528"/>
                <a:gd name="connsiteY2" fmla="*/ 206345 h 916468"/>
                <a:gd name="connsiteX3" fmla="*/ 269003 w 318528"/>
                <a:gd name="connsiteY3" fmla="*/ 356110 h 916468"/>
                <a:gd name="connsiteX4" fmla="*/ 293871 w 318528"/>
                <a:gd name="connsiteY4" fmla="*/ 399418 h 916468"/>
                <a:gd name="connsiteX5" fmla="*/ 293871 w 318528"/>
                <a:gd name="connsiteY5" fmla="*/ 916608 h 9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28" h="916468">
                  <a:moveTo>
                    <a:pt x="318738" y="2096"/>
                  </a:moveTo>
                  <a:lnTo>
                    <a:pt x="9430" y="180639"/>
                  </a:lnTo>
                  <a:cubicBezTo>
                    <a:pt x="-349" y="186228"/>
                    <a:pt x="-349" y="200478"/>
                    <a:pt x="9430" y="206345"/>
                  </a:cubicBezTo>
                  <a:lnTo>
                    <a:pt x="269003" y="356110"/>
                  </a:lnTo>
                  <a:cubicBezTo>
                    <a:pt x="284371" y="365051"/>
                    <a:pt x="293871" y="381536"/>
                    <a:pt x="293871" y="399418"/>
                  </a:cubicBezTo>
                  <a:lnTo>
                    <a:pt x="293871" y="916608"/>
                  </a:lnTo>
                </a:path>
              </a:pathLst>
            </a:custGeom>
            <a:noFill/>
            <a:ln w="952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8" name="Forma libre 949">
              <a:extLst>
                <a:ext uri="{FF2B5EF4-FFF2-40B4-BE49-F238E27FC236}">
                  <a16:creationId xmlns:a16="http://schemas.microsoft.com/office/drawing/2014/main" id="{EBD0E1AD-739D-44C4-A761-AE2C266A3A80}"/>
                </a:ext>
              </a:extLst>
            </p:cNvPr>
            <p:cNvSpPr/>
            <p:nvPr/>
          </p:nvSpPr>
          <p:spPr>
            <a:xfrm>
              <a:off x="4493037" y="3681213"/>
              <a:ext cx="586763" cy="371617"/>
            </a:xfrm>
            <a:custGeom>
              <a:avLst/>
              <a:gdLst>
                <a:gd name="connsiteX0" fmla="*/ 587183 w 586763"/>
                <a:gd name="connsiteY0" fmla="*/ 369801 h 371616"/>
                <a:gd name="connsiteX1" fmla="*/ 587183 w 586763"/>
                <a:gd name="connsiteY1" fmla="*/ 201875 h 371616"/>
                <a:gd name="connsiteX2" fmla="*/ 562315 w 586763"/>
                <a:gd name="connsiteY2" fmla="*/ 158566 h 371616"/>
                <a:gd name="connsiteX3" fmla="*/ 301624 w 586763"/>
                <a:gd name="connsiteY3" fmla="*/ 7963 h 371616"/>
                <a:gd name="connsiteX4" fmla="*/ 258316 w 586763"/>
                <a:gd name="connsiteY4" fmla="*/ 7963 h 371616"/>
                <a:gd name="connsiteX5" fmla="*/ 2096 w 586763"/>
                <a:gd name="connsiteY5" fmla="*/ 156051 h 37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763" h="371616">
                  <a:moveTo>
                    <a:pt x="587183" y="369801"/>
                  </a:moveTo>
                  <a:lnTo>
                    <a:pt x="587183" y="201875"/>
                  </a:lnTo>
                  <a:cubicBezTo>
                    <a:pt x="587183" y="183992"/>
                    <a:pt x="577683" y="167507"/>
                    <a:pt x="562315" y="158566"/>
                  </a:cubicBezTo>
                  <a:lnTo>
                    <a:pt x="301624" y="7963"/>
                  </a:lnTo>
                  <a:cubicBezTo>
                    <a:pt x="288213" y="140"/>
                    <a:pt x="271727" y="140"/>
                    <a:pt x="258316" y="7963"/>
                  </a:cubicBezTo>
                  <a:lnTo>
                    <a:pt x="2096" y="156051"/>
                  </a:lnTo>
                </a:path>
              </a:pathLst>
            </a:custGeom>
            <a:noFill/>
            <a:ln w="9525" cap="rnd">
              <a:solidFill>
                <a:srgbClr val="9CD5D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9" name="Forma libre 950">
              <a:extLst>
                <a:ext uri="{FF2B5EF4-FFF2-40B4-BE49-F238E27FC236}">
                  <a16:creationId xmlns:a16="http://schemas.microsoft.com/office/drawing/2014/main" id="{3AC04D70-E66C-4062-9911-FC57E8D4CD4D}"/>
                </a:ext>
              </a:extLst>
            </p:cNvPr>
            <p:cNvSpPr/>
            <p:nvPr/>
          </p:nvSpPr>
          <p:spPr>
            <a:xfrm>
              <a:off x="4060473" y="3556830"/>
              <a:ext cx="698528" cy="564410"/>
            </a:xfrm>
            <a:custGeom>
              <a:avLst/>
              <a:gdLst>
                <a:gd name="connsiteX0" fmla="*/ 589453 w 698527"/>
                <a:gd name="connsiteY0" fmla="*/ 29802 h 564410"/>
                <a:gd name="connsiteX1" fmla="*/ 539997 w 698527"/>
                <a:gd name="connsiteY1" fmla="*/ 69479 h 564410"/>
                <a:gd name="connsiteX2" fmla="*/ 385762 w 698527"/>
                <a:gd name="connsiteY2" fmla="*/ 22538 h 564410"/>
                <a:gd name="connsiteX3" fmla="*/ 240189 w 698527"/>
                <a:gd name="connsiteY3" fmla="*/ 195493 h 564410"/>
                <a:gd name="connsiteX4" fmla="*/ 209454 w 698527"/>
                <a:gd name="connsiteY4" fmla="*/ 204434 h 564410"/>
                <a:gd name="connsiteX5" fmla="*/ 134851 w 698527"/>
                <a:gd name="connsiteY5" fmla="*/ 326537 h 564410"/>
                <a:gd name="connsiteX6" fmla="*/ 134851 w 698527"/>
                <a:gd name="connsiteY6" fmla="*/ 329331 h 564410"/>
                <a:gd name="connsiteX7" fmla="*/ 97690 w 698527"/>
                <a:gd name="connsiteY7" fmla="*/ 340787 h 564410"/>
                <a:gd name="connsiteX8" fmla="*/ 2131 w 698527"/>
                <a:gd name="connsiteY8" fmla="*/ 496978 h 564410"/>
                <a:gd name="connsiteX9" fmla="*/ 92381 w 698527"/>
                <a:gd name="connsiteY9" fmla="*/ 552022 h 564410"/>
                <a:gd name="connsiteX10" fmla="*/ 583306 w 698527"/>
                <a:gd name="connsiteY10" fmla="*/ 284905 h 564410"/>
                <a:gd name="connsiteX11" fmla="*/ 698703 w 698527"/>
                <a:gd name="connsiteY11" fmla="*/ 96302 h 564410"/>
                <a:gd name="connsiteX12" fmla="*/ 589453 w 698527"/>
                <a:gd name="connsiteY12" fmla="*/ 29802 h 5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8527" h="564410">
                  <a:moveTo>
                    <a:pt x="589453" y="29802"/>
                  </a:moveTo>
                  <a:cubicBezTo>
                    <a:pt x="571850" y="39302"/>
                    <a:pt x="555086" y="52993"/>
                    <a:pt x="539997" y="69479"/>
                  </a:cubicBezTo>
                  <a:cubicBezTo>
                    <a:pt x="521277" y="3817"/>
                    <a:pt x="460086" y="-17977"/>
                    <a:pt x="385762" y="22538"/>
                  </a:cubicBezTo>
                  <a:cubicBezTo>
                    <a:pt x="324292" y="56067"/>
                    <a:pt x="269807" y="123405"/>
                    <a:pt x="240189" y="195493"/>
                  </a:cubicBezTo>
                  <a:cubicBezTo>
                    <a:pt x="230969" y="195493"/>
                    <a:pt x="220630" y="198287"/>
                    <a:pt x="209454" y="204434"/>
                  </a:cubicBezTo>
                  <a:cubicBezTo>
                    <a:pt x="169219" y="226228"/>
                    <a:pt x="135969" y="280993"/>
                    <a:pt x="134851" y="326537"/>
                  </a:cubicBezTo>
                  <a:cubicBezTo>
                    <a:pt x="134851" y="327655"/>
                    <a:pt x="134851" y="328493"/>
                    <a:pt x="134851" y="329331"/>
                  </a:cubicBezTo>
                  <a:cubicBezTo>
                    <a:pt x="123675" y="329890"/>
                    <a:pt x="111101" y="333522"/>
                    <a:pt x="97690" y="340787"/>
                  </a:cubicBezTo>
                  <a:cubicBezTo>
                    <a:pt x="46278" y="368728"/>
                    <a:pt x="3528" y="438581"/>
                    <a:pt x="2131" y="496978"/>
                  </a:cubicBezTo>
                  <a:cubicBezTo>
                    <a:pt x="734" y="555375"/>
                    <a:pt x="40969" y="579963"/>
                    <a:pt x="92381" y="552022"/>
                  </a:cubicBezTo>
                  <a:lnTo>
                    <a:pt x="583306" y="284905"/>
                  </a:lnTo>
                  <a:cubicBezTo>
                    <a:pt x="645335" y="251096"/>
                    <a:pt x="696747" y="166714"/>
                    <a:pt x="698703" y="96302"/>
                  </a:cubicBezTo>
                  <a:cubicBezTo>
                    <a:pt x="700100" y="25891"/>
                    <a:pt x="651482" y="-3727"/>
                    <a:pt x="589453" y="29802"/>
                  </a:cubicBezTo>
                  <a:close/>
                </a:path>
              </a:pathLst>
            </a:custGeom>
            <a:solidFill>
              <a:srgbClr val="515D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0" name="Forma libre 951">
              <a:extLst>
                <a:ext uri="{FF2B5EF4-FFF2-40B4-BE49-F238E27FC236}">
                  <a16:creationId xmlns:a16="http://schemas.microsoft.com/office/drawing/2014/main" id="{E580F2B0-92E0-4907-8475-47543F178456}"/>
                </a:ext>
              </a:extLst>
            </p:cNvPr>
            <p:cNvSpPr/>
            <p:nvPr/>
          </p:nvSpPr>
          <p:spPr>
            <a:xfrm>
              <a:off x="4060458" y="3556836"/>
              <a:ext cx="698528" cy="637057"/>
            </a:xfrm>
            <a:custGeom>
              <a:avLst/>
              <a:gdLst>
                <a:gd name="connsiteX0" fmla="*/ 589468 w 698527"/>
                <a:gd name="connsiteY0" fmla="*/ 29796 h 637057"/>
                <a:gd name="connsiteX1" fmla="*/ 559850 w 698527"/>
                <a:gd name="connsiteY1" fmla="*/ 50473 h 637057"/>
                <a:gd name="connsiteX2" fmla="*/ 506483 w 698527"/>
                <a:gd name="connsiteY2" fmla="*/ 17782 h 637057"/>
                <a:gd name="connsiteX3" fmla="*/ 506483 w 698527"/>
                <a:gd name="connsiteY3" fmla="*/ 17782 h 637057"/>
                <a:gd name="connsiteX4" fmla="*/ 385777 w 698527"/>
                <a:gd name="connsiteY4" fmla="*/ 22532 h 637057"/>
                <a:gd name="connsiteX5" fmla="*/ 240204 w 698527"/>
                <a:gd name="connsiteY5" fmla="*/ 195487 h 637057"/>
                <a:gd name="connsiteX6" fmla="*/ 209469 w 698527"/>
                <a:gd name="connsiteY6" fmla="*/ 204428 h 637057"/>
                <a:gd name="connsiteX7" fmla="*/ 134866 w 698527"/>
                <a:gd name="connsiteY7" fmla="*/ 326531 h 637057"/>
                <a:gd name="connsiteX8" fmla="*/ 134866 w 698527"/>
                <a:gd name="connsiteY8" fmla="*/ 329325 h 637057"/>
                <a:gd name="connsiteX9" fmla="*/ 97704 w 698527"/>
                <a:gd name="connsiteY9" fmla="*/ 340781 h 637057"/>
                <a:gd name="connsiteX10" fmla="*/ 2145 w 698527"/>
                <a:gd name="connsiteY10" fmla="*/ 496972 h 637057"/>
                <a:gd name="connsiteX11" fmla="*/ 27013 w 698527"/>
                <a:gd name="connsiteY11" fmla="*/ 556486 h 637057"/>
                <a:gd name="connsiteX12" fmla="*/ 27013 w 698527"/>
                <a:gd name="connsiteY12" fmla="*/ 556486 h 637057"/>
                <a:gd name="connsiteX13" fmla="*/ 27292 w 698527"/>
                <a:gd name="connsiteY13" fmla="*/ 556766 h 637057"/>
                <a:gd name="connsiteX14" fmla="*/ 27292 w 698527"/>
                <a:gd name="connsiteY14" fmla="*/ 556766 h 637057"/>
                <a:gd name="connsiteX15" fmla="*/ 157778 w 698527"/>
                <a:gd name="connsiteY15" fmla="*/ 636957 h 637057"/>
                <a:gd name="connsiteX16" fmla="*/ 190469 w 698527"/>
                <a:gd name="connsiteY16" fmla="*/ 498928 h 637057"/>
                <a:gd name="connsiteX17" fmla="*/ 583041 w 698527"/>
                <a:gd name="connsiteY17" fmla="*/ 285178 h 637057"/>
                <a:gd name="connsiteX18" fmla="*/ 698438 w 698527"/>
                <a:gd name="connsiteY18" fmla="*/ 96576 h 637057"/>
                <a:gd name="connsiteX19" fmla="*/ 589468 w 698527"/>
                <a:gd name="connsiteY19" fmla="*/ 29796 h 6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8527" h="637057">
                  <a:moveTo>
                    <a:pt x="589468" y="29796"/>
                  </a:moveTo>
                  <a:cubicBezTo>
                    <a:pt x="579130" y="35385"/>
                    <a:pt x="569350" y="42370"/>
                    <a:pt x="559850" y="50473"/>
                  </a:cubicBezTo>
                  <a:lnTo>
                    <a:pt x="506483" y="17782"/>
                  </a:lnTo>
                  <a:lnTo>
                    <a:pt x="506483" y="17782"/>
                  </a:lnTo>
                  <a:cubicBezTo>
                    <a:pt x="477144" y="-3733"/>
                    <a:pt x="434115" y="-4012"/>
                    <a:pt x="385777" y="22532"/>
                  </a:cubicBezTo>
                  <a:cubicBezTo>
                    <a:pt x="324307" y="56061"/>
                    <a:pt x="269821" y="123399"/>
                    <a:pt x="240204" y="195487"/>
                  </a:cubicBezTo>
                  <a:cubicBezTo>
                    <a:pt x="230983" y="195487"/>
                    <a:pt x="220645" y="198281"/>
                    <a:pt x="209469" y="204428"/>
                  </a:cubicBezTo>
                  <a:cubicBezTo>
                    <a:pt x="169233" y="226222"/>
                    <a:pt x="135983" y="280987"/>
                    <a:pt x="134866" y="326531"/>
                  </a:cubicBezTo>
                  <a:cubicBezTo>
                    <a:pt x="134866" y="327649"/>
                    <a:pt x="134866" y="328487"/>
                    <a:pt x="134866" y="329325"/>
                  </a:cubicBezTo>
                  <a:cubicBezTo>
                    <a:pt x="123689" y="329884"/>
                    <a:pt x="111116" y="333516"/>
                    <a:pt x="97704" y="340781"/>
                  </a:cubicBezTo>
                  <a:cubicBezTo>
                    <a:pt x="46292" y="368722"/>
                    <a:pt x="3543" y="438575"/>
                    <a:pt x="2145" y="496972"/>
                  </a:cubicBezTo>
                  <a:cubicBezTo>
                    <a:pt x="1307" y="526031"/>
                    <a:pt x="11087" y="546428"/>
                    <a:pt x="27013" y="556486"/>
                  </a:cubicBezTo>
                  <a:lnTo>
                    <a:pt x="27013" y="556486"/>
                  </a:lnTo>
                  <a:lnTo>
                    <a:pt x="27292" y="556766"/>
                  </a:lnTo>
                  <a:cubicBezTo>
                    <a:pt x="27292" y="556766"/>
                    <a:pt x="27292" y="556766"/>
                    <a:pt x="27292" y="556766"/>
                  </a:cubicBezTo>
                  <a:lnTo>
                    <a:pt x="157778" y="636957"/>
                  </a:lnTo>
                  <a:lnTo>
                    <a:pt x="190469" y="498928"/>
                  </a:lnTo>
                  <a:lnTo>
                    <a:pt x="583041" y="285178"/>
                  </a:lnTo>
                  <a:cubicBezTo>
                    <a:pt x="645071" y="251369"/>
                    <a:pt x="696482" y="166987"/>
                    <a:pt x="698438" y="96576"/>
                  </a:cubicBezTo>
                  <a:cubicBezTo>
                    <a:pt x="700115" y="25885"/>
                    <a:pt x="651497" y="-3733"/>
                    <a:pt x="589468" y="29796"/>
                  </a:cubicBezTo>
                  <a:close/>
                </a:path>
              </a:pathLst>
            </a:custGeom>
            <a:solidFill>
              <a:srgbClr val="2E2B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1" name="Forma libre 952">
              <a:extLst>
                <a:ext uri="{FF2B5EF4-FFF2-40B4-BE49-F238E27FC236}">
                  <a16:creationId xmlns:a16="http://schemas.microsoft.com/office/drawing/2014/main" id="{6DF71FF2-070E-4066-8575-E12B285E4C24}"/>
                </a:ext>
              </a:extLst>
            </p:cNvPr>
            <p:cNvSpPr/>
            <p:nvPr/>
          </p:nvSpPr>
          <p:spPr>
            <a:xfrm>
              <a:off x="4060738" y="3556836"/>
              <a:ext cx="801910" cy="637057"/>
            </a:xfrm>
            <a:custGeom>
              <a:avLst/>
              <a:gdLst>
                <a:gd name="connsiteX0" fmla="*/ 800423 w 801909"/>
                <a:gd name="connsiteY0" fmla="*/ 105796 h 637057"/>
                <a:gd name="connsiteX1" fmla="*/ 668262 w 801909"/>
                <a:gd name="connsiteY1" fmla="*/ 24488 h 637057"/>
                <a:gd name="connsiteX2" fmla="*/ 668262 w 801909"/>
                <a:gd name="connsiteY2" fmla="*/ 24488 h 637057"/>
                <a:gd name="connsiteX3" fmla="*/ 589468 w 801909"/>
                <a:gd name="connsiteY3" fmla="*/ 29796 h 637057"/>
                <a:gd name="connsiteX4" fmla="*/ 559850 w 801909"/>
                <a:gd name="connsiteY4" fmla="*/ 50473 h 637057"/>
                <a:gd name="connsiteX5" fmla="*/ 506483 w 801909"/>
                <a:gd name="connsiteY5" fmla="*/ 17782 h 637057"/>
                <a:gd name="connsiteX6" fmla="*/ 506483 w 801909"/>
                <a:gd name="connsiteY6" fmla="*/ 17782 h 637057"/>
                <a:gd name="connsiteX7" fmla="*/ 385777 w 801909"/>
                <a:gd name="connsiteY7" fmla="*/ 22532 h 637057"/>
                <a:gd name="connsiteX8" fmla="*/ 240204 w 801909"/>
                <a:gd name="connsiteY8" fmla="*/ 195487 h 637057"/>
                <a:gd name="connsiteX9" fmla="*/ 209469 w 801909"/>
                <a:gd name="connsiteY9" fmla="*/ 204428 h 637057"/>
                <a:gd name="connsiteX10" fmla="*/ 134866 w 801909"/>
                <a:gd name="connsiteY10" fmla="*/ 326531 h 637057"/>
                <a:gd name="connsiteX11" fmla="*/ 134866 w 801909"/>
                <a:gd name="connsiteY11" fmla="*/ 329325 h 637057"/>
                <a:gd name="connsiteX12" fmla="*/ 97704 w 801909"/>
                <a:gd name="connsiteY12" fmla="*/ 340781 h 637057"/>
                <a:gd name="connsiteX13" fmla="*/ 2145 w 801909"/>
                <a:gd name="connsiteY13" fmla="*/ 496972 h 637057"/>
                <a:gd name="connsiteX14" fmla="*/ 27013 w 801909"/>
                <a:gd name="connsiteY14" fmla="*/ 556486 h 637057"/>
                <a:gd name="connsiteX15" fmla="*/ 27013 w 801909"/>
                <a:gd name="connsiteY15" fmla="*/ 556486 h 637057"/>
                <a:gd name="connsiteX16" fmla="*/ 27292 w 801909"/>
                <a:gd name="connsiteY16" fmla="*/ 556766 h 637057"/>
                <a:gd name="connsiteX17" fmla="*/ 27292 w 801909"/>
                <a:gd name="connsiteY17" fmla="*/ 556766 h 637057"/>
                <a:gd name="connsiteX18" fmla="*/ 157778 w 801909"/>
                <a:gd name="connsiteY18" fmla="*/ 636957 h 637057"/>
                <a:gd name="connsiteX19" fmla="*/ 190189 w 801909"/>
                <a:gd name="connsiteY19" fmla="*/ 498928 h 637057"/>
                <a:gd name="connsiteX20" fmla="*/ 582762 w 801909"/>
                <a:gd name="connsiteY20" fmla="*/ 285178 h 637057"/>
                <a:gd name="connsiteX21" fmla="*/ 692012 w 801909"/>
                <a:gd name="connsiteY21" fmla="*/ 137649 h 637057"/>
                <a:gd name="connsiteX22" fmla="*/ 800423 w 801909"/>
                <a:gd name="connsiteY22" fmla="*/ 105796 h 6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1909" h="637057">
                  <a:moveTo>
                    <a:pt x="800423" y="105796"/>
                  </a:moveTo>
                  <a:lnTo>
                    <a:pt x="668262" y="24488"/>
                  </a:lnTo>
                  <a:lnTo>
                    <a:pt x="668262" y="24488"/>
                  </a:lnTo>
                  <a:cubicBezTo>
                    <a:pt x="648423" y="11914"/>
                    <a:pt x="620482" y="12752"/>
                    <a:pt x="589468" y="29796"/>
                  </a:cubicBezTo>
                  <a:cubicBezTo>
                    <a:pt x="579130" y="35385"/>
                    <a:pt x="569350" y="42370"/>
                    <a:pt x="559850" y="50473"/>
                  </a:cubicBezTo>
                  <a:lnTo>
                    <a:pt x="506483" y="17782"/>
                  </a:lnTo>
                  <a:lnTo>
                    <a:pt x="506483" y="17782"/>
                  </a:lnTo>
                  <a:cubicBezTo>
                    <a:pt x="477144" y="-3733"/>
                    <a:pt x="434115" y="-4012"/>
                    <a:pt x="385777" y="22532"/>
                  </a:cubicBezTo>
                  <a:cubicBezTo>
                    <a:pt x="324307" y="56061"/>
                    <a:pt x="269821" y="123399"/>
                    <a:pt x="240204" y="195487"/>
                  </a:cubicBezTo>
                  <a:cubicBezTo>
                    <a:pt x="230983" y="195487"/>
                    <a:pt x="220645" y="198281"/>
                    <a:pt x="209469" y="204428"/>
                  </a:cubicBezTo>
                  <a:cubicBezTo>
                    <a:pt x="169233" y="226222"/>
                    <a:pt x="135983" y="280987"/>
                    <a:pt x="134866" y="326531"/>
                  </a:cubicBezTo>
                  <a:cubicBezTo>
                    <a:pt x="134866" y="327649"/>
                    <a:pt x="134866" y="328487"/>
                    <a:pt x="134866" y="329325"/>
                  </a:cubicBezTo>
                  <a:cubicBezTo>
                    <a:pt x="123689" y="329884"/>
                    <a:pt x="111116" y="333516"/>
                    <a:pt x="97704" y="340781"/>
                  </a:cubicBezTo>
                  <a:cubicBezTo>
                    <a:pt x="46292" y="368722"/>
                    <a:pt x="3543" y="438575"/>
                    <a:pt x="2145" y="496972"/>
                  </a:cubicBezTo>
                  <a:cubicBezTo>
                    <a:pt x="1307" y="526031"/>
                    <a:pt x="11087" y="546428"/>
                    <a:pt x="27013" y="556486"/>
                  </a:cubicBezTo>
                  <a:lnTo>
                    <a:pt x="27013" y="556486"/>
                  </a:lnTo>
                  <a:lnTo>
                    <a:pt x="27292" y="556766"/>
                  </a:lnTo>
                  <a:cubicBezTo>
                    <a:pt x="27292" y="556766"/>
                    <a:pt x="27292" y="556766"/>
                    <a:pt x="27292" y="556766"/>
                  </a:cubicBezTo>
                  <a:lnTo>
                    <a:pt x="157778" y="636957"/>
                  </a:lnTo>
                  <a:lnTo>
                    <a:pt x="190189" y="498928"/>
                  </a:lnTo>
                  <a:lnTo>
                    <a:pt x="582762" y="285178"/>
                  </a:lnTo>
                  <a:cubicBezTo>
                    <a:pt x="633056" y="257796"/>
                    <a:pt x="676365" y="197164"/>
                    <a:pt x="692012" y="137649"/>
                  </a:cubicBezTo>
                  <a:lnTo>
                    <a:pt x="800423" y="105796"/>
                  </a:lnTo>
                  <a:close/>
                </a:path>
              </a:pathLst>
            </a:custGeom>
            <a:solidFill>
              <a:srgbClr val="4641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2" name="Forma libre 953">
              <a:extLst>
                <a:ext uri="{FF2B5EF4-FFF2-40B4-BE49-F238E27FC236}">
                  <a16:creationId xmlns:a16="http://schemas.microsoft.com/office/drawing/2014/main" id="{DE1BFF0D-91DD-4518-8C05-236DE7C05A4C}"/>
                </a:ext>
              </a:extLst>
            </p:cNvPr>
            <p:cNvSpPr/>
            <p:nvPr/>
          </p:nvSpPr>
          <p:spPr>
            <a:xfrm>
              <a:off x="4191517" y="3637580"/>
              <a:ext cx="698528" cy="564410"/>
            </a:xfrm>
            <a:custGeom>
              <a:avLst/>
              <a:gdLst>
                <a:gd name="connsiteX0" fmla="*/ 589453 w 698527"/>
                <a:gd name="connsiteY0" fmla="*/ 29802 h 564410"/>
                <a:gd name="connsiteX1" fmla="*/ 539997 w 698527"/>
                <a:gd name="connsiteY1" fmla="*/ 69479 h 564410"/>
                <a:gd name="connsiteX2" fmla="*/ 385762 w 698527"/>
                <a:gd name="connsiteY2" fmla="*/ 22538 h 564410"/>
                <a:gd name="connsiteX3" fmla="*/ 240189 w 698527"/>
                <a:gd name="connsiteY3" fmla="*/ 195493 h 564410"/>
                <a:gd name="connsiteX4" fmla="*/ 209454 w 698527"/>
                <a:gd name="connsiteY4" fmla="*/ 204434 h 564410"/>
                <a:gd name="connsiteX5" fmla="*/ 134851 w 698527"/>
                <a:gd name="connsiteY5" fmla="*/ 326537 h 564410"/>
                <a:gd name="connsiteX6" fmla="*/ 134851 w 698527"/>
                <a:gd name="connsiteY6" fmla="*/ 329331 h 564410"/>
                <a:gd name="connsiteX7" fmla="*/ 97689 w 698527"/>
                <a:gd name="connsiteY7" fmla="*/ 340787 h 564410"/>
                <a:gd name="connsiteX8" fmla="*/ 2131 w 698527"/>
                <a:gd name="connsiteY8" fmla="*/ 496978 h 564410"/>
                <a:gd name="connsiteX9" fmla="*/ 92381 w 698527"/>
                <a:gd name="connsiteY9" fmla="*/ 552022 h 564410"/>
                <a:gd name="connsiteX10" fmla="*/ 583306 w 698527"/>
                <a:gd name="connsiteY10" fmla="*/ 284905 h 564410"/>
                <a:gd name="connsiteX11" fmla="*/ 698703 w 698527"/>
                <a:gd name="connsiteY11" fmla="*/ 96302 h 564410"/>
                <a:gd name="connsiteX12" fmla="*/ 589453 w 698527"/>
                <a:gd name="connsiteY12" fmla="*/ 29802 h 5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8527" h="564410">
                  <a:moveTo>
                    <a:pt x="589453" y="29802"/>
                  </a:moveTo>
                  <a:cubicBezTo>
                    <a:pt x="571850" y="39302"/>
                    <a:pt x="555086" y="52993"/>
                    <a:pt x="539997" y="69479"/>
                  </a:cubicBezTo>
                  <a:cubicBezTo>
                    <a:pt x="521277" y="3817"/>
                    <a:pt x="460086" y="-17977"/>
                    <a:pt x="385762" y="22538"/>
                  </a:cubicBezTo>
                  <a:cubicBezTo>
                    <a:pt x="324292" y="56067"/>
                    <a:pt x="269807" y="123405"/>
                    <a:pt x="240189" y="195493"/>
                  </a:cubicBezTo>
                  <a:cubicBezTo>
                    <a:pt x="230969" y="195493"/>
                    <a:pt x="220630" y="198287"/>
                    <a:pt x="209454" y="204434"/>
                  </a:cubicBezTo>
                  <a:cubicBezTo>
                    <a:pt x="169219" y="226228"/>
                    <a:pt x="135969" y="280993"/>
                    <a:pt x="134851" y="326537"/>
                  </a:cubicBezTo>
                  <a:cubicBezTo>
                    <a:pt x="134851" y="327655"/>
                    <a:pt x="134851" y="328493"/>
                    <a:pt x="134851" y="329331"/>
                  </a:cubicBezTo>
                  <a:cubicBezTo>
                    <a:pt x="123675" y="329890"/>
                    <a:pt x="111101" y="333522"/>
                    <a:pt x="97689" y="340787"/>
                  </a:cubicBezTo>
                  <a:cubicBezTo>
                    <a:pt x="46278" y="368728"/>
                    <a:pt x="3528" y="438581"/>
                    <a:pt x="2131" y="496978"/>
                  </a:cubicBezTo>
                  <a:cubicBezTo>
                    <a:pt x="734" y="555375"/>
                    <a:pt x="40969" y="579963"/>
                    <a:pt x="92381" y="552022"/>
                  </a:cubicBezTo>
                  <a:lnTo>
                    <a:pt x="583306" y="284905"/>
                  </a:lnTo>
                  <a:cubicBezTo>
                    <a:pt x="645335" y="251096"/>
                    <a:pt x="696747" y="166714"/>
                    <a:pt x="698703" y="96302"/>
                  </a:cubicBezTo>
                  <a:cubicBezTo>
                    <a:pt x="700100" y="25891"/>
                    <a:pt x="651482" y="-4006"/>
                    <a:pt x="589453" y="29802"/>
                  </a:cubicBezTo>
                  <a:close/>
                </a:path>
              </a:pathLst>
            </a:custGeom>
            <a:solidFill>
              <a:srgbClr val="46BA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D2D2341A-D12A-4DE2-B85B-A01866B1987F}"/>
              </a:ext>
            </a:extLst>
          </p:cNvPr>
          <p:cNvSpPr txBox="1"/>
          <p:nvPr/>
        </p:nvSpPr>
        <p:spPr>
          <a:xfrm>
            <a:off x="98131" y="6006590"/>
            <a:ext cx="511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Докладчик: Ганижев А.М.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Научный руководитель: </a:t>
            </a:r>
            <a:r>
              <a:rPr lang="ru-RU" sz="2000" dirty="0" err="1">
                <a:latin typeface="Montserrat" panose="00000500000000000000" pitchFamily="2" charset="-52"/>
              </a:rPr>
              <a:t>Вячкин</a:t>
            </a:r>
            <a:r>
              <a:rPr lang="ru-RU" sz="2000" dirty="0">
                <a:latin typeface="Montserrat" panose="00000500000000000000" pitchFamily="2" charset="-52"/>
              </a:rPr>
              <a:t> Е.С.</a:t>
            </a:r>
          </a:p>
        </p:txBody>
      </p:sp>
      <p:sp>
        <p:nvSpPr>
          <p:cNvPr id="288" name="CuadroTexto 23">
            <a:extLst>
              <a:ext uri="{FF2B5EF4-FFF2-40B4-BE49-F238E27FC236}">
                <a16:creationId xmlns:a16="http://schemas.microsoft.com/office/drawing/2014/main" id="{38DC9482-3DB5-426F-B8E7-506FAFDBC29B}"/>
              </a:ext>
            </a:extLst>
          </p:cNvPr>
          <p:cNvSpPr txBox="1"/>
          <p:nvPr/>
        </p:nvSpPr>
        <p:spPr>
          <a:xfrm>
            <a:off x="6600486" y="2207657"/>
            <a:ext cx="542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accent1"/>
                </a:solidFill>
                <a:latin typeface="Montserrat" pitchFamily="2" charset="77"/>
              </a:rPr>
              <a:t>Тема: </a:t>
            </a:r>
          </a:p>
          <a:p>
            <a:pPr algn="ctr"/>
            <a:r>
              <a:rPr lang="ru-RU" sz="3000" b="1" dirty="0">
                <a:solidFill>
                  <a:schemeClr val="accent1"/>
                </a:solidFill>
                <a:latin typeface="Montserrat" pitchFamily="2" charset="77"/>
              </a:rPr>
              <a:t>Разработка голосового ассистента</a:t>
            </a:r>
          </a:p>
        </p:txBody>
      </p:sp>
    </p:spTree>
    <p:extLst>
      <p:ext uri="{BB962C8B-B14F-4D97-AF65-F5344CB8AC3E}">
        <p14:creationId xmlns:p14="http://schemas.microsoft.com/office/powerpoint/2010/main" val="34591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6">
            <a:extLst>
              <a:ext uri="{FF2B5EF4-FFF2-40B4-BE49-F238E27FC236}">
                <a16:creationId xmlns:a16="http://schemas.microsoft.com/office/drawing/2014/main" id="{CB7A0C27-94DB-ED44-862F-337522865ED0}"/>
              </a:ext>
            </a:extLst>
          </p:cNvPr>
          <p:cNvSpPr/>
          <p:nvPr/>
        </p:nvSpPr>
        <p:spPr>
          <a:xfrm rot="20028362">
            <a:off x="10585926" y="4760891"/>
            <a:ext cx="2588759" cy="1651000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  <a:gd name="connsiteX0" fmla="*/ 31940 w 4762759"/>
              <a:gd name="connsiteY0" fmla="*/ 2754499 h 3367259"/>
              <a:gd name="connsiteX1" fmla="*/ 1321059 w 4762759"/>
              <a:gd name="connsiteY1" fmla="*/ 342385 h 3367259"/>
              <a:gd name="connsiteX2" fmla="*/ 4762759 w 4762759"/>
              <a:gd name="connsiteY2" fmla="*/ 824985 h 3367259"/>
              <a:gd name="connsiteX3" fmla="*/ 2464059 w 4762759"/>
              <a:gd name="connsiteY3" fmla="*/ 3237985 h 3367259"/>
              <a:gd name="connsiteX4" fmla="*/ 31940 w 4762759"/>
              <a:gd name="connsiteY4" fmla="*/ 2754499 h 3367259"/>
              <a:gd name="connsiteX0" fmla="*/ 37411 w 4768230"/>
              <a:gd name="connsiteY0" fmla="*/ 2991005 h 3615249"/>
              <a:gd name="connsiteX1" fmla="*/ 1263050 w 4768230"/>
              <a:gd name="connsiteY1" fmla="*/ 192827 h 3615249"/>
              <a:gd name="connsiteX2" fmla="*/ 4768230 w 4768230"/>
              <a:gd name="connsiteY2" fmla="*/ 1061491 h 3615249"/>
              <a:gd name="connsiteX3" fmla="*/ 2469530 w 4768230"/>
              <a:gd name="connsiteY3" fmla="*/ 3474491 h 3615249"/>
              <a:gd name="connsiteX4" fmla="*/ 37411 w 4768230"/>
              <a:gd name="connsiteY4" fmla="*/ 2991005 h 3615249"/>
              <a:gd name="connsiteX0" fmla="*/ 94229 w 4825048"/>
              <a:gd name="connsiteY0" fmla="*/ 2888783 h 3513027"/>
              <a:gd name="connsiteX1" fmla="*/ 1319868 w 4825048"/>
              <a:gd name="connsiteY1" fmla="*/ 90605 h 3513027"/>
              <a:gd name="connsiteX2" fmla="*/ 4825048 w 4825048"/>
              <a:gd name="connsiteY2" fmla="*/ 959269 h 3513027"/>
              <a:gd name="connsiteX3" fmla="*/ 2526348 w 4825048"/>
              <a:gd name="connsiteY3" fmla="*/ 3372269 h 3513027"/>
              <a:gd name="connsiteX4" fmla="*/ 94229 w 4825048"/>
              <a:gd name="connsiteY4" fmla="*/ 2888783 h 3513027"/>
              <a:gd name="connsiteX0" fmla="*/ 198101 w 4928920"/>
              <a:gd name="connsiteY0" fmla="*/ 2901841 h 3641408"/>
              <a:gd name="connsiteX1" fmla="*/ 1423740 w 4928920"/>
              <a:gd name="connsiteY1" fmla="*/ 103663 h 3641408"/>
              <a:gd name="connsiteX2" fmla="*/ 4928920 w 4928920"/>
              <a:gd name="connsiteY2" fmla="*/ 972327 h 3641408"/>
              <a:gd name="connsiteX3" fmla="*/ 2630220 w 4928920"/>
              <a:gd name="connsiteY3" fmla="*/ 3385327 h 3641408"/>
              <a:gd name="connsiteX4" fmla="*/ 198101 w 4928920"/>
              <a:gd name="connsiteY4" fmla="*/ 2901841 h 36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8920" h="3641408">
                <a:moveTo>
                  <a:pt x="198101" y="2901841"/>
                </a:moveTo>
                <a:cubicBezTo>
                  <a:pt x="-241029" y="1913681"/>
                  <a:pt x="469" y="-530718"/>
                  <a:pt x="1423740" y="103663"/>
                </a:cubicBezTo>
                <a:cubicBezTo>
                  <a:pt x="2847011" y="738044"/>
                  <a:pt x="4928920" y="-262140"/>
                  <a:pt x="4928920" y="972327"/>
                </a:cubicBezTo>
                <a:cubicBezTo>
                  <a:pt x="4928920" y="2206794"/>
                  <a:pt x="3418690" y="3063741"/>
                  <a:pt x="2630220" y="3385327"/>
                </a:cubicBezTo>
                <a:cubicBezTo>
                  <a:pt x="1841750" y="3706913"/>
                  <a:pt x="637231" y="3890001"/>
                  <a:pt x="198101" y="2901841"/>
                </a:cubicBezTo>
                <a:close/>
              </a:path>
            </a:pathLst>
          </a:custGeom>
          <a:solidFill>
            <a:srgbClr val="59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id="{8857668F-307A-0D42-9DF9-8B1F1F747FC7}"/>
              </a:ext>
            </a:extLst>
          </p:cNvPr>
          <p:cNvSpPr/>
          <p:nvPr/>
        </p:nvSpPr>
        <p:spPr>
          <a:xfrm>
            <a:off x="-520337" y="-139810"/>
            <a:ext cx="1238842" cy="850386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370" h="3378043">
                <a:moveTo>
                  <a:pt x="26370" y="1797845"/>
                </a:moveTo>
                <a:cubicBezTo>
                  <a:pt x="-164130" y="1315245"/>
                  <a:pt x="712170" y="457995"/>
                  <a:pt x="1537670" y="286545"/>
                </a:cubicBezTo>
                <a:cubicBezTo>
                  <a:pt x="2363170" y="115095"/>
                  <a:pt x="4979370" y="-465322"/>
                  <a:pt x="4979370" y="769145"/>
                </a:cubicBezTo>
                <a:cubicBezTo>
                  <a:pt x="4979370" y="2003612"/>
                  <a:pt x="4928570" y="4013995"/>
                  <a:pt x="2680670" y="3182145"/>
                </a:cubicBezTo>
                <a:cubicBezTo>
                  <a:pt x="432770" y="2350295"/>
                  <a:pt x="216870" y="2280445"/>
                  <a:pt x="26370" y="1797845"/>
                </a:cubicBezTo>
                <a:close/>
              </a:path>
            </a:pathLst>
          </a:custGeom>
          <a:solidFill>
            <a:srgbClr val="CB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0F2A9D-2EAC-7C4F-A19E-B10B9A9A68D9}"/>
              </a:ext>
            </a:extLst>
          </p:cNvPr>
          <p:cNvSpPr/>
          <p:nvPr/>
        </p:nvSpPr>
        <p:spPr>
          <a:xfrm>
            <a:off x="0" y="6188879"/>
            <a:ext cx="12192000" cy="709592"/>
          </a:xfrm>
          <a:prstGeom prst="rect">
            <a:avLst/>
          </a:prstGeom>
          <a:solidFill>
            <a:srgbClr val="C6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ABC9E75-CA71-5C42-A2CF-DFC8A891FC46}"/>
              </a:ext>
            </a:extLst>
          </p:cNvPr>
          <p:cNvGrpSpPr/>
          <p:nvPr/>
        </p:nvGrpSpPr>
        <p:grpSpPr>
          <a:xfrm>
            <a:off x="311696" y="4916602"/>
            <a:ext cx="1238818" cy="2105055"/>
            <a:chOff x="10650610" y="4986940"/>
            <a:chExt cx="1238818" cy="2105055"/>
          </a:xfrm>
        </p:grpSpPr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096A7673-F805-1B44-9A3C-8FB4CFBFE5C7}"/>
                </a:ext>
              </a:extLst>
            </p:cNvPr>
            <p:cNvSpPr/>
            <p:nvPr/>
          </p:nvSpPr>
          <p:spPr>
            <a:xfrm rot="10800000">
              <a:off x="11424531" y="5144833"/>
              <a:ext cx="464897" cy="1529773"/>
            </a:xfrm>
            <a:prstGeom prst="arc">
              <a:avLst>
                <a:gd name="adj1" fmla="val 17748063"/>
                <a:gd name="adj2" fmla="val 0"/>
              </a:avLst>
            </a:prstGeom>
            <a:ln w="12700">
              <a:solidFill>
                <a:srgbClr val="6647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75E316A-EAEC-F145-B8B1-2BC45028C945}"/>
                </a:ext>
              </a:extLst>
            </p:cNvPr>
            <p:cNvGrpSpPr/>
            <p:nvPr/>
          </p:nvGrpSpPr>
          <p:grpSpPr>
            <a:xfrm>
              <a:off x="10650610" y="4986940"/>
              <a:ext cx="1148206" cy="1241019"/>
              <a:chOff x="10715203" y="4109846"/>
              <a:chExt cx="268855" cy="290588"/>
            </a:xfrm>
          </p:grpSpPr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93D926A0-AE1E-7548-989D-8650C5EF1EC7}"/>
                  </a:ext>
                </a:extLst>
              </p:cNvPr>
              <p:cNvSpPr/>
              <p:nvPr/>
            </p:nvSpPr>
            <p:spPr>
              <a:xfrm>
                <a:off x="10838764" y="4176731"/>
                <a:ext cx="145294" cy="192794"/>
              </a:xfrm>
              <a:custGeom>
                <a:avLst/>
                <a:gdLst>
                  <a:gd name="connsiteX0" fmla="*/ 96732 w 145293"/>
                  <a:gd name="connsiteY0" fmla="*/ 7650 h 192793"/>
                  <a:gd name="connsiteX1" fmla="*/ 65438 w 145293"/>
                  <a:gd name="connsiteY1" fmla="*/ 17430 h 192793"/>
                  <a:gd name="connsiteX2" fmla="*/ 45879 w 145293"/>
                  <a:gd name="connsiteY2" fmla="*/ 43974 h 192793"/>
                  <a:gd name="connsiteX3" fmla="*/ 30512 w 145293"/>
                  <a:gd name="connsiteY3" fmla="*/ 82812 h 192793"/>
                  <a:gd name="connsiteX4" fmla="*/ 10953 w 145293"/>
                  <a:gd name="connsiteY4" fmla="*/ 116900 h 192793"/>
                  <a:gd name="connsiteX5" fmla="*/ 32747 w 145293"/>
                  <a:gd name="connsiteY5" fmla="*/ 172503 h 192793"/>
                  <a:gd name="connsiteX6" fmla="*/ 111820 w 145293"/>
                  <a:gd name="connsiteY6" fmla="*/ 185356 h 192793"/>
                  <a:gd name="connsiteX7" fmla="*/ 143114 w 145293"/>
                  <a:gd name="connsiteY7" fmla="*/ 145679 h 192793"/>
                  <a:gd name="connsiteX8" fmla="*/ 125511 w 145293"/>
                  <a:gd name="connsiteY8" fmla="*/ 109076 h 192793"/>
                  <a:gd name="connsiteX9" fmla="*/ 116291 w 145293"/>
                  <a:gd name="connsiteY9" fmla="*/ 64371 h 192793"/>
                  <a:gd name="connsiteX10" fmla="*/ 96732 w 145293"/>
                  <a:gd name="connsiteY10" fmla="*/ 7650 h 19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93" h="192793">
                    <a:moveTo>
                      <a:pt x="96732" y="7650"/>
                    </a:moveTo>
                    <a:cubicBezTo>
                      <a:pt x="79688" y="-4923"/>
                      <a:pt x="67394" y="6253"/>
                      <a:pt x="65438" y="17430"/>
                    </a:cubicBezTo>
                    <a:cubicBezTo>
                      <a:pt x="62923" y="33356"/>
                      <a:pt x="70467" y="37827"/>
                      <a:pt x="45879" y="43974"/>
                    </a:cubicBezTo>
                    <a:cubicBezTo>
                      <a:pt x="27718" y="48444"/>
                      <a:pt x="17379" y="66885"/>
                      <a:pt x="30512" y="82812"/>
                    </a:cubicBezTo>
                    <a:cubicBezTo>
                      <a:pt x="48953" y="104885"/>
                      <a:pt x="20453" y="106841"/>
                      <a:pt x="10953" y="116900"/>
                    </a:cubicBezTo>
                    <a:cubicBezTo>
                      <a:pt x="-8885" y="137576"/>
                      <a:pt x="7320" y="149870"/>
                      <a:pt x="32747" y="172503"/>
                    </a:cubicBezTo>
                    <a:cubicBezTo>
                      <a:pt x="58732" y="195694"/>
                      <a:pt x="83879" y="197370"/>
                      <a:pt x="111820" y="185356"/>
                    </a:cubicBezTo>
                    <a:cubicBezTo>
                      <a:pt x="132497" y="176414"/>
                      <a:pt x="147585" y="163562"/>
                      <a:pt x="143114" y="145679"/>
                    </a:cubicBezTo>
                    <a:cubicBezTo>
                      <a:pt x="136967" y="119973"/>
                      <a:pt x="109864" y="126400"/>
                      <a:pt x="125511" y="109076"/>
                    </a:cubicBezTo>
                    <a:cubicBezTo>
                      <a:pt x="135011" y="98738"/>
                      <a:pt x="143394" y="76106"/>
                      <a:pt x="116291" y="64371"/>
                    </a:cubicBezTo>
                    <a:cubicBezTo>
                      <a:pt x="89188" y="52635"/>
                      <a:pt x="121041" y="25532"/>
                      <a:pt x="96732" y="7650"/>
                    </a:cubicBezTo>
                    <a:close/>
                  </a:path>
                </a:pathLst>
              </a:custGeom>
              <a:solidFill>
                <a:srgbClr val="140E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9" name="Forma libre 8">
                <a:extLst>
                  <a:ext uri="{FF2B5EF4-FFF2-40B4-BE49-F238E27FC236}">
                    <a16:creationId xmlns:a16="http://schemas.microsoft.com/office/drawing/2014/main" id="{3AF1197D-3623-4A4C-BEE3-EB4E11133AFE}"/>
                  </a:ext>
                </a:extLst>
              </p:cNvPr>
              <p:cNvSpPr/>
              <p:nvPr/>
            </p:nvSpPr>
            <p:spPr>
              <a:xfrm>
                <a:off x="10715203" y="4109846"/>
                <a:ext cx="240294" cy="290588"/>
              </a:xfrm>
              <a:custGeom>
                <a:avLst/>
                <a:gdLst>
                  <a:gd name="connsiteX0" fmla="*/ 66046 w 240293"/>
                  <a:gd name="connsiteY0" fmla="*/ 2972 h 290587"/>
                  <a:gd name="connsiteX1" fmla="*/ 28326 w 240293"/>
                  <a:gd name="connsiteY1" fmla="*/ 39296 h 290587"/>
                  <a:gd name="connsiteX2" fmla="*/ 19105 w 240293"/>
                  <a:gd name="connsiteY2" fmla="*/ 91266 h 290587"/>
                  <a:gd name="connsiteX3" fmla="*/ 24973 w 240293"/>
                  <a:gd name="connsiteY3" fmla="*/ 157766 h 290587"/>
                  <a:gd name="connsiteX4" fmla="*/ 21061 w 240293"/>
                  <a:gd name="connsiteY4" fmla="*/ 220913 h 290587"/>
                  <a:gd name="connsiteX5" fmla="*/ 92311 w 240293"/>
                  <a:gd name="connsiteY5" fmla="*/ 284898 h 290587"/>
                  <a:gd name="connsiteX6" fmla="*/ 214972 w 240293"/>
                  <a:gd name="connsiteY6" fmla="*/ 246898 h 290587"/>
                  <a:gd name="connsiteX7" fmla="*/ 231458 w 240293"/>
                  <a:gd name="connsiteY7" fmla="*/ 167546 h 290587"/>
                  <a:gd name="connsiteX8" fmla="*/ 179767 w 240293"/>
                  <a:gd name="connsiteY8" fmla="*/ 127590 h 290587"/>
                  <a:gd name="connsiteX9" fmla="*/ 134502 w 240293"/>
                  <a:gd name="connsiteY9" fmla="*/ 70031 h 290587"/>
                  <a:gd name="connsiteX10" fmla="*/ 66046 w 240293"/>
                  <a:gd name="connsiteY10" fmla="*/ 2972 h 29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293" h="290587">
                    <a:moveTo>
                      <a:pt x="66046" y="2972"/>
                    </a:moveTo>
                    <a:cubicBezTo>
                      <a:pt x="32796" y="-2895"/>
                      <a:pt x="23017" y="21972"/>
                      <a:pt x="28326" y="39296"/>
                    </a:cubicBezTo>
                    <a:cubicBezTo>
                      <a:pt x="35870" y="63884"/>
                      <a:pt x="50120" y="65002"/>
                      <a:pt x="19105" y="91266"/>
                    </a:cubicBezTo>
                    <a:cubicBezTo>
                      <a:pt x="-3807" y="110546"/>
                      <a:pt x="-5204" y="144634"/>
                      <a:pt x="24973" y="157766"/>
                    </a:cubicBezTo>
                    <a:cubicBezTo>
                      <a:pt x="67164" y="176207"/>
                      <a:pt x="27767" y="199678"/>
                      <a:pt x="21061" y="220913"/>
                    </a:cubicBezTo>
                    <a:cubicBezTo>
                      <a:pt x="7649" y="264781"/>
                      <a:pt x="39782" y="270928"/>
                      <a:pt x="92311" y="284898"/>
                    </a:cubicBezTo>
                    <a:cubicBezTo>
                      <a:pt x="146237" y="299428"/>
                      <a:pt x="183399" y="284060"/>
                      <a:pt x="214972" y="246898"/>
                    </a:cubicBezTo>
                    <a:cubicBezTo>
                      <a:pt x="238164" y="219516"/>
                      <a:pt x="250458" y="190178"/>
                      <a:pt x="231458" y="167546"/>
                    </a:cubicBezTo>
                    <a:cubicBezTo>
                      <a:pt x="204075" y="135134"/>
                      <a:pt x="169708" y="163913"/>
                      <a:pt x="179767" y="127590"/>
                    </a:cubicBezTo>
                    <a:cubicBezTo>
                      <a:pt x="185914" y="105796"/>
                      <a:pt x="181722" y="67516"/>
                      <a:pt x="134502" y="70031"/>
                    </a:cubicBezTo>
                    <a:cubicBezTo>
                      <a:pt x="87561" y="73105"/>
                      <a:pt x="114105" y="11355"/>
                      <a:pt x="66046" y="2972"/>
                    </a:cubicBezTo>
                    <a:close/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3DC26F68-E62B-0840-B536-345B72D061F8}"/>
                </a:ext>
              </a:extLst>
            </p:cNvPr>
            <p:cNvSpPr/>
            <p:nvPr/>
          </p:nvSpPr>
          <p:spPr>
            <a:xfrm>
              <a:off x="10916462" y="5562222"/>
              <a:ext cx="464897" cy="1529773"/>
            </a:xfrm>
            <a:prstGeom prst="arc">
              <a:avLst>
                <a:gd name="adj1" fmla="val 16569258"/>
                <a:gd name="adj2" fmla="val 0"/>
              </a:avLst>
            </a:prstGeom>
            <a:ln w="12700">
              <a:solidFill>
                <a:srgbClr val="6647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Forma libre 14">
            <a:extLst>
              <a:ext uri="{FF2B5EF4-FFF2-40B4-BE49-F238E27FC236}">
                <a16:creationId xmlns:a16="http://schemas.microsoft.com/office/drawing/2014/main" id="{7CA75B19-948E-4945-95FD-AFA9533D06C9}"/>
              </a:ext>
            </a:extLst>
          </p:cNvPr>
          <p:cNvSpPr/>
          <p:nvPr/>
        </p:nvSpPr>
        <p:spPr>
          <a:xfrm>
            <a:off x="871212" y="6186489"/>
            <a:ext cx="388508" cy="360756"/>
          </a:xfrm>
          <a:custGeom>
            <a:avLst/>
            <a:gdLst>
              <a:gd name="connsiteX0" fmla="*/ 14134 w 78235"/>
              <a:gd name="connsiteY0" fmla="*/ 72228 h 72646"/>
              <a:gd name="connsiteX1" fmla="*/ 66104 w 78235"/>
              <a:gd name="connsiteY1" fmla="*/ 72228 h 72646"/>
              <a:gd name="connsiteX2" fmla="*/ 71134 w 78235"/>
              <a:gd name="connsiteY2" fmla="*/ 67757 h 72646"/>
              <a:gd name="connsiteX3" fmla="*/ 78398 w 78235"/>
              <a:gd name="connsiteY3" fmla="*/ 7684 h 72646"/>
              <a:gd name="connsiteX4" fmla="*/ 73369 w 78235"/>
              <a:gd name="connsiteY4" fmla="*/ 2096 h 72646"/>
              <a:gd name="connsiteX5" fmla="*/ 7149 w 78235"/>
              <a:gd name="connsiteY5" fmla="*/ 2096 h 72646"/>
              <a:gd name="connsiteX6" fmla="*/ 2119 w 78235"/>
              <a:gd name="connsiteY6" fmla="*/ 7684 h 72646"/>
              <a:gd name="connsiteX7" fmla="*/ 9384 w 78235"/>
              <a:gd name="connsiteY7" fmla="*/ 67757 h 72646"/>
              <a:gd name="connsiteX8" fmla="*/ 14134 w 78235"/>
              <a:gd name="connsiteY8" fmla="*/ 72228 h 7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35" h="72646">
                <a:moveTo>
                  <a:pt x="14134" y="72228"/>
                </a:moveTo>
                <a:lnTo>
                  <a:pt x="66104" y="72228"/>
                </a:lnTo>
                <a:cubicBezTo>
                  <a:pt x="68619" y="72228"/>
                  <a:pt x="70854" y="70272"/>
                  <a:pt x="71134" y="67757"/>
                </a:cubicBezTo>
                <a:lnTo>
                  <a:pt x="78398" y="7684"/>
                </a:lnTo>
                <a:cubicBezTo>
                  <a:pt x="78678" y="4610"/>
                  <a:pt x="76443" y="2096"/>
                  <a:pt x="73369" y="2096"/>
                </a:cubicBezTo>
                <a:lnTo>
                  <a:pt x="7149" y="2096"/>
                </a:lnTo>
                <a:cubicBezTo>
                  <a:pt x="4075" y="2096"/>
                  <a:pt x="1840" y="4890"/>
                  <a:pt x="2119" y="7684"/>
                </a:cubicBezTo>
                <a:lnTo>
                  <a:pt x="9384" y="67757"/>
                </a:lnTo>
                <a:cubicBezTo>
                  <a:pt x="9384" y="70272"/>
                  <a:pt x="11619" y="72228"/>
                  <a:pt x="14134" y="72228"/>
                </a:cubicBezTo>
                <a:close/>
              </a:path>
            </a:pathLst>
          </a:custGeom>
          <a:solidFill>
            <a:srgbClr val="E622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81D780E-5250-4E6C-B345-4BBBDB90AAE3}"/>
              </a:ext>
            </a:extLst>
          </p:cNvPr>
          <p:cNvSpPr/>
          <p:nvPr/>
        </p:nvSpPr>
        <p:spPr>
          <a:xfrm>
            <a:off x="1459902" y="1411212"/>
            <a:ext cx="2039811" cy="1144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Распознавание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речи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713004F-ACE8-48CF-A66D-17D7FD974FF4}"/>
              </a:ext>
            </a:extLst>
          </p:cNvPr>
          <p:cNvSpPr/>
          <p:nvPr/>
        </p:nvSpPr>
        <p:spPr>
          <a:xfrm>
            <a:off x="4673490" y="1420288"/>
            <a:ext cx="2039811" cy="1144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Преобразование 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речи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текст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9D6657-22B4-4E70-A2F1-9F2C8FE1FF33}"/>
              </a:ext>
            </a:extLst>
          </p:cNvPr>
          <p:cNvSpPr/>
          <p:nvPr/>
        </p:nvSpPr>
        <p:spPr>
          <a:xfrm>
            <a:off x="7865095" y="1411214"/>
            <a:ext cx="2039810" cy="1144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Преобразование текста в вектора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DDF0F3F-ADA9-4C44-B265-9CBFFECBB50B}"/>
              </a:ext>
            </a:extLst>
          </p:cNvPr>
          <p:cNvSpPr/>
          <p:nvPr/>
        </p:nvSpPr>
        <p:spPr>
          <a:xfrm>
            <a:off x="7865093" y="3129685"/>
            <a:ext cx="2039811" cy="1144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Поиск ближайшего вектора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BB6BCBB-29AF-43A9-A223-BCBD4DDC1F32}"/>
              </a:ext>
            </a:extLst>
          </p:cNvPr>
          <p:cNvSpPr/>
          <p:nvPr/>
        </p:nvSpPr>
        <p:spPr>
          <a:xfrm>
            <a:off x="4673491" y="3120118"/>
            <a:ext cx="2039812" cy="1150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Выполнение соответствующей команды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420B08A-0953-40D1-A012-63D4ADC16115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499713" y="1983526"/>
            <a:ext cx="1173777" cy="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BC01040-9A4D-4F34-B56B-E5544742400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713301" y="1983528"/>
            <a:ext cx="1151794" cy="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B4AFF78-1AA6-4B66-9B99-E01F7820305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8884999" y="2555841"/>
            <a:ext cx="1" cy="5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A73D4CC-D6E2-4DBB-9854-4842778FFC5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6713303" y="3695469"/>
            <a:ext cx="1151790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23">
            <a:extLst>
              <a:ext uri="{FF2B5EF4-FFF2-40B4-BE49-F238E27FC236}">
                <a16:creationId xmlns:a16="http://schemas.microsoft.com/office/drawing/2014/main" id="{1117871C-2680-40FB-914D-1A153F5D9AE6}"/>
              </a:ext>
            </a:extLst>
          </p:cNvPr>
          <p:cNvSpPr txBox="1"/>
          <p:nvPr/>
        </p:nvSpPr>
        <p:spPr>
          <a:xfrm>
            <a:off x="3099015" y="110636"/>
            <a:ext cx="59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accent1"/>
                </a:solidFill>
                <a:latin typeface="Montserrat" pitchFamily="2" charset="77"/>
              </a:rPr>
              <a:t>Программная реализация начальной структуры голосового ассистента </a:t>
            </a:r>
            <a:endParaRPr lang="ru-RU" sz="20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84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905E30-8CD9-B747-9D64-85216F89DD25}"/>
              </a:ext>
            </a:extLst>
          </p:cNvPr>
          <p:cNvGrpSpPr/>
          <p:nvPr/>
        </p:nvGrpSpPr>
        <p:grpSpPr>
          <a:xfrm>
            <a:off x="10155379" y="4462896"/>
            <a:ext cx="914554" cy="1967395"/>
            <a:chOff x="11178305" y="5144833"/>
            <a:chExt cx="711123" cy="1529773"/>
          </a:xfrm>
        </p:grpSpPr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8A49A3C7-F270-7548-8ADE-2F1B7A28B8C4}"/>
                </a:ext>
              </a:extLst>
            </p:cNvPr>
            <p:cNvSpPr/>
            <p:nvPr/>
          </p:nvSpPr>
          <p:spPr>
            <a:xfrm rot="10800000">
              <a:off x="11424531" y="5144833"/>
              <a:ext cx="464897" cy="1529773"/>
            </a:xfrm>
            <a:prstGeom prst="arc">
              <a:avLst>
                <a:gd name="adj1" fmla="val 17748063"/>
                <a:gd name="adj2" fmla="val 0"/>
              </a:avLst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3AE452DF-B1AC-894F-A250-8905C58818CB}"/>
                </a:ext>
              </a:extLst>
            </p:cNvPr>
            <p:cNvSpPr/>
            <p:nvPr/>
          </p:nvSpPr>
          <p:spPr>
            <a:xfrm>
              <a:off x="11178305" y="5272587"/>
              <a:ext cx="620511" cy="823368"/>
            </a:xfrm>
            <a:custGeom>
              <a:avLst/>
              <a:gdLst>
                <a:gd name="connsiteX0" fmla="*/ 96732 w 145293"/>
                <a:gd name="connsiteY0" fmla="*/ 7650 h 192793"/>
                <a:gd name="connsiteX1" fmla="*/ 65438 w 145293"/>
                <a:gd name="connsiteY1" fmla="*/ 17430 h 192793"/>
                <a:gd name="connsiteX2" fmla="*/ 45879 w 145293"/>
                <a:gd name="connsiteY2" fmla="*/ 43974 h 192793"/>
                <a:gd name="connsiteX3" fmla="*/ 30512 w 145293"/>
                <a:gd name="connsiteY3" fmla="*/ 82812 h 192793"/>
                <a:gd name="connsiteX4" fmla="*/ 10953 w 145293"/>
                <a:gd name="connsiteY4" fmla="*/ 116900 h 192793"/>
                <a:gd name="connsiteX5" fmla="*/ 32747 w 145293"/>
                <a:gd name="connsiteY5" fmla="*/ 172503 h 192793"/>
                <a:gd name="connsiteX6" fmla="*/ 111820 w 145293"/>
                <a:gd name="connsiteY6" fmla="*/ 185356 h 192793"/>
                <a:gd name="connsiteX7" fmla="*/ 143114 w 145293"/>
                <a:gd name="connsiteY7" fmla="*/ 145679 h 192793"/>
                <a:gd name="connsiteX8" fmla="*/ 125511 w 145293"/>
                <a:gd name="connsiteY8" fmla="*/ 109076 h 192793"/>
                <a:gd name="connsiteX9" fmla="*/ 116291 w 145293"/>
                <a:gd name="connsiteY9" fmla="*/ 64371 h 192793"/>
                <a:gd name="connsiteX10" fmla="*/ 96732 w 145293"/>
                <a:gd name="connsiteY10" fmla="*/ 7650 h 19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293" h="192793">
                  <a:moveTo>
                    <a:pt x="96732" y="7650"/>
                  </a:moveTo>
                  <a:cubicBezTo>
                    <a:pt x="79688" y="-4923"/>
                    <a:pt x="67394" y="6253"/>
                    <a:pt x="65438" y="17430"/>
                  </a:cubicBezTo>
                  <a:cubicBezTo>
                    <a:pt x="62923" y="33356"/>
                    <a:pt x="70467" y="37827"/>
                    <a:pt x="45879" y="43974"/>
                  </a:cubicBezTo>
                  <a:cubicBezTo>
                    <a:pt x="27718" y="48444"/>
                    <a:pt x="17379" y="66885"/>
                    <a:pt x="30512" y="82812"/>
                  </a:cubicBezTo>
                  <a:cubicBezTo>
                    <a:pt x="48953" y="104885"/>
                    <a:pt x="20453" y="106841"/>
                    <a:pt x="10953" y="116900"/>
                  </a:cubicBezTo>
                  <a:cubicBezTo>
                    <a:pt x="-8885" y="137576"/>
                    <a:pt x="7320" y="149870"/>
                    <a:pt x="32747" y="172503"/>
                  </a:cubicBezTo>
                  <a:cubicBezTo>
                    <a:pt x="58732" y="195694"/>
                    <a:pt x="83879" y="197370"/>
                    <a:pt x="111820" y="185356"/>
                  </a:cubicBezTo>
                  <a:cubicBezTo>
                    <a:pt x="132497" y="176414"/>
                    <a:pt x="147585" y="163562"/>
                    <a:pt x="143114" y="145679"/>
                  </a:cubicBezTo>
                  <a:cubicBezTo>
                    <a:pt x="136967" y="119973"/>
                    <a:pt x="109864" y="126400"/>
                    <a:pt x="125511" y="109076"/>
                  </a:cubicBezTo>
                  <a:cubicBezTo>
                    <a:pt x="135011" y="98738"/>
                    <a:pt x="143394" y="76106"/>
                    <a:pt x="116291" y="64371"/>
                  </a:cubicBezTo>
                  <a:cubicBezTo>
                    <a:pt x="89188" y="52635"/>
                    <a:pt x="121041" y="25532"/>
                    <a:pt x="96732" y="76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Forma libre 3">
            <a:extLst>
              <a:ext uri="{FF2B5EF4-FFF2-40B4-BE49-F238E27FC236}">
                <a16:creationId xmlns:a16="http://schemas.microsoft.com/office/drawing/2014/main" id="{058247A6-5E9C-134B-908C-0601DDD88BA7}"/>
              </a:ext>
            </a:extLst>
          </p:cNvPr>
          <p:cNvSpPr/>
          <p:nvPr/>
        </p:nvSpPr>
        <p:spPr>
          <a:xfrm flipH="1">
            <a:off x="-833280" y="-648052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C0F37F9-D085-024C-9D87-08EDC2B494B2}"/>
              </a:ext>
            </a:extLst>
          </p:cNvPr>
          <p:cNvSpPr/>
          <p:nvPr/>
        </p:nvSpPr>
        <p:spPr>
          <a:xfrm rot="11700000" flipH="1">
            <a:off x="9912356" y="4132923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99AADA7-8232-C342-8905-6F6B01D82CF6}"/>
              </a:ext>
            </a:extLst>
          </p:cNvPr>
          <p:cNvGrpSpPr/>
          <p:nvPr/>
        </p:nvGrpSpPr>
        <p:grpSpPr>
          <a:xfrm>
            <a:off x="601354" y="5152844"/>
            <a:ext cx="1593206" cy="2707247"/>
            <a:chOff x="10650610" y="4986940"/>
            <a:chExt cx="1238818" cy="2105055"/>
          </a:xfrm>
        </p:grpSpPr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BBBDC17F-15DE-0C46-874B-142E0F5062F5}"/>
                </a:ext>
              </a:extLst>
            </p:cNvPr>
            <p:cNvSpPr/>
            <p:nvPr/>
          </p:nvSpPr>
          <p:spPr>
            <a:xfrm rot="10800000">
              <a:off x="11424531" y="5144833"/>
              <a:ext cx="464897" cy="1529773"/>
            </a:xfrm>
            <a:prstGeom prst="arc">
              <a:avLst>
                <a:gd name="adj1" fmla="val 17748063"/>
                <a:gd name="adj2" fmla="val 0"/>
              </a:avLst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5899B3E-59EE-C547-9D07-D0FCF11A8A44}"/>
                </a:ext>
              </a:extLst>
            </p:cNvPr>
            <p:cNvGrpSpPr/>
            <p:nvPr/>
          </p:nvGrpSpPr>
          <p:grpSpPr>
            <a:xfrm>
              <a:off x="10650610" y="4986940"/>
              <a:ext cx="1148206" cy="1241019"/>
              <a:chOff x="10715203" y="4109846"/>
              <a:chExt cx="268855" cy="290588"/>
            </a:xfrm>
          </p:grpSpPr>
          <p:sp>
            <p:nvSpPr>
              <p:cNvPr id="10" name="Forma libre 9">
                <a:extLst>
                  <a:ext uri="{FF2B5EF4-FFF2-40B4-BE49-F238E27FC236}">
                    <a16:creationId xmlns:a16="http://schemas.microsoft.com/office/drawing/2014/main" id="{F1C95D50-6340-5848-B639-380F433C74B9}"/>
                  </a:ext>
                </a:extLst>
              </p:cNvPr>
              <p:cNvSpPr/>
              <p:nvPr/>
            </p:nvSpPr>
            <p:spPr>
              <a:xfrm>
                <a:off x="10838764" y="4176731"/>
                <a:ext cx="145294" cy="192794"/>
              </a:xfrm>
              <a:custGeom>
                <a:avLst/>
                <a:gdLst>
                  <a:gd name="connsiteX0" fmla="*/ 96732 w 145293"/>
                  <a:gd name="connsiteY0" fmla="*/ 7650 h 192793"/>
                  <a:gd name="connsiteX1" fmla="*/ 65438 w 145293"/>
                  <a:gd name="connsiteY1" fmla="*/ 17430 h 192793"/>
                  <a:gd name="connsiteX2" fmla="*/ 45879 w 145293"/>
                  <a:gd name="connsiteY2" fmla="*/ 43974 h 192793"/>
                  <a:gd name="connsiteX3" fmla="*/ 30512 w 145293"/>
                  <a:gd name="connsiteY3" fmla="*/ 82812 h 192793"/>
                  <a:gd name="connsiteX4" fmla="*/ 10953 w 145293"/>
                  <a:gd name="connsiteY4" fmla="*/ 116900 h 192793"/>
                  <a:gd name="connsiteX5" fmla="*/ 32747 w 145293"/>
                  <a:gd name="connsiteY5" fmla="*/ 172503 h 192793"/>
                  <a:gd name="connsiteX6" fmla="*/ 111820 w 145293"/>
                  <a:gd name="connsiteY6" fmla="*/ 185356 h 192793"/>
                  <a:gd name="connsiteX7" fmla="*/ 143114 w 145293"/>
                  <a:gd name="connsiteY7" fmla="*/ 145679 h 192793"/>
                  <a:gd name="connsiteX8" fmla="*/ 125511 w 145293"/>
                  <a:gd name="connsiteY8" fmla="*/ 109076 h 192793"/>
                  <a:gd name="connsiteX9" fmla="*/ 116291 w 145293"/>
                  <a:gd name="connsiteY9" fmla="*/ 64371 h 192793"/>
                  <a:gd name="connsiteX10" fmla="*/ 96732 w 145293"/>
                  <a:gd name="connsiteY10" fmla="*/ 7650 h 19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93" h="192793">
                    <a:moveTo>
                      <a:pt x="96732" y="7650"/>
                    </a:moveTo>
                    <a:cubicBezTo>
                      <a:pt x="79688" y="-4923"/>
                      <a:pt x="67394" y="6253"/>
                      <a:pt x="65438" y="17430"/>
                    </a:cubicBezTo>
                    <a:cubicBezTo>
                      <a:pt x="62923" y="33356"/>
                      <a:pt x="70467" y="37827"/>
                      <a:pt x="45879" y="43974"/>
                    </a:cubicBezTo>
                    <a:cubicBezTo>
                      <a:pt x="27718" y="48444"/>
                      <a:pt x="17379" y="66885"/>
                      <a:pt x="30512" y="82812"/>
                    </a:cubicBezTo>
                    <a:cubicBezTo>
                      <a:pt x="48953" y="104885"/>
                      <a:pt x="20453" y="106841"/>
                      <a:pt x="10953" y="116900"/>
                    </a:cubicBezTo>
                    <a:cubicBezTo>
                      <a:pt x="-8885" y="137576"/>
                      <a:pt x="7320" y="149870"/>
                      <a:pt x="32747" y="172503"/>
                    </a:cubicBezTo>
                    <a:cubicBezTo>
                      <a:pt x="58732" y="195694"/>
                      <a:pt x="83879" y="197370"/>
                      <a:pt x="111820" y="185356"/>
                    </a:cubicBezTo>
                    <a:cubicBezTo>
                      <a:pt x="132497" y="176414"/>
                      <a:pt x="147585" y="163562"/>
                      <a:pt x="143114" y="145679"/>
                    </a:cubicBezTo>
                    <a:cubicBezTo>
                      <a:pt x="136967" y="119973"/>
                      <a:pt x="109864" y="126400"/>
                      <a:pt x="125511" y="109076"/>
                    </a:cubicBezTo>
                    <a:cubicBezTo>
                      <a:pt x="135011" y="98738"/>
                      <a:pt x="143394" y="76106"/>
                      <a:pt x="116291" y="64371"/>
                    </a:cubicBezTo>
                    <a:cubicBezTo>
                      <a:pt x="89188" y="52635"/>
                      <a:pt x="121041" y="25532"/>
                      <a:pt x="96732" y="76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2F907F65-FFBD-C447-8847-040872E36F65}"/>
                  </a:ext>
                </a:extLst>
              </p:cNvPr>
              <p:cNvSpPr/>
              <p:nvPr/>
            </p:nvSpPr>
            <p:spPr>
              <a:xfrm>
                <a:off x="10715203" y="4109846"/>
                <a:ext cx="240294" cy="290588"/>
              </a:xfrm>
              <a:custGeom>
                <a:avLst/>
                <a:gdLst>
                  <a:gd name="connsiteX0" fmla="*/ 66046 w 240293"/>
                  <a:gd name="connsiteY0" fmla="*/ 2972 h 290587"/>
                  <a:gd name="connsiteX1" fmla="*/ 28326 w 240293"/>
                  <a:gd name="connsiteY1" fmla="*/ 39296 h 290587"/>
                  <a:gd name="connsiteX2" fmla="*/ 19105 w 240293"/>
                  <a:gd name="connsiteY2" fmla="*/ 91266 h 290587"/>
                  <a:gd name="connsiteX3" fmla="*/ 24973 w 240293"/>
                  <a:gd name="connsiteY3" fmla="*/ 157766 h 290587"/>
                  <a:gd name="connsiteX4" fmla="*/ 21061 w 240293"/>
                  <a:gd name="connsiteY4" fmla="*/ 220913 h 290587"/>
                  <a:gd name="connsiteX5" fmla="*/ 92311 w 240293"/>
                  <a:gd name="connsiteY5" fmla="*/ 284898 h 290587"/>
                  <a:gd name="connsiteX6" fmla="*/ 214972 w 240293"/>
                  <a:gd name="connsiteY6" fmla="*/ 246898 h 290587"/>
                  <a:gd name="connsiteX7" fmla="*/ 231458 w 240293"/>
                  <a:gd name="connsiteY7" fmla="*/ 167546 h 290587"/>
                  <a:gd name="connsiteX8" fmla="*/ 179767 w 240293"/>
                  <a:gd name="connsiteY8" fmla="*/ 127590 h 290587"/>
                  <a:gd name="connsiteX9" fmla="*/ 134502 w 240293"/>
                  <a:gd name="connsiteY9" fmla="*/ 70031 h 290587"/>
                  <a:gd name="connsiteX10" fmla="*/ 66046 w 240293"/>
                  <a:gd name="connsiteY10" fmla="*/ 2972 h 29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293" h="290587">
                    <a:moveTo>
                      <a:pt x="66046" y="2972"/>
                    </a:moveTo>
                    <a:cubicBezTo>
                      <a:pt x="32796" y="-2895"/>
                      <a:pt x="23017" y="21972"/>
                      <a:pt x="28326" y="39296"/>
                    </a:cubicBezTo>
                    <a:cubicBezTo>
                      <a:pt x="35870" y="63884"/>
                      <a:pt x="50120" y="65002"/>
                      <a:pt x="19105" y="91266"/>
                    </a:cubicBezTo>
                    <a:cubicBezTo>
                      <a:pt x="-3807" y="110546"/>
                      <a:pt x="-5204" y="144634"/>
                      <a:pt x="24973" y="157766"/>
                    </a:cubicBezTo>
                    <a:cubicBezTo>
                      <a:pt x="67164" y="176207"/>
                      <a:pt x="27767" y="199678"/>
                      <a:pt x="21061" y="220913"/>
                    </a:cubicBezTo>
                    <a:cubicBezTo>
                      <a:pt x="7649" y="264781"/>
                      <a:pt x="39782" y="270928"/>
                      <a:pt x="92311" y="284898"/>
                    </a:cubicBezTo>
                    <a:cubicBezTo>
                      <a:pt x="146237" y="299428"/>
                      <a:pt x="183399" y="284060"/>
                      <a:pt x="214972" y="246898"/>
                    </a:cubicBezTo>
                    <a:cubicBezTo>
                      <a:pt x="238164" y="219516"/>
                      <a:pt x="250458" y="190178"/>
                      <a:pt x="231458" y="167546"/>
                    </a:cubicBezTo>
                    <a:cubicBezTo>
                      <a:pt x="204075" y="135134"/>
                      <a:pt x="169708" y="163913"/>
                      <a:pt x="179767" y="127590"/>
                    </a:cubicBezTo>
                    <a:cubicBezTo>
                      <a:pt x="185914" y="105796"/>
                      <a:pt x="181722" y="67516"/>
                      <a:pt x="134502" y="70031"/>
                    </a:cubicBezTo>
                    <a:cubicBezTo>
                      <a:pt x="87561" y="73105"/>
                      <a:pt x="114105" y="11355"/>
                      <a:pt x="66046" y="2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F54F3D2F-3145-9745-868A-0504080377EB}"/>
                </a:ext>
              </a:extLst>
            </p:cNvPr>
            <p:cNvSpPr/>
            <p:nvPr/>
          </p:nvSpPr>
          <p:spPr>
            <a:xfrm>
              <a:off x="10916462" y="5562222"/>
              <a:ext cx="464897" cy="1529773"/>
            </a:xfrm>
            <a:prstGeom prst="arc">
              <a:avLst>
                <a:gd name="adj1" fmla="val 16569258"/>
                <a:gd name="adj2" fmla="val 0"/>
              </a:avLst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CuadroTexto 23">
            <a:extLst>
              <a:ext uri="{FF2B5EF4-FFF2-40B4-BE49-F238E27FC236}">
                <a16:creationId xmlns:a16="http://schemas.microsoft.com/office/drawing/2014/main" id="{91D57AB5-BF8B-404B-9C95-78F92BB43457}"/>
              </a:ext>
            </a:extLst>
          </p:cNvPr>
          <p:cNvSpPr txBox="1"/>
          <p:nvPr/>
        </p:nvSpPr>
        <p:spPr>
          <a:xfrm>
            <a:off x="2982709" y="346573"/>
            <a:ext cx="622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accent1"/>
                </a:solidFill>
                <a:latin typeface="Montserrat" pitchFamily="2" charset="77"/>
              </a:rPr>
              <a:t>Программная реализация функционала</a:t>
            </a:r>
            <a:endParaRPr lang="ru-RU" sz="20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2E3D64D6-D818-48FE-82EB-598C95D1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495"/>
              </p:ext>
            </p:extLst>
          </p:nvPr>
        </p:nvGraphicFramePr>
        <p:xfrm>
          <a:off x="2884376" y="1007266"/>
          <a:ext cx="6414129" cy="5167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043">
                  <a:extLst>
                    <a:ext uri="{9D8B030D-6E8A-4147-A177-3AD203B41FA5}">
                      <a16:colId xmlns:a16="http://schemas.microsoft.com/office/drawing/2014/main" val="4249869397"/>
                    </a:ext>
                  </a:extLst>
                </a:gridCol>
                <a:gridCol w="2138043">
                  <a:extLst>
                    <a:ext uri="{9D8B030D-6E8A-4147-A177-3AD203B41FA5}">
                      <a16:colId xmlns:a16="http://schemas.microsoft.com/office/drawing/2014/main" val="871704030"/>
                    </a:ext>
                  </a:extLst>
                </a:gridCol>
                <a:gridCol w="2138043">
                  <a:extLst>
                    <a:ext uri="{9D8B030D-6E8A-4147-A177-3AD203B41FA5}">
                      <a16:colId xmlns:a16="http://schemas.microsoft.com/office/drawing/2014/main" val="25141792"/>
                    </a:ext>
                  </a:extLst>
                </a:gridCol>
              </a:tblGrid>
              <a:tr h="611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Реализованная функция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-52"/>
                        </a:rPr>
                        <a:t>Описание того что есть сейчас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 Light" panose="00000400000000000000" pitchFamily="2" charset="-52"/>
                        </a:rPr>
                        <a:t>Описание того что будет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0111996"/>
                  </a:ext>
                </a:extLst>
              </a:tr>
              <a:tr h="55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Прогноз погоды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Погода в городе Новокузнецк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Погода по запрошенному году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0550474"/>
                  </a:ext>
                </a:extLst>
              </a:tr>
              <a:tr h="902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Запуск файлов с расширением «</a:t>
                      </a:r>
                      <a:r>
                        <a:rPr lang="en-US" sz="1400" dirty="0">
                          <a:effectLst/>
                          <a:latin typeface="Montserrat Light" panose="00000400000000000000" pitchFamily="2" charset="-52"/>
                        </a:rPr>
                        <a:t>.exe</a:t>
                      </a: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»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определенной страницы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Открытие страницы, которая нужна пользователю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8335407"/>
                  </a:ext>
                </a:extLst>
              </a:tr>
              <a:tr h="1035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некоторыми функциями компьютера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</a:rPr>
                        <a:t>Отключение компьютера и бота</a:t>
                      </a:r>
                      <a:endParaRPr lang="ru-RU" sz="1500" dirty="0">
                        <a:effectLst/>
                        <a:latin typeface="Montserrat" panose="000005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Взаимодействие с множеством параметров компьютера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26283071"/>
                  </a:ext>
                </a:extLst>
              </a:tr>
              <a:tr h="83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Взаимодействие с файлом «</a:t>
                      </a:r>
                      <a:r>
                        <a:rPr lang="en-US" sz="1400" dirty="0">
                          <a:effectLst/>
                          <a:latin typeface="Montserrat Light" panose="00000400000000000000" pitchFamily="2" charset="-52"/>
                        </a:rPr>
                        <a:t>.pptx</a:t>
                      </a: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»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презентацией с помощью голоса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не только презентацией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4802052"/>
                  </a:ext>
                </a:extLst>
              </a:tr>
              <a:tr h="902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Разговорные функции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Функции для общения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500" dirty="0">
                          <a:effectLst/>
                          <a:latin typeface="Montserrat" panose="000005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Одна функция, которая будет позволять поддерживать диалог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412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058247A6-5E9C-134B-908C-0601DDD88BA7}"/>
              </a:ext>
            </a:extLst>
          </p:cNvPr>
          <p:cNvSpPr/>
          <p:nvPr/>
        </p:nvSpPr>
        <p:spPr>
          <a:xfrm flipH="1">
            <a:off x="-833280" y="-648052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C0F37F9-D085-024C-9D87-08EDC2B494B2}"/>
              </a:ext>
            </a:extLst>
          </p:cNvPr>
          <p:cNvSpPr/>
          <p:nvPr/>
        </p:nvSpPr>
        <p:spPr>
          <a:xfrm rot="11700000" flipH="1">
            <a:off x="9912356" y="4132923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" name="CuadroTexto 23">
            <a:extLst>
              <a:ext uri="{FF2B5EF4-FFF2-40B4-BE49-F238E27FC236}">
                <a16:creationId xmlns:a16="http://schemas.microsoft.com/office/drawing/2014/main" id="{6C6097B6-5AF2-49D0-BA1C-92C7538F6555}"/>
              </a:ext>
            </a:extLst>
          </p:cNvPr>
          <p:cNvSpPr txBox="1"/>
          <p:nvPr/>
        </p:nvSpPr>
        <p:spPr>
          <a:xfrm>
            <a:off x="3842615" y="302612"/>
            <a:ext cx="45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Montserrat" pitchFamily="2" charset="77"/>
              </a:rPr>
              <a:t>Вывод</a:t>
            </a:r>
            <a:endParaRPr lang="es-ES" sz="20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7A87E-C3B6-4A83-B570-375C975D5F44}"/>
              </a:ext>
            </a:extLst>
          </p:cNvPr>
          <p:cNvSpPr txBox="1"/>
          <p:nvPr/>
        </p:nvSpPr>
        <p:spPr>
          <a:xfrm>
            <a:off x="2324436" y="1769239"/>
            <a:ext cx="78709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Был проведен обзор таких популярных голосовых помощников, как Google </a:t>
            </a:r>
            <a:r>
              <a:rPr lang="ru-RU" sz="1500" dirty="0" err="1">
                <a:latin typeface="Montserrat" panose="00000500000000000000" pitchFamily="2" charset="-52"/>
              </a:rPr>
              <a:t>Assistant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ru-RU" sz="1500" dirty="0">
                <a:latin typeface="Montserrat" panose="00000500000000000000" pitchFamily="2" charset="-52"/>
              </a:rPr>
              <a:t> и </a:t>
            </a:r>
            <a:r>
              <a:rPr lang="ru-RU" sz="1500" dirty="0" err="1">
                <a:latin typeface="Montserrat" panose="00000500000000000000" pitchFamily="2" charset="-52"/>
              </a:rPr>
              <a:t>Alice</a:t>
            </a:r>
            <a:r>
              <a:rPr lang="ru-RU" sz="1500" dirty="0">
                <a:latin typeface="Montserrat" panose="00000500000000000000" pitchFamily="2" charset="-52"/>
              </a:rPr>
              <a:t>, изучен их функционал, особенности и возможности.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Решено использовать язык программирования Python, так как он широко используется для разработки искусственного интеллекта и имеет богатые библиотеки для работы со звуком.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После обзора голосовых ассистентов был составлен список основных задач, которые должен выполнять голосовой ассистент, далее список будет дополнятся в зависимости от потребностей тех или иных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Была создана такая структура, которая будет служить основой для дальнейшей разработки.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Была начата разработка функционала, который будет доступен в голосовом ассистенте и позволит решать задачи, связанные с автоматизацией определенных аспектов жизни.</a:t>
            </a:r>
          </a:p>
        </p:txBody>
      </p:sp>
      <p:grpSp>
        <p:nvGrpSpPr>
          <p:cNvPr id="15" name="Grupo 13">
            <a:extLst>
              <a:ext uri="{FF2B5EF4-FFF2-40B4-BE49-F238E27FC236}">
                <a16:creationId xmlns:a16="http://schemas.microsoft.com/office/drawing/2014/main" id="{7785F177-F950-4348-A48D-57141434C837}"/>
              </a:ext>
            </a:extLst>
          </p:cNvPr>
          <p:cNvGrpSpPr/>
          <p:nvPr/>
        </p:nvGrpSpPr>
        <p:grpSpPr>
          <a:xfrm>
            <a:off x="311696" y="4916602"/>
            <a:ext cx="1238818" cy="2105055"/>
            <a:chOff x="10650610" y="4986940"/>
            <a:chExt cx="1238818" cy="2105055"/>
          </a:xfrm>
        </p:grpSpPr>
        <p:sp>
          <p:nvSpPr>
            <p:cNvPr id="16" name="Arco 12">
              <a:extLst>
                <a:ext uri="{FF2B5EF4-FFF2-40B4-BE49-F238E27FC236}">
                  <a16:creationId xmlns:a16="http://schemas.microsoft.com/office/drawing/2014/main" id="{158A2416-2FEC-4489-8533-3B384D8C91A3}"/>
                </a:ext>
              </a:extLst>
            </p:cNvPr>
            <p:cNvSpPr/>
            <p:nvPr/>
          </p:nvSpPr>
          <p:spPr>
            <a:xfrm rot="10800000">
              <a:off x="11424531" y="5144833"/>
              <a:ext cx="464897" cy="1529773"/>
            </a:xfrm>
            <a:prstGeom prst="arc">
              <a:avLst>
                <a:gd name="adj1" fmla="val 17748063"/>
                <a:gd name="adj2" fmla="val 0"/>
              </a:avLst>
            </a:prstGeom>
            <a:ln w="12700">
              <a:solidFill>
                <a:srgbClr val="6647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0">
              <a:extLst>
                <a:ext uri="{FF2B5EF4-FFF2-40B4-BE49-F238E27FC236}">
                  <a16:creationId xmlns:a16="http://schemas.microsoft.com/office/drawing/2014/main" id="{5AAFF3EA-9119-4465-9C8E-0DF94CD1154F}"/>
                </a:ext>
              </a:extLst>
            </p:cNvPr>
            <p:cNvGrpSpPr/>
            <p:nvPr/>
          </p:nvGrpSpPr>
          <p:grpSpPr>
            <a:xfrm>
              <a:off x="10650610" y="4986940"/>
              <a:ext cx="1148206" cy="1241019"/>
              <a:chOff x="10715203" y="4109846"/>
              <a:chExt cx="268855" cy="290588"/>
            </a:xfrm>
          </p:grpSpPr>
          <p:sp>
            <p:nvSpPr>
              <p:cNvPr id="19" name="Forma libre 7">
                <a:extLst>
                  <a:ext uri="{FF2B5EF4-FFF2-40B4-BE49-F238E27FC236}">
                    <a16:creationId xmlns:a16="http://schemas.microsoft.com/office/drawing/2014/main" id="{6716B8AE-B04B-4475-B40C-24E30751FE82}"/>
                  </a:ext>
                </a:extLst>
              </p:cNvPr>
              <p:cNvSpPr/>
              <p:nvPr/>
            </p:nvSpPr>
            <p:spPr>
              <a:xfrm>
                <a:off x="10838764" y="4176731"/>
                <a:ext cx="145294" cy="192794"/>
              </a:xfrm>
              <a:custGeom>
                <a:avLst/>
                <a:gdLst>
                  <a:gd name="connsiteX0" fmla="*/ 96732 w 145293"/>
                  <a:gd name="connsiteY0" fmla="*/ 7650 h 192793"/>
                  <a:gd name="connsiteX1" fmla="*/ 65438 w 145293"/>
                  <a:gd name="connsiteY1" fmla="*/ 17430 h 192793"/>
                  <a:gd name="connsiteX2" fmla="*/ 45879 w 145293"/>
                  <a:gd name="connsiteY2" fmla="*/ 43974 h 192793"/>
                  <a:gd name="connsiteX3" fmla="*/ 30512 w 145293"/>
                  <a:gd name="connsiteY3" fmla="*/ 82812 h 192793"/>
                  <a:gd name="connsiteX4" fmla="*/ 10953 w 145293"/>
                  <a:gd name="connsiteY4" fmla="*/ 116900 h 192793"/>
                  <a:gd name="connsiteX5" fmla="*/ 32747 w 145293"/>
                  <a:gd name="connsiteY5" fmla="*/ 172503 h 192793"/>
                  <a:gd name="connsiteX6" fmla="*/ 111820 w 145293"/>
                  <a:gd name="connsiteY6" fmla="*/ 185356 h 192793"/>
                  <a:gd name="connsiteX7" fmla="*/ 143114 w 145293"/>
                  <a:gd name="connsiteY7" fmla="*/ 145679 h 192793"/>
                  <a:gd name="connsiteX8" fmla="*/ 125511 w 145293"/>
                  <a:gd name="connsiteY8" fmla="*/ 109076 h 192793"/>
                  <a:gd name="connsiteX9" fmla="*/ 116291 w 145293"/>
                  <a:gd name="connsiteY9" fmla="*/ 64371 h 192793"/>
                  <a:gd name="connsiteX10" fmla="*/ 96732 w 145293"/>
                  <a:gd name="connsiteY10" fmla="*/ 7650 h 19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93" h="192793">
                    <a:moveTo>
                      <a:pt x="96732" y="7650"/>
                    </a:moveTo>
                    <a:cubicBezTo>
                      <a:pt x="79688" y="-4923"/>
                      <a:pt x="67394" y="6253"/>
                      <a:pt x="65438" y="17430"/>
                    </a:cubicBezTo>
                    <a:cubicBezTo>
                      <a:pt x="62923" y="33356"/>
                      <a:pt x="70467" y="37827"/>
                      <a:pt x="45879" y="43974"/>
                    </a:cubicBezTo>
                    <a:cubicBezTo>
                      <a:pt x="27718" y="48444"/>
                      <a:pt x="17379" y="66885"/>
                      <a:pt x="30512" y="82812"/>
                    </a:cubicBezTo>
                    <a:cubicBezTo>
                      <a:pt x="48953" y="104885"/>
                      <a:pt x="20453" y="106841"/>
                      <a:pt x="10953" y="116900"/>
                    </a:cubicBezTo>
                    <a:cubicBezTo>
                      <a:pt x="-8885" y="137576"/>
                      <a:pt x="7320" y="149870"/>
                      <a:pt x="32747" y="172503"/>
                    </a:cubicBezTo>
                    <a:cubicBezTo>
                      <a:pt x="58732" y="195694"/>
                      <a:pt x="83879" y="197370"/>
                      <a:pt x="111820" y="185356"/>
                    </a:cubicBezTo>
                    <a:cubicBezTo>
                      <a:pt x="132497" y="176414"/>
                      <a:pt x="147585" y="163562"/>
                      <a:pt x="143114" y="145679"/>
                    </a:cubicBezTo>
                    <a:cubicBezTo>
                      <a:pt x="136967" y="119973"/>
                      <a:pt x="109864" y="126400"/>
                      <a:pt x="125511" y="109076"/>
                    </a:cubicBezTo>
                    <a:cubicBezTo>
                      <a:pt x="135011" y="98738"/>
                      <a:pt x="143394" y="76106"/>
                      <a:pt x="116291" y="64371"/>
                    </a:cubicBezTo>
                    <a:cubicBezTo>
                      <a:pt x="89188" y="52635"/>
                      <a:pt x="121041" y="25532"/>
                      <a:pt x="96732" y="7650"/>
                    </a:cubicBezTo>
                    <a:close/>
                  </a:path>
                </a:pathLst>
              </a:custGeom>
              <a:solidFill>
                <a:srgbClr val="140E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" name="Forma libre 8">
                <a:extLst>
                  <a:ext uri="{FF2B5EF4-FFF2-40B4-BE49-F238E27FC236}">
                    <a16:creationId xmlns:a16="http://schemas.microsoft.com/office/drawing/2014/main" id="{DD10EFAB-45D8-4DC5-AF28-ACFC68BD2A30}"/>
                  </a:ext>
                </a:extLst>
              </p:cNvPr>
              <p:cNvSpPr/>
              <p:nvPr/>
            </p:nvSpPr>
            <p:spPr>
              <a:xfrm>
                <a:off x="10715203" y="4109846"/>
                <a:ext cx="240294" cy="290588"/>
              </a:xfrm>
              <a:custGeom>
                <a:avLst/>
                <a:gdLst>
                  <a:gd name="connsiteX0" fmla="*/ 66046 w 240293"/>
                  <a:gd name="connsiteY0" fmla="*/ 2972 h 290587"/>
                  <a:gd name="connsiteX1" fmla="*/ 28326 w 240293"/>
                  <a:gd name="connsiteY1" fmla="*/ 39296 h 290587"/>
                  <a:gd name="connsiteX2" fmla="*/ 19105 w 240293"/>
                  <a:gd name="connsiteY2" fmla="*/ 91266 h 290587"/>
                  <a:gd name="connsiteX3" fmla="*/ 24973 w 240293"/>
                  <a:gd name="connsiteY3" fmla="*/ 157766 h 290587"/>
                  <a:gd name="connsiteX4" fmla="*/ 21061 w 240293"/>
                  <a:gd name="connsiteY4" fmla="*/ 220913 h 290587"/>
                  <a:gd name="connsiteX5" fmla="*/ 92311 w 240293"/>
                  <a:gd name="connsiteY5" fmla="*/ 284898 h 290587"/>
                  <a:gd name="connsiteX6" fmla="*/ 214972 w 240293"/>
                  <a:gd name="connsiteY6" fmla="*/ 246898 h 290587"/>
                  <a:gd name="connsiteX7" fmla="*/ 231458 w 240293"/>
                  <a:gd name="connsiteY7" fmla="*/ 167546 h 290587"/>
                  <a:gd name="connsiteX8" fmla="*/ 179767 w 240293"/>
                  <a:gd name="connsiteY8" fmla="*/ 127590 h 290587"/>
                  <a:gd name="connsiteX9" fmla="*/ 134502 w 240293"/>
                  <a:gd name="connsiteY9" fmla="*/ 70031 h 290587"/>
                  <a:gd name="connsiteX10" fmla="*/ 66046 w 240293"/>
                  <a:gd name="connsiteY10" fmla="*/ 2972 h 29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293" h="290587">
                    <a:moveTo>
                      <a:pt x="66046" y="2972"/>
                    </a:moveTo>
                    <a:cubicBezTo>
                      <a:pt x="32796" y="-2895"/>
                      <a:pt x="23017" y="21972"/>
                      <a:pt x="28326" y="39296"/>
                    </a:cubicBezTo>
                    <a:cubicBezTo>
                      <a:pt x="35870" y="63884"/>
                      <a:pt x="50120" y="65002"/>
                      <a:pt x="19105" y="91266"/>
                    </a:cubicBezTo>
                    <a:cubicBezTo>
                      <a:pt x="-3807" y="110546"/>
                      <a:pt x="-5204" y="144634"/>
                      <a:pt x="24973" y="157766"/>
                    </a:cubicBezTo>
                    <a:cubicBezTo>
                      <a:pt x="67164" y="176207"/>
                      <a:pt x="27767" y="199678"/>
                      <a:pt x="21061" y="220913"/>
                    </a:cubicBezTo>
                    <a:cubicBezTo>
                      <a:pt x="7649" y="264781"/>
                      <a:pt x="39782" y="270928"/>
                      <a:pt x="92311" y="284898"/>
                    </a:cubicBezTo>
                    <a:cubicBezTo>
                      <a:pt x="146237" y="299428"/>
                      <a:pt x="183399" y="284060"/>
                      <a:pt x="214972" y="246898"/>
                    </a:cubicBezTo>
                    <a:cubicBezTo>
                      <a:pt x="238164" y="219516"/>
                      <a:pt x="250458" y="190178"/>
                      <a:pt x="231458" y="167546"/>
                    </a:cubicBezTo>
                    <a:cubicBezTo>
                      <a:pt x="204075" y="135134"/>
                      <a:pt x="169708" y="163913"/>
                      <a:pt x="179767" y="127590"/>
                    </a:cubicBezTo>
                    <a:cubicBezTo>
                      <a:pt x="185914" y="105796"/>
                      <a:pt x="181722" y="67516"/>
                      <a:pt x="134502" y="70031"/>
                    </a:cubicBezTo>
                    <a:cubicBezTo>
                      <a:pt x="87561" y="73105"/>
                      <a:pt x="114105" y="11355"/>
                      <a:pt x="66046" y="2972"/>
                    </a:cubicBezTo>
                    <a:close/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8" name="Arco 11">
              <a:extLst>
                <a:ext uri="{FF2B5EF4-FFF2-40B4-BE49-F238E27FC236}">
                  <a16:creationId xmlns:a16="http://schemas.microsoft.com/office/drawing/2014/main" id="{53CA2D09-8D7D-4BF8-AF96-32BDE2C7E02E}"/>
                </a:ext>
              </a:extLst>
            </p:cNvPr>
            <p:cNvSpPr/>
            <p:nvPr/>
          </p:nvSpPr>
          <p:spPr>
            <a:xfrm>
              <a:off x="10916462" y="5562222"/>
              <a:ext cx="464897" cy="1529773"/>
            </a:xfrm>
            <a:prstGeom prst="arc">
              <a:avLst>
                <a:gd name="adj1" fmla="val 16569258"/>
                <a:gd name="adj2" fmla="val 0"/>
              </a:avLst>
            </a:prstGeom>
            <a:ln w="12700">
              <a:solidFill>
                <a:srgbClr val="6647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Forma libre 14">
            <a:extLst>
              <a:ext uri="{FF2B5EF4-FFF2-40B4-BE49-F238E27FC236}">
                <a16:creationId xmlns:a16="http://schemas.microsoft.com/office/drawing/2014/main" id="{36C2968F-ECC9-4F42-93C3-BAE84670EC98}"/>
              </a:ext>
            </a:extLst>
          </p:cNvPr>
          <p:cNvSpPr/>
          <p:nvPr/>
        </p:nvSpPr>
        <p:spPr>
          <a:xfrm>
            <a:off x="871212" y="6186489"/>
            <a:ext cx="388508" cy="360756"/>
          </a:xfrm>
          <a:custGeom>
            <a:avLst/>
            <a:gdLst>
              <a:gd name="connsiteX0" fmla="*/ 14134 w 78235"/>
              <a:gd name="connsiteY0" fmla="*/ 72228 h 72646"/>
              <a:gd name="connsiteX1" fmla="*/ 66104 w 78235"/>
              <a:gd name="connsiteY1" fmla="*/ 72228 h 72646"/>
              <a:gd name="connsiteX2" fmla="*/ 71134 w 78235"/>
              <a:gd name="connsiteY2" fmla="*/ 67757 h 72646"/>
              <a:gd name="connsiteX3" fmla="*/ 78398 w 78235"/>
              <a:gd name="connsiteY3" fmla="*/ 7684 h 72646"/>
              <a:gd name="connsiteX4" fmla="*/ 73369 w 78235"/>
              <a:gd name="connsiteY4" fmla="*/ 2096 h 72646"/>
              <a:gd name="connsiteX5" fmla="*/ 7149 w 78235"/>
              <a:gd name="connsiteY5" fmla="*/ 2096 h 72646"/>
              <a:gd name="connsiteX6" fmla="*/ 2119 w 78235"/>
              <a:gd name="connsiteY6" fmla="*/ 7684 h 72646"/>
              <a:gd name="connsiteX7" fmla="*/ 9384 w 78235"/>
              <a:gd name="connsiteY7" fmla="*/ 67757 h 72646"/>
              <a:gd name="connsiteX8" fmla="*/ 14134 w 78235"/>
              <a:gd name="connsiteY8" fmla="*/ 72228 h 7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35" h="72646">
                <a:moveTo>
                  <a:pt x="14134" y="72228"/>
                </a:moveTo>
                <a:lnTo>
                  <a:pt x="66104" y="72228"/>
                </a:lnTo>
                <a:cubicBezTo>
                  <a:pt x="68619" y="72228"/>
                  <a:pt x="70854" y="70272"/>
                  <a:pt x="71134" y="67757"/>
                </a:cubicBezTo>
                <a:lnTo>
                  <a:pt x="78398" y="7684"/>
                </a:lnTo>
                <a:cubicBezTo>
                  <a:pt x="78678" y="4610"/>
                  <a:pt x="76443" y="2096"/>
                  <a:pt x="73369" y="2096"/>
                </a:cubicBezTo>
                <a:lnTo>
                  <a:pt x="7149" y="2096"/>
                </a:lnTo>
                <a:cubicBezTo>
                  <a:pt x="4075" y="2096"/>
                  <a:pt x="1840" y="4890"/>
                  <a:pt x="2119" y="7684"/>
                </a:cubicBezTo>
                <a:lnTo>
                  <a:pt x="9384" y="67757"/>
                </a:lnTo>
                <a:cubicBezTo>
                  <a:pt x="9384" y="70272"/>
                  <a:pt x="11619" y="72228"/>
                  <a:pt x="14134" y="72228"/>
                </a:cubicBezTo>
                <a:close/>
              </a:path>
            </a:pathLst>
          </a:custGeom>
          <a:solidFill>
            <a:srgbClr val="E622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6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;p12">
            <a:extLst>
              <a:ext uri="{FF2B5EF4-FFF2-40B4-BE49-F238E27FC236}">
                <a16:creationId xmlns:a16="http://schemas.microsoft.com/office/drawing/2014/main" id="{8D71C1F2-723C-9A40-9350-6F772A487111}"/>
              </a:ext>
            </a:extLst>
          </p:cNvPr>
          <p:cNvSpPr txBox="1">
            <a:spLocks/>
          </p:cNvSpPr>
          <p:nvPr/>
        </p:nvSpPr>
        <p:spPr>
          <a:xfrm>
            <a:off x="108377" y="2011866"/>
            <a:ext cx="5571453" cy="25073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500" b="0" i="0" dirty="0">
                <a:effectLst/>
                <a:latin typeface="Montserrat ExtraBold" panose="00000900000000000000" pitchFamily="2" charset="-52"/>
              </a:rPr>
              <a:t>Голосовые помощники </a:t>
            </a:r>
            <a:r>
              <a:rPr lang="ru-RU" sz="1500" b="0" i="0" dirty="0">
                <a:effectLst/>
                <a:latin typeface="Montserrat" panose="00000500000000000000" pitchFamily="2" charset="-52"/>
              </a:rPr>
              <a:t>- это настоящий подарок для тех, кто стремится к удобству и комфорту в повседневной жизни.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500" b="0" i="0" dirty="0">
                <a:effectLst/>
                <a:latin typeface="Montserrat" panose="00000500000000000000" pitchFamily="2" charset="-52"/>
              </a:rPr>
              <a:t>Голосовые ассистенты стали все более популярными в последнее время, и существует несколько голосовых помощников, которые используются чаще других: Google </a:t>
            </a:r>
            <a:r>
              <a:rPr lang="ru-RU" sz="1500" b="0" i="0" dirty="0" err="1">
                <a:effectLst/>
                <a:latin typeface="Montserrat" panose="00000500000000000000" pitchFamily="2" charset="-52"/>
              </a:rPr>
              <a:t>Assistant</a:t>
            </a:r>
            <a:r>
              <a:rPr lang="ru-RU" sz="1500" b="0" i="0" dirty="0">
                <a:effectLst/>
                <a:latin typeface="Montserrat" panose="00000500000000000000" pitchFamily="2" charset="-52"/>
              </a:rPr>
              <a:t>, </a:t>
            </a:r>
            <a:r>
              <a:rPr lang="ru-RU" sz="1500" b="0" i="0" dirty="0" err="1">
                <a:effectLst/>
                <a:latin typeface="Montserrat" panose="00000500000000000000" pitchFamily="2" charset="-52"/>
              </a:rPr>
              <a:t>Siri</a:t>
            </a:r>
            <a:r>
              <a:rPr lang="ru-RU" sz="1500" b="0" i="0" dirty="0">
                <a:effectLst/>
                <a:latin typeface="Montserrat" panose="00000500000000000000" pitchFamily="2" charset="-52"/>
              </a:rPr>
              <a:t> и </a:t>
            </a:r>
            <a:r>
              <a:rPr lang="ru-RU" sz="1500" b="0" i="0" dirty="0" err="1">
                <a:effectLst/>
                <a:latin typeface="Montserrat" panose="00000500000000000000" pitchFamily="2" charset="-52"/>
              </a:rPr>
              <a:t>Alice</a:t>
            </a:r>
            <a:r>
              <a:rPr lang="ru-RU" sz="1500" b="0" i="0" dirty="0">
                <a:effectLst/>
                <a:latin typeface="Montserrat" panose="00000500000000000000" pitchFamily="2" charset="-52"/>
              </a:rPr>
              <a:t>.</a:t>
            </a:r>
            <a:endParaRPr lang="en" sz="1500" b="1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6338487" y="2011866"/>
            <a:ext cx="5351633" cy="283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b="0" i="0" dirty="0">
                <a:effectLst/>
                <a:latin typeface="Montserrat ExtraBold" panose="00000900000000000000" pitchFamily="2" charset="-52"/>
              </a:rPr>
              <a:t>Голосовые помощники </a:t>
            </a:r>
            <a:r>
              <a:rPr lang="ru-RU" sz="1500" b="0" i="0" dirty="0">
                <a:effectLst/>
                <a:latin typeface="Montserrat" panose="00000500000000000000" pitchFamily="2" charset="-52"/>
              </a:rPr>
              <a:t>- это как верные друзья, которые всегда готовы помочь и поддержать в любой ситуации. Они говорят нашим языком, понимают наши желания и предоставляют необходимую информацию с помощью голосовых команд. Вместо того, чтобы просто выполнять команды, они становятся частью нашей повседневной жизни, сделав ее более удобной и беззаботной!</a:t>
            </a:r>
            <a:endParaRPr lang="en" sz="15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5E1BF1-2963-3A46-92CF-EDEEC291669B}"/>
              </a:ext>
            </a:extLst>
          </p:cNvPr>
          <p:cNvSpPr txBox="1">
            <a:spLocks/>
          </p:cNvSpPr>
          <p:nvPr/>
        </p:nvSpPr>
        <p:spPr>
          <a:xfrm>
            <a:off x="2058831" y="529613"/>
            <a:ext cx="8559312" cy="77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sz="2800" dirty="0">
                <a:latin typeface="Montserrat ExtraBold" panose="00000900000000000000" pitchFamily="2" charset="-52"/>
              </a:rPr>
              <a:t>Голосовой помощник или верный друг?</a:t>
            </a:r>
            <a:endParaRPr lang="en" sz="2800" dirty="0">
              <a:latin typeface="Montserrat ExtraBold" panose="00000900000000000000" pitchFamily="2" charset="-52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0" y="1739047"/>
            <a:ext cx="12192000" cy="0"/>
          </a:xfrm>
          <a:prstGeom prst="line">
            <a:avLst/>
          </a:prstGeom>
          <a:ln>
            <a:gradFill>
              <a:gsLst>
                <a:gs pos="0">
                  <a:srgbClr val="A890FE"/>
                </a:gs>
                <a:gs pos="99000">
                  <a:srgbClr val="EA8D8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gradFill>
              <a:gsLst>
                <a:gs pos="0">
                  <a:srgbClr val="A890FE"/>
                </a:gs>
                <a:gs pos="99000">
                  <a:srgbClr val="EA8D8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8">
            <a:extLst>
              <a:ext uri="{FF2B5EF4-FFF2-40B4-BE49-F238E27FC236}">
                <a16:creationId xmlns:a16="http://schemas.microsoft.com/office/drawing/2014/main" id="{D94EDB4E-F788-47FD-A8BB-0C43AFC7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19" y="542566"/>
            <a:ext cx="695675" cy="695675"/>
          </a:xfrm>
          <a:prstGeom prst="rect">
            <a:avLst/>
          </a:prstGeom>
        </p:spPr>
      </p:pic>
      <p:pic>
        <p:nvPicPr>
          <p:cNvPr id="8" name="Gráfico 10">
            <a:extLst>
              <a:ext uri="{FF2B5EF4-FFF2-40B4-BE49-F238E27FC236}">
                <a16:creationId xmlns:a16="http://schemas.microsoft.com/office/drawing/2014/main" id="{4DD4A5F8-765F-4962-9695-BC3D9EAB9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4976" y="624794"/>
            <a:ext cx="695675" cy="6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áfico 18">
            <a:extLst>
              <a:ext uri="{FF2B5EF4-FFF2-40B4-BE49-F238E27FC236}">
                <a16:creationId xmlns:a16="http://schemas.microsoft.com/office/drawing/2014/main" id="{CD33BFA6-20BC-487A-A533-DF3E4C571ADA}"/>
              </a:ext>
            </a:extLst>
          </p:cNvPr>
          <p:cNvGrpSpPr/>
          <p:nvPr/>
        </p:nvGrpSpPr>
        <p:grpSpPr>
          <a:xfrm>
            <a:off x="7737267" y="1178755"/>
            <a:ext cx="4471934" cy="4955564"/>
            <a:chOff x="3898669" y="1754691"/>
            <a:chExt cx="1430585" cy="1430585"/>
          </a:xfrm>
        </p:grpSpPr>
        <p:sp>
          <p:nvSpPr>
            <p:cNvPr id="28" name="Forma libre 170">
              <a:extLst>
                <a:ext uri="{FF2B5EF4-FFF2-40B4-BE49-F238E27FC236}">
                  <a16:creationId xmlns:a16="http://schemas.microsoft.com/office/drawing/2014/main" id="{F426AFDC-3F70-406B-A5F7-8CEF7BE673CE}"/>
                </a:ext>
              </a:extLst>
            </p:cNvPr>
            <p:cNvSpPr/>
            <p:nvPr/>
          </p:nvSpPr>
          <p:spPr>
            <a:xfrm>
              <a:off x="4190919" y="2004886"/>
              <a:ext cx="997498" cy="1165144"/>
            </a:xfrm>
            <a:custGeom>
              <a:avLst/>
              <a:gdLst>
                <a:gd name="connsiteX0" fmla="*/ 243381 w 997497"/>
                <a:gd name="connsiteY0" fmla="*/ 32849 h 1165144"/>
                <a:gd name="connsiteX1" fmla="*/ 46955 w 997497"/>
                <a:gd name="connsiteY1" fmla="*/ 206084 h 1165144"/>
                <a:gd name="connsiteX2" fmla="*/ 18176 w 997497"/>
                <a:gd name="connsiteY2" fmla="*/ 450289 h 1165144"/>
                <a:gd name="connsiteX3" fmla="*/ 338940 w 997497"/>
                <a:gd name="connsiteY3" fmla="*/ 681642 h 1165144"/>
                <a:gd name="connsiteX4" fmla="*/ 326087 w 997497"/>
                <a:gd name="connsiteY4" fmla="*/ 1031744 h 1165144"/>
                <a:gd name="connsiteX5" fmla="*/ 505190 w 997497"/>
                <a:gd name="connsiteY5" fmla="*/ 1162788 h 1165144"/>
                <a:gd name="connsiteX6" fmla="*/ 958395 w 997497"/>
                <a:gd name="connsiteY6" fmla="*/ 336010 h 1165144"/>
                <a:gd name="connsiteX7" fmla="*/ 243381 w 997497"/>
                <a:gd name="connsiteY7" fmla="*/ 32849 h 116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497" h="1165144">
                  <a:moveTo>
                    <a:pt x="243381" y="32849"/>
                  </a:moveTo>
                  <a:cubicBezTo>
                    <a:pt x="215440" y="44584"/>
                    <a:pt x="107308" y="89569"/>
                    <a:pt x="46955" y="206084"/>
                  </a:cubicBezTo>
                  <a:cubicBezTo>
                    <a:pt x="34102" y="230951"/>
                    <a:pt x="-26250" y="347466"/>
                    <a:pt x="18176" y="450289"/>
                  </a:cubicBezTo>
                  <a:cubicBezTo>
                    <a:pt x="77132" y="586642"/>
                    <a:pt x="256514" y="553392"/>
                    <a:pt x="338940" y="681642"/>
                  </a:cubicBezTo>
                  <a:cubicBezTo>
                    <a:pt x="409631" y="792009"/>
                    <a:pt x="262940" y="900420"/>
                    <a:pt x="326087" y="1031744"/>
                  </a:cubicBezTo>
                  <a:cubicBezTo>
                    <a:pt x="359058" y="1100199"/>
                    <a:pt x="435057" y="1157479"/>
                    <a:pt x="505190" y="1162788"/>
                  </a:cubicBezTo>
                  <a:cubicBezTo>
                    <a:pt x="724527" y="1179273"/>
                    <a:pt x="1118497" y="706789"/>
                    <a:pt x="958395" y="336010"/>
                  </a:cubicBezTo>
                  <a:cubicBezTo>
                    <a:pt x="841601" y="66658"/>
                    <a:pt x="469425" y="-61313"/>
                    <a:pt x="243381" y="32849"/>
                  </a:cubicBez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 171">
              <a:extLst>
                <a:ext uri="{FF2B5EF4-FFF2-40B4-BE49-F238E27FC236}">
                  <a16:creationId xmlns:a16="http://schemas.microsoft.com/office/drawing/2014/main" id="{26F7FF16-A1DA-4F62-B329-94A710D21ABD}"/>
                </a:ext>
              </a:extLst>
            </p:cNvPr>
            <p:cNvSpPr/>
            <p:nvPr/>
          </p:nvSpPr>
          <p:spPr>
            <a:xfrm>
              <a:off x="4171175" y="2096212"/>
              <a:ext cx="726469" cy="933233"/>
            </a:xfrm>
            <a:custGeom>
              <a:avLst/>
              <a:gdLst>
                <a:gd name="connsiteX0" fmla="*/ 710183 w 726468"/>
                <a:gd name="connsiteY0" fmla="*/ 153316 h 933233"/>
                <a:gd name="connsiteX1" fmla="*/ 306434 w 726468"/>
                <a:gd name="connsiteY1" fmla="*/ 3552 h 933233"/>
                <a:gd name="connsiteX2" fmla="*/ 276257 w 726468"/>
                <a:gd name="connsiteY2" fmla="*/ 17523 h 933233"/>
                <a:gd name="connsiteX3" fmla="*/ 3552 w 726468"/>
                <a:gd name="connsiteY3" fmla="*/ 751536 h 933233"/>
                <a:gd name="connsiteX4" fmla="*/ 17523 w 726468"/>
                <a:gd name="connsiteY4" fmla="*/ 781712 h 933233"/>
                <a:gd name="connsiteX5" fmla="*/ 421272 w 726468"/>
                <a:gd name="connsiteY5" fmla="*/ 931477 h 933233"/>
                <a:gd name="connsiteX6" fmla="*/ 451448 w 726468"/>
                <a:gd name="connsiteY6" fmla="*/ 917506 h 933233"/>
                <a:gd name="connsiteX7" fmla="*/ 724153 w 726468"/>
                <a:gd name="connsiteY7" fmla="*/ 183213 h 933233"/>
                <a:gd name="connsiteX8" fmla="*/ 710183 w 726468"/>
                <a:gd name="connsiteY8" fmla="*/ 153316 h 93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6468" h="933233">
                  <a:moveTo>
                    <a:pt x="710183" y="153316"/>
                  </a:moveTo>
                  <a:lnTo>
                    <a:pt x="306434" y="3552"/>
                  </a:lnTo>
                  <a:cubicBezTo>
                    <a:pt x="294140" y="-918"/>
                    <a:pt x="280728" y="5229"/>
                    <a:pt x="276257" y="17523"/>
                  </a:cubicBezTo>
                  <a:lnTo>
                    <a:pt x="3552" y="751536"/>
                  </a:lnTo>
                  <a:cubicBezTo>
                    <a:pt x="-918" y="763830"/>
                    <a:pt x="5229" y="777242"/>
                    <a:pt x="17523" y="781712"/>
                  </a:cubicBezTo>
                  <a:lnTo>
                    <a:pt x="421272" y="931477"/>
                  </a:lnTo>
                  <a:cubicBezTo>
                    <a:pt x="433566" y="935947"/>
                    <a:pt x="446978" y="929800"/>
                    <a:pt x="451448" y="917506"/>
                  </a:cubicBezTo>
                  <a:lnTo>
                    <a:pt x="724153" y="183213"/>
                  </a:lnTo>
                  <a:cubicBezTo>
                    <a:pt x="728624" y="171199"/>
                    <a:pt x="722477" y="157787"/>
                    <a:pt x="710183" y="153316"/>
                  </a:cubicBezTo>
                  <a:close/>
                </a:path>
              </a:pathLst>
            </a:custGeom>
            <a:solidFill>
              <a:srgbClr val="2D54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 172">
              <a:extLst>
                <a:ext uri="{FF2B5EF4-FFF2-40B4-BE49-F238E27FC236}">
                  <a16:creationId xmlns:a16="http://schemas.microsoft.com/office/drawing/2014/main" id="{D8DE63A4-0E6E-46AC-8DF2-086D12576A96}"/>
                </a:ext>
              </a:extLst>
            </p:cNvPr>
            <p:cNvSpPr/>
            <p:nvPr/>
          </p:nvSpPr>
          <p:spPr>
            <a:xfrm>
              <a:off x="4226684" y="1913077"/>
              <a:ext cx="667793" cy="712498"/>
            </a:xfrm>
            <a:custGeom>
              <a:avLst/>
              <a:gdLst>
                <a:gd name="connsiteX0" fmla="*/ 412704 w 667792"/>
                <a:gd name="connsiteY0" fmla="*/ 712539 h 712498"/>
                <a:gd name="connsiteX1" fmla="*/ 381690 w 667792"/>
                <a:gd name="connsiteY1" fmla="*/ 711700 h 712498"/>
                <a:gd name="connsiteX2" fmla="*/ 39411 w 667792"/>
                <a:gd name="connsiteY2" fmla="*/ 525054 h 712498"/>
                <a:gd name="connsiteX3" fmla="*/ 176043 w 667792"/>
                <a:gd name="connsiteY3" fmla="*/ 36084 h 712498"/>
                <a:gd name="connsiteX4" fmla="*/ 345087 w 667792"/>
                <a:gd name="connsiteY4" fmla="*/ 6467 h 712498"/>
                <a:gd name="connsiteX5" fmla="*/ 481998 w 667792"/>
                <a:gd name="connsiteY5" fmla="*/ 91967 h 712498"/>
                <a:gd name="connsiteX6" fmla="*/ 479483 w 667792"/>
                <a:gd name="connsiteY6" fmla="*/ 223569 h 712498"/>
                <a:gd name="connsiteX7" fmla="*/ 469704 w 667792"/>
                <a:gd name="connsiteY7" fmla="*/ 349025 h 712498"/>
                <a:gd name="connsiteX8" fmla="*/ 555204 w 667792"/>
                <a:gd name="connsiteY8" fmla="*/ 414128 h 712498"/>
                <a:gd name="connsiteX9" fmla="*/ 652998 w 667792"/>
                <a:gd name="connsiteY9" fmla="*/ 484539 h 712498"/>
                <a:gd name="connsiteX10" fmla="*/ 646851 w 667792"/>
                <a:gd name="connsiteY10" fmla="*/ 630671 h 712498"/>
                <a:gd name="connsiteX11" fmla="*/ 412704 w 667792"/>
                <a:gd name="connsiteY11" fmla="*/ 712539 h 712498"/>
                <a:gd name="connsiteX12" fmla="*/ 301499 w 667792"/>
                <a:gd name="connsiteY12" fmla="*/ 5349 h 712498"/>
                <a:gd name="connsiteX13" fmla="*/ 177719 w 667792"/>
                <a:gd name="connsiteY13" fmla="*/ 38878 h 712498"/>
                <a:gd name="connsiteX14" fmla="*/ 177719 w 667792"/>
                <a:gd name="connsiteY14" fmla="*/ 38878 h 712498"/>
                <a:gd name="connsiteX15" fmla="*/ 42484 w 667792"/>
                <a:gd name="connsiteY15" fmla="*/ 523657 h 712498"/>
                <a:gd name="connsiteX16" fmla="*/ 382248 w 667792"/>
                <a:gd name="connsiteY16" fmla="*/ 708627 h 712498"/>
                <a:gd name="connsiteX17" fmla="*/ 644336 w 667792"/>
                <a:gd name="connsiteY17" fmla="*/ 628995 h 712498"/>
                <a:gd name="connsiteX18" fmla="*/ 650204 w 667792"/>
                <a:gd name="connsiteY18" fmla="*/ 486216 h 712498"/>
                <a:gd name="connsiteX19" fmla="*/ 554366 w 667792"/>
                <a:gd name="connsiteY19" fmla="*/ 417481 h 712498"/>
                <a:gd name="connsiteX20" fmla="*/ 466910 w 667792"/>
                <a:gd name="connsiteY20" fmla="*/ 350422 h 712498"/>
                <a:gd name="connsiteX21" fmla="*/ 476689 w 667792"/>
                <a:gd name="connsiteY21" fmla="*/ 222731 h 712498"/>
                <a:gd name="connsiteX22" fmla="*/ 479483 w 667792"/>
                <a:gd name="connsiteY22" fmla="*/ 93364 h 712498"/>
                <a:gd name="connsiteX23" fmla="*/ 344807 w 667792"/>
                <a:gd name="connsiteY23" fmla="*/ 9540 h 712498"/>
                <a:gd name="connsiteX24" fmla="*/ 301499 w 667792"/>
                <a:gd name="connsiteY24" fmla="*/ 5349 h 712498"/>
                <a:gd name="connsiteX25" fmla="*/ 176881 w 667792"/>
                <a:gd name="connsiteY25" fmla="*/ 37481 h 712498"/>
                <a:gd name="connsiteX26" fmla="*/ 176881 w 667792"/>
                <a:gd name="connsiteY26" fmla="*/ 37481 h 712498"/>
                <a:gd name="connsiteX27" fmla="*/ 176881 w 667792"/>
                <a:gd name="connsiteY27" fmla="*/ 37481 h 71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67792" h="712498">
                  <a:moveTo>
                    <a:pt x="412704" y="712539"/>
                  </a:moveTo>
                  <a:cubicBezTo>
                    <a:pt x="402645" y="712539"/>
                    <a:pt x="392307" y="712259"/>
                    <a:pt x="381690" y="711700"/>
                  </a:cubicBezTo>
                  <a:cubicBezTo>
                    <a:pt x="224940" y="703039"/>
                    <a:pt x="96970" y="633186"/>
                    <a:pt x="39411" y="525054"/>
                  </a:cubicBezTo>
                  <a:cubicBezTo>
                    <a:pt x="-52515" y="352378"/>
                    <a:pt x="37734" y="111805"/>
                    <a:pt x="176043" y="36084"/>
                  </a:cubicBezTo>
                  <a:cubicBezTo>
                    <a:pt x="245896" y="-2474"/>
                    <a:pt x="306528" y="-1357"/>
                    <a:pt x="345087" y="6467"/>
                  </a:cubicBezTo>
                  <a:cubicBezTo>
                    <a:pt x="411028" y="19599"/>
                    <a:pt x="459645" y="50055"/>
                    <a:pt x="481998" y="91967"/>
                  </a:cubicBezTo>
                  <a:cubicBezTo>
                    <a:pt x="506028" y="136952"/>
                    <a:pt x="493175" y="179143"/>
                    <a:pt x="479483" y="223569"/>
                  </a:cubicBezTo>
                  <a:cubicBezTo>
                    <a:pt x="467189" y="263525"/>
                    <a:pt x="454616" y="304598"/>
                    <a:pt x="469704" y="349025"/>
                  </a:cubicBezTo>
                  <a:cubicBezTo>
                    <a:pt x="483116" y="388701"/>
                    <a:pt x="518042" y="400995"/>
                    <a:pt x="555204" y="414128"/>
                  </a:cubicBezTo>
                  <a:cubicBezTo>
                    <a:pt x="592924" y="427539"/>
                    <a:pt x="632042" y="441231"/>
                    <a:pt x="652998" y="484539"/>
                  </a:cubicBezTo>
                  <a:cubicBezTo>
                    <a:pt x="675071" y="530363"/>
                    <a:pt x="672277" y="592951"/>
                    <a:pt x="646851" y="630671"/>
                  </a:cubicBezTo>
                  <a:cubicBezTo>
                    <a:pt x="612204" y="680965"/>
                    <a:pt x="520557" y="712539"/>
                    <a:pt x="412704" y="712539"/>
                  </a:cubicBezTo>
                  <a:close/>
                  <a:moveTo>
                    <a:pt x="301499" y="5349"/>
                  </a:moveTo>
                  <a:cubicBezTo>
                    <a:pt x="267131" y="5349"/>
                    <a:pt x="224381" y="13173"/>
                    <a:pt x="177719" y="38878"/>
                  </a:cubicBezTo>
                  <a:lnTo>
                    <a:pt x="177719" y="38878"/>
                  </a:lnTo>
                  <a:cubicBezTo>
                    <a:pt x="40808" y="114040"/>
                    <a:pt x="-48604" y="352657"/>
                    <a:pt x="42484" y="523657"/>
                  </a:cubicBezTo>
                  <a:cubicBezTo>
                    <a:pt x="99484" y="630951"/>
                    <a:pt x="226616" y="699965"/>
                    <a:pt x="382248" y="708627"/>
                  </a:cubicBezTo>
                  <a:cubicBezTo>
                    <a:pt x="501836" y="715333"/>
                    <a:pt x="607174" y="683201"/>
                    <a:pt x="644336" y="628995"/>
                  </a:cubicBezTo>
                  <a:cubicBezTo>
                    <a:pt x="669204" y="592392"/>
                    <a:pt x="671998" y="530922"/>
                    <a:pt x="650204" y="486216"/>
                  </a:cubicBezTo>
                  <a:cubicBezTo>
                    <a:pt x="629807" y="444025"/>
                    <a:pt x="591527" y="430613"/>
                    <a:pt x="554366" y="417481"/>
                  </a:cubicBezTo>
                  <a:cubicBezTo>
                    <a:pt x="516645" y="404069"/>
                    <a:pt x="480881" y="391495"/>
                    <a:pt x="466910" y="350422"/>
                  </a:cubicBezTo>
                  <a:cubicBezTo>
                    <a:pt x="451542" y="304878"/>
                    <a:pt x="464395" y="263246"/>
                    <a:pt x="476689" y="222731"/>
                  </a:cubicBezTo>
                  <a:cubicBezTo>
                    <a:pt x="490101" y="178863"/>
                    <a:pt x="502954" y="137231"/>
                    <a:pt x="479483" y="93364"/>
                  </a:cubicBezTo>
                  <a:cubicBezTo>
                    <a:pt x="457689" y="52290"/>
                    <a:pt x="409631" y="22393"/>
                    <a:pt x="344807" y="9540"/>
                  </a:cubicBezTo>
                  <a:cubicBezTo>
                    <a:pt x="332234" y="7026"/>
                    <a:pt x="317704" y="5349"/>
                    <a:pt x="301499" y="5349"/>
                  </a:cubicBezTo>
                  <a:close/>
                  <a:moveTo>
                    <a:pt x="176881" y="37481"/>
                  </a:moveTo>
                  <a:lnTo>
                    <a:pt x="176881" y="37481"/>
                  </a:lnTo>
                  <a:lnTo>
                    <a:pt x="176881" y="37481"/>
                  </a:lnTo>
                  <a:close/>
                </a:path>
              </a:pathLst>
            </a:custGeom>
            <a:solidFill>
              <a:srgbClr val="AAAA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1" name="Forma libre 173">
              <a:extLst>
                <a:ext uri="{FF2B5EF4-FFF2-40B4-BE49-F238E27FC236}">
                  <a16:creationId xmlns:a16="http://schemas.microsoft.com/office/drawing/2014/main" id="{48381768-C19F-4251-8EF9-0F66AF3B1AC2}"/>
                </a:ext>
              </a:extLst>
            </p:cNvPr>
            <p:cNvSpPr/>
            <p:nvPr/>
          </p:nvSpPr>
          <p:spPr>
            <a:xfrm>
              <a:off x="4284675" y="2149639"/>
              <a:ext cx="500146" cy="396764"/>
            </a:xfrm>
            <a:custGeom>
              <a:avLst/>
              <a:gdLst>
                <a:gd name="connsiteX0" fmla="*/ 498889 w 500145"/>
                <a:gd name="connsiteY0" fmla="*/ 63566 h 396763"/>
                <a:gd name="connsiteX1" fmla="*/ 454183 w 500145"/>
                <a:gd name="connsiteY1" fmla="*/ 93463 h 396763"/>
                <a:gd name="connsiteX2" fmla="*/ 63845 w 500145"/>
                <a:gd name="connsiteY2" fmla="*/ 355551 h 396763"/>
                <a:gd name="connsiteX3" fmla="*/ 2096 w 500145"/>
                <a:gd name="connsiteY3" fmla="*/ 397183 h 396763"/>
                <a:gd name="connsiteX4" fmla="*/ 87037 w 500145"/>
                <a:gd name="connsiteY4" fmla="*/ 167786 h 396763"/>
                <a:gd name="connsiteX5" fmla="*/ 149066 w 500145"/>
                <a:gd name="connsiteY5" fmla="*/ 126154 h 396763"/>
                <a:gd name="connsiteX6" fmla="*/ 289051 w 500145"/>
                <a:gd name="connsiteY6" fmla="*/ 31993 h 396763"/>
                <a:gd name="connsiteX7" fmla="*/ 333757 w 500145"/>
                <a:gd name="connsiteY7" fmla="*/ 2096 h 3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145" h="396763">
                  <a:moveTo>
                    <a:pt x="498889" y="63566"/>
                  </a:moveTo>
                  <a:lnTo>
                    <a:pt x="454183" y="93463"/>
                  </a:lnTo>
                  <a:lnTo>
                    <a:pt x="63845" y="355551"/>
                  </a:lnTo>
                  <a:lnTo>
                    <a:pt x="2096" y="397183"/>
                  </a:lnTo>
                  <a:lnTo>
                    <a:pt x="87037" y="167786"/>
                  </a:lnTo>
                  <a:lnTo>
                    <a:pt x="149066" y="126154"/>
                  </a:lnTo>
                  <a:lnTo>
                    <a:pt x="289051" y="31993"/>
                  </a:lnTo>
                  <a:lnTo>
                    <a:pt x="333757" y="2096"/>
                  </a:lnTo>
                  <a:close/>
                </a:path>
              </a:pathLst>
            </a:custGeom>
            <a:solidFill>
              <a:srgbClr val="EEEDF3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2" name="Forma libre 174">
              <a:extLst>
                <a:ext uri="{FF2B5EF4-FFF2-40B4-BE49-F238E27FC236}">
                  <a16:creationId xmlns:a16="http://schemas.microsoft.com/office/drawing/2014/main" id="{F515BA3F-BAC8-42E4-A687-A7F80D3471C2}"/>
                </a:ext>
              </a:extLst>
            </p:cNvPr>
            <p:cNvSpPr/>
            <p:nvPr/>
          </p:nvSpPr>
          <p:spPr>
            <a:xfrm>
              <a:off x="4238573" y="2222286"/>
              <a:ext cx="634263" cy="449852"/>
            </a:xfrm>
            <a:custGeom>
              <a:avLst/>
              <a:gdLst>
                <a:gd name="connsiteX0" fmla="*/ 633844 w 634263"/>
                <a:gd name="connsiteY0" fmla="*/ 23890 h 449851"/>
                <a:gd name="connsiteX1" fmla="*/ 589138 w 634263"/>
                <a:gd name="connsiteY1" fmla="*/ 53787 h 449851"/>
                <a:gd name="connsiteX2" fmla="*/ 64125 w 634263"/>
                <a:gd name="connsiteY2" fmla="*/ 406403 h 449851"/>
                <a:gd name="connsiteX3" fmla="*/ 64125 w 634263"/>
                <a:gd name="connsiteY3" fmla="*/ 406403 h 449851"/>
                <a:gd name="connsiteX4" fmla="*/ 2096 w 634263"/>
                <a:gd name="connsiteY4" fmla="*/ 447756 h 449851"/>
                <a:gd name="connsiteX5" fmla="*/ 32272 w 634263"/>
                <a:gd name="connsiteY5" fmla="*/ 367007 h 449851"/>
                <a:gd name="connsiteX6" fmla="*/ 32272 w 634263"/>
                <a:gd name="connsiteY6" fmla="*/ 367007 h 449851"/>
                <a:gd name="connsiteX7" fmla="*/ 94022 w 634263"/>
                <a:gd name="connsiteY7" fmla="*/ 325654 h 449851"/>
                <a:gd name="connsiteX8" fmla="*/ 94022 w 634263"/>
                <a:gd name="connsiteY8" fmla="*/ 325374 h 449851"/>
                <a:gd name="connsiteX9" fmla="*/ 531021 w 634263"/>
                <a:gd name="connsiteY9" fmla="*/ 32272 h 449851"/>
                <a:gd name="connsiteX10" fmla="*/ 575727 w 634263"/>
                <a:gd name="connsiteY10" fmla="*/ 2096 h 44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263" h="449851">
                  <a:moveTo>
                    <a:pt x="633844" y="23890"/>
                  </a:moveTo>
                  <a:lnTo>
                    <a:pt x="589138" y="53787"/>
                  </a:lnTo>
                  <a:lnTo>
                    <a:pt x="64125" y="406403"/>
                  </a:lnTo>
                  <a:lnTo>
                    <a:pt x="64125" y="406403"/>
                  </a:lnTo>
                  <a:lnTo>
                    <a:pt x="2096" y="447756"/>
                  </a:lnTo>
                  <a:lnTo>
                    <a:pt x="32272" y="367007"/>
                  </a:lnTo>
                  <a:lnTo>
                    <a:pt x="32272" y="367007"/>
                  </a:lnTo>
                  <a:lnTo>
                    <a:pt x="94022" y="325654"/>
                  </a:lnTo>
                  <a:lnTo>
                    <a:pt x="94022" y="325374"/>
                  </a:lnTo>
                  <a:lnTo>
                    <a:pt x="531021" y="32272"/>
                  </a:lnTo>
                  <a:lnTo>
                    <a:pt x="575727" y="2096"/>
                  </a:lnTo>
                  <a:close/>
                </a:path>
              </a:pathLst>
            </a:custGeom>
            <a:solidFill>
              <a:srgbClr val="EEEDF3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3" name="Forma libre 175">
              <a:extLst>
                <a:ext uri="{FF2B5EF4-FFF2-40B4-BE49-F238E27FC236}">
                  <a16:creationId xmlns:a16="http://schemas.microsoft.com/office/drawing/2014/main" id="{391E5EEB-BCF1-450B-8AA6-DFEA2453EC4F}"/>
                </a:ext>
              </a:extLst>
            </p:cNvPr>
            <p:cNvSpPr/>
            <p:nvPr/>
          </p:nvSpPr>
          <p:spPr>
            <a:xfrm>
              <a:off x="4171158" y="2096212"/>
              <a:ext cx="726469" cy="933233"/>
            </a:xfrm>
            <a:custGeom>
              <a:avLst/>
              <a:gdLst>
                <a:gd name="connsiteX0" fmla="*/ 710200 w 726468"/>
                <a:gd name="connsiteY0" fmla="*/ 153316 h 933233"/>
                <a:gd name="connsiteX1" fmla="*/ 701258 w 726468"/>
                <a:gd name="connsiteY1" fmla="*/ 149964 h 933233"/>
                <a:gd name="connsiteX2" fmla="*/ 643141 w 726468"/>
                <a:gd name="connsiteY2" fmla="*/ 128449 h 933233"/>
                <a:gd name="connsiteX3" fmla="*/ 612406 w 726468"/>
                <a:gd name="connsiteY3" fmla="*/ 116993 h 933233"/>
                <a:gd name="connsiteX4" fmla="*/ 447274 w 726468"/>
                <a:gd name="connsiteY4" fmla="*/ 55802 h 933233"/>
                <a:gd name="connsiteX5" fmla="*/ 306450 w 726468"/>
                <a:gd name="connsiteY5" fmla="*/ 3552 h 933233"/>
                <a:gd name="connsiteX6" fmla="*/ 276274 w 726468"/>
                <a:gd name="connsiteY6" fmla="*/ 17523 h 933233"/>
                <a:gd name="connsiteX7" fmla="*/ 200554 w 726468"/>
                <a:gd name="connsiteY7" fmla="*/ 221493 h 933233"/>
                <a:gd name="connsiteX8" fmla="*/ 115333 w 726468"/>
                <a:gd name="connsiteY8" fmla="*/ 450889 h 933233"/>
                <a:gd name="connsiteX9" fmla="*/ 99407 w 726468"/>
                <a:gd name="connsiteY9" fmla="*/ 493639 h 933233"/>
                <a:gd name="connsiteX10" fmla="*/ 99407 w 726468"/>
                <a:gd name="connsiteY10" fmla="*/ 493639 h 933233"/>
                <a:gd name="connsiteX11" fmla="*/ 69510 w 726468"/>
                <a:gd name="connsiteY11" fmla="*/ 574389 h 933233"/>
                <a:gd name="connsiteX12" fmla="*/ 3569 w 726468"/>
                <a:gd name="connsiteY12" fmla="*/ 752095 h 933233"/>
                <a:gd name="connsiteX13" fmla="*/ 2172 w 726468"/>
                <a:gd name="connsiteY13" fmla="*/ 758800 h 933233"/>
                <a:gd name="connsiteX14" fmla="*/ 17539 w 726468"/>
                <a:gd name="connsiteY14" fmla="*/ 782271 h 933233"/>
                <a:gd name="connsiteX15" fmla="*/ 92422 w 726468"/>
                <a:gd name="connsiteY15" fmla="*/ 810212 h 933233"/>
                <a:gd name="connsiteX16" fmla="*/ 148863 w 726468"/>
                <a:gd name="connsiteY16" fmla="*/ 831168 h 933233"/>
                <a:gd name="connsiteX17" fmla="*/ 298068 w 726468"/>
                <a:gd name="connsiteY17" fmla="*/ 886491 h 933233"/>
                <a:gd name="connsiteX18" fmla="*/ 352553 w 726468"/>
                <a:gd name="connsiteY18" fmla="*/ 906609 h 933233"/>
                <a:gd name="connsiteX19" fmla="*/ 421288 w 726468"/>
                <a:gd name="connsiteY19" fmla="*/ 932035 h 933233"/>
                <a:gd name="connsiteX20" fmla="*/ 451465 w 726468"/>
                <a:gd name="connsiteY20" fmla="*/ 918344 h 933233"/>
                <a:gd name="connsiteX21" fmla="*/ 719141 w 726468"/>
                <a:gd name="connsiteY21" fmla="*/ 197463 h 933233"/>
                <a:gd name="connsiteX22" fmla="*/ 724170 w 726468"/>
                <a:gd name="connsiteY22" fmla="*/ 184052 h 933233"/>
                <a:gd name="connsiteX23" fmla="*/ 710200 w 726468"/>
                <a:gd name="connsiteY23" fmla="*/ 153316 h 933233"/>
                <a:gd name="connsiteX24" fmla="*/ 671920 w 726468"/>
                <a:gd name="connsiteY24" fmla="*/ 198860 h 933233"/>
                <a:gd name="connsiteX25" fmla="*/ 666332 w 726468"/>
                <a:gd name="connsiteY25" fmla="*/ 214228 h 933233"/>
                <a:gd name="connsiteX26" fmla="*/ 435818 w 726468"/>
                <a:gd name="connsiteY26" fmla="*/ 835359 h 933233"/>
                <a:gd name="connsiteX27" fmla="*/ 419333 w 726468"/>
                <a:gd name="connsiteY27" fmla="*/ 842903 h 933233"/>
                <a:gd name="connsiteX28" fmla="*/ 368759 w 726468"/>
                <a:gd name="connsiteY28" fmla="*/ 824183 h 933233"/>
                <a:gd name="connsiteX29" fmla="*/ 307568 w 726468"/>
                <a:gd name="connsiteY29" fmla="*/ 801550 h 933233"/>
                <a:gd name="connsiteX30" fmla="*/ 181274 w 726468"/>
                <a:gd name="connsiteY30" fmla="*/ 754609 h 933233"/>
                <a:gd name="connsiteX31" fmla="*/ 123436 w 726468"/>
                <a:gd name="connsiteY31" fmla="*/ 733095 h 933233"/>
                <a:gd name="connsiteX32" fmla="*/ 77333 w 726468"/>
                <a:gd name="connsiteY32" fmla="*/ 716051 h 933233"/>
                <a:gd name="connsiteX33" fmla="*/ 69230 w 726468"/>
                <a:gd name="connsiteY33" fmla="*/ 704595 h 933233"/>
                <a:gd name="connsiteX34" fmla="*/ 70069 w 726468"/>
                <a:gd name="connsiteY34" fmla="*/ 699565 h 933233"/>
                <a:gd name="connsiteX35" fmla="*/ 132098 w 726468"/>
                <a:gd name="connsiteY35" fmla="*/ 532757 h 933233"/>
                <a:gd name="connsiteX36" fmla="*/ 132098 w 726468"/>
                <a:gd name="connsiteY36" fmla="*/ 532757 h 933233"/>
                <a:gd name="connsiteX37" fmla="*/ 161995 w 726468"/>
                <a:gd name="connsiteY37" fmla="*/ 452007 h 933233"/>
                <a:gd name="connsiteX38" fmla="*/ 161995 w 726468"/>
                <a:gd name="connsiteY38" fmla="*/ 452007 h 933233"/>
                <a:gd name="connsiteX39" fmla="*/ 177921 w 726468"/>
                <a:gd name="connsiteY39" fmla="*/ 409257 h 933233"/>
                <a:gd name="connsiteX40" fmla="*/ 263142 w 726468"/>
                <a:gd name="connsiteY40" fmla="*/ 179861 h 933233"/>
                <a:gd name="connsiteX41" fmla="*/ 306450 w 726468"/>
                <a:gd name="connsiteY41" fmla="*/ 63346 h 933233"/>
                <a:gd name="connsiteX42" fmla="*/ 322656 w 726468"/>
                <a:gd name="connsiteY42" fmla="*/ 55802 h 933233"/>
                <a:gd name="connsiteX43" fmla="*/ 403127 w 726468"/>
                <a:gd name="connsiteY43" fmla="*/ 85699 h 933233"/>
                <a:gd name="connsiteX44" fmla="*/ 568259 w 726468"/>
                <a:gd name="connsiteY44" fmla="*/ 146890 h 933233"/>
                <a:gd name="connsiteX45" fmla="*/ 598994 w 726468"/>
                <a:gd name="connsiteY45" fmla="*/ 158346 h 933233"/>
                <a:gd name="connsiteX46" fmla="*/ 657111 w 726468"/>
                <a:gd name="connsiteY46" fmla="*/ 179861 h 933233"/>
                <a:gd name="connsiteX47" fmla="*/ 664656 w 726468"/>
                <a:gd name="connsiteY47" fmla="*/ 182655 h 933233"/>
                <a:gd name="connsiteX48" fmla="*/ 671920 w 726468"/>
                <a:gd name="connsiteY48" fmla="*/ 198860 h 93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26468" h="933233">
                  <a:moveTo>
                    <a:pt x="710200" y="153316"/>
                  </a:moveTo>
                  <a:lnTo>
                    <a:pt x="701258" y="149964"/>
                  </a:lnTo>
                  <a:lnTo>
                    <a:pt x="643141" y="128449"/>
                  </a:lnTo>
                  <a:lnTo>
                    <a:pt x="612406" y="116993"/>
                  </a:lnTo>
                  <a:lnTo>
                    <a:pt x="447274" y="55802"/>
                  </a:lnTo>
                  <a:lnTo>
                    <a:pt x="306450" y="3552"/>
                  </a:lnTo>
                  <a:cubicBezTo>
                    <a:pt x="294436" y="-918"/>
                    <a:pt x="280745" y="5229"/>
                    <a:pt x="276274" y="17523"/>
                  </a:cubicBezTo>
                  <a:lnTo>
                    <a:pt x="200554" y="221493"/>
                  </a:lnTo>
                  <a:lnTo>
                    <a:pt x="115333" y="450889"/>
                  </a:lnTo>
                  <a:lnTo>
                    <a:pt x="99407" y="493639"/>
                  </a:lnTo>
                  <a:lnTo>
                    <a:pt x="99407" y="493639"/>
                  </a:lnTo>
                  <a:lnTo>
                    <a:pt x="69510" y="574389"/>
                  </a:lnTo>
                  <a:lnTo>
                    <a:pt x="3569" y="752095"/>
                  </a:lnTo>
                  <a:cubicBezTo>
                    <a:pt x="2731" y="754330"/>
                    <a:pt x="2451" y="756565"/>
                    <a:pt x="2172" y="758800"/>
                  </a:cubicBezTo>
                  <a:cubicBezTo>
                    <a:pt x="1333" y="768859"/>
                    <a:pt x="7480" y="778639"/>
                    <a:pt x="17539" y="782271"/>
                  </a:cubicBezTo>
                  <a:lnTo>
                    <a:pt x="92422" y="810212"/>
                  </a:lnTo>
                  <a:lnTo>
                    <a:pt x="148863" y="831168"/>
                  </a:lnTo>
                  <a:lnTo>
                    <a:pt x="298068" y="886491"/>
                  </a:lnTo>
                  <a:lnTo>
                    <a:pt x="352553" y="906609"/>
                  </a:lnTo>
                  <a:lnTo>
                    <a:pt x="421288" y="932035"/>
                  </a:lnTo>
                  <a:cubicBezTo>
                    <a:pt x="433303" y="936506"/>
                    <a:pt x="446994" y="930359"/>
                    <a:pt x="451465" y="918344"/>
                  </a:cubicBezTo>
                  <a:lnTo>
                    <a:pt x="719141" y="197463"/>
                  </a:lnTo>
                  <a:lnTo>
                    <a:pt x="724170" y="184052"/>
                  </a:lnTo>
                  <a:cubicBezTo>
                    <a:pt x="728641" y="171199"/>
                    <a:pt x="722494" y="157787"/>
                    <a:pt x="710200" y="153316"/>
                  </a:cubicBezTo>
                  <a:close/>
                  <a:moveTo>
                    <a:pt x="671920" y="198860"/>
                  </a:moveTo>
                  <a:lnTo>
                    <a:pt x="666332" y="214228"/>
                  </a:lnTo>
                  <a:lnTo>
                    <a:pt x="435818" y="835359"/>
                  </a:lnTo>
                  <a:cubicBezTo>
                    <a:pt x="433303" y="841786"/>
                    <a:pt x="426038" y="845418"/>
                    <a:pt x="419333" y="842903"/>
                  </a:cubicBezTo>
                  <a:lnTo>
                    <a:pt x="368759" y="824183"/>
                  </a:lnTo>
                  <a:lnTo>
                    <a:pt x="307568" y="801550"/>
                  </a:lnTo>
                  <a:lnTo>
                    <a:pt x="181274" y="754609"/>
                  </a:lnTo>
                  <a:lnTo>
                    <a:pt x="123436" y="733095"/>
                  </a:lnTo>
                  <a:lnTo>
                    <a:pt x="77333" y="716051"/>
                  </a:lnTo>
                  <a:cubicBezTo>
                    <a:pt x="72304" y="714095"/>
                    <a:pt x="69230" y="709624"/>
                    <a:pt x="69230" y="704595"/>
                  </a:cubicBezTo>
                  <a:cubicBezTo>
                    <a:pt x="69230" y="702918"/>
                    <a:pt x="69230" y="701242"/>
                    <a:pt x="70069" y="699565"/>
                  </a:cubicBezTo>
                  <a:lnTo>
                    <a:pt x="132098" y="532757"/>
                  </a:lnTo>
                  <a:lnTo>
                    <a:pt x="132098" y="532757"/>
                  </a:lnTo>
                  <a:lnTo>
                    <a:pt x="161995" y="452007"/>
                  </a:lnTo>
                  <a:lnTo>
                    <a:pt x="161995" y="452007"/>
                  </a:lnTo>
                  <a:lnTo>
                    <a:pt x="177921" y="409257"/>
                  </a:lnTo>
                  <a:lnTo>
                    <a:pt x="263142" y="179861"/>
                  </a:lnTo>
                  <a:lnTo>
                    <a:pt x="306450" y="63346"/>
                  </a:lnTo>
                  <a:cubicBezTo>
                    <a:pt x="308965" y="56920"/>
                    <a:pt x="316230" y="53287"/>
                    <a:pt x="322656" y="55802"/>
                  </a:cubicBezTo>
                  <a:lnTo>
                    <a:pt x="403127" y="85699"/>
                  </a:lnTo>
                  <a:lnTo>
                    <a:pt x="568259" y="146890"/>
                  </a:lnTo>
                  <a:lnTo>
                    <a:pt x="598994" y="158346"/>
                  </a:lnTo>
                  <a:lnTo>
                    <a:pt x="657111" y="179861"/>
                  </a:lnTo>
                  <a:lnTo>
                    <a:pt x="664656" y="182655"/>
                  </a:lnTo>
                  <a:cubicBezTo>
                    <a:pt x="671082" y="185169"/>
                    <a:pt x="674435" y="192434"/>
                    <a:pt x="671920" y="198860"/>
                  </a:cubicBezTo>
                  <a:close/>
                </a:path>
              </a:pathLst>
            </a:custGeom>
            <a:solidFill>
              <a:srgbClr val="EEED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4" name="Forma libre 176">
              <a:extLst>
                <a:ext uri="{FF2B5EF4-FFF2-40B4-BE49-F238E27FC236}">
                  <a16:creationId xmlns:a16="http://schemas.microsoft.com/office/drawing/2014/main" id="{65727BA7-470F-44BD-9951-6C53240AD6F6}"/>
                </a:ext>
              </a:extLst>
            </p:cNvPr>
            <p:cNvSpPr/>
            <p:nvPr/>
          </p:nvSpPr>
          <p:spPr>
            <a:xfrm>
              <a:off x="4362675" y="2877548"/>
              <a:ext cx="47500" cy="47500"/>
            </a:xfrm>
            <a:custGeom>
              <a:avLst/>
              <a:gdLst>
                <a:gd name="connsiteX0" fmla="*/ 16581 w 47499"/>
                <a:gd name="connsiteY0" fmla="*/ 45081 h 47499"/>
                <a:gd name="connsiteX1" fmla="*/ 16581 w 47499"/>
                <a:gd name="connsiteY1" fmla="*/ 45081 h 47499"/>
                <a:gd name="connsiteX2" fmla="*/ 3449 w 47499"/>
                <a:gd name="connsiteY2" fmla="*/ 16581 h 47499"/>
                <a:gd name="connsiteX3" fmla="*/ 3449 w 47499"/>
                <a:gd name="connsiteY3" fmla="*/ 16581 h 47499"/>
                <a:gd name="connsiteX4" fmla="*/ 31949 w 47499"/>
                <a:gd name="connsiteY4" fmla="*/ 3449 h 47499"/>
                <a:gd name="connsiteX5" fmla="*/ 31949 w 47499"/>
                <a:gd name="connsiteY5" fmla="*/ 3449 h 47499"/>
                <a:gd name="connsiteX6" fmla="*/ 45081 w 47499"/>
                <a:gd name="connsiteY6" fmla="*/ 31949 h 47499"/>
                <a:gd name="connsiteX7" fmla="*/ 45081 w 47499"/>
                <a:gd name="connsiteY7" fmla="*/ 31949 h 47499"/>
                <a:gd name="connsiteX8" fmla="*/ 16581 w 47499"/>
                <a:gd name="connsiteY8" fmla="*/ 45081 h 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99" h="47499">
                  <a:moveTo>
                    <a:pt x="16581" y="45081"/>
                  </a:moveTo>
                  <a:lnTo>
                    <a:pt x="16581" y="45081"/>
                  </a:lnTo>
                  <a:cubicBezTo>
                    <a:pt x="5125" y="40890"/>
                    <a:pt x="-742" y="28037"/>
                    <a:pt x="3449" y="16581"/>
                  </a:cubicBezTo>
                  <a:lnTo>
                    <a:pt x="3449" y="16581"/>
                  </a:lnTo>
                  <a:cubicBezTo>
                    <a:pt x="7640" y="5125"/>
                    <a:pt x="20493" y="-742"/>
                    <a:pt x="31949" y="3449"/>
                  </a:cubicBezTo>
                  <a:lnTo>
                    <a:pt x="31949" y="3449"/>
                  </a:lnTo>
                  <a:cubicBezTo>
                    <a:pt x="43405" y="7640"/>
                    <a:pt x="49272" y="20493"/>
                    <a:pt x="45081" y="31949"/>
                  </a:cubicBezTo>
                  <a:lnTo>
                    <a:pt x="45081" y="31949"/>
                  </a:lnTo>
                  <a:cubicBezTo>
                    <a:pt x="40611" y="43684"/>
                    <a:pt x="27758" y="49272"/>
                    <a:pt x="16581" y="45081"/>
                  </a:cubicBezTo>
                  <a:close/>
                </a:path>
              </a:pathLst>
            </a:custGeom>
            <a:solidFill>
              <a:srgbClr val="C9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5" name="Forma libre 177">
              <a:extLst>
                <a:ext uri="{FF2B5EF4-FFF2-40B4-BE49-F238E27FC236}">
                  <a16:creationId xmlns:a16="http://schemas.microsoft.com/office/drawing/2014/main" id="{978163C5-F2D1-4EA2-99E8-FA7FF87F9F30}"/>
                </a:ext>
              </a:extLst>
            </p:cNvPr>
            <p:cNvSpPr/>
            <p:nvPr/>
          </p:nvSpPr>
          <p:spPr>
            <a:xfrm>
              <a:off x="4065698" y="1813029"/>
              <a:ext cx="673381" cy="405146"/>
            </a:xfrm>
            <a:custGeom>
              <a:avLst/>
              <a:gdLst>
                <a:gd name="connsiteX0" fmla="*/ 583470 w 673380"/>
                <a:gd name="connsiteY0" fmla="*/ 3412 h 405146"/>
                <a:gd name="connsiteX1" fmla="*/ 19897 w 673380"/>
                <a:gd name="connsiteY1" fmla="*/ 190059 h 405146"/>
                <a:gd name="connsiteX2" fmla="*/ 3412 w 673380"/>
                <a:gd name="connsiteY2" fmla="*/ 222750 h 405146"/>
                <a:gd name="connsiteX3" fmla="*/ 58177 w 673380"/>
                <a:gd name="connsiteY3" fmla="*/ 387603 h 405146"/>
                <a:gd name="connsiteX4" fmla="*/ 90868 w 673380"/>
                <a:gd name="connsiteY4" fmla="*/ 404088 h 405146"/>
                <a:gd name="connsiteX5" fmla="*/ 146471 w 673380"/>
                <a:gd name="connsiteY5" fmla="*/ 385647 h 405146"/>
                <a:gd name="connsiteX6" fmla="*/ 173574 w 673380"/>
                <a:gd name="connsiteY6" fmla="*/ 376705 h 405146"/>
                <a:gd name="connsiteX7" fmla="*/ 204868 w 673380"/>
                <a:gd name="connsiteY7" fmla="*/ 397102 h 405146"/>
                <a:gd name="connsiteX8" fmla="*/ 222750 w 673380"/>
                <a:gd name="connsiteY8" fmla="*/ 391235 h 405146"/>
                <a:gd name="connsiteX9" fmla="*/ 235882 w 673380"/>
                <a:gd name="connsiteY9" fmla="*/ 356308 h 405146"/>
                <a:gd name="connsiteX10" fmla="*/ 372794 w 673380"/>
                <a:gd name="connsiteY10" fmla="*/ 310764 h 405146"/>
                <a:gd name="connsiteX11" fmla="*/ 654440 w 673380"/>
                <a:gd name="connsiteY11" fmla="*/ 217441 h 405146"/>
                <a:gd name="connsiteX12" fmla="*/ 670925 w 673380"/>
                <a:gd name="connsiteY12" fmla="*/ 184750 h 405146"/>
                <a:gd name="connsiteX13" fmla="*/ 616161 w 673380"/>
                <a:gd name="connsiteY13" fmla="*/ 19897 h 405146"/>
                <a:gd name="connsiteX14" fmla="*/ 583470 w 673380"/>
                <a:gd name="connsiteY14" fmla="*/ 3412 h 40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3380" h="405146">
                  <a:moveTo>
                    <a:pt x="583470" y="3412"/>
                  </a:moveTo>
                  <a:lnTo>
                    <a:pt x="19897" y="190059"/>
                  </a:lnTo>
                  <a:cubicBezTo>
                    <a:pt x="6206" y="194529"/>
                    <a:pt x="-1058" y="209338"/>
                    <a:pt x="3412" y="222750"/>
                  </a:cubicBezTo>
                  <a:lnTo>
                    <a:pt x="58177" y="387603"/>
                  </a:lnTo>
                  <a:cubicBezTo>
                    <a:pt x="62647" y="401294"/>
                    <a:pt x="77456" y="408558"/>
                    <a:pt x="90868" y="404088"/>
                  </a:cubicBezTo>
                  <a:lnTo>
                    <a:pt x="146471" y="385647"/>
                  </a:lnTo>
                  <a:lnTo>
                    <a:pt x="173574" y="376705"/>
                  </a:lnTo>
                  <a:cubicBezTo>
                    <a:pt x="180559" y="381176"/>
                    <a:pt x="197882" y="392911"/>
                    <a:pt x="204868" y="397102"/>
                  </a:cubicBezTo>
                  <a:cubicBezTo>
                    <a:pt x="211294" y="400735"/>
                    <a:pt x="219676" y="397941"/>
                    <a:pt x="222750" y="391235"/>
                  </a:cubicBezTo>
                  <a:cubicBezTo>
                    <a:pt x="226103" y="383691"/>
                    <a:pt x="233088" y="364132"/>
                    <a:pt x="235882" y="356308"/>
                  </a:cubicBezTo>
                  <a:lnTo>
                    <a:pt x="372794" y="310764"/>
                  </a:lnTo>
                  <a:lnTo>
                    <a:pt x="654440" y="217441"/>
                  </a:lnTo>
                  <a:cubicBezTo>
                    <a:pt x="668131" y="212971"/>
                    <a:pt x="675396" y="198162"/>
                    <a:pt x="670925" y="184750"/>
                  </a:cubicBezTo>
                  <a:lnTo>
                    <a:pt x="616161" y="19897"/>
                  </a:lnTo>
                  <a:cubicBezTo>
                    <a:pt x="611690" y="6206"/>
                    <a:pt x="597161" y="-1058"/>
                    <a:pt x="583470" y="3412"/>
                  </a:cubicBezTo>
                  <a:close/>
                </a:path>
              </a:pathLst>
            </a:custGeom>
            <a:solidFill>
              <a:srgbClr val="3F3F3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orma libre 178">
              <a:extLst>
                <a:ext uri="{FF2B5EF4-FFF2-40B4-BE49-F238E27FC236}">
                  <a16:creationId xmlns:a16="http://schemas.microsoft.com/office/drawing/2014/main" id="{4B4713EC-2317-484F-9537-174D1BFECA0C}"/>
                </a:ext>
              </a:extLst>
            </p:cNvPr>
            <p:cNvSpPr/>
            <p:nvPr/>
          </p:nvSpPr>
          <p:spPr>
            <a:xfrm>
              <a:off x="4023435" y="1769369"/>
              <a:ext cx="720881" cy="435881"/>
            </a:xfrm>
            <a:custGeom>
              <a:avLst/>
              <a:gdLst>
                <a:gd name="connsiteX0" fmla="*/ 625732 w 720880"/>
                <a:gd name="connsiteY0" fmla="*/ 3484 h 435881"/>
                <a:gd name="connsiteX1" fmla="*/ 21087 w 720880"/>
                <a:gd name="connsiteY1" fmla="*/ 203822 h 435881"/>
                <a:gd name="connsiteX2" fmla="*/ 3484 w 720880"/>
                <a:gd name="connsiteY2" fmla="*/ 239027 h 435881"/>
                <a:gd name="connsiteX3" fmla="*/ 62160 w 720880"/>
                <a:gd name="connsiteY3" fmla="*/ 415895 h 435881"/>
                <a:gd name="connsiteX4" fmla="*/ 97366 w 720880"/>
                <a:gd name="connsiteY4" fmla="*/ 433498 h 435881"/>
                <a:gd name="connsiteX5" fmla="*/ 156881 w 720880"/>
                <a:gd name="connsiteY5" fmla="*/ 413659 h 435881"/>
                <a:gd name="connsiteX6" fmla="*/ 185939 w 720880"/>
                <a:gd name="connsiteY6" fmla="*/ 404159 h 435881"/>
                <a:gd name="connsiteX7" fmla="*/ 219469 w 720880"/>
                <a:gd name="connsiteY7" fmla="*/ 425953 h 435881"/>
                <a:gd name="connsiteX8" fmla="*/ 238748 w 720880"/>
                <a:gd name="connsiteY8" fmla="*/ 419527 h 435881"/>
                <a:gd name="connsiteX9" fmla="*/ 252719 w 720880"/>
                <a:gd name="connsiteY9" fmla="*/ 382086 h 435881"/>
                <a:gd name="connsiteX10" fmla="*/ 399689 w 720880"/>
                <a:gd name="connsiteY10" fmla="*/ 333468 h 435881"/>
                <a:gd name="connsiteX11" fmla="*/ 702012 w 720880"/>
                <a:gd name="connsiteY11" fmla="*/ 233160 h 435881"/>
                <a:gd name="connsiteX12" fmla="*/ 719615 w 720880"/>
                <a:gd name="connsiteY12" fmla="*/ 197954 h 435881"/>
                <a:gd name="connsiteX13" fmla="*/ 660938 w 720880"/>
                <a:gd name="connsiteY13" fmla="*/ 21087 h 435881"/>
                <a:gd name="connsiteX14" fmla="*/ 625732 w 720880"/>
                <a:gd name="connsiteY14" fmla="*/ 3484 h 4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0880" h="435881">
                  <a:moveTo>
                    <a:pt x="625732" y="3484"/>
                  </a:moveTo>
                  <a:lnTo>
                    <a:pt x="21087" y="203822"/>
                  </a:lnTo>
                  <a:cubicBezTo>
                    <a:pt x="6557" y="208572"/>
                    <a:pt x="-1266" y="224498"/>
                    <a:pt x="3484" y="239027"/>
                  </a:cubicBezTo>
                  <a:lnTo>
                    <a:pt x="62160" y="415895"/>
                  </a:lnTo>
                  <a:cubicBezTo>
                    <a:pt x="66910" y="430424"/>
                    <a:pt x="82837" y="438248"/>
                    <a:pt x="97366" y="433498"/>
                  </a:cubicBezTo>
                  <a:lnTo>
                    <a:pt x="156881" y="413659"/>
                  </a:lnTo>
                  <a:lnTo>
                    <a:pt x="185939" y="404159"/>
                  </a:lnTo>
                  <a:cubicBezTo>
                    <a:pt x="193204" y="409189"/>
                    <a:pt x="211925" y="421483"/>
                    <a:pt x="219469" y="425953"/>
                  </a:cubicBezTo>
                  <a:cubicBezTo>
                    <a:pt x="226175" y="429865"/>
                    <a:pt x="235395" y="426792"/>
                    <a:pt x="238748" y="419527"/>
                  </a:cubicBezTo>
                  <a:cubicBezTo>
                    <a:pt x="242101" y="411424"/>
                    <a:pt x="249924" y="390189"/>
                    <a:pt x="252719" y="382086"/>
                  </a:cubicBezTo>
                  <a:lnTo>
                    <a:pt x="399689" y="333468"/>
                  </a:lnTo>
                  <a:lnTo>
                    <a:pt x="702012" y="233160"/>
                  </a:lnTo>
                  <a:cubicBezTo>
                    <a:pt x="716541" y="228410"/>
                    <a:pt x="724365" y="212483"/>
                    <a:pt x="719615" y="197954"/>
                  </a:cubicBezTo>
                  <a:lnTo>
                    <a:pt x="660938" y="21087"/>
                  </a:lnTo>
                  <a:cubicBezTo>
                    <a:pt x="656188" y="6557"/>
                    <a:pt x="640541" y="-1266"/>
                    <a:pt x="625732" y="3484"/>
                  </a:cubicBez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 179">
              <a:extLst>
                <a:ext uri="{FF2B5EF4-FFF2-40B4-BE49-F238E27FC236}">
                  <a16:creationId xmlns:a16="http://schemas.microsoft.com/office/drawing/2014/main" id="{269A19E3-6CE2-46EA-AEED-4ACA6FE6BDEA}"/>
                </a:ext>
              </a:extLst>
            </p:cNvPr>
            <p:cNvSpPr/>
            <p:nvPr/>
          </p:nvSpPr>
          <p:spPr>
            <a:xfrm>
              <a:off x="4130312" y="1992802"/>
              <a:ext cx="122941" cy="145294"/>
            </a:xfrm>
            <a:custGeom>
              <a:avLst/>
              <a:gdLst>
                <a:gd name="connsiteX0" fmla="*/ 67327 w 122940"/>
                <a:gd name="connsiteY0" fmla="*/ 63373 h 145293"/>
                <a:gd name="connsiteX1" fmla="*/ 69842 w 122940"/>
                <a:gd name="connsiteY1" fmla="*/ 38506 h 145293"/>
                <a:gd name="connsiteX2" fmla="*/ 65092 w 122940"/>
                <a:gd name="connsiteY2" fmla="*/ 24256 h 145293"/>
                <a:gd name="connsiteX3" fmla="*/ 26813 w 122940"/>
                <a:gd name="connsiteY3" fmla="*/ 3300 h 145293"/>
                <a:gd name="connsiteX4" fmla="*/ 6415 w 122940"/>
                <a:gd name="connsiteY4" fmla="*/ 42417 h 145293"/>
                <a:gd name="connsiteX5" fmla="*/ 11445 w 122940"/>
                <a:gd name="connsiteY5" fmla="*/ 58064 h 145293"/>
                <a:gd name="connsiteX6" fmla="*/ 28210 w 122940"/>
                <a:gd name="connsiteY6" fmla="*/ 76505 h 145293"/>
                <a:gd name="connsiteX7" fmla="*/ 2224 w 122940"/>
                <a:gd name="connsiteY7" fmla="*/ 132667 h 145293"/>
                <a:gd name="connsiteX8" fmla="*/ 19548 w 122940"/>
                <a:gd name="connsiteY8" fmla="*/ 144123 h 145293"/>
                <a:gd name="connsiteX9" fmla="*/ 113989 w 122940"/>
                <a:gd name="connsiteY9" fmla="*/ 112829 h 145293"/>
                <a:gd name="connsiteX10" fmla="*/ 121253 w 122940"/>
                <a:gd name="connsiteY10" fmla="*/ 93270 h 145293"/>
                <a:gd name="connsiteX11" fmla="*/ 67327 w 122940"/>
                <a:gd name="connsiteY11" fmla="*/ 63373 h 1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940" h="145293">
                  <a:moveTo>
                    <a:pt x="67327" y="63373"/>
                  </a:moveTo>
                  <a:cubicBezTo>
                    <a:pt x="71518" y="56108"/>
                    <a:pt x="72636" y="47167"/>
                    <a:pt x="69842" y="38506"/>
                  </a:cubicBezTo>
                  <a:lnTo>
                    <a:pt x="65092" y="24256"/>
                  </a:lnTo>
                  <a:cubicBezTo>
                    <a:pt x="59783" y="8329"/>
                    <a:pt x="43018" y="-1450"/>
                    <a:pt x="26813" y="3300"/>
                  </a:cubicBezTo>
                  <a:cubicBezTo>
                    <a:pt x="10048" y="8329"/>
                    <a:pt x="1107" y="25932"/>
                    <a:pt x="6415" y="42417"/>
                  </a:cubicBezTo>
                  <a:lnTo>
                    <a:pt x="11445" y="58064"/>
                  </a:lnTo>
                  <a:cubicBezTo>
                    <a:pt x="14239" y="66726"/>
                    <a:pt x="20665" y="73153"/>
                    <a:pt x="28210" y="76505"/>
                  </a:cubicBezTo>
                  <a:cubicBezTo>
                    <a:pt x="10886" y="89638"/>
                    <a:pt x="827" y="110594"/>
                    <a:pt x="2224" y="132667"/>
                  </a:cubicBezTo>
                  <a:cubicBezTo>
                    <a:pt x="2783" y="141329"/>
                    <a:pt x="11445" y="146638"/>
                    <a:pt x="19548" y="144123"/>
                  </a:cubicBezTo>
                  <a:lnTo>
                    <a:pt x="113989" y="112829"/>
                  </a:lnTo>
                  <a:cubicBezTo>
                    <a:pt x="122092" y="110035"/>
                    <a:pt x="125724" y="100535"/>
                    <a:pt x="121253" y="93270"/>
                  </a:cubicBezTo>
                  <a:cubicBezTo>
                    <a:pt x="109518" y="74270"/>
                    <a:pt x="89121" y="63373"/>
                    <a:pt x="67327" y="633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 180">
              <a:extLst>
                <a:ext uri="{FF2B5EF4-FFF2-40B4-BE49-F238E27FC236}">
                  <a16:creationId xmlns:a16="http://schemas.microsoft.com/office/drawing/2014/main" id="{5B9A81A1-EA4B-413B-953A-E481A33F2637}"/>
                </a:ext>
              </a:extLst>
            </p:cNvPr>
            <p:cNvSpPr/>
            <p:nvPr/>
          </p:nvSpPr>
          <p:spPr>
            <a:xfrm>
              <a:off x="4289672" y="1903871"/>
              <a:ext cx="181617" cy="156470"/>
            </a:xfrm>
            <a:custGeom>
              <a:avLst/>
              <a:gdLst>
                <a:gd name="connsiteX0" fmla="*/ 135407 w 181617"/>
                <a:gd name="connsiteY0" fmla="*/ 3099 h 156470"/>
                <a:gd name="connsiteX1" fmla="*/ 14981 w 181617"/>
                <a:gd name="connsiteY1" fmla="*/ 43055 h 156470"/>
                <a:gd name="connsiteX2" fmla="*/ 2967 w 181617"/>
                <a:gd name="connsiteY2" fmla="*/ 66805 h 156470"/>
                <a:gd name="connsiteX3" fmla="*/ 22525 w 181617"/>
                <a:gd name="connsiteY3" fmla="*/ 126040 h 156470"/>
                <a:gd name="connsiteX4" fmla="*/ 46275 w 181617"/>
                <a:gd name="connsiteY4" fmla="*/ 138055 h 156470"/>
                <a:gd name="connsiteX5" fmla="*/ 58011 w 181617"/>
                <a:gd name="connsiteY5" fmla="*/ 134143 h 156470"/>
                <a:gd name="connsiteX6" fmla="*/ 87908 w 181617"/>
                <a:gd name="connsiteY6" fmla="*/ 153702 h 156470"/>
                <a:gd name="connsiteX7" fmla="*/ 103555 w 181617"/>
                <a:gd name="connsiteY7" fmla="*/ 148393 h 156470"/>
                <a:gd name="connsiteX8" fmla="*/ 116128 w 181617"/>
                <a:gd name="connsiteY8" fmla="*/ 114864 h 156470"/>
                <a:gd name="connsiteX9" fmla="*/ 166702 w 181617"/>
                <a:gd name="connsiteY9" fmla="*/ 98099 h 156470"/>
                <a:gd name="connsiteX10" fmla="*/ 178716 w 181617"/>
                <a:gd name="connsiteY10" fmla="*/ 74349 h 156470"/>
                <a:gd name="connsiteX11" fmla="*/ 159157 w 181617"/>
                <a:gd name="connsiteY11" fmla="*/ 15114 h 156470"/>
                <a:gd name="connsiteX12" fmla="*/ 135407 w 181617"/>
                <a:gd name="connsiteY12" fmla="*/ 3099 h 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617" h="156470">
                  <a:moveTo>
                    <a:pt x="135407" y="3099"/>
                  </a:moveTo>
                  <a:lnTo>
                    <a:pt x="14981" y="43055"/>
                  </a:lnTo>
                  <a:cubicBezTo>
                    <a:pt x="5202" y="46408"/>
                    <a:pt x="-107" y="57026"/>
                    <a:pt x="2967" y="66805"/>
                  </a:cubicBezTo>
                  <a:lnTo>
                    <a:pt x="22525" y="126040"/>
                  </a:lnTo>
                  <a:cubicBezTo>
                    <a:pt x="25878" y="135820"/>
                    <a:pt x="36496" y="141129"/>
                    <a:pt x="46275" y="138055"/>
                  </a:cubicBezTo>
                  <a:lnTo>
                    <a:pt x="58011" y="134143"/>
                  </a:lnTo>
                  <a:cubicBezTo>
                    <a:pt x="58011" y="134143"/>
                    <a:pt x="80363" y="149231"/>
                    <a:pt x="87908" y="153702"/>
                  </a:cubicBezTo>
                  <a:cubicBezTo>
                    <a:pt x="93496" y="156776"/>
                    <a:pt x="101040" y="154540"/>
                    <a:pt x="103555" y="148393"/>
                  </a:cubicBezTo>
                  <a:cubicBezTo>
                    <a:pt x="107187" y="140290"/>
                    <a:pt x="116128" y="114864"/>
                    <a:pt x="116128" y="114864"/>
                  </a:cubicBezTo>
                  <a:lnTo>
                    <a:pt x="166702" y="98099"/>
                  </a:lnTo>
                  <a:cubicBezTo>
                    <a:pt x="176481" y="94746"/>
                    <a:pt x="181790" y="84129"/>
                    <a:pt x="178716" y="74349"/>
                  </a:cubicBezTo>
                  <a:lnTo>
                    <a:pt x="159157" y="15114"/>
                  </a:lnTo>
                  <a:cubicBezTo>
                    <a:pt x="155804" y="5055"/>
                    <a:pt x="145187" y="-254"/>
                    <a:pt x="135407" y="30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9" name="Forma libre 181">
              <a:extLst>
                <a:ext uri="{FF2B5EF4-FFF2-40B4-BE49-F238E27FC236}">
                  <a16:creationId xmlns:a16="http://schemas.microsoft.com/office/drawing/2014/main" id="{FB4438EF-A9ED-4B9B-9C1C-D709671364E6}"/>
                </a:ext>
              </a:extLst>
            </p:cNvPr>
            <p:cNvSpPr/>
            <p:nvPr/>
          </p:nvSpPr>
          <p:spPr>
            <a:xfrm>
              <a:off x="4313877" y="1924576"/>
              <a:ext cx="117353" cy="50294"/>
            </a:xfrm>
            <a:custGeom>
              <a:avLst/>
              <a:gdLst>
                <a:gd name="connsiteX0" fmla="*/ 11732 w 117352"/>
                <a:gd name="connsiteY0" fmla="*/ 49732 h 50294"/>
                <a:gd name="connsiteX1" fmla="*/ 2511 w 117352"/>
                <a:gd name="connsiteY1" fmla="*/ 44702 h 50294"/>
                <a:gd name="connsiteX2" fmla="*/ 7541 w 117352"/>
                <a:gd name="connsiteY2" fmla="*/ 34923 h 50294"/>
                <a:gd name="connsiteX3" fmla="*/ 105335 w 117352"/>
                <a:gd name="connsiteY3" fmla="*/ 2511 h 50294"/>
                <a:gd name="connsiteX4" fmla="*/ 115114 w 117352"/>
                <a:gd name="connsiteY4" fmla="*/ 7541 h 50294"/>
                <a:gd name="connsiteX5" fmla="*/ 110085 w 117352"/>
                <a:gd name="connsiteY5" fmla="*/ 17320 h 50294"/>
                <a:gd name="connsiteX6" fmla="*/ 12291 w 117352"/>
                <a:gd name="connsiteY6" fmla="*/ 49732 h 50294"/>
                <a:gd name="connsiteX7" fmla="*/ 11732 w 117352"/>
                <a:gd name="connsiteY7" fmla="*/ 49732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52" h="50294">
                  <a:moveTo>
                    <a:pt x="11732" y="49732"/>
                  </a:moveTo>
                  <a:cubicBezTo>
                    <a:pt x="7820" y="50570"/>
                    <a:pt x="3629" y="48614"/>
                    <a:pt x="2511" y="44702"/>
                  </a:cubicBezTo>
                  <a:cubicBezTo>
                    <a:pt x="1114" y="40511"/>
                    <a:pt x="3350" y="36041"/>
                    <a:pt x="7541" y="34923"/>
                  </a:cubicBezTo>
                  <a:lnTo>
                    <a:pt x="105335" y="2511"/>
                  </a:lnTo>
                  <a:cubicBezTo>
                    <a:pt x="109246" y="1114"/>
                    <a:pt x="113996" y="3350"/>
                    <a:pt x="115114" y="7541"/>
                  </a:cubicBezTo>
                  <a:cubicBezTo>
                    <a:pt x="116511" y="11732"/>
                    <a:pt x="114276" y="16203"/>
                    <a:pt x="110085" y="17320"/>
                  </a:cubicBezTo>
                  <a:lnTo>
                    <a:pt x="12291" y="49732"/>
                  </a:lnTo>
                  <a:cubicBezTo>
                    <a:pt x="12011" y="49732"/>
                    <a:pt x="12011" y="49732"/>
                    <a:pt x="11732" y="49732"/>
                  </a:cubicBezTo>
                  <a:close/>
                </a:path>
              </a:pathLst>
            </a:custGeom>
            <a:solidFill>
              <a:srgbClr val="E2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 182">
              <a:extLst>
                <a:ext uri="{FF2B5EF4-FFF2-40B4-BE49-F238E27FC236}">
                  <a16:creationId xmlns:a16="http://schemas.microsoft.com/office/drawing/2014/main" id="{D7498A4D-B00D-44C9-8305-75370DA346C8}"/>
                </a:ext>
              </a:extLst>
            </p:cNvPr>
            <p:cNvSpPr/>
            <p:nvPr/>
          </p:nvSpPr>
          <p:spPr>
            <a:xfrm>
              <a:off x="4322260" y="1950282"/>
              <a:ext cx="117353" cy="50294"/>
            </a:xfrm>
            <a:custGeom>
              <a:avLst/>
              <a:gdLst>
                <a:gd name="connsiteX0" fmla="*/ 11732 w 117352"/>
                <a:gd name="connsiteY0" fmla="*/ 49732 h 50294"/>
                <a:gd name="connsiteX1" fmla="*/ 2511 w 117352"/>
                <a:gd name="connsiteY1" fmla="*/ 44702 h 50294"/>
                <a:gd name="connsiteX2" fmla="*/ 7541 w 117352"/>
                <a:gd name="connsiteY2" fmla="*/ 34923 h 50294"/>
                <a:gd name="connsiteX3" fmla="*/ 105335 w 117352"/>
                <a:gd name="connsiteY3" fmla="*/ 2511 h 50294"/>
                <a:gd name="connsiteX4" fmla="*/ 115114 w 117352"/>
                <a:gd name="connsiteY4" fmla="*/ 7541 h 50294"/>
                <a:gd name="connsiteX5" fmla="*/ 110085 w 117352"/>
                <a:gd name="connsiteY5" fmla="*/ 17320 h 50294"/>
                <a:gd name="connsiteX6" fmla="*/ 12291 w 117352"/>
                <a:gd name="connsiteY6" fmla="*/ 49732 h 50294"/>
                <a:gd name="connsiteX7" fmla="*/ 11732 w 117352"/>
                <a:gd name="connsiteY7" fmla="*/ 49732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52" h="50294">
                  <a:moveTo>
                    <a:pt x="11732" y="49732"/>
                  </a:moveTo>
                  <a:cubicBezTo>
                    <a:pt x="7820" y="50570"/>
                    <a:pt x="3629" y="48614"/>
                    <a:pt x="2511" y="44702"/>
                  </a:cubicBezTo>
                  <a:cubicBezTo>
                    <a:pt x="1114" y="40511"/>
                    <a:pt x="3350" y="36041"/>
                    <a:pt x="7541" y="34923"/>
                  </a:cubicBezTo>
                  <a:lnTo>
                    <a:pt x="105335" y="2511"/>
                  </a:lnTo>
                  <a:cubicBezTo>
                    <a:pt x="109246" y="1114"/>
                    <a:pt x="113996" y="3350"/>
                    <a:pt x="115114" y="7541"/>
                  </a:cubicBezTo>
                  <a:cubicBezTo>
                    <a:pt x="116511" y="11732"/>
                    <a:pt x="114276" y="16203"/>
                    <a:pt x="110085" y="17320"/>
                  </a:cubicBezTo>
                  <a:lnTo>
                    <a:pt x="12291" y="49732"/>
                  </a:lnTo>
                  <a:cubicBezTo>
                    <a:pt x="12291" y="49452"/>
                    <a:pt x="12011" y="49732"/>
                    <a:pt x="11732" y="49732"/>
                  </a:cubicBezTo>
                  <a:close/>
                </a:path>
              </a:pathLst>
            </a:custGeom>
            <a:solidFill>
              <a:srgbClr val="E2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" name="Forma libre 183">
              <a:extLst>
                <a:ext uri="{FF2B5EF4-FFF2-40B4-BE49-F238E27FC236}">
                  <a16:creationId xmlns:a16="http://schemas.microsoft.com/office/drawing/2014/main" id="{909DE873-4EE0-4BB7-908B-AFE98EEA7F57}"/>
                </a:ext>
              </a:extLst>
            </p:cNvPr>
            <p:cNvSpPr/>
            <p:nvPr/>
          </p:nvSpPr>
          <p:spPr>
            <a:xfrm>
              <a:off x="4330921" y="1993591"/>
              <a:ext cx="61470" cy="33529"/>
            </a:xfrm>
            <a:custGeom>
              <a:avLst/>
              <a:gdLst>
                <a:gd name="connsiteX0" fmla="*/ 11732 w 61470"/>
                <a:gd name="connsiteY0" fmla="*/ 31850 h 33529"/>
                <a:gd name="connsiteX1" fmla="*/ 2511 w 61470"/>
                <a:gd name="connsiteY1" fmla="*/ 26820 h 33529"/>
                <a:gd name="connsiteX2" fmla="*/ 7541 w 61470"/>
                <a:gd name="connsiteY2" fmla="*/ 17041 h 33529"/>
                <a:gd name="connsiteX3" fmla="*/ 51688 w 61470"/>
                <a:gd name="connsiteY3" fmla="*/ 2511 h 33529"/>
                <a:gd name="connsiteX4" fmla="*/ 61467 w 61470"/>
                <a:gd name="connsiteY4" fmla="*/ 7541 h 33529"/>
                <a:gd name="connsiteX5" fmla="*/ 56438 w 61470"/>
                <a:gd name="connsiteY5" fmla="*/ 17320 h 33529"/>
                <a:gd name="connsiteX6" fmla="*/ 12291 w 61470"/>
                <a:gd name="connsiteY6" fmla="*/ 31850 h 33529"/>
                <a:gd name="connsiteX7" fmla="*/ 11732 w 61470"/>
                <a:gd name="connsiteY7" fmla="*/ 31850 h 3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70" h="33529">
                  <a:moveTo>
                    <a:pt x="11732" y="31850"/>
                  </a:moveTo>
                  <a:cubicBezTo>
                    <a:pt x="7820" y="32688"/>
                    <a:pt x="3629" y="30732"/>
                    <a:pt x="2511" y="26820"/>
                  </a:cubicBezTo>
                  <a:cubicBezTo>
                    <a:pt x="1114" y="22629"/>
                    <a:pt x="3350" y="18158"/>
                    <a:pt x="7541" y="17041"/>
                  </a:cubicBezTo>
                  <a:lnTo>
                    <a:pt x="51688" y="2511"/>
                  </a:lnTo>
                  <a:cubicBezTo>
                    <a:pt x="55599" y="1114"/>
                    <a:pt x="60070" y="3350"/>
                    <a:pt x="61467" y="7541"/>
                  </a:cubicBezTo>
                  <a:cubicBezTo>
                    <a:pt x="62864" y="11732"/>
                    <a:pt x="60629" y="16203"/>
                    <a:pt x="56438" y="17320"/>
                  </a:cubicBezTo>
                  <a:lnTo>
                    <a:pt x="12291" y="31850"/>
                  </a:lnTo>
                  <a:cubicBezTo>
                    <a:pt x="12011" y="31850"/>
                    <a:pt x="12011" y="31850"/>
                    <a:pt x="11732" y="31850"/>
                  </a:cubicBezTo>
                  <a:close/>
                </a:path>
              </a:pathLst>
            </a:custGeom>
            <a:solidFill>
              <a:srgbClr val="E2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 184">
              <a:extLst>
                <a:ext uri="{FF2B5EF4-FFF2-40B4-BE49-F238E27FC236}">
                  <a16:creationId xmlns:a16="http://schemas.microsoft.com/office/drawing/2014/main" id="{31550D4C-8E51-4AAA-8678-2F900BB7885C}"/>
                </a:ext>
              </a:extLst>
            </p:cNvPr>
            <p:cNvSpPr/>
            <p:nvPr/>
          </p:nvSpPr>
          <p:spPr>
            <a:xfrm>
              <a:off x="4559004" y="1851091"/>
              <a:ext cx="120147" cy="128529"/>
            </a:xfrm>
            <a:custGeom>
              <a:avLst/>
              <a:gdLst>
                <a:gd name="connsiteX0" fmla="*/ 116987 w 120146"/>
                <a:gd name="connsiteY0" fmla="*/ 83820 h 128529"/>
                <a:gd name="connsiteX1" fmla="*/ 95751 w 120146"/>
                <a:gd name="connsiteY1" fmla="*/ 55041 h 128529"/>
                <a:gd name="connsiteX2" fmla="*/ 91560 w 120146"/>
                <a:gd name="connsiteY2" fmla="*/ 42188 h 128529"/>
                <a:gd name="connsiteX3" fmla="*/ 41266 w 120146"/>
                <a:gd name="connsiteY3" fmla="*/ 11173 h 128529"/>
                <a:gd name="connsiteX4" fmla="*/ 40148 w 120146"/>
                <a:gd name="connsiteY4" fmla="*/ 7541 h 128529"/>
                <a:gd name="connsiteX5" fmla="*/ 30090 w 120146"/>
                <a:gd name="connsiteY5" fmla="*/ 2511 h 128529"/>
                <a:gd name="connsiteX6" fmla="*/ 25060 w 120146"/>
                <a:gd name="connsiteY6" fmla="*/ 12570 h 128529"/>
                <a:gd name="connsiteX7" fmla="*/ 26178 w 120146"/>
                <a:gd name="connsiteY7" fmla="*/ 16203 h 128529"/>
                <a:gd name="connsiteX8" fmla="*/ 4384 w 120146"/>
                <a:gd name="connsiteY8" fmla="*/ 70967 h 128529"/>
                <a:gd name="connsiteX9" fmla="*/ 8575 w 120146"/>
                <a:gd name="connsiteY9" fmla="*/ 83820 h 128529"/>
                <a:gd name="connsiteX10" fmla="*/ 8575 w 120146"/>
                <a:gd name="connsiteY10" fmla="*/ 83820 h 128529"/>
                <a:gd name="connsiteX11" fmla="*/ 8575 w 120146"/>
                <a:gd name="connsiteY11" fmla="*/ 119585 h 128529"/>
                <a:gd name="connsiteX12" fmla="*/ 10531 w 120146"/>
                <a:gd name="connsiteY12" fmla="*/ 125173 h 128529"/>
                <a:gd name="connsiteX13" fmla="*/ 17237 w 120146"/>
                <a:gd name="connsiteY13" fmla="*/ 128526 h 128529"/>
                <a:gd name="connsiteX14" fmla="*/ 38751 w 120146"/>
                <a:gd name="connsiteY14" fmla="*/ 121261 h 128529"/>
                <a:gd name="connsiteX15" fmla="*/ 41825 w 120146"/>
                <a:gd name="connsiteY15" fmla="*/ 125173 h 128529"/>
                <a:gd name="connsiteX16" fmla="*/ 70604 w 120146"/>
                <a:gd name="connsiteY16" fmla="*/ 125173 h 128529"/>
                <a:gd name="connsiteX17" fmla="*/ 93795 w 120146"/>
                <a:gd name="connsiteY17" fmla="*/ 108129 h 128529"/>
                <a:gd name="connsiteX18" fmla="*/ 94075 w 120146"/>
                <a:gd name="connsiteY18" fmla="*/ 103099 h 128529"/>
                <a:gd name="connsiteX19" fmla="*/ 115589 w 120146"/>
                <a:gd name="connsiteY19" fmla="*/ 95835 h 128529"/>
                <a:gd name="connsiteX20" fmla="*/ 118942 w 120146"/>
                <a:gd name="connsiteY20" fmla="*/ 89129 h 128529"/>
                <a:gd name="connsiteX21" fmla="*/ 116987 w 120146"/>
                <a:gd name="connsiteY21" fmla="*/ 83820 h 1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0146" h="128529">
                  <a:moveTo>
                    <a:pt x="116987" y="83820"/>
                  </a:moveTo>
                  <a:cubicBezTo>
                    <a:pt x="113075" y="71805"/>
                    <a:pt x="105251" y="61747"/>
                    <a:pt x="95751" y="55041"/>
                  </a:cubicBezTo>
                  <a:lnTo>
                    <a:pt x="91560" y="42188"/>
                  </a:lnTo>
                  <a:cubicBezTo>
                    <a:pt x="84295" y="20673"/>
                    <a:pt x="63060" y="8100"/>
                    <a:pt x="41266" y="11173"/>
                  </a:cubicBezTo>
                  <a:lnTo>
                    <a:pt x="40148" y="7541"/>
                  </a:lnTo>
                  <a:cubicBezTo>
                    <a:pt x="38751" y="3350"/>
                    <a:pt x="34281" y="1114"/>
                    <a:pt x="30090" y="2511"/>
                  </a:cubicBezTo>
                  <a:cubicBezTo>
                    <a:pt x="25898" y="3908"/>
                    <a:pt x="23663" y="8379"/>
                    <a:pt x="25060" y="12570"/>
                  </a:cubicBezTo>
                  <a:lnTo>
                    <a:pt x="26178" y="16203"/>
                  </a:lnTo>
                  <a:cubicBezTo>
                    <a:pt x="6898" y="26541"/>
                    <a:pt x="-2602" y="49452"/>
                    <a:pt x="4384" y="70967"/>
                  </a:cubicBezTo>
                  <a:lnTo>
                    <a:pt x="8575" y="83820"/>
                  </a:lnTo>
                  <a:cubicBezTo>
                    <a:pt x="8575" y="83820"/>
                    <a:pt x="8575" y="83820"/>
                    <a:pt x="8575" y="83820"/>
                  </a:cubicBezTo>
                  <a:cubicBezTo>
                    <a:pt x="4943" y="94996"/>
                    <a:pt x="4663" y="107570"/>
                    <a:pt x="8575" y="119585"/>
                  </a:cubicBezTo>
                  <a:lnTo>
                    <a:pt x="10531" y="125173"/>
                  </a:lnTo>
                  <a:cubicBezTo>
                    <a:pt x="11369" y="127967"/>
                    <a:pt x="14443" y="129643"/>
                    <a:pt x="17237" y="128526"/>
                  </a:cubicBezTo>
                  <a:lnTo>
                    <a:pt x="38751" y="121261"/>
                  </a:lnTo>
                  <a:cubicBezTo>
                    <a:pt x="39031" y="122938"/>
                    <a:pt x="39869" y="124614"/>
                    <a:pt x="41825" y="125173"/>
                  </a:cubicBezTo>
                  <a:cubicBezTo>
                    <a:pt x="50766" y="128246"/>
                    <a:pt x="60825" y="128246"/>
                    <a:pt x="70604" y="125173"/>
                  </a:cubicBezTo>
                  <a:cubicBezTo>
                    <a:pt x="80384" y="122099"/>
                    <a:pt x="88207" y="115952"/>
                    <a:pt x="93795" y="108129"/>
                  </a:cubicBezTo>
                  <a:cubicBezTo>
                    <a:pt x="94913" y="106452"/>
                    <a:pt x="94913" y="104496"/>
                    <a:pt x="94075" y="103099"/>
                  </a:cubicBezTo>
                  <a:lnTo>
                    <a:pt x="115589" y="95835"/>
                  </a:lnTo>
                  <a:cubicBezTo>
                    <a:pt x="118384" y="94996"/>
                    <a:pt x="120060" y="91923"/>
                    <a:pt x="118942" y="89129"/>
                  </a:cubicBezTo>
                  <a:lnTo>
                    <a:pt x="116987" y="838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" name="Forma libre 185">
              <a:extLst>
                <a:ext uri="{FF2B5EF4-FFF2-40B4-BE49-F238E27FC236}">
                  <a16:creationId xmlns:a16="http://schemas.microsoft.com/office/drawing/2014/main" id="{A654131F-2985-4D7C-866C-3BB644D9FCB3}"/>
                </a:ext>
              </a:extLst>
            </p:cNvPr>
            <p:cNvSpPr/>
            <p:nvPr/>
          </p:nvSpPr>
          <p:spPr>
            <a:xfrm>
              <a:off x="4534927" y="1951688"/>
              <a:ext cx="50294" cy="50294"/>
            </a:xfrm>
            <a:custGeom>
              <a:avLst/>
              <a:gdLst>
                <a:gd name="connsiteX0" fmla="*/ 49417 w 50294"/>
                <a:gd name="connsiteY0" fmla="*/ 18708 h 50294"/>
                <a:gd name="connsiteX1" fmla="*/ 34049 w 50294"/>
                <a:gd name="connsiteY1" fmla="*/ 49444 h 50294"/>
                <a:gd name="connsiteX2" fmla="*/ 3314 w 50294"/>
                <a:gd name="connsiteY2" fmla="*/ 34076 h 50294"/>
                <a:gd name="connsiteX3" fmla="*/ 18682 w 50294"/>
                <a:gd name="connsiteY3" fmla="*/ 3341 h 50294"/>
                <a:gd name="connsiteX4" fmla="*/ 49417 w 50294"/>
                <a:gd name="connsiteY4" fmla="*/ 1870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4" h="50294">
                  <a:moveTo>
                    <a:pt x="49417" y="18708"/>
                  </a:moveTo>
                  <a:cubicBezTo>
                    <a:pt x="53608" y="31282"/>
                    <a:pt x="46623" y="45252"/>
                    <a:pt x="34049" y="49444"/>
                  </a:cubicBezTo>
                  <a:cubicBezTo>
                    <a:pt x="21476" y="53635"/>
                    <a:pt x="7505" y="46649"/>
                    <a:pt x="3314" y="34076"/>
                  </a:cubicBezTo>
                  <a:cubicBezTo>
                    <a:pt x="-877" y="21502"/>
                    <a:pt x="6108" y="7532"/>
                    <a:pt x="18682" y="3341"/>
                  </a:cubicBezTo>
                  <a:cubicBezTo>
                    <a:pt x="31535" y="-850"/>
                    <a:pt x="45226" y="5855"/>
                    <a:pt x="49417" y="18708"/>
                  </a:cubicBezTo>
                  <a:close/>
                </a:path>
              </a:pathLst>
            </a:custGeom>
            <a:solidFill>
              <a:srgbClr val="E8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0" name="Forma libre 186">
              <a:extLst>
                <a:ext uri="{FF2B5EF4-FFF2-40B4-BE49-F238E27FC236}">
                  <a16:creationId xmlns:a16="http://schemas.microsoft.com/office/drawing/2014/main" id="{9FB11E56-BE55-466D-939A-F865494B07B5}"/>
                </a:ext>
              </a:extLst>
            </p:cNvPr>
            <p:cNvSpPr/>
            <p:nvPr/>
          </p:nvSpPr>
          <p:spPr>
            <a:xfrm>
              <a:off x="5068607" y="2270528"/>
              <a:ext cx="201176" cy="201176"/>
            </a:xfrm>
            <a:custGeom>
              <a:avLst/>
              <a:gdLst>
                <a:gd name="connsiteX0" fmla="*/ 188559 w 201176"/>
                <a:gd name="connsiteY0" fmla="*/ 20633 h 201176"/>
                <a:gd name="connsiteX1" fmla="*/ 34044 w 201176"/>
                <a:gd name="connsiteY1" fmla="*/ 2191 h 201176"/>
                <a:gd name="connsiteX2" fmla="*/ 20633 w 201176"/>
                <a:gd name="connsiteY2" fmla="*/ 12809 h 201176"/>
                <a:gd name="connsiteX3" fmla="*/ 2191 w 201176"/>
                <a:gd name="connsiteY3" fmla="*/ 167323 h 201176"/>
                <a:gd name="connsiteX4" fmla="*/ 12809 w 201176"/>
                <a:gd name="connsiteY4" fmla="*/ 180735 h 201176"/>
                <a:gd name="connsiteX5" fmla="*/ 167323 w 201176"/>
                <a:gd name="connsiteY5" fmla="*/ 199176 h 201176"/>
                <a:gd name="connsiteX6" fmla="*/ 180735 w 201176"/>
                <a:gd name="connsiteY6" fmla="*/ 188559 h 201176"/>
                <a:gd name="connsiteX7" fmla="*/ 199176 w 201176"/>
                <a:gd name="connsiteY7" fmla="*/ 34044 h 201176"/>
                <a:gd name="connsiteX8" fmla="*/ 188559 w 201176"/>
                <a:gd name="connsiteY8" fmla="*/ 20633 h 20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176" h="201176">
                  <a:moveTo>
                    <a:pt x="188559" y="20633"/>
                  </a:moveTo>
                  <a:lnTo>
                    <a:pt x="34044" y="2191"/>
                  </a:lnTo>
                  <a:cubicBezTo>
                    <a:pt x="27338" y="1353"/>
                    <a:pt x="21471" y="6103"/>
                    <a:pt x="20633" y="12809"/>
                  </a:cubicBezTo>
                  <a:lnTo>
                    <a:pt x="2191" y="167323"/>
                  </a:lnTo>
                  <a:cubicBezTo>
                    <a:pt x="1353" y="174029"/>
                    <a:pt x="6103" y="179897"/>
                    <a:pt x="12809" y="180735"/>
                  </a:cubicBezTo>
                  <a:lnTo>
                    <a:pt x="167323" y="199176"/>
                  </a:lnTo>
                  <a:cubicBezTo>
                    <a:pt x="174029" y="200015"/>
                    <a:pt x="179897" y="195265"/>
                    <a:pt x="180735" y="188559"/>
                  </a:cubicBezTo>
                  <a:lnTo>
                    <a:pt x="199176" y="34044"/>
                  </a:lnTo>
                  <a:cubicBezTo>
                    <a:pt x="200015" y="27618"/>
                    <a:pt x="195265" y="21471"/>
                    <a:pt x="188559" y="20633"/>
                  </a:cubicBezTo>
                  <a:close/>
                </a:path>
              </a:pathLst>
            </a:custGeom>
            <a:solidFill>
              <a:srgbClr val="3F3F3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" name="Forma libre 187">
              <a:extLst>
                <a:ext uri="{FF2B5EF4-FFF2-40B4-BE49-F238E27FC236}">
                  <a16:creationId xmlns:a16="http://schemas.microsoft.com/office/drawing/2014/main" id="{B55FF270-65A5-4C95-8963-20BB51A1B37C}"/>
                </a:ext>
              </a:extLst>
            </p:cNvPr>
            <p:cNvSpPr/>
            <p:nvPr/>
          </p:nvSpPr>
          <p:spPr>
            <a:xfrm>
              <a:off x="5087897" y="2233097"/>
              <a:ext cx="215147" cy="215147"/>
            </a:xfrm>
            <a:custGeom>
              <a:avLst/>
              <a:gdLst>
                <a:gd name="connsiteX0" fmla="*/ 187431 w 215146"/>
                <a:gd name="connsiteY0" fmla="*/ 215093 h 215146"/>
                <a:gd name="connsiteX1" fmla="*/ 6931 w 215146"/>
                <a:gd name="connsiteY1" fmla="*/ 193578 h 215146"/>
                <a:gd name="connsiteX2" fmla="*/ 2181 w 215146"/>
                <a:gd name="connsiteY2" fmla="*/ 187431 h 215146"/>
                <a:gd name="connsiteX3" fmla="*/ 23696 w 215146"/>
                <a:gd name="connsiteY3" fmla="*/ 6931 h 215146"/>
                <a:gd name="connsiteX4" fmla="*/ 29843 w 215146"/>
                <a:gd name="connsiteY4" fmla="*/ 2181 h 215146"/>
                <a:gd name="connsiteX5" fmla="*/ 210343 w 215146"/>
                <a:gd name="connsiteY5" fmla="*/ 23696 h 215146"/>
                <a:gd name="connsiteX6" fmla="*/ 215093 w 215146"/>
                <a:gd name="connsiteY6" fmla="*/ 29843 h 215146"/>
                <a:gd name="connsiteX7" fmla="*/ 193578 w 215146"/>
                <a:gd name="connsiteY7" fmla="*/ 210343 h 215146"/>
                <a:gd name="connsiteX8" fmla="*/ 187431 w 215146"/>
                <a:gd name="connsiteY8" fmla="*/ 215093 h 2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46" h="215146">
                  <a:moveTo>
                    <a:pt x="187431" y="215093"/>
                  </a:moveTo>
                  <a:lnTo>
                    <a:pt x="6931" y="193578"/>
                  </a:lnTo>
                  <a:cubicBezTo>
                    <a:pt x="3858" y="193299"/>
                    <a:pt x="1623" y="190505"/>
                    <a:pt x="2181" y="187431"/>
                  </a:cubicBezTo>
                  <a:lnTo>
                    <a:pt x="23696" y="6931"/>
                  </a:lnTo>
                  <a:cubicBezTo>
                    <a:pt x="23976" y="3858"/>
                    <a:pt x="26770" y="1623"/>
                    <a:pt x="29843" y="2181"/>
                  </a:cubicBezTo>
                  <a:lnTo>
                    <a:pt x="210343" y="23696"/>
                  </a:lnTo>
                  <a:cubicBezTo>
                    <a:pt x="213416" y="23976"/>
                    <a:pt x="215652" y="26770"/>
                    <a:pt x="215093" y="29843"/>
                  </a:cubicBezTo>
                  <a:lnTo>
                    <a:pt x="193578" y="210343"/>
                  </a:lnTo>
                  <a:cubicBezTo>
                    <a:pt x="193299" y="213137"/>
                    <a:pt x="190505" y="215372"/>
                    <a:pt x="187431" y="215093"/>
                  </a:cubicBezTo>
                  <a:close/>
                </a:path>
              </a:pathLst>
            </a:custGeom>
            <a:solidFill>
              <a:srgbClr val="F8A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2" name="Forma libre 188">
              <a:extLst>
                <a:ext uri="{FF2B5EF4-FFF2-40B4-BE49-F238E27FC236}">
                  <a16:creationId xmlns:a16="http://schemas.microsoft.com/office/drawing/2014/main" id="{B4C09ECD-322C-4BB2-847C-248AB8882CBE}"/>
                </a:ext>
              </a:extLst>
            </p:cNvPr>
            <p:cNvSpPr/>
            <p:nvPr/>
          </p:nvSpPr>
          <p:spPr>
            <a:xfrm>
              <a:off x="5107262" y="2252183"/>
              <a:ext cx="176029" cy="176029"/>
            </a:xfrm>
            <a:custGeom>
              <a:avLst/>
              <a:gdLst>
                <a:gd name="connsiteX0" fmla="*/ 2096 w 176029"/>
                <a:gd name="connsiteY0" fmla="*/ 154654 h 176029"/>
                <a:gd name="connsiteX1" fmla="*/ 19978 w 176029"/>
                <a:gd name="connsiteY1" fmla="*/ 5169 h 176029"/>
                <a:gd name="connsiteX2" fmla="*/ 23610 w 176029"/>
                <a:gd name="connsiteY2" fmla="*/ 2096 h 176029"/>
                <a:gd name="connsiteX3" fmla="*/ 173095 w 176029"/>
                <a:gd name="connsiteY3" fmla="*/ 19978 h 176029"/>
                <a:gd name="connsiteX4" fmla="*/ 176169 w 176029"/>
                <a:gd name="connsiteY4" fmla="*/ 23610 h 176029"/>
                <a:gd name="connsiteX5" fmla="*/ 158286 w 176029"/>
                <a:gd name="connsiteY5" fmla="*/ 173095 h 176029"/>
                <a:gd name="connsiteX6" fmla="*/ 154654 w 176029"/>
                <a:gd name="connsiteY6" fmla="*/ 176169 h 176029"/>
                <a:gd name="connsiteX7" fmla="*/ 5169 w 176029"/>
                <a:gd name="connsiteY7" fmla="*/ 158286 h 176029"/>
                <a:gd name="connsiteX8" fmla="*/ 2096 w 176029"/>
                <a:gd name="connsiteY8" fmla="*/ 154654 h 17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029" h="176029">
                  <a:moveTo>
                    <a:pt x="2096" y="154654"/>
                  </a:moveTo>
                  <a:lnTo>
                    <a:pt x="19978" y="5169"/>
                  </a:lnTo>
                  <a:cubicBezTo>
                    <a:pt x="20257" y="3213"/>
                    <a:pt x="21934" y="2096"/>
                    <a:pt x="23610" y="2096"/>
                  </a:cubicBezTo>
                  <a:lnTo>
                    <a:pt x="173095" y="19978"/>
                  </a:lnTo>
                  <a:cubicBezTo>
                    <a:pt x="175051" y="20257"/>
                    <a:pt x="176169" y="21934"/>
                    <a:pt x="176169" y="23610"/>
                  </a:cubicBezTo>
                  <a:lnTo>
                    <a:pt x="158286" y="173095"/>
                  </a:lnTo>
                  <a:cubicBezTo>
                    <a:pt x="158007" y="175051"/>
                    <a:pt x="156331" y="176169"/>
                    <a:pt x="154654" y="176169"/>
                  </a:cubicBezTo>
                  <a:lnTo>
                    <a:pt x="5169" y="158286"/>
                  </a:lnTo>
                  <a:cubicBezTo>
                    <a:pt x="3213" y="158286"/>
                    <a:pt x="2096" y="156610"/>
                    <a:pt x="2096" y="154654"/>
                  </a:cubicBezTo>
                  <a:close/>
                </a:path>
              </a:pathLst>
            </a:custGeom>
            <a:solidFill>
              <a:srgbClr val="FBBA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" name="Forma libre 189">
              <a:extLst>
                <a:ext uri="{FF2B5EF4-FFF2-40B4-BE49-F238E27FC236}">
                  <a16:creationId xmlns:a16="http://schemas.microsoft.com/office/drawing/2014/main" id="{F4A1504A-02AC-4EC5-B731-9A1F060D5548}"/>
                </a:ext>
              </a:extLst>
            </p:cNvPr>
            <p:cNvSpPr/>
            <p:nvPr/>
          </p:nvSpPr>
          <p:spPr>
            <a:xfrm>
              <a:off x="5131889" y="2350628"/>
              <a:ext cx="114559" cy="61470"/>
            </a:xfrm>
            <a:custGeom>
              <a:avLst/>
              <a:gdLst>
                <a:gd name="connsiteX0" fmla="*/ 68277 w 114558"/>
                <a:gd name="connsiteY0" fmla="*/ 3679 h 61470"/>
                <a:gd name="connsiteX1" fmla="*/ 50954 w 114558"/>
                <a:gd name="connsiteY1" fmla="*/ 17370 h 61470"/>
                <a:gd name="connsiteX2" fmla="*/ 40616 w 114558"/>
                <a:gd name="connsiteY2" fmla="*/ 16253 h 61470"/>
                <a:gd name="connsiteX3" fmla="*/ 40616 w 114558"/>
                <a:gd name="connsiteY3" fmla="*/ 16253 h 61470"/>
                <a:gd name="connsiteX4" fmla="*/ 30277 w 114558"/>
                <a:gd name="connsiteY4" fmla="*/ 15135 h 61470"/>
                <a:gd name="connsiteX5" fmla="*/ 4851 w 114558"/>
                <a:gd name="connsiteY5" fmla="*/ 35253 h 61470"/>
                <a:gd name="connsiteX6" fmla="*/ 8483 w 114558"/>
                <a:gd name="connsiteY6" fmla="*/ 48385 h 61470"/>
                <a:gd name="connsiteX7" fmla="*/ 11557 w 114558"/>
                <a:gd name="connsiteY7" fmla="*/ 48664 h 61470"/>
                <a:gd name="connsiteX8" fmla="*/ 71630 w 114558"/>
                <a:gd name="connsiteY8" fmla="*/ 55929 h 61470"/>
                <a:gd name="connsiteX9" fmla="*/ 105439 w 114558"/>
                <a:gd name="connsiteY9" fmla="*/ 59841 h 61470"/>
                <a:gd name="connsiteX10" fmla="*/ 112145 w 114558"/>
                <a:gd name="connsiteY10" fmla="*/ 48106 h 61470"/>
                <a:gd name="connsiteX11" fmla="*/ 78616 w 114558"/>
                <a:gd name="connsiteY11" fmla="*/ 4797 h 61470"/>
                <a:gd name="connsiteX12" fmla="*/ 68277 w 114558"/>
                <a:gd name="connsiteY12" fmla="*/ 3679 h 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558" h="61470">
                  <a:moveTo>
                    <a:pt x="68277" y="3679"/>
                  </a:moveTo>
                  <a:lnTo>
                    <a:pt x="50954" y="17370"/>
                  </a:lnTo>
                  <a:cubicBezTo>
                    <a:pt x="47880" y="19885"/>
                    <a:pt x="43130" y="19326"/>
                    <a:pt x="40616" y="16253"/>
                  </a:cubicBezTo>
                  <a:lnTo>
                    <a:pt x="40616" y="16253"/>
                  </a:lnTo>
                  <a:cubicBezTo>
                    <a:pt x="38101" y="13179"/>
                    <a:pt x="33630" y="12620"/>
                    <a:pt x="30277" y="15135"/>
                  </a:cubicBezTo>
                  <a:lnTo>
                    <a:pt x="4851" y="35253"/>
                  </a:lnTo>
                  <a:cubicBezTo>
                    <a:pt x="-178" y="39164"/>
                    <a:pt x="2057" y="47547"/>
                    <a:pt x="8483" y="48385"/>
                  </a:cubicBezTo>
                  <a:lnTo>
                    <a:pt x="11557" y="48664"/>
                  </a:lnTo>
                  <a:lnTo>
                    <a:pt x="71630" y="55929"/>
                  </a:lnTo>
                  <a:lnTo>
                    <a:pt x="105439" y="59841"/>
                  </a:lnTo>
                  <a:cubicBezTo>
                    <a:pt x="111865" y="60679"/>
                    <a:pt x="116057" y="53135"/>
                    <a:pt x="112145" y="48106"/>
                  </a:cubicBezTo>
                  <a:lnTo>
                    <a:pt x="78616" y="4797"/>
                  </a:lnTo>
                  <a:cubicBezTo>
                    <a:pt x="76101" y="1723"/>
                    <a:pt x="71351" y="1165"/>
                    <a:pt x="68277" y="3679"/>
                  </a:cubicBezTo>
                  <a:close/>
                </a:path>
              </a:pathLst>
            </a:custGeom>
            <a:solidFill>
              <a:srgbClr val="EE9F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4" name="Forma libre 190">
              <a:extLst>
                <a:ext uri="{FF2B5EF4-FFF2-40B4-BE49-F238E27FC236}">
                  <a16:creationId xmlns:a16="http://schemas.microsoft.com/office/drawing/2014/main" id="{8CFBA0ED-C456-4AF8-81DB-499899F96209}"/>
                </a:ext>
              </a:extLst>
            </p:cNvPr>
            <p:cNvSpPr/>
            <p:nvPr/>
          </p:nvSpPr>
          <p:spPr>
            <a:xfrm>
              <a:off x="5141538" y="2308812"/>
              <a:ext cx="27941" cy="27941"/>
            </a:xfrm>
            <a:custGeom>
              <a:avLst/>
              <a:gdLst>
                <a:gd name="connsiteX0" fmla="*/ 27613 w 27941"/>
                <a:gd name="connsiteY0" fmla="*/ 16437 h 27941"/>
                <a:gd name="connsiteX1" fmla="*/ 13363 w 27941"/>
                <a:gd name="connsiteY1" fmla="*/ 27613 h 27941"/>
                <a:gd name="connsiteX2" fmla="*/ 2187 w 27941"/>
                <a:gd name="connsiteY2" fmla="*/ 13363 h 27941"/>
                <a:gd name="connsiteX3" fmla="*/ 16437 w 27941"/>
                <a:gd name="connsiteY3" fmla="*/ 2187 h 27941"/>
                <a:gd name="connsiteX4" fmla="*/ 27613 w 27941"/>
                <a:gd name="connsiteY4" fmla="*/ 16437 h 2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41" h="27941">
                  <a:moveTo>
                    <a:pt x="27613" y="16437"/>
                  </a:moveTo>
                  <a:cubicBezTo>
                    <a:pt x="26775" y="23422"/>
                    <a:pt x="20349" y="28452"/>
                    <a:pt x="13363" y="27613"/>
                  </a:cubicBezTo>
                  <a:cubicBezTo>
                    <a:pt x="6378" y="26775"/>
                    <a:pt x="1349" y="20349"/>
                    <a:pt x="2187" y="13363"/>
                  </a:cubicBezTo>
                  <a:cubicBezTo>
                    <a:pt x="3025" y="6378"/>
                    <a:pt x="9452" y="1349"/>
                    <a:pt x="16437" y="2187"/>
                  </a:cubicBezTo>
                  <a:cubicBezTo>
                    <a:pt x="23422" y="3025"/>
                    <a:pt x="28452" y="9452"/>
                    <a:pt x="27613" y="16437"/>
                  </a:cubicBezTo>
                  <a:close/>
                </a:path>
              </a:pathLst>
            </a:custGeom>
            <a:solidFill>
              <a:srgbClr val="EE9F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5" name="Forma libre 191">
              <a:extLst>
                <a:ext uri="{FF2B5EF4-FFF2-40B4-BE49-F238E27FC236}">
                  <a16:creationId xmlns:a16="http://schemas.microsoft.com/office/drawing/2014/main" id="{EBE2DC5C-826E-459C-9BAA-1C27A7A8F0A5}"/>
                </a:ext>
              </a:extLst>
            </p:cNvPr>
            <p:cNvSpPr/>
            <p:nvPr/>
          </p:nvSpPr>
          <p:spPr>
            <a:xfrm>
              <a:off x="3980989" y="2702627"/>
              <a:ext cx="349264" cy="326911"/>
            </a:xfrm>
            <a:custGeom>
              <a:avLst/>
              <a:gdLst>
                <a:gd name="connsiteX0" fmla="*/ 299356 w 349263"/>
                <a:gd name="connsiteY0" fmla="*/ 26930 h 326911"/>
                <a:gd name="connsiteX1" fmla="*/ 254929 w 349263"/>
                <a:gd name="connsiteY1" fmla="*/ 3739 h 326911"/>
                <a:gd name="connsiteX2" fmla="*/ 26930 w 349263"/>
                <a:gd name="connsiteY2" fmla="*/ 75827 h 326911"/>
                <a:gd name="connsiteX3" fmla="*/ 3739 w 349263"/>
                <a:gd name="connsiteY3" fmla="*/ 120253 h 326911"/>
                <a:gd name="connsiteX4" fmla="*/ 50680 w 349263"/>
                <a:gd name="connsiteY4" fmla="*/ 268620 h 326911"/>
                <a:gd name="connsiteX5" fmla="*/ 95106 w 349263"/>
                <a:gd name="connsiteY5" fmla="*/ 291812 h 326911"/>
                <a:gd name="connsiteX6" fmla="*/ 117459 w 349263"/>
                <a:gd name="connsiteY6" fmla="*/ 284826 h 326911"/>
                <a:gd name="connsiteX7" fmla="*/ 173621 w 349263"/>
                <a:gd name="connsiteY7" fmla="*/ 322267 h 326911"/>
                <a:gd name="connsiteX8" fmla="*/ 203238 w 349263"/>
                <a:gd name="connsiteY8" fmla="*/ 312767 h 326911"/>
                <a:gd name="connsiteX9" fmla="*/ 227547 w 349263"/>
                <a:gd name="connsiteY9" fmla="*/ 249900 h 326911"/>
                <a:gd name="connsiteX10" fmla="*/ 323106 w 349263"/>
                <a:gd name="connsiteY10" fmla="*/ 219723 h 326911"/>
                <a:gd name="connsiteX11" fmla="*/ 346297 w 349263"/>
                <a:gd name="connsiteY11" fmla="*/ 175297 h 326911"/>
                <a:gd name="connsiteX12" fmla="*/ 299356 w 349263"/>
                <a:gd name="connsiteY12" fmla="*/ 26930 h 32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263" h="326911">
                  <a:moveTo>
                    <a:pt x="299356" y="26930"/>
                  </a:moveTo>
                  <a:cubicBezTo>
                    <a:pt x="293488" y="8209"/>
                    <a:pt x="273650" y="-2129"/>
                    <a:pt x="254929" y="3739"/>
                  </a:cubicBezTo>
                  <a:lnTo>
                    <a:pt x="26930" y="75827"/>
                  </a:lnTo>
                  <a:cubicBezTo>
                    <a:pt x="8209" y="81694"/>
                    <a:pt x="-2129" y="101533"/>
                    <a:pt x="3739" y="120253"/>
                  </a:cubicBezTo>
                  <a:lnTo>
                    <a:pt x="50680" y="268620"/>
                  </a:lnTo>
                  <a:cubicBezTo>
                    <a:pt x="56547" y="287341"/>
                    <a:pt x="76386" y="297679"/>
                    <a:pt x="95106" y="291812"/>
                  </a:cubicBezTo>
                  <a:lnTo>
                    <a:pt x="117459" y="284826"/>
                  </a:lnTo>
                  <a:cubicBezTo>
                    <a:pt x="117459" y="284826"/>
                    <a:pt x="159091" y="313606"/>
                    <a:pt x="173621" y="322267"/>
                  </a:cubicBezTo>
                  <a:cubicBezTo>
                    <a:pt x="183959" y="328414"/>
                    <a:pt x="198209" y="323944"/>
                    <a:pt x="203238" y="312767"/>
                  </a:cubicBezTo>
                  <a:cubicBezTo>
                    <a:pt x="210224" y="297400"/>
                    <a:pt x="227547" y="249900"/>
                    <a:pt x="227547" y="249900"/>
                  </a:cubicBezTo>
                  <a:lnTo>
                    <a:pt x="323106" y="219723"/>
                  </a:lnTo>
                  <a:cubicBezTo>
                    <a:pt x="341826" y="213856"/>
                    <a:pt x="352164" y="194018"/>
                    <a:pt x="346297" y="175297"/>
                  </a:cubicBezTo>
                  <a:lnTo>
                    <a:pt x="299356" y="26930"/>
                  </a:lnTo>
                  <a:close/>
                </a:path>
              </a:pathLst>
            </a:custGeom>
            <a:solidFill>
              <a:srgbClr val="3F3F3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6" name="Forma libre 192">
              <a:extLst>
                <a:ext uri="{FF2B5EF4-FFF2-40B4-BE49-F238E27FC236}">
                  <a16:creationId xmlns:a16="http://schemas.microsoft.com/office/drawing/2014/main" id="{6CC075FB-25D6-4CCD-A843-24991FF06FCC}"/>
                </a:ext>
              </a:extLst>
            </p:cNvPr>
            <p:cNvSpPr/>
            <p:nvPr/>
          </p:nvSpPr>
          <p:spPr>
            <a:xfrm>
              <a:off x="3923362" y="2668645"/>
              <a:ext cx="374411" cy="349264"/>
            </a:xfrm>
            <a:custGeom>
              <a:avLst/>
              <a:gdLst>
                <a:gd name="connsiteX0" fmla="*/ 273160 w 374410"/>
                <a:gd name="connsiteY0" fmla="*/ 3912 h 349263"/>
                <a:gd name="connsiteX1" fmla="*/ 28675 w 374410"/>
                <a:gd name="connsiteY1" fmla="*/ 81309 h 349263"/>
                <a:gd name="connsiteX2" fmla="*/ 3807 w 374410"/>
                <a:gd name="connsiteY2" fmla="*/ 129088 h 349263"/>
                <a:gd name="connsiteX3" fmla="*/ 54101 w 374410"/>
                <a:gd name="connsiteY3" fmla="*/ 288352 h 349263"/>
                <a:gd name="connsiteX4" fmla="*/ 101881 w 374410"/>
                <a:gd name="connsiteY4" fmla="*/ 313220 h 349263"/>
                <a:gd name="connsiteX5" fmla="*/ 125631 w 374410"/>
                <a:gd name="connsiteY5" fmla="*/ 305676 h 349263"/>
                <a:gd name="connsiteX6" fmla="*/ 185704 w 374410"/>
                <a:gd name="connsiteY6" fmla="*/ 345911 h 349263"/>
                <a:gd name="connsiteX7" fmla="*/ 217557 w 374410"/>
                <a:gd name="connsiteY7" fmla="*/ 335852 h 349263"/>
                <a:gd name="connsiteX8" fmla="*/ 243542 w 374410"/>
                <a:gd name="connsiteY8" fmla="*/ 268235 h 349263"/>
                <a:gd name="connsiteX9" fmla="*/ 346086 w 374410"/>
                <a:gd name="connsiteY9" fmla="*/ 235823 h 349263"/>
                <a:gd name="connsiteX10" fmla="*/ 370954 w 374410"/>
                <a:gd name="connsiteY10" fmla="*/ 188044 h 349263"/>
                <a:gd name="connsiteX11" fmla="*/ 320660 w 374410"/>
                <a:gd name="connsiteY11" fmla="*/ 28779 h 349263"/>
                <a:gd name="connsiteX12" fmla="*/ 273160 w 374410"/>
                <a:gd name="connsiteY12" fmla="*/ 3912 h 3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4410" h="349263">
                  <a:moveTo>
                    <a:pt x="273160" y="3912"/>
                  </a:moveTo>
                  <a:lnTo>
                    <a:pt x="28675" y="81309"/>
                  </a:lnTo>
                  <a:cubicBezTo>
                    <a:pt x="8557" y="87735"/>
                    <a:pt x="-2340" y="108970"/>
                    <a:pt x="3807" y="129088"/>
                  </a:cubicBezTo>
                  <a:lnTo>
                    <a:pt x="54101" y="288352"/>
                  </a:lnTo>
                  <a:cubicBezTo>
                    <a:pt x="60528" y="308470"/>
                    <a:pt x="81763" y="319367"/>
                    <a:pt x="101881" y="313220"/>
                  </a:cubicBezTo>
                  <a:lnTo>
                    <a:pt x="125631" y="305676"/>
                  </a:lnTo>
                  <a:cubicBezTo>
                    <a:pt x="125631" y="305676"/>
                    <a:pt x="170336" y="336690"/>
                    <a:pt x="185704" y="345911"/>
                  </a:cubicBezTo>
                  <a:cubicBezTo>
                    <a:pt x="196880" y="352617"/>
                    <a:pt x="212248" y="347587"/>
                    <a:pt x="217557" y="335852"/>
                  </a:cubicBezTo>
                  <a:cubicBezTo>
                    <a:pt x="225101" y="319367"/>
                    <a:pt x="243542" y="268235"/>
                    <a:pt x="243542" y="268235"/>
                  </a:cubicBezTo>
                  <a:lnTo>
                    <a:pt x="346086" y="235823"/>
                  </a:lnTo>
                  <a:cubicBezTo>
                    <a:pt x="366204" y="229397"/>
                    <a:pt x="377101" y="208161"/>
                    <a:pt x="370954" y="188044"/>
                  </a:cubicBezTo>
                  <a:lnTo>
                    <a:pt x="320660" y="28779"/>
                  </a:lnTo>
                  <a:cubicBezTo>
                    <a:pt x="314792" y="8662"/>
                    <a:pt x="293277" y="-2515"/>
                    <a:pt x="273160" y="3912"/>
                  </a:cubicBezTo>
                  <a:close/>
                </a:path>
              </a:pathLst>
            </a:custGeom>
            <a:solidFill>
              <a:srgbClr val="6FC7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 193">
              <a:extLst>
                <a:ext uri="{FF2B5EF4-FFF2-40B4-BE49-F238E27FC236}">
                  <a16:creationId xmlns:a16="http://schemas.microsoft.com/office/drawing/2014/main" id="{DF1C3280-412D-4B1B-A7DF-E280612B4B7C}"/>
                </a:ext>
              </a:extLst>
            </p:cNvPr>
            <p:cNvSpPr/>
            <p:nvPr/>
          </p:nvSpPr>
          <p:spPr>
            <a:xfrm>
              <a:off x="3980985" y="2728863"/>
              <a:ext cx="226323" cy="89412"/>
            </a:xfrm>
            <a:custGeom>
              <a:avLst/>
              <a:gdLst>
                <a:gd name="connsiteX0" fmla="*/ 216375 w 226323"/>
                <a:gd name="connsiteY0" fmla="*/ 26119 h 89411"/>
                <a:gd name="connsiteX1" fmla="*/ 17993 w 226323"/>
                <a:gd name="connsiteY1" fmla="*/ 88987 h 89411"/>
                <a:gd name="connsiteX2" fmla="*/ 2625 w 226323"/>
                <a:gd name="connsiteY2" fmla="*/ 80884 h 89411"/>
                <a:gd name="connsiteX3" fmla="*/ 10728 w 226323"/>
                <a:gd name="connsiteY3" fmla="*/ 65516 h 89411"/>
                <a:gd name="connsiteX4" fmla="*/ 209110 w 226323"/>
                <a:gd name="connsiteY4" fmla="*/ 2649 h 89411"/>
                <a:gd name="connsiteX5" fmla="*/ 224478 w 226323"/>
                <a:gd name="connsiteY5" fmla="*/ 10752 h 89411"/>
                <a:gd name="connsiteX6" fmla="*/ 216375 w 226323"/>
                <a:gd name="connsiteY6" fmla="*/ 26119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323" h="89411">
                  <a:moveTo>
                    <a:pt x="216375" y="26119"/>
                  </a:moveTo>
                  <a:lnTo>
                    <a:pt x="17993" y="88987"/>
                  </a:lnTo>
                  <a:cubicBezTo>
                    <a:pt x="11566" y="90943"/>
                    <a:pt x="4581" y="87590"/>
                    <a:pt x="2625" y="80884"/>
                  </a:cubicBezTo>
                  <a:cubicBezTo>
                    <a:pt x="669" y="74458"/>
                    <a:pt x="4302" y="67472"/>
                    <a:pt x="10728" y="65516"/>
                  </a:cubicBezTo>
                  <a:lnTo>
                    <a:pt x="209110" y="2649"/>
                  </a:lnTo>
                  <a:cubicBezTo>
                    <a:pt x="215536" y="693"/>
                    <a:pt x="222522" y="4046"/>
                    <a:pt x="224478" y="10752"/>
                  </a:cubicBezTo>
                  <a:cubicBezTo>
                    <a:pt x="226433" y="17178"/>
                    <a:pt x="222801" y="24164"/>
                    <a:pt x="216375" y="26119"/>
                  </a:cubicBezTo>
                  <a:close/>
                </a:path>
              </a:pathLst>
            </a:custGeom>
            <a:solidFill>
              <a:srgbClr val="EDB7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 194">
              <a:extLst>
                <a:ext uri="{FF2B5EF4-FFF2-40B4-BE49-F238E27FC236}">
                  <a16:creationId xmlns:a16="http://schemas.microsoft.com/office/drawing/2014/main" id="{0D5F5901-7A5B-4960-B796-B9D049648CA2}"/>
                </a:ext>
              </a:extLst>
            </p:cNvPr>
            <p:cNvSpPr/>
            <p:nvPr/>
          </p:nvSpPr>
          <p:spPr>
            <a:xfrm>
              <a:off x="3998588" y="2785025"/>
              <a:ext cx="226323" cy="89412"/>
            </a:xfrm>
            <a:custGeom>
              <a:avLst/>
              <a:gdLst>
                <a:gd name="connsiteX0" fmla="*/ 216375 w 226323"/>
                <a:gd name="connsiteY0" fmla="*/ 26119 h 89411"/>
                <a:gd name="connsiteX1" fmla="*/ 17993 w 226323"/>
                <a:gd name="connsiteY1" fmla="*/ 88987 h 89411"/>
                <a:gd name="connsiteX2" fmla="*/ 2625 w 226323"/>
                <a:gd name="connsiteY2" fmla="*/ 80884 h 89411"/>
                <a:gd name="connsiteX3" fmla="*/ 10728 w 226323"/>
                <a:gd name="connsiteY3" fmla="*/ 65516 h 89411"/>
                <a:gd name="connsiteX4" fmla="*/ 209110 w 226323"/>
                <a:gd name="connsiteY4" fmla="*/ 2649 h 89411"/>
                <a:gd name="connsiteX5" fmla="*/ 224477 w 226323"/>
                <a:gd name="connsiteY5" fmla="*/ 10752 h 89411"/>
                <a:gd name="connsiteX6" fmla="*/ 216375 w 226323"/>
                <a:gd name="connsiteY6" fmla="*/ 26119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323" h="89411">
                  <a:moveTo>
                    <a:pt x="216375" y="26119"/>
                  </a:moveTo>
                  <a:lnTo>
                    <a:pt x="17993" y="88987"/>
                  </a:lnTo>
                  <a:cubicBezTo>
                    <a:pt x="11566" y="90943"/>
                    <a:pt x="4581" y="87590"/>
                    <a:pt x="2625" y="80884"/>
                  </a:cubicBezTo>
                  <a:cubicBezTo>
                    <a:pt x="669" y="74458"/>
                    <a:pt x="4302" y="67472"/>
                    <a:pt x="10728" y="65516"/>
                  </a:cubicBezTo>
                  <a:lnTo>
                    <a:pt x="209110" y="2649"/>
                  </a:lnTo>
                  <a:cubicBezTo>
                    <a:pt x="215536" y="693"/>
                    <a:pt x="222522" y="4046"/>
                    <a:pt x="224477" y="10752"/>
                  </a:cubicBezTo>
                  <a:cubicBezTo>
                    <a:pt x="226433" y="16899"/>
                    <a:pt x="222801" y="23884"/>
                    <a:pt x="216375" y="26119"/>
                  </a:cubicBezTo>
                  <a:close/>
                </a:path>
              </a:pathLst>
            </a:custGeom>
            <a:solidFill>
              <a:srgbClr val="EDB7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9" name="Forma libre 195">
              <a:extLst>
                <a:ext uri="{FF2B5EF4-FFF2-40B4-BE49-F238E27FC236}">
                  <a16:creationId xmlns:a16="http://schemas.microsoft.com/office/drawing/2014/main" id="{FC372B63-BE9B-4717-8822-DE7BE9D2F5CE}"/>
                </a:ext>
              </a:extLst>
            </p:cNvPr>
            <p:cNvSpPr/>
            <p:nvPr/>
          </p:nvSpPr>
          <p:spPr>
            <a:xfrm>
              <a:off x="4016470" y="2875299"/>
              <a:ext cx="117353" cy="55882"/>
            </a:xfrm>
            <a:custGeom>
              <a:avLst/>
              <a:gdLst>
                <a:gd name="connsiteX0" fmla="*/ 107404 w 117352"/>
                <a:gd name="connsiteY0" fmla="*/ 26096 h 55882"/>
                <a:gd name="connsiteX1" fmla="*/ 17993 w 117352"/>
                <a:gd name="connsiteY1" fmla="*/ 54316 h 55882"/>
                <a:gd name="connsiteX2" fmla="*/ 2625 w 117352"/>
                <a:gd name="connsiteY2" fmla="*/ 46213 h 55882"/>
                <a:gd name="connsiteX3" fmla="*/ 10728 w 117352"/>
                <a:gd name="connsiteY3" fmla="*/ 30846 h 55882"/>
                <a:gd name="connsiteX4" fmla="*/ 100140 w 117352"/>
                <a:gd name="connsiteY4" fmla="*/ 2625 h 55882"/>
                <a:gd name="connsiteX5" fmla="*/ 115507 w 117352"/>
                <a:gd name="connsiteY5" fmla="*/ 10728 h 55882"/>
                <a:gd name="connsiteX6" fmla="*/ 107404 w 117352"/>
                <a:gd name="connsiteY6" fmla="*/ 26096 h 5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52" h="55882">
                  <a:moveTo>
                    <a:pt x="107404" y="26096"/>
                  </a:moveTo>
                  <a:lnTo>
                    <a:pt x="17993" y="54316"/>
                  </a:lnTo>
                  <a:cubicBezTo>
                    <a:pt x="11566" y="56272"/>
                    <a:pt x="4581" y="52640"/>
                    <a:pt x="2625" y="46213"/>
                  </a:cubicBezTo>
                  <a:cubicBezTo>
                    <a:pt x="669" y="39787"/>
                    <a:pt x="4302" y="32801"/>
                    <a:pt x="10728" y="30846"/>
                  </a:cubicBezTo>
                  <a:lnTo>
                    <a:pt x="100140" y="2625"/>
                  </a:lnTo>
                  <a:cubicBezTo>
                    <a:pt x="106566" y="669"/>
                    <a:pt x="113551" y="4302"/>
                    <a:pt x="115507" y="10728"/>
                  </a:cubicBezTo>
                  <a:cubicBezTo>
                    <a:pt x="117463" y="17154"/>
                    <a:pt x="113831" y="24140"/>
                    <a:pt x="107404" y="26096"/>
                  </a:cubicBezTo>
                  <a:close/>
                </a:path>
              </a:pathLst>
            </a:custGeom>
            <a:solidFill>
              <a:srgbClr val="EDB7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0" name="Forma libre 196">
              <a:extLst>
                <a:ext uri="{FF2B5EF4-FFF2-40B4-BE49-F238E27FC236}">
                  <a16:creationId xmlns:a16="http://schemas.microsoft.com/office/drawing/2014/main" id="{EBD7271A-4B34-4EB4-B2B2-01986D9AB4F4}"/>
                </a:ext>
              </a:extLst>
            </p:cNvPr>
            <p:cNvSpPr/>
            <p:nvPr/>
          </p:nvSpPr>
          <p:spPr>
            <a:xfrm>
              <a:off x="4358766" y="2344155"/>
              <a:ext cx="366029" cy="307352"/>
            </a:xfrm>
            <a:custGeom>
              <a:avLst/>
              <a:gdLst>
                <a:gd name="connsiteX0" fmla="*/ 337622 w 366028"/>
                <a:gd name="connsiteY0" fmla="*/ 50946 h 307352"/>
                <a:gd name="connsiteX1" fmla="*/ 307446 w 366028"/>
                <a:gd name="connsiteY1" fmla="*/ 46196 h 307352"/>
                <a:gd name="connsiteX2" fmla="*/ 276151 w 366028"/>
                <a:gd name="connsiteY2" fmla="*/ 96769 h 307352"/>
                <a:gd name="connsiteX3" fmla="*/ 258549 w 366028"/>
                <a:gd name="connsiteY3" fmla="*/ 23284 h 307352"/>
                <a:gd name="connsiteX4" fmla="*/ 225299 w 366028"/>
                <a:gd name="connsiteY4" fmla="*/ 2887 h 307352"/>
                <a:gd name="connsiteX5" fmla="*/ 23284 w 366028"/>
                <a:gd name="connsiteY5" fmla="*/ 50946 h 307352"/>
                <a:gd name="connsiteX6" fmla="*/ 2887 w 366028"/>
                <a:gd name="connsiteY6" fmla="*/ 84196 h 307352"/>
                <a:gd name="connsiteX7" fmla="*/ 50946 w 366028"/>
                <a:gd name="connsiteY7" fmla="*/ 286210 h 307352"/>
                <a:gd name="connsiteX8" fmla="*/ 84196 w 366028"/>
                <a:gd name="connsiteY8" fmla="*/ 306607 h 307352"/>
                <a:gd name="connsiteX9" fmla="*/ 286210 w 366028"/>
                <a:gd name="connsiteY9" fmla="*/ 258549 h 307352"/>
                <a:gd name="connsiteX10" fmla="*/ 306607 w 366028"/>
                <a:gd name="connsiteY10" fmla="*/ 225299 h 307352"/>
                <a:gd name="connsiteX11" fmla="*/ 289004 w 366028"/>
                <a:gd name="connsiteY11" fmla="*/ 151813 h 307352"/>
                <a:gd name="connsiteX12" fmla="*/ 339578 w 366028"/>
                <a:gd name="connsiteY12" fmla="*/ 183108 h 307352"/>
                <a:gd name="connsiteX13" fmla="*/ 364166 w 366028"/>
                <a:gd name="connsiteY13" fmla="*/ 165225 h 307352"/>
                <a:gd name="connsiteX14" fmla="*/ 337622 w 366028"/>
                <a:gd name="connsiteY14" fmla="*/ 50946 h 30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028" h="307352">
                  <a:moveTo>
                    <a:pt x="337622" y="50946"/>
                  </a:moveTo>
                  <a:cubicBezTo>
                    <a:pt x="334269" y="36696"/>
                    <a:pt x="315269" y="33623"/>
                    <a:pt x="307446" y="46196"/>
                  </a:cubicBezTo>
                  <a:lnTo>
                    <a:pt x="276151" y="96769"/>
                  </a:lnTo>
                  <a:lnTo>
                    <a:pt x="258549" y="23284"/>
                  </a:lnTo>
                  <a:cubicBezTo>
                    <a:pt x="254916" y="8476"/>
                    <a:pt x="240107" y="-745"/>
                    <a:pt x="225299" y="2887"/>
                  </a:cubicBezTo>
                  <a:lnTo>
                    <a:pt x="23284" y="50946"/>
                  </a:lnTo>
                  <a:cubicBezTo>
                    <a:pt x="8476" y="54578"/>
                    <a:pt x="-745" y="69387"/>
                    <a:pt x="2887" y="84196"/>
                  </a:cubicBezTo>
                  <a:lnTo>
                    <a:pt x="50946" y="286210"/>
                  </a:lnTo>
                  <a:cubicBezTo>
                    <a:pt x="54578" y="301019"/>
                    <a:pt x="69387" y="310240"/>
                    <a:pt x="84196" y="306607"/>
                  </a:cubicBezTo>
                  <a:lnTo>
                    <a:pt x="286210" y="258549"/>
                  </a:lnTo>
                  <a:cubicBezTo>
                    <a:pt x="301019" y="254916"/>
                    <a:pt x="310240" y="240107"/>
                    <a:pt x="306607" y="225299"/>
                  </a:cubicBezTo>
                  <a:lnTo>
                    <a:pt x="289004" y="151813"/>
                  </a:lnTo>
                  <a:lnTo>
                    <a:pt x="339578" y="183108"/>
                  </a:lnTo>
                  <a:cubicBezTo>
                    <a:pt x="352151" y="190931"/>
                    <a:pt x="367798" y="179475"/>
                    <a:pt x="364166" y="165225"/>
                  </a:cubicBezTo>
                  <a:lnTo>
                    <a:pt x="337622" y="50946"/>
                  </a:lnTo>
                  <a:close/>
                </a:path>
              </a:pathLst>
            </a:custGeom>
            <a:solidFill>
              <a:srgbClr val="3F3F3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1" name="Forma libre 197">
              <a:extLst>
                <a:ext uri="{FF2B5EF4-FFF2-40B4-BE49-F238E27FC236}">
                  <a16:creationId xmlns:a16="http://schemas.microsoft.com/office/drawing/2014/main" id="{8E6D941A-FED4-48A1-BD2A-65F078E27706}"/>
                </a:ext>
              </a:extLst>
            </p:cNvPr>
            <p:cNvSpPr/>
            <p:nvPr/>
          </p:nvSpPr>
          <p:spPr>
            <a:xfrm>
              <a:off x="4360477" y="2286073"/>
              <a:ext cx="393970" cy="329705"/>
            </a:xfrm>
            <a:custGeom>
              <a:avLst/>
              <a:gdLst>
                <a:gd name="connsiteX0" fmla="*/ 329764 w 393969"/>
                <a:gd name="connsiteY0" fmla="*/ 49235 h 329705"/>
                <a:gd name="connsiteX1" fmla="*/ 296234 w 393969"/>
                <a:gd name="connsiteY1" fmla="*/ 103720 h 329705"/>
                <a:gd name="connsiteX2" fmla="*/ 277514 w 393969"/>
                <a:gd name="connsiteY2" fmla="*/ 24926 h 329705"/>
                <a:gd name="connsiteX3" fmla="*/ 241749 w 393969"/>
                <a:gd name="connsiteY3" fmla="*/ 2853 h 329705"/>
                <a:gd name="connsiteX4" fmla="*/ 24926 w 393969"/>
                <a:gd name="connsiteY4" fmla="*/ 54544 h 329705"/>
                <a:gd name="connsiteX5" fmla="*/ 2853 w 393969"/>
                <a:gd name="connsiteY5" fmla="*/ 90308 h 329705"/>
                <a:gd name="connsiteX6" fmla="*/ 54544 w 393969"/>
                <a:gd name="connsiteY6" fmla="*/ 307131 h 329705"/>
                <a:gd name="connsiteX7" fmla="*/ 90308 w 393969"/>
                <a:gd name="connsiteY7" fmla="*/ 329205 h 329705"/>
                <a:gd name="connsiteX8" fmla="*/ 307131 w 393969"/>
                <a:gd name="connsiteY8" fmla="*/ 277514 h 329705"/>
                <a:gd name="connsiteX9" fmla="*/ 329205 w 393969"/>
                <a:gd name="connsiteY9" fmla="*/ 241749 h 329705"/>
                <a:gd name="connsiteX10" fmla="*/ 310484 w 393969"/>
                <a:gd name="connsiteY10" fmla="*/ 162955 h 329705"/>
                <a:gd name="connsiteX11" fmla="*/ 364969 w 393969"/>
                <a:gd name="connsiteY11" fmla="*/ 196484 h 329705"/>
                <a:gd name="connsiteX12" fmla="*/ 391513 w 393969"/>
                <a:gd name="connsiteY12" fmla="*/ 177205 h 329705"/>
                <a:gd name="connsiteX13" fmla="*/ 362175 w 393969"/>
                <a:gd name="connsiteY13" fmla="*/ 54544 h 329705"/>
                <a:gd name="connsiteX14" fmla="*/ 329764 w 393969"/>
                <a:gd name="connsiteY14" fmla="*/ 49235 h 32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3969" h="329705">
                  <a:moveTo>
                    <a:pt x="329764" y="49235"/>
                  </a:moveTo>
                  <a:lnTo>
                    <a:pt x="296234" y="103720"/>
                  </a:lnTo>
                  <a:lnTo>
                    <a:pt x="277514" y="24926"/>
                  </a:lnTo>
                  <a:cubicBezTo>
                    <a:pt x="273602" y="9000"/>
                    <a:pt x="257675" y="-780"/>
                    <a:pt x="241749" y="2853"/>
                  </a:cubicBezTo>
                  <a:lnTo>
                    <a:pt x="24926" y="54544"/>
                  </a:lnTo>
                  <a:cubicBezTo>
                    <a:pt x="9000" y="58455"/>
                    <a:pt x="-780" y="74382"/>
                    <a:pt x="2853" y="90308"/>
                  </a:cubicBezTo>
                  <a:lnTo>
                    <a:pt x="54544" y="307131"/>
                  </a:lnTo>
                  <a:cubicBezTo>
                    <a:pt x="58455" y="323058"/>
                    <a:pt x="74382" y="332837"/>
                    <a:pt x="90308" y="329205"/>
                  </a:cubicBezTo>
                  <a:lnTo>
                    <a:pt x="307131" y="277514"/>
                  </a:lnTo>
                  <a:cubicBezTo>
                    <a:pt x="323058" y="273602"/>
                    <a:pt x="332837" y="257675"/>
                    <a:pt x="329205" y="241749"/>
                  </a:cubicBezTo>
                  <a:lnTo>
                    <a:pt x="310484" y="162955"/>
                  </a:lnTo>
                  <a:lnTo>
                    <a:pt x="364969" y="196484"/>
                  </a:lnTo>
                  <a:cubicBezTo>
                    <a:pt x="378381" y="204867"/>
                    <a:pt x="395146" y="192573"/>
                    <a:pt x="391513" y="177205"/>
                  </a:cubicBezTo>
                  <a:lnTo>
                    <a:pt x="362175" y="54544"/>
                  </a:lnTo>
                  <a:cubicBezTo>
                    <a:pt x="358543" y="39176"/>
                    <a:pt x="338146" y="35823"/>
                    <a:pt x="329764" y="49235"/>
                  </a:cubicBezTo>
                  <a:close/>
                </a:path>
              </a:pathLst>
            </a:custGeom>
            <a:solidFill>
              <a:srgbClr val="E83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2" name="Forma libre 198">
              <a:extLst>
                <a:ext uri="{FF2B5EF4-FFF2-40B4-BE49-F238E27FC236}">
                  <a16:creationId xmlns:a16="http://schemas.microsoft.com/office/drawing/2014/main" id="{C29410AE-5B87-4707-906F-2B2BDA6E0552}"/>
                </a:ext>
              </a:extLst>
            </p:cNvPr>
            <p:cNvSpPr/>
            <p:nvPr/>
          </p:nvSpPr>
          <p:spPr>
            <a:xfrm>
              <a:off x="4485851" y="2391609"/>
              <a:ext cx="81029" cy="131323"/>
            </a:xfrm>
            <a:custGeom>
              <a:avLst/>
              <a:gdLst>
                <a:gd name="connsiteX0" fmla="*/ 2096 w 81029"/>
                <a:gd name="connsiteY0" fmla="*/ 2096 h 131323"/>
                <a:gd name="connsiteX1" fmla="*/ 81448 w 81029"/>
                <a:gd name="connsiteY1" fmla="*/ 50713 h 131323"/>
                <a:gd name="connsiteX2" fmla="*/ 32551 w 81029"/>
                <a:gd name="connsiteY2" fmla="*/ 130066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29" h="131323">
                  <a:moveTo>
                    <a:pt x="2096" y="2096"/>
                  </a:moveTo>
                  <a:lnTo>
                    <a:pt x="81448" y="50713"/>
                  </a:lnTo>
                  <a:lnTo>
                    <a:pt x="32551" y="130066"/>
                  </a:ln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3" name="Forma libre 199">
              <a:extLst>
                <a:ext uri="{FF2B5EF4-FFF2-40B4-BE49-F238E27FC236}">
                  <a16:creationId xmlns:a16="http://schemas.microsoft.com/office/drawing/2014/main" id="{E0DB9414-549A-4963-9242-BB41419A268C}"/>
                </a:ext>
              </a:extLst>
            </p:cNvPr>
            <p:cNvSpPr/>
            <p:nvPr/>
          </p:nvSpPr>
          <p:spPr>
            <a:xfrm>
              <a:off x="4507670" y="2705645"/>
              <a:ext cx="363234" cy="243088"/>
            </a:xfrm>
            <a:custGeom>
              <a:avLst/>
              <a:gdLst>
                <a:gd name="connsiteX0" fmla="*/ 2399 w 363234"/>
                <a:gd name="connsiteY0" fmla="*/ 54921 h 243087"/>
                <a:gd name="connsiteX1" fmla="*/ 332122 w 363234"/>
                <a:gd name="connsiteY1" fmla="*/ 2399 h 243087"/>
                <a:gd name="connsiteX2" fmla="*/ 361789 w 363234"/>
                <a:gd name="connsiteY2" fmla="*/ 188644 h 243087"/>
                <a:gd name="connsiteX3" fmla="*/ 32066 w 363234"/>
                <a:gd name="connsiteY3" fmla="*/ 241166 h 24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234" h="243087">
                  <a:moveTo>
                    <a:pt x="2399" y="54921"/>
                  </a:moveTo>
                  <a:lnTo>
                    <a:pt x="332122" y="2399"/>
                  </a:lnTo>
                  <a:lnTo>
                    <a:pt x="361789" y="188644"/>
                  </a:lnTo>
                  <a:lnTo>
                    <a:pt x="32066" y="241166"/>
                  </a:lnTo>
                  <a:close/>
                </a:path>
              </a:pathLst>
            </a:custGeom>
            <a:solidFill>
              <a:srgbClr val="E8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4" name="Forma libre 200">
              <a:extLst>
                <a:ext uri="{FF2B5EF4-FFF2-40B4-BE49-F238E27FC236}">
                  <a16:creationId xmlns:a16="http://schemas.microsoft.com/office/drawing/2014/main" id="{A064F077-EA52-4482-BC4A-ACF81B4020F7}"/>
                </a:ext>
              </a:extLst>
            </p:cNvPr>
            <p:cNvSpPr/>
            <p:nvPr/>
          </p:nvSpPr>
          <p:spPr>
            <a:xfrm>
              <a:off x="4507925" y="2706226"/>
              <a:ext cx="332499" cy="122941"/>
            </a:xfrm>
            <a:custGeom>
              <a:avLst/>
              <a:gdLst>
                <a:gd name="connsiteX0" fmla="*/ 181757 w 332499"/>
                <a:gd name="connsiteY0" fmla="*/ 121404 h 122940"/>
                <a:gd name="connsiteX1" fmla="*/ 331801 w 332499"/>
                <a:gd name="connsiteY1" fmla="*/ 2096 h 122940"/>
                <a:gd name="connsiteX2" fmla="*/ 2096 w 332499"/>
                <a:gd name="connsiteY2" fmla="*/ 54625 h 1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499" h="122940">
                  <a:moveTo>
                    <a:pt x="181757" y="121404"/>
                  </a:moveTo>
                  <a:lnTo>
                    <a:pt x="331801" y="2096"/>
                  </a:lnTo>
                  <a:lnTo>
                    <a:pt x="2096" y="54625"/>
                  </a:lnTo>
                  <a:close/>
                </a:path>
              </a:pathLst>
            </a:custGeom>
            <a:solidFill>
              <a:srgbClr val="EE73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5" name="Forma libre 201">
              <a:extLst>
                <a:ext uri="{FF2B5EF4-FFF2-40B4-BE49-F238E27FC236}">
                  <a16:creationId xmlns:a16="http://schemas.microsoft.com/office/drawing/2014/main" id="{F5920150-35E7-4092-AA3F-FAD874D0E022}"/>
                </a:ext>
              </a:extLst>
            </p:cNvPr>
            <p:cNvSpPr/>
            <p:nvPr/>
          </p:nvSpPr>
          <p:spPr>
            <a:xfrm>
              <a:off x="4894351" y="3005195"/>
              <a:ext cx="212352" cy="22353"/>
            </a:xfrm>
            <a:custGeom>
              <a:avLst/>
              <a:gdLst>
                <a:gd name="connsiteX0" fmla="*/ 12434 w 212352"/>
                <a:gd name="connsiteY0" fmla="*/ 22772 h 22352"/>
                <a:gd name="connsiteX1" fmla="*/ 201036 w 212352"/>
                <a:gd name="connsiteY1" fmla="*/ 22772 h 22352"/>
                <a:gd name="connsiteX2" fmla="*/ 211375 w 212352"/>
                <a:gd name="connsiteY2" fmla="*/ 12434 h 22352"/>
                <a:gd name="connsiteX3" fmla="*/ 211375 w 212352"/>
                <a:gd name="connsiteY3" fmla="*/ 12434 h 22352"/>
                <a:gd name="connsiteX4" fmla="*/ 201036 w 212352"/>
                <a:gd name="connsiteY4" fmla="*/ 2096 h 22352"/>
                <a:gd name="connsiteX5" fmla="*/ 12434 w 212352"/>
                <a:gd name="connsiteY5" fmla="*/ 2096 h 22352"/>
                <a:gd name="connsiteX6" fmla="*/ 2096 w 212352"/>
                <a:gd name="connsiteY6" fmla="*/ 12434 h 22352"/>
                <a:gd name="connsiteX7" fmla="*/ 2096 w 212352"/>
                <a:gd name="connsiteY7" fmla="*/ 12434 h 22352"/>
                <a:gd name="connsiteX8" fmla="*/ 12434 w 212352"/>
                <a:gd name="connsiteY8" fmla="*/ 22772 h 2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52" h="22352">
                  <a:moveTo>
                    <a:pt x="12434" y="22772"/>
                  </a:moveTo>
                  <a:lnTo>
                    <a:pt x="201036" y="22772"/>
                  </a:lnTo>
                  <a:cubicBezTo>
                    <a:pt x="206624" y="22772"/>
                    <a:pt x="211375" y="18022"/>
                    <a:pt x="211375" y="12434"/>
                  </a:cubicBezTo>
                  <a:lnTo>
                    <a:pt x="211375" y="12434"/>
                  </a:lnTo>
                  <a:cubicBezTo>
                    <a:pt x="211375" y="6846"/>
                    <a:pt x="206624" y="2096"/>
                    <a:pt x="201036" y="2096"/>
                  </a:cubicBezTo>
                  <a:lnTo>
                    <a:pt x="12434" y="2096"/>
                  </a:lnTo>
                  <a:cubicBezTo>
                    <a:pt x="6846" y="2096"/>
                    <a:pt x="2096" y="6846"/>
                    <a:pt x="2096" y="12434"/>
                  </a:cubicBezTo>
                  <a:lnTo>
                    <a:pt x="2096" y="12434"/>
                  </a:lnTo>
                  <a:cubicBezTo>
                    <a:pt x="2096" y="18301"/>
                    <a:pt x="6566" y="22772"/>
                    <a:pt x="12434" y="22772"/>
                  </a:cubicBezTo>
                  <a:close/>
                </a:path>
              </a:pathLst>
            </a:custGeom>
            <a:solidFill>
              <a:srgbClr val="E2E2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6" name="Forma libre 202">
              <a:extLst>
                <a:ext uri="{FF2B5EF4-FFF2-40B4-BE49-F238E27FC236}">
                  <a16:creationId xmlns:a16="http://schemas.microsoft.com/office/drawing/2014/main" id="{82990163-DB81-4EF3-851C-E714557E7E62}"/>
                </a:ext>
              </a:extLst>
            </p:cNvPr>
            <p:cNvSpPr/>
            <p:nvPr/>
          </p:nvSpPr>
          <p:spPr>
            <a:xfrm>
              <a:off x="4958056" y="2919975"/>
              <a:ext cx="30735" cy="64265"/>
            </a:xfrm>
            <a:custGeom>
              <a:avLst/>
              <a:gdLst>
                <a:gd name="connsiteX0" fmla="*/ 11037 w 30735"/>
                <a:gd name="connsiteY0" fmla="*/ 64125 h 64264"/>
                <a:gd name="connsiteX1" fmla="*/ 2096 w 30735"/>
                <a:gd name="connsiteY1" fmla="*/ 9640 h 64264"/>
                <a:gd name="connsiteX2" fmla="*/ 26684 w 30735"/>
                <a:gd name="connsiteY2" fmla="*/ 2096 h 64264"/>
                <a:gd name="connsiteX3" fmla="*/ 30596 w 30735"/>
                <a:gd name="connsiteY3" fmla="*/ 60213 h 6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5" h="64264">
                  <a:moveTo>
                    <a:pt x="11037" y="64125"/>
                  </a:moveTo>
                  <a:lnTo>
                    <a:pt x="2096" y="9640"/>
                  </a:lnTo>
                  <a:lnTo>
                    <a:pt x="26684" y="2096"/>
                  </a:lnTo>
                  <a:lnTo>
                    <a:pt x="30596" y="60213"/>
                  </a:lnTo>
                  <a:close/>
                </a:path>
              </a:pathLst>
            </a:custGeom>
            <a:solidFill>
              <a:srgbClr val="D7DD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7" name="Forma libre 203">
              <a:extLst>
                <a:ext uri="{FF2B5EF4-FFF2-40B4-BE49-F238E27FC236}">
                  <a16:creationId xmlns:a16="http://schemas.microsoft.com/office/drawing/2014/main" id="{F84CA390-1980-4074-85FA-B33D8B39B218}"/>
                </a:ext>
              </a:extLst>
            </p:cNvPr>
            <p:cNvSpPr/>
            <p:nvPr/>
          </p:nvSpPr>
          <p:spPr>
            <a:xfrm>
              <a:off x="4950093" y="2968842"/>
              <a:ext cx="103382" cy="39118"/>
            </a:xfrm>
            <a:custGeom>
              <a:avLst/>
              <a:gdLst>
                <a:gd name="connsiteX0" fmla="*/ 39397 w 103382"/>
                <a:gd name="connsiteY0" fmla="*/ 5479 h 39117"/>
                <a:gd name="connsiteX1" fmla="*/ 43868 w 103382"/>
                <a:gd name="connsiteY1" fmla="*/ 7435 h 39117"/>
                <a:gd name="connsiteX2" fmla="*/ 92485 w 103382"/>
                <a:gd name="connsiteY2" fmla="*/ 29508 h 39117"/>
                <a:gd name="connsiteX3" fmla="*/ 87176 w 103382"/>
                <a:gd name="connsiteY3" fmla="*/ 38729 h 39117"/>
                <a:gd name="connsiteX4" fmla="*/ 42750 w 103382"/>
                <a:gd name="connsiteY4" fmla="*/ 37052 h 39117"/>
                <a:gd name="connsiteX5" fmla="*/ 13691 w 103382"/>
                <a:gd name="connsiteY5" fmla="*/ 38729 h 39117"/>
                <a:gd name="connsiteX6" fmla="*/ 8103 w 103382"/>
                <a:gd name="connsiteY6" fmla="*/ 6596 h 39117"/>
                <a:gd name="connsiteX7" fmla="*/ 16206 w 103382"/>
                <a:gd name="connsiteY7" fmla="*/ 2126 h 39117"/>
                <a:gd name="connsiteX8" fmla="*/ 39397 w 103382"/>
                <a:gd name="connsiteY8" fmla="*/ 5479 h 3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82" h="39117">
                  <a:moveTo>
                    <a:pt x="39397" y="5479"/>
                  </a:moveTo>
                  <a:cubicBezTo>
                    <a:pt x="41073" y="5758"/>
                    <a:pt x="42470" y="6317"/>
                    <a:pt x="43868" y="7435"/>
                  </a:cubicBezTo>
                  <a:cubicBezTo>
                    <a:pt x="52529" y="14699"/>
                    <a:pt x="79073" y="27552"/>
                    <a:pt x="92485" y="29508"/>
                  </a:cubicBezTo>
                  <a:cubicBezTo>
                    <a:pt x="107014" y="31743"/>
                    <a:pt x="107853" y="38729"/>
                    <a:pt x="87176" y="38729"/>
                  </a:cubicBezTo>
                  <a:cubicBezTo>
                    <a:pt x="66779" y="38729"/>
                    <a:pt x="51691" y="36773"/>
                    <a:pt x="42750" y="37052"/>
                  </a:cubicBezTo>
                  <a:cubicBezTo>
                    <a:pt x="33529" y="37332"/>
                    <a:pt x="36044" y="38729"/>
                    <a:pt x="13691" y="38729"/>
                  </a:cubicBezTo>
                  <a:cubicBezTo>
                    <a:pt x="-3632" y="38729"/>
                    <a:pt x="1956" y="16655"/>
                    <a:pt x="8103" y="6596"/>
                  </a:cubicBezTo>
                  <a:cubicBezTo>
                    <a:pt x="10059" y="3523"/>
                    <a:pt x="12573" y="1846"/>
                    <a:pt x="16206" y="2126"/>
                  </a:cubicBezTo>
                  <a:lnTo>
                    <a:pt x="39397" y="5479"/>
                  </a:lnTo>
                  <a:close/>
                </a:path>
              </a:pathLst>
            </a:custGeom>
            <a:solidFill>
              <a:srgbClr val="ED9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8" name="Forma libre 204">
              <a:extLst>
                <a:ext uri="{FF2B5EF4-FFF2-40B4-BE49-F238E27FC236}">
                  <a16:creationId xmlns:a16="http://schemas.microsoft.com/office/drawing/2014/main" id="{BD7FB51B-57D9-40F9-95BA-94F4DBFF34D8}"/>
                </a:ext>
              </a:extLst>
            </p:cNvPr>
            <p:cNvSpPr/>
            <p:nvPr/>
          </p:nvSpPr>
          <p:spPr>
            <a:xfrm>
              <a:off x="4887924" y="2887843"/>
              <a:ext cx="58676" cy="58676"/>
            </a:xfrm>
            <a:custGeom>
              <a:avLst/>
              <a:gdLst>
                <a:gd name="connsiteX0" fmla="*/ 2096 w 58676"/>
                <a:gd name="connsiteY0" fmla="*/ 45404 h 58676"/>
                <a:gd name="connsiteX1" fmla="*/ 36184 w 58676"/>
                <a:gd name="connsiteY1" fmla="*/ 2096 h 58676"/>
                <a:gd name="connsiteX2" fmla="*/ 58257 w 58676"/>
                <a:gd name="connsiteY2" fmla="*/ 15228 h 58676"/>
                <a:gd name="connsiteX3" fmla="*/ 18301 w 58676"/>
                <a:gd name="connsiteY3" fmla="*/ 57140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6" h="58676">
                  <a:moveTo>
                    <a:pt x="2096" y="45404"/>
                  </a:moveTo>
                  <a:lnTo>
                    <a:pt x="36184" y="2096"/>
                  </a:lnTo>
                  <a:lnTo>
                    <a:pt x="58257" y="15228"/>
                  </a:lnTo>
                  <a:lnTo>
                    <a:pt x="18301" y="57140"/>
                  </a:lnTo>
                  <a:close/>
                </a:path>
              </a:pathLst>
            </a:custGeom>
            <a:solidFill>
              <a:srgbClr val="D7DD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79" name="Forma libre 205">
              <a:extLst>
                <a:ext uri="{FF2B5EF4-FFF2-40B4-BE49-F238E27FC236}">
                  <a16:creationId xmlns:a16="http://schemas.microsoft.com/office/drawing/2014/main" id="{29D19F4E-F970-42C0-8C2D-A9DB1249EE83}"/>
                </a:ext>
              </a:extLst>
            </p:cNvPr>
            <p:cNvSpPr/>
            <p:nvPr/>
          </p:nvSpPr>
          <p:spPr>
            <a:xfrm>
              <a:off x="4863663" y="2916875"/>
              <a:ext cx="75441" cy="89412"/>
            </a:xfrm>
            <a:custGeom>
              <a:avLst/>
              <a:gdLst>
                <a:gd name="connsiteX0" fmla="*/ 47592 w 75441"/>
                <a:gd name="connsiteY0" fmla="*/ 24755 h 89411"/>
                <a:gd name="connsiteX1" fmla="*/ 49269 w 75441"/>
                <a:gd name="connsiteY1" fmla="*/ 29225 h 89411"/>
                <a:gd name="connsiteX2" fmla="*/ 68828 w 75441"/>
                <a:gd name="connsiteY2" fmla="*/ 78681 h 89411"/>
                <a:gd name="connsiteX3" fmla="*/ 55695 w 75441"/>
                <a:gd name="connsiteY3" fmla="*/ 82593 h 89411"/>
                <a:gd name="connsiteX4" fmla="*/ 26637 w 75441"/>
                <a:gd name="connsiteY4" fmla="*/ 48784 h 89411"/>
                <a:gd name="connsiteX5" fmla="*/ 5681 w 75441"/>
                <a:gd name="connsiteY5" fmla="*/ 28387 h 89411"/>
                <a:gd name="connsiteX6" fmla="*/ 25519 w 75441"/>
                <a:gd name="connsiteY6" fmla="*/ 2402 h 89411"/>
                <a:gd name="connsiteX7" fmla="*/ 34181 w 75441"/>
                <a:gd name="connsiteY7" fmla="*/ 5475 h 89411"/>
                <a:gd name="connsiteX8" fmla="*/ 47592 w 75441"/>
                <a:gd name="connsiteY8" fmla="*/ 24755 h 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441" h="89411">
                  <a:moveTo>
                    <a:pt x="47592" y="24755"/>
                  </a:moveTo>
                  <a:cubicBezTo>
                    <a:pt x="48431" y="26152"/>
                    <a:pt x="49269" y="27549"/>
                    <a:pt x="49269" y="29225"/>
                  </a:cubicBezTo>
                  <a:cubicBezTo>
                    <a:pt x="49828" y="40402"/>
                    <a:pt x="58489" y="69460"/>
                    <a:pt x="68828" y="78681"/>
                  </a:cubicBezTo>
                  <a:cubicBezTo>
                    <a:pt x="79166" y="88181"/>
                    <a:pt x="72460" y="90416"/>
                    <a:pt x="55695" y="82593"/>
                  </a:cubicBezTo>
                  <a:cubicBezTo>
                    <a:pt x="37254" y="73931"/>
                    <a:pt x="33063" y="55210"/>
                    <a:pt x="26637" y="48784"/>
                  </a:cubicBezTo>
                  <a:cubicBezTo>
                    <a:pt x="20210" y="42358"/>
                    <a:pt x="20769" y="44872"/>
                    <a:pt x="5681" y="28387"/>
                  </a:cubicBezTo>
                  <a:cubicBezTo>
                    <a:pt x="-6055" y="15813"/>
                    <a:pt x="13784" y="4916"/>
                    <a:pt x="25519" y="2402"/>
                  </a:cubicBezTo>
                  <a:cubicBezTo>
                    <a:pt x="29151" y="1563"/>
                    <a:pt x="31945" y="2402"/>
                    <a:pt x="34181" y="5475"/>
                  </a:cubicBezTo>
                  <a:lnTo>
                    <a:pt x="47592" y="24755"/>
                  </a:lnTo>
                  <a:close/>
                </a:path>
              </a:pathLst>
            </a:custGeom>
            <a:solidFill>
              <a:srgbClr val="ED9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0" name="Forma libre 206">
              <a:extLst>
                <a:ext uri="{FF2B5EF4-FFF2-40B4-BE49-F238E27FC236}">
                  <a16:creationId xmlns:a16="http://schemas.microsoft.com/office/drawing/2014/main" id="{6F93C6DA-2685-40B2-82B5-42F45B1FDAFE}"/>
                </a:ext>
              </a:extLst>
            </p:cNvPr>
            <p:cNvSpPr/>
            <p:nvPr/>
          </p:nvSpPr>
          <p:spPr>
            <a:xfrm>
              <a:off x="4870808" y="2010212"/>
              <a:ext cx="25147" cy="92206"/>
            </a:xfrm>
            <a:custGeom>
              <a:avLst/>
              <a:gdLst>
                <a:gd name="connsiteX0" fmla="*/ 3844 w 25147"/>
                <a:gd name="connsiteY0" fmla="*/ 2096 h 92205"/>
                <a:gd name="connsiteX1" fmla="*/ 9991 w 25147"/>
                <a:gd name="connsiteY1" fmla="*/ 67478 h 92205"/>
                <a:gd name="connsiteX2" fmla="*/ 24800 w 25147"/>
                <a:gd name="connsiteY2" fmla="*/ 91228 h 9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7" h="92205">
                  <a:moveTo>
                    <a:pt x="3844" y="2096"/>
                  </a:moveTo>
                  <a:cubicBezTo>
                    <a:pt x="3844" y="2096"/>
                    <a:pt x="-2862" y="46801"/>
                    <a:pt x="9991" y="67478"/>
                  </a:cubicBezTo>
                  <a:cubicBezTo>
                    <a:pt x="22844" y="88154"/>
                    <a:pt x="24800" y="91228"/>
                    <a:pt x="24800" y="91228"/>
                  </a:cubicBezTo>
                </a:path>
              </a:pathLst>
            </a:custGeom>
            <a:solidFill>
              <a:srgbClr val="ED8C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 207">
              <a:extLst>
                <a:ext uri="{FF2B5EF4-FFF2-40B4-BE49-F238E27FC236}">
                  <a16:creationId xmlns:a16="http://schemas.microsoft.com/office/drawing/2014/main" id="{94870E07-6C37-4EFC-BA25-1DF74FD967D3}"/>
                </a:ext>
              </a:extLst>
            </p:cNvPr>
            <p:cNvSpPr/>
            <p:nvPr/>
          </p:nvSpPr>
          <p:spPr>
            <a:xfrm>
              <a:off x="4847857" y="1987032"/>
              <a:ext cx="72647" cy="136911"/>
            </a:xfrm>
            <a:custGeom>
              <a:avLst/>
              <a:gdLst>
                <a:gd name="connsiteX0" fmla="*/ 59766 w 72646"/>
                <a:gd name="connsiteY0" fmla="*/ 134246 h 136911"/>
                <a:gd name="connsiteX1" fmla="*/ 48031 w 72646"/>
                <a:gd name="connsiteY1" fmla="*/ 137599 h 136911"/>
                <a:gd name="connsiteX2" fmla="*/ 28193 w 72646"/>
                <a:gd name="connsiteY2" fmla="*/ 126144 h 136911"/>
                <a:gd name="connsiteX3" fmla="*/ 13663 w 72646"/>
                <a:gd name="connsiteY3" fmla="*/ 102952 h 136911"/>
                <a:gd name="connsiteX4" fmla="*/ 2207 w 72646"/>
                <a:gd name="connsiteY4" fmla="*/ 55452 h 136911"/>
                <a:gd name="connsiteX5" fmla="*/ 4163 w 72646"/>
                <a:gd name="connsiteY5" fmla="*/ 21923 h 136911"/>
                <a:gd name="connsiteX6" fmla="*/ 30707 w 72646"/>
                <a:gd name="connsiteY6" fmla="*/ 2364 h 136911"/>
                <a:gd name="connsiteX7" fmla="*/ 50266 w 72646"/>
                <a:gd name="connsiteY7" fmla="*/ 28908 h 136911"/>
                <a:gd name="connsiteX8" fmla="*/ 48869 w 72646"/>
                <a:gd name="connsiteY8" fmla="*/ 50703 h 136911"/>
                <a:gd name="connsiteX9" fmla="*/ 50545 w 72646"/>
                <a:gd name="connsiteY9" fmla="*/ 70820 h 136911"/>
                <a:gd name="connsiteX10" fmla="*/ 53060 w 72646"/>
                <a:gd name="connsiteY10" fmla="*/ 78364 h 136911"/>
                <a:gd name="connsiteX11" fmla="*/ 68148 w 72646"/>
                <a:gd name="connsiteY11" fmla="*/ 102673 h 136911"/>
                <a:gd name="connsiteX12" fmla="*/ 59766 w 72646"/>
                <a:gd name="connsiteY12" fmla="*/ 134246 h 13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646" h="136911">
                  <a:moveTo>
                    <a:pt x="59766" y="134246"/>
                  </a:moveTo>
                  <a:cubicBezTo>
                    <a:pt x="56134" y="136482"/>
                    <a:pt x="51942" y="137599"/>
                    <a:pt x="48031" y="137599"/>
                  </a:cubicBezTo>
                  <a:cubicBezTo>
                    <a:pt x="40207" y="137599"/>
                    <a:pt x="32384" y="133688"/>
                    <a:pt x="28193" y="126144"/>
                  </a:cubicBezTo>
                  <a:cubicBezTo>
                    <a:pt x="27913" y="125864"/>
                    <a:pt x="25678" y="121952"/>
                    <a:pt x="13663" y="102952"/>
                  </a:cubicBezTo>
                  <a:cubicBezTo>
                    <a:pt x="5281" y="89541"/>
                    <a:pt x="2487" y="71379"/>
                    <a:pt x="2207" y="55452"/>
                  </a:cubicBezTo>
                  <a:cubicBezTo>
                    <a:pt x="1648" y="39805"/>
                    <a:pt x="3325" y="26394"/>
                    <a:pt x="4163" y="21923"/>
                  </a:cubicBezTo>
                  <a:cubicBezTo>
                    <a:pt x="6119" y="9350"/>
                    <a:pt x="17854" y="409"/>
                    <a:pt x="30707" y="2364"/>
                  </a:cubicBezTo>
                  <a:cubicBezTo>
                    <a:pt x="43281" y="4320"/>
                    <a:pt x="52222" y="16056"/>
                    <a:pt x="50266" y="28908"/>
                  </a:cubicBezTo>
                  <a:cubicBezTo>
                    <a:pt x="49148" y="35614"/>
                    <a:pt x="48869" y="43438"/>
                    <a:pt x="48869" y="50703"/>
                  </a:cubicBezTo>
                  <a:cubicBezTo>
                    <a:pt x="48869" y="58247"/>
                    <a:pt x="49428" y="65511"/>
                    <a:pt x="50545" y="70820"/>
                  </a:cubicBezTo>
                  <a:cubicBezTo>
                    <a:pt x="51104" y="73894"/>
                    <a:pt x="51942" y="76688"/>
                    <a:pt x="53060" y="78364"/>
                  </a:cubicBezTo>
                  <a:cubicBezTo>
                    <a:pt x="66192" y="99320"/>
                    <a:pt x="68148" y="102673"/>
                    <a:pt x="68148" y="102673"/>
                  </a:cubicBezTo>
                  <a:cubicBezTo>
                    <a:pt x="74575" y="113570"/>
                    <a:pt x="70942" y="127820"/>
                    <a:pt x="59766" y="134246"/>
                  </a:cubicBez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 208">
              <a:extLst>
                <a:ext uri="{FF2B5EF4-FFF2-40B4-BE49-F238E27FC236}">
                  <a16:creationId xmlns:a16="http://schemas.microsoft.com/office/drawing/2014/main" id="{92322BA4-4C38-4D1A-811A-2BAE69DDF1CB}"/>
                </a:ext>
              </a:extLst>
            </p:cNvPr>
            <p:cNvSpPr/>
            <p:nvPr/>
          </p:nvSpPr>
          <p:spPr>
            <a:xfrm>
              <a:off x="4790455" y="2057433"/>
              <a:ext cx="198382" cy="321323"/>
            </a:xfrm>
            <a:custGeom>
              <a:avLst/>
              <a:gdLst>
                <a:gd name="connsiteX0" fmla="*/ 31388 w 198381"/>
                <a:gd name="connsiteY0" fmla="*/ 319786 h 321322"/>
                <a:gd name="connsiteX1" fmla="*/ 2329 w 198381"/>
                <a:gd name="connsiteY1" fmla="*/ 21375 h 321322"/>
                <a:gd name="connsiteX2" fmla="*/ 18535 w 198381"/>
                <a:gd name="connsiteY2" fmla="*/ 2096 h 321322"/>
                <a:gd name="connsiteX3" fmla="*/ 155726 w 198381"/>
                <a:gd name="connsiteY3" fmla="*/ 2096 h 321322"/>
                <a:gd name="connsiteX4" fmla="*/ 171652 w 198381"/>
                <a:gd name="connsiteY4" fmla="*/ 14110 h 321322"/>
                <a:gd name="connsiteX5" fmla="*/ 197358 w 198381"/>
                <a:gd name="connsiteY5" fmla="*/ 319507 h 321322"/>
                <a:gd name="connsiteX6" fmla="*/ 31388 w 198381"/>
                <a:gd name="connsiteY6" fmla="*/ 319507 h 32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381" h="321322">
                  <a:moveTo>
                    <a:pt x="31388" y="319786"/>
                  </a:moveTo>
                  <a:cubicBezTo>
                    <a:pt x="36138" y="253007"/>
                    <a:pt x="13785" y="87316"/>
                    <a:pt x="2329" y="21375"/>
                  </a:cubicBezTo>
                  <a:cubicBezTo>
                    <a:pt x="653" y="11316"/>
                    <a:pt x="8197" y="2096"/>
                    <a:pt x="18535" y="2096"/>
                  </a:cubicBezTo>
                  <a:lnTo>
                    <a:pt x="155726" y="2096"/>
                  </a:lnTo>
                  <a:cubicBezTo>
                    <a:pt x="162991" y="2096"/>
                    <a:pt x="169697" y="7125"/>
                    <a:pt x="171652" y="14110"/>
                  </a:cubicBezTo>
                  <a:cubicBezTo>
                    <a:pt x="187299" y="73904"/>
                    <a:pt x="197358" y="319507"/>
                    <a:pt x="197358" y="319507"/>
                  </a:cubicBezTo>
                  <a:lnTo>
                    <a:pt x="31388" y="319507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3" name="Forma libre 209">
              <a:extLst>
                <a:ext uri="{FF2B5EF4-FFF2-40B4-BE49-F238E27FC236}">
                  <a16:creationId xmlns:a16="http://schemas.microsoft.com/office/drawing/2014/main" id="{02E112F3-C679-4409-9CE8-ED9394F8E286}"/>
                </a:ext>
              </a:extLst>
            </p:cNvPr>
            <p:cNvSpPr/>
            <p:nvPr/>
          </p:nvSpPr>
          <p:spPr>
            <a:xfrm>
              <a:off x="4893200" y="2058179"/>
              <a:ext cx="156470" cy="243088"/>
            </a:xfrm>
            <a:custGeom>
              <a:avLst/>
              <a:gdLst>
                <a:gd name="connsiteX0" fmla="*/ 155246 w 156470"/>
                <a:gd name="connsiteY0" fmla="*/ 180173 h 243087"/>
                <a:gd name="connsiteX1" fmla="*/ 120599 w 156470"/>
                <a:gd name="connsiteY1" fmla="*/ 101938 h 243087"/>
                <a:gd name="connsiteX2" fmla="*/ 72540 w 156470"/>
                <a:gd name="connsiteY2" fmla="*/ 12247 h 243087"/>
                <a:gd name="connsiteX3" fmla="*/ 45716 w 156470"/>
                <a:gd name="connsiteY3" fmla="*/ 4423 h 243087"/>
                <a:gd name="connsiteX4" fmla="*/ 37893 w 156470"/>
                <a:gd name="connsiteY4" fmla="*/ 31247 h 243087"/>
                <a:gd name="connsiteX5" fmla="*/ 80363 w 156470"/>
                <a:gd name="connsiteY5" fmla="*/ 110041 h 243087"/>
                <a:gd name="connsiteX6" fmla="*/ 115290 w 156470"/>
                <a:gd name="connsiteY6" fmla="*/ 169834 h 243087"/>
                <a:gd name="connsiteX7" fmla="*/ 57172 w 156470"/>
                <a:gd name="connsiteY7" fmla="*/ 178496 h 243087"/>
                <a:gd name="connsiteX8" fmla="*/ 14143 w 156470"/>
                <a:gd name="connsiteY8" fmla="*/ 189952 h 243087"/>
                <a:gd name="connsiteX9" fmla="*/ 2128 w 156470"/>
                <a:gd name="connsiteY9" fmla="*/ 220408 h 243087"/>
                <a:gd name="connsiteX10" fmla="*/ 13584 w 156470"/>
                <a:gd name="connsiteY10" fmla="*/ 239967 h 243087"/>
                <a:gd name="connsiteX11" fmla="*/ 26716 w 156470"/>
                <a:gd name="connsiteY11" fmla="*/ 241923 h 243087"/>
                <a:gd name="connsiteX12" fmla="*/ 38452 w 156470"/>
                <a:gd name="connsiteY12" fmla="*/ 222084 h 243087"/>
                <a:gd name="connsiteX13" fmla="*/ 43202 w 156470"/>
                <a:gd name="connsiteY13" fmla="*/ 204202 h 243087"/>
                <a:gd name="connsiteX14" fmla="*/ 101599 w 156470"/>
                <a:gd name="connsiteY14" fmla="*/ 215379 h 243087"/>
                <a:gd name="connsiteX15" fmla="*/ 148819 w 156470"/>
                <a:gd name="connsiteY15" fmla="*/ 202526 h 243087"/>
                <a:gd name="connsiteX16" fmla="*/ 155246 w 156470"/>
                <a:gd name="connsiteY16" fmla="*/ 180173 h 24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470" h="243087">
                  <a:moveTo>
                    <a:pt x="155246" y="180173"/>
                  </a:moveTo>
                  <a:cubicBezTo>
                    <a:pt x="153010" y="167599"/>
                    <a:pt x="137643" y="135467"/>
                    <a:pt x="120599" y="101938"/>
                  </a:cubicBezTo>
                  <a:cubicBezTo>
                    <a:pt x="102437" y="66452"/>
                    <a:pt x="82040" y="29011"/>
                    <a:pt x="72540" y="12247"/>
                  </a:cubicBezTo>
                  <a:cubicBezTo>
                    <a:pt x="67231" y="2747"/>
                    <a:pt x="55216" y="-606"/>
                    <a:pt x="45716" y="4423"/>
                  </a:cubicBezTo>
                  <a:cubicBezTo>
                    <a:pt x="36216" y="9732"/>
                    <a:pt x="32864" y="21747"/>
                    <a:pt x="37893" y="31247"/>
                  </a:cubicBezTo>
                  <a:cubicBezTo>
                    <a:pt x="52422" y="57511"/>
                    <a:pt x="67231" y="85173"/>
                    <a:pt x="80363" y="110041"/>
                  </a:cubicBezTo>
                  <a:cubicBezTo>
                    <a:pt x="95172" y="138540"/>
                    <a:pt x="109422" y="155864"/>
                    <a:pt x="115290" y="169834"/>
                  </a:cubicBezTo>
                  <a:cubicBezTo>
                    <a:pt x="104672" y="179055"/>
                    <a:pt x="78128" y="179893"/>
                    <a:pt x="57172" y="178496"/>
                  </a:cubicBezTo>
                  <a:cubicBezTo>
                    <a:pt x="51305" y="177937"/>
                    <a:pt x="28952" y="176261"/>
                    <a:pt x="14143" y="189952"/>
                  </a:cubicBezTo>
                  <a:cubicBezTo>
                    <a:pt x="8275" y="195261"/>
                    <a:pt x="1569" y="205040"/>
                    <a:pt x="2128" y="220408"/>
                  </a:cubicBezTo>
                  <a:cubicBezTo>
                    <a:pt x="2687" y="231026"/>
                    <a:pt x="4084" y="235217"/>
                    <a:pt x="13584" y="239967"/>
                  </a:cubicBezTo>
                  <a:cubicBezTo>
                    <a:pt x="17496" y="241923"/>
                    <a:pt x="22525" y="242202"/>
                    <a:pt x="26716" y="241923"/>
                  </a:cubicBezTo>
                  <a:cubicBezTo>
                    <a:pt x="37613" y="240526"/>
                    <a:pt x="38452" y="234658"/>
                    <a:pt x="38452" y="222084"/>
                  </a:cubicBezTo>
                  <a:cubicBezTo>
                    <a:pt x="38452" y="213143"/>
                    <a:pt x="43202" y="204202"/>
                    <a:pt x="43202" y="204202"/>
                  </a:cubicBezTo>
                  <a:cubicBezTo>
                    <a:pt x="43202" y="204202"/>
                    <a:pt x="75055" y="212026"/>
                    <a:pt x="101599" y="215379"/>
                  </a:cubicBezTo>
                  <a:cubicBezTo>
                    <a:pt x="128143" y="218731"/>
                    <a:pt x="139040" y="213423"/>
                    <a:pt x="148819" y="202526"/>
                  </a:cubicBezTo>
                  <a:cubicBezTo>
                    <a:pt x="154407" y="196099"/>
                    <a:pt x="156643" y="187996"/>
                    <a:pt x="155246" y="180173"/>
                  </a:cubicBez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4" name="Forma libre 210">
              <a:extLst>
                <a:ext uri="{FF2B5EF4-FFF2-40B4-BE49-F238E27FC236}">
                  <a16:creationId xmlns:a16="http://schemas.microsoft.com/office/drawing/2014/main" id="{196D91B2-AC20-4793-9BD8-B4B3CE9DA623}"/>
                </a:ext>
              </a:extLst>
            </p:cNvPr>
            <p:cNvSpPr/>
            <p:nvPr/>
          </p:nvSpPr>
          <p:spPr>
            <a:xfrm>
              <a:off x="4815457" y="2375123"/>
              <a:ext cx="173235" cy="111764"/>
            </a:xfrm>
            <a:custGeom>
              <a:avLst/>
              <a:gdLst>
                <a:gd name="connsiteX0" fmla="*/ 13651 w 173234"/>
                <a:gd name="connsiteY0" fmla="*/ 109948 h 111764"/>
                <a:gd name="connsiteX1" fmla="*/ 6387 w 173234"/>
                <a:gd name="connsiteY1" fmla="*/ 2096 h 111764"/>
                <a:gd name="connsiteX2" fmla="*/ 172077 w 173234"/>
                <a:gd name="connsiteY2" fmla="*/ 2096 h 111764"/>
                <a:gd name="connsiteX3" fmla="*/ 170680 w 173234"/>
                <a:gd name="connsiteY3" fmla="*/ 109948 h 111764"/>
                <a:gd name="connsiteX4" fmla="*/ 13651 w 173234"/>
                <a:gd name="connsiteY4" fmla="*/ 109948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34" h="111764">
                  <a:moveTo>
                    <a:pt x="13651" y="109948"/>
                  </a:moveTo>
                  <a:cubicBezTo>
                    <a:pt x="13651" y="109948"/>
                    <a:pt x="-6466" y="73066"/>
                    <a:pt x="6387" y="2096"/>
                  </a:cubicBezTo>
                  <a:lnTo>
                    <a:pt x="172077" y="2096"/>
                  </a:lnTo>
                  <a:cubicBezTo>
                    <a:pt x="172077" y="2096"/>
                    <a:pt x="174313" y="56022"/>
                    <a:pt x="170680" y="109948"/>
                  </a:cubicBezTo>
                  <a:lnTo>
                    <a:pt x="13651" y="109948"/>
                  </a:lnTo>
                  <a:close/>
                </a:path>
              </a:pathLst>
            </a:custGeom>
            <a:solidFill>
              <a:srgbClr val="3A6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5" name="Forma libre 211">
              <a:extLst>
                <a:ext uri="{FF2B5EF4-FFF2-40B4-BE49-F238E27FC236}">
                  <a16:creationId xmlns:a16="http://schemas.microsoft.com/office/drawing/2014/main" id="{EA2F6A57-A54D-4956-ADEF-255EFA724F93}"/>
                </a:ext>
              </a:extLst>
            </p:cNvPr>
            <p:cNvSpPr/>
            <p:nvPr/>
          </p:nvSpPr>
          <p:spPr>
            <a:xfrm>
              <a:off x="4926546" y="2058055"/>
              <a:ext cx="86617" cy="111764"/>
            </a:xfrm>
            <a:custGeom>
              <a:avLst/>
              <a:gdLst>
                <a:gd name="connsiteX0" fmla="*/ 86973 w 86617"/>
                <a:gd name="connsiteY0" fmla="*/ 102061 h 111764"/>
                <a:gd name="connsiteX1" fmla="*/ 67694 w 86617"/>
                <a:gd name="connsiteY1" fmla="*/ 105973 h 111764"/>
                <a:gd name="connsiteX2" fmla="*/ 47017 w 86617"/>
                <a:gd name="connsiteY2" fmla="*/ 110164 h 111764"/>
                <a:gd name="connsiteX3" fmla="*/ 4547 w 86617"/>
                <a:gd name="connsiteY3" fmla="*/ 31370 h 111764"/>
                <a:gd name="connsiteX4" fmla="*/ 12370 w 86617"/>
                <a:gd name="connsiteY4" fmla="*/ 4547 h 111764"/>
                <a:gd name="connsiteX5" fmla="*/ 39194 w 86617"/>
                <a:gd name="connsiteY5" fmla="*/ 12370 h 111764"/>
                <a:gd name="connsiteX6" fmla="*/ 86973 w 86617"/>
                <a:gd name="connsiteY6" fmla="*/ 102061 h 11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17" h="111764">
                  <a:moveTo>
                    <a:pt x="86973" y="102061"/>
                  </a:moveTo>
                  <a:lnTo>
                    <a:pt x="67694" y="105973"/>
                  </a:lnTo>
                  <a:lnTo>
                    <a:pt x="47017" y="110164"/>
                  </a:lnTo>
                  <a:cubicBezTo>
                    <a:pt x="34165" y="85297"/>
                    <a:pt x="19076" y="57356"/>
                    <a:pt x="4547" y="31370"/>
                  </a:cubicBezTo>
                  <a:cubicBezTo>
                    <a:pt x="-762" y="21870"/>
                    <a:pt x="2870" y="9856"/>
                    <a:pt x="12370" y="4547"/>
                  </a:cubicBezTo>
                  <a:cubicBezTo>
                    <a:pt x="21870" y="-762"/>
                    <a:pt x="33885" y="2870"/>
                    <a:pt x="39194" y="12370"/>
                  </a:cubicBezTo>
                  <a:cubicBezTo>
                    <a:pt x="48415" y="29135"/>
                    <a:pt x="68812" y="66576"/>
                    <a:pt x="86973" y="102061"/>
                  </a:cubicBezTo>
                  <a:close/>
                </a:path>
              </a:pathLst>
            </a:custGeom>
            <a:solidFill>
              <a:srgbClr val="ED8C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6" name="Forma libre 212">
              <a:extLst>
                <a:ext uri="{FF2B5EF4-FFF2-40B4-BE49-F238E27FC236}">
                  <a16:creationId xmlns:a16="http://schemas.microsoft.com/office/drawing/2014/main" id="{7D0FC411-593F-4950-936C-C1662DCCEC8C}"/>
                </a:ext>
              </a:extLst>
            </p:cNvPr>
            <p:cNvSpPr/>
            <p:nvPr/>
          </p:nvSpPr>
          <p:spPr>
            <a:xfrm>
              <a:off x="4645674" y="2058176"/>
              <a:ext cx="181617" cy="206764"/>
            </a:xfrm>
            <a:custGeom>
              <a:avLst/>
              <a:gdLst>
                <a:gd name="connsiteX0" fmla="*/ 181478 w 181617"/>
                <a:gd name="connsiteY0" fmla="*/ 16999 h 206764"/>
                <a:gd name="connsiteX1" fmla="*/ 157728 w 181617"/>
                <a:gd name="connsiteY1" fmla="*/ 2749 h 206764"/>
                <a:gd name="connsiteX2" fmla="*/ 54346 w 181617"/>
                <a:gd name="connsiteY2" fmla="*/ 34882 h 206764"/>
                <a:gd name="connsiteX3" fmla="*/ 2096 w 181617"/>
                <a:gd name="connsiteY3" fmla="*/ 82102 h 206764"/>
                <a:gd name="connsiteX4" fmla="*/ 118051 w 181617"/>
                <a:gd name="connsiteY4" fmla="*/ 151675 h 206764"/>
                <a:gd name="connsiteX5" fmla="*/ 112184 w 181617"/>
                <a:gd name="connsiteY5" fmla="*/ 172072 h 206764"/>
                <a:gd name="connsiteX6" fmla="*/ 118051 w 181617"/>
                <a:gd name="connsiteY6" fmla="*/ 200014 h 206764"/>
                <a:gd name="connsiteX7" fmla="*/ 129787 w 181617"/>
                <a:gd name="connsiteY7" fmla="*/ 206999 h 206764"/>
                <a:gd name="connsiteX8" fmla="*/ 146551 w 181617"/>
                <a:gd name="connsiteY8" fmla="*/ 190793 h 206764"/>
                <a:gd name="connsiteX9" fmla="*/ 148787 w 181617"/>
                <a:gd name="connsiteY9" fmla="*/ 145528 h 206764"/>
                <a:gd name="connsiteX10" fmla="*/ 148787 w 181617"/>
                <a:gd name="connsiteY10" fmla="*/ 145528 h 206764"/>
                <a:gd name="connsiteX11" fmla="*/ 148787 w 181617"/>
                <a:gd name="connsiteY11" fmla="*/ 145528 h 206764"/>
                <a:gd name="connsiteX12" fmla="*/ 148507 w 181617"/>
                <a:gd name="connsiteY12" fmla="*/ 144690 h 206764"/>
                <a:gd name="connsiteX13" fmla="*/ 147110 w 181617"/>
                <a:gd name="connsiteY13" fmla="*/ 142175 h 206764"/>
                <a:gd name="connsiteX14" fmla="*/ 145993 w 181617"/>
                <a:gd name="connsiteY14" fmla="*/ 140778 h 206764"/>
                <a:gd name="connsiteX15" fmla="*/ 144596 w 181617"/>
                <a:gd name="connsiteY15" fmla="*/ 139381 h 206764"/>
                <a:gd name="connsiteX16" fmla="*/ 142081 w 181617"/>
                <a:gd name="connsiteY16" fmla="*/ 137425 h 206764"/>
                <a:gd name="connsiteX17" fmla="*/ 141522 w 181617"/>
                <a:gd name="connsiteY17" fmla="*/ 137146 h 206764"/>
                <a:gd name="connsiteX18" fmla="*/ 137331 w 181617"/>
                <a:gd name="connsiteY18" fmla="*/ 134911 h 206764"/>
                <a:gd name="connsiteX19" fmla="*/ 46802 w 181617"/>
                <a:gd name="connsiteY19" fmla="*/ 82102 h 206764"/>
                <a:gd name="connsiteX20" fmla="*/ 69993 w 181617"/>
                <a:gd name="connsiteY20" fmla="*/ 71484 h 206764"/>
                <a:gd name="connsiteX21" fmla="*/ 166669 w 181617"/>
                <a:gd name="connsiteY21" fmla="*/ 41308 h 206764"/>
                <a:gd name="connsiteX22" fmla="*/ 181478 w 181617"/>
                <a:gd name="connsiteY22" fmla="*/ 16999 h 20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1617" h="206764">
                  <a:moveTo>
                    <a:pt x="181478" y="16999"/>
                  </a:moveTo>
                  <a:cubicBezTo>
                    <a:pt x="178963" y="6382"/>
                    <a:pt x="168066" y="-45"/>
                    <a:pt x="157728" y="2749"/>
                  </a:cubicBezTo>
                  <a:cubicBezTo>
                    <a:pt x="110228" y="14485"/>
                    <a:pt x="77257" y="25102"/>
                    <a:pt x="54346" y="34882"/>
                  </a:cubicBezTo>
                  <a:cubicBezTo>
                    <a:pt x="1537" y="57234"/>
                    <a:pt x="2096" y="73720"/>
                    <a:pt x="2096" y="82102"/>
                  </a:cubicBezTo>
                  <a:cubicBezTo>
                    <a:pt x="2375" y="91602"/>
                    <a:pt x="4331" y="110323"/>
                    <a:pt x="118051" y="151675"/>
                  </a:cubicBezTo>
                  <a:cubicBezTo>
                    <a:pt x="118051" y="155028"/>
                    <a:pt x="114419" y="167881"/>
                    <a:pt x="112184" y="172072"/>
                  </a:cubicBezTo>
                  <a:cubicBezTo>
                    <a:pt x="106875" y="181572"/>
                    <a:pt x="112463" y="190793"/>
                    <a:pt x="118051" y="200014"/>
                  </a:cubicBezTo>
                  <a:cubicBezTo>
                    <a:pt x="120007" y="203087"/>
                    <a:pt x="124478" y="206999"/>
                    <a:pt x="129787" y="206999"/>
                  </a:cubicBezTo>
                  <a:cubicBezTo>
                    <a:pt x="136772" y="206999"/>
                    <a:pt x="145434" y="198058"/>
                    <a:pt x="146551" y="190793"/>
                  </a:cubicBezTo>
                  <a:cubicBezTo>
                    <a:pt x="150743" y="164249"/>
                    <a:pt x="150184" y="148602"/>
                    <a:pt x="148787" y="145528"/>
                  </a:cubicBezTo>
                  <a:cubicBezTo>
                    <a:pt x="148787" y="145528"/>
                    <a:pt x="148787" y="145528"/>
                    <a:pt x="148787" y="145528"/>
                  </a:cubicBezTo>
                  <a:cubicBezTo>
                    <a:pt x="148787" y="145528"/>
                    <a:pt x="148787" y="145528"/>
                    <a:pt x="148787" y="145528"/>
                  </a:cubicBezTo>
                  <a:cubicBezTo>
                    <a:pt x="148787" y="145249"/>
                    <a:pt x="148507" y="144970"/>
                    <a:pt x="148507" y="144690"/>
                  </a:cubicBezTo>
                  <a:cubicBezTo>
                    <a:pt x="147948" y="143852"/>
                    <a:pt x="147669" y="143014"/>
                    <a:pt x="147110" y="142175"/>
                  </a:cubicBezTo>
                  <a:cubicBezTo>
                    <a:pt x="146831" y="141617"/>
                    <a:pt x="146272" y="141337"/>
                    <a:pt x="145993" y="140778"/>
                  </a:cubicBezTo>
                  <a:cubicBezTo>
                    <a:pt x="145434" y="140220"/>
                    <a:pt x="145154" y="139661"/>
                    <a:pt x="144596" y="139381"/>
                  </a:cubicBezTo>
                  <a:cubicBezTo>
                    <a:pt x="143757" y="138543"/>
                    <a:pt x="142919" y="137984"/>
                    <a:pt x="142081" y="137425"/>
                  </a:cubicBezTo>
                  <a:cubicBezTo>
                    <a:pt x="141801" y="137425"/>
                    <a:pt x="141801" y="137146"/>
                    <a:pt x="141522" y="137146"/>
                  </a:cubicBezTo>
                  <a:cubicBezTo>
                    <a:pt x="140125" y="136308"/>
                    <a:pt x="138728" y="135470"/>
                    <a:pt x="137331" y="134911"/>
                  </a:cubicBezTo>
                  <a:cubicBezTo>
                    <a:pt x="98772" y="118984"/>
                    <a:pt x="62728" y="93279"/>
                    <a:pt x="46802" y="82102"/>
                  </a:cubicBezTo>
                  <a:cubicBezTo>
                    <a:pt x="52390" y="79029"/>
                    <a:pt x="60213" y="75117"/>
                    <a:pt x="69993" y="71484"/>
                  </a:cubicBezTo>
                  <a:cubicBezTo>
                    <a:pt x="94302" y="61705"/>
                    <a:pt x="130066" y="50249"/>
                    <a:pt x="166669" y="41308"/>
                  </a:cubicBezTo>
                  <a:cubicBezTo>
                    <a:pt x="177566" y="38235"/>
                    <a:pt x="183992" y="27617"/>
                    <a:pt x="181478" y="16999"/>
                  </a:cubicBez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7" name="Forma libre 213">
              <a:extLst>
                <a:ext uri="{FF2B5EF4-FFF2-40B4-BE49-F238E27FC236}">
                  <a16:creationId xmlns:a16="http://schemas.microsoft.com/office/drawing/2014/main" id="{C32B994C-6E48-4AFB-9874-37B4B04DAFE6}"/>
                </a:ext>
              </a:extLst>
            </p:cNvPr>
            <p:cNvSpPr/>
            <p:nvPr/>
          </p:nvSpPr>
          <p:spPr>
            <a:xfrm>
              <a:off x="4920796" y="2057324"/>
              <a:ext cx="97794" cy="106176"/>
            </a:xfrm>
            <a:custGeom>
              <a:avLst/>
              <a:gdLst>
                <a:gd name="connsiteX0" fmla="*/ 95797 w 97793"/>
                <a:gd name="connsiteY0" fmla="*/ 94130 h 106176"/>
                <a:gd name="connsiteX1" fmla="*/ 69253 w 97793"/>
                <a:gd name="connsiteY1" fmla="*/ 99160 h 106176"/>
                <a:gd name="connsiteX2" fmla="*/ 48576 w 97793"/>
                <a:gd name="connsiteY2" fmla="*/ 103072 h 106176"/>
                <a:gd name="connsiteX3" fmla="*/ 48576 w 97793"/>
                <a:gd name="connsiteY3" fmla="*/ 103072 h 106176"/>
                <a:gd name="connsiteX4" fmla="*/ 30973 w 97793"/>
                <a:gd name="connsiteY4" fmla="*/ 106424 h 106176"/>
                <a:gd name="connsiteX5" fmla="*/ 2194 w 97793"/>
                <a:gd name="connsiteY5" fmla="*/ 36851 h 106176"/>
                <a:gd name="connsiteX6" fmla="*/ 17003 w 97793"/>
                <a:gd name="connsiteY6" fmla="*/ 4998 h 106176"/>
                <a:gd name="connsiteX7" fmla="*/ 48297 w 97793"/>
                <a:gd name="connsiteY7" fmla="*/ 13939 h 106176"/>
                <a:gd name="connsiteX8" fmla="*/ 95797 w 97793"/>
                <a:gd name="connsiteY8" fmla="*/ 94130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793" h="106176">
                  <a:moveTo>
                    <a:pt x="95797" y="94130"/>
                  </a:moveTo>
                  <a:lnTo>
                    <a:pt x="69253" y="99160"/>
                  </a:lnTo>
                  <a:lnTo>
                    <a:pt x="48576" y="103072"/>
                  </a:lnTo>
                  <a:lnTo>
                    <a:pt x="48576" y="103072"/>
                  </a:lnTo>
                  <a:lnTo>
                    <a:pt x="30973" y="106424"/>
                  </a:lnTo>
                  <a:cubicBezTo>
                    <a:pt x="8341" y="61998"/>
                    <a:pt x="3032" y="51939"/>
                    <a:pt x="2194" y="36851"/>
                  </a:cubicBezTo>
                  <a:cubicBezTo>
                    <a:pt x="1356" y="19807"/>
                    <a:pt x="5826" y="11145"/>
                    <a:pt x="17003" y="4998"/>
                  </a:cubicBezTo>
                  <a:cubicBezTo>
                    <a:pt x="28179" y="-1149"/>
                    <a:pt x="42150" y="2763"/>
                    <a:pt x="48297" y="13939"/>
                  </a:cubicBezTo>
                  <a:cubicBezTo>
                    <a:pt x="48856" y="14778"/>
                    <a:pt x="72885" y="49145"/>
                    <a:pt x="95797" y="94130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8" name="Forma libre 214">
              <a:extLst>
                <a:ext uri="{FF2B5EF4-FFF2-40B4-BE49-F238E27FC236}">
                  <a16:creationId xmlns:a16="http://schemas.microsoft.com/office/drawing/2014/main" id="{709B6996-FDF0-4EB3-BFAE-CC82FD8A14DF}"/>
                </a:ext>
              </a:extLst>
            </p:cNvPr>
            <p:cNvSpPr/>
            <p:nvPr/>
          </p:nvSpPr>
          <p:spPr>
            <a:xfrm>
              <a:off x="4898262" y="2411467"/>
              <a:ext cx="192794" cy="528087"/>
            </a:xfrm>
            <a:custGeom>
              <a:avLst/>
              <a:gdLst>
                <a:gd name="connsiteX0" fmla="*/ 190419 w 192793"/>
                <a:gd name="connsiteY0" fmla="*/ 292663 h 528087"/>
                <a:gd name="connsiteX1" fmla="*/ 166948 w 192793"/>
                <a:gd name="connsiteY1" fmla="*/ 347986 h 528087"/>
                <a:gd name="connsiteX2" fmla="*/ 86198 w 192793"/>
                <a:gd name="connsiteY2" fmla="*/ 456956 h 528087"/>
                <a:gd name="connsiteX3" fmla="*/ 36743 w 192793"/>
                <a:gd name="connsiteY3" fmla="*/ 513956 h 528087"/>
                <a:gd name="connsiteX4" fmla="*/ 25566 w 192793"/>
                <a:gd name="connsiteY4" fmla="*/ 527647 h 528087"/>
                <a:gd name="connsiteX5" fmla="*/ 2096 w 192793"/>
                <a:gd name="connsiteY5" fmla="*/ 497471 h 528087"/>
                <a:gd name="connsiteX6" fmla="*/ 28919 w 192793"/>
                <a:gd name="connsiteY6" fmla="*/ 453324 h 528087"/>
                <a:gd name="connsiteX7" fmla="*/ 29757 w 192793"/>
                <a:gd name="connsiteY7" fmla="*/ 452206 h 528087"/>
                <a:gd name="connsiteX8" fmla="*/ 85360 w 192793"/>
                <a:gd name="connsiteY8" fmla="*/ 361398 h 528087"/>
                <a:gd name="connsiteX9" fmla="*/ 87037 w 192793"/>
                <a:gd name="connsiteY9" fmla="*/ 358324 h 528087"/>
                <a:gd name="connsiteX10" fmla="*/ 119728 w 192793"/>
                <a:gd name="connsiteY10" fmla="*/ 283163 h 528087"/>
                <a:gd name="connsiteX11" fmla="*/ 38140 w 192793"/>
                <a:gd name="connsiteY11" fmla="*/ 85060 h 528087"/>
                <a:gd name="connsiteX12" fmla="*/ 23610 w 192793"/>
                <a:gd name="connsiteY12" fmla="*/ 58237 h 528087"/>
                <a:gd name="connsiteX13" fmla="*/ 20816 w 192793"/>
                <a:gd name="connsiteY13" fmla="*/ 48737 h 528087"/>
                <a:gd name="connsiteX14" fmla="*/ 43448 w 192793"/>
                <a:gd name="connsiteY14" fmla="*/ 10178 h 528087"/>
                <a:gd name="connsiteX15" fmla="*/ 88992 w 192793"/>
                <a:gd name="connsiteY15" fmla="*/ 12693 h 528087"/>
                <a:gd name="connsiteX16" fmla="*/ 190419 w 192793"/>
                <a:gd name="connsiteY16" fmla="*/ 292663 h 5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793" h="528087">
                  <a:moveTo>
                    <a:pt x="190419" y="292663"/>
                  </a:moveTo>
                  <a:cubicBezTo>
                    <a:pt x="187904" y="308868"/>
                    <a:pt x="179242" y="326471"/>
                    <a:pt x="166948" y="347986"/>
                  </a:cubicBezTo>
                  <a:cubicBezTo>
                    <a:pt x="146272" y="383751"/>
                    <a:pt x="114698" y="423706"/>
                    <a:pt x="86198" y="456956"/>
                  </a:cubicBezTo>
                  <a:cubicBezTo>
                    <a:pt x="66360" y="480147"/>
                    <a:pt x="48198" y="500265"/>
                    <a:pt x="36743" y="513956"/>
                  </a:cubicBezTo>
                  <a:cubicBezTo>
                    <a:pt x="31713" y="519824"/>
                    <a:pt x="27801" y="524574"/>
                    <a:pt x="25566" y="527647"/>
                  </a:cubicBezTo>
                  <a:lnTo>
                    <a:pt x="2096" y="497471"/>
                  </a:lnTo>
                  <a:cubicBezTo>
                    <a:pt x="10757" y="485177"/>
                    <a:pt x="18860" y="468692"/>
                    <a:pt x="28919" y="453324"/>
                  </a:cubicBezTo>
                  <a:cubicBezTo>
                    <a:pt x="29198" y="453045"/>
                    <a:pt x="29478" y="452486"/>
                    <a:pt x="29757" y="452206"/>
                  </a:cubicBezTo>
                  <a:cubicBezTo>
                    <a:pt x="48757" y="423427"/>
                    <a:pt x="69154" y="391015"/>
                    <a:pt x="85360" y="361398"/>
                  </a:cubicBezTo>
                  <a:cubicBezTo>
                    <a:pt x="85919" y="360280"/>
                    <a:pt x="86478" y="359442"/>
                    <a:pt x="87037" y="358324"/>
                  </a:cubicBezTo>
                  <a:cubicBezTo>
                    <a:pt x="104360" y="327030"/>
                    <a:pt x="117213" y="299368"/>
                    <a:pt x="119728" y="283163"/>
                  </a:cubicBezTo>
                  <a:cubicBezTo>
                    <a:pt x="124198" y="254383"/>
                    <a:pt x="80890" y="164413"/>
                    <a:pt x="38140" y="85060"/>
                  </a:cubicBezTo>
                  <a:cubicBezTo>
                    <a:pt x="33390" y="75840"/>
                    <a:pt x="28360" y="66898"/>
                    <a:pt x="23610" y="58237"/>
                  </a:cubicBezTo>
                  <a:cubicBezTo>
                    <a:pt x="21934" y="55163"/>
                    <a:pt x="21096" y="52090"/>
                    <a:pt x="20816" y="48737"/>
                  </a:cubicBezTo>
                  <a:cubicBezTo>
                    <a:pt x="19698" y="34207"/>
                    <a:pt x="30316" y="17443"/>
                    <a:pt x="43448" y="10178"/>
                  </a:cubicBezTo>
                  <a:cubicBezTo>
                    <a:pt x="59375" y="1237"/>
                    <a:pt x="80051" y="-3234"/>
                    <a:pt x="88992" y="12693"/>
                  </a:cubicBezTo>
                  <a:cubicBezTo>
                    <a:pt x="107154" y="45663"/>
                    <a:pt x="201316" y="221972"/>
                    <a:pt x="190419" y="292663"/>
                  </a:cubicBezTo>
                  <a:close/>
                </a:path>
              </a:pathLst>
            </a:custGeom>
            <a:solidFill>
              <a:srgbClr val="3A6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9" name="Forma libre 215">
              <a:extLst>
                <a:ext uri="{FF2B5EF4-FFF2-40B4-BE49-F238E27FC236}">
                  <a16:creationId xmlns:a16="http://schemas.microsoft.com/office/drawing/2014/main" id="{8698C715-D94E-4B88-8124-7DB819EC3455}"/>
                </a:ext>
              </a:extLst>
            </p:cNvPr>
            <p:cNvSpPr/>
            <p:nvPr/>
          </p:nvSpPr>
          <p:spPr>
            <a:xfrm>
              <a:off x="4925924" y="2770490"/>
              <a:ext cx="58676" cy="156470"/>
            </a:xfrm>
            <a:custGeom>
              <a:avLst/>
              <a:gdLst>
                <a:gd name="connsiteX0" fmla="*/ 58537 w 58676"/>
                <a:gd name="connsiteY0" fmla="*/ 97934 h 156470"/>
                <a:gd name="connsiteX1" fmla="*/ 9081 w 58676"/>
                <a:gd name="connsiteY1" fmla="*/ 154934 h 156470"/>
                <a:gd name="connsiteX2" fmla="*/ 3213 w 58676"/>
                <a:gd name="connsiteY2" fmla="*/ 103242 h 156470"/>
                <a:gd name="connsiteX3" fmla="*/ 2096 w 58676"/>
                <a:gd name="connsiteY3" fmla="*/ 92904 h 156470"/>
                <a:gd name="connsiteX4" fmla="*/ 57698 w 58676"/>
                <a:gd name="connsiteY4" fmla="*/ 2096 h 156470"/>
                <a:gd name="connsiteX5" fmla="*/ 58537 w 58676"/>
                <a:gd name="connsiteY5" fmla="*/ 97934 h 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76" h="156470">
                  <a:moveTo>
                    <a:pt x="58537" y="97934"/>
                  </a:moveTo>
                  <a:cubicBezTo>
                    <a:pt x="38698" y="121125"/>
                    <a:pt x="20537" y="141242"/>
                    <a:pt x="9081" y="154934"/>
                  </a:cubicBezTo>
                  <a:cubicBezTo>
                    <a:pt x="7125" y="138728"/>
                    <a:pt x="5169" y="121125"/>
                    <a:pt x="3213" y="103242"/>
                  </a:cubicBezTo>
                  <a:cubicBezTo>
                    <a:pt x="2934" y="99889"/>
                    <a:pt x="2375" y="96257"/>
                    <a:pt x="2096" y="92904"/>
                  </a:cubicBezTo>
                  <a:cubicBezTo>
                    <a:pt x="21096" y="64125"/>
                    <a:pt x="41493" y="31713"/>
                    <a:pt x="57698" y="2096"/>
                  </a:cubicBezTo>
                  <a:cubicBezTo>
                    <a:pt x="58816" y="31434"/>
                    <a:pt x="58816" y="65801"/>
                    <a:pt x="58537" y="97934"/>
                  </a:cubicBezTo>
                  <a:close/>
                </a:path>
              </a:pathLst>
            </a:custGeom>
            <a:solidFill>
              <a:srgbClr val="2D54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0" name="Forma libre 216">
              <a:extLst>
                <a:ext uri="{FF2B5EF4-FFF2-40B4-BE49-F238E27FC236}">
                  <a16:creationId xmlns:a16="http://schemas.microsoft.com/office/drawing/2014/main" id="{E92AF18F-39BF-40EB-9391-F4AA61B88A73}"/>
                </a:ext>
              </a:extLst>
            </p:cNvPr>
            <p:cNvSpPr/>
            <p:nvPr/>
          </p:nvSpPr>
          <p:spPr>
            <a:xfrm>
              <a:off x="4821736" y="2430611"/>
              <a:ext cx="176029" cy="533675"/>
            </a:xfrm>
            <a:custGeom>
              <a:avLst/>
              <a:gdLst>
                <a:gd name="connsiteX0" fmla="*/ 158533 w 176029"/>
                <a:gd name="connsiteY0" fmla="*/ 282460 h 533675"/>
                <a:gd name="connsiteX1" fmla="*/ 86166 w 176029"/>
                <a:gd name="connsiteY1" fmla="*/ 18696 h 533675"/>
                <a:gd name="connsiteX2" fmla="*/ 21901 w 176029"/>
                <a:gd name="connsiteY2" fmla="*/ 5843 h 533675"/>
                <a:gd name="connsiteX3" fmla="*/ 4857 w 176029"/>
                <a:gd name="connsiteY3" fmla="*/ 49431 h 533675"/>
                <a:gd name="connsiteX4" fmla="*/ 97063 w 176029"/>
                <a:gd name="connsiteY4" fmla="*/ 284416 h 533675"/>
                <a:gd name="connsiteX5" fmla="*/ 114666 w 176029"/>
                <a:gd name="connsiteY5" fmla="*/ 420489 h 533675"/>
                <a:gd name="connsiteX6" fmla="*/ 132269 w 176029"/>
                <a:gd name="connsiteY6" fmla="*/ 512695 h 533675"/>
                <a:gd name="connsiteX7" fmla="*/ 136739 w 176029"/>
                <a:gd name="connsiteY7" fmla="*/ 531974 h 533675"/>
                <a:gd name="connsiteX8" fmla="*/ 176416 w 176029"/>
                <a:gd name="connsiteY8" fmla="*/ 525827 h 533675"/>
                <a:gd name="connsiteX9" fmla="*/ 158533 w 176029"/>
                <a:gd name="connsiteY9" fmla="*/ 282460 h 53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9" h="533675">
                  <a:moveTo>
                    <a:pt x="158533" y="282460"/>
                  </a:moveTo>
                  <a:cubicBezTo>
                    <a:pt x="150430" y="216239"/>
                    <a:pt x="94828" y="38254"/>
                    <a:pt x="86166" y="18696"/>
                  </a:cubicBezTo>
                  <a:cubicBezTo>
                    <a:pt x="78901" y="1931"/>
                    <a:pt x="38666" y="-1701"/>
                    <a:pt x="21901" y="5843"/>
                  </a:cubicBezTo>
                  <a:cubicBezTo>
                    <a:pt x="5137" y="13107"/>
                    <a:pt x="-2407" y="32666"/>
                    <a:pt x="4857" y="49431"/>
                  </a:cubicBezTo>
                  <a:cubicBezTo>
                    <a:pt x="27210" y="100284"/>
                    <a:pt x="90636" y="236357"/>
                    <a:pt x="97063" y="284416"/>
                  </a:cubicBezTo>
                  <a:cubicBezTo>
                    <a:pt x="100695" y="313195"/>
                    <a:pt x="105725" y="371033"/>
                    <a:pt x="114666" y="420489"/>
                  </a:cubicBezTo>
                  <a:cubicBezTo>
                    <a:pt x="121092" y="454856"/>
                    <a:pt x="127519" y="488386"/>
                    <a:pt x="132269" y="512695"/>
                  </a:cubicBezTo>
                  <a:cubicBezTo>
                    <a:pt x="136460" y="533930"/>
                    <a:pt x="136460" y="530018"/>
                    <a:pt x="136739" y="531974"/>
                  </a:cubicBezTo>
                  <a:lnTo>
                    <a:pt x="176416" y="525827"/>
                  </a:lnTo>
                  <a:cubicBezTo>
                    <a:pt x="176416" y="525827"/>
                    <a:pt x="168033" y="360695"/>
                    <a:pt x="158533" y="282460"/>
                  </a:cubicBezTo>
                  <a:close/>
                </a:path>
              </a:pathLst>
            </a:custGeom>
            <a:solidFill>
              <a:srgbClr val="3A6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1" name="Forma libre 217">
              <a:extLst>
                <a:ext uri="{FF2B5EF4-FFF2-40B4-BE49-F238E27FC236}">
                  <a16:creationId xmlns:a16="http://schemas.microsoft.com/office/drawing/2014/main" id="{9E431CB0-6330-47EA-8C9D-82BAC98BCAF7}"/>
                </a:ext>
              </a:extLst>
            </p:cNvPr>
            <p:cNvSpPr/>
            <p:nvPr/>
          </p:nvSpPr>
          <p:spPr>
            <a:xfrm>
              <a:off x="4697645" y="2058005"/>
              <a:ext cx="131323" cy="72647"/>
            </a:xfrm>
            <a:custGeom>
              <a:avLst/>
              <a:gdLst>
                <a:gd name="connsiteX0" fmla="*/ 114978 w 131323"/>
                <a:gd name="connsiteY0" fmla="*/ 40920 h 72646"/>
                <a:gd name="connsiteX1" fmla="*/ 18301 w 131323"/>
                <a:gd name="connsiteY1" fmla="*/ 71097 h 72646"/>
                <a:gd name="connsiteX2" fmla="*/ 2096 w 131323"/>
                <a:gd name="connsiteY2" fmla="*/ 34773 h 72646"/>
                <a:gd name="connsiteX3" fmla="*/ 105478 w 131323"/>
                <a:gd name="connsiteY3" fmla="*/ 2641 h 72646"/>
                <a:gd name="connsiteX4" fmla="*/ 129228 w 131323"/>
                <a:gd name="connsiteY4" fmla="*/ 16891 h 72646"/>
                <a:gd name="connsiteX5" fmla="*/ 114978 w 131323"/>
                <a:gd name="connsiteY5" fmla="*/ 40920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323" h="72646">
                  <a:moveTo>
                    <a:pt x="114978" y="40920"/>
                  </a:moveTo>
                  <a:cubicBezTo>
                    <a:pt x="78375" y="49861"/>
                    <a:pt x="42610" y="61317"/>
                    <a:pt x="18301" y="71097"/>
                  </a:cubicBezTo>
                  <a:lnTo>
                    <a:pt x="2096" y="34773"/>
                  </a:lnTo>
                  <a:cubicBezTo>
                    <a:pt x="25007" y="25273"/>
                    <a:pt x="57978" y="14376"/>
                    <a:pt x="105478" y="2641"/>
                  </a:cubicBezTo>
                  <a:cubicBezTo>
                    <a:pt x="116095" y="126"/>
                    <a:pt x="126713" y="6553"/>
                    <a:pt x="129228" y="16891"/>
                  </a:cubicBezTo>
                  <a:cubicBezTo>
                    <a:pt x="132022" y="27788"/>
                    <a:pt x="125595" y="38406"/>
                    <a:pt x="114978" y="40920"/>
                  </a:cubicBezTo>
                  <a:close/>
                </a:path>
              </a:pathLst>
            </a:custGeom>
            <a:solidFill>
              <a:srgbClr val="ED8C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2" name="Forma libre 218">
              <a:extLst>
                <a:ext uri="{FF2B5EF4-FFF2-40B4-BE49-F238E27FC236}">
                  <a16:creationId xmlns:a16="http://schemas.microsoft.com/office/drawing/2014/main" id="{854EE19E-F52F-4901-8EBB-D0C8EFEEEBA6}"/>
                </a:ext>
              </a:extLst>
            </p:cNvPr>
            <p:cNvSpPr/>
            <p:nvPr/>
          </p:nvSpPr>
          <p:spPr>
            <a:xfrm>
              <a:off x="4704072" y="2057634"/>
              <a:ext cx="125735" cy="78235"/>
            </a:xfrm>
            <a:custGeom>
              <a:avLst/>
              <a:gdLst>
                <a:gd name="connsiteX0" fmla="*/ 99610 w 125735"/>
                <a:gd name="connsiteY0" fmla="*/ 2453 h 78235"/>
                <a:gd name="connsiteX1" fmla="*/ 124757 w 125735"/>
                <a:gd name="connsiteY1" fmla="*/ 18938 h 78235"/>
                <a:gd name="connsiteX2" fmla="*/ 108551 w 125735"/>
                <a:gd name="connsiteY2" fmla="*/ 47159 h 78235"/>
                <a:gd name="connsiteX3" fmla="*/ 33669 w 125735"/>
                <a:gd name="connsiteY3" fmla="*/ 76218 h 78235"/>
                <a:gd name="connsiteX4" fmla="*/ 2096 w 125735"/>
                <a:gd name="connsiteY4" fmla="*/ 32630 h 78235"/>
                <a:gd name="connsiteX5" fmla="*/ 99610 w 125735"/>
                <a:gd name="connsiteY5" fmla="*/ 2453 h 7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35" h="78235">
                  <a:moveTo>
                    <a:pt x="99610" y="2453"/>
                  </a:moveTo>
                  <a:cubicBezTo>
                    <a:pt x="112184" y="497"/>
                    <a:pt x="121404" y="6644"/>
                    <a:pt x="124757" y="18938"/>
                  </a:cubicBezTo>
                  <a:cubicBezTo>
                    <a:pt x="128110" y="31233"/>
                    <a:pt x="119728" y="40733"/>
                    <a:pt x="108551" y="47159"/>
                  </a:cubicBezTo>
                  <a:cubicBezTo>
                    <a:pt x="95139" y="54982"/>
                    <a:pt x="90390" y="56659"/>
                    <a:pt x="33669" y="76218"/>
                  </a:cubicBezTo>
                  <a:lnTo>
                    <a:pt x="2096" y="32630"/>
                  </a:lnTo>
                  <a:cubicBezTo>
                    <a:pt x="74742" y="4409"/>
                    <a:pt x="78375" y="5527"/>
                    <a:pt x="99610" y="2453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3" name="Forma libre 219">
              <a:extLst>
                <a:ext uri="{FF2B5EF4-FFF2-40B4-BE49-F238E27FC236}">
                  <a16:creationId xmlns:a16="http://schemas.microsoft.com/office/drawing/2014/main" id="{2480D7BD-F27F-48D2-81EF-E18E38F18C74}"/>
                </a:ext>
              </a:extLst>
            </p:cNvPr>
            <p:cNvSpPr/>
            <p:nvPr/>
          </p:nvSpPr>
          <p:spPr>
            <a:xfrm>
              <a:off x="4847857" y="1987032"/>
              <a:ext cx="50294" cy="72647"/>
            </a:xfrm>
            <a:custGeom>
              <a:avLst/>
              <a:gdLst>
                <a:gd name="connsiteX0" fmla="*/ 50266 w 50294"/>
                <a:gd name="connsiteY0" fmla="*/ 70820 h 72646"/>
                <a:gd name="connsiteX1" fmla="*/ 47193 w 50294"/>
                <a:gd name="connsiteY1" fmla="*/ 70820 h 72646"/>
                <a:gd name="connsiteX2" fmla="*/ 2207 w 50294"/>
                <a:gd name="connsiteY2" fmla="*/ 55452 h 72646"/>
                <a:gd name="connsiteX3" fmla="*/ 4163 w 50294"/>
                <a:gd name="connsiteY3" fmla="*/ 21923 h 72646"/>
                <a:gd name="connsiteX4" fmla="*/ 30707 w 50294"/>
                <a:gd name="connsiteY4" fmla="*/ 2364 h 72646"/>
                <a:gd name="connsiteX5" fmla="*/ 50266 w 50294"/>
                <a:gd name="connsiteY5" fmla="*/ 28908 h 72646"/>
                <a:gd name="connsiteX6" fmla="*/ 48869 w 50294"/>
                <a:gd name="connsiteY6" fmla="*/ 50703 h 72646"/>
                <a:gd name="connsiteX7" fmla="*/ 50266 w 50294"/>
                <a:gd name="connsiteY7" fmla="*/ 70820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4" h="72646">
                  <a:moveTo>
                    <a:pt x="50266" y="70820"/>
                  </a:moveTo>
                  <a:cubicBezTo>
                    <a:pt x="49148" y="70820"/>
                    <a:pt x="48031" y="70820"/>
                    <a:pt x="47193" y="70820"/>
                  </a:cubicBezTo>
                  <a:cubicBezTo>
                    <a:pt x="30148" y="70820"/>
                    <a:pt x="14501" y="65232"/>
                    <a:pt x="2207" y="55452"/>
                  </a:cubicBezTo>
                  <a:cubicBezTo>
                    <a:pt x="1648" y="39805"/>
                    <a:pt x="3325" y="26394"/>
                    <a:pt x="4163" y="21923"/>
                  </a:cubicBezTo>
                  <a:cubicBezTo>
                    <a:pt x="6119" y="9350"/>
                    <a:pt x="17854" y="409"/>
                    <a:pt x="30707" y="2364"/>
                  </a:cubicBezTo>
                  <a:cubicBezTo>
                    <a:pt x="43281" y="4320"/>
                    <a:pt x="52222" y="16056"/>
                    <a:pt x="50266" y="28908"/>
                  </a:cubicBezTo>
                  <a:cubicBezTo>
                    <a:pt x="49148" y="35614"/>
                    <a:pt x="48869" y="43438"/>
                    <a:pt x="48869" y="50703"/>
                  </a:cubicBezTo>
                  <a:cubicBezTo>
                    <a:pt x="48310" y="57967"/>
                    <a:pt x="48869" y="65232"/>
                    <a:pt x="50266" y="70820"/>
                  </a:cubicBezTo>
                  <a:close/>
                </a:path>
              </a:pathLst>
            </a:custGeom>
            <a:solidFill>
              <a:srgbClr val="ED8C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4" name="Forma libre 220">
              <a:extLst>
                <a:ext uri="{FF2B5EF4-FFF2-40B4-BE49-F238E27FC236}">
                  <a16:creationId xmlns:a16="http://schemas.microsoft.com/office/drawing/2014/main" id="{207C2BE2-E0A6-4BBF-86A1-0B43EC3EE331}"/>
                </a:ext>
              </a:extLst>
            </p:cNvPr>
            <p:cNvSpPr/>
            <p:nvPr/>
          </p:nvSpPr>
          <p:spPr>
            <a:xfrm>
              <a:off x="4812860" y="1893417"/>
              <a:ext cx="153676" cy="156470"/>
            </a:xfrm>
            <a:custGeom>
              <a:avLst/>
              <a:gdLst>
                <a:gd name="connsiteX0" fmla="*/ 150924 w 153676"/>
                <a:gd name="connsiteY0" fmla="*/ 81729 h 156470"/>
                <a:gd name="connsiteX1" fmla="*/ 76880 w 153676"/>
                <a:gd name="connsiteY1" fmla="*/ 155773 h 156470"/>
                <a:gd name="connsiteX2" fmla="*/ 2836 w 153676"/>
                <a:gd name="connsiteY2" fmla="*/ 81729 h 156470"/>
                <a:gd name="connsiteX3" fmla="*/ 76880 w 153676"/>
                <a:gd name="connsiteY3" fmla="*/ 2097 h 156470"/>
                <a:gd name="connsiteX4" fmla="*/ 150924 w 153676"/>
                <a:gd name="connsiteY4" fmla="*/ 81729 h 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76" h="156470">
                  <a:moveTo>
                    <a:pt x="150924" y="81729"/>
                  </a:moveTo>
                  <a:cubicBezTo>
                    <a:pt x="141704" y="124479"/>
                    <a:pt x="117954" y="155773"/>
                    <a:pt x="76880" y="155773"/>
                  </a:cubicBezTo>
                  <a:cubicBezTo>
                    <a:pt x="36086" y="155773"/>
                    <a:pt x="10380" y="124759"/>
                    <a:pt x="2836" y="81729"/>
                  </a:cubicBezTo>
                  <a:cubicBezTo>
                    <a:pt x="-3870" y="41494"/>
                    <a:pt x="36086" y="2097"/>
                    <a:pt x="76880" y="2097"/>
                  </a:cubicBezTo>
                  <a:cubicBezTo>
                    <a:pt x="118233" y="1818"/>
                    <a:pt x="159586" y="41773"/>
                    <a:pt x="150924" y="81729"/>
                  </a:cubicBez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5" name="Forma libre 221">
              <a:extLst>
                <a:ext uri="{FF2B5EF4-FFF2-40B4-BE49-F238E27FC236}">
                  <a16:creationId xmlns:a16="http://schemas.microsoft.com/office/drawing/2014/main" id="{51AE050A-D735-4B72-A31D-307BC28F97D6}"/>
                </a:ext>
              </a:extLst>
            </p:cNvPr>
            <p:cNvSpPr/>
            <p:nvPr/>
          </p:nvSpPr>
          <p:spPr>
            <a:xfrm>
              <a:off x="4833288" y="2373447"/>
              <a:ext cx="139706" cy="589557"/>
            </a:xfrm>
            <a:custGeom>
              <a:avLst/>
              <a:gdLst>
                <a:gd name="connsiteX0" fmla="*/ 136084 w 139705"/>
                <a:gd name="connsiteY0" fmla="*/ 589418 h 589557"/>
                <a:gd name="connsiteX1" fmla="*/ 135805 w 139705"/>
                <a:gd name="connsiteY1" fmla="*/ 588300 h 589557"/>
                <a:gd name="connsiteX2" fmla="*/ 99202 w 139705"/>
                <a:gd name="connsiteY2" fmla="*/ 348565 h 589557"/>
                <a:gd name="connsiteX3" fmla="*/ 11188 w 139705"/>
                <a:gd name="connsiteY3" fmla="*/ 107154 h 589557"/>
                <a:gd name="connsiteX4" fmla="*/ 10908 w 139705"/>
                <a:gd name="connsiteY4" fmla="*/ 106037 h 589557"/>
                <a:gd name="connsiteX5" fmla="*/ 10629 w 139705"/>
                <a:gd name="connsiteY5" fmla="*/ 105478 h 589557"/>
                <a:gd name="connsiteX6" fmla="*/ 6437 w 139705"/>
                <a:gd name="connsiteY6" fmla="*/ 2096 h 589557"/>
                <a:gd name="connsiteX7" fmla="*/ 9790 w 139705"/>
                <a:gd name="connsiteY7" fmla="*/ 2654 h 589557"/>
                <a:gd name="connsiteX8" fmla="*/ 13702 w 139705"/>
                <a:gd name="connsiteY8" fmla="*/ 104360 h 589557"/>
                <a:gd name="connsiteX9" fmla="*/ 13982 w 139705"/>
                <a:gd name="connsiteY9" fmla="*/ 105198 h 589557"/>
                <a:gd name="connsiteX10" fmla="*/ 14261 w 139705"/>
                <a:gd name="connsiteY10" fmla="*/ 106037 h 589557"/>
                <a:gd name="connsiteX11" fmla="*/ 102276 w 139705"/>
                <a:gd name="connsiteY11" fmla="*/ 348286 h 589557"/>
                <a:gd name="connsiteX12" fmla="*/ 138878 w 139705"/>
                <a:gd name="connsiteY12" fmla="*/ 588021 h 589557"/>
                <a:gd name="connsiteX13" fmla="*/ 139158 w 139705"/>
                <a:gd name="connsiteY13" fmla="*/ 589138 h 589557"/>
                <a:gd name="connsiteX14" fmla="*/ 136084 w 139705"/>
                <a:gd name="connsiteY14" fmla="*/ 589418 h 5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05" h="589557">
                  <a:moveTo>
                    <a:pt x="136084" y="589418"/>
                  </a:moveTo>
                  <a:lnTo>
                    <a:pt x="135805" y="588300"/>
                  </a:lnTo>
                  <a:cubicBezTo>
                    <a:pt x="124628" y="519006"/>
                    <a:pt x="107584" y="414506"/>
                    <a:pt x="99202" y="348565"/>
                  </a:cubicBezTo>
                  <a:cubicBezTo>
                    <a:pt x="93055" y="300507"/>
                    <a:pt x="33540" y="158007"/>
                    <a:pt x="11188" y="107154"/>
                  </a:cubicBezTo>
                  <a:cubicBezTo>
                    <a:pt x="10908" y="106875"/>
                    <a:pt x="10908" y="106316"/>
                    <a:pt x="10908" y="106037"/>
                  </a:cubicBezTo>
                  <a:cubicBezTo>
                    <a:pt x="10908" y="105757"/>
                    <a:pt x="10908" y="105757"/>
                    <a:pt x="10629" y="105478"/>
                  </a:cubicBezTo>
                  <a:cubicBezTo>
                    <a:pt x="6996" y="95698"/>
                    <a:pt x="-3901" y="59375"/>
                    <a:pt x="6437" y="2096"/>
                  </a:cubicBezTo>
                  <a:lnTo>
                    <a:pt x="9790" y="2654"/>
                  </a:lnTo>
                  <a:cubicBezTo>
                    <a:pt x="-548" y="59095"/>
                    <a:pt x="10349" y="94581"/>
                    <a:pt x="13702" y="104360"/>
                  </a:cubicBezTo>
                  <a:cubicBezTo>
                    <a:pt x="13702" y="104639"/>
                    <a:pt x="13982" y="104919"/>
                    <a:pt x="13982" y="105198"/>
                  </a:cubicBezTo>
                  <a:cubicBezTo>
                    <a:pt x="13982" y="105478"/>
                    <a:pt x="13982" y="105757"/>
                    <a:pt x="14261" y="106037"/>
                  </a:cubicBezTo>
                  <a:cubicBezTo>
                    <a:pt x="36614" y="156889"/>
                    <a:pt x="96128" y="299948"/>
                    <a:pt x="102276" y="348286"/>
                  </a:cubicBezTo>
                  <a:cubicBezTo>
                    <a:pt x="110937" y="413948"/>
                    <a:pt x="127702" y="518727"/>
                    <a:pt x="138878" y="588021"/>
                  </a:cubicBezTo>
                  <a:lnTo>
                    <a:pt x="139158" y="589138"/>
                  </a:lnTo>
                  <a:lnTo>
                    <a:pt x="136084" y="589418"/>
                  </a:lnTo>
                  <a:close/>
                </a:path>
              </a:pathLst>
            </a:custGeom>
            <a:solidFill>
              <a:srgbClr val="658B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6" name="Forma libre 222">
              <a:extLst>
                <a:ext uri="{FF2B5EF4-FFF2-40B4-BE49-F238E27FC236}">
                  <a16:creationId xmlns:a16="http://schemas.microsoft.com/office/drawing/2014/main" id="{B88EA42A-9A5A-42B5-B92F-B209B034EDA7}"/>
                </a:ext>
              </a:extLst>
            </p:cNvPr>
            <p:cNvSpPr/>
            <p:nvPr/>
          </p:nvSpPr>
          <p:spPr>
            <a:xfrm>
              <a:off x="4830086" y="2057712"/>
              <a:ext cx="86617" cy="30735"/>
            </a:xfrm>
            <a:custGeom>
              <a:avLst/>
              <a:gdLst>
                <a:gd name="connsiteX0" fmla="*/ 86198 w 86617"/>
                <a:gd name="connsiteY0" fmla="*/ 2096 h 30735"/>
                <a:gd name="connsiteX1" fmla="*/ 56022 w 86617"/>
                <a:gd name="connsiteY1" fmla="*/ 28919 h 30735"/>
                <a:gd name="connsiteX2" fmla="*/ 4051 w 86617"/>
                <a:gd name="connsiteY2" fmla="*/ 5449 h 30735"/>
                <a:gd name="connsiteX3" fmla="*/ 2096 w 86617"/>
                <a:gd name="connsiteY3" fmla="*/ 2096 h 30735"/>
                <a:gd name="connsiteX4" fmla="*/ 86198 w 86617"/>
                <a:gd name="connsiteY4" fmla="*/ 2096 h 3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17" h="30735">
                  <a:moveTo>
                    <a:pt x="86198" y="2096"/>
                  </a:moveTo>
                  <a:cubicBezTo>
                    <a:pt x="86198" y="12154"/>
                    <a:pt x="82287" y="28919"/>
                    <a:pt x="56022" y="28919"/>
                  </a:cubicBezTo>
                  <a:cubicBezTo>
                    <a:pt x="37022" y="28919"/>
                    <a:pt x="12993" y="20816"/>
                    <a:pt x="4051" y="5449"/>
                  </a:cubicBezTo>
                  <a:lnTo>
                    <a:pt x="2096" y="2096"/>
                  </a:lnTo>
                  <a:lnTo>
                    <a:pt x="86198" y="2096"/>
                  </a:lnTo>
                  <a:close/>
                </a:path>
              </a:pathLst>
            </a:custGeom>
            <a:solidFill>
              <a:srgbClr val="C8D6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7" name="Forma libre 223">
              <a:extLst>
                <a:ext uri="{FF2B5EF4-FFF2-40B4-BE49-F238E27FC236}">
                  <a16:creationId xmlns:a16="http://schemas.microsoft.com/office/drawing/2014/main" id="{362248BD-9F6F-4398-B4EF-4EDA41C609B2}"/>
                </a:ext>
              </a:extLst>
            </p:cNvPr>
            <p:cNvSpPr/>
            <p:nvPr/>
          </p:nvSpPr>
          <p:spPr>
            <a:xfrm>
              <a:off x="4837910" y="2057712"/>
              <a:ext cx="72647" cy="22353"/>
            </a:xfrm>
            <a:custGeom>
              <a:avLst/>
              <a:gdLst>
                <a:gd name="connsiteX0" fmla="*/ 2096 w 72646"/>
                <a:gd name="connsiteY0" fmla="*/ 2096 h 22352"/>
                <a:gd name="connsiteX1" fmla="*/ 48198 w 72646"/>
                <a:gd name="connsiteY1" fmla="*/ 22213 h 22352"/>
                <a:gd name="connsiteX2" fmla="*/ 71669 w 72646"/>
                <a:gd name="connsiteY2" fmla="*/ 2096 h 22352"/>
                <a:gd name="connsiteX3" fmla="*/ 2096 w 72646"/>
                <a:gd name="connsiteY3" fmla="*/ 2096 h 2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46" h="22352">
                  <a:moveTo>
                    <a:pt x="2096" y="2096"/>
                  </a:moveTo>
                  <a:cubicBezTo>
                    <a:pt x="9081" y="14390"/>
                    <a:pt x="30037" y="22213"/>
                    <a:pt x="48198" y="22213"/>
                  </a:cubicBezTo>
                  <a:cubicBezTo>
                    <a:pt x="66360" y="22213"/>
                    <a:pt x="71669" y="13272"/>
                    <a:pt x="71669" y="2096"/>
                  </a:cubicBezTo>
                  <a:lnTo>
                    <a:pt x="2096" y="2096"/>
                  </a:ln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 224">
              <a:extLst>
                <a:ext uri="{FF2B5EF4-FFF2-40B4-BE49-F238E27FC236}">
                  <a16:creationId xmlns:a16="http://schemas.microsoft.com/office/drawing/2014/main" id="{286036B6-9C3B-450C-B712-BC7F285CCC94}"/>
                </a:ext>
              </a:extLst>
            </p:cNvPr>
            <p:cNvSpPr/>
            <p:nvPr/>
          </p:nvSpPr>
          <p:spPr>
            <a:xfrm>
              <a:off x="4926762" y="2230109"/>
              <a:ext cx="25147" cy="39118"/>
            </a:xfrm>
            <a:custGeom>
              <a:avLst/>
              <a:gdLst>
                <a:gd name="connsiteX0" fmla="*/ 12713 w 25147"/>
                <a:gd name="connsiteY0" fmla="*/ 36184 h 39117"/>
                <a:gd name="connsiteX1" fmla="*/ 2096 w 25147"/>
                <a:gd name="connsiteY1" fmla="*/ 8522 h 39117"/>
                <a:gd name="connsiteX2" fmla="*/ 12993 w 25147"/>
                <a:gd name="connsiteY2" fmla="*/ 2096 h 39117"/>
                <a:gd name="connsiteX3" fmla="*/ 25287 w 25147"/>
                <a:gd name="connsiteY3" fmla="*/ 37860 h 39117"/>
                <a:gd name="connsiteX4" fmla="*/ 12713 w 25147"/>
                <a:gd name="connsiteY4" fmla="*/ 36184 h 3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7" h="39117">
                  <a:moveTo>
                    <a:pt x="12713" y="36184"/>
                  </a:moveTo>
                  <a:cubicBezTo>
                    <a:pt x="12713" y="35904"/>
                    <a:pt x="13831" y="24728"/>
                    <a:pt x="2096" y="8522"/>
                  </a:cubicBezTo>
                  <a:lnTo>
                    <a:pt x="12993" y="2096"/>
                  </a:lnTo>
                  <a:cubicBezTo>
                    <a:pt x="26684" y="22493"/>
                    <a:pt x="25287" y="37022"/>
                    <a:pt x="25287" y="37860"/>
                  </a:cubicBezTo>
                  <a:lnTo>
                    <a:pt x="12713" y="36184"/>
                  </a:lnTo>
                  <a:close/>
                </a:path>
              </a:pathLst>
            </a:custGeom>
            <a:solidFill>
              <a:srgbClr val="82AA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 225">
              <a:extLst>
                <a:ext uri="{FF2B5EF4-FFF2-40B4-BE49-F238E27FC236}">
                  <a16:creationId xmlns:a16="http://schemas.microsoft.com/office/drawing/2014/main" id="{371339CE-B8B5-4FDF-A1A3-50BD2AADF52E}"/>
                </a:ext>
              </a:extLst>
            </p:cNvPr>
            <p:cNvSpPr/>
            <p:nvPr/>
          </p:nvSpPr>
          <p:spPr>
            <a:xfrm>
              <a:off x="4922715" y="2228947"/>
              <a:ext cx="30735" cy="22353"/>
            </a:xfrm>
            <a:custGeom>
              <a:avLst/>
              <a:gdLst>
                <a:gd name="connsiteX0" fmla="*/ 8378 w 30735"/>
                <a:gd name="connsiteY0" fmla="*/ 3537 h 22352"/>
                <a:gd name="connsiteX1" fmla="*/ 26819 w 30735"/>
                <a:gd name="connsiteY1" fmla="*/ 6611 h 22352"/>
                <a:gd name="connsiteX2" fmla="*/ 22628 w 30735"/>
                <a:gd name="connsiteY2" fmla="*/ 20022 h 22352"/>
                <a:gd name="connsiteX3" fmla="*/ 4187 w 30735"/>
                <a:gd name="connsiteY3" fmla="*/ 16949 h 22352"/>
                <a:gd name="connsiteX4" fmla="*/ 8378 w 30735"/>
                <a:gd name="connsiteY4" fmla="*/ 3537 h 2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35" h="22352">
                  <a:moveTo>
                    <a:pt x="8378" y="3537"/>
                  </a:moveTo>
                  <a:cubicBezTo>
                    <a:pt x="14525" y="743"/>
                    <a:pt x="22628" y="2140"/>
                    <a:pt x="26819" y="6611"/>
                  </a:cubicBezTo>
                  <a:cubicBezTo>
                    <a:pt x="30731" y="11081"/>
                    <a:pt x="29054" y="17228"/>
                    <a:pt x="22628" y="20022"/>
                  </a:cubicBezTo>
                  <a:cubicBezTo>
                    <a:pt x="16481" y="22816"/>
                    <a:pt x="8378" y="21419"/>
                    <a:pt x="4187" y="16949"/>
                  </a:cubicBezTo>
                  <a:cubicBezTo>
                    <a:pt x="275" y="12199"/>
                    <a:pt x="1951" y="6331"/>
                    <a:pt x="8378" y="3537"/>
                  </a:cubicBezTo>
                  <a:close/>
                </a:path>
              </a:pathLst>
            </a:custGeom>
            <a:solidFill>
              <a:srgbClr val="4E7D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0" name="Forma libre 226">
              <a:extLst>
                <a:ext uri="{FF2B5EF4-FFF2-40B4-BE49-F238E27FC236}">
                  <a16:creationId xmlns:a16="http://schemas.microsoft.com/office/drawing/2014/main" id="{27BD1D63-754D-4723-A218-354BB24F432B}"/>
                </a:ext>
              </a:extLst>
            </p:cNvPr>
            <p:cNvSpPr/>
            <p:nvPr/>
          </p:nvSpPr>
          <p:spPr>
            <a:xfrm>
              <a:off x="4812788" y="1879949"/>
              <a:ext cx="162058" cy="106176"/>
            </a:xfrm>
            <a:custGeom>
              <a:avLst/>
              <a:gdLst>
                <a:gd name="connsiteX0" fmla="*/ 149320 w 162058"/>
                <a:gd name="connsiteY0" fmla="*/ 40433 h 106176"/>
                <a:gd name="connsiteX1" fmla="*/ 61305 w 162058"/>
                <a:gd name="connsiteY1" fmla="*/ 2154 h 106176"/>
                <a:gd name="connsiteX2" fmla="*/ 38114 w 162058"/>
                <a:gd name="connsiteY2" fmla="*/ 14169 h 106176"/>
                <a:gd name="connsiteX3" fmla="*/ 38114 w 162058"/>
                <a:gd name="connsiteY3" fmla="*/ 2992 h 106176"/>
                <a:gd name="connsiteX4" fmla="*/ 33364 w 162058"/>
                <a:gd name="connsiteY4" fmla="*/ 17801 h 106176"/>
                <a:gd name="connsiteX5" fmla="*/ 27776 w 162058"/>
                <a:gd name="connsiteY5" fmla="*/ 8580 h 106176"/>
                <a:gd name="connsiteX6" fmla="*/ 31129 w 162058"/>
                <a:gd name="connsiteY6" fmla="*/ 20316 h 106176"/>
                <a:gd name="connsiteX7" fmla="*/ 3467 w 162058"/>
                <a:gd name="connsiteY7" fmla="*/ 88771 h 106176"/>
                <a:gd name="connsiteX8" fmla="*/ 61305 w 162058"/>
                <a:gd name="connsiteY8" fmla="*/ 74242 h 106176"/>
                <a:gd name="connsiteX9" fmla="*/ 85614 w 162058"/>
                <a:gd name="connsiteY9" fmla="*/ 90168 h 106176"/>
                <a:gd name="connsiteX10" fmla="*/ 71084 w 162058"/>
                <a:gd name="connsiteY10" fmla="*/ 67815 h 106176"/>
                <a:gd name="connsiteX11" fmla="*/ 128084 w 162058"/>
                <a:gd name="connsiteY11" fmla="*/ 106095 h 106176"/>
                <a:gd name="connsiteX12" fmla="*/ 129761 w 162058"/>
                <a:gd name="connsiteY12" fmla="*/ 81786 h 106176"/>
                <a:gd name="connsiteX13" fmla="*/ 150158 w 162058"/>
                <a:gd name="connsiteY13" fmla="*/ 104418 h 106176"/>
                <a:gd name="connsiteX14" fmla="*/ 149320 w 162058"/>
                <a:gd name="connsiteY14" fmla="*/ 40433 h 1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2058" h="106176">
                  <a:moveTo>
                    <a:pt x="149320" y="40433"/>
                  </a:moveTo>
                  <a:cubicBezTo>
                    <a:pt x="126967" y="4389"/>
                    <a:pt x="71923" y="1595"/>
                    <a:pt x="61305" y="2154"/>
                  </a:cubicBezTo>
                  <a:cubicBezTo>
                    <a:pt x="55717" y="2433"/>
                    <a:pt x="43423" y="5786"/>
                    <a:pt x="38114" y="14169"/>
                  </a:cubicBezTo>
                  <a:cubicBezTo>
                    <a:pt x="37835" y="8301"/>
                    <a:pt x="38114" y="2992"/>
                    <a:pt x="38114" y="2992"/>
                  </a:cubicBezTo>
                  <a:cubicBezTo>
                    <a:pt x="33364" y="8860"/>
                    <a:pt x="32526" y="13889"/>
                    <a:pt x="33364" y="17801"/>
                  </a:cubicBezTo>
                  <a:cubicBezTo>
                    <a:pt x="30011" y="13330"/>
                    <a:pt x="27776" y="8580"/>
                    <a:pt x="27776" y="8580"/>
                  </a:cubicBezTo>
                  <a:cubicBezTo>
                    <a:pt x="26937" y="14727"/>
                    <a:pt x="28614" y="18360"/>
                    <a:pt x="31129" y="20316"/>
                  </a:cubicBezTo>
                  <a:cubicBezTo>
                    <a:pt x="16040" y="23948"/>
                    <a:pt x="-3239" y="45183"/>
                    <a:pt x="3467" y="88771"/>
                  </a:cubicBezTo>
                  <a:cubicBezTo>
                    <a:pt x="6261" y="107771"/>
                    <a:pt x="49290" y="93242"/>
                    <a:pt x="61305" y="74242"/>
                  </a:cubicBezTo>
                  <a:cubicBezTo>
                    <a:pt x="69408" y="87374"/>
                    <a:pt x="85614" y="90168"/>
                    <a:pt x="85614" y="90168"/>
                  </a:cubicBezTo>
                  <a:cubicBezTo>
                    <a:pt x="80026" y="84580"/>
                    <a:pt x="74996" y="76198"/>
                    <a:pt x="71084" y="67815"/>
                  </a:cubicBezTo>
                  <a:cubicBezTo>
                    <a:pt x="93996" y="81786"/>
                    <a:pt x="124452" y="96874"/>
                    <a:pt x="128084" y="106095"/>
                  </a:cubicBezTo>
                  <a:cubicBezTo>
                    <a:pt x="128084" y="106095"/>
                    <a:pt x="134790" y="91286"/>
                    <a:pt x="129761" y="81786"/>
                  </a:cubicBezTo>
                  <a:cubicBezTo>
                    <a:pt x="129761" y="81786"/>
                    <a:pt x="147923" y="86257"/>
                    <a:pt x="150158" y="104418"/>
                  </a:cubicBezTo>
                  <a:cubicBezTo>
                    <a:pt x="149878" y="103860"/>
                    <a:pt x="173070" y="78992"/>
                    <a:pt x="149320" y="40433"/>
                  </a:cubicBezTo>
                  <a:close/>
                </a:path>
              </a:pathLst>
            </a:custGeom>
            <a:solidFill>
              <a:srgbClr val="424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1" name="Forma libre 227">
              <a:extLst>
                <a:ext uri="{FF2B5EF4-FFF2-40B4-BE49-F238E27FC236}">
                  <a16:creationId xmlns:a16="http://schemas.microsoft.com/office/drawing/2014/main" id="{D8F52033-D1E8-451F-8542-0ADCFC5773FB}"/>
                </a:ext>
              </a:extLst>
            </p:cNvPr>
            <p:cNvSpPr/>
            <p:nvPr/>
          </p:nvSpPr>
          <p:spPr>
            <a:xfrm>
              <a:off x="4902889" y="2373049"/>
              <a:ext cx="25147" cy="114559"/>
            </a:xfrm>
            <a:custGeom>
              <a:avLst/>
              <a:gdLst>
                <a:gd name="connsiteX0" fmla="*/ 2403 w 25147"/>
                <a:gd name="connsiteY0" fmla="*/ 2938 h 114558"/>
                <a:gd name="connsiteX1" fmla="*/ 5713 w 25147"/>
                <a:gd name="connsiteY1" fmla="*/ 2403 h 114558"/>
                <a:gd name="connsiteX2" fmla="*/ 23807 w 25147"/>
                <a:gd name="connsiteY2" fmla="*/ 114392 h 114558"/>
                <a:gd name="connsiteX3" fmla="*/ 20497 w 25147"/>
                <a:gd name="connsiteY3" fmla="*/ 114927 h 11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7" h="114558">
                  <a:moveTo>
                    <a:pt x="2403" y="2938"/>
                  </a:moveTo>
                  <a:lnTo>
                    <a:pt x="5713" y="2403"/>
                  </a:lnTo>
                  <a:lnTo>
                    <a:pt x="23807" y="114392"/>
                  </a:lnTo>
                  <a:lnTo>
                    <a:pt x="20497" y="114927"/>
                  </a:lnTo>
                  <a:close/>
                </a:path>
              </a:pathLst>
            </a:custGeom>
            <a:solidFill>
              <a:srgbClr val="658B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2" name="Forma libre 228">
              <a:extLst>
                <a:ext uri="{FF2B5EF4-FFF2-40B4-BE49-F238E27FC236}">
                  <a16:creationId xmlns:a16="http://schemas.microsoft.com/office/drawing/2014/main" id="{57547D1F-C678-47AE-8D84-277F9E88A264}"/>
                </a:ext>
              </a:extLst>
            </p:cNvPr>
            <p:cNvSpPr/>
            <p:nvPr/>
          </p:nvSpPr>
          <p:spPr>
            <a:xfrm>
              <a:off x="4918939" y="2371771"/>
              <a:ext cx="19559" cy="95000"/>
            </a:xfrm>
            <a:custGeom>
              <a:avLst/>
              <a:gdLst>
                <a:gd name="connsiteX0" fmla="*/ 2654 w 19558"/>
                <a:gd name="connsiteY0" fmla="*/ 94860 h 94999"/>
                <a:gd name="connsiteX1" fmla="*/ 2096 w 19558"/>
                <a:gd name="connsiteY1" fmla="*/ 91507 h 94999"/>
                <a:gd name="connsiteX2" fmla="*/ 12713 w 19558"/>
                <a:gd name="connsiteY2" fmla="*/ 85081 h 94999"/>
                <a:gd name="connsiteX3" fmla="*/ 14949 w 19558"/>
                <a:gd name="connsiteY3" fmla="*/ 73625 h 94999"/>
                <a:gd name="connsiteX4" fmla="*/ 3493 w 19558"/>
                <a:gd name="connsiteY4" fmla="*/ 2654 h 94999"/>
                <a:gd name="connsiteX5" fmla="*/ 6846 w 19558"/>
                <a:gd name="connsiteY5" fmla="*/ 2096 h 94999"/>
                <a:gd name="connsiteX6" fmla="*/ 18301 w 19558"/>
                <a:gd name="connsiteY6" fmla="*/ 73066 h 94999"/>
                <a:gd name="connsiteX7" fmla="*/ 15507 w 19558"/>
                <a:gd name="connsiteY7" fmla="*/ 87037 h 94999"/>
                <a:gd name="connsiteX8" fmla="*/ 2654 w 19558"/>
                <a:gd name="connsiteY8" fmla="*/ 94860 h 9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58" h="94999">
                  <a:moveTo>
                    <a:pt x="2654" y="94860"/>
                  </a:moveTo>
                  <a:lnTo>
                    <a:pt x="2096" y="91507"/>
                  </a:lnTo>
                  <a:cubicBezTo>
                    <a:pt x="2096" y="91507"/>
                    <a:pt x="9081" y="90389"/>
                    <a:pt x="12713" y="85081"/>
                  </a:cubicBezTo>
                  <a:cubicBezTo>
                    <a:pt x="14949" y="82007"/>
                    <a:pt x="15507" y="78095"/>
                    <a:pt x="14949" y="73625"/>
                  </a:cubicBezTo>
                  <a:lnTo>
                    <a:pt x="3493" y="2654"/>
                  </a:lnTo>
                  <a:lnTo>
                    <a:pt x="6846" y="2096"/>
                  </a:lnTo>
                  <a:lnTo>
                    <a:pt x="18301" y="73066"/>
                  </a:lnTo>
                  <a:cubicBezTo>
                    <a:pt x="19140" y="78654"/>
                    <a:pt x="18301" y="83404"/>
                    <a:pt x="15507" y="87037"/>
                  </a:cubicBezTo>
                  <a:cubicBezTo>
                    <a:pt x="11037" y="93742"/>
                    <a:pt x="2934" y="94860"/>
                    <a:pt x="2654" y="94860"/>
                  </a:cubicBezTo>
                  <a:close/>
                </a:path>
              </a:pathLst>
            </a:custGeom>
            <a:solidFill>
              <a:srgbClr val="658B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3" name="Forma libre 229">
              <a:extLst>
                <a:ext uri="{FF2B5EF4-FFF2-40B4-BE49-F238E27FC236}">
                  <a16:creationId xmlns:a16="http://schemas.microsoft.com/office/drawing/2014/main" id="{93FDDC48-4108-4559-9094-8E6C2D5B4186}"/>
                </a:ext>
              </a:extLst>
            </p:cNvPr>
            <p:cNvSpPr/>
            <p:nvPr/>
          </p:nvSpPr>
          <p:spPr>
            <a:xfrm>
              <a:off x="4809085" y="1953973"/>
              <a:ext cx="33529" cy="44706"/>
            </a:xfrm>
            <a:custGeom>
              <a:avLst/>
              <a:gdLst>
                <a:gd name="connsiteX0" fmla="*/ 4376 w 33529"/>
                <a:gd name="connsiteY0" fmla="*/ 16703 h 44705"/>
                <a:gd name="connsiteX1" fmla="*/ 4655 w 33529"/>
                <a:gd name="connsiteY1" fmla="*/ 38497 h 44705"/>
                <a:gd name="connsiteX2" fmla="*/ 23097 w 33529"/>
                <a:gd name="connsiteY2" fmla="*/ 37939 h 44705"/>
                <a:gd name="connsiteX3" fmla="*/ 32597 w 33529"/>
                <a:gd name="connsiteY3" fmla="*/ 16703 h 44705"/>
                <a:gd name="connsiteX4" fmla="*/ 20582 w 33529"/>
                <a:gd name="connsiteY4" fmla="*/ 2453 h 44705"/>
                <a:gd name="connsiteX5" fmla="*/ 4376 w 33529"/>
                <a:gd name="connsiteY5" fmla="*/ 16703 h 4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9" h="44705">
                  <a:moveTo>
                    <a:pt x="4376" y="16703"/>
                  </a:moveTo>
                  <a:cubicBezTo>
                    <a:pt x="1023" y="23968"/>
                    <a:pt x="1582" y="31791"/>
                    <a:pt x="4655" y="38497"/>
                  </a:cubicBezTo>
                  <a:cubicBezTo>
                    <a:pt x="8288" y="46321"/>
                    <a:pt x="19744" y="45762"/>
                    <a:pt x="23097" y="37939"/>
                  </a:cubicBezTo>
                  <a:lnTo>
                    <a:pt x="32597" y="16703"/>
                  </a:lnTo>
                  <a:cubicBezTo>
                    <a:pt x="36229" y="8880"/>
                    <a:pt x="28964" y="218"/>
                    <a:pt x="20582" y="2453"/>
                  </a:cubicBezTo>
                  <a:cubicBezTo>
                    <a:pt x="13597" y="4689"/>
                    <a:pt x="7450" y="9718"/>
                    <a:pt x="4376" y="16703"/>
                  </a:cubicBezTo>
                  <a:close/>
                </a:path>
              </a:pathLst>
            </a:custGeom>
            <a:solidFill>
              <a:srgbClr val="F6A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104" name="Google Shape;52;p12">
            <a:extLst>
              <a:ext uri="{FF2B5EF4-FFF2-40B4-BE49-F238E27FC236}">
                <a16:creationId xmlns:a16="http://schemas.microsoft.com/office/drawing/2014/main" id="{68B4D8E7-A747-4C86-BC28-5108D76310AF}"/>
              </a:ext>
            </a:extLst>
          </p:cNvPr>
          <p:cNvSpPr txBox="1">
            <a:spLocks/>
          </p:cNvSpPr>
          <p:nvPr/>
        </p:nvSpPr>
        <p:spPr>
          <a:xfrm>
            <a:off x="4849126" y="1297621"/>
            <a:ext cx="5571453" cy="25073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" sz="1500" b="1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46CAA8-4FE1-4072-8BE7-8157DBD75C5F}"/>
              </a:ext>
            </a:extLst>
          </p:cNvPr>
          <p:cNvSpPr txBox="1"/>
          <p:nvPr/>
        </p:nvSpPr>
        <p:spPr>
          <a:xfrm>
            <a:off x="464409" y="1041283"/>
            <a:ext cx="609746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1500" dirty="0">
              <a:latin typeface="Montserrat" panose="00000500000000000000" pitchFamily="2" charset="-52"/>
            </a:endParaRPr>
          </a:p>
          <a:p>
            <a:pPr algn="just"/>
            <a:r>
              <a:rPr lang="ru-RU" sz="1500" dirty="0">
                <a:latin typeface="Montserrat" panose="00000500000000000000" pitchFamily="2" charset="-52"/>
              </a:rPr>
              <a:t>Разработка голосового ассистента, позволяющего оптимизировать работу с электронными устройствами</a:t>
            </a:r>
          </a:p>
          <a:p>
            <a:pPr algn="just"/>
            <a:endParaRPr lang="ru-RU" sz="1500" dirty="0">
              <a:latin typeface="Montserrat" panose="00000500000000000000" pitchFamily="2" charset="-52"/>
            </a:endParaRPr>
          </a:p>
          <a:p>
            <a:pPr algn="just"/>
            <a:endParaRPr lang="ru-RU" sz="1500" dirty="0">
              <a:latin typeface="Montserrat" panose="00000500000000000000" pitchFamily="2" charset="-52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33029E-4E86-4676-BCC2-1FF2312F0963}"/>
              </a:ext>
            </a:extLst>
          </p:cNvPr>
          <p:cNvSpPr txBox="1"/>
          <p:nvPr/>
        </p:nvSpPr>
        <p:spPr>
          <a:xfrm>
            <a:off x="300651" y="2835959"/>
            <a:ext cx="546710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1500" dirty="0">
              <a:latin typeface="Montserrat" panose="00000500000000000000" pitchFamily="2" charset="-52"/>
            </a:endParaRPr>
          </a:p>
          <a:p>
            <a:pPr algn="just"/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Анализ существующих голосовых ассистентов</a:t>
            </a:r>
          </a:p>
          <a:p>
            <a:pPr algn="just"/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Определение круга задач решаемых голосовым ассистентом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Программная реализация начальной структуры голосового ассистента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Программная реализация функционала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0512D603-8CC8-4772-BCD7-E0F50BEE58A3}"/>
              </a:ext>
            </a:extLst>
          </p:cNvPr>
          <p:cNvSpPr txBox="1"/>
          <p:nvPr/>
        </p:nvSpPr>
        <p:spPr>
          <a:xfrm>
            <a:off x="300650" y="2259160"/>
            <a:ext cx="277272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500" b="1" spc="600" dirty="0">
                <a:ln w="31750">
                  <a:solidFill>
                    <a:srgbClr val="6647F2"/>
                  </a:solidFill>
                </a:ln>
                <a:noFill/>
                <a:latin typeface="Montserrat Light" panose="00000400000000000000" pitchFamily="2" charset="-52"/>
              </a:rPr>
              <a:t>Задачи:</a:t>
            </a:r>
            <a:endParaRPr lang="es-ES" sz="3500" b="1" spc="600" dirty="0">
              <a:ln w="31750">
                <a:solidFill>
                  <a:srgbClr val="6647F2"/>
                </a:solidFill>
              </a:ln>
              <a:noFill/>
              <a:latin typeface="Montserrat Light" panose="00000400000000000000" pitchFamily="2" charset="-52"/>
            </a:endParaRPr>
          </a:p>
        </p:txBody>
      </p:sp>
      <p:sp>
        <p:nvSpPr>
          <p:cNvPr id="109" name="CuadroTexto 107">
            <a:extLst>
              <a:ext uri="{FF2B5EF4-FFF2-40B4-BE49-F238E27FC236}">
                <a16:creationId xmlns:a16="http://schemas.microsoft.com/office/drawing/2014/main" id="{ED4D1C7E-E61D-422F-8C3A-7088FC650DD8}"/>
              </a:ext>
            </a:extLst>
          </p:cNvPr>
          <p:cNvSpPr txBox="1"/>
          <p:nvPr/>
        </p:nvSpPr>
        <p:spPr>
          <a:xfrm>
            <a:off x="300650" y="524192"/>
            <a:ext cx="2437894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500" b="1" spc="600" dirty="0">
                <a:ln w="31750">
                  <a:solidFill>
                    <a:srgbClr val="6647F2"/>
                  </a:solidFill>
                </a:ln>
                <a:noFill/>
                <a:latin typeface="Montserrat Light" panose="00000400000000000000" pitchFamily="2" charset="-52"/>
              </a:rPr>
              <a:t>Цель:</a:t>
            </a:r>
            <a:endParaRPr lang="es-ES" sz="3500" b="1" spc="600" dirty="0">
              <a:ln w="31750">
                <a:solidFill>
                  <a:srgbClr val="6647F2"/>
                </a:solidFill>
              </a:ln>
              <a:noFill/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5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C6D7561-90DC-E146-9C0E-4A724D3721E3}"/>
              </a:ext>
            </a:extLst>
          </p:cNvPr>
          <p:cNvSpPr/>
          <p:nvPr/>
        </p:nvSpPr>
        <p:spPr>
          <a:xfrm>
            <a:off x="0" y="6056866"/>
            <a:ext cx="12192000" cy="8128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B50E2293-2742-B64F-8D5D-A1833FBA5632}"/>
              </a:ext>
            </a:extLst>
          </p:cNvPr>
          <p:cNvSpPr/>
          <p:nvPr/>
        </p:nvSpPr>
        <p:spPr>
          <a:xfrm rot="4150517">
            <a:off x="9778424" y="4118026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72FDB9F-61D9-D444-9923-86C26EDF7D81}"/>
              </a:ext>
            </a:extLst>
          </p:cNvPr>
          <p:cNvGrpSpPr/>
          <p:nvPr/>
        </p:nvGrpSpPr>
        <p:grpSpPr>
          <a:xfrm>
            <a:off x="352279" y="3056172"/>
            <a:ext cx="3436712" cy="2791067"/>
            <a:chOff x="441606" y="2507954"/>
            <a:chExt cx="3436712" cy="2791067"/>
          </a:xfrm>
        </p:grpSpPr>
        <p:sp>
          <p:nvSpPr>
            <p:cNvPr id="176" name="Forma libre 175">
              <a:extLst>
                <a:ext uri="{FF2B5EF4-FFF2-40B4-BE49-F238E27FC236}">
                  <a16:creationId xmlns:a16="http://schemas.microsoft.com/office/drawing/2014/main" id="{E5F65436-DBDB-AB4A-8A35-1B1B2CAF700F}"/>
                </a:ext>
              </a:extLst>
            </p:cNvPr>
            <p:cNvSpPr/>
            <p:nvPr/>
          </p:nvSpPr>
          <p:spPr>
            <a:xfrm>
              <a:off x="948644" y="3115759"/>
              <a:ext cx="363678" cy="472782"/>
            </a:xfrm>
            <a:custGeom>
              <a:avLst/>
              <a:gdLst>
                <a:gd name="connsiteX0" fmla="*/ 37473 w 55882"/>
                <a:gd name="connsiteY0" fmla="*/ 2722 h 72646"/>
                <a:gd name="connsiteX1" fmla="*/ 47532 w 55882"/>
                <a:gd name="connsiteY1" fmla="*/ 9987 h 72646"/>
                <a:gd name="connsiteX2" fmla="*/ 51164 w 55882"/>
                <a:gd name="connsiteY2" fmla="*/ 21722 h 72646"/>
                <a:gd name="connsiteX3" fmla="*/ 51723 w 55882"/>
                <a:gd name="connsiteY3" fmla="*/ 37369 h 72646"/>
                <a:gd name="connsiteX4" fmla="*/ 54517 w 55882"/>
                <a:gd name="connsiteY4" fmla="*/ 51899 h 72646"/>
                <a:gd name="connsiteX5" fmla="*/ 39708 w 55882"/>
                <a:gd name="connsiteY5" fmla="*/ 68943 h 72646"/>
                <a:gd name="connsiteX6" fmla="*/ 9811 w 55882"/>
                <a:gd name="connsiteY6" fmla="*/ 63634 h 72646"/>
                <a:gd name="connsiteX7" fmla="*/ 3664 w 55882"/>
                <a:gd name="connsiteY7" fmla="*/ 45472 h 72646"/>
                <a:gd name="connsiteX8" fmla="*/ 14561 w 55882"/>
                <a:gd name="connsiteY8" fmla="*/ 34575 h 72646"/>
                <a:gd name="connsiteX9" fmla="*/ 23502 w 55882"/>
                <a:gd name="connsiteY9" fmla="*/ 19766 h 72646"/>
                <a:gd name="connsiteX10" fmla="*/ 37473 w 55882"/>
                <a:gd name="connsiteY10" fmla="*/ 2722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882" h="72646">
                  <a:moveTo>
                    <a:pt x="37473" y="2722"/>
                  </a:moveTo>
                  <a:cubicBezTo>
                    <a:pt x="45017" y="208"/>
                    <a:pt x="48091" y="5796"/>
                    <a:pt x="47532" y="9987"/>
                  </a:cubicBezTo>
                  <a:cubicBezTo>
                    <a:pt x="46414" y="15855"/>
                    <a:pt x="43341" y="16693"/>
                    <a:pt x="51164" y="21722"/>
                  </a:cubicBezTo>
                  <a:cubicBezTo>
                    <a:pt x="57032" y="25634"/>
                    <a:pt x="58429" y="33458"/>
                    <a:pt x="51723" y="37369"/>
                  </a:cubicBezTo>
                  <a:cubicBezTo>
                    <a:pt x="42502" y="42958"/>
                    <a:pt x="52282" y="47149"/>
                    <a:pt x="54517" y="51899"/>
                  </a:cubicBezTo>
                  <a:cubicBezTo>
                    <a:pt x="58988" y="61678"/>
                    <a:pt x="51723" y="64193"/>
                    <a:pt x="39708" y="68943"/>
                  </a:cubicBezTo>
                  <a:cubicBezTo>
                    <a:pt x="27414" y="73972"/>
                    <a:pt x="18473" y="71458"/>
                    <a:pt x="9811" y="63634"/>
                  </a:cubicBezTo>
                  <a:cubicBezTo>
                    <a:pt x="3664" y="58046"/>
                    <a:pt x="-248" y="51340"/>
                    <a:pt x="3664" y="45472"/>
                  </a:cubicBezTo>
                  <a:cubicBezTo>
                    <a:pt x="8973" y="37090"/>
                    <a:pt x="17914" y="42678"/>
                    <a:pt x="14561" y="34575"/>
                  </a:cubicBezTo>
                  <a:cubicBezTo>
                    <a:pt x="12605" y="29546"/>
                    <a:pt x="12326" y="20605"/>
                    <a:pt x="23502" y="19766"/>
                  </a:cubicBezTo>
                  <a:cubicBezTo>
                    <a:pt x="34399" y="19766"/>
                    <a:pt x="26296" y="6075"/>
                    <a:pt x="37473" y="2722"/>
                  </a:cubicBezTo>
                  <a:close/>
                </a:path>
              </a:pathLst>
            </a:custGeom>
            <a:solidFill>
              <a:srgbClr val="3627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300E117A-DAAE-5442-9F48-B4A72F832EBF}"/>
                </a:ext>
              </a:extLst>
            </p:cNvPr>
            <p:cNvSpPr/>
            <p:nvPr/>
          </p:nvSpPr>
          <p:spPr>
            <a:xfrm>
              <a:off x="757688" y="3015818"/>
              <a:ext cx="472782" cy="563699"/>
            </a:xfrm>
            <a:custGeom>
              <a:avLst/>
              <a:gdLst>
                <a:gd name="connsiteX0" fmla="*/ 21550 w 72646"/>
                <a:gd name="connsiteY0" fmla="*/ 2432 h 86617"/>
                <a:gd name="connsiteX1" fmla="*/ 10374 w 72646"/>
                <a:gd name="connsiteY1" fmla="*/ 12491 h 86617"/>
                <a:gd name="connsiteX2" fmla="*/ 7300 w 72646"/>
                <a:gd name="connsiteY2" fmla="*/ 27579 h 86617"/>
                <a:gd name="connsiteX3" fmla="*/ 8418 w 72646"/>
                <a:gd name="connsiteY3" fmla="*/ 46859 h 86617"/>
                <a:gd name="connsiteX4" fmla="*/ 6741 w 72646"/>
                <a:gd name="connsiteY4" fmla="*/ 65021 h 86617"/>
                <a:gd name="connsiteX5" fmla="*/ 26859 w 72646"/>
                <a:gd name="connsiteY5" fmla="*/ 84300 h 86617"/>
                <a:gd name="connsiteX6" fmla="*/ 62623 w 72646"/>
                <a:gd name="connsiteY6" fmla="*/ 74520 h 86617"/>
                <a:gd name="connsiteX7" fmla="*/ 68212 w 72646"/>
                <a:gd name="connsiteY7" fmla="*/ 51888 h 86617"/>
                <a:gd name="connsiteX8" fmla="*/ 53682 w 72646"/>
                <a:gd name="connsiteY8" fmla="*/ 39874 h 86617"/>
                <a:gd name="connsiteX9" fmla="*/ 41109 w 72646"/>
                <a:gd name="connsiteY9" fmla="*/ 22829 h 86617"/>
                <a:gd name="connsiteX10" fmla="*/ 21550 w 72646"/>
                <a:gd name="connsiteY10" fmla="*/ 2432 h 8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646" h="86617">
                  <a:moveTo>
                    <a:pt x="21550" y="2432"/>
                  </a:moveTo>
                  <a:cubicBezTo>
                    <a:pt x="12050" y="477"/>
                    <a:pt x="8977" y="7462"/>
                    <a:pt x="10374" y="12491"/>
                  </a:cubicBezTo>
                  <a:cubicBezTo>
                    <a:pt x="12329" y="19756"/>
                    <a:pt x="16521" y="20035"/>
                    <a:pt x="7300" y="27579"/>
                  </a:cubicBezTo>
                  <a:cubicBezTo>
                    <a:pt x="594" y="32888"/>
                    <a:pt x="-244" y="42947"/>
                    <a:pt x="8418" y="46859"/>
                  </a:cubicBezTo>
                  <a:cubicBezTo>
                    <a:pt x="20432" y="52447"/>
                    <a:pt x="8977" y="58873"/>
                    <a:pt x="6741" y="65021"/>
                  </a:cubicBezTo>
                  <a:cubicBezTo>
                    <a:pt x="2550" y="77594"/>
                    <a:pt x="11771" y="79550"/>
                    <a:pt x="26859" y="84300"/>
                  </a:cubicBezTo>
                  <a:cubicBezTo>
                    <a:pt x="42226" y="89050"/>
                    <a:pt x="53124" y="84859"/>
                    <a:pt x="62623" y="74520"/>
                  </a:cubicBezTo>
                  <a:cubicBezTo>
                    <a:pt x="69609" y="66697"/>
                    <a:pt x="73521" y="58315"/>
                    <a:pt x="68212" y="51888"/>
                  </a:cubicBezTo>
                  <a:cubicBezTo>
                    <a:pt x="60668" y="42388"/>
                    <a:pt x="50329" y="50212"/>
                    <a:pt x="53682" y="39874"/>
                  </a:cubicBezTo>
                  <a:cubicBezTo>
                    <a:pt x="55638" y="33726"/>
                    <a:pt x="54800" y="22550"/>
                    <a:pt x="41109" y="22829"/>
                  </a:cubicBezTo>
                  <a:cubicBezTo>
                    <a:pt x="27138" y="22829"/>
                    <a:pt x="35241" y="5226"/>
                    <a:pt x="21550" y="24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9" name="Forma libre 178">
              <a:extLst>
                <a:ext uri="{FF2B5EF4-FFF2-40B4-BE49-F238E27FC236}">
                  <a16:creationId xmlns:a16="http://schemas.microsoft.com/office/drawing/2014/main" id="{DFFDAE4A-6486-644F-A018-6FAC3D1FE5D8}"/>
                </a:ext>
              </a:extLst>
            </p:cNvPr>
            <p:cNvSpPr/>
            <p:nvPr/>
          </p:nvSpPr>
          <p:spPr>
            <a:xfrm>
              <a:off x="865752" y="3545344"/>
              <a:ext cx="381860" cy="327312"/>
            </a:xfrm>
            <a:custGeom>
              <a:avLst/>
              <a:gdLst>
                <a:gd name="connsiteX0" fmla="*/ 15562 w 58676"/>
                <a:gd name="connsiteY0" fmla="*/ 48198 h 50294"/>
                <a:gd name="connsiteX1" fmla="*/ 44062 w 58676"/>
                <a:gd name="connsiteY1" fmla="*/ 48198 h 50294"/>
                <a:gd name="connsiteX2" fmla="*/ 51327 w 58676"/>
                <a:gd name="connsiteY2" fmla="*/ 42051 h 50294"/>
                <a:gd name="connsiteX3" fmla="*/ 57474 w 58676"/>
                <a:gd name="connsiteY3" fmla="*/ 3772 h 50294"/>
                <a:gd name="connsiteX4" fmla="*/ 56077 w 58676"/>
                <a:gd name="connsiteY4" fmla="*/ 2096 h 50294"/>
                <a:gd name="connsiteX5" fmla="*/ 3547 w 58676"/>
                <a:gd name="connsiteY5" fmla="*/ 2096 h 50294"/>
                <a:gd name="connsiteX6" fmla="*/ 2150 w 58676"/>
                <a:gd name="connsiteY6" fmla="*/ 3772 h 50294"/>
                <a:gd name="connsiteX7" fmla="*/ 8297 w 58676"/>
                <a:gd name="connsiteY7" fmla="*/ 42051 h 50294"/>
                <a:gd name="connsiteX8" fmla="*/ 15562 w 58676"/>
                <a:gd name="connsiteY8" fmla="*/ 4819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76" h="50294">
                  <a:moveTo>
                    <a:pt x="15562" y="48198"/>
                  </a:moveTo>
                  <a:lnTo>
                    <a:pt x="44062" y="48198"/>
                  </a:lnTo>
                  <a:cubicBezTo>
                    <a:pt x="47694" y="48198"/>
                    <a:pt x="50768" y="45684"/>
                    <a:pt x="51327" y="42051"/>
                  </a:cubicBezTo>
                  <a:lnTo>
                    <a:pt x="57474" y="3772"/>
                  </a:lnTo>
                  <a:cubicBezTo>
                    <a:pt x="57753" y="2934"/>
                    <a:pt x="56915" y="2096"/>
                    <a:pt x="56077" y="2096"/>
                  </a:cubicBezTo>
                  <a:lnTo>
                    <a:pt x="3547" y="2096"/>
                  </a:lnTo>
                  <a:cubicBezTo>
                    <a:pt x="2709" y="2096"/>
                    <a:pt x="1871" y="2934"/>
                    <a:pt x="2150" y="3772"/>
                  </a:cubicBezTo>
                  <a:lnTo>
                    <a:pt x="8297" y="42051"/>
                  </a:lnTo>
                  <a:cubicBezTo>
                    <a:pt x="9136" y="45404"/>
                    <a:pt x="11930" y="48198"/>
                    <a:pt x="15562" y="48198"/>
                  </a:cubicBezTo>
                  <a:close/>
                </a:path>
              </a:pathLst>
            </a:custGeom>
            <a:solidFill>
              <a:srgbClr val="3445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5" name="Forma libre 184">
              <a:extLst>
                <a:ext uri="{FF2B5EF4-FFF2-40B4-BE49-F238E27FC236}">
                  <a16:creationId xmlns:a16="http://schemas.microsoft.com/office/drawing/2014/main" id="{5A4581A8-AE97-5249-93FE-F35EA75F14D2}"/>
                </a:ext>
              </a:extLst>
            </p:cNvPr>
            <p:cNvSpPr/>
            <p:nvPr/>
          </p:nvSpPr>
          <p:spPr>
            <a:xfrm>
              <a:off x="441606" y="5071809"/>
              <a:ext cx="3436712" cy="227212"/>
            </a:xfrm>
            <a:custGeom>
              <a:avLst/>
              <a:gdLst>
                <a:gd name="connsiteX0" fmla="*/ 498889 w 500145"/>
                <a:gd name="connsiteY0" fmla="*/ 6846 h 11176"/>
                <a:gd name="connsiteX1" fmla="*/ 250492 w 500145"/>
                <a:gd name="connsiteY1" fmla="*/ 11596 h 11176"/>
                <a:gd name="connsiteX2" fmla="*/ 2096 w 500145"/>
                <a:gd name="connsiteY2" fmla="*/ 6846 h 11176"/>
                <a:gd name="connsiteX3" fmla="*/ 250492 w 500145"/>
                <a:gd name="connsiteY3" fmla="*/ 2096 h 11176"/>
                <a:gd name="connsiteX4" fmla="*/ 498889 w 500145"/>
                <a:gd name="connsiteY4" fmla="*/ 684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45" h="11176">
                  <a:moveTo>
                    <a:pt x="498889" y="6846"/>
                  </a:moveTo>
                  <a:cubicBezTo>
                    <a:pt x="498889" y="9640"/>
                    <a:pt x="387683" y="11596"/>
                    <a:pt x="250492" y="11596"/>
                  </a:cubicBezTo>
                  <a:cubicBezTo>
                    <a:pt x="113301" y="11596"/>
                    <a:pt x="2096" y="9360"/>
                    <a:pt x="2096" y="6846"/>
                  </a:cubicBezTo>
                  <a:cubicBezTo>
                    <a:pt x="2096" y="4051"/>
                    <a:pt x="113301" y="2096"/>
                    <a:pt x="250492" y="2096"/>
                  </a:cubicBezTo>
                  <a:cubicBezTo>
                    <a:pt x="387683" y="2096"/>
                    <a:pt x="498889" y="4051"/>
                    <a:pt x="498889" y="6846"/>
                  </a:cubicBezTo>
                  <a:close/>
                </a:path>
              </a:pathLst>
            </a:custGeom>
            <a:solidFill>
              <a:srgbClr val="36267C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6" name="Forma libre 185">
              <a:extLst>
                <a:ext uri="{FF2B5EF4-FFF2-40B4-BE49-F238E27FC236}">
                  <a16:creationId xmlns:a16="http://schemas.microsoft.com/office/drawing/2014/main" id="{741A8B62-3957-4A46-A673-83D04C194D41}"/>
                </a:ext>
              </a:extLst>
            </p:cNvPr>
            <p:cNvSpPr/>
            <p:nvPr/>
          </p:nvSpPr>
          <p:spPr>
            <a:xfrm>
              <a:off x="497701" y="3843556"/>
              <a:ext cx="3291290" cy="127289"/>
            </a:xfrm>
            <a:custGeom>
              <a:avLst/>
              <a:gdLst>
                <a:gd name="connsiteX0" fmla="*/ 497212 w 505734"/>
                <a:gd name="connsiteY0" fmla="*/ 18301 h 19558"/>
                <a:gd name="connsiteX1" fmla="*/ 10199 w 505734"/>
                <a:gd name="connsiteY1" fmla="*/ 18301 h 19558"/>
                <a:gd name="connsiteX2" fmla="*/ 2096 w 505734"/>
                <a:gd name="connsiteY2" fmla="*/ 10198 h 19558"/>
                <a:gd name="connsiteX3" fmla="*/ 2096 w 505734"/>
                <a:gd name="connsiteY3" fmla="*/ 10198 h 19558"/>
                <a:gd name="connsiteX4" fmla="*/ 10199 w 505734"/>
                <a:gd name="connsiteY4" fmla="*/ 2096 h 19558"/>
                <a:gd name="connsiteX5" fmla="*/ 497492 w 505734"/>
                <a:gd name="connsiteY5" fmla="*/ 2096 h 19558"/>
                <a:gd name="connsiteX6" fmla="*/ 505594 w 505734"/>
                <a:gd name="connsiteY6" fmla="*/ 10198 h 19558"/>
                <a:gd name="connsiteX7" fmla="*/ 505594 w 505734"/>
                <a:gd name="connsiteY7" fmla="*/ 10198 h 19558"/>
                <a:gd name="connsiteX8" fmla="*/ 497212 w 505734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734" h="19558">
                  <a:moveTo>
                    <a:pt x="497212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497492" y="2096"/>
                  </a:lnTo>
                  <a:cubicBezTo>
                    <a:pt x="501962" y="2096"/>
                    <a:pt x="505594" y="5728"/>
                    <a:pt x="505594" y="10198"/>
                  </a:cubicBezTo>
                  <a:lnTo>
                    <a:pt x="505594" y="10198"/>
                  </a:lnTo>
                  <a:cubicBezTo>
                    <a:pt x="505315" y="14669"/>
                    <a:pt x="501683" y="18301"/>
                    <a:pt x="497212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7" name="Forma libre 186">
              <a:extLst>
                <a:ext uri="{FF2B5EF4-FFF2-40B4-BE49-F238E27FC236}">
                  <a16:creationId xmlns:a16="http://schemas.microsoft.com/office/drawing/2014/main" id="{31194C09-0377-B143-9CC5-97F3434C6267}"/>
                </a:ext>
              </a:extLst>
            </p:cNvPr>
            <p:cNvSpPr/>
            <p:nvPr/>
          </p:nvSpPr>
          <p:spPr>
            <a:xfrm>
              <a:off x="497701" y="3843556"/>
              <a:ext cx="945565" cy="127289"/>
            </a:xfrm>
            <a:custGeom>
              <a:avLst/>
              <a:gdLst>
                <a:gd name="connsiteX0" fmla="*/ 137331 w 145293"/>
                <a:gd name="connsiteY0" fmla="*/ 18301 h 19558"/>
                <a:gd name="connsiteX1" fmla="*/ 10199 w 145293"/>
                <a:gd name="connsiteY1" fmla="*/ 18301 h 19558"/>
                <a:gd name="connsiteX2" fmla="*/ 2096 w 145293"/>
                <a:gd name="connsiteY2" fmla="*/ 10198 h 19558"/>
                <a:gd name="connsiteX3" fmla="*/ 2096 w 145293"/>
                <a:gd name="connsiteY3" fmla="*/ 10198 h 19558"/>
                <a:gd name="connsiteX4" fmla="*/ 10199 w 145293"/>
                <a:gd name="connsiteY4" fmla="*/ 2096 h 19558"/>
                <a:gd name="connsiteX5" fmla="*/ 137331 w 145293"/>
                <a:gd name="connsiteY5" fmla="*/ 2096 h 19558"/>
                <a:gd name="connsiteX6" fmla="*/ 145434 w 145293"/>
                <a:gd name="connsiteY6" fmla="*/ 10198 h 19558"/>
                <a:gd name="connsiteX7" fmla="*/ 145434 w 145293"/>
                <a:gd name="connsiteY7" fmla="*/ 10198 h 19558"/>
                <a:gd name="connsiteX8" fmla="*/ 137331 w 145293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93" h="19558">
                  <a:moveTo>
                    <a:pt x="137331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137331" y="2096"/>
                  </a:lnTo>
                  <a:cubicBezTo>
                    <a:pt x="141801" y="2096"/>
                    <a:pt x="145434" y="5728"/>
                    <a:pt x="145434" y="10198"/>
                  </a:cubicBezTo>
                  <a:lnTo>
                    <a:pt x="145434" y="10198"/>
                  </a:lnTo>
                  <a:cubicBezTo>
                    <a:pt x="145434" y="14669"/>
                    <a:pt x="141801" y="18301"/>
                    <a:pt x="137331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8" name="Forma libre 187">
              <a:extLst>
                <a:ext uri="{FF2B5EF4-FFF2-40B4-BE49-F238E27FC236}">
                  <a16:creationId xmlns:a16="http://schemas.microsoft.com/office/drawing/2014/main" id="{EC980027-ED42-0B4B-A65C-30246ADA1278}"/>
                </a:ext>
              </a:extLst>
            </p:cNvPr>
            <p:cNvSpPr/>
            <p:nvPr/>
          </p:nvSpPr>
          <p:spPr>
            <a:xfrm>
              <a:off x="572256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9" name="Forma libre 188">
              <a:extLst>
                <a:ext uri="{FF2B5EF4-FFF2-40B4-BE49-F238E27FC236}">
                  <a16:creationId xmlns:a16="http://schemas.microsoft.com/office/drawing/2014/main" id="{C3A01F13-52F9-F347-9369-0E6964B3D081}"/>
                </a:ext>
              </a:extLst>
            </p:cNvPr>
            <p:cNvSpPr/>
            <p:nvPr/>
          </p:nvSpPr>
          <p:spPr>
            <a:xfrm>
              <a:off x="1248697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0" name="Forma libre 189">
              <a:extLst>
                <a:ext uri="{FF2B5EF4-FFF2-40B4-BE49-F238E27FC236}">
                  <a16:creationId xmlns:a16="http://schemas.microsoft.com/office/drawing/2014/main" id="{9A7CEADF-29F1-1A4F-9913-D617A737842B}"/>
                </a:ext>
              </a:extLst>
            </p:cNvPr>
            <p:cNvSpPr/>
            <p:nvPr/>
          </p:nvSpPr>
          <p:spPr>
            <a:xfrm>
              <a:off x="130143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1" name="Forma libre 190">
              <a:extLst>
                <a:ext uri="{FF2B5EF4-FFF2-40B4-BE49-F238E27FC236}">
                  <a16:creationId xmlns:a16="http://schemas.microsoft.com/office/drawing/2014/main" id="{12D62C76-8898-494A-B06E-BD62DAFC6E01}"/>
                </a:ext>
              </a:extLst>
            </p:cNvPr>
            <p:cNvSpPr/>
            <p:nvPr/>
          </p:nvSpPr>
          <p:spPr>
            <a:xfrm>
              <a:off x="3592606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2" name="Forma libre 191">
              <a:extLst>
                <a:ext uri="{FF2B5EF4-FFF2-40B4-BE49-F238E27FC236}">
                  <a16:creationId xmlns:a16="http://schemas.microsoft.com/office/drawing/2014/main" id="{EB712409-CCE6-4144-A800-43CFE5560B5A}"/>
                </a:ext>
              </a:extLst>
            </p:cNvPr>
            <p:cNvSpPr/>
            <p:nvPr/>
          </p:nvSpPr>
          <p:spPr>
            <a:xfrm>
              <a:off x="2916165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3" name="Forma libre 192">
              <a:extLst>
                <a:ext uri="{FF2B5EF4-FFF2-40B4-BE49-F238E27FC236}">
                  <a16:creationId xmlns:a16="http://schemas.microsoft.com/office/drawing/2014/main" id="{C68FDC77-7A2D-9845-991A-1B95588B36F1}"/>
                </a:ext>
              </a:extLst>
            </p:cNvPr>
            <p:cNvSpPr/>
            <p:nvPr/>
          </p:nvSpPr>
          <p:spPr>
            <a:xfrm>
              <a:off x="364534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4" name="Forma libre 193">
              <a:extLst>
                <a:ext uri="{FF2B5EF4-FFF2-40B4-BE49-F238E27FC236}">
                  <a16:creationId xmlns:a16="http://schemas.microsoft.com/office/drawing/2014/main" id="{424A908C-82DA-6E46-B3CC-506C14A47236}"/>
                </a:ext>
              </a:extLst>
            </p:cNvPr>
            <p:cNvSpPr/>
            <p:nvPr/>
          </p:nvSpPr>
          <p:spPr>
            <a:xfrm>
              <a:off x="57225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5" name="Forma libre 194">
              <a:extLst>
                <a:ext uri="{FF2B5EF4-FFF2-40B4-BE49-F238E27FC236}">
                  <a16:creationId xmlns:a16="http://schemas.microsoft.com/office/drawing/2014/main" id="{26877C74-4BA4-2943-8DA7-8B0328018B5E}"/>
                </a:ext>
              </a:extLst>
            </p:cNvPr>
            <p:cNvSpPr/>
            <p:nvPr/>
          </p:nvSpPr>
          <p:spPr>
            <a:xfrm>
              <a:off x="1248697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6" name="Forma libre 195">
              <a:extLst>
                <a:ext uri="{FF2B5EF4-FFF2-40B4-BE49-F238E27FC236}">
                  <a16:creationId xmlns:a16="http://schemas.microsoft.com/office/drawing/2014/main" id="{809F0494-86AD-2447-8837-406B44A0553D}"/>
                </a:ext>
              </a:extLst>
            </p:cNvPr>
            <p:cNvSpPr/>
            <p:nvPr/>
          </p:nvSpPr>
          <p:spPr>
            <a:xfrm>
              <a:off x="2916165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7" name="Forma libre 196">
              <a:extLst>
                <a:ext uri="{FF2B5EF4-FFF2-40B4-BE49-F238E27FC236}">
                  <a16:creationId xmlns:a16="http://schemas.microsoft.com/office/drawing/2014/main" id="{79424684-5424-7A46-8322-0C6C6961F955}"/>
                </a:ext>
              </a:extLst>
            </p:cNvPr>
            <p:cNvSpPr/>
            <p:nvPr/>
          </p:nvSpPr>
          <p:spPr>
            <a:xfrm>
              <a:off x="359260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40A0EDB0-B9F5-1841-8A67-1A3438F66EC0}"/>
                </a:ext>
              </a:extLst>
            </p:cNvPr>
            <p:cNvGrpSpPr/>
            <p:nvPr/>
          </p:nvGrpSpPr>
          <p:grpSpPr>
            <a:xfrm>
              <a:off x="1598524" y="2507954"/>
              <a:ext cx="1781741" cy="1215609"/>
              <a:chOff x="1794214" y="2886165"/>
              <a:chExt cx="1156715" cy="789180"/>
            </a:xfrm>
          </p:grpSpPr>
          <p:sp>
            <p:nvSpPr>
              <p:cNvPr id="183" name="Forma libre 182">
                <a:extLst>
                  <a:ext uri="{FF2B5EF4-FFF2-40B4-BE49-F238E27FC236}">
                    <a16:creationId xmlns:a16="http://schemas.microsoft.com/office/drawing/2014/main" id="{49D4C398-DE0A-1A49-AF8C-6912BFA86AE2}"/>
                  </a:ext>
                </a:extLst>
              </p:cNvPr>
              <p:cNvSpPr/>
              <p:nvPr/>
            </p:nvSpPr>
            <p:spPr>
              <a:xfrm>
                <a:off x="1845861" y="3200044"/>
                <a:ext cx="90922" cy="90922"/>
              </a:xfrm>
              <a:custGeom>
                <a:avLst/>
                <a:gdLst>
                  <a:gd name="connsiteX0" fmla="*/ 8689 w 13970"/>
                  <a:gd name="connsiteY0" fmla="*/ 9469 h 13970"/>
                  <a:gd name="connsiteX1" fmla="*/ 10645 w 13970"/>
                  <a:gd name="connsiteY1" fmla="*/ 2204 h 13970"/>
                  <a:gd name="connsiteX2" fmla="*/ 2542 w 13970"/>
                  <a:gd name="connsiteY2" fmla="*/ 11425 h 13970"/>
                  <a:gd name="connsiteX3" fmla="*/ 8689 w 13970"/>
                  <a:gd name="connsiteY3" fmla="*/ 9469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8689" y="9469"/>
                    </a:moveTo>
                    <a:cubicBezTo>
                      <a:pt x="12601" y="6116"/>
                      <a:pt x="14277" y="3322"/>
                      <a:pt x="10645" y="2204"/>
                    </a:cubicBezTo>
                    <a:cubicBezTo>
                      <a:pt x="7012" y="1087"/>
                      <a:pt x="306" y="8910"/>
                      <a:pt x="2542" y="11425"/>
                    </a:cubicBezTo>
                    <a:cubicBezTo>
                      <a:pt x="3939" y="13101"/>
                      <a:pt x="6733" y="10866"/>
                      <a:pt x="8689" y="9469"/>
                    </a:cubicBezTo>
                    <a:close/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98" name="Forma libre 197">
                <a:extLst>
                  <a:ext uri="{FF2B5EF4-FFF2-40B4-BE49-F238E27FC236}">
                    <a16:creationId xmlns:a16="http://schemas.microsoft.com/office/drawing/2014/main" id="{8BE8D13B-25BF-054B-95AE-5758CFBFF1D0}"/>
                  </a:ext>
                </a:extLst>
              </p:cNvPr>
              <p:cNvSpPr/>
              <p:nvPr/>
            </p:nvSpPr>
            <p:spPr>
              <a:xfrm>
                <a:off x="1805341" y="2984358"/>
                <a:ext cx="1145588" cy="690987"/>
              </a:xfrm>
              <a:custGeom>
                <a:avLst/>
                <a:gdLst>
                  <a:gd name="connsiteX0" fmla="*/ 13831 w 176029"/>
                  <a:gd name="connsiteY0" fmla="*/ 106595 h 106176"/>
                  <a:gd name="connsiteX1" fmla="*/ 174492 w 176029"/>
                  <a:gd name="connsiteY1" fmla="*/ 106595 h 106176"/>
                  <a:gd name="connsiteX2" fmla="*/ 162757 w 176029"/>
                  <a:gd name="connsiteY2" fmla="*/ 2096 h 106176"/>
                  <a:gd name="connsiteX3" fmla="*/ 2096 w 176029"/>
                  <a:gd name="connsiteY3" fmla="*/ 2096 h 106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29" h="106176">
                    <a:moveTo>
                      <a:pt x="13831" y="106595"/>
                    </a:moveTo>
                    <a:lnTo>
                      <a:pt x="174492" y="106595"/>
                    </a:lnTo>
                    <a:lnTo>
                      <a:pt x="162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6277C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99" name="Forma libre 198">
                <a:extLst>
                  <a:ext uri="{FF2B5EF4-FFF2-40B4-BE49-F238E27FC236}">
                    <a16:creationId xmlns:a16="http://schemas.microsoft.com/office/drawing/2014/main" id="{B64A566B-36AB-7341-B141-8B0A3E12B3E0}"/>
                  </a:ext>
                </a:extLst>
              </p:cNvPr>
              <p:cNvSpPr/>
              <p:nvPr/>
            </p:nvSpPr>
            <p:spPr>
              <a:xfrm>
                <a:off x="1868768" y="3295308"/>
                <a:ext cx="1036481" cy="345494"/>
              </a:xfrm>
              <a:custGeom>
                <a:avLst/>
                <a:gdLst>
                  <a:gd name="connsiteX0" fmla="*/ 7963 w 159264"/>
                  <a:gd name="connsiteY0" fmla="*/ 52948 h 53088"/>
                  <a:gd name="connsiteX1" fmla="*/ 159404 w 159264"/>
                  <a:gd name="connsiteY1" fmla="*/ 52948 h 53088"/>
                  <a:gd name="connsiteX2" fmla="*/ 153816 w 159264"/>
                  <a:gd name="connsiteY2" fmla="*/ 2096 h 53088"/>
                  <a:gd name="connsiteX3" fmla="*/ 2096 w 159264"/>
                  <a:gd name="connsiteY3" fmla="*/ 2096 h 5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53088">
                    <a:moveTo>
                      <a:pt x="7963" y="52948"/>
                    </a:moveTo>
                    <a:lnTo>
                      <a:pt x="159404" y="52948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0" name="Forma libre 199">
                <a:extLst>
                  <a:ext uri="{FF2B5EF4-FFF2-40B4-BE49-F238E27FC236}">
                    <a16:creationId xmlns:a16="http://schemas.microsoft.com/office/drawing/2014/main" id="{B32DA080-4D31-DC46-9DA1-95245BBA648C}"/>
                  </a:ext>
                </a:extLst>
              </p:cNvPr>
              <p:cNvSpPr/>
              <p:nvPr/>
            </p:nvSpPr>
            <p:spPr>
              <a:xfrm>
                <a:off x="2554303" y="3318945"/>
                <a:ext cx="327312" cy="290943"/>
              </a:xfrm>
              <a:custGeom>
                <a:avLst/>
                <a:gdLst>
                  <a:gd name="connsiteX0" fmla="*/ 6566 w 50294"/>
                  <a:gd name="connsiteY0" fmla="*/ 43169 h 44705"/>
                  <a:gd name="connsiteX1" fmla="*/ 49875 w 50294"/>
                  <a:gd name="connsiteY1" fmla="*/ 43169 h 44705"/>
                  <a:gd name="connsiteX2" fmla="*/ 45404 w 50294"/>
                  <a:gd name="connsiteY2" fmla="*/ 2096 h 44705"/>
                  <a:gd name="connsiteX3" fmla="*/ 2096 w 50294"/>
                  <a:gd name="connsiteY3" fmla="*/ 2096 h 4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4" h="44705">
                    <a:moveTo>
                      <a:pt x="6566" y="43169"/>
                    </a:moveTo>
                    <a:lnTo>
                      <a:pt x="49875" y="43169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1" name="Forma libre 200">
                <a:extLst>
                  <a:ext uri="{FF2B5EF4-FFF2-40B4-BE49-F238E27FC236}">
                    <a16:creationId xmlns:a16="http://schemas.microsoft.com/office/drawing/2014/main" id="{A257F9D1-7657-564A-AA31-E81111802512}"/>
                  </a:ext>
                </a:extLst>
              </p:cNvPr>
              <p:cNvSpPr/>
              <p:nvPr/>
            </p:nvSpPr>
            <p:spPr>
              <a:xfrm>
                <a:off x="2625219" y="3180749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2" name="Forma libre 201">
                <a:extLst>
                  <a:ext uri="{FF2B5EF4-FFF2-40B4-BE49-F238E27FC236}">
                    <a16:creationId xmlns:a16="http://schemas.microsoft.com/office/drawing/2014/main" id="{524C300C-CAE7-6043-A8BC-B203330C3E72}"/>
                  </a:ext>
                </a:extLst>
              </p:cNvPr>
              <p:cNvSpPr/>
              <p:nvPr/>
            </p:nvSpPr>
            <p:spPr>
              <a:xfrm>
                <a:off x="2710681" y="3191656"/>
                <a:ext cx="127289" cy="36366"/>
              </a:xfrm>
              <a:custGeom>
                <a:avLst/>
                <a:gdLst>
                  <a:gd name="connsiteX0" fmla="*/ 2375 w 19558"/>
                  <a:gd name="connsiteY0" fmla="*/ 3772 h 5588"/>
                  <a:gd name="connsiteX1" fmla="*/ 18301 w 19558"/>
                  <a:gd name="connsiteY1" fmla="*/ 3772 h 5588"/>
                  <a:gd name="connsiteX2" fmla="*/ 18301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3772"/>
                    </a:moveTo>
                    <a:lnTo>
                      <a:pt x="18301" y="3772"/>
                    </a:lnTo>
                    <a:lnTo>
                      <a:pt x="18301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3" name="Forma libre 202">
                <a:extLst>
                  <a:ext uri="{FF2B5EF4-FFF2-40B4-BE49-F238E27FC236}">
                    <a16:creationId xmlns:a16="http://schemas.microsoft.com/office/drawing/2014/main" id="{147572ED-7F24-1846-8549-8285CED17A54}"/>
                  </a:ext>
                </a:extLst>
              </p:cNvPr>
              <p:cNvSpPr/>
              <p:nvPr/>
            </p:nvSpPr>
            <p:spPr>
              <a:xfrm>
                <a:off x="1886953" y="3275302"/>
                <a:ext cx="309128" cy="163655"/>
              </a:xfrm>
              <a:custGeom>
                <a:avLst/>
                <a:gdLst>
                  <a:gd name="connsiteX0" fmla="*/ 4610 w 47499"/>
                  <a:gd name="connsiteY0" fmla="*/ 25566 h 25147"/>
                  <a:gd name="connsiteX1" fmla="*/ 47919 w 47499"/>
                  <a:gd name="connsiteY1" fmla="*/ 25566 h 25147"/>
                  <a:gd name="connsiteX2" fmla="*/ 45404 w 47499"/>
                  <a:gd name="connsiteY2" fmla="*/ 2096 h 25147"/>
                  <a:gd name="connsiteX3" fmla="*/ 2096 w 47499"/>
                  <a:gd name="connsiteY3" fmla="*/ 2096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25147">
                    <a:moveTo>
                      <a:pt x="4610" y="25566"/>
                    </a:moveTo>
                    <a:lnTo>
                      <a:pt x="47919" y="25566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4" name="Forma libre 203">
                <a:extLst>
                  <a:ext uri="{FF2B5EF4-FFF2-40B4-BE49-F238E27FC236}">
                    <a16:creationId xmlns:a16="http://schemas.microsoft.com/office/drawing/2014/main" id="{05273C64-1BF2-554B-B555-915F7AE08B05}"/>
                  </a:ext>
                </a:extLst>
              </p:cNvPr>
              <p:cNvSpPr/>
              <p:nvPr/>
            </p:nvSpPr>
            <p:spPr>
              <a:xfrm>
                <a:off x="1906957" y="3449872"/>
                <a:ext cx="309128" cy="36366"/>
              </a:xfrm>
              <a:custGeom>
                <a:avLst/>
                <a:gdLst>
                  <a:gd name="connsiteX0" fmla="*/ 2096 w 47499"/>
                  <a:gd name="connsiteY0" fmla="*/ 3772 h 5588"/>
                  <a:gd name="connsiteX1" fmla="*/ 4540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096" y="3772"/>
                    </a:moveTo>
                    <a:lnTo>
                      <a:pt x="4540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5" name="Forma libre 204">
                <a:extLst>
                  <a:ext uri="{FF2B5EF4-FFF2-40B4-BE49-F238E27FC236}">
                    <a16:creationId xmlns:a16="http://schemas.microsoft.com/office/drawing/2014/main" id="{DED47698-800E-3742-9924-EDA8F369ACBA}"/>
                  </a:ext>
                </a:extLst>
              </p:cNvPr>
              <p:cNvSpPr/>
              <p:nvPr/>
            </p:nvSpPr>
            <p:spPr>
              <a:xfrm>
                <a:off x="1908773" y="3473508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6" name="Forma libre 205">
                <a:extLst>
                  <a:ext uri="{FF2B5EF4-FFF2-40B4-BE49-F238E27FC236}">
                    <a16:creationId xmlns:a16="http://schemas.microsoft.com/office/drawing/2014/main" id="{FA0C0BE0-77EF-0247-89A0-ED453A8563C8}"/>
                  </a:ext>
                </a:extLst>
              </p:cNvPr>
              <p:cNvSpPr/>
              <p:nvPr/>
            </p:nvSpPr>
            <p:spPr>
              <a:xfrm>
                <a:off x="2368826" y="3155288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7" name="Forma libre 206">
                <a:extLst>
                  <a:ext uri="{FF2B5EF4-FFF2-40B4-BE49-F238E27FC236}">
                    <a16:creationId xmlns:a16="http://schemas.microsoft.com/office/drawing/2014/main" id="{94DE837B-752F-A94E-A0C2-B7E6290EF902}"/>
                  </a:ext>
                </a:extLst>
              </p:cNvPr>
              <p:cNvSpPr/>
              <p:nvPr/>
            </p:nvSpPr>
            <p:spPr>
              <a:xfrm>
                <a:off x="1796036" y="3180749"/>
                <a:ext cx="509148" cy="90922"/>
              </a:xfrm>
              <a:custGeom>
                <a:avLst/>
                <a:gdLst>
                  <a:gd name="connsiteX0" fmla="*/ 3213 w 78235"/>
                  <a:gd name="connsiteY0" fmla="*/ 12993 h 13970"/>
                  <a:gd name="connsiteX1" fmla="*/ 76140 w 78235"/>
                  <a:gd name="connsiteY1" fmla="*/ 12993 h 13970"/>
                  <a:gd name="connsiteX2" fmla="*/ 74742 w 78235"/>
                  <a:gd name="connsiteY2" fmla="*/ 2096 h 13970"/>
                  <a:gd name="connsiteX3" fmla="*/ 2096 w 78235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235" h="13970">
                    <a:moveTo>
                      <a:pt x="3213" y="12993"/>
                    </a:moveTo>
                    <a:lnTo>
                      <a:pt x="76140" y="12993"/>
                    </a:lnTo>
                    <a:lnTo>
                      <a:pt x="7474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8" name="Forma libre 207">
                <a:extLst>
                  <a:ext uri="{FF2B5EF4-FFF2-40B4-BE49-F238E27FC236}">
                    <a16:creationId xmlns:a16="http://schemas.microsoft.com/office/drawing/2014/main" id="{9436A1C6-C857-1F42-8A6C-6073A868D8D7}"/>
                  </a:ext>
                </a:extLst>
              </p:cNvPr>
              <p:cNvSpPr/>
              <p:nvPr/>
            </p:nvSpPr>
            <p:spPr>
              <a:xfrm>
                <a:off x="2072428" y="3191656"/>
                <a:ext cx="200021" cy="36366"/>
              </a:xfrm>
              <a:custGeom>
                <a:avLst/>
                <a:gdLst>
                  <a:gd name="connsiteX0" fmla="*/ 2096 w 30735"/>
                  <a:gd name="connsiteY0" fmla="*/ 3772 h 5588"/>
                  <a:gd name="connsiteX1" fmla="*/ 30037 w 30735"/>
                  <a:gd name="connsiteY1" fmla="*/ 3772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096" y="3772"/>
                    </a:moveTo>
                    <a:lnTo>
                      <a:pt x="30037" y="3772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9" name="Forma libre 208">
                <a:extLst>
                  <a:ext uri="{FF2B5EF4-FFF2-40B4-BE49-F238E27FC236}">
                    <a16:creationId xmlns:a16="http://schemas.microsoft.com/office/drawing/2014/main" id="{A4DBB2FC-2F4D-6B49-A15A-08AFAD2F5D49}"/>
                  </a:ext>
                </a:extLst>
              </p:cNvPr>
              <p:cNvSpPr/>
              <p:nvPr/>
            </p:nvSpPr>
            <p:spPr>
              <a:xfrm>
                <a:off x="2074250" y="3211660"/>
                <a:ext cx="200021" cy="36366"/>
              </a:xfrm>
              <a:custGeom>
                <a:avLst/>
                <a:gdLst>
                  <a:gd name="connsiteX0" fmla="*/ 2375 w 30735"/>
                  <a:gd name="connsiteY0" fmla="*/ 3493 h 5588"/>
                  <a:gd name="connsiteX1" fmla="*/ 30037 w 30735"/>
                  <a:gd name="connsiteY1" fmla="*/ 3493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375" y="3493"/>
                    </a:moveTo>
                    <a:lnTo>
                      <a:pt x="30037" y="3493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0" name="Forma libre 209">
                <a:extLst>
                  <a:ext uri="{FF2B5EF4-FFF2-40B4-BE49-F238E27FC236}">
                    <a16:creationId xmlns:a16="http://schemas.microsoft.com/office/drawing/2014/main" id="{6BDFAF7B-AA3A-C34B-8354-E93F06072B0B}"/>
                  </a:ext>
                </a:extLst>
              </p:cNvPr>
              <p:cNvSpPr/>
              <p:nvPr/>
            </p:nvSpPr>
            <p:spPr>
              <a:xfrm>
                <a:off x="1905135" y="3037092"/>
                <a:ext cx="1018299" cy="109107"/>
              </a:xfrm>
              <a:custGeom>
                <a:avLst/>
                <a:gdLst>
                  <a:gd name="connsiteX0" fmla="*/ 4051 w 156470"/>
                  <a:gd name="connsiteY0" fmla="*/ 17184 h 16764"/>
                  <a:gd name="connsiteX1" fmla="*/ 155492 w 156470"/>
                  <a:gd name="connsiteY1" fmla="*/ 17184 h 16764"/>
                  <a:gd name="connsiteX2" fmla="*/ 153816 w 156470"/>
                  <a:gd name="connsiteY2" fmla="*/ 2096 h 16764"/>
                  <a:gd name="connsiteX3" fmla="*/ 2096 w 156470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470" h="16764">
                    <a:moveTo>
                      <a:pt x="4051" y="17184"/>
                    </a:moveTo>
                    <a:lnTo>
                      <a:pt x="155492" y="17184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1" name="Forma libre 210">
                <a:extLst>
                  <a:ext uri="{FF2B5EF4-FFF2-40B4-BE49-F238E27FC236}">
                    <a16:creationId xmlns:a16="http://schemas.microsoft.com/office/drawing/2014/main" id="{7DFA8787-C05D-144A-A902-8F812D16E5F1}"/>
                  </a:ext>
                </a:extLst>
              </p:cNvPr>
              <p:cNvSpPr/>
              <p:nvPr/>
            </p:nvSpPr>
            <p:spPr>
              <a:xfrm>
                <a:off x="1923319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2" name="Forma libre 211">
                <a:extLst>
                  <a:ext uri="{FF2B5EF4-FFF2-40B4-BE49-F238E27FC236}">
                    <a16:creationId xmlns:a16="http://schemas.microsoft.com/office/drawing/2014/main" id="{29C52D0B-9EEF-E54C-8E3C-FC84CF679B2D}"/>
                  </a:ext>
                </a:extLst>
              </p:cNvPr>
              <p:cNvSpPr/>
              <p:nvPr/>
            </p:nvSpPr>
            <p:spPr>
              <a:xfrm>
                <a:off x="2025148" y="3049822"/>
                <a:ext cx="90922" cy="90922"/>
              </a:xfrm>
              <a:custGeom>
                <a:avLst/>
                <a:gdLst>
                  <a:gd name="connsiteX0" fmla="*/ 3493 w 13970"/>
                  <a:gd name="connsiteY0" fmla="*/ 13272 h 13970"/>
                  <a:gd name="connsiteX1" fmla="*/ 14390 w 13970"/>
                  <a:gd name="connsiteY1" fmla="*/ 13272 h 13970"/>
                  <a:gd name="connsiteX2" fmla="*/ 13272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493" y="13272"/>
                    </a:moveTo>
                    <a:lnTo>
                      <a:pt x="14390" y="13272"/>
                    </a:lnTo>
                    <a:lnTo>
                      <a:pt x="1327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3" name="Forma libre 212">
                <a:extLst>
                  <a:ext uri="{FF2B5EF4-FFF2-40B4-BE49-F238E27FC236}">
                    <a16:creationId xmlns:a16="http://schemas.microsoft.com/office/drawing/2014/main" id="{561AEFE7-5810-F547-BBC3-FB7F0751044B}"/>
                  </a:ext>
                </a:extLst>
              </p:cNvPr>
              <p:cNvSpPr/>
              <p:nvPr/>
            </p:nvSpPr>
            <p:spPr>
              <a:xfrm>
                <a:off x="2128800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4" name="Forma libre 213">
                <a:extLst>
                  <a:ext uri="{FF2B5EF4-FFF2-40B4-BE49-F238E27FC236}">
                    <a16:creationId xmlns:a16="http://schemas.microsoft.com/office/drawing/2014/main" id="{34C5E2B9-349A-1D4B-B081-C803E2D43D23}"/>
                  </a:ext>
                </a:extLst>
              </p:cNvPr>
              <p:cNvSpPr/>
              <p:nvPr/>
            </p:nvSpPr>
            <p:spPr>
              <a:xfrm>
                <a:off x="2628858" y="3053458"/>
                <a:ext cx="254577" cy="36366"/>
              </a:xfrm>
              <a:custGeom>
                <a:avLst/>
                <a:gdLst>
                  <a:gd name="connsiteX0" fmla="*/ 2375 w 39117"/>
                  <a:gd name="connsiteY0" fmla="*/ 4331 h 5588"/>
                  <a:gd name="connsiteX1" fmla="*/ 38698 w 39117"/>
                  <a:gd name="connsiteY1" fmla="*/ 433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331"/>
                    </a:moveTo>
                    <a:lnTo>
                      <a:pt x="38698" y="433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5" name="Forma libre 214">
                <a:extLst>
                  <a:ext uri="{FF2B5EF4-FFF2-40B4-BE49-F238E27FC236}">
                    <a16:creationId xmlns:a16="http://schemas.microsoft.com/office/drawing/2014/main" id="{817A1743-E0B8-1B47-95CB-4E60A9B20426}"/>
                  </a:ext>
                </a:extLst>
              </p:cNvPr>
              <p:cNvSpPr/>
              <p:nvPr/>
            </p:nvSpPr>
            <p:spPr>
              <a:xfrm>
                <a:off x="2632496" y="3078917"/>
                <a:ext cx="254577" cy="36366"/>
              </a:xfrm>
              <a:custGeom>
                <a:avLst/>
                <a:gdLst>
                  <a:gd name="connsiteX0" fmla="*/ 2375 w 39117"/>
                  <a:gd name="connsiteY0" fmla="*/ 4051 h 5588"/>
                  <a:gd name="connsiteX1" fmla="*/ 38698 w 39117"/>
                  <a:gd name="connsiteY1" fmla="*/ 405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051"/>
                    </a:moveTo>
                    <a:lnTo>
                      <a:pt x="38698" y="405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6" name="Forma libre 215">
                <a:extLst>
                  <a:ext uri="{FF2B5EF4-FFF2-40B4-BE49-F238E27FC236}">
                    <a16:creationId xmlns:a16="http://schemas.microsoft.com/office/drawing/2014/main" id="{CC45ED36-C7D3-F24F-A368-48372A1C10A8}"/>
                  </a:ext>
                </a:extLst>
              </p:cNvPr>
              <p:cNvSpPr/>
              <p:nvPr/>
            </p:nvSpPr>
            <p:spPr>
              <a:xfrm>
                <a:off x="2767054" y="3102556"/>
                <a:ext cx="127289" cy="36366"/>
              </a:xfrm>
              <a:custGeom>
                <a:avLst/>
                <a:gdLst>
                  <a:gd name="connsiteX0" fmla="*/ 2375 w 19558"/>
                  <a:gd name="connsiteY0" fmla="*/ 4331 h 5588"/>
                  <a:gd name="connsiteX1" fmla="*/ 18301 w 19558"/>
                  <a:gd name="connsiteY1" fmla="*/ 4331 h 5588"/>
                  <a:gd name="connsiteX2" fmla="*/ 18022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4331"/>
                    </a:moveTo>
                    <a:lnTo>
                      <a:pt x="18301" y="4331"/>
                    </a:lnTo>
                    <a:lnTo>
                      <a:pt x="1802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7" name="Forma libre 216">
                <a:extLst>
                  <a:ext uri="{FF2B5EF4-FFF2-40B4-BE49-F238E27FC236}">
                    <a16:creationId xmlns:a16="http://schemas.microsoft.com/office/drawing/2014/main" id="{4F04447E-1327-0A4D-8F0B-257A8B8D4F5B}"/>
                  </a:ext>
                </a:extLst>
              </p:cNvPr>
              <p:cNvSpPr/>
              <p:nvPr/>
            </p:nvSpPr>
            <p:spPr>
              <a:xfrm>
                <a:off x="2237907" y="3549879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8" name="Forma libre 217">
                <a:extLst>
                  <a:ext uri="{FF2B5EF4-FFF2-40B4-BE49-F238E27FC236}">
                    <a16:creationId xmlns:a16="http://schemas.microsoft.com/office/drawing/2014/main" id="{2EB898AE-E5DA-EE46-8ECE-5DCCF52E6C7F}"/>
                  </a:ext>
                </a:extLst>
              </p:cNvPr>
              <p:cNvSpPr/>
              <p:nvPr/>
            </p:nvSpPr>
            <p:spPr>
              <a:xfrm>
                <a:off x="2239721" y="3571700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9" name="Forma libre 218">
                <a:extLst>
                  <a:ext uri="{FF2B5EF4-FFF2-40B4-BE49-F238E27FC236}">
                    <a16:creationId xmlns:a16="http://schemas.microsoft.com/office/drawing/2014/main" id="{A75914BF-DFED-D74E-9563-EA751A89ADE6}"/>
                  </a:ext>
                </a:extLst>
              </p:cNvPr>
              <p:cNvSpPr/>
              <p:nvPr/>
            </p:nvSpPr>
            <p:spPr>
              <a:xfrm>
                <a:off x="2061521" y="3002540"/>
                <a:ext cx="709171" cy="563699"/>
              </a:xfrm>
              <a:custGeom>
                <a:avLst/>
                <a:gdLst>
                  <a:gd name="connsiteX0" fmla="*/ 11596 w 108970"/>
                  <a:gd name="connsiteY0" fmla="*/ 86198 h 86617"/>
                  <a:gd name="connsiteX1" fmla="*/ 107713 w 108970"/>
                  <a:gd name="connsiteY1" fmla="*/ 86198 h 86617"/>
                  <a:gd name="connsiteX2" fmla="*/ 98213 w 108970"/>
                  <a:gd name="connsiteY2" fmla="*/ 2096 h 86617"/>
                  <a:gd name="connsiteX3" fmla="*/ 2096 w 108970"/>
                  <a:gd name="connsiteY3" fmla="*/ 2096 h 8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70" h="86617">
                    <a:moveTo>
                      <a:pt x="11596" y="86198"/>
                    </a:moveTo>
                    <a:lnTo>
                      <a:pt x="107713" y="86198"/>
                    </a:lnTo>
                    <a:lnTo>
                      <a:pt x="9821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E2EBF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0" name="Forma libre 219">
                <a:extLst>
                  <a:ext uri="{FF2B5EF4-FFF2-40B4-BE49-F238E27FC236}">
                    <a16:creationId xmlns:a16="http://schemas.microsoft.com/office/drawing/2014/main" id="{BD6CDCF5-CDD6-234B-907F-582B33827CAE}"/>
                  </a:ext>
                </a:extLst>
              </p:cNvPr>
              <p:cNvSpPr/>
              <p:nvPr/>
            </p:nvSpPr>
            <p:spPr>
              <a:xfrm>
                <a:off x="1794214" y="2886165"/>
                <a:ext cx="1072855" cy="109107"/>
              </a:xfrm>
              <a:custGeom>
                <a:avLst/>
                <a:gdLst>
                  <a:gd name="connsiteX0" fmla="*/ 3772 w 164852"/>
                  <a:gd name="connsiteY0" fmla="*/ 17184 h 16764"/>
                  <a:gd name="connsiteX1" fmla="*/ 164433 w 164852"/>
                  <a:gd name="connsiteY1" fmla="*/ 17184 h 16764"/>
                  <a:gd name="connsiteX2" fmla="*/ 162478 w 164852"/>
                  <a:gd name="connsiteY2" fmla="*/ 2096 h 16764"/>
                  <a:gd name="connsiteX3" fmla="*/ 2096 w 164852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852" h="16764">
                    <a:moveTo>
                      <a:pt x="3772" y="17184"/>
                    </a:moveTo>
                    <a:lnTo>
                      <a:pt x="164433" y="17184"/>
                    </a:lnTo>
                    <a:lnTo>
                      <a:pt x="162478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1" name="Forma libre 220">
                <a:extLst>
                  <a:ext uri="{FF2B5EF4-FFF2-40B4-BE49-F238E27FC236}">
                    <a16:creationId xmlns:a16="http://schemas.microsoft.com/office/drawing/2014/main" id="{2A645CB2-375A-1245-833C-9FB311677BB8}"/>
                  </a:ext>
                </a:extLst>
              </p:cNvPr>
              <p:cNvSpPr/>
              <p:nvPr/>
            </p:nvSpPr>
            <p:spPr>
              <a:xfrm>
                <a:off x="1817857" y="2931624"/>
                <a:ext cx="1036481" cy="54550"/>
              </a:xfrm>
              <a:custGeom>
                <a:avLst/>
                <a:gdLst>
                  <a:gd name="connsiteX0" fmla="*/ 2654 w 159264"/>
                  <a:gd name="connsiteY0" fmla="*/ 6846 h 8382"/>
                  <a:gd name="connsiteX1" fmla="*/ 157448 w 159264"/>
                  <a:gd name="connsiteY1" fmla="*/ 6846 h 8382"/>
                  <a:gd name="connsiteX2" fmla="*/ 156889 w 159264"/>
                  <a:gd name="connsiteY2" fmla="*/ 2096 h 8382"/>
                  <a:gd name="connsiteX3" fmla="*/ 2096 w 159264"/>
                  <a:gd name="connsiteY3" fmla="*/ 2096 h 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8382">
                    <a:moveTo>
                      <a:pt x="2654" y="6846"/>
                    </a:moveTo>
                    <a:lnTo>
                      <a:pt x="157448" y="6846"/>
                    </a:lnTo>
                    <a:lnTo>
                      <a:pt x="15688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2F2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2" name="Forma libre 221">
                <a:extLst>
                  <a:ext uri="{FF2B5EF4-FFF2-40B4-BE49-F238E27FC236}">
                    <a16:creationId xmlns:a16="http://schemas.microsoft.com/office/drawing/2014/main" id="{6A57A8A5-B239-D548-BE28-DCF41125BE54}"/>
                  </a:ext>
                </a:extLst>
              </p:cNvPr>
              <p:cNvSpPr/>
              <p:nvPr/>
            </p:nvSpPr>
            <p:spPr>
              <a:xfrm>
                <a:off x="2805242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3" name="Forma libre 222">
                <a:extLst>
                  <a:ext uri="{FF2B5EF4-FFF2-40B4-BE49-F238E27FC236}">
                    <a16:creationId xmlns:a16="http://schemas.microsoft.com/office/drawing/2014/main" id="{5F16B227-FBFD-C345-AC86-1B6F9C90CBA3}"/>
                  </a:ext>
                </a:extLst>
              </p:cNvPr>
              <p:cNvSpPr/>
              <p:nvPr/>
            </p:nvSpPr>
            <p:spPr>
              <a:xfrm>
                <a:off x="2774330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5169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5169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4" name="Forma libre 223">
                <a:extLst>
                  <a:ext uri="{FF2B5EF4-FFF2-40B4-BE49-F238E27FC236}">
                    <a16:creationId xmlns:a16="http://schemas.microsoft.com/office/drawing/2014/main" id="{42D3D9B4-82CB-6540-ADD6-C8478F5B9C74}"/>
                  </a:ext>
                </a:extLst>
              </p:cNvPr>
              <p:cNvSpPr/>
              <p:nvPr/>
            </p:nvSpPr>
            <p:spPr>
              <a:xfrm>
                <a:off x="2745233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5" name="Forma libre 224">
                <a:extLst>
                  <a:ext uri="{FF2B5EF4-FFF2-40B4-BE49-F238E27FC236}">
                    <a16:creationId xmlns:a16="http://schemas.microsoft.com/office/drawing/2014/main" id="{0FE650EF-4E3F-0343-A5CD-66414176B17E}"/>
                  </a:ext>
                </a:extLst>
              </p:cNvPr>
              <p:cNvSpPr/>
              <p:nvPr/>
            </p:nvSpPr>
            <p:spPr>
              <a:xfrm>
                <a:off x="2341551" y="3289847"/>
                <a:ext cx="290943" cy="200021"/>
              </a:xfrm>
              <a:custGeom>
                <a:avLst/>
                <a:gdLst>
                  <a:gd name="connsiteX0" fmla="*/ 44007 w 44705"/>
                  <a:gd name="connsiteY0" fmla="*/ 6287 h 30735"/>
                  <a:gd name="connsiteX1" fmla="*/ 19698 w 44705"/>
                  <a:gd name="connsiteY1" fmla="*/ 29198 h 30735"/>
                  <a:gd name="connsiteX2" fmla="*/ 2096 w 44705"/>
                  <a:gd name="connsiteY2" fmla="*/ 26684 h 30735"/>
                  <a:gd name="connsiteX3" fmla="*/ 7684 w 44705"/>
                  <a:gd name="connsiteY3" fmla="*/ 12434 h 30735"/>
                  <a:gd name="connsiteX4" fmla="*/ 26404 w 44705"/>
                  <a:gd name="connsiteY4" fmla="*/ 7404 h 30735"/>
                  <a:gd name="connsiteX5" fmla="*/ 28640 w 44705"/>
                  <a:gd name="connsiteY5" fmla="*/ 2096 h 30735"/>
                  <a:gd name="connsiteX6" fmla="*/ 44007 w 44705"/>
                  <a:gd name="connsiteY6" fmla="*/ 6287 h 3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705" h="30735">
                    <a:moveTo>
                      <a:pt x="44007" y="6287"/>
                    </a:moveTo>
                    <a:cubicBezTo>
                      <a:pt x="41772" y="18022"/>
                      <a:pt x="32551" y="27522"/>
                      <a:pt x="19698" y="29198"/>
                    </a:cubicBezTo>
                    <a:cubicBezTo>
                      <a:pt x="13551" y="30037"/>
                      <a:pt x="7404" y="29198"/>
                      <a:pt x="2096" y="26684"/>
                    </a:cubicBezTo>
                    <a:lnTo>
                      <a:pt x="7684" y="12434"/>
                    </a:lnTo>
                    <a:cubicBezTo>
                      <a:pt x="14390" y="15507"/>
                      <a:pt x="22493" y="13551"/>
                      <a:pt x="26404" y="7404"/>
                    </a:cubicBezTo>
                    <a:cubicBezTo>
                      <a:pt x="27522" y="5728"/>
                      <a:pt x="28360" y="4051"/>
                      <a:pt x="28640" y="2096"/>
                    </a:cubicBezTo>
                    <a:lnTo>
                      <a:pt x="44007" y="6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6" name="Forma libre 225">
                <a:extLst>
                  <a:ext uri="{FF2B5EF4-FFF2-40B4-BE49-F238E27FC236}">
                    <a16:creationId xmlns:a16="http://schemas.microsoft.com/office/drawing/2014/main" id="{EE379839-EEFD-2A48-BA38-0874BCD3CDC9}"/>
                  </a:ext>
                </a:extLst>
              </p:cNvPr>
              <p:cNvSpPr/>
              <p:nvPr/>
            </p:nvSpPr>
            <p:spPr>
              <a:xfrm>
                <a:off x="2209714" y="3060344"/>
                <a:ext cx="418234" cy="309128"/>
              </a:xfrm>
              <a:custGeom>
                <a:avLst/>
                <a:gdLst>
                  <a:gd name="connsiteX0" fmla="*/ 6427 w 64264"/>
                  <a:gd name="connsiteY0" fmla="*/ 47979 h 47499"/>
                  <a:gd name="connsiteX1" fmla="*/ 2795 w 64264"/>
                  <a:gd name="connsiteY1" fmla="*/ 38199 h 47499"/>
                  <a:gd name="connsiteX2" fmla="*/ 26824 w 64264"/>
                  <a:gd name="connsiteY2" fmla="*/ 2435 h 47499"/>
                  <a:gd name="connsiteX3" fmla="*/ 64265 w 64264"/>
                  <a:gd name="connsiteY3" fmla="*/ 28699 h 47499"/>
                  <a:gd name="connsiteX4" fmla="*/ 64544 w 64264"/>
                  <a:gd name="connsiteY4" fmla="*/ 29817 h 47499"/>
                  <a:gd name="connsiteX5" fmla="*/ 49177 w 64264"/>
                  <a:gd name="connsiteY5" fmla="*/ 31494 h 47499"/>
                  <a:gd name="connsiteX6" fmla="*/ 42192 w 64264"/>
                  <a:gd name="connsiteY6" fmla="*/ 20597 h 47499"/>
                  <a:gd name="connsiteX7" fmla="*/ 20397 w 64264"/>
                  <a:gd name="connsiteY7" fmla="*/ 23950 h 47499"/>
                  <a:gd name="connsiteX8" fmla="*/ 20118 w 64264"/>
                  <a:gd name="connsiteY8" fmla="*/ 40435 h 4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64" h="47499">
                    <a:moveTo>
                      <a:pt x="6427" y="47979"/>
                    </a:moveTo>
                    <a:cubicBezTo>
                      <a:pt x="4750" y="44905"/>
                      <a:pt x="3353" y="41832"/>
                      <a:pt x="2795" y="38199"/>
                    </a:cubicBezTo>
                    <a:cubicBezTo>
                      <a:pt x="-838" y="21155"/>
                      <a:pt x="10059" y="5229"/>
                      <a:pt x="26824" y="2435"/>
                    </a:cubicBezTo>
                    <a:cubicBezTo>
                      <a:pt x="43868" y="-80"/>
                      <a:pt x="60633" y="11655"/>
                      <a:pt x="64265" y="28699"/>
                    </a:cubicBezTo>
                    <a:lnTo>
                      <a:pt x="64544" y="29817"/>
                    </a:lnTo>
                    <a:lnTo>
                      <a:pt x="49177" y="31494"/>
                    </a:lnTo>
                    <a:cubicBezTo>
                      <a:pt x="48339" y="27302"/>
                      <a:pt x="46103" y="23391"/>
                      <a:pt x="42192" y="20597"/>
                    </a:cubicBezTo>
                    <a:cubicBezTo>
                      <a:pt x="34927" y="15288"/>
                      <a:pt x="25147" y="16964"/>
                      <a:pt x="20397" y="23950"/>
                    </a:cubicBezTo>
                    <a:cubicBezTo>
                      <a:pt x="17045" y="28979"/>
                      <a:pt x="17045" y="35405"/>
                      <a:pt x="20118" y="40435"/>
                    </a:cubicBezTo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7" name="Forma libre 226">
                <a:extLst>
                  <a:ext uri="{FF2B5EF4-FFF2-40B4-BE49-F238E27FC236}">
                    <a16:creationId xmlns:a16="http://schemas.microsoft.com/office/drawing/2014/main" id="{43ED5DBC-ED80-3347-AE65-607FC35B0BB2}"/>
                  </a:ext>
                </a:extLst>
              </p:cNvPr>
              <p:cNvSpPr/>
              <p:nvPr/>
            </p:nvSpPr>
            <p:spPr>
              <a:xfrm>
                <a:off x="2237907" y="3311668"/>
                <a:ext cx="163655" cy="163655"/>
              </a:xfrm>
              <a:custGeom>
                <a:avLst/>
                <a:gdLst>
                  <a:gd name="connsiteX0" fmla="*/ 20537 w 25147"/>
                  <a:gd name="connsiteY0" fmla="*/ 7684 h 25147"/>
                  <a:gd name="connsiteX1" fmla="*/ 23610 w 25147"/>
                  <a:gd name="connsiteY1" fmla="*/ 9360 h 25147"/>
                  <a:gd name="connsiteX2" fmla="*/ 18022 w 25147"/>
                  <a:gd name="connsiteY2" fmla="*/ 23610 h 25147"/>
                  <a:gd name="connsiteX3" fmla="*/ 2096 w 25147"/>
                  <a:gd name="connsiteY3" fmla="*/ 9360 h 25147"/>
                  <a:gd name="connsiteX4" fmla="*/ 15507 w 25147"/>
                  <a:gd name="connsiteY4" fmla="*/ 2096 h 25147"/>
                  <a:gd name="connsiteX5" fmla="*/ 20537 w 25147"/>
                  <a:gd name="connsiteY5" fmla="*/ 7684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7" h="25147">
                    <a:moveTo>
                      <a:pt x="20537" y="7684"/>
                    </a:moveTo>
                    <a:cubicBezTo>
                      <a:pt x="21375" y="8243"/>
                      <a:pt x="22493" y="8801"/>
                      <a:pt x="23610" y="9360"/>
                    </a:cubicBezTo>
                    <a:lnTo>
                      <a:pt x="18022" y="23610"/>
                    </a:lnTo>
                    <a:cubicBezTo>
                      <a:pt x="11316" y="20816"/>
                      <a:pt x="5728" y="15787"/>
                      <a:pt x="2096" y="9360"/>
                    </a:cubicBezTo>
                    <a:lnTo>
                      <a:pt x="15507" y="2096"/>
                    </a:lnTo>
                    <a:cubicBezTo>
                      <a:pt x="16625" y="4051"/>
                      <a:pt x="18301" y="6007"/>
                      <a:pt x="20537" y="768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8" name="Forma libre 227">
                <a:extLst>
                  <a:ext uri="{FF2B5EF4-FFF2-40B4-BE49-F238E27FC236}">
                    <a16:creationId xmlns:a16="http://schemas.microsoft.com/office/drawing/2014/main" id="{15B433BA-6A0E-934E-AF2A-E610A22469F2}"/>
                  </a:ext>
                </a:extLst>
              </p:cNvPr>
              <p:cNvSpPr/>
              <p:nvPr/>
            </p:nvSpPr>
            <p:spPr>
              <a:xfrm>
                <a:off x="2514299" y="3240752"/>
                <a:ext cx="127289" cy="90922"/>
              </a:xfrm>
              <a:custGeom>
                <a:avLst/>
                <a:gdLst>
                  <a:gd name="connsiteX0" fmla="*/ 17463 w 19558"/>
                  <a:gd name="connsiteY0" fmla="*/ 2096 h 13970"/>
                  <a:gd name="connsiteX1" fmla="*/ 17463 w 19558"/>
                  <a:gd name="connsiteY1" fmla="*/ 13831 h 13970"/>
                  <a:gd name="connsiteX2" fmla="*/ 2096 w 19558"/>
                  <a:gd name="connsiteY2" fmla="*/ 9919 h 13970"/>
                  <a:gd name="connsiteX3" fmla="*/ 2096 w 19558"/>
                  <a:gd name="connsiteY3" fmla="*/ 4051 h 13970"/>
                  <a:gd name="connsiteX4" fmla="*/ 17463 w 19558"/>
                  <a:gd name="connsiteY4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58" h="13970">
                    <a:moveTo>
                      <a:pt x="17463" y="2096"/>
                    </a:moveTo>
                    <a:cubicBezTo>
                      <a:pt x="18301" y="6007"/>
                      <a:pt x="18022" y="9919"/>
                      <a:pt x="17463" y="13831"/>
                    </a:cubicBezTo>
                    <a:lnTo>
                      <a:pt x="2096" y="9919"/>
                    </a:lnTo>
                    <a:cubicBezTo>
                      <a:pt x="2375" y="7963"/>
                      <a:pt x="2375" y="6007"/>
                      <a:pt x="2096" y="4051"/>
                    </a:cubicBezTo>
                    <a:lnTo>
                      <a:pt x="17463" y="20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6E9441-75E6-4ED9-B828-4C294989BBF0}"/>
              </a:ext>
            </a:extLst>
          </p:cNvPr>
          <p:cNvSpPr txBox="1"/>
          <p:nvPr/>
        </p:nvSpPr>
        <p:spPr>
          <a:xfrm>
            <a:off x="3942018" y="639931"/>
            <a:ext cx="70257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Основные возможности Google </a:t>
            </a:r>
            <a:r>
              <a:rPr lang="ru-RU" sz="1500" b="1" dirty="0" err="1">
                <a:latin typeface="Montserrat" panose="00000500000000000000" pitchFamily="2" charset="-52"/>
              </a:rPr>
              <a:t>Assistant</a:t>
            </a:r>
            <a:r>
              <a:rPr lang="ru-RU" sz="1500" b="1" dirty="0">
                <a:latin typeface="Montserrat" panose="00000500000000000000" pitchFamily="2" charset="-52"/>
              </a:rPr>
              <a:t> включают: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Голосовой поиск: пользователи могут задавать вопросы и получать ответы на различные темы, такие как погода, новости, спорт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Управление умными устройствами: Google </a:t>
            </a:r>
            <a:r>
              <a:rPr lang="ru-RU" sz="1500" dirty="0" err="1">
                <a:latin typeface="Montserrat" panose="00000500000000000000" pitchFamily="2" charset="-52"/>
              </a:rPr>
              <a:t>Assistant</a:t>
            </a:r>
            <a:r>
              <a:rPr lang="ru-RU" sz="1500" dirty="0">
                <a:latin typeface="Montserrat" panose="00000500000000000000" pitchFamily="2" charset="-52"/>
              </a:rPr>
              <a:t> может управлять умными домашними устройствами, такими как умные колонки, телевизоры, освещение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Интеграция со сторонними сервисами: Google </a:t>
            </a:r>
            <a:r>
              <a:rPr lang="ru-RU" sz="1500" dirty="0" err="1">
                <a:latin typeface="Montserrat" panose="00000500000000000000" pitchFamily="2" charset="-52"/>
              </a:rPr>
              <a:t>Assistant</a:t>
            </a:r>
            <a:r>
              <a:rPr lang="ru-RU" sz="1500" dirty="0">
                <a:latin typeface="Montserrat" panose="00000500000000000000" pitchFamily="2" charset="-52"/>
              </a:rPr>
              <a:t> может интегрироваться со сторонними сервисами, такими как </a:t>
            </a:r>
            <a:r>
              <a:rPr lang="ru-RU" sz="1500" dirty="0" err="1">
                <a:latin typeface="Montserrat" panose="00000500000000000000" pitchFamily="2" charset="-52"/>
              </a:rPr>
              <a:t>Uber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Spotify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Netflix</a:t>
            </a:r>
            <a:r>
              <a:rPr lang="ru-RU" sz="1500" dirty="0">
                <a:latin typeface="Montserrat" panose="00000500000000000000" pitchFamily="2" charset="-52"/>
              </a:rPr>
              <a:t> и т. д.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55661A-2234-44ED-B550-226C896327BA}"/>
              </a:ext>
            </a:extLst>
          </p:cNvPr>
          <p:cNvSpPr txBox="1"/>
          <p:nvPr/>
        </p:nvSpPr>
        <p:spPr>
          <a:xfrm>
            <a:off x="3952873" y="3901145"/>
            <a:ext cx="662797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Примеры использования Google </a:t>
            </a:r>
            <a:r>
              <a:rPr lang="ru-RU" sz="1500" b="1" dirty="0" err="1">
                <a:latin typeface="Montserrat" panose="00000500000000000000" pitchFamily="2" charset="-52"/>
              </a:rPr>
              <a:t>Assistant</a:t>
            </a:r>
            <a:r>
              <a:rPr lang="ru-RU" sz="1500" b="1" dirty="0">
                <a:latin typeface="Montserrat" panose="00000500000000000000" pitchFamily="2" charset="-52"/>
              </a:rPr>
              <a:t>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Запрос погоды: "Какая погода сегодня в Новокузнецке?"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Управление умным домом: "Включи свет в гостиной"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Использование сторонних сервисов: "Запусти песню на </a:t>
            </a:r>
            <a:r>
              <a:rPr lang="ru-RU" sz="1500" dirty="0" err="1">
                <a:latin typeface="Montserrat" panose="00000500000000000000" pitchFamily="2" charset="-52"/>
              </a:rPr>
              <a:t>Spotify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"</a:t>
            </a:r>
            <a:endParaRPr lang="en-US" sz="1500" dirty="0">
              <a:latin typeface="Montserrat" panose="00000500000000000000" pitchFamily="2" charset="-52"/>
            </a:endParaRPr>
          </a:p>
        </p:txBody>
      </p:sp>
      <p:sp>
        <p:nvSpPr>
          <p:cNvPr id="59" name="Elipse 6">
            <a:extLst>
              <a:ext uri="{FF2B5EF4-FFF2-40B4-BE49-F238E27FC236}">
                <a16:creationId xmlns:a16="http://schemas.microsoft.com/office/drawing/2014/main" id="{AE8D48B6-FA34-4C2F-BBA1-8BDDD9A54F5E}"/>
              </a:ext>
            </a:extLst>
          </p:cNvPr>
          <p:cNvSpPr/>
          <p:nvPr/>
        </p:nvSpPr>
        <p:spPr>
          <a:xfrm>
            <a:off x="-21904" y="8370"/>
            <a:ext cx="3984745" cy="2735273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370" h="3378043">
                <a:moveTo>
                  <a:pt x="26370" y="1797845"/>
                </a:moveTo>
                <a:cubicBezTo>
                  <a:pt x="-164130" y="1315245"/>
                  <a:pt x="712170" y="457995"/>
                  <a:pt x="1537670" y="286545"/>
                </a:cubicBezTo>
                <a:cubicBezTo>
                  <a:pt x="2363170" y="115095"/>
                  <a:pt x="4979370" y="-465322"/>
                  <a:pt x="4979370" y="769145"/>
                </a:cubicBezTo>
                <a:cubicBezTo>
                  <a:pt x="4979370" y="2003612"/>
                  <a:pt x="4928570" y="4013995"/>
                  <a:pt x="2680670" y="3182145"/>
                </a:cubicBezTo>
                <a:cubicBezTo>
                  <a:pt x="432770" y="2350295"/>
                  <a:pt x="216870" y="2280445"/>
                  <a:pt x="26370" y="1797845"/>
                </a:cubicBezTo>
                <a:close/>
              </a:path>
            </a:pathLst>
          </a:custGeom>
          <a:solidFill>
            <a:srgbClr val="CB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Título 165">
            <a:extLst>
              <a:ext uri="{FF2B5EF4-FFF2-40B4-BE49-F238E27FC236}">
                <a16:creationId xmlns:a16="http://schemas.microsoft.com/office/drawing/2014/main" id="{FA22FA27-3795-4ACF-AACA-1FFAA1E5C7A6}"/>
              </a:ext>
            </a:extLst>
          </p:cNvPr>
          <p:cNvSpPr txBox="1">
            <a:spLocks/>
          </p:cNvSpPr>
          <p:nvPr/>
        </p:nvSpPr>
        <p:spPr>
          <a:xfrm>
            <a:off x="1623209" y="320899"/>
            <a:ext cx="2462550" cy="108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36267C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es-ES"/>
              <a:t>Google Assistant</a:t>
            </a:r>
            <a:endParaRPr lang="es-ES" dirty="0"/>
          </a:p>
        </p:txBody>
      </p:sp>
      <p:sp>
        <p:nvSpPr>
          <p:cNvPr id="61" name="Marcador de texto 166">
            <a:extLst>
              <a:ext uri="{FF2B5EF4-FFF2-40B4-BE49-F238E27FC236}">
                <a16:creationId xmlns:a16="http://schemas.microsoft.com/office/drawing/2014/main" id="{57176ECF-F2C0-4DBF-90C3-998596FDBE1F}"/>
              </a:ext>
            </a:extLst>
          </p:cNvPr>
          <p:cNvSpPr txBox="1">
            <a:spLocks/>
          </p:cNvSpPr>
          <p:nvPr/>
        </p:nvSpPr>
        <p:spPr>
          <a:xfrm>
            <a:off x="464175" y="310618"/>
            <a:ext cx="1403240" cy="1537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0" b="0" i="0" kern="1200">
                <a:ln w="31750">
                  <a:solidFill>
                    <a:schemeClr val="bg1"/>
                  </a:solidFill>
                </a:ln>
                <a:noFill/>
                <a:latin typeface="Montserrat Extra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22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C6D7561-90DC-E146-9C0E-4A724D3721E3}"/>
              </a:ext>
            </a:extLst>
          </p:cNvPr>
          <p:cNvSpPr/>
          <p:nvPr/>
        </p:nvSpPr>
        <p:spPr>
          <a:xfrm>
            <a:off x="0" y="6056866"/>
            <a:ext cx="12192000" cy="8128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72FDB9F-61D9-D444-9923-86C26EDF7D81}"/>
              </a:ext>
            </a:extLst>
          </p:cNvPr>
          <p:cNvGrpSpPr/>
          <p:nvPr/>
        </p:nvGrpSpPr>
        <p:grpSpPr>
          <a:xfrm>
            <a:off x="441606" y="2685536"/>
            <a:ext cx="3436712" cy="2791067"/>
            <a:chOff x="441606" y="2507954"/>
            <a:chExt cx="3436712" cy="2791067"/>
          </a:xfrm>
        </p:grpSpPr>
        <p:sp>
          <p:nvSpPr>
            <p:cNvPr id="176" name="Forma libre 175">
              <a:extLst>
                <a:ext uri="{FF2B5EF4-FFF2-40B4-BE49-F238E27FC236}">
                  <a16:creationId xmlns:a16="http://schemas.microsoft.com/office/drawing/2014/main" id="{E5F65436-DBDB-AB4A-8A35-1B1B2CAF700F}"/>
                </a:ext>
              </a:extLst>
            </p:cNvPr>
            <p:cNvSpPr/>
            <p:nvPr/>
          </p:nvSpPr>
          <p:spPr>
            <a:xfrm>
              <a:off x="948644" y="3115759"/>
              <a:ext cx="363678" cy="472782"/>
            </a:xfrm>
            <a:custGeom>
              <a:avLst/>
              <a:gdLst>
                <a:gd name="connsiteX0" fmla="*/ 37473 w 55882"/>
                <a:gd name="connsiteY0" fmla="*/ 2722 h 72646"/>
                <a:gd name="connsiteX1" fmla="*/ 47532 w 55882"/>
                <a:gd name="connsiteY1" fmla="*/ 9987 h 72646"/>
                <a:gd name="connsiteX2" fmla="*/ 51164 w 55882"/>
                <a:gd name="connsiteY2" fmla="*/ 21722 h 72646"/>
                <a:gd name="connsiteX3" fmla="*/ 51723 w 55882"/>
                <a:gd name="connsiteY3" fmla="*/ 37369 h 72646"/>
                <a:gd name="connsiteX4" fmla="*/ 54517 w 55882"/>
                <a:gd name="connsiteY4" fmla="*/ 51899 h 72646"/>
                <a:gd name="connsiteX5" fmla="*/ 39708 w 55882"/>
                <a:gd name="connsiteY5" fmla="*/ 68943 h 72646"/>
                <a:gd name="connsiteX6" fmla="*/ 9811 w 55882"/>
                <a:gd name="connsiteY6" fmla="*/ 63634 h 72646"/>
                <a:gd name="connsiteX7" fmla="*/ 3664 w 55882"/>
                <a:gd name="connsiteY7" fmla="*/ 45472 h 72646"/>
                <a:gd name="connsiteX8" fmla="*/ 14561 w 55882"/>
                <a:gd name="connsiteY8" fmla="*/ 34575 h 72646"/>
                <a:gd name="connsiteX9" fmla="*/ 23502 w 55882"/>
                <a:gd name="connsiteY9" fmla="*/ 19766 h 72646"/>
                <a:gd name="connsiteX10" fmla="*/ 37473 w 55882"/>
                <a:gd name="connsiteY10" fmla="*/ 2722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882" h="72646">
                  <a:moveTo>
                    <a:pt x="37473" y="2722"/>
                  </a:moveTo>
                  <a:cubicBezTo>
                    <a:pt x="45017" y="208"/>
                    <a:pt x="48091" y="5796"/>
                    <a:pt x="47532" y="9987"/>
                  </a:cubicBezTo>
                  <a:cubicBezTo>
                    <a:pt x="46414" y="15855"/>
                    <a:pt x="43341" y="16693"/>
                    <a:pt x="51164" y="21722"/>
                  </a:cubicBezTo>
                  <a:cubicBezTo>
                    <a:pt x="57032" y="25634"/>
                    <a:pt x="58429" y="33458"/>
                    <a:pt x="51723" y="37369"/>
                  </a:cubicBezTo>
                  <a:cubicBezTo>
                    <a:pt x="42502" y="42958"/>
                    <a:pt x="52282" y="47149"/>
                    <a:pt x="54517" y="51899"/>
                  </a:cubicBezTo>
                  <a:cubicBezTo>
                    <a:pt x="58988" y="61678"/>
                    <a:pt x="51723" y="64193"/>
                    <a:pt x="39708" y="68943"/>
                  </a:cubicBezTo>
                  <a:cubicBezTo>
                    <a:pt x="27414" y="73972"/>
                    <a:pt x="18473" y="71458"/>
                    <a:pt x="9811" y="63634"/>
                  </a:cubicBezTo>
                  <a:cubicBezTo>
                    <a:pt x="3664" y="58046"/>
                    <a:pt x="-248" y="51340"/>
                    <a:pt x="3664" y="45472"/>
                  </a:cubicBezTo>
                  <a:cubicBezTo>
                    <a:pt x="8973" y="37090"/>
                    <a:pt x="17914" y="42678"/>
                    <a:pt x="14561" y="34575"/>
                  </a:cubicBezTo>
                  <a:cubicBezTo>
                    <a:pt x="12605" y="29546"/>
                    <a:pt x="12326" y="20605"/>
                    <a:pt x="23502" y="19766"/>
                  </a:cubicBezTo>
                  <a:cubicBezTo>
                    <a:pt x="34399" y="19766"/>
                    <a:pt x="26296" y="6075"/>
                    <a:pt x="37473" y="2722"/>
                  </a:cubicBezTo>
                  <a:close/>
                </a:path>
              </a:pathLst>
            </a:custGeom>
            <a:solidFill>
              <a:srgbClr val="3627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300E117A-DAAE-5442-9F48-B4A72F832EBF}"/>
                </a:ext>
              </a:extLst>
            </p:cNvPr>
            <p:cNvSpPr/>
            <p:nvPr/>
          </p:nvSpPr>
          <p:spPr>
            <a:xfrm>
              <a:off x="757688" y="3015818"/>
              <a:ext cx="472782" cy="563699"/>
            </a:xfrm>
            <a:custGeom>
              <a:avLst/>
              <a:gdLst>
                <a:gd name="connsiteX0" fmla="*/ 21550 w 72646"/>
                <a:gd name="connsiteY0" fmla="*/ 2432 h 86617"/>
                <a:gd name="connsiteX1" fmla="*/ 10374 w 72646"/>
                <a:gd name="connsiteY1" fmla="*/ 12491 h 86617"/>
                <a:gd name="connsiteX2" fmla="*/ 7300 w 72646"/>
                <a:gd name="connsiteY2" fmla="*/ 27579 h 86617"/>
                <a:gd name="connsiteX3" fmla="*/ 8418 w 72646"/>
                <a:gd name="connsiteY3" fmla="*/ 46859 h 86617"/>
                <a:gd name="connsiteX4" fmla="*/ 6741 w 72646"/>
                <a:gd name="connsiteY4" fmla="*/ 65021 h 86617"/>
                <a:gd name="connsiteX5" fmla="*/ 26859 w 72646"/>
                <a:gd name="connsiteY5" fmla="*/ 84300 h 86617"/>
                <a:gd name="connsiteX6" fmla="*/ 62623 w 72646"/>
                <a:gd name="connsiteY6" fmla="*/ 74520 h 86617"/>
                <a:gd name="connsiteX7" fmla="*/ 68212 w 72646"/>
                <a:gd name="connsiteY7" fmla="*/ 51888 h 86617"/>
                <a:gd name="connsiteX8" fmla="*/ 53682 w 72646"/>
                <a:gd name="connsiteY8" fmla="*/ 39874 h 86617"/>
                <a:gd name="connsiteX9" fmla="*/ 41109 w 72646"/>
                <a:gd name="connsiteY9" fmla="*/ 22829 h 86617"/>
                <a:gd name="connsiteX10" fmla="*/ 21550 w 72646"/>
                <a:gd name="connsiteY10" fmla="*/ 2432 h 8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646" h="86617">
                  <a:moveTo>
                    <a:pt x="21550" y="2432"/>
                  </a:moveTo>
                  <a:cubicBezTo>
                    <a:pt x="12050" y="477"/>
                    <a:pt x="8977" y="7462"/>
                    <a:pt x="10374" y="12491"/>
                  </a:cubicBezTo>
                  <a:cubicBezTo>
                    <a:pt x="12329" y="19756"/>
                    <a:pt x="16521" y="20035"/>
                    <a:pt x="7300" y="27579"/>
                  </a:cubicBezTo>
                  <a:cubicBezTo>
                    <a:pt x="594" y="32888"/>
                    <a:pt x="-244" y="42947"/>
                    <a:pt x="8418" y="46859"/>
                  </a:cubicBezTo>
                  <a:cubicBezTo>
                    <a:pt x="20432" y="52447"/>
                    <a:pt x="8977" y="58873"/>
                    <a:pt x="6741" y="65021"/>
                  </a:cubicBezTo>
                  <a:cubicBezTo>
                    <a:pt x="2550" y="77594"/>
                    <a:pt x="11771" y="79550"/>
                    <a:pt x="26859" y="84300"/>
                  </a:cubicBezTo>
                  <a:cubicBezTo>
                    <a:pt x="42226" y="89050"/>
                    <a:pt x="53124" y="84859"/>
                    <a:pt x="62623" y="74520"/>
                  </a:cubicBezTo>
                  <a:cubicBezTo>
                    <a:pt x="69609" y="66697"/>
                    <a:pt x="73521" y="58315"/>
                    <a:pt x="68212" y="51888"/>
                  </a:cubicBezTo>
                  <a:cubicBezTo>
                    <a:pt x="60668" y="42388"/>
                    <a:pt x="50329" y="50212"/>
                    <a:pt x="53682" y="39874"/>
                  </a:cubicBezTo>
                  <a:cubicBezTo>
                    <a:pt x="55638" y="33726"/>
                    <a:pt x="54800" y="22550"/>
                    <a:pt x="41109" y="22829"/>
                  </a:cubicBezTo>
                  <a:cubicBezTo>
                    <a:pt x="27138" y="22829"/>
                    <a:pt x="35241" y="5226"/>
                    <a:pt x="21550" y="24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9" name="Forma libre 178">
              <a:extLst>
                <a:ext uri="{FF2B5EF4-FFF2-40B4-BE49-F238E27FC236}">
                  <a16:creationId xmlns:a16="http://schemas.microsoft.com/office/drawing/2014/main" id="{DFFDAE4A-6486-644F-A018-6FAC3D1FE5D8}"/>
                </a:ext>
              </a:extLst>
            </p:cNvPr>
            <p:cNvSpPr/>
            <p:nvPr/>
          </p:nvSpPr>
          <p:spPr>
            <a:xfrm>
              <a:off x="865752" y="3545344"/>
              <a:ext cx="381860" cy="327312"/>
            </a:xfrm>
            <a:custGeom>
              <a:avLst/>
              <a:gdLst>
                <a:gd name="connsiteX0" fmla="*/ 15562 w 58676"/>
                <a:gd name="connsiteY0" fmla="*/ 48198 h 50294"/>
                <a:gd name="connsiteX1" fmla="*/ 44062 w 58676"/>
                <a:gd name="connsiteY1" fmla="*/ 48198 h 50294"/>
                <a:gd name="connsiteX2" fmla="*/ 51327 w 58676"/>
                <a:gd name="connsiteY2" fmla="*/ 42051 h 50294"/>
                <a:gd name="connsiteX3" fmla="*/ 57474 w 58676"/>
                <a:gd name="connsiteY3" fmla="*/ 3772 h 50294"/>
                <a:gd name="connsiteX4" fmla="*/ 56077 w 58676"/>
                <a:gd name="connsiteY4" fmla="*/ 2096 h 50294"/>
                <a:gd name="connsiteX5" fmla="*/ 3547 w 58676"/>
                <a:gd name="connsiteY5" fmla="*/ 2096 h 50294"/>
                <a:gd name="connsiteX6" fmla="*/ 2150 w 58676"/>
                <a:gd name="connsiteY6" fmla="*/ 3772 h 50294"/>
                <a:gd name="connsiteX7" fmla="*/ 8297 w 58676"/>
                <a:gd name="connsiteY7" fmla="*/ 42051 h 50294"/>
                <a:gd name="connsiteX8" fmla="*/ 15562 w 58676"/>
                <a:gd name="connsiteY8" fmla="*/ 4819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76" h="50294">
                  <a:moveTo>
                    <a:pt x="15562" y="48198"/>
                  </a:moveTo>
                  <a:lnTo>
                    <a:pt x="44062" y="48198"/>
                  </a:lnTo>
                  <a:cubicBezTo>
                    <a:pt x="47694" y="48198"/>
                    <a:pt x="50768" y="45684"/>
                    <a:pt x="51327" y="42051"/>
                  </a:cubicBezTo>
                  <a:lnTo>
                    <a:pt x="57474" y="3772"/>
                  </a:lnTo>
                  <a:cubicBezTo>
                    <a:pt x="57753" y="2934"/>
                    <a:pt x="56915" y="2096"/>
                    <a:pt x="56077" y="2096"/>
                  </a:cubicBezTo>
                  <a:lnTo>
                    <a:pt x="3547" y="2096"/>
                  </a:lnTo>
                  <a:cubicBezTo>
                    <a:pt x="2709" y="2096"/>
                    <a:pt x="1871" y="2934"/>
                    <a:pt x="2150" y="3772"/>
                  </a:cubicBezTo>
                  <a:lnTo>
                    <a:pt x="8297" y="42051"/>
                  </a:lnTo>
                  <a:cubicBezTo>
                    <a:pt x="9136" y="45404"/>
                    <a:pt x="11930" y="48198"/>
                    <a:pt x="15562" y="48198"/>
                  </a:cubicBezTo>
                  <a:close/>
                </a:path>
              </a:pathLst>
            </a:custGeom>
            <a:solidFill>
              <a:srgbClr val="3445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5" name="Forma libre 184">
              <a:extLst>
                <a:ext uri="{FF2B5EF4-FFF2-40B4-BE49-F238E27FC236}">
                  <a16:creationId xmlns:a16="http://schemas.microsoft.com/office/drawing/2014/main" id="{5A4581A8-AE97-5249-93FE-F35EA75F14D2}"/>
                </a:ext>
              </a:extLst>
            </p:cNvPr>
            <p:cNvSpPr/>
            <p:nvPr/>
          </p:nvSpPr>
          <p:spPr>
            <a:xfrm>
              <a:off x="441606" y="5071809"/>
              <a:ext cx="3436712" cy="227212"/>
            </a:xfrm>
            <a:custGeom>
              <a:avLst/>
              <a:gdLst>
                <a:gd name="connsiteX0" fmla="*/ 498889 w 500145"/>
                <a:gd name="connsiteY0" fmla="*/ 6846 h 11176"/>
                <a:gd name="connsiteX1" fmla="*/ 250492 w 500145"/>
                <a:gd name="connsiteY1" fmla="*/ 11596 h 11176"/>
                <a:gd name="connsiteX2" fmla="*/ 2096 w 500145"/>
                <a:gd name="connsiteY2" fmla="*/ 6846 h 11176"/>
                <a:gd name="connsiteX3" fmla="*/ 250492 w 500145"/>
                <a:gd name="connsiteY3" fmla="*/ 2096 h 11176"/>
                <a:gd name="connsiteX4" fmla="*/ 498889 w 500145"/>
                <a:gd name="connsiteY4" fmla="*/ 684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45" h="11176">
                  <a:moveTo>
                    <a:pt x="498889" y="6846"/>
                  </a:moveTo>
                  <a:cubicBezTo>
                    <a:pt x="498889" y="9640"/>
                    <a:pt x="387683" y="11596"/>
                    <a:pt x="250492" y="11596"/>
                  </a:cubicBezTo>
                  <a:cubicBezTo>
                    <a:pt x="113301" y="11596"/>
                    <a:pt x="2096" y="9360"/>
                    <a:pt x="2096" y="6846"/>
                  </a:cubicBezTo>
                  <a:cubicBezTo>
                    <a:pt x="2096" y="4051"/>
                    <a:pt x="113301" y="2096"/>
                    <a:pt x="250492" y="2096"/>
                  </a:cubicBezTo>
                  <a:cubicBezTo>
                    <a:pt x="387683" y="2096"/>
                    <a:pt x="498889" y="4051"/>
                    <a:pt x="498889" y="6846"/>
                  </a:cubicBezTo>
                  <a:close/>
                </a:path>
              </a:pathLst>
            </a:custGeom>
            <a:solidFill>
              <a:srgbClr val="36267C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6" name="Forma libre 185">
              <a:extLst>
                <a:ext uri="{FF2B5EF4-FFF2-40B4-BE49-F238E27FC236}">
                  <a16:creationId xmlns:a16="http://schemas.microsoft.com/office/drawing/2014/main" id="{741A8B62-3957-4A46-A673-83D04C194D41}"/>
                </a:ext>
              </a:extLst>
            </p:cNvPr>
            <p:cNvSpPr/>
            <p:nvPr/>
          </p:nvSpPr>
          <p:spPr>
            <a:xfrm>
              <a:off x="497701" y="3843556"/>
              <a:ext cx="3291290" cy="127289"/>
            </a:xfrm>
            <a:custGeom>
              <a:avLst/>
              <a:gdLst>
                <a:gd name="connsiteX0" fmla="*/ 497212 w 505734"/>
                <a:gd name="connsiteY0" fmla="*/ 18301 h 19558"/>
                <a:gd name="connsiteX1" fmla="*/ 10199 w 505734"/>
                <a:gd name="connsiteY1" fmla="*/ 18301 h 19558"/>
                <a:gd name="connsiteX2" fmla="*/ 2096 w 505734"/>
                <a:gd name="connsiteY2" fmla="*/ 10198 h 19558"/>
                <a:gd name="connsiteX3" fmla="*/ 2096 w 505734"/>
                <a:gd name="connsiteY3" fmla="*/ 10198 h 19558"/>
                <a:gd name="connsiteX4" fmla="*/ 10199 w 505734"/>
                <a:gd name="connsiteY4" fmla="*/ 2096 h 19558"/>
                <a:gd name="connsiteX5" fmla="*/ 497492 w 505734"/>
                <a:gd name="connsiteY5" fmla="*/ 2096 h 19558"/>
                <a:gd name="connsiteX6" fmla="*/ 505594 w 505734"/>
                <a:gd name="connsiteY6" fmla="*/ 10198 h 19558"/>
                <a:gd name="connsiteX7" fmla="*/ 505594 w 505734"/>
                <a:gd name="connsiteY7" fmla="*/ 10198 h 19558"/>
                <a:gd name="connsiteX8" fmla="*/ 497212 w 505734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734" h="19558">
                  <a:moveTo>
                    <a:pt x="497212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497492" y="2096"/>
                  </a:lnTo>
                  <a:cubicBezTo>
                    <a:pt x="501962" y="2096"/>
                    <a:pt x="505594" y="5728"/>
                    <a:pt x="505594" y="10198"/>
                  </a:cubicBezTo>
                  <a:lnTo>
                    <a:pt x="505594" y="10198"/>
                  </a:lnTo>
                  <a:cubicBezTo>
                    <a:pt x="505315" y="14669"/>
                    <a:pt x="501683" y="18301"/>
                    <a:pt x="497212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7" name="Forma libre 186">
              <a:extLst>
                <a:ext uri="{FF2B5EF4-FFF2-40B4-BE49-F238E27FC236}">
                  <a16:creationId xmlns:a16="http://schemas.microsoft.com/office/drawing/2014/main" id="{31194C09-0377-B143-9CC5-97F3434C6267}"/>
                </a:ext>
              </a:extLst>
            </p:cNvPr>
            <p:cNvSpPr/>
            <p:nvPr/>
          </p:nvSpPr>
          <p:spPr>
            <a:xfrm>
              <a:off x="497701" y="3843556"/>
              <a:ext cx="945565" cy="127289"/>
            </a:xfrm>
            <a:custGeom>
              <a:avLst/>
              <a:gdLst>
                <a:gd name="connsiteX0" fmla="*/ 137331 w 145293"/>
                <a:gd name="connsiteY0" fmla="*/ 18301 h 19558"/>
                <a:gd name="connsiteX1" fmla="*/ 10199 w 145293"/>
                <a:gd name="connsiteY1" fmla="*/ 18301 h 19558"/>
                <a:gd name="connsiteX2" fmla="*/ 2096 w 145293"/>
                <a:gd name="connsiteY2" fmla="*/ 10198 h 19558"/>
                <a:gd name="connsiteX3" fmla="*/ 2096 w 145293"/>
                <a:gd name="connsiteY3" fmla="*/ 10198 h 19558"/>
                <a:gd name="connsiteX4" fmla="*/ 10199 w 145293"/>
                <a:gd name="connsiteY4" fmla="*/ 2096 h 19558"/>
                <a:gd name="connsiteX5" fmla="*/ 137331 w 145293"/>
                <a:gd name="connsiteY5" fmla="*/ 2096 h 19558"/>
                <a:gd name="connsiteX6" fmla="*/ 145434 w 145293"/>
                <a:gd name="connsiteY6" fmla="*/ 10198 h 19558"/>
                <a:gd name="connsiteX7" fmla="*/ 145434 w 145293"/>
                <a:gd name="connsiteY7" fmla="*/ 10198 h 19558"/>
                <a:gd name="connsiteX8" fmla="*/ 137331 w 145293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93" h="19558">
                  <a:moveTo>
                    <a:pt x="137331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137331" y="2096"/>
                  </a:lnTo>
                  <a:cubicBezTo>
                    <a:pt x="141801" y="2096"/>
                    <a:pt x="145434" y="5728"/>
                    <a:pt x="145434" y="10198"/>
                  </a:cubicBezTo>
                  <a:lnTo>
                    <a:pt x="145434" y="10198"/>
                  </a:lnTo>
                  <a:cubicBezTo>
                    <a:pt x="145434" y="14669"/>
                    <a:pt x="141801" y="18301"/>
                    <a:pt x="137331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8" name="Forma libre 187">
              <a:extLst>
                <a:ext uri="{FF2B5EF4-FFF2-40B4-BE49-F238E27FC236}">
                  <a16:creationId xmlns:a16="http://schemas.microsoft.com/office/drawing/2014/main" id="{EC980027-ED42-0B4B-A65C-30246ADA1278}"/>
                </a:ext>
              </a:extLst>
            </p:cNvPr>
            <p:cNvSpPr/>
            <p:nvPr/>
          </p:nvSpPr>
          <p:spPr>
            <a:xfrm>
              <a:off x="572256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9" name="Forma libre 188">
              <a:extLst>
                <a:ext uri="{FF2B5EF4-FFF2-40B4-BE49-F238E27FC236}">
                  <a16:creationId xmlns:a16="http://schemas.microsoft.com/office/drawing/2014/main" id="{C3A01F13-52F9-F347-9369-0E6964B3D081}"/>
                </a:ext>
              </a:extLst>
            </p:cNvPr>
            <p:cNvSpPr/>
            <p:nvPr/>
          </p:nvSpPr>
          <p:spPr>
            <a:xfrm>
              <a:off x="1248697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0" name="Forma libre 189">
              <a:extLst>
                <a:ext uri="{FF2B5EF4-FFF2-40B4-BE49-F238E27FC236}">
                  <a16:creationId xmlns:a16="http://schemas.microsoft.com/office/drawing/2014/main" id="{9A7CEADF-29F1-1A4F-9913-D617A737842B}"/>
                </a:ext>
              </a:extLst>
            </p:cNvPr>
            <p:cNvSpPr/>
            <p:nvPr/>
          </p:nvSpPr>
          <p:spPr>
            <a:xfrm>
              <a:off x="130143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1" name="Forma libre 190">
              <a:extLst>
                <a:ext uri="{FF2B5EF4-FFF2-40B4-BE49-F238E27FC236}">
                  <a16:creationId xmlns:a16="http://schemas.microsoft.com/office/drawing/2014/main" id="{12D62C76-8898-494A-B06E-BD62DAFC6E01}"/>
                </a:ext>
              </a:extLst>
            </p:cNvPr>
            <p:cNvSpPr/>
            <p:nvPr/>
          </p:nvSpPr>
          <p:spPr>
            <a:xfrm>
              <a:off x="3592606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2" name="Forma libre 191">
              <a:extLst>
                <a:ext uri="{FF2B5EF4-FFF2-40B4-BE49-F238E27FC236}">
                  <a16:creationId xmlns:a16="http://schemas.microsoft.com/office/drawing/2014/main" id="{EB712409-CCE6-4144-A800-43CFE5560B5A}"/>
                </a:ext>
              </a:extLst>
            </p:cNvPr>
            <p:cNvSpPr/>
            <p:nvPr/>
          </p:nvSpPr>
          <p:spPr>
            <a:xfrm>
              <a:off x="2916165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3" name="Forma libre 192">
              <a:extLst>
                <a:ext uri="{FF2B5EF4-FFF2-40B4-BE49-F238E27FC236}">
                  <a16:creationId xmlns:a16="http://schemas.microsoft.com/office/drawing/2014/main" id="{C68FDC77-7A2D-9845-991A-1B95588B36F1}"/>
                </a:ext>
              </a:extLst>
            </p:cNvPr>
            <p:cNvSpPr/>
            <p:nvPr/>
          </p:nvSpPr>
          <p:spPr>
            <a:xfrm>
              <a:off x="364534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4" name="Forma libre 193">
              <a:extLst>
                <a:ext uri="{FF2B5EF4-FFF2-40B4-BE49-F238E27FC236}">
                  <a16:creationId xmlns:a16="http://schemas.microsoft.com/office/drawing/2014/main" id="{424A908C-82DA-6E46-B3CC-506C14A47236}"/>
                </a:ext>
              </a:extLst>
            </p:cNvPr>
            <p:cNvSpPr/>
            <p:nvPr/>
          </p:nvSpPr>
          <p:spPr>
            <a:xfrm>
              <a:off x="57225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5" name="Forma libre 194">
              <a:extLst>
                <a:ext uri="{FF2B5EF4-FFF2-40B4-BE49-F238E27FC236}">
                  <a16:creationId xmlns:a16="http://schemas.microsoft.com/office/drawing/2014/main" id="{26877C74-4BA4-2943-8DA7-8B0328018B5E}"/>
                </a:ext>
              </a:extLst>
            </p:cNvPr>
            <p:cNvSpPr/>
            <p:nvPr/>
          </p:nvSpPr>
          <p:spPr>
            <a:xfrm>
              <a:off x="1248697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6" name="Forma libre 195">
              <a:extLst>
                <a:ext uri="{FF2B5EF4-FFF2-40B4-BE49-F238E27FC236}">
                  <a16:creationId xmlns:a16="http://schemas.microsoft.com/office/drawing/2014/main" id="{809F0494-86AD-2447-8837-406B44A0553D}"/>
                </a:ext>
              </a:extLst>
            </p:cNvPr>
            <p:cNvSpPr/>
            <p:nvPr/>
          </p:nvSpPr>
          <p:spPr>
            <a:xfrm>
              <a:off x="2916165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7" name="Forma libre 196">
              <a:extLst>
                <a:ext uri="{FF2B5EF4-FFF2-40B4-BE49-F238E27FC236}">
                  <a16:creationId xmlns:a16="http://schemas.microsoft.com/office/drawing/2014/main" id="{79424684-5424-7A46-8322-0C6C6961F955}"/>
                </a:ext>
              </a:extLst>
            </p:cNvPr>
            <p:cNvSpPr/>
            <p:nvPr/>
          </p:nvSpPr>
          <p:spPr>
            <a:xfrm>
              <a:off x="359260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40A0EDB0-B9F5-1841-8A67-1A3438F66EC0}"/>
                </a:ext>
              </a:extLst>
            </p:cNvPr>
            <p:cNvGrpSpPr/>
            <p:nvPr/>
          </p:nvGrpSpPr>
          <p:grpSpPr>
            <a:xfrm>
              <a:off x="1598524" y="2507954"/>
              <a:ext cx="1781741" cy="1215609"/>
              <a:chOff x="1794214" y="2886165"/>
              <a:chExt cx="1156715" cy="789180"/>
            </a:xfrm>
          </p:grpSpPr>
          <p:sp>
            <p:nvSpPr>
              <p:cNvPr id="183" name="Forma libre 182">
                <a:extLst>
                  <a:ext uri="{FF2B5EF4-FFF2-40B4-BE49-F238E27FC236}">
                    <a16:creationId xmlns:a16="http://schemas.microsoft.com/office/drawing/2014/main" id="{49D4C398-DE0A-1A49-AF8C-6912BFA86AE2}"/>
                  </a:ext>
                </a:extLst>
              </p:cNvPr>
              <p:cNvSpPr/>
              <p:nvPr/>
            </p:nvSpPr>
            <p:spPr>
              <a:xfrm>
                <a:off x="1845861" y="3200044"/>
                <a:ext cx="90922" cy="90922"/>
              </a:xfrm>
              <a:custGeom>
                <a:avLst/>
                <a:gdLst>
                  <a:gd name="connsiteX0" fmla="*/ 8689 w 13970"/>
                  <a:gd name="connsiteY0" fmla="*/ 9469 h 13970"/>
                  <a:gd name="connsiteX1" fmla="*/ 10645 w 13970"/>
                  <a:gd name="connsiteY1" fmla="*/ 2204 h 13970"/>
                  <a:gd name="connsiteX2" fmla="*/ 2542 w 13970"/>
                  <a:gd name="connsiteY2" fmla="*/ 11425 h 13970"/>
                  <a:gd name="connsiteX3" fmla="*/ 8689 w 13970"/>
                  <a:gd name="connsiteY3" fmla="*/ 9469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8689" y="9469"/>
                    </a:moveTo>
                    <a:cubicBezTo>
                      <a:pt x="12601" y="6116"/>
                      <a:pt x="14277" y="3322"/>
                      <a:pt x="10645" y="2204"/>
                    </a:cubicBezTo>
                    <a:cubicBezTo>
                      <a:pt x="7012" y="1087"/>
                      <a:pt x="306" y="8910"/>
                      <a:pt x="2542" y="11425"/>
                    </a:cubicBezTo>
                    <a:cubicBezTo>
                      <a:pt x="3939" y="13101"/>
                      <a:pt x="6733" y="10866"/>
                      <a:pt x="8689" y="9469"/>
                    </a:cubicBezTo>
                    <a:close/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98" name="Forma libre 197">
                <a:extLst>
                  <a:ext uri="{FF2B5EF4-FFF2-40B4-BE49-F238E27FC236}">
                    <a16:creationId xmlns:a16="http://schemas.microsoft.com/office/drawing/2014/main" id="{8BE8D13B-25BF-054B-95AE-5758CFBFF1D0}"/>
                  </a:ext>
                </a:extLst>
              </p:cNvPr>
              <p:cNvSpPr/>
              <p:nvPr/>
            </p:nvSpPr>
            <p:spPr>
              <a:xfrm>
                <a:off x="1805341" y="2984358"/>
                <a:ext cx="1145588" cy="690987"/>
              </a:xfrm>
              <a:custGeom>
                <a:avLst/>
                <a:gdLst>
                  <a:gd name="connsiteX0" fmla="*/ 13831 w 176029"/>
                  <a:gd name="connsiteY0" fmla="*/ 106595 h 106176"/>
                  <a:gd name="connsiteX1" fmla="*/ 174492 w 176029"/>
                  <a:gd name="connsiteY1" fmla="*/ 106595 h 106176"/>
                  <a:gd name="connsiteX2" fmla="*/ 162757 w 176029"/>
                  <a:gd name="connsiteY2" fmla="*/ 2096 h 106176"/>
                  <a:gd name="connsiteX3" fmla="*/ 2096 w 176029"/>
                  <a:gd name="connsiteY3" fmla="*/ 2096 h 106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29" h="106176">
                    <a:moveTo>
                      <a:pt x="13831" y="106595"/>
                    </a:moveTo>
                    <a:lnTo>
                      <a:pt x="174492" y="106595"/>
                    </a:lnTo>
                    <a:lnTo>
                      <a:pt x="162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6277C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99" name="Forma libre 198">
                <a:extLst>
                  <a:ext uri="{FF2B5EF4-FFF2-40B4-BE49-F238E27FC236}">
                    <a16:creationId xmlns:a16="http://schemas.microsoft.com/office/drawing/2014/main" id="{B64A566B-36AB-7341-B141-8B0A3E12B3E0}"/>
                  </a:ext>
                </a:extLst>
              </p:cNvPr>
              <p:cNvSpPr/>
              <p:nvPr/>
            </p:nvSpPr>
            <p:spPr>
              <a:xfrm>
                <a:off x="1868768" y="3295308"/>
                <a:ext cx="1036481" cy="345494"/>
              </a:xfrm>
              <a:custGeom>
                <a:avLst/>
                <a:gdLst>
                  <a:gd name="connsiteX0" fmla="*/ 7963 w 159264"/>
                  <a:gd name="connsiteY0" fmla="*/ 52948 h 53088"/>
                  <a:gd name="connsiteX1" fmla="*/ 159404 w 159264"/>
                  <a:gd name="connsiteY1" fmla="*/ 52948 h 53088"/>
                  <a:gd name="connsiteX2" fmla="*/ 153816 w 159264"/>
                  <a:gd name="connsiteY2" fmla="*/ 2096 h 53088"/>
                  <a:gd name="connsiteX3" fmla="*/ 2096 w 159264"/>
                  <a:gd name="connsiteY3" fmla="*/ 2096 h 5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53088">
                    <a:moveTo>
                      <a:pt x="7963" y="52948"/>
                    </a:moveTo>
                    <a:lnTo>
                      <a:pt x="159404" y="52948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0" name="Forma libre 199">
                <a:extLst>
                  <a:ext uri="{FF2B5EF4-FFF2-40B4-BE49-F238E27FC236}">
                    <a16:creationId xmlns:a16="http://schemas.microsoft.com/office/drawing/2014/main" id="{B32DA080-4D31-DC46-9DA1-95245BBA648C}"/>
                  </a:ext>
                </a:extLst>
              </p:cNvPr>
              <p:cNvSpPr/>
              <p:nvPr/>
            </p:nvSpPr>
            <p:spPr>
              <a:xfrm>
                <a:off x="2554303" y="3318945"/>
                <a:ext cx="327312" cy="290943"/>
              </a:xfrm>
              <a:custGeom>
                <a:avLst/>
                <a:gdLst>
                  <a:gd name="connsiteX0" fmla="*/ 6566 w 50294"/>
                  <a:gd name="connsiteY0" fmla="*/ 43169 h 44705"/>
                  <a:gd name="connsiteX1" fmla="*/ 49875 w 50294"/>
                  <a:gd name="connsiteY1" fmla="*/ 43169 h 44705"/>
                  <a:gd name="connsiteX2" fmla="*/ 45404 w 50294"/>
                  <a:gd name="connsiteY2" fmla="*/ 2096 h 44705"/>
                  <a:gd name="connsiteX3" fmla="*/ 2096 w 50294"/>
                  <a:gd name="connsiteY3" fmla="*/ 2096 h 4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4" h="44705">
                    <a:moveTo>
                      <a:pt x="6566" y="43169"/>
                    </a:moveTo>
                    <a:lnTo>
                      <a:pt x="49875" y="43169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1" name="Forma libre 200">
                <a:extLst>
                  <a:ext uri="{FF2B5EF4-FFF2-40B4-BE49-F238E27FC236}">
                    <a16:creationId xmlns:a16="http://schemas.microsoft.com/office/drawing/2014/main" id="{A257F9D1-7657-564A-AA31-E81111802512}"/>
                  </a:ext>
                </a:extLst>
              </p:cNvPr>
              <p:cNvSpPr/>
              <p:nvPr/>
            </p:nvSpPr>
            <p:spPr>
              <a:xfrm>
                <a:off x="2625219" y="3180749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2" name="Forma libre 201">
                <a:extLst>
                  <a:ext uri="{FF2B5EF4-FFF2-40B4-BE49-F238E27FC236}">
                    <a16:creationId xmlns:a16="http://schemas.microsoft.com/office/drawing/2014/main" id="{524C300C-CAE7-6043-A8BC-B203330C3E72}"/>
                  </a:ext>
                </a:extLst>
              </p:cNvPr>
              <p:cNvSpPr/>
              <p:nvPr/>
            </p:nvSpPr>
            <p:spPr>
              <a:xfrm>
                <a:off x="2710681" y="3191656"/>
                <a:ext cx="127289" cy="36366"/>
              </a:xfrm>
              <a:custGeom>
                <a:avLst/>
                <a:gdLst>
                  <a:gd name="connsiteX0" fmla="*/ 2375 w 19558"/>
                  <a:gd name="connsiteY0" fmla="*/ 3772 h 5588"/>
                  <a:gd name="connsiteX1" fmla="*/ 18301 w 19558"/>
                  <a:gd name="connsiteY1" fmla="*/ 3772 h 5588"/>
                  <a:gd name="connsiteX2" fmla="*/ 18301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3772"/>
                    </a:moveTo>
                    <a:lnTo>
                      <a:pt x="18301" y="3772"/>
                    </a:lnTo>
                    <a:lnTo>
                      <a:pt x="18301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3" name="Forma libre 202">
                <a:extLst>
                  <a:ext uri="{FF2B5EF4-FFF2-40B4-BE49-F238E27FC236}">
                    <a16:creationId xmlns:a16="http://schemas.microsoft.com/office/drawing/2014/main" id="{147572ED-7F24-1846-8549-8285CED17A54}"/>
                  </a:ext>
                </a:extLst>
              </p:cNvPr>
              <p:cNvSpPr/>
              <p:nvPr/>
            </p:nvSpPr>
            <p:spPr>
              <a:xfrm>
                <a:off x="1886953" y="3275302"/>
                <a:ext cx="309128" cy="163655"/>
              </a:xfrm>
              <a:custGeom>
                <a:avLst/>
                <a:gdLst>
                  <a:gd name="connsiteX0" fmla="*/ 4610 w 47499"/>
                  <a:gd name="connsiteY0" fmla="*/ 25566 h 25147"/>
                  <a:gd name="connsiteX1" fmla="*/ 47919 w 47499"/>
                  <a:gd name="connsiteY1" fmla="*/ 25566 h 25147"/>
                  <a:gd name="connsiteX2" fmla="*/ 45404 w 47499"/>
                  <a:gd name="connsiteY2" fmla="*/ 2096 h 25147"/>
                  <a:gd name="connsiteX3" fmla="*/ 2096 w 47499"/>
                  <a:gd name="connsiteY3" fmla="*/ 2096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25147">
                    <a:moveTo>
                      <a:pt x="4610" y="25566"/>
                    </a:moveTo>
                    <a:lnTo>
                      <a:pt x="47919" y="25566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4" name="Forma libre 203">
                <a:extLst>
                  <a:ext uri="{FF2B5EF4-FFF2-40B4-BE49-F238E27FC236}">
                    <a16:creationId xmlns:a16="http://schemas.microsoft.com/office/drawing/2014/main" id="{05273C64-1BF2-554B-B555-915F7AE08B05}"/>
                  </a:ext>
                </a:extLst>
              </p:cNvPr>
              <p:cNvSpPr/>
              <p:nvPr/>
            </p:nvSpPr>
            <p:spPr>
              <a:xfrm>
                <a:off x="1906957" y="3449872"/>
                <a:ext cx="309128" cy="36366"/>
              </a:xfrm>
              <a:custGeom>
                <a:avLst/>
                <a:gdLst>
                  <a:gd name="connsiteX0" fmla="*/ 2096 w 47499"/>
                  <a:gd name="connsiteY0" fmla="*/ 3772 h 5588"/>
                  <a:gd name="connsiteX1" fmla="*/ 4540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096" y="3772"/>
                    </a:moveTo>
                    <a:lnTo>
                      <a:pt x="4540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5" name="Forma libre 204">
                <a:extLst>
                  <a:ext uri="{FF2B5EF4-FFF2-40B4-BE49-F238E27FC236}">
                    <a16:creationId xmlns:a16="http://schemas.microsoft.com/office/drawing/2014/main" id="{DED47698-800E-3742-9924-EDA8F369ACBA}"/>
                  </a:ext>
                </a:extLst>
              </p:cNvPr>
              <p:cNvSpPr/>
              <p:nvPr/>
            </p:nvSpPr>
            <p:spPr>
              <a:xfrm>
                <a:off x="1908773" y="3473508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6" name="Forma libre 205">
                <a:extLst>
                  <a:ext uri="{FF2B5EF4-FFF2-40B4-BE49-F238E27FC236}">
                    <a16:creationId xmlns:a16="http://schemas.microsoft.com/office/drawing/2014/main" id="{FA0C0BE0-77EF-0247-89A0-ED453A8563C8}"/>
                  </a:ext>
                </a:extLst>
              </p:cNvPr>
              <p:cNvSpPr/>
              <p:nvPr/>
            </p:nvSpPr>
            <p:spPr>
              <a:xfrm>
                <a:off x="2368826" y="3155288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7" name="Forma libre 206">
                <a:extLst>
                  <a:ext uri="{FF2B5EF4-FFF2-40B4-BE49-F238E27FC236}">
                    <a16:creationId xmlns:a16="http://schemas.microsoft.com/office/drawing/2014/main" id="{94DE837B-752F-A94E-A0C2-B7E6290EF902}"/>
                  </a:ext>
                </a:extLst>
              </p:cNvPr>
              <p:cNvSpPr/>
              <p:nvPr/>
            </p:nvSpPr>
            <p:spPr>
              <a:xfrm>
                <a:off x="1796036" y="3180749"/>
                <a:ext cx="509148" cy="90922"/>
              </a:xfrm>
              <a:custGeom>
                <a:avLst/>
                <a:gdLst>
                  <a:gd name="connsiteX0" fmla="*/ 3213 w 78235"/>
                  <a:gd name="connsiteY0" fmla="*/ 12993 h 13970"/>
                  <a:gd name="connsiteX1" fmla="*/ 76140 w 78235"/>
                  <a:gd name="connsiteY1" fmla="*/ 12993 h 13970"/>
                  <a:gd name="connsiteX2" fmla="*/ 74742 w 78235"/>
                  <a:gd name="connsiteY2" fmla="*/ 2096 h 13970"/>
                  <a:gd name="connsiteX3" fmla="*/ 2096 w 78235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235" h="13970">
                    <a:moveTo>
                      <a:pt x="3213" y="12993"/>
                    </a:moveTo>
                    <a:lnTo>
                      <a:pt x="76140" y="12993"/>
                    </a:lnTo>
                    <a:lnTo>
                      <a:pt x="7474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8" name="Forma libre 207">
                <a:extLst>
                  <a:ext uri="{FF2B5EF4-FFF2-40B4-BE49-F238E27FC236}">
                    <a16:creationId xmlns:a16="http://schemas.microsoft.com/office/drawing/2014/main" id="{9436A1C6-C857-1F42-8A6C-6073A868D8D7}"/>
                  </a:ext>
                </a:extLst>
              </p:cNvPr>
              <p:cNvSpPr/>
              <p:nvPr/>
            </p:nvSpPr>
            <p:spPr>
              <a:xfrm>
                <a:off x="2072428" y="3191656"/>
                <a:ext cx="200021" cy="36366"/>
              </a:xfrm>
              <a:custGeom>
                <a:avLst/>
                <a:gdLst>
                  <a:gd name="connsiteX0" fmla="*/ 2096 w 30735"/>
                  <a:gd name="connsiteY0" fmla="*/ 3772 h 5588"/>
                  <a:gd name="connsiteX1" fmla="*/ 30037 w 30735"/>
                  <a:gd name="connsiteY1" fmla="*/ 3772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096" y="3772"/>
                    </a:moveTo>
                    <a:lnTo>
                      <a:pt x="30037" y="3772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9" name="Forma libre 208">
                <a:extLst>
                  <a:ext uri="{FF2B5EF4-FFF2-40B4-BE49-F238E27FC236}">
                    <a16:creationId xmlns:a16="http://schemas.microsoft.com/office/drawing/2014/main" id="{A4DBB2FC-2F4D-6B49-A15A-08AFAD2F5D49}"/>
                  </a:ext>
                </a:extLst>
              </p:cNvPr>
              <p:cNvSpPr/>
              <p:nvPr/>
            </p:nvSpPr>
            <p:spPr>
              <a:xfrm>
                <a:off x="2074250" y="3211660"/>
                <a:ext cx="200021" cy="36366"/>
              </a:xfrm>
              <a:custGeom>
                <a:avLst/>
                <a:gdLst>
                  <a:gd name="connsiteX0" fmla="*/ 2375 w 30735"/>
                  <a:gd name="connsiteY0" fmla="*/ 3493 h 5588"/>
                  <a:gd name="connsiteX1" fmla="*/ 30037 w 30735"/>
                  <a:gd name="connsiteY1" fmla="*/ 3493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375" y="3493"/>
                    </a:moveTo>
                    <a:lnTo>
                      <a:pt x="30037" y="3493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0" name="Forma libre 209">
                <a:extLst>
                  <a:ext uri="{FF2B5EF4-FFF2-40B4-BE49-F238E27FC236}">
                    <a16:creationId xmlns:a16="http://schemas.microsoft.com/office/drawing/2014/main" id="{6BDFAF7B-AA3A-C34B-8354-E93F06072B0B}"/>
                  </a:ext>
                </a:extLst>
              </p:cNvPr>
              <p:cNvSpPr/>
              <p:nvPr/>
            </p:nvSpPr>
            <p:spPr>
              <a:xfrm>
                <a:off x="1905135" y="3037092"/>
                <a:ext cx="1018299" cy="109107"/>
              </a:xfrm>
              <a:custGeom>
                <a:avLst/>
                <a:gdLst>
                  <a:gd name="connsiteX0" fmla="*/ 4051 w 156470"/>
                  <a:gd name="connsiteY0" fmla="*/ 17184 h 16764"/>
                  <a:gd name="connsiteX1" fmla="*/ 155492 w 156470"/>
                  <a:gd name="connsiteY1" fmla="*/ 17184 h 16764"/>
                  <a:gd name="connsiteX2" fmla="*/ 153816 w 156470"/>
                  <a:gd name="connsiteY2" fmla="*/ 2096 h 16764"/>
                  <a:gd name="connsiteX3" fmla="*/ 2096 w 156470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470" h="16764">
                    <a:moveTo>
                      <a:pt x="4051" y="17184"/>
                    </a:moveTo>
                    <a:lnTo>
                      <a:pt x="155492" y="17184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1" name="Forma libre 210">
                <a:extLst>
                  <a:ext uri="{FF2B5EF4-FFF2-40B4-BE49-F238E27FC236}">
                    <a16:creationId xmlns:a16="http://schemas.microsoft.com/office/drawing/2014/main" id="{7DFA8787-C05D-144A-A902-8F812D16E5F1}"/>
                  </a:ext>
                </a:extLst>
              </p:cNvPr>
              <p:cNvSpPr/>
              <p:nvPr/>
            </p:nvSpPr>
            <p:spPr>
              <a:xfrm>
                <a:off x="1923319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2" name="Forma libre 211">
                <a:extLst>
                  <a:ext uri="{FF2B5EF4-FFF2-40B4-BE49-F238E27FC236}">
                    <a16:creationId xmlns:a16="http://schemas.microsoft.com/office/drawing/2014/main" id="{29C52D0B-9EEF-E54C-8E3C-FC84CF679B2D}"/>
                  </a:ext>
                </a:extLst>
              </p:cNvPr>
              <p:cNvSpPr/>
              <p:nvPr/>
            </p:nvSpPr>
            <p:spPr>
              <a:xfrm>
                <a:off x="2025148" y="3049822"/>
                <a:ext cx="90922" cy="90922"/>
              </a:xfrm>
              <a:custGeom>
                <a:avLst/>
                <a:gdLst>
                  <a:gd name="connsiteX0" fmla="*/ 3493 w 13970"/>
                  <a:gd name="connsiteY0" fmla="*/ 13272 h 13970"/>
                  <a:gd name="connsiteX1" fmla="*/ 14390 w 13970"/>
                  <a:gd name="connsiteY1" fmla="*/ 13272 h 13970"/>
                  <a:gd name="connsiteX2" fmla="*/ 13272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493" y="13272"/>
                    </a:moveTo>
                    <a:lnTo>
                      <a:pt x="14390" y="13272"/>
                    </a:lnTo>
                    <a:lnTo>
                      <a:pt x="1327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3" name="Forma libre 212">
                <a:extLst>
                  <a:ext uri="{FF2B5EF4-FFF2-40B4-BE49-F238E27FC236}">
                    <a16:creationId xmlns:a16="http://schemas.microsoft.com/office/drawing/2014/main" id="{561AEFE7-5810-F547-BBC3-FB7F0751044B}"/>
                  </a:ext>
                </a:extLst>
              </p:cNvPr>
              <p:cNvSpPr/>
              <p:nvPr/>
            </p:nvSpPr>
            <p:spPr>
              <a:xfrm>
                <a:off x="2128800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4" name="Forma libre 213">
                <a:extLst>
                  <a:ext uri="{FF2B5EF4-FFF2-40B4-BE49-F238E27FC236}">
                    <a16:creationId xmlns:a16="http://schemas.microsoft.com/office/drawing/2014/main" id="{34C5E2B9-349A-1D4B-B081-C803E2D43D23}"/>
                  </a:ext>
                </a:extLst>
              </p:cNvPr>
              <p:cNvSpPr/>
              <p:nvPr/>
            </p:nvSpPr>
            <p:spPr>
              <a:xfrm>
                <a:off x="2628858" y="3053458"/>
                <a:ext cx="254577" cy="36366"/>
              </a:xfrm>
              <a:custGeom>
                <a:avLst/>
                <a:gdLst>
                  <a:gd name="connsiteX0" fmla="*/ 2375 w 39117"/>
                  <a:gd name="connsiteY0" fmla="*/ 4331 h 5588"/>
                  <a:gd name="connsiteX1" fmla="*/ 38698 w 39117"/>
                  <a:gd name="connsiteY1" fmla="*/ 433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331"/>
                    </a:moveTo>
                    <a:lnTo>
                      <a:pt x="38698" y="433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5" name="Forma libre 214">
                <a:extLst>
                  <a:ext uri="{FF2B5EF4-FFF2-40B4-BE49-F238E27FC236}">
                    <a16:creationId xmlns:a16="http://schemas.microsoft.com/office/drawing/2014/main" id="{817A1743-E0B8-1B47-95CB-4E60A9B20426}"/>
                  </a:ext>
                </a:extLst>
              </p:cNvPr>
              <p:cNvSpPr/>
              <p:nvPr/>
            </p:nvSpPr>
            <p:spPr>
              <a:xfrm>
                <a:off x="2632496" y="3078917"/>
                <a:ext cx="254577" cy="36366"/>
              </a:xfrm>
              <a:custGeom>
                <a:avLst/>
                <a:gdLst>
                  <a:gd name="connsiteX0" fmla="*/ 2375 w 39117"/>
                  <a:gd name="connsiteY0" fmla="*/ 4051 h 5588"/>
                  <a:gd name="connsiteX1" fmla="*/ 38698 w 39117"/>
                  <a:gd name="connsiteY1" fmla="*/ 405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051"/>
                    </a:moveTo>
                    <a:lnTo>
                      <a:pt x="38698" y="405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6" name="Forma libre 215">
                <a:extLst>
                  <a:ext uri="{FF2B5EF4-FFF2-40B4-BE49-F238E27FC236}">
                    <a16:creationId xmlns:a16="http://schemas.microsoft.com/office/drawing/2014/main" id="{CC45ED36-C7D3-F24F-A368-48372A1C10A8}"/>
                  </a:ext>
                </a:extLst>
              </p:cNvPr>
              <p:cNvSpPr/>
              <p:nvPr/>
            </p:nvSpPr>
            <p:spPr>
              <a:xfrm>
                <a:off x="2767054" y="3102556"/>
                <a:ext cx="127289" cy="36366"/>
              </a:xfrm>
              <a:custGeom>
                <a:avLst/>
                <a:gdLst>
                  <a:gd name="connsiteX0" fmla="*/ 2375 w 19558"/>
                  <a:gd name="connsiteY0" fmla="*/ 4331 h 5588"/>
                  <a:gd name="connsiteX1" fmla="*/ 18301 w 19558"/>
                  <a:gd name="connsiteY1" fmla="*/ 4331 h 5588"/>
                  <a:gd name="connsiteX2" fmla="*/ 18022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4331"/>
                    </a:moveTo>
                    <a:lnTo>
                      <a:pt x="18301" y="4331"/>
                    </a:lnTo>
                    <a:lnTo>
                      <a:pt x="1802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7" name="Forma libre 216">
                <a:extLst>
                  <a:ext uri="{FF2B5EF4-FFF2-40B4-BE49-F238E27FC236}">
                    <a16:creationId xmlns:a16="http://schemas.microsoft.com/office/drawing/2014/main" id="{4F04447E-1327-0A4D-8F0B-257A8B8D4F5B}"/>
                  </a:ext>
                </a:extLst>
              </p:cNvPr>
              <p:cNvSpPr/>
              <p:nvPr/>
            </p:nvSpPr>
            <p:spPr>
              <a:xfrm>
                <a:off x="2237907" y="3549879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8" name="Forma libre 217">
                <a:extLst>
                  <a:ext uri="{FF2B5EF4-FFF2-40B4-BE49-F238E27FC236}">
                    <a16:creationId xmlns:a16="http://schemas.microsoft.com/office/drawing/2014/main" id="{2EB898AE-E5DA-EE46-8ECE-5DCCF52E6C7F}"/>
                  </a:ext>
                </a:extLst>
              </p:cNvPr>
              <p:cNvSpPr/>
              <p:nvPr/>
            </p:nvSpPr>
            <p:spPr>
              <a:xfrm>
                <a:off x="2239721" y="3571700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9" name="Forma libre 218">
                <a:extLst>
                  <a:ext uri="{FF2B5EF4-FFF2-40B4-BE49-F238E27FC236}">
                    <a16:creationId xmlns:a16="http://schemas.microsoft.com/office/drawing/2014/main" id="{A75914BF-DFED-D74E-9563-EA751A89ADE6}"/>
                  </a:ext>
                </a:extLst>
              </p:cNvPr>
              <p:cNvSpPr/>
              <p:nvPr/>
            </p:nvSpPr>
            <p:spPr>
              <a:xfrm>
                <a:off x="2061521" y="3002540"/>
                <a:ext cx="709171" cy="563699"/>
              </a:xfrm>
              <a:custGeom>
                <a:avLst/>
                <a:gdLst>
                  <a:gd name="connsiteX0" fmla="*/ 11596 w 108970"/>
                  <a:gd name="connsiteY0" fmla="*/ 86198 h 86617"/>
                  <a:gd name="connsiteX1" fmla="*/ 107713 w 108970"/>
                  <a:gd name="connsiteY1" fmla="*/ 86198 h 86617"/>
                  <a:gd name="connsiteX2" fmla="*/ 98213 w 108970"/>
                  <a:gd name="connsiteY2" fmla="*/ 2096 h 86617"/>
                  <a:gd name="connsiteX3" fmla="*/ 2096 w 108970"/>
                  <a:gd name="connsiteY3" fmla="*/ 2096 h 8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70" h="86617">
                    <a:moveTo>
                      <a:pt x="11596" y="86198"/>
                    </a:moveTo>
                    <a:lnTo>
                      <a:pt x="107713" y="86198"/>
                    </a:lnTo>
                    <a:lnTo>
                      <a:pt x="9821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E2EBF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0" name="Forma libre 219">
                <a:extLst>
                  <a:ext uri="{FF2B5EF4-FFF2-40B4-BE49-F238E27FC236}">
                    <a16:creationId xmlns:a16="http://schemas.microsoft.com/office/drawing/2014/main" id="{BD6CDCF5-CDD6-234B-907F-582B33827CAE}"/>
                  </a:ext>
                </a:extLst>
              </p:cNvPr>
              <p:cNvSpPr/>
              <p:nvPr/>
            </p:nvSpPr>
            <p:spPr>
              <a:xfrm>
                <a:off x="1794214" y="2886165"/>
                <a:ext cx="1072855" cy="109107"/>
              </a:xfrm>
              <a:custGeom>
                <a:avLst/>
                <a:gdLst>
                  <a:gd name="connsiteX0" fmla="*/ 3772 w 164852"/>
                  <a:gd name="connsiteY0" fmla="*/ 17184 h 16764"/>
                  <a:gd name="connsiteX1" fmla="*/ 164433 w 164852"/>
                  <a:gd name="connsiteY1" fmla="*/ 17184 h 16764"/>
                  <a:gd name="connsiteX2" fmla="*/ 162478 w 164852"/>
                  <a:gd name="connsiteY2" fmla="*/ 2096 h 16764"/>
                  <a:gd name="connsiteX3" fmla="*/ 2096 w 164852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852" h="16764">
                    <a:moveTo>
                      <a:pt x="3772" y="17184"/>
                    </a:moveTo>
                    <a:lnTo>
                      <a:pt x="164433" y="17184"/>
                    </a:lnTo>
                    <a:lnTo>
                      <a:pt x="162478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1" name="Forma libre 220">
                <a:extLst>
                  <a:ext uri="{FF2B5EF4-FFF2-40B4-BE49-F238E27FC236}">
                    <a16:creationId xmlns:a16="http://schemas.microsoft.com/office/drawing/2014/main" id="{2A645CB2-375A-1245-833C-9FB311677BB8}"/>
                  </a:ext>
                </a:extLst>
              </p:cNvPr>
              <p:cNvSpPr/>
              <p:nvPr/>
            </p:nvSpPr>
            <p:spPr>
              <a:xfrm>
                <a:off x="1817857" y="2931624"/>
                <a:ext cx="1036481" cy="54550"/>
              </a:xfrm>
              <a:custGeom>
                <a:avLst/>
                <a:gdLst>
                  <a:gd name="connsiteX0" fmla="*/ 2654 w 159264"/>
                  <a:gd name="connsiteY0" fmla="*/ 6846 h 8382"/>
                  <a:gd name="connsiteX1" fmla="*/ 157448 w 159264"/>
                  <a:gd name="connsiteY1" fmla="*/ 6846 h 8382"/>
                  <a:gd name="connsiteX2" fmla="*/ 156889 w 159264"/>
                  <a:gd name="connsiteY2" fmla="*/ 2096 h 8382"/>
                  <a:gd name="connsiteX3" fmla="*/ 2096 w 159264"/>
                  <a:gd name="connsiteY3" fmla="*/ 2096 h 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8382">
                    <a:moveTo>
                      <a:pt x="2654" y="6846"/>
                    </a:moveTo>
                    <a:lnTo>
                      <a:pt x="157448" y="6846"/>
                    </a:lnTo>
                    <a:lnTo>
                      <a:pt x="15688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2F2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2" name="Forma libre 221">
                <a:extLst>
                  <a:ext uri="{FF2B5EF4-FFF2-40B4-BE49-F238E27FC236}">
                    <a16:creationId xmlns:a16="http://schemas.microsoft.com/office/drawing/2014/main" id="{6A57A8A5-B239-D548-BE28-DCF41125BE54}"/>
                  </a:ext>
                </a:extLst>
              </p:cNvPr>
              <p:cNvSpPr/>
              <p:nvPr/>
            </p:nvSpPr>
            <p:spPr>
              <a:xfrm>
                <a:off x="2805242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3" name="Forma libre 222">
                <a:extLst>
                  <a:ext uri="{FF2B5EF4-FFF2-40B4-BE49-F238E27FC236}">
                    <a16:creationId xmlns:a16="http://schemas.microsoft.com/office/drawing/2014/main" id="{5F16B227-FBFD-C345-AC86-1B6F9C90CBA3}"/>
                  </a:ext>
                </a:extLst>
              </p:cNvPr>
              <p:cNvSpPr/>
              <p:nvPr/>
            </p:nvSpPr>
            <p:spPr>
              <a:xfrm>
                <a:off x="2774330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5169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5169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4" name="Forma libre 223">
                <a:extLst>
                  <a:ext uri="{FF2B5EF4-FFF2-40B4-BE49-F238E27FC236}">
                    <a16:creationId xmlns:a16="http://schemas.microsoft.com/office/drawing/2014/main" id="{42D3D9B4-82CB-6540-ADD6-C8478F5B9C74}"/>
                  </a:ext>
                </a:extLst>
              </p:cNvPr>
              <p:cNvSpPr/>
              <p:nvPr/>
            </p:nvSpPr>
            <p:spPr>
              <a:xfrm>
                <a:off x="2745233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5" name="Forma libre 224">
                <a:extLst>
                  <a:ext uri="{FF2B5EF4-FFF2-40B4-BE49-F238E27FC236}">
                    <a16:creationId xmlns:a16="http://schemas.microsoft.com/office/drawing/2014/main" id="{0FE650EF-4E3F-0343-A5CD-66414176B17E}"/>
                  </a:ext>
                </a:extLst>
              </p:cNvPr>
              <p:cNvSpPr/>
              <p:nvPr/>
            </p:nvSpPr>
            <p:spPr>
              <a:xfrm>
                <a:off x="2341551" y="3289847"/>
                <a:ext cx="290943" cy="200021"/>
              </a:xfrm>
              <a:custGeom>
                <a:avLst/>
                <a:gdLst>
                  <a:gd name="connsiteX0" fmla="*/ 44007 w 44705"/>
                  <a:gd name="connsiteY0" fmla="*/ 6287 h 30735"/>
                  <a:gd name="connsiteX1" fmla="*/ 19698 w 44705"/>
                  <a:gd name="connsiteY1" fmla="*/ 29198 h 30735"/>
                  <a:gd name="connsiteX2" fmla="*/ 2096 w 44705"/>
                  <a:gd name="connsiteY2" fmla="*/ 26684 h 30735"/>
                  <a:gd name="connsiteX3" fmla="*/ 7684 w 44705"/>
                  <a:gd name="connsiteY3" fmla="*/ 12434 h 30735"/>
                  <a:gd name="connsiteX4" fmla="*/ 26404 w 44705"/>
                  <a:gd name="connsiteY4" fmla="*/ 7404 h 30735"/>
                  <a:gd name="connsiteX5" fmla="*/ 28640 w 44705"/>
                  <a:gd name="connsiteY5" fmla="*/ 2096 h 30735"/>
                  <a:gd name="connsiteX6" fmla="*/ 44007 w 44705"/>
                  <a:gd name="connsiteY6" fmla="*/ 6287 h 3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705" h="30735">
                    <a:moveTo>
                      <a:pt x="44007" y="6287"/>
                    </a:moveTo>
                    <a:cubicBezTo>
                      <a:pt x="41772" y="18022"/>
                      <a:pt x="32551" y="27522"/>
                      <a:pt x="19698" y="29198"/>
                    </a:cubicBezTo>
                    <a:cubicBezTo>
                      <a:pt x="13551" y="30037"/>
                      <a:pt x="7404" y="29198"/>
                      <a:pt x="2096" y="26684"/>
                    </a:cubicBezTo>
                    <a:lnTo>
                      <a:pt x="7684" y="12434"/>
                    </a:lnTo>
                    <a:cubicBezTo>
                      <a:pt x="14390" y="15507"/>
                      <a:pt x="22493" y="13551"/>
                      <a:pt x="26404" y="7404"/>
                    </a:cubicBezTo>
                    <a:cubicBezTo>
                      <a:pt x="27522" y="5728"/>
                      <a:pt x="28360" y="4051"/>
                      <a:pt x="28640" y="2096"/>
                    </a:cubicBezTo>
                    <a:lnTo>
                      <a:pt x="44007" y="6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6" name="Forma libre 225">
                <a:extLst>
                  <a:ext uri="{FF2B5EF4-FFF2-40B4-BE49-F238E27FC236}">
                    <a16:creationId xmlns:a16="http://schemas.microsoft.com/office/drawing/2014/main" id="{EE379839-EEFD-2A48-BA38-0874BCD3CDC9}"/>
                  </a:ext>
                </a:extLst>
              </p:cNvPr>
              <p:cNvSpPr/>
              <p:nvPr/>
            </p:nvSpPr>
            <p:spPr>
              <a:xfrm>
                <a:off x="2209714" y="3060344"/>
                <a:ext cx="418234" cy="309128"/>
              </a:xfrm>
              <a:custGeom>
                <a:avLst/>
                <a:gdLst>
                  <a:gd name="connsiteX0" fmla="*/ 6427 w 64264"/>
                  <a:gd name="connsiteY0" fmla="*/ 47979 h 47499"/>
                  <a:gd name="connsiteX1" fmla="*/ 2795 w 64264"/>
                  <a:gd name="connsiteY1" fmla="*/ 38199 h 47499"/>
                  <a:gd name="connsiteX2" fmla="*/ 26824 w 64264"/>
                  <a:gd name="connsiteY2" fmla="*/ 2435 h 47499"/>
                  <a:gd name="connsiteX3" fmla="*/ 64265 w 64264"/>
                  <a:gd name="connsiteY3" fmla="*/ 28699 h 47499"/>
                  <a:gd name="connsiteX4" fmla="*/ 64544 w 64264"/>
                  <a:gd name="connsiteY4" fmla="*/ 29817 h 47499"/>
                  <a:gd name="connsiteX5" fmla="*/ 49177 w 64264"/>
                  <a:gd name="connsiteY5" fmla="*/ 31494 h 47499"/>
                  <a:gd name="connsiteX6" fmla="*/ 42192 w 64264"/>
                  <a:gd name="connsiteY6" fmla="*/ 20597 h 47499"/>
                  <a:gd name="connsiteX7" fmla="*/ 20397 w 64264"/>
                  <a:gd name="connsiteY7" fmla="*/ 23950 h 47499"/>
                  <a:gd name="connsiteX8" fmla="*/ 20118 w 64264"/>
                  <a:gd name="connsiteY8" fmla="*/ 40435 h 4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64" h="47499">
                    <a:moveTo>
                      <a:pt x="6427" y="47979"/>
                    </a:moveTo>
                    <a:cubicBezTo>
                      <a:pt x="4750" y="44905"/>
                      <a:pt x="3353" y="41832"/>
                      <a:pt x="2795" y="38199"/>
                    </a:cubicBezTo>
                    <a:cubicBezTo>
                      <a:pt x="-838" y="21155"/>
                      <a:pt x="10059" y="5229"/>
                      <a:pt x="26824" y="2435"/>
                    </a:cubicBezTo>
                    <a:cubicBezTo>
                      <a:pt x="43868" y="-80"/>
                      <a:pt x="60633" y="11655"/>
                      <a:pt x="64265" y="28699"/>
                    </a:cubicBezTo>
                    <a:lnTo>
                      <a:pt x="64544" y="29817"/>
                    </a:lnTo>
                    <a:lnTo>
                      <a:pt x="49177" y="31494"/>
                    </a:lnTo>
                    <a:cubicBezTo>
                      <a:pt x="48339" y="27302"/>
                      <a:pt x="46103" y="23391"/>
                      <a:pt x="42192" y="20597"/>
                    </a:cubicBezTo>
                    <a:cubicBezTo>
                      <a:pt x="34927" y="15288"/>
                      <a:pt x="25147" y="16964"/>
                      <a:pt x="20397" y="23950"/>
                    </a:cubicBezTo>
                    <a:cubicBezTo>
                      <a:pt x="17045" y="28979"/>
                      <a:pt x="17045" y="35405"/>
                      <a:pt x="20118" y="40435"/>
                    </a:cubicBezTo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7" name="Forma libre 226">
                <a:extLst>
                  <a:ext uri="{FF2B5EF4-FFF2-40B4-BE49-F238E27FC236}">
                    <a16:creationId xmlns:a16="http://schemas.microsoft.com/office/drawing/2014/main" id="{43ED5DBC-ED80-3347-AE65-607FC35B0BB2}"/>
                  </a:ext>
                </a:extLst>
              </p:cNvPr>
              <p:cNvSpPr/>
              <p:nvPr/>
            </p:nvSpPr>
            <p:spPr>
              <a:xfrm>
                <a:off x="2237907" y="3311668"/>
                <a:ext cx="163655" cy="163655"/>
              </a:xfrm>
              <a:custGeom>
                <a:avLst/>
                <a:gdLst>
                  <a:gd name="connsiteX0" fmla="*/ 20537 w 25147"/>
                  <a:gd name="connsiteY0" fmla="*/ 7684 h 25147"/>
                  <a:gd name="connsiteX1" fmla="*/ 23610 w 25147"/>
                  <a:gd name="connsiteY1" fmla="*/ 9360 h 25147"/>
                  <a:gd name="connsiteX2" fmla="*/ 18022 w 25147"/>
                  <a:gd name="connsiteY2" fmla="*/ 23610 h 25147"/>
                  <a:gd name="connsiteX3" fmla="*/ 2096 w 25147"/>
                  <a:gd name="connsiteY3" fmla="*/ 9360 h 25147"/>
                  <a:gd name="connsiteX4" fmla="*/ 15507 w 25147"/>
                  <a:gd name="connsiteY4" fmla="*/ 2096 h 25147"/>
                  <a:gd name="connsiteX5" fmla="*/ 20537 w 25147"/>
                  <a:gd name="connsiteY5" fmla="*/ 7684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7" h="25147">
                    <a:moveTo>
                      <a:pt x="20537" y="7684"/>
                    </a:moveTo>
                    <a:cubicBezTo>
                      <a:pt x="21375" y="8243"/>
                      <a:pt x="22493" y="8801"/>
                      <a:pt x="23610" y="9360"/>
                    </a:cubicBezTo>
                    <a:lnTo>
                      <a:pt x="18022" y="23610"/>
                    </a:lnTo>
                    <a:cubicBezTo>
                      <a:pt x="11316" y="20816"/>
                      <a:pt x="5728" y="15787"/>
                      <a:pt x="2096" y="9360"/>
                    </a:cubicBezTo>
                    <a:lnTo>
                      <a:pt x="15507" y="2096"/>
                    </a:lnTo>
                    <a:cubicBezTo>
                      <a:pt x="16625" y="4051"/>
                      <a:pt x="18301" y="6007"/>
                      <a:pt x="20537" y="768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8" name="Forma libre 227">
                <a:extLst>
                  <a:ext uri="{FF2B5EF4-FFF2-40B4-BE49-F238E27FC236}">
                    <a16:creationId xmlns:a16="http://schemas.microsoft.com/office/drawing/2014/main" id="{15B433BA-6A0E-934E-AF2A-E610A22469F2}"/>
                  </a:ext>
                </a:extLst>
              </p:cNvPr>
              <p:cNvSpPr/>
              <p:nvPr/>
            </p:nvSpPr>
            <p:spPr>
              <a:xfrm>
                <a:off x="2514299" y="3240752"/>
                <a:ext cx="127289" cy="90922"/>
              </a:xfrm>
              <a:custGeom>
                <a:avLst/>
                <a:gdLst>
                  <a:gd name="connsiteX0" fmla="*/ 17463 w 19558"/>
                  <a:gd name="connsiteY0" fmla="*/ 2096 h 13970"/>
                  <a:gd name="connsiteX1" fmla="*/ 17463 w 19558"/>
                  <a:gd name="connsiteY1" fmla="*/ 13831 h 13970"/>
                  <a:gd name="connsiteX2" fmla="*/ 2096 w 19558"/>
                  <a:gd name="connsiteY2" fmla="*/ 9919 h 13970"/>
                  <a:gd name="connsiteX3" fmla="*/ 2096 w 19558"/>
                  <a:gd name="connsiteY3" fmla="*/ 4051 h 13970"/>
                  <a:gd name="connsiteX4" fmla="*/ 17463 w 19558"/>
                  <a:gd name="connsiteY4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58" h="13970">
                    <a:moveTo>
                      <a:pt x="17463" y="2096"/>
                    </a:moveTo>
                    <a:cubicBezTo>
                      <a:pt x="18301" y="6007"/>
                      <a:pt x="18022" y="9919"/>
                      <a:pt x="17463" y="13831"/>
                    </a:cubicBezTo>
                    <a:lnTo>
                      <a:pt x="2096" y="9919"/>
                    </a:lnTo>
                    <a:cubicBezTo>
                      <a:pt x="2375" y="7963"/>
                      <a:pt x="2375" y="6007"/>
                      <a:pt x="2096" y="4051"/>
                    </a:cubicBezTo>
                    <a:lnTo>
                      <a:pt x="17463" y="20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6E9441-75E6-4ED9-B828-4C294989BBF0}"/>
              </a:ext>
            </a:extLst>
          </p:cNvPr>
          <p:cNvSpPr txBox="1"/>
          <p:nvPr/>
        </p:nvSpPr>
        <p:spPr>
          <a:xfrm>
            <a:off x="4046719" y="317829"/>
            <a:ext cx="70257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Основные возможности </a:t>
            </a:r>
            <a:r>
              <a:rPr lang="ru-RU" sz="1500" b="1" dirty="0" err="1">
                <a:latin typeface="Montserrat" panose="00000500000000000000" pitchFamily="2" charset="-52"/>
              </a:rPr>
              <a:t>Siri</a:t>
            </a:r>
            <a:r>
              <a:rPr lang="ru-RU" sz="1500" b="1" dirty="0">
                <a:latin typeface="Montserrat" panose="00000500000000000000" pitchFamily="2" charset="-52"/>
              </a:rPr>
              <a:t> включают: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Голосовой поиск: пользователи могут задавать вопросы и получать ответы на различные темы, такие как погода, новости, спорт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Управление умными устройствами Apple: 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ru-RU" sz="1500" dirty="0">
                <a:latin typeface="Montserrat" panose="00000500000000000000" pitchFamily="2" charset="-52"/>
              </a:rPr>
              <a:t> может управлять умными устройствами Apple, такими как iPhone, </a:t>
            </a:r>
            <a:r>
              <a:rPr lang="ru-RU" sz="1500" dirty="0" err="1">
                <a:latin typeface="Montserrat" panose="00000500000000000000" pitchFamily="2" charset="-52"/>
              </a:rPr>
              <a:t>iPad</a:t>
            </a:r>
            <a:r>
              <a:rPr lang="ru-RU" sz="1500" dirty="0">
                <a:latin typeface="Montserrat" panose="00000500000000000000" pitchFamily="2" charset="-52"/>
              </a:rPr>
              <a:t>, Apple Watch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Интеграция со сторонними сервисами: 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ru-RU" sz="1500" dirty="0">
                <a:latin typeface="Montserrat" panose="00000500000000000000" pitchFamily="2" charset="-52"/>
              </a:rPr>
              <a:t> может интегрироваться со сторонними сервисами, такими как </a:t>
            </a:r>
            <a:r>
              <a:rPr lang="ru-RU" sz="1500" dirty="0" err="1">
                <a:latin typeface="Montserrat" panose="00000500000000000000" pitchFamily="2" charset="-52"/>
              </a:rPr>
              <a:t>Uber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Spotify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Airbnb</a:t>
            </a:r>
            <a:r>
              <a:rPr lang="ru-RU" sz="1500" dirty="0">
                <a:latin typeface="Montserrat" panose="00000500000000000000" pitchFamily="2" charset="-52"/>
              </a:rPr>
              <a:t> и т. д.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55661A-2234-44ED-B550-226C896327BA}"/>
              </a:ext>
            </a:extLst>
          </p:cNvPr>
          <p:cNvSpPr txBox="1"/>
          <p:nvPr/>
        </p:nvSpPr>
        <p:spPr>
          <a:xfrm>
            <a:off x="4022563" y="3371773"/>
            <a:ext cx="76092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Примеры использования </a:t>
            </a:r>
            <a:r>
              <a:rPr lang="ru-RU" sz="1500" b="1" dirty="0" err="1">
                <a:latin typeface="Montserrat" panose="00000500000000000000" pitchFamily="2" charset="-52"/>
              </a:rPr>
              <a:t>Siri</a:t>
            </a:r>
            <a:r>
              <a:rPr lang="ru-RU" sz="1500" b="1" dirty="0">
                <a:latin typeface="Montserrat" panose="00000500000000000000" pitchFamily="2" charset="-52"/>
              </a:rPr>
              <a:t>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Использование сторонних сервисов: "Забронируй мне номер в отеле на </a:t>
            </a:r>
            <a:r>
              <a:rPr lang="ru-RU" sz="1500" dirty="0" err="1">
                <a:latin typeface="Montserrat" panose="00000500000000000000" pitchFamily="2" charset="-52"/>
              </a:rPr>
              <a:t>Airbnb</a:t>
            </a:r>
            <a:r>
              <a:rPr lang="ru-RU" sz="1500" dirty="0">
                <a:latin typeface="Montserrat" panose="00000500000000000000" pitchFamily="2" charset="-52"/>
              </a:rPr>
              <a:t> 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Отправка сообщений</a:t>
            </a:r>
            <a:r>
              <a:rPr lang="en-US" sz="1500" dirty="0">
                <a:latin typeface="Montserrat" panose="00000500000000000000" pitchFamily="2" charset="-52"/>
              </a:rPr>
              <a:t>: </a:t>
            </a:r>
            <a:r>
              <a:rPr lang="ru-RU" sz="1500" dirty="0">
                <a:latin typeface="Montserrat" panose="00000500000000000000" pitchFamily="2" charset="-52"/>
              </a:rPr>
              <a:t>"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ru-RU" sz="1500" dirty="0">
                <a:latin typeface="Montserrat" panose="00000500000000000000" pitchFamily="2" charset="-52"/>
              </a:rPr>
              <a:t>, отправь сообщение моей маме, что я задержусь на работе"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Установка напоминаний и заметок</a:t>
            </a:r>
            <a:r>
              <a:rPr lang="en-US" sz="1500" dirty="0">
                <a:latin typeface="Montserrat" panose="00000500000000000000" pitchFamily="2" charset="-52"/>
              </a:rPr>
              <a:t>: </a:t>
            </a:r>
            <a:r>
              <a:rPr lang="ru-RU" sz="1500" dirty="0">
                <a:latin typeface="Montserrat" panose="00000500000000000000" pitchFamily="2" charset="-52"/>
              </a:rPr>
              <a:t>"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ru-RU" sz="1500" dirty="0">
                <a:latin typeface="Montserrat" panose="00000500000000000000" pitchFamily="2" charset="-52"/>
              </a:rPr>
              <a:t>, установи напоминание о встрече в 13:00"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Поиск определенных мест</a:t>
            </a:r>
            <a:r>
              <a:rPr lang="en-US" sz="1500" dirty="0">
                <a:latin typeface="Montserrat" panose="00000500000000000000" pitchFamily="2" charset="-52"/>
              </a:rPr>
              <a:t>: </a:t>
            </a:r>
            <a:r>
              <a:rPr lang="ru-RU" sz="1500" dirty="0">
                <a:latin typeface="Montserrat" panose="00000500000000000000" pitchFamily="2" charset="-52"/>
              </a:rPr>
              <a:t>"</a:t>
            </a:r>
            <a:r>
              <a:rPr lang="ru-RU" sz="1500" dirty="0" err="1">
                <a:latin typeface="Montserrat" panose="00000500000000000000" pitchFamily="2" charset="-52"/>
              </a:rPr>
              <a:t>Siri</a:t>
            </a:r>
            <a:r>
              <a:rPr lang="en-US" sz="1500" dirty="0">
                <a:latin typeface="Montserrat" panose="00000500000000000000" pitchFamily="2" charset="-52"/>
              </a:rPr>
              <a:t>,</a:t>
            </a:r>
            <a:r>
              <a:rPr lang="ru-RU" sz="1500" dirty="0">
                <a:latin typeface="Montserrat" panose="00000500000000000000" pitchFamily="2" charset="-52"/>
              </a:rPr>
              <a:t> найди мне ближайший ресторан с пиццей"</a:t>
            </a:r>
          </a:p>
        </p:txBody>
      </p:sp>
      <p:sp>
        <p:nvSpPr>
          <p:cNvPr id="59" name="Elipse 6">
            <a:extLst>
              <a:ext uri="{FF2B5EF4-FFF2-40B4-BE49-F238E27FC236}">
                <a16:creationId xmlns:a16="http://schemas.microsoft.com/office/drawing/2014/main" id="{719BE9B2-7F90-4F3B-8BB8-6957A316101B}"/>
              </a:ext>
            </a:extLst>
          </p:cNvPr>
          <p:cNvSpPr/>
          <p:nvPr/>
        </p:nvSpPr>
        <p:spPr>
          <a:xfrm>
            <a:off x="196320" y="71241"/>
            <a:ext cx="3661499" cy="2335148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  <a:gd name="connsiteX0" fmla="*/ 31940 w 4762759"/>
              <a:gd name="connsiteY0" fmla="*/ 2754499 h 3367259"/>
              <a:gd name="connsiteX1" fmla="*/ 1321059 w 4762759"/>
              <a:gd name="connsiteY1" fmla="*/ 342385 h 3367259"/>
              <a:gd name="connsiteX2" fmla="*/ 4762759 w 4762759"/>
              <a:gd name="connsiteY2" fmla="*/ 824985 h 3367259"/>
              <a:gd name="connsiteX3" fmla="*/ 2464059 w 4762759"/>
              <a:gd name="connsiteY3" fmla="*/ 3237985 h 3367259"/>
              <a:gd name="connsiteX4" fmla="*/ 31940 w 4762759"/>
              <a:gd name="connsiteY4" fmla="*/ 2754499 h 3367259"/>
              <a:gd name="connsiteX0" fmla="*/ 37411 w 4768230"/>
              <a:gd name="connsiteY0" fmla="*/ 2991005 h 3615249"/>
              <a:gd name="connsiteX1" fmla="*/ 1263050 w 4768230"/>
              <a:gd name="connsiteY1" fmla="*/ 192827 h 3615249"/>
              <a:gd name="connsiteX2" fmla="*/ 4768230 w 4768230"/>
              <a:gd name="connsiteY2" fmla="*/ 1061491 h 3615249"/>
              <a:gd name="connsiteX3" fmla="*/ 2469530 w 4768230"/>
              <a:gd name="connsiteY3" fmla="*/ 3474491 h 3615249"/>
              <a:gd name="connsiteX4" fmla="*/ 37411 w 4768230"/>
              <a:gd name="connsiteY4" fmla="*/ 2991005 h 3615249"/>
              <a:gd name="connsiteX0" fmla="*/ 94229 w 4825048"/>
              <a:gd name="connsiteY0" fmla="*/ 2888783 h 3513027"/>
              <a:gd name="connsiteX1" fmla="*/ 1319868 w 4825048"/>
              <a:gd name="connsiteY1" fmla="*/ 90605 h 3513027"/>
              <a:gd name="connsiteX2" fmla="*/ 4825048 w 4825048"/>
              <a:gd name="connsiteY2" fmla="*/ 959269 h 3513027"/>
              <a:gd name="connsiteX3" fmla="*/ 2526348 w 4825048"/>
              <a:gd name="connsiteY3" fmla="*/ 3372269 h 3513027"/>
              <a:gd name="connsiteX4" fmla="*/ 94229 w 4825048"/>
              <a:gd name="connsiteY4" fmla="*/ 2888783 h 3513027"/>
              <a:gd name="connsiteX0" fmla="*/ 198101 w 4928920"/>
              <a:gd name="connsiteY0" fmla="*/ 2901841 h 3641408"/>
              <a:gd name="connsiteX1" fmla="*/ 1423740 w 4928920"/>
              <a:gd name="connsiteY1" fmla="*/ 103663 h 3641408"/>
              <a:gd name="connsiteX2" fmla="*/ 4928920 w 4928920"/>
              <a:gd name="connsiteY2" fmla="*/ 972327 h 3641408"/>
              <a:gd name="connsiteX3" fmla="*/ 2630220 w 4928920"/>
              <a:gd name="connsiteY3" fmla="*/ 3385327 h 3641408"/>
              <a:gd name="connsiteX4" fmla="*/ 198101 w 4928920"/>
              <a:gd name="connsiteY4" fmla="*/ 2901841 h 36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8920" h="3641408">
                <a:moveTo>
                  <a:pt x="198101" y="2901841"/>
                </a:moveTo>
                <a:cubicBezTo>
                  <a:pt x="-241029" y="1913681"/>
                  <a:pt x="469" y="-530718"/>
                  <a:pt x="1423740" y="103663"/>
                </a:cubicBezTo>
                <a:cubicBezTo>
                  <a:pt x="2847011" y="738044"/>
                  <a:pt x="4928920" y="-262140"/>
                  <a:pt x="4928920" y="972327"/>
                </a:cubicBezTo>
                <a:cubicBezTo>
                  <a:pt x="4928920" y="2206794"/>
                  <a:pt x="3418690" y="3063741"/>
                  <a:pt x="2630220" y="3385327"/>
                </a:cubicBezTo>
                <a:cubicBezTo>
                  <a:pt x="1841750" y="3706913"/>
                  <a:pt x="637231" y="3890001"/>
                  <a:pt x="198101" y="29018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B8FE2C-3C64-4350-A0A5-9764EEE5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1" y="309751"/>
            <a:ext cx="1402202" cy="1536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B016D2-D54E-4C8D-BE5F-56DFD3A2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05" y="504113"/>
            <a:ext cx="1469263" cy="1127858"/>
          </a:xfrm>
          <a:prstGeom prst="rect">
            <a:avLst/>
          </a:prstGeom>
        </p:spPr>
      </p:pic>
      <p:sp>
        <p:nvSpPr>
          <p:cNvPr id="60" name="Forma libre 3">
            <a:extLst>
              <a:ext uri="{FF2B5EF4-FFF2-40B4-BE49-F238E27FC236}">
                <a16:creationId xmlns:a16="http://schemas.microsoft.com/office/drawing/2014/main" id="{DD35AB73-2F56-423E-B946-3FB677D0EF6B}"/>
              </a:ext>
            </a:extLst>
          </p:cNvPr>
          <p:cNvSpPr/>
          <p:nvPr/>
        </p:nvSpPr>
        <p:spPr>
          <a:xfrm rot="4150517">
            <a:off x="10453533" y="4571289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5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C6D7561-90DC-E146-9C0E-4A724D3721E3}"/>
              </a:ext>
            </a:extLst>
          </p:cNvPr>
          <p:cNvSpPr/>
          <p:nvPr/>
        </p:nvSpPr>
        <p:spPr>
          <a:xfrm>
            <a:off x="0" y="6056866"/>
            <a:ext cx="12192000" cy="8128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72FDB9F-61D9-D444-9923-86C26EDF7D81}"/>
              </a:ext>
            </a:extLst>
          </p:cNvPr>
          <p:cNvGrpSpPr/>
          <p:nvPr/>
        </p:nvGrpSpPr>
        <p:grpSpPr>
          <a:xfrm>
            <a:off x="441606" y="2685536"/>
            <a:ext cx="3436712" cy="2791067"/>
            <a:chOff x="441606" y="2507954"/>
            <a:chExt cx="3436712" cy="2791067"/>
          </a:xfrm>
        </p:grpSpPr>
        <p:sp>
          <p:nvSpPr>
            <p:cNvPr id="176" name="Forma libre 175">
              <a:extLst>
                <a:ext uri="{FF2B5EF4-FFF2-40B4-BE49-F238E27FC236}">
                  <a16:creationId xmlns:a16="http://schemas.microsoft.com/office/drawing/2014/main" id="{E5F65436-DBDB-AB4A-8A35-1B1B2CAF700F}"/>
                </a:ext>
              </a:extLst>
            </p:cNvPr>
            <p:cNvSpPr/>
            <p:nvPr/>
          </p:nvSpPr>
          <p:spPr>
            <a:xfrm>
              <a:off x="948644" y="3115759"/>
              <a:ext cx="363678" cy="472782"/>
            </a:xfrm>
            <a:custGeom>
              <a:avLst/>
              <a:gdLst>
                <a:gd name="connsiteX0" fmla="*/ 37473 w 55882"/>
                <a:gd name="connsiteY0" fmla="*/ 2722 h 72646"/>
                <a:gd name="connsiteX1" fmla="*/ 47532 w 55882"/>
                <a:gd name="connsiteY1" fmla="*/ 9987 h 72646"/>
                <a:gd name="connsiteX2" fmla="*/ 51164 w 55882"/>
                <a:gd name="connsiteY2" fmla="*/ 21722 h 72646"/>
                <a:gd name="connsiteX3" fmla="*/ 51723 w 55882"/>
                <a:gd name="connsiteY3" fmla="*/ 37369 h 72646"/>
                <a:gd name="connsiteX4" fmla="*/ 54517 w 55882"/>
                <a:gd name="connsiteY4" fmla="*/ 51899 h 72646"/>
                <a:gd name="connsiteX5" fmla="*/ 39708 w 55882"/>
                <a:gd name="connsiteY5" fmla="*/ 68943 h 72646"/>
                <a:gd name="connsiteX6" fmla="*/ 9811 w 55882"/>
                <a:gd name="connsiteY6" fmla="*/ 63634 h 72646"/>
                <a:gd name="connsiteX7" fmla="*/ 3664 w 55882"/>
                <a:gd name="connsiteY7" fmla="*/ 45472 h 72646"/>
                <a:gd name="connsiteX8" fmla="*/ 14561 w 55882"/>
                <a:gd name="connsiteY8" fmla="*/ 34575 h 72646"/>
                <a:gd name="connsiteX9" fmla="*/ 23502 w 55882"/>
                <a:gd name="connsiteY9" fmla="*/ 19766 h 72646"/>
                <a:gd name="connsiteX10" fmla="*/ 37473 w 55882"/>
                <a:gd name="connsiteY10" fmla="*/ 2722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882" h="72646">
                  <a:moveTo>
                    <a:pt x="37473" y="2722"/>
                  </a:moveTo>
                  <a:cubicBezTo>
                    <a:pt x="45017" y="208"/>
                    <a:pt x="48091" y="5796"/>
                    <a:pt x="47532" y="9987"/>
                  </a:cubicBezTo>
                  <a:cubicBezTo>
                    <a:pt x="46414" y="15855"/>
                    <a:pt x="43341" y="16693"/>
                    <a:pt x="51164" y="21722"/>
                  </a:cubicBezTo>
                  <a:cubicBezTo>
                    <a:pt x="57032" y="25634"/>
                    <a:pt x="58429" y="33458"/>
                    <a:pt x="51723" y="37369"/>
                  </a:cubicBezTo>
                  <a:cubicBezTo>
                    <a:pt x="42502" y="42958"/>
                    <a:pt x="52282" y="47149"/>
                    <a:pt x="54517" y="51899"/>
                  </a:cubicBezTo>
                  <a:cubicBezTo>
                    <a:pt x="58988" y="61678"/>
                    <a:pt x="51723" y="64193"/>
                    <a:pt x="39708" y="68943"/>
                  </a:cubicBezTo>
                  <a:cubicBezTo>
                    <a:pt x="27414" y="73972"/>
                    <a:pt x="18473" y="71458"/>
                    <a:pt x="9811" y="63634"/>
                  </a:cubicBezTo>
                  <a:cubicBezTo>
                    <a:pt x="3664" y="58046"/>
                    <a:pt x="-248" y="51340"/>
                    <a:pt x="3664" y="45472"/>
                  </a:cubicBezTo>
                  <a:cubicBezTo>
                    <a:pt x="8973" y="37090"/>
                    <a:pt x="17914" y="42678"/>
                    <a:pt x="14561" y="34575"/>
                  </a:cubicBezTo>
                  <a:cubicBezTo>
                    <a:pt x="12605" y="29546"/>
                    <a:pt x="12326" y="20605"/>
                    <a:pt x="23502" y="19766"/>
                  </a:cubicBezTo>
                  <a:cubicBezTo>
                    <a:pt x="34399" y="19766"/>
                    <a:pt x="26296" y="6075"/>
                    <a:pt x="37473" y="2722"/>
                  </a:cubicBezTo>
                  <a:close/>
                </a:path>
              </a:pathLst>
            </a:custGeom>
            <a:solidFill>
              <a:srgbClr val="3627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300E117A-DAAE-5442-9F48-B4A72F832EBF}"/>
                </a:ext>
              </a:extLst>
            </p:cNvPr>
            <p:cNvSpPr/>
            <p:nvPr/>
          </p:nvSpPr>
          <p:spPr>
            <a:xfrm>
              <a:off x="757688" y="3015818"/>
              <a:ext cx="472782" cy="563699"/>
            </a:xfrm>
            <a:custGeom>
              <a:avLst/>
              <a:gdLst>
                <a:gd name="connsiteX0" fmla="*/ 21550 w 72646"/>
                <a:gd name="connsiteY0" fmla="*/ 2432 h 86617"/>
                <a:gd name="connsiteX1" fmla="*/ 10374 w 72646"/>
                <a:gd name="connsiteY1" fmla="*/ 12491 h 86617"/>
                <a:gd name="connsiteX2" fmla="*/ 7300 w 72646"/>
                <a:gd name="connsiteY2" fmla="*/ 27579 h 86617"/>
                <a:gd name="connsiteX3" fmla="*/ 8418 w 72646"/>
                <a:gd name="connsiteY3" fmla="*/ 46859 h 86617"/>
                <a:gd name="connsiteX4" fmla="*/ 6741 w 72646"/>
                <a:gd name="connsiteY4" fmla="*/ 65021 h 86617"/>
                <a:gd name="connsiteX5" fmla="*/ 26859 w 72646"/>
                <a:gd name="connsiteY5" fmla="*/ 84300 h 86617"/>
                <a:gd name="connsiteX6" fmla="*/ 62623 w 72646"/>
                <a:gd name="connsiteY6" fmla="*/ 74520 h 86617"/>
                <a:gd name="connsiteX7" fmla="*/ 68212 w 72646"/>
                <a:gd name="connsiteY7" fmla="*/ 51888 h 86617"/>
                <a:gd name="connsiteX8" fmla="*/ 53682 w 72646"/>
                <a:gd name="connsiteY8" fmla="*/ 39874 h 86617"/>
                <a:gd name="connsiteX9" fmla="*/ 41109 w 72646"/>
                <a:gd name="connsiteY9" fmla="*/ 22829 h 86617"/>
                <a:gd name="connsiteX10" fmla="*/ 21550 w 72646"/>
                <a:gd name="connsiteY10" fmla="*/ 2432 h 8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646" h="86617">
                  <a:moveTo>
                    <a:pt x="21550" y="2432"/>
                  </a:moveTo>
                  <a:cubicBezTo>
                    <a:pt x="12050" y="477"/>
                    <a:pt x="8977" y="7462"/>
                    <a:pt x="10374" y="12491"/>
                  </a:cubicBezTo>
                  <a:cubicBezTo>
                    <a:pt x="12329" y="19756"/>
                    <a:pt x="16521" y="20035"/>
                    <a:pt x="7300" y="27579"/>
                  </a:cubicBezTo>
                  <a:cubicBezTo>
                    <a:pt x="594" y="32888"/>
                    <a:pt x="-244" y="42947"/>
                    <a:pt x="8418" y="46859"/>
                  </a:cubicBezTo>
                  <a:cubicBezTo>
                    <a:pt x="20432" y="52447"/>
                    <a:pt x="8977" y="58873"/>
                    <a:pt x="6741" y="65021"/>
                  </a:cubicBezTo>
                  <a:cubicBezTo>
                    <a:pt x="2550" y="77594"/>
                    <a:pt x="11771" y="79550"/>
                    <a:pt x="26859" y="84300"/>
                  </a:cubicBezTo>
                  <a:cubicBezTo>
                    <a:pt x="42226" y="89050"/>
                    <a:pt x="53124" y="84859"/>
                    <a:pt x="62623" y="74520"/>
                  </a:cubicBezTo>
                  <a:cubicBezTo>
                    <a:pt x="69609" y="66697"/>
                    <a:pt x="73521" y="58315"/>
                    <a:pt x="68212" y="51888"/>
                  </a:cubicBezTo>
                  <a:cubicBezTo>
                    <a:pt x="60668" y="42388"/>
                    <a:pt x="50329" y="50212"/>
                    <a:pt x="53682" y="39874"/>
                  </a:cubicBezTo>
                  <a:cubicBezTo>
                    <a:pt x="55638" y="33726"/>
                    <a:pt x="54800" y="22550"/>
                    <a:pt x="41109" y="22829"/>
                  </a:cubicBezTo>
                  <a:cubicBezTo>
                    <a:pt x="27138" y="22829"/>
                    <a:pt x="35241" y="5226"/>
                    <a:pt x="21550" y="24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79" name="Forma libre 178">
              <a:extLst>
                <a:ext uri="{FF2B5EF4-FFF2-40B4-BE49-F238E27FC236}">
                  <a16:creationId xmlns:a16="http://schemas.microsoft.com/office/drawing/2014/main" id="{DFFDAE4A-6486-644F-A018-6FAC3D1FE5D8}"/>
                </a:ext>
              </a:extLst>
            </p:cNvPr>
            <p:cNvSpPr/>
            <p:nvPr/>
          </p:nvSpPr>
          <p:spPr>
            <a:xfrm>
              <a:off x="865752" y="3545344"/>
              <a:ext cx="381860" cy="327312"/>
            </a:xfrm>
            <a:custGeom>
              <a:avLst/>
              <a:gdLst>
                <a:gd name="connsiteX0" fmla="*/ 15562 w 58676"/>
                <a:gd name="connsiteY0" fmla="*/ 48198 h 50294"/>
                <a:gd name="connsiteX1" fmla="*/ 44062 w 58676"/>
                <a:gd name="connsiteY1" fmla="*/ 48198 h 50294"/>
                <a:gd name="connsiteX2" fmla="*/ 51327 w 58676"/>
                <a:gd name="connsiteY2" fmla="*/ 42051 h 50294"/>
                <a:gd name="connsiteX3" fmla="*/ 57474 w 58676"/>
                <a:gd name="connsiteY3" fmla="*/ 3772 h 50294"/>
                <a:gd name="connsiteX4" fmla="*/ 56077 w 58676"/>
                <a:gd name="connsiteY4" fmla="*/ 2096 h 50294"/>
                <a:gd name="connsiteX5" fmla="*/ 3547 w 58676"/>
                <a:gd name="connsiteY5" fmla="*/ 2096 h 50294"/>
                <a:gd name="connsiteX6" fmla="*/ 2150 w 58676"/>
                <a:gd name="connsiteY6" fmla="*/ 3772 h 50294"/>
                <a:gd name="connsiteX7" fmla="*/ 8297 w 58676"/>
                <a:gd name="connsiteY7" fmla="*/ 42051 h 50294"/>
                <a:gd name="connsiteX8" fmla="*/ 15562 w 58676"/>
                <a:gd name="connsiteY8" fmla="*/ 48198 h 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76" h="50294">
                  <a:moveTo>
                    <a:pt x="15562" y="48198"/>
                  </a:moveTo>
                  <a:lnTo>
                    <a:pt x="44062" y="48198"/>
                  </a:lnTo>
                  <a:cubicBezTo>
                    <a:pt x="47694" y="48198"/>
                    <a:pt x="50768" y="45684"/>
                    <a:pt x="51327" y="42051"/>
                  </a:cubicBezTo>
                  <a:lnTo>
                    <a:pt x="57474" y="3772"/>
                  </a:lnTo>
                  <a:cubicBezTo>
                    <a:pt x="57753" y="2934"/>
                    <a:pt x="56915" y="2096"/>
                    <a:pt x="56077" y="2096"/>
                  </a:cubicBezTo>
                  <a:lnTo>
                    <a:pt x="3547" y="2096"/>
                  </a:lnTo>
                  <a:cubicBezTo>
                    <a:pt x="2709" y="2096"/>
                    <a:pt x="1871" y="2934"/>
                    <a:pt x="2150" y="3772"/>
                  </a:cubicBezTo>
                  <a:lnTo>
                    <a:pt x="8297" y="42051"/>
                  </a:lnTo>
                  <a:cubicBezTo>
                    <a:pt x="9136" y="45404"/>
                    <a:pt x="11930" y="48198"/>
                    <a:pt x="15562" y="48198"/>
                  </a:cubicBezTo>
                  <a:close/>
                </a:path>
              </a:pathLst>
            </a:custGeom>
            <a:solidFill>
              <a:srgbClr val="3445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5" name="Forma libre 184">
              <a:extLst>
                <a:ext uri="{FF2B5EF4-FFF2-40B4-BE49-F238E27FC236}">
                  <a16:creationId xmlns:a16="http://schemas.microsoft.com/office/drawing/2014/main" id="{5A4581A8-AE97-5249-93FE-F35EA75F14D2}"/>
                </a:ext>
              </a:extLst>
            </p:cNvPr>
            <p:cNvSpPr/>
            <p:nvPr/>
          </p:nvSpPr>
          <p:spPr>
            <a:xfrm>
              <a:off x="441606" y="5071809"/>
              <a:ext cx="3436712" cy="227212"/>
            </a:xfrm>
            <a:custGeom>
              <a:avLst/>
              <a:gdLst>
                <a:gd name="connsiteX0" fmla="*/ 498889 w 500145"/>
                <a:gd name="connsiteY0" fmla="*/ 6846 h 11176"/>
                <a:gd name="connsiteX1" fmla="*/ 250492 w 500145"/>
                <a:gd name="connsiteY1" fmla="*/ 11596 h 11176"/>
                <a:gd name="connsiteX2" fmla="*/ 2096 w 500145"/>
                <a:gd name="connsiteY2" fmla="*/ 6846 h 11176"/>
                <a:gd name="connsiteX3" fmla="*/ 250492 w 500145"/>
                <a:gd name="connsiteY3" fmla="*/ 2096 h 11176"/>
                <a:gd name="connsiteX4" fmla="*/ 498889 w 500145"/>
                <a:gd name="connsiteY4" fmla="*/ 6846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45" h="11176">
                  <a:moveTo>
                    <a:pt x="498889" y="6846"/>
                  </a:moveTo>
                  <a:cubicBezTo>
                    <a:pt x="498889" y="9640"/>
                    <a:pt x="387683" y="11596"/>
                    <a:pt x="250492" y="11596"/>
                  </a:cubicBezTo>
                  <a:cubicBezTo>
                    <a:pt x="113301" y="11596"/>
                    <a:pt x="2096" y="9360"/>
                    <a:pt x="2096" y="6846"/>
                  </a:cubicBezTo>
                  <a:cubicBezTo>
                    <a:pt x="2096" y="4051"/>
                    <a:pt x="113301" y="2096"/>
                    <a:pt x="250492" y="2096"/>
                  </a:cubicBezTo>
                  <a:cubicBezTo>
                    <a:pt x="387683" y="2096"/>
                    <a:pt x="498889" y="4051"/>
                    <a:pt x="498889" y="6846"/>
                  </a:cubicBezTo>
                  <a:close/>
                </a:path>
              </a:pathLst>
            </a:custGeom>
            <a:solidFill>
              <a:srgbClr val="36267C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6" name="Forma libre 185">
              <a:extLst>
                <a:ext uri="{FF2B5EF4-FFF2-40B4-BE49-F238E27FC236}">
                  <a16:creationId xmlns:a16="http://schemas.microsoft.com/office/drawing/2014/main" id="{741A8B62-3957-4A46-A673-83D04C194D41}"/>
                </a:ext>
              </a:extLst>
            </p:cNvPr>
            <p:cNvSpPr/>
            <p:nvPr/>
          </p:nvSpPr>
          <p:spPr>
            <a:xfrm>
              <a:off x="497701" y="3843556"/>
              <a:ext cx="3291290" cy="127289"/>
            </a:xfrm>
            <a:custGeom>
              <a:avLst/>
              <a:gdLst>
                <a:gd name="connsiteX0" fmla="*/ 497212 w 505734"/>
                <a:gd name="connsiteY0" fmla="*/ 18301 h 19558"/>
                <a:gd name="connsiteX1" fmla="*/ 10199 w 505734"/>
                <a:gd name="connsiteY1" fmla="*/ 18301 h 19558"/>
                <a:gd name="connsiteX2" fmla="*/ 2096 w 505734"/>
                <a:gd name="connsiteY2" fmla="*/ 10198 h 19558"/>
                <a:gd name="connsiteX3" fmla="*/ 2096 w 505734"/>
                <a:gd name="connsiteY3" fmla="*/ 10198 h 19558"/>
                <a:gd name="connsiteX4" fmla="*/ 10199 w 505734"/>
                <a:gd name="connsiteY4" fmla="*/ 2096 h 19558"/>
                <a:gd name="connsiteX5" fmla="*/ 497492 w 505734"/>
                <a:gd name="connsiteY5" fmla="*/ 2096 h 19558"/>
                <a:gd name="connsiteX6" fmla="*/ 505594 w 505734"/>
                <a:gd name="connsiteY6" fmla="*/ 10198 h 19558"/>
                <a:gd name="connsiteX7" fmla="*/ 505594 w 505734"/>
                <a:gd name="connsiteY7" fmla="*/ 10198 h 19558"/>
                <a:gd name="connsiteX8" fmla="*/ 497212 w 505734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734" h="19558">
                  <a:moveTo>
                    <a:pt x="497212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497492" y="2096"/>
                  </a:lnTo>
                  <a:cubicBezTo>
                    <a:pt x="501962" y="2096"/>
                    <a:pt x="505594" y="5728"/>
                    <a:pt x="505594" y="10198"/>
                  </a:cubicBezTo>
                  <a:lnTo>
                    <a:pt x="505594" y="10198"/>
                  </a:lnTo>
                  <a:cubicBezTo>
                    <a:pt x="505315" y="14669"/>
                    <a:pt x="501683" y="18301"/>
                    <a:pt x="497212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7" name="Forma libre 186">
              <a:extLst>
                <a:ext uri="{FF2B5EF4-FFF2-40B4-BE49-F238E27FC236}">
                  <a16:creationId xmlns:a16="http://schemas.microsoft.com/office/drawing/2014/main" id="{31194C09-0377-B143-9CC5-97F3434C6267}"/>
                </a:ext>
              </a:extLst>
            </p:cNvPr>
            <p:cNvSpPr/>
            <p:nvPr/>
          </p:nvSpPr>
          <p:spPr>
            <a:xfrm>
              <a:off x="497701" y="3843556"/>
              <a:ext cx="945565" cy="127289"/>
            </a:xfrm>
            <a:custGeom>
              <a:avLst/>
              <a:gdLst>
                <a:gd name="connsiteX0" fmla="*/ 137331 w 145293"/>
                <a:gd name="connsiteY0" fmla="*/ 18301 h 19558"/>
                <a:gd name="connsiteX1" fmla="*/ 10199 w 145293"/>
                <a:gd name="connsiteY1" fmla="*/ 18301 h 19558"/>
                <a:gd name="connsiteX2" fmla="*/ 2096 w 145293"/>
                <a:gd name="connsiteY2" fmla="*/ 10198 h 19558"/>
                <a:gd name="connsiteX3" fmla="*/ 2096 w 145293"/>
                <a:gd name="connsiteY3" fmla="*/ 10198 h 19558"/>
                <a:gd name="connsiteX4" fmla="*/ 10199 w 145293"/>
                <a:gd name="connsiteY4" fmla="*/ 2096 h 19558"/>
                <a:gd name="connsiteX5" fmla="*/ 137331 w 145293"/>
                <a:gd name="connsiteY5" fmla="*/ 2096 h 19558"/>
                <a:gd name="connsiteX6" fmla="*/ 145434 w 145293"/>
                <a:gd name="connsiteY6" fmla="*/ 10198 h 19558"/>
                <a:gd name="connsiteX7" fmla="*/ 145434 w 145293"/>
                <a:gd name="connsiteY7" fmla="*/ 10198 h 19558"/>
                <a:gd name="connsiteX8" fmla="*/ 137331 w 145293"/>
                <a:gd name="connsiteY8" fmla="*/ 18301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93" h="19558">
                  <a:moveTo>
                    <a:pt x="137331" y="18301"/>
                  </a:moveTo>
                  <a:lnTo>
                    <a:pt x="10199" y="18301"/>
                  </a:lnTo>
                  <a:cubicBezTo>
                    <a:pt x="5728" y="18301"/>
                    <a:pt x="2096" y="14669"/>
                    <a:pt x="2096" y="10198"/>
                  </a:cubicBezTo>
                  <a:lnTo>
                    <a:pt x="2096" y="10198"/>
                  </a:lnTo>
                  <a:cubicBezTo>
                    <a:pt x="2096" y="5728"/>
                    <a:pt x="5728" y="2096"/>
                    <a:pt x="10199" y="2096"/>
                  </a:cubicBezTo>
                  <a:lnTo>
                    <a:pt x="137331" y="2096"/>
                  </a:lnTo>
                  <a:cubicBezTo>
                    <a:pt x="141801" y="2096"/>
                    <a:pt x="145434" y="5728"/>
                    <a:pt x="145434" y="10198"/>
                  </a:cubicBezTo>
                  <a:lnTo>
                    <a:pt x="145434" y="10198"/>
                  </a:lnTo>
                  <a:cubicBezTo>
                    <a:pt x="145434" y="14669"/>
                    <a:pt x="141801" y="18301"/>
                    <a:pt x="137331" y="18301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8" name="Forma libre 187">
              <a:extLst>
                <a:ext uri="{FF2B5EF4-FFF2-40B4-BE49-F238E27FC236}">
                  <a16:creationId xmlns:a16="http://schemas.microsoft.com/office/drawing/2014/main" id="{EC980027-ED42-0B4B-A65C-30246ADA1278}"/>
                </a:ext>
              </a:extLst>
            </p:cNvPr>
            <p:cNvSpPr/>
            <p:nvPr/>
          </p:nvSpPr>
          <p:spPr>
            <a:xfrm>
              <a:off x="572256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9" name="Forma libre 188">
              <a:extLst>
                <a:ext uri="{FF2B5EF4-FFF2-40B4-BE49-F238E27FC236}">
                  <a16:creationId xmlns:a16="http://schemas.microsoft.com/office/drawing/2014/main" id="{C3A01F13-52F9-F347-9369-0E6964B3D081}"/>
                </a:ext>
              </a:extLst>
            </p:cNvPr>
            <p:cNvSpPr/>
            <p:nvPr/>
          </p:nvSpPr>
          <p:spPr>
            <a:xfrm>
              <a:off x="1248697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0" name="Forma libre 189">
              <a:extLst>
                <a:ext uri="{FF2B5EF4-FFF2-40B4-BE49-F238E27FC236}">
                  <a16:creationId xmlns:a16="http://schemas.microsoft.com/office/drawing/2014/main" id="{9A7CEADF-29F1-1A4F-9913-D617A737842B}"/>
                </a:ext>
              </a:extLst>
            </p:cNvPr>
            <p:cNvSpPr/>
            <p:nvPr/>
          </p:nvSpPr>
          <p:spPr>
            <a:xfrm>
              <a:off x="130143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1" name="Forma libre 190">
              <a:extLst>
                <a:ext uri="{FF2B5EF4-FFF2-40B4-BE49-F238E27FC236}">
                  <a16:creationId xmlns:a16="http://schemas.microsoft.com/office/drawing/2014/main" id="{12D62C76-8898-494A-B06E-BD62DAFC6E01}"/>
                </a:ext>
              </a:extLst>
            </p:cNvPr>
            <p:cNvSpPr/>
            <p:nvPr/>
          </p:nvSpPr>
          <p:spPr>
            <a:xfrm>
              <a:off x="3592606" y="3950840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2" name="Forma libre 191">
              <a:extLst>
                <a:ext uri="{FF2B5EF4-FFF2-40B4-BE49-F238E27FC236}">
                  <a16:creationId xmlns:a16="http://schemas.microsoft.com/office/drawing/2014/main" id="{EB712409-CCE6-4144-A800-43CFE5560B5A}"/>
                </a:ext>
              </a:extLst>
            </p:cNvPr>
            <p:cNvSpPr/>
            <p:nvPr/>
          </p:nvSpPr>
          <p:spPr>
            <a:xfrm>
              <a:off x="2916165" y="3949024"/>
              <a:ext cx="127289" cy="1236510"/>
            </a:xfrm>
            <a:custGeom>
              <a:avLst/>
              <a:gdLst>
                <a:gd name="connsiteX0" fmla="*/ 2096 w 19558"/>
                <a:gd name="connsiteY0" fmla="*/ 2096 h 189999"/>
                <a:gd name="connsiteX1" fmla="*/ 18301 w 19558"/>
                <a:gd name="connsiteY1" fmla="*/ 2096 h 189999"/>
                <a:gd name="connsiteX2" fmla="*/ 18301 w 19558"/>
                <a:gd name="connsiteY2" fmla="*/ 190419 h 189999"/>
                <a:gd name="connsiteX3" fmla="*/ 2096 w 19558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89999">
                  <a:moveTo>
                    <a:pt x="2096" y="2096"/>
                  </a:moveTo>
                  <a:lnTo>
                    <a:pt x="18301" y="2096"/>
                  </a:lnTo>
                  <a:lnTo>
                    <a:pt x="18301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3" name="Forma libre 192">
              <a:extLst>
                <a:ext uri="{FF2B5EF4-FFF2-40B4-BE49-F238E27FC236}">
                  <a16:creationId xmlns:a16="http://schemas.microsoft.com/office/drawing/2014/main" id="{C68FDC77-7A2D-9845-991A-1B95588B36F1}"/>
                </a:ext>
              </a:extLst>
            </p:cNvPr>
            <p:cNvSpPr/>
            <p:nvPr/>
          </p:nvSpPr>
          <p:spPr>
            <a:xfrm>
              <a:off x="3645341" y="3950840"/>
              <a:ext cx="72732" cy="1236510"/>
            </a:xfrm>
            <a:custGeom>
              <a:avLst/>
              <a:gdLst>
                <a:gd name="connsiteX0" fmla="*/ 2096 w 11176"/>
                <a:gd name="connsiteY0" fmla="*/ 2096 h 189999"/>
                <a:gd name="connsiteX1" fmla="*/ 10199 w 11176"/>
                <a:gd name="connsiteY1" fmla="*/ 2096 h 189999"/>
                <a:gd name="connsiteX2" fmla="*/ 10199 w 11176"/>
                <a:gd name="connsiteY2" fmla="*/ 190419 h 189999"/>
                <a:gd name="connsiteX3" fmla="*/ 2096 w 11176"/>
                <a:gd name="connsiteY3" fmla="*/ 190419 h 18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" h="189999">
                  <a:moveTo>
                    <a:pt x="2096" y="2096"/>
                  </a:moveTo>
                  <a:lnTo>
                    <a:pt x="10199" y="2096"/>
                  </a:lnTo>
                  <a:lnTo>
                    <a:pt x="10199" y="190419"/>
                  </a:lnTo>
                  <a:lnTo>
                    <a:pt x="2096" y="190419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4" name="Forma libre 193">
              <a:extLst>
                <a:ext uri="{FF2B5EF4-FFF2-40B4-BE49-F238E27FC236}">
                  <a16:creationId xmlns:a16="http://schemas.microsoft.com/office/drawing/2014/main" id="{424A908C-82DA-6E46-B3CC-506C14A47236}"/>
                </a:ext>
              </a:extLst>
            </p:cNvPr>
            <p:cNvSpPr/>
            <p:nvPr/>
          </p:nvSpPr>
          <p:spPr>
            <a:xfrm>
              <a:off x="57225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5" name="Forma libre 194">
              <a:extLst>
                <a:ext uri="{FF2B5EF4-FFF2-40B4-BE49-F238E27FC236}">
                  <a16:creationId xmlns:a16="http://schemas.microsoft.com/office/drawing/2014/main" id="{26877C74-4BA4-2943-8DA7-8B0328018B5E}"/>
                </a:ext>
              </a:extLst>
            </p:cNvPr>
            <p:cNvSpPr/>
            <p:nvPr/>
          </p:nvSpPr>
          <p:spPr>
            <a:xfrm>
              <a:off x="1248697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6" name="Forma libre 195">
              <a:extLst>
                <a:ext uri="{FF2B5EF4-FFF2-40B4-BE49-F238E27FC236}">
                  <a16:creationId xmlns:a16="http://schemas.microsoft.com/office/drawing/2014/main" id="{809F0494-86AD-2447-8837-406B44A0553D}"/>
                </a:ext>
              </a:extLst>
            </p:cNvPr>
            <p:cNvSpPr/>
            <p:nvPr/>
          </p:nvSpPr>
          <p:spPr>
            <a:xfrm>
              <a:off x="2916165" y="3949024"/>
              <a:ext cx="127289" cy="127289"/>
            </a:xfrm>
            <a:custGeom>
              <a:avLst/>
              <a:gdLst>
                <a:gd name="connsiteX0" fmla="*/ 18301 w 19558"/>
                <a:gd name="connsiteY0" fmla="*/ 2096 h 19558"/>
                <a:gd name="connsiteX1" fmla="*/ 2096 w 19558"/>
                <a:gd name="connsiteY1" fmla="*/ 2096 h 19558"/>
                <a:gd name="connsiteX2" fmla="*/ 2096 w 19558"/>
                <a:gd name="connsiteY2" fmla="*/ 7404 h 19558"/>
                <a:gd name="connsiteX3" fmla="*/ 18301 w 19558"/>
                <a:gd name="connsiteY3" fmla="*/ 18860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18301" y="2096"/>
                  </a:moveTo>
                  <a:lnTo>
                    <a:pt x="2096" y="2096"/>
                  </a:lnTo>
                  <a:lnTo>
                    <a:pt x="2096" y="7404"/>
                  </a:lnTo>
                  <a:lnTo>
                    <a:pt x="18301" y="18860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7" name="Forma libre 196">
              <a:extLst>
                <a:ext uri="{FF2B5EF4-FFF2-40B4-BE49-F238E27FC236}">
                  <a16:creationId xmlns:a16="http://schemas.microsoft.com/office/drawing/2014/main" id="{79424684-5424-7A46-8322-0C6C6961F955}"/>
                </a:ext>
              </a:extLst>
            </p:cNvPr>
            <p:cNvSpPr/>
            <p:nvPr/>
          </p:nvSpPr>
          <p:spPr>
            <a:xfrm>
              <a:off x="3592606" y="3949024"/>
              <a:ext cx="127289" cy="127289"/>
            </a:xfrm>
            <a:custGeom>
              <a:avLst/>
              <a:gdLst>
                <a:gd name="connsiteX0" fmla="*/ 2096 w 19558"/>
                <a:gd name="connsiteY0" fmla="*/ 2096 h 19558"/>
                <a:gd name="connsiteX1" fmla="*/ 2096 w 19558"/>
                <a:gd name="connsiteY1" fmla="*/ 7404 h 19558"/>
                <a:gd name="connsiteX2" fmla="*/ 18301 w 19558"/>
                <a:gd name="connsiteY2" fmla="*/ 18860 h 19558"/>
                <a:gd name="connsiteX3" fmla="*/ 18301 w 19558"/>
                <a:gd name="connsiteY3" fmla="*/ 2096 h 1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9558">
                  <a:moveTo>
                    <a:pt x="2096" y="2096"/>
                  </a:moveTo>
                  <a:lnTo>
                    <a:pt x="2096" y="7404"/>
                  </a:lnTo>
                  <a:lnTo>
                    <a:pt x="18301" y="18860"/>
                  </a:lnTo>
                  <a:lnTo>
                    <a:pt x="18301" y="2096"/>
                  </a:ln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40A0EDB0-B9F5-1841-8A67-1A3438F66EC0}"/>
                </a:ext>
              </a:extLst>
            </p:cNvPr>
            <p:cNvGrpSpPr/>
            <p:nvPr/>
          </p:nvGrpSpPr>
          <p:grpSpPr>
            <a:xfrm>
              <a:off x="1598524" y="2507954"/>
              <a:ext cx="1781741" cy="1215609"/>
              <a:chOff x="1794214" y="2886165"/>
              <a:chExt cx="1156715" cy="789180"/>
            </a:xfrm>
          </p:grpSpPr>
          <p:sp>
            <p:nvSpPr>
              <p:cNvPr id="183" name="Forma libre 182">
                <a:extLst>
                  <a:ext uri="{FF2B5EF4-FFF2-40B4-BE49-F238E27FC236}">
                    <a16:creationId xmlns:a16="http://schemas.microsoft.com/office/drawing/2014/main" id="{49D4C398-DE0A-1A49-AF8C-6912BFA86AE2}"/>
                  </a:ext>
                </a:extLst>
              </p:cNvPr>
              <p:cNvSpPr/>
              <p:nvPr/>
            </p:nvSpPr>
            <p:spPr>
              <a:xfrm>
                <a:off x="1845861" y="3200044"/>
                <a:ext cx="90922" cy="90922"/>
              </a:xfrm>
              <a:custGeom>
                <a:avLst/>
                <a:gdLst>
                  <a:gd name="connsiteX0" fmla="*/ 8689 w 13970"/>
                  <a:gd name="connsiteY0" fmla="*/ 9469 h 13970"/>
                  <a:gd name="connsiteX1" fmla="*/ 10645 w 13970"/>
                  <a:gd name="connsiteY1" fmla="*/ 2204 h 13970"/>
                  <a:gd name="connsiteX2" fmla="*/ 2542 w 13970"/>
                  <a:gd name="connsiteY2" fmla="*/ 11425 h 13970"/>
                  <a:gd name="connsiteX3" fmla="*/ 8689 w 13970"/>
                  <a:gd name="connsiteY3" fmla="*/ 9469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8689" y="9469"/>
                    </a:moveTo>
                    <a:cubicBezTo>
                      <a:pt x="12601" y="6116"/>
                      <a:pt x="14277" y="3322"/>
                      <a:pt x="10645" y="2204"/>
                    </a:cubicBezTo>
                    <a:cubicBezTo>
                      <a:pt x="7012" y="1087"/>
                      <a:pt x="306" y="8910"/>
                      <a:pt x="2542" y="11425"/>
                    </a:cubicBezTo>
                    <a:cubicBezTo>
                      <a:pt x="3939" y="13101"/>
                      <a:pt x="6733" y="10866"/>
                      <a:pt x="8689" y="9469"/>
                    </a:cubicBezTo>
                    <a:close/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98" name="Forma libre 197">
                <a:extLst>
                  <a:ext uri="{FF2B5EF4-FFF2-40B4-BE49-F238E27FC236}">
                    <a16:creationId xmlns:a16="http://schemas.microsoft.com/office/drawing/2014/main" id="{8BE8D13B-25BF-054B-95AE-5758CFBFF1D0}"/>
                  </a:ext>
                </a:extLst>
              </p:cNvPr>
              <p:cNvSpPr/>
              <p:nvPr/>
            </p:nvSpPr>
            <p:spPr>
              <a:xfrm>
                <a:off x="1805341" y="2984358"/>
                <a:ext cx="1145588" cy="690987"/>
              </a:xfrm>
              <a:custGeom>
                <a:avLst/>
                <a:gdLst>
                  <a:gd name="connsiteX0" fmla="*/ 13831 w 176029"/>
                  <a:gd name="connsiteY0" fmla="*/ 106595 h 106176"/>
                  <a:gd name="connsiteX1" fmla="*/ 174492 w 176029"/>
                  <a:gd name="connsiteY1" fmla="*/ 106595 h 106176"/>
                  <a:gd name="connsiteX2" fmla="*/ 162757 w 176029"/>
                  <a:gd name="connsiteY2" fmla="*/ 2096 h 106176"/>
                  <a:gd name="connsiteX3" fmla="*/ 2096 w 176029"/>
                  <a:gd name="connsiteY3" fmla="*/ 2096 h 106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29" h="106176">
                    <a:moveTo>
                      <a:pt x="13831" y="106595"/>
                    </a:moveTo>
                    <a:lnTo>
                      <a:pt x="174492" y="106595"/>
                    </a:lnTo>
                    <a:lnTo>
                      <a:pt x="162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6277C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99" name="Forma libre 198">
                <a:extLst>
                  <a:ext uri="{FF2B5EF4-FFF2-40B4-BE49-F238E27FC236}">
                    <a16:creationId xmlns:a16="http://schemas.microsoft.com/office/drawing/2014/main" id="{B64A566B-36AB-7341-B141-8B0A3E12B3E0}"/>
                  </a:ext>
                </a:extLst>
              </p:cNvPr>
              <p:cNvSpPr/>
              <p:nvPr/>
            </p:nvSpPr>
            <p:spPr>
              <a:xfrm>
                <a:off x="1868768" y="3295308"/>
                <a:ext cx="1036481" cy="345494"/>
              </a:xfrm>
              <a:custGeom>
                <a:avLst/>
                <a:gdLst>
                  <a:gd name="connsiteX0" fmla="*/ 7963 w 159264"/>
                  <a:gd name="connsiteY0" fmla="*/ 52948 h 53088"/>
                  <a:gd name="connsiteX1" fmla="*/ 159404 w 159264"/>
                  <a:gd name="connsiteY1" fmla="*/ 52948 h 53088"/>
                  <a:gd name="connsiteX2" fmla="*/ 153816 w 159264"/>
                  <a:gd name="connsiteY2" fmla="*/ 2096 h 53088"/>
                  <a:gd name="connsiteX3" fmla="*/ 2096 w 159264"/>
                  <a:gd name="connsiteY3" fmla="*/ 2096 h 5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53088">
                    <a:moveTo>
                      <a:pt x="7963" y="52948"/>
                    </a:moveTo>
                    <a:lnTo>
                      <a:pt x="159404" y="52948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0" name="Forma libre 199">
                <a:extLst>
                  <a:ext uri="{FF2B5EF4-FFF2-40B4-BE49-F238E27FC236}">
                    <a16:creationId xmlns:a16="http://schemas.microsoft.com/office/drawing/2014/main" id="{B32DA080-4D31-DC46-9DA1-95245BBA648C}"/>
                  </a:ext>
                </a:extLst>
              </p:cNvPr>
              <p:cNvSpPr/>
              <p:nvPr/>
            </p:nvSpPr>
            <p:spPr>
              <a:xfrm>
                <a:off x="2554303" y="3318945"/>
                <a:ext cx="327312" cy="290943"/>
              </a:xfrm>
              <a:custGeom>
                <a:avLst/>
                <a:gdLst>
                  <a:gd name="connsiteX0" fmla="*/ 6566 w 50294"/>
                  <a:gd name="connsiteY0" fmla="*/ 43169 h 44705"/>
                  <a:gd name="connsiteX1" fmla="*/ 49875 w 50294"/>
                  <a:gd name="connsiteY1" fmla="*/ 43169 h 44705"/>
                  <a:gd name="connsiteX2" fmla="*/ 45404 w 50294"/>
                  <a:gd name="connsiteY2" fmla="*/ 2096 h 44705"/>
                  <a:gd name="connsiteX3" fmla="*/ 2096 w 50294"/>
                  <a:gd name="connsiteY3" fmla="*/ 2096 h 4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4" h="44705">
                    <a:moveTo>
                      <a:pt x="6566" y="43169"/>
                    </a:moveTo>
                    <a:lnTo>
                      <a:pt x="49875" y="43169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1" name="Forma libre 200">
                <a:extLst>
                  <a:ext uri="{FF2B5EF4-FFF2-40B4-BE49-F238E27FC236}">
                    <a16:creationId xmlns:a16="http://schemas.microsoft.com/office/drawing/2014/main" id="{A257F9D1-7657-564A-AA31-E81111802512}"/>
                  </a:ext>
                </a:extLst>
              </p:cNvPr>
              <p:cNvSpPr/>
              <p:nvPr/>
            </p:nvSpPr>
            <p:spPr>
              <a:xfrm>
                <a:off x="2625219" y="3180749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2" name="Forma libre 201">
                <a:extLst>
                  <a:ext uri="{FF2B5EF4-FFF2-40B4-BE49-F238E27FC236}">
                    <a16:creationId xmlns:a16="http://schemas.microsoft.com/office/drawing/2014/main" id="{524C300C-CAE7-6043-A8BC-B203330C3E72}"/>
                  </a:ext>
                </a:extLst>
              </p:cNvPr>
              <p:cNvSpPr/>
              <p:nvPr/>
            </p:nvSpPr>
            <p:spPr>
              <a:xfrm>
                <a:off x="2710681" y="3191656"/>
                <a:ext cx="127289" cy="36366"/>
              </a:xfrm>
              <a:custGeom>
                <a:avLst/>
                <a:gdLst>
                  <a:gd name="connsiteX0" fmla="*/ 2375 w 19558"/>
                  <a:gd name="connsiteY0" fmla="*/ 3772 h 5588"/>
                  <a:gd name="connsiteX1" fmla="*/ 18301 w 19558"/>
                  <a:gd name="connsiteY1" fmla="*/ 3772 h 5588"/>
                  <a:gd name="connsiteX2" fmla="*/ 18301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3772"/>
                    </a:moveTo>
                    <a:lnTo>
                      <a:pt x="18301" y="3772"/>
                    </a:lnTo>
                    <a:lnTo>
                      <a:pt x="18301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3" name="Forma libre 202">
                <a:extLst>
                  <a:ext uri="{FF2B5EF4-FFF2-40B4-BE49-F238E27FC236}">
                    <a16:creationId xmlns:a16="http://schemas.microsoft.com/office/drawing/2014/main" id="{147572ED-7F24-1846-8549-8285CED17A54}"/>
                  </a:ext>
                </a:extLst>
              </p:cNvPr>
              <p:cNvSpPr/>
              <p:nvPr/>
            </p:nvSpPr>
            <p:spPr>
              <a:xfrm>
                <a:off x="1886953" y="3275302"/>
                <a:ext cx="309128" cy="163655"/>
              </a:xfrm>
              <a:custGeom>
                <a:avLst/>
                <a:gdLst>
                  <a:gd name="connsiteX0" fmla="*/ 4610 w 47499"/>
                  <a:gd name="connsiteY0" fmla="*/ 25566 h 25147"/>
                  <a:gd name="connsiteX1" fmla="*/ 47919 w 47499"/>
                  <a:gd name="connsiteY1" fmla="*/ 25566 h 25147"/>
                  <a:gd name="connsiteX2" fmla="*/ 45404 w 47499"/>
                  <a:gd name="connsiteY2" fmla="*/ 2096 h 25147"/>
                  <a:gd name="connsiteX3" fmla="*/ 2096 w 47499"/>
                  <a:gd name="connsiteY3" fmla="*/ 2096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25147">
                    <a:moveTo>
                      <a:pt x="4610" y="25566"/>
                    </a:moveTo>
                    <a:lnTo>
                      <a:pt x="47919" y="25566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4" name="Forma libre 203">
                <a:extLst>
                  <a:ext uri="{FF2B5EF4-FFF2-40B4-BE49-F238E27FC236}">
                    <a16:creationId xmlns:a16="http://schemas.microsoft.com/office/drawing/2014/main" id="{05273C64-1BF2-554B-B555-915F7AE08B05}"/>
                  </a:ext>
                </a:extLst>
              </p:cNvPr>
              <p:cNvSpPr/>
              <p:nvPr/>
            </p:nvSpPr>
            <p:spPr>
              <a:xfrm>
                <a:off x="1906957" y="3449872"/>
                <a:ext cx="309128" cy="36366"/>
              </a:xfrm>
              <a:custGeom>
                <a:avLst/>
                <a:gdLst>
                  <a:gd name="connsiteX0" fmla="*/ 2096 w 47499"/>
                  <a:gd name="connsiteY0" fmla="*/ 3772 h 5588"/>
                  <a:gd name="connsiteX1" fmla="*/ 4540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096" y="3772"/>
                    </a:moveTo>
                    <a:lnTo>
                      <a:pt x="4540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5" name="Forma libre 204">
                <a:extLst>
                  <a:ext uri="{FF2B5EF4-FFF2-40B4-BE49-F238E27FC236}">
                    <a16:creationId xmlns:a16="http://schemas.microsoft.com/office/drawing/2014/main" id="{DED47698-800E-3742-9924-EDA8F369ACBA}"/>
                  </a:ext>
                </a:extLst>
              </p:cNvPr>
              <p:cNvSpPr/>
              <p:nvPr/>
            </p:nvSpPr>
            <p:spPr>
              <a:xfrm>
                <a:off x="1908773" y="3473508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6" name="Forma libre 205">
                <a:extLst>
                  <a:ext uri="{FF2B5EF4-FFF2-40B4-BE49-F238E27FC236}">
                    <a16:creationId xmlns:a16="http://schemas.microsoft.com/office/drawing/2014/main" id="{FA0C0BE0-77EF-0247-89A0-ED453A8563C8}"/>
                  </a:ext>
                </a:extLst>
              </p:cNvPr>
              <p:cNvSpPr/>
              <p:nvPr/>
            </p:nvSpPr>
            <p:spPr>
              <a:xfrm>
                <a:off x="2368826" y="3155288"/>
                <a:ext cx="236387" cy="90922"/>
              </a:xfrm>
              <a:custGeom>
                <a:avLst/>
                <a:gdLst>
                  <a:gd name="connsiteX0" fmla="*/ 3493 w 36323"/>
                  <a:gd name="connsiteY0" fmla="*/ 12993 h 13970"/>
                  <a:gd name="connsiteX1" fmla="*/ 36743 w 36323"/>
                  <a:gd name="connsiteY1" fmla="*/ 12993 h 13970"/>
                  <a:gd name="connsiteX2" fmla="*/ 35625 w 36323"/>
                  <a:gd name="connsiteY2" fmla="*/ 2096 h 13970"/>
                  <a:gd name="connsiteX3" fmla="*/ 2096 w 36323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23" h="13970">
                    <a:moveTo>
                      <a:pt x="3493" y="12993"/>
                    </a:moveTo>
                    <a:lnTo>
                      <a:pt x="36743" y="12993"/>
                    </a:lnTo>
                    <a:lnTo>
                      <a:pt x="35625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7" name="Forma libre 206">
                <a:extLst>
                  <a:ext uri="{FF2B5EF4-FFF2-40B4-BE49-F238E27FC236}">
                    <a16:creationId xmlns:a16="http://schemas.microsoft.com/office/drawing/2014/main" id="{94DE837B-752F-A94E-A0C2-B7E6290EF902}"/>
                  </a:ext>
                </a:extLst>
              </p:cNvPr>
              <p:cNvSpPr/>
              <p:nvPr/>
            </p:nvSpPr>
            <p:spPr>
              <a:xfrm>
                <a:off x="1796036" y="3180749"/>
                <a:ext cx="509148" cy="90922"/>
              </a:xfrm>
              <a:custGeom>
                <a:avLst/>
                <a:gdLst>
                  <a:gd name="connsiteX0" fmla="*/ 3213 w 78235"/>
                  <a:gd name="connsiteY0" fmla="*/ 12993 h 13970"/>
                  <a:gd name="connsiteX1" fmla="*/ 76140 w 78235"/>
                  <a:gd name="connsiteY1" fmla="*/ 12993 h 13970"/>
                  <a:gd name="connsiteX2" fmla="*/ 74742 w 78235"/>
                  <a:gd name="connsiteY2" fmla="*/ 2096 h 13970"/>
                  <a:gd name="connsiteX3" fmla="*/ 2096 w 78235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235" h="13970">
                    <a:moveTo>
                      <a:pt x="3213" y="12993"/>
                    </a:moveTo>
                    <a:lnTo>
                      <a:pt x="76140" y="12993"/>
                    </a:lnTo>
                    <a:lnTo>
                      <a:pt x="7474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8" name="Forma libre 207">
                <a:extLst>
                  <a:ext uri="{FF2B5EF4-FFF2-40B4-BE49-F238E27FC236}">
                    <a16:creationId xmlns:a16="http://schemas.microsoft.com/office/drawing/2014/main" id="{9436A1C6-C857-1F42-8A6C-6073A868D8D7}"/>
                  </a:ext>
                </a:extLst>
              </p:cNvPr>
              <p:cNvSpPr/>
              <p:nvPr/>
            </p:nvSpPr>
            <p:spPr>
              <a:xfrm>
                <a:off x="2072428" y="3191656"/>
                <a:ext cx="200021" cy="36366"/>
              </a:xfrm>
              <a:custGeom>
                <a:avLst/>
                <a:gdLst>
                  <a:gd name="connsiteX0" fmla="*/ 2096 w 30735"/>
                  <a:gd name="connsiteY0" fmla="*/ 3772 h 5588"/>
                  <a:gd name="connsiteX1" fmla="*/ 30037 w 30735"/>
                  <a:gd name="connsiteY1" fmla="*/ 3772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096" y="3772"/>
                    </a:moveTo>
                    <a:lnTo>
                      <a:pt x="30037" y="3772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9" name="Forma libre 208">
                <a:extLst>
                  <a:ext uri="{FF2B5EF4-FFF2-40B4-BE49-F238E27FC236}">
                    <a16:creationId xmlns:a16="http://schemas.microsoft.com/office/drawing/2014/main" id="{A4DBB2FC-2F4D-6B49-A15A-08AFAD2F5D49}"/>
                  </a:ext>
                </a:extLst>
              </p:cNvPr>
              <p:cNvSpPr/>
              <p:nvPr/>
            </p:nvSpPr>
            <p:spPr>
              <a:xfrm>
                <a:off x="2074250" y="3211660"/>
                <a:ext cx="200021" cy="36366"/>
              </a:xfrm>
              <a:custGeom>
                <a:avLst/>
                <a:gdLst>
                  <a:gd name="connsiteX0" fmla="*/ 2375 w 30735"/>
                  <a:gd name="connsiteY0" fmla="*/ 3493 h 5588"/>
                  <a:gd name="connsiteX1" fmla="*/ 30037 w 30735"/>
                  <a:gd name="connsiteY1" fmla="*/ 3493 h 5588"/>
                  <a:gd name="connsiteX2" fmla="*/ 29757 w 30735"/>
                  <a:gd name="connsiteY2" fmla="*/ 2096 h 5588"/>
                  <a:gd name="connsiteX3" fmla="*/ 2096 w 30735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35" h="5588">
                    <a:moveTo>
                      <a:pt x="2375" y="3493"/>
                    </a:moveTo>
                    <a:lnTo>
                      <a:pt x="30037" y="3493"/>
                    </a:lnTo>
                    <a:lnTo>
                      <a:pt x="29757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0" name="Forma libre 209">
                <a:extLst>
                  <a:ext uri="{FF2B5EF4-FFF2-40B4-BE49-F238E27FC236}">
                    <a16:creationId xmlns:a16="http://schemas.microsoft.com/office/drawing/2014/main" id="{6BDFAF7B-AA3A-C34B-8354-E93F06072B0B}"/>
                  </a:ext>
                </a:extLst>
              </p:cNvPr>
              <p:cNvSpPr/>
              <p:nvPr/>
            </p:nvSpPr>
            <p:spPr>
              <a:xfrm>
                <a:off x="1905135" y="3037092"/>
                <a:ext cx="1018299" cy="109107"/>
              </a:xfrm>
              <a:custGeom>
                <a:avLst/>
                <a:gdLst>
                  <a:gd name="connsiteX0" fmla="*/ 4051 w 156470"/>
                  <a:gd name="connsiteY0" fmla="*/ 17184 h 16764"/>
                  <a:gd name="connsiteX1" fmla="*/ 155492 w 156470"/>
                  <a:gd name="connsiteY1" fmla="*/ 17184 h 16764"/>
                  <a:gd name="connsiteX2" fmla="*/ 153816 w 156470"/>
                  <a:gd name="connsiteY2" fmla="*/ 2096 h 16764"/>
                  <a:gd name="connsiteX3" fmla="*/ 2096 w 156470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470" h="16764">
                    <a:moveTo>
                      <a:pt x="4051" y="17184"/>
                    </a:moveTo>
                    <a:lnTo>
                      <a:pt x="155492" y="17184"/>
                    </a:lnTo>
                    <a:lnTo>
                      <a:pt x="153816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1" name="Forma libre 210">
                <a:extLst>
                  <a:ext uri="{FF2B5EF4-FFF2-40B4-BE49-F238E27FC236}">
                    <a16:creationId xmlns:a16="http://schemas.microsoft.com/office/drawing/2014/main" id="{7DFA8787-C05D-144A-A902-8F812D16E5F1}"/>
                  </a:ext>
                </a:extLst>
              </p:cNvPr>
              <p:cNvSpPr/>
              <p:nvPr/>
            </p:nvSpPr>
            <p:spPr>
              <a:xfrm>
                <a:off x="1923319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008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2" name="Forma libre 211">
                <a:extLst>
                  <a:ext uri="{FF2B5EF4-FFF2-40B4-BE49-F238E27FC236}">
                    <a16:creationId xmlns:a16="http://schemas.microsoft.com/office/drawing/2014/main" id="{29C52D0B-9EEF-E54C-8E3C-FC84CF679B2D}"/>
                  </a:ext>
                </a:extLst>
              </p:cNvPr>
              <p:cNvSpPr/>
              <p:nvPr/>
            </p:nvSpPr>
            <p:spPr>
              <a:xfrm>
                <a:off x="2025148" y="3049822"/>
                <a:ext cx="90922" cy="90922"/>
              </a:xfrm>
              <a:custGeom>
                <a:avLst/>
                <a:gdLst>
                  <a:gd name="connsiteX0" fmla="*/ 3493 w 13970"/>
                  <a:gd name="connsiteY0" fmla="*/ 13272 h 13970"/>
                  <a:gd name="connsiteX1" fmla="*/ 14390 w 13970"/>
                  <a:gd name="connsiteY1" fmla="*/ 13272 h 13970"/>
                  <a:gd name="connsiteX2" fmla="*/ 13272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493" y="13272"/>
                    </a:moveTo>
                    <a:lnTo>
                      <a:pt x="14390" y="13272"/>
                    </a:lnTo>
                    <a:lnTo>
                      <a:pt x="1327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3" name="Forma libre 212">
                <a:extLst>
                  <a:ext uri="{FF2B5EF4-FFF2-40B4-BE49-F238E27FC236}">
                    <a16:creationId xmlns:a16="http://schemas.microsoft.com/office/drawing/2014/main" id="{561AEFE7-5810-F547-BBC3-FB7F0751044B}"/>
                  </a:ext>
                </a:extLst>
              </p:cNvPr>
              <p:cNvSpPr/>
              <p:nvPr/>
            </p:nvSpPr>
            <p:spPr>
              <a:xfrm>
                <a:off x="2128800" y="3049822"/>
                <a:ext cx="90922" cy="90922"/>
              </a:xfrm>
              <a:custGeom>
                <a:avLst/>
                <a:gdLst>
                  <a:gd name="connsiteX0" fmla="*/ 3213 w 13970"/>
                  <a:gd name="connsiteY0" fmla="*/ 13272 h 13970"/>
                  <a:gd name="connsiteX1" fmla="*/ 14390 w 13970"/>
                  <a:gd name="connsiteY1" fmla="*/ 13272 h 13970"/>
                  <a:gd name="connsiteX2" fmla="*/ 12993 w 13970"/>
                  <a:gd name="connsiteY2" fmla="*/ 2096 h 13970"/>
                  <a:gd name="connsiteX3" fmla="*/ 2096 w 13970"/>
                  <a:gd name="connsiteY3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70" h="13970">
                    <a:moveTo>
                      <a:pt x="3213" y="13272"/>
                    </a:moveTo>
                    <a:lnTo>
                      <a:pt x="14390" y="13272"/>
                    </a:lnTo>
                    <a:lnTo>
                      <a:pt x="1299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4" name="Forma libre 213">
                <a:extLst>
                  <a:ext uri="{FF2B5EF4-FFF2-40B4-BE49-F238E27FC236}">
                    <a16:creationId xmlns:a16="http://schemas.microsoft.com/office/drawing/2014/main" id="{34C5E2B9-349A-1D4B-B081-C803E2D43D23}"/>
                  </a:ext>
                </a:extLst>
              </p:cNvPr>
              <p:cNvSpPr/>
              <p:nvPr/>
            </p:nvSpPr>
            <p:spPr>
              <a:xfrm>
                <a:off x="2628858" y="3053458"/>
                <a:ext cx="254577" cy="36366"/>
              </a:xfrm>
              <a:custGeom>
                <a:avLst/>
                <a:gdLst>
                  <a:gd name="connsiteX0" fmla="*/ 2375 w 39117"/>
                  <a:gd name="connsiteY0" fmla="*/ 4331 h 5588"/>
                  <a:gd name="connsiteX1" fmla="*/ 38698 w 39117"/>
                  <a:gd name="connsiteY1" fmla="*/ 433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331"/>
                    </a:moveTo>
                    <a:lnTo>
                      <a:pt x="38698" y="433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5" name="Forma libre 214">
                <a:extLst>
                  <a:ext uri="{FF2B5EF4-FFF2-40B4-BE49-F238E27FC236}">
                    <a16:creationId xmlns:a16="http://schemas.microsoft.com/office/drawing/2014/main" id="{817A1743-E0B8-1B47-95CB-4E60A9B20426}"/>
                  </a:ext>
                </a:extLst>
              </p:cNvPr>
              <p:cNvSpPr/>
              <p:nvPr/>
            </p:nvSpPr>
            <p:spPr>
              <a:xfrm>
                <a:off x="2632496" y="3078917"/>
                <a:ext cx="254577" cy="36366"/>
              </a:xfrm>
              <a:custGeom>
                <a:avLst/>
                <a:gdLst>
                  <a:gd name="connsiteX0" fmla="*/ 2375 w 39117"/>
                  <a:gd name="connsiteY0" fmla="*/ 4051 h 5588"/>
                  <a:gd name="connsiteX1" fmla="*/ 38698 w 39117"/>
                  <a:gd name="connsiteY1" fmla="*/ 4051 h 5588"/>
                  <a:gd name="connsiteX2" fmla="*/ 38419 w 39117"/>
                  <a:gd name="connsiteY2" fmla="*/ 2096 h 5588"/>
                  <a:gd name="connsiteX3" fmla="*/ 2096 w 39117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7" h="5588">
                    <a:moveTo>
                      <a:pt x="2375" y="4051"/>
                    </a:moveTo>
                    <a:lnTo>
                      <a:pt x="38698" y="4051"/>
                    </a:lnTo>
                    <a:lnTo>
                      <a:pt x="3841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6" name="Forma libre 215">
                <a:extLst>
                  <a:ext uri="{FF2B5EF4-FFF2-40B4-BE49-F238E27FC236}">
                    <a16:creationId xmlns:a16="http://schemas.microsoft.com/office/drawing/2014/main" id="{CC45ED36-C7D3-F24F-A368-48372A1C10A8}"/>
                  </a:ext>
                </a:extLst>
              </p:cNvPr>
              <p:cNvSpPr/>
              <p:nvPr/>
            </p:nvSpPr>
            <p:spPr>
              <a:xfrm>
                <a:off x="2767054" y="3102556"/>
                <a:ext cx="127289" cy="36366"/>
              </a:xfrm>
              <a:custGeom>
                <a:avLst/>
                <a:gdLst>
                  <a:gd name="connsiteX0" fmla="*/ 2375 w 19558"/>
                  <a:gd name="connsiteY0" fmla="*/ 4331 h 5588"/>
                  <a:gd name="connsiteX1" fmla="*/ 18301 w 19558"/>
                  <a:gd name="connsiteY1" fmla="*/ 4331 h 5588"/>
                  <a:gd name="connsiteX2" fmla="*/ 18022 w 19558"/>
                  <a:gd name="connsiteY2" fmla="*/ 2096 h 5588"/>
                  <a:gd name="connsiteX3" fmla="*/ 2096 w 1955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58" h="5588">
                    <a:moveTo>
                      <a:pt x="2375" y="4331"/>
                    </a:moveTo>
                    <a:lnTo>
                      <a:pt x="18301" y="4331"/>
                    </a:lnTo>
                    <a:lnTo>
                      <a:pt x="18022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67A8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7" name="Forma libre 216">
                <a:extLst>
                  <a:ext uri="{FF2B5EF4-FFF2-40B4-BE49-F238E27FC236}">
                    <a16:creationId xmlns:a16="http://schemas.microsoft.com/office/drawing/2014/main" id="{4F04447E-1327-0A4D-8F0B-257A8B8D4F5B}"/>
                  </a:ext>
                </a:extLst>
              </p:cNvPr>
              <p:cNvSpPr/>
              <p:nvPr/>
            </p:nvSpPr>
            <p:spPr>
              <a:xfrm>
                <a:off x="2237907" y="3549879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8" name="Forma libre 217">
                <a:extLst>
                  <a:ext uri="{FF2B5EF4-FFF2-40B4-BE49-F238E27FC236}">
                    <a16:creationId xmlns:a16="http://schemas.microsoft.com/office/drawing/2014/main" id="{2EB898AE-E5DA-EE46-8ECE-5DCCF52E6C7F}"/>
                  </a:ext>
                </a:extLst>
              </p:cNvPr>
              <p:cNvSpPr/>
              <p:nvPr/>
            </p:nvSpPr>
            <p:spPr>
              <a:xfrm>
                <a:off x="2239721" y="3571700"/>
                <a:ext cx="309128" cy="36366"/>
              </a:xfrm>
              <a:custGeom>
                <a:avLst/>
                <a:gdLst>
                  <a:gd name="connsiteX0" fmla="*/ 2375 w 47499"/>
                  <a:gd name="connsiteY0" fmla="*/ 3772 h 5588"/>
                  <a:gd name="connsiteX1" fmla="*/ 45684 w 47499"/>
                  <a:gd name="connsiteY1" fmla="*/ 3772 h 5588"/>
                  <a:gd name="connsiteX2" fmla="*/ 45404 w 47499"/>
                  <a:gd name="connsiteY2" fmla="*/ 2096 h 5588"/>
                  <a:gd name="connsiteX3" fmla="*/ 2096 w 47499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99" h="5588">
                    <a:moveTo>
                      <a:pt x="2375" y="3772"/>
                    </a:moveTo>
                    <a:lnTo>
                      <a:pt x="45684" y="3772"/>
                    </a:lnTo>
                    <a:lnTo>
                      <a:pt x="45404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3333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19" name="Forma libre 218">
                <a:extLst>
                  <a:ext uri="{FF2B5EF4-FFF2-40B4-BE49-F238E27FC236}">
                    <a16:creationId xmlns:a16="http://schemas.microsoft.com/office/drawing/2014/main" id="{A75914BF-DFED-D74E-9563-EA751A89ADE6}"/>
                  </a:ext>
                </a:extLst>
              </p:cNvPr>
              <p:cNvSpPr/>
              <p:nvPr/>
            </p:nvSpPr>
            <p:spPr>
              <a:xfrm>
                <a:off x="2061521" y="3002540"/>
                <a:ext cx="709171" cy="563699"/>
              </a:xfrm>
              <a:custGeom>
                <a:avLst/>
                <a:gdLst>
                  <a:gd name="connsiteX0" fmla="*/ 11596 w 108970"/>
                  <a:gd name="connsiteY0" fmla="*/ 86198 h 86617"/>
                  <a:gd name="connsiteX1" fmla="*/ 107713 w 108970"/>
                  <a:gd name="connsiteY1" fmla="*/ 86198 h 86617"/>
                  <a:gd name="connsiteX2" fmla="*/ 98213 w 108970"/>
                  <a:gd name="connsiteY2" fmla="*/ 2096 h 86617"/>
                  <a:gd name="connsiteX3" fmla="*/ 2096 w 108970"/>
                  <a:gd name="connsiteY3" fmla="*/ 2096 h 8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70" h="86617">
                    <a:moveTo>
                      <a:pt x="11596" y="86198"/>
                    </a:moveTo>
                    <a:lnTo>
                      <a:pt x="107713" y="86198"/>
                    </a:lnTo>
                    <a:lnTo>
                      <a:pt x="98213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E2EBF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0" name="Forma libre 219">
                <a:extLst>
                  <a:ext uri="{FF2B5EF4-FFF2-40B4-BE49-F238E27FC236}">
                    <a16:creationId xmlns:a16="http://schemas.microsoft.com/office/drawing/2014/main" id="{BD6CDCF5-CDD6-234B-907F-582B33827CAE}"/>
                  </a:ext>
                </a:extLst>
              </p:cNvPr>
              <p:cNvSpPr/>
              <p:nvPr/>
            </p:nvSpPr>
            <p:spPr>
              <a:xfrm>
                <a:off x="1794214" y="2886165"/>
                <a:ext cx="1072855" cy="109107"/>
              </a:xfrm>
              <a:custGeom>
                <a:avLst/>
                <a:gdLst>
                  <a:gd name="connsiteX0" fmla="*/ 3772 w 164852"/>
                  <a:gd name="connsiteY0" fmla="*/ 17184 h 16764"/>
                  <a:gd name="connsiteX1" fmla="*/ 164433 w 164852"/>
                  <a:gd name="connsiteY1" fmla="*/ 17184 h 16764"/>
                  <a:gd name="connsiteX2" fmla="*/ 162478 w 164852"/>
                  <a:gd name="connsiteY2" fmla="*/ 2096 h 16764"/>
                  <a:gd name="connsiteX3" fmla="*/ 2096 w 164852"/>
                  <a:gd name="connsiteY3" fmla="*/ 2096 h 1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852" h="16764">
                    <a:moveTo>
                      <a:pt x="3772" y="17184"/>
                    </a:moveTo>
                    <a:lnTo>
                      <a:pt x="164433" y="17184"/>
                    </a:lnTo>
                    <a:lnTo>
                      <a:pt x="162478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1" name="Forma libre 220">
                <a:extLst>
                  <a:ext uri="{FF2B5EF4-FFF2-40B4-BE49-F238E27FC236}">
                    <a16:creationId xmlns:a16="http://schemas.microsoft.com/office/drawing/2014/main" id="{2A645CB2-375A-1245-833C-9FB311677BB8}"/>
                  </a:ext>
                </a:extLst>
              </p:cNvPr>
              <p:cNvSpPr/>
              <p:nvPr/>
            </p:nvSpPr>
            <p:spPr>
              <a:xfrm>
                <a:off x="1817857" y="2931624"/>
                <a:ext cx="1036481" cy="54550"/>
              </a:xfrm>
              <a:custGeom>
                <a:avLst/>
                <a:gdLst>
                  <a:gd name="connsiteX0" fmla="*/ 2654 w 159264"/>
                  <a:gd name="connsiteY0" fmla="*/ 6846 h 8382"/>
                  <a:gd name="connsiteX1" fmla="*/ 157448 w 159264"/>
                  <a:gd name="connsiteY1" fmla="*/ 6846 h 8382"/>
                  <a:gd name="connsiteX2" fmla="*/ 156889 w 159264"/>
                  <a:gd name="connsiteY2" fmla="*/ 2096 h 8382"/>
                  <a:gd name="connsiteX3" fmla="*/ 2096 w 159264"/>
                  <a:gd name="connsiteY3" fmla="*/ 2096 h 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264" h="8382">
                    <a:moveTo>
                      <a:pt x="2654" y="6846"/>
                    </a:moveTo>
                    <a:lnTo>
                      <a:pt x="157448" y="6846"/>
                    </a:lnTo>
                    <a:lnTo>
                      <a:pt x="156889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2F2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2" name="Forma libre 221">
                <a:extLst>
                  <a:ext uri="{FF2B5EF4-FFF2-40B4-BE49-F238E27FC236}">
                    <a16:creationId xmlns:a16="http://schemas.microsoft.com/office/drawing/2014/main" id="{6A57A8A5-B239-D548-BE28-DCF41125BE54}"/>
                  </a:ext>
                </a:extLst>
              </p:cNvPr>
              <p:cNvSpPr/>
              <p:nvPr/>
            </p:nvSpPr>
            <p:spPr>
              <a:xfrm>
                <a:off x="2805242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3" name="Forma libre 222">
                <a:extLst>
                  <a:ext uri="{FF2B5EF4-FFF2-40B4-BE49-F238E27FC236}">
                    <a16:creationId xmlns:a16="http://schemas.microsoft.com/office/drawing/2014/main" id="{5F16B227-FBFD-C345-AC86-1B6F9C90CBA3}"/>
                  </a:ext>
                </a:extLst>
              </p:cNvPr>
              <p:cNvSpPr/>
              <p:nvPr/>
            </p:nvSpPr>
            <p:spPr>
              <a:xfrm>
                <a:off x="2774330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5169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5169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4" name="Forma libre 223">
                <a:extLst>
                  <a:ext uri="{FF2B5EF4-FFF2-40B4-BE49-F238E27FC236}">
                    <a16:creationId xmlns:a16="http://schemas.microsoft.com/office/drawing/2014/main" id="{42D3D9B4-82CB-6540-ADD6-C8478F5B9C74}"/>
                  </a:ext>
                </a:extLst>
              </p:cNvPr>
              <p:cNvSpPr/>
              <p:nvPr/>
            </p:nvSpPr>
            <p:spPr>
              <a:xfrm>
                <a:off x="2745233" y="2902533"/>
                <a:ext cx="36366" cy="36366"/>
              </a:xfrm>
              <a:custGeom>
                <a:avLst/>
                <a:gdLst>
                  <a:gd name="connsiteX0" fmla="*/ 2375 w 5588"/>
                  <a:gd name="connsiteY0" fmla="*/ 4890 h 5588"/>
                  <a:gd name="connsiteX1" fmla="*/ 4890 w 5588"/>
                  <a:gd name="connsiteY1" fmla="*/ 4890 h 5588"/>
                  <a:gd name="connsiteX2" fmla="*/ 4610 w 5588"/>
                  <a:gd name="connsiteY2" fmla="*/ 2096 h 5588"/>
                  <a:gd name="connsiteX3" fmla="*/ 2096 w 5588"/>
                  <a:gd name="connsiteY3" fmla="*/ 2096 h 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8" h="5588">
                    <a:moveTo>
                      <a:pt x="2375" y="4890"/>
                    </a:moveTo>
                    <a:lnTo>
                      <a:pt x="4890" y="4890"/>
                    </a:lnTo>
                    <a:lnTo>
                      <a:pt x="4610" y="2096"/>
                    </a:lnTo>
                    <a:lnTo>
                      <a:pt x="2096" y="2096"/>
                    </a:lnTo>
                    <a:close/>
                  </a:path>
                </a:pathLst>
              </a:custGeom>
              <a:solidFill>
                <a:srgbClr val="F9F4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5" name="Forma libre 224">
                <a:extLst>
                  <a:ext uri="{FF2B5EF4-FFF2-40B4-BE49-F238E27FC236}">
                    <a16:creationId xmlns:a16="http://schemas.microsoft.com/office/drawing/2014/main" id="{0FE650EF-4E3F-0343-A5CD-66414176B17E}"/>
                  </a:ext>
                </a:extLst>
              </p:cNvPr>
              <p:cNvSpPr/>
              <p:nvPr/>
            </p:nvSpPr>
            <p:spPr>
              <a:xfrm>
                <a:off x="2341551" y="3289847"/>
                <a:ext cx="290943" cy="200021"/>
              </a:xfrm>
              <a:custGeom>
                <a:avLst/>
                <a:gdLst>
                  <a:gd name="connsiteX0" fmla="*/ 44007 w 44705"/>
                  <a:gd name="connsiteY0" fmla="*/ 6287 h 30735"/>
                  <a:gd name="connsiteX1" fmla="*/ 19698 w 44705"/>
                  <a:gd name="connsiteY1" fmla="*/ 29198 h 30735"/>
                  <a:gd name="connsiteX2" fmla="*/ 2096 w 44705"/>
                  <a:gd name="connsiteY2" fmla="*/ 26684 h 30735"/>
                  <a:gd name="connsiteX3" fmla="*/ 7684 w 44705"/>
                  <a:gd name="connsiteY3" fmla="*/ 12434 h 30735"/>
                  <a:gd name="connsiteX4" fmla="*/ 26404 w 44705"/>
                  <a:gd name="connsiteY4" fmla="*/ 7404 h 30735"/>
                  <a:gd name="connsiteX5" fmla="*/ 28640 w 44705"/>
                  <a:gd name="connsiteY5" fmla="*/ 2096 h 30735"/>
                  <a:gd name="connsiteX6" fmla="*/ 44007 w 44705"/>
                  <a:gd name="connsiteY6" fmla="*/ 6287 h 3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705" h="30735">
                    <a:moveTo>
                      <a:pt x="44007" y="6287"/>
                    </a:moveTo>
                    <a:cubicBezTo>
                      <a:pt x="41772" y="18022"/>
                      <a:pt x="32551" y="27522"/>
                      <a:pt x="19698" y="29198"/>
                    </a:cubicBezTo>
                    <a:cubicBezTo>
                      <a:pt x="13551" y="30037"/>
                      <a:pt x="7404" y="29198"/>
                      <a:pt x="2096" y="26684"/>
                    </a:cubicBezTo>
                    <a:lnTo>
                      <a:pt x="7684" y="12434"/>
                    </a:lnTo>
                    <a:cubicBezTo>
                      <a:pt x="14390" y="15507"/>
                      <a:pt x="22493" y="13551"/>
                      <a:pt x="26404" y="7404"/>
                    </a:cubicBezTo>
                    <a:cubicBezTo>
                      <a:pt x="27522" y="5728"/>
                      <a:pt x="28360" y="4051"/>
                      <a:pt x="28640" y="2096"/>
                    </a:cubicBezTo>
                    <a:lnTo>
                      <a:pt x="44007" y="6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6" name="Forma libre 225">
                <a:extLst>
                  <a:ext uri="{FF2B5EF4-FFF2-40B4-BE49-F238E27FC236}">
                    <a16:creationId xmlns:a16="http://schemas.microsoft.com/office/drawing/2014/main" id="{EE379839-EEFD-2A48-BA38-0874BCD3CDC9}"/>
                  </a:ext>
                </a:extLst>
              </p:cNvPr>
              <p:cNvSpPr/>
              <p:nvPr/>
            </p:nvSpPr>
            <p:spPr>
              <a:xfrm>
                <a:off x="2209714" y="3060344"/>
                <a:ext cx="418234" cy="309128"/>
              </a:xfrm>
              <a:custGeom>
                <a:avLst/>
                <a:gdLst>
                  <a:gd name="connsiteX0" fmla="*/ 6427 w 64264"/>
                  <a:gd name="connsiteY0" fmla="*/ 47979 h 47499"/>
                  <a:gd name="connsiteX1" fmla="*/ 2795 w 64264"/>
                  <a:gd name="connsiteY1" fmla="*/ 38199 h 47499"/>
                  <a:gd name="connsiteX2" fmla="*/ 26824 w 64264"/>
                  <a:gd name="connsiteY2" fmla="*/ 2435 h 47499"/>
                  <a:gd name="connsiteX3" fmla="*/ 64265 w 64264"/>
                  <a:gd name="connsiteY3" fmla="*/ 28699 h 47499"/>
                  <a:gd name="connsiteX4" fmla="*/ 64544 w 64264"/>
                  <a:gd name="connsiteY4" fmla="*/ 29817 h 47499"/>
                  <a:gd name="connsiteX5" fmla="*/ 49177 w 64264"/>
                  <a:gd name="connsiteY5" fmla="*/ 31494 h 47499"/>
                  <a:gd name="connsiteX6" fmla="*/ 42192 w 64264"/>
                  <a:gd name="connsiteY6" fmla="*/ 20597 h 47499"/>
                  <a:gd name="connsiteX7" fmla="*/ 20397 w 64264"/>
                  <a:gd name="connsiteY7" fmla="*/ 23950 h 47499"/>
                  <a:gd name="connsiteX8" fmla="*/ 20118 w 64264"/>
                  <a:gd name="connsiteY8" fmla="*/ 40435 h 4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64" h="47499">
                    <a:moveTo>
                      <a:pt x="6427" y="47979"/>
                    </a:moveTo>
                    <a:cubicBezTo>
                      <a:pt x="4750" y="44905"/>
                      <a:pt x="3353" y="41832"/>
                      <a:pt x="2795" y="38199"/>
                    </a:cubicBezTo>
                    <a:cubicBezTo>
                      <a:pt x="-838" y="21155"/>
                      <a:pt x="10059" y="5229"/>
                      <a:pt x="26824" y="2435"/>
                    </a:cubicBezTo>
                    <a:cubicBezTo>
                      <a:pt x="43868" y="-80"/>
                      <a:pt x="60633" y="11655"/>
                      <a:pt x="64265" y="28699"/>
                    </a:cubicBezTo>
                    <a:lnTo>
                      <a:pt x="64544" y="29817"/>
                    </a:lnTo>
                    <a:lnTo>
                      <a:pt x="49177" y="31494"/>
                    </a:lnTo>
                    <a:cubicBezTo>
                      <a:pt x="48339" y="27302"/>
                      <a:pt x="46103" y="23391"/>
                      <a:pt x="42192" y="20597"/>
                    </a:cubicBezTo>
                    <a:cubicBezTo>
                      <a:pt x="34927" y="15288"/>
                      <a:pt x="25147" y="16964"/>
                      <a:pt x="20397" y="23950"/>
                    </a:cubicBezTo>
                    <a:cubicBezTo>
                      <a:pt x="17045" y="28979"/>
                      <a:pt x="17045" y="35405"/>
                      <a:pt x="20118" y="40435"/>
                    </a:cubicBezTo>
                  </a:path>
                </a:pathLst>
              </a:custGeom>
              <a:solidFill>
                <a:srgbClr val="3627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7" name="Forma libre 226">
                <a:extLst>
                  <a:ext uri="{FF2B5EF4-FFF2-40B4-BE49-F238E27FC236}">
                    <a16:creationId xmlns:a16="http://schemas.microsoft.com/office/drawing/2014/main" id="{43ED5DBC-ED80-3347-AE65-607FC35B0BB2}"/>
                  </a:ext>
                </a:extLst>
              </p:cNvPr>
              <p:cNvSpPr/>
              <p:nvPr/>
            </p:nvSpPr>
            <p:spPr>
              <a:xfrm>
                <a:off x="2237907" y="3311668"/>
                <a:ext cx="163655" cy="163655"/>
              </a:xfrm>
              <a:custGeom>
                <a:avLst/>
                <a:gdLst>
                  <a:gd name="connsiteX0" fmla="*/ 20537 w 25147"/>
                  <a:gd name="connsiteY0" fmla="*/ 7684 h 25147"/>
                  <a:gd name="connsiteX1" fmla="*/ 23610 w 25147"/>
                  <a:gd name="connsiteY1" fmla="*/ 9360 h 25147"/>
                  <a:gd name="connsiteX2" fmla="*/ 18022 w 25147"/>
                  <a:gd name="connsiteY2" fmla="*/ 23610 h 25147"/>
                  <a:gd name="connsiteX3" fmla="*/ 2096 w 25147"/>
                  <a:gd name="connsiteY3" fmla="*/ 9360 h 25147"/>
                  <a:gd name="connsiteX4" fmla="*/ 15507 w 25147"/>
                  <a:gd name="connsiteY4" fmla="*/ 2096 h 25147"/>
                  <a:gd name="connsiteX5" fmla="*/ 20537 w 25147"/>
                  <a:gd name="connsiteY5" fmla="*/ 7684 h 2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7" h="25147">
                    <a:moveTo>
                      <a:pt x="20537" y="7684"/>
                    </a:moveTo>
                    <a:cubicBezTo>
                      <a:pt x="21375" y="8243"/>
                      <a:pt x="22493" y="8801"/>
                      <a:pt x="23610" y="9360"/>
                    </a:cubicBezTo>
                    <a:lnTo>
                      <a:pt x="18022" y="23610"/>
                    </a:lnTo>
                    <a:cubicBezTo>
                      <a:pt x="11316" y="20816"/>
                      <a:pt x="5728" y="15787"/>
                      <a:pt x="2096" y="9360"/>
                    </a:cubicBezTo>
                    <a:lnTo>
                      <a:pt x="15507" y="2096"/>
                    </a:lnTo>
                    <a:cubicBezTo>
                      <a:pt x="16625" y="4051"/>
                      <a:pt x="18301" y="6007"/>
                      <a:pt x="20537" y="768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8" name="Forma libre 227">
                <a:extLst>
                  <a:ext uri="{FF2B5EF4-FFF2-40B4-BE49-F238E27FC236}">
                    <a16:creationId xmlns:a16="http://schemas.microsoft.com/office/drawing/2014/main" id="{15B433BA-6A0E-934E-AF2A-E610A22469F2}"/>
                  </a:ext>
                </a:extLst>
              </p:cNvPr>
              <p:cNvSpPr/>
              <p:nvPr/>
            </p:nvSpPr>
            <p:spPr>
              <a:xfrm>
                <a:off x="2514299" y="3240752"/>
                <a:ext cx="127289" cy="90922"/>
              </a:xfrm>
              <a:custGeom>
                <a:avLst/>
                <a:gdLst>
                  <a:gd name="connsiteX0" fmla="*/ 17463 w 19558"/>
                  <a:gd name="connsiteY0" fmla="*/ 2096 h 13970"/>
                  <a:gd name="connsiteX1" fmla="*/ 17463 w 19558"/>
                  <a:gd name="connsiteY1" fmla="*/ 13831 h 13970"/>
                  <a:gd name="connsiteX2" fmla="*/ 2096 w 19558"/>
                  <a:gd name="connsiteY2" fmla="*/ 9919 h 13970"/>
                  <a:gd name="connsiteX3" fmla="*/ 2096 w 19558"/>
                  <a:gd name="connsiteY3" fmla="*/ 4051 h 13970"/>
                  <a:gd name="connsiteX4" fmla="*/ 17463 w 19558"/>
                  <a:gd name="connsiteY4" fmla="*/ 2096 h 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58" h="13970">
                    <a:moveTo>
                      <a:pt x="17463" y="2096"/>
                    </a:moveTo>
                    <a:cubicBezTo>
                      <a:pt x="18301" y="6007"/>
                      <a:pt x="18022" y="9919"/>
                      <a:pt x="17463" y="13831"/>
                    </a:cubicBezTo>
                    <a:lnTo>
                      <a:pt x="2096" y="9919"/>
                    </a:lnTo>
                    <a:cubicBezTo>
                      <a:pt x="2375" y="7963"/>
                      <a:pt x="2375" y="6007"/>
                      <a:pt x="2096" y="4051"/>
                    </a:cubicBezTo>
                    <a:lnTo>
                      <a:pt x="17463" y="20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6E9441-75E6-4ED9-B828-4C294989BBF0}"/>
              </a:ext>
            </a:extLst>
          </p:cNvPr>
          <p:cNvSpPr txBox="1"/>
          <p:nvPr/>
        </p:nvSpPr>
        <p:spPr>
          <a:xfrm>
            <a:off x="4075871" y="480585"/>
            <a:ext cx="70257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Основные возможности </a:t>
            </a:r>
            <a:r>
              <a:rPr lang="ru-RU" sz="1500" b="1" dirty="0" err="1">
                <a:latin typeface="Montserrat" panose="00000500000000000000" pitchFamily="2" charset="-52"/>
              </a:rPr>
              <a:t>Alice</a:t>
            </a:r>
            <a:r>
              <a:rPr lang="ru-RU" sz="1500" b="1" dirty="0">
                <a:latin typeface="Montserrat" panose="00000500000000000000" pitchFamily="2" charset="-52"/>
              </a:rPr>
              <a:t> включают: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Голосовой поиск: пользователи могут задавать вопросы и получать ответы на различные темы, такие как погода, новости, спорт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Управление умными устройствами: </a:t>
            </a:r>
            <a:r>
              <a:rPr lang="ru-RU" sz="1500" dirty="0" err="1">
                <a:latin typeface="Montserrat" panose="00000500000000000000" pitchFamily="2" charset="-52"/>
              </a:rPr>
              <a:t>Alice</a:t>
            </a:r>
            <a:r>
              <a:rPr lang="ru-RU" sz="1500" dirty="0">
                <a:latin typeface="Montserrat" panose="00000500000000000000" pitchFamily="2" charset="-52"/>
              </a:rPr>
              <a:t> может управлять умными домашними устройствами, такими как умные колонки, телевизоры, освещение и т. 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Интеграция со сторонними сервисами: </a:t>
            </a:r>
            <a:r>
              <a:rPr lang="ru-RU" sz="1500" dirty="0" err="1">
                <a:latin typeface="Montserrat" panose="00000500000000000000" pitchFamily="2" charset="-52"/>
              </a:rPr>
              <a:t>Alice</a:t>
            </a:r>
            <a:r>
              <a:rPr lang="ru-RU" sz="1500" dirty="0">
                <a:latin typeface="Montserrat" panose="00000500000000000000" pitchFamily="2" charset="-52"/>
              </a:rPr>
              <a:t> может интегрироваться со сторонними сервисами, такими как </a:t>
            </a:r>
            <a:r>
              <a:rPr lang="ru-RU" sz="1500" dirty="0" err="1">
                <a:latin typeface="Montserrat" panose="00000500000000000000" pitchFamily="2" charset="-52"/>
              </a:rPr>
              <a:t>Яндекс.Музыка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ru-RU" sz="1500" dirty="0" err="1">
                <a:latin typeface="Montserrat" panose="00000500000000000000" pitchFamily="2" charset="-52"/>
              </a:rPr>
              <a:t>Яндекс.Еда</a:t>
            </a:r>
            <a:r>
              <a:rPr lang="ru-RU" sz="1500" dirty="0">
                <a:latin typeface="Montserrat" panose="00000500000000000000" pitchFamily="2" charset="-52"/>
              </a:rPr>
              <a:t> и т. д.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55661A-2234-44ED-B550-226C896327BA}"/>
              </a:ext>
            </a:extLst>
          </p:cNvPr>
          <p:cNvSpPr txBox="1"/>
          <p:nvPr/>
        </p:nvSpPr>
        <p:spPr>
          <a:xfrm>
            <a:off x="4157042" y="3766123"/>
            <a:ext cx="61809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b="1" dirty="0">
                <a:latin typeface="Montserrat" panose="00000500000000000000" pitchFamily="2" charset="-52"/>
              </a:rPr>
              <a:t>Примеры использования </a:t>
            </a:r>
            <a:r>
              <a:rPr lang="ru-RU" sz="1500" b="1" dirty="0" err="1">
                <a:latin typeface="Montserrat" panose="00000500000000000000" pitchFamily="2" charset="-52"/>
              </a:rPr>
              <a:t>Alice</a:t>
            </a:r>
            <a:r>
              <a:rPr lang="ru-RU" sz="1500" b="1" dirty="0">
                <a:latin typeface="Montserrat" panose="00000500000000000000" pitchFamily="2" charset="-52"/>
              </a:rPr>
              <a:t>:</a:t>
            </a:r>
          </a:p>
          <a:p>
            <a:pPr algn="just"/>
            <a:endParaRPr lang="ru-RU" sz="1500" b="1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Заказ такси</a:t>
            </a:r>
            <a:r>
              <a:rPr lang="en-US" sz="1500" dirty="0">
                <a:latin typeface="Montserrat" panose="00000500000000000000" pitchFamily="2" charset="-52"/>
              </a:rPr>
              <a:t>:</a:t>
            </a:r>
            <a:r>
              <a:rPr lang="ru-RU" sz="1500" dirty="0">
                <a:latin typeface="Montserrat" panose="00000500000000000000" pitchFamily="2" charset="-52"/>
              </a:rPr>
              <a:t> "Алиса, заказать такси до аэропорта"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Покупка билетов</a:t>
            </a:r>
            <a:r>
              <a:rPr lang="en-US" sz="1500" dirty="0">
                <a:latin typeface="Montserrat" panose="00000500000000000000" pitchFamily="2" charset="-52"/>
              </a:rPr>
              <a:t>: </a:t>
            </a:r>
            <a:r>
              <a:rPr lang="ru-RU" sz="1500" dirty="0">
                <a:latin typeface="Montserrat" panose="00000500000000000000" pitchFamily="2" charset="-52"/>
              </a:rPr>
              <a:t>"Алиса, купить билеты в кино на сегодня вечером"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>
              <a:latin typeface="Montserrat" panose="000005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Montserrat" panose="00000500000000000000" pitchFamily="2" charset="-52"/>
              </a:rPr>
              <a:t>Использование сторонних сервисов: "Закажи мне пиццу на </a:t>
            </a:r>
            <a:r>
              <a:rPr lang="ru-RU" sz="1500" dirty="0" err="1">
                <a:latin typeface="Montserrat" panose="00000500000000000000" pitchFamily="2" charset="-52"/>
              </a:rPr>
              <a:t>Яндекс.Еде</a:t>
            </a:r>
            <a:r>
              <a:rPr lang="ru-RU" sz="1500" dirty="0">
                <a:latin typeface="Montserrat" panose="00000500000000000000" pitchFamily="2" charset="-52"/>
              </a:rPr>
              <a:t> "</a:t>
            </a:r>
          </a:p>
        </p:txBody>
      </p:sp>
      <p:sp>
        <p:nvSpPr>
          <p:cNvPr id="59" name="Elipse 6">
            <a:extLst>
              <a:ext uri="{FF2B5EF4-FFF2-40B4-BE49-F238E27FC236}">
                <a16:creationId xmlns:a16="http://schemas.microsoft.com/office/drawing/2014/main" id="{E8F7CCAB-C02E-497C-A447-C7537CF908E5}"/>
              </a:ext>
            </a:extLst>
          </p:cNvPr>
          <p:cNvSpPr/>
          <p:nvPr/>
        </p:nvSpPr>
        <p:spPr>
          <a:xfrm>
            <a:off x="238442" y="141028"/>
            <a:ext cx="3661499" cy="2335148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  <a:gd name="connsiteX0" fmla="*/ 31940 w 4762759"/>
              <a:gd name="connsiteY0" fmla="*/ 2754499 h 3367259"/>
              <a:gd name="connsiteX1" fmla="*/ 1321059 w 4762759"/>
              <a:gd name="connsiteY1" fmla="*/ 342385 h 3367259"/>
              <a:gd name="connsiteX2" fmla="*/ 4762759 w 4762759"/>
              <a:gd name="connsiteY2" fmla="*/ 824985 h 3367259"/>
              <a:gd name="connsiteX3" fmla="*/ 2464059 w 4762759"/>
              <a:gd name="connsiteY3" fmla="*/ 3237985 h 3367259"/>
              <a:gd name="connsiteX4" fmla="*/ 31940 w 4762759"/>
              <a:gd name="connsiteY4" fmla="*/ 2754499 h 3367259"/>
              <a:gd name="connsiteX0" fmla="*/ 37411 w 4768230"/>
              <a:gd name="connsiteY0" fmla="*/ 2991005 h 3615249"/>
              <a:gd name="connsiteX1" fmla="*/ 1263050 w 4768230"/>
              <a:gd name="connsiteY1" fmla="*/ 192827 h 3615249"/>
              <a:gd name="connsiteX2" fmla="*/ 4768230 w 4768230"/>
              <a:gd name="connsiteY2" fmla="*/ 1061491 h 3615249"/>
              <a:gd name="connsiteX3" fmla="*/ 2469530 w 4768230"/>
              <a:gd name="connsiteY3" fmla="*/ 3474491 h 3615249"/>
              <a:gd name="connsiteX4" fmla="*/ 37411 w 4768230"/>
              <a:gd name="connsiteY4" fmla="*/ 2991005 h 3615249"/>
              <a:gd name="connsiteX0" fmla="*/ 94229 w 4825048"/>
              <a:gd name="connsiteY0" fmla="*/ 2888783 h 3513027"/>
              <a:gd name="connsiteX1" fmla="*/ 1319868 w 4825048"/>
              <a:gd name="connsiteY1" fmla="*/ 90605 h 3513027"/>
              <a:gd name="connsiteX2" fmla="*/ 4825048 w 4825048"/>
              <a:gd name="connsiteY2" fmla="*/ 959269 h 3513027"/>
              <a:gd name="connsiteX3" fmla="*/ 2526348 w 4825048"/>
              <a:gd name="connsiteY3" fmla="*/ 3372269 h 3513027"/>
              <a:gd name="connsiteX4" fmla="*/ 94229 w 4825048"/>
              <a:gd name="connsiteY4" fmla="*/ 2888783 h 3513027"/>
              <a:gd name="connsiteX0" fmla="*/ 198101 w 4928920"/>
              <a:gd name="connsiteY0" fmla="*/ 2901841 h 3641408"/>
              <a:gd name="connsiteX1" fmla="*/ 1423740 w 4928920"/>
              <a:gd name="connsiteY1" fmla="*/ 103663 h 3641408"/>
              <a:gd name="connsiteX2" fmla="*/ 4928920 w 4928920"/>
              <a:gd name="connsiteY2" fmla="*/ 972327 h 3641408"/>
              <a:gd name="connsiteX3" fmla="*/ 2630220 w 4928920"/>
              <a:gd name="connsiteY3" fmla="*/ 3385327 h 3641408"/>
              <a:gd name="connsiteX4" fmla="*/ 198101 w 4928920"/>
              <a:gd name="connsiteY4" fmla="*/ 2901841 h 36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8920" h="3641408">
                <a:moveTo>
                  <a:pt x="198101" y="2901841"/>
                </a:moveTo>
                <a:cubicBezTo>
                  <a:pt x="-241029" y="1913681"/>
                  <a:pt x="469" y="-530718"/>
                  <a:pt x="1423740" y="103663"/>
                </a:cubicBezTo>
                <a:cubicBezTo>
                  <a:pt x="2847011" y="738044"/>
                  <a:pt x="4928920" y="-262140"/>
                  <a:pt x="4928920" y="972327"/>
                </a:cubicBezTo>
                <a:cubicBezTo>
                  <a:pt x="4928920" y="2206794"/>
                  <a:pt x="3418690" y="3063741"/>
                  <a:pt x="2630220" y="3385327"/>
                </a:cubicBezTo>
                <a:cubicBezTo>
                  <a:pt x="1841750" y="3706913"/>
                  <a:pt x="637231" y="3890001"/>
                  <a:pt x="198101" y="2901841"/>
                </a:cubicBezTo>
                <a:close/>
              </a:path>
            </a:pathLst>
          </a:custGeom>
          <a:solidFill>
            <a:srgbClr val="59B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C3F7BC-09DE-447D-B9CC-D5C21F17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0" y="265721"/>
            <a:ext cx="2914141" cy="1572904"/>
          </a:xfrm>
          <a:prstGeom prst="rect">
            <a:avLst/>
          </a:prstGeom>
        </p:spPr>
      </p:pic>
      <p:sp>
        <p:nvSpPr>
          <p:cNvPr id="60" name="Forma libre 3">
            <a:extLst>
              <a:ext uri="{FF2B5EF4-FFF2-40B4-BE49-F238E27FC236}">
                <a16:creationId xmlns:a16="http://schemas.microsoft.com/office/drawing/2014/main" id="{6469BA72-C114-473B-92EC-C6D81F32A61C}"/>
              </a:ext>
            </a:extLst>
          </p:cNvPr>
          <p:cNvSpPr/>
          <p:nvPr/>
        </p:nvSpPr>
        <p:spPr>
          <a:xfrm rot="4150517">
            <a:off x="9581033" y="4165332"/>
            <a:ext cx="3490428" cy="4077052"/>
          </a:xfrm>
          <a:custGeom>
            <a:avLst/>
            <a:gdLst>
              <a:gd name="connsiteX0" fmla="*/ 243381 w 997497"/>
              <a:gd name="connsiteY0" fmla="*/ 32849 h 1165144"/>
              <a:gd name="connsiteX1" fmla="*/ 46955 w 997497"/>
              <a:gd name="connsiteY1" fmla="*/ 206084 h 1165144"/>
              <a:gd name="connsiteX2" fmla="*/ 18176 w 997497"/>
              <a:gd name="connsiteY2" fmla="*/ 450289 h 1165144"/>
              <a:gd name="connsiteX3" fmla="*/ 338940 w 997497"/>
              <a:gd name="connsiteY3" fmla="*/ 681642 h 1165144"/>
              <a:gd name="connsiteX4" fmla="*/ 326087 w 997497"/>
              <a:gd name="connsiteY4" fmla="*/ 1031744 h 1165144"/>
              <a:gd name="connsiteX5" fmla="*/ 505190 w 997497"/>
              <a:gd name="connsiteY5" fmla="*/ 1162788 h 1165144"/>
              <a:gd name="connsiteX6" fmla="*/ 958395 w 997497"/>
              <a:gd name="connsiteY6" fmla="*/ 336010 h 1165144"/>
              <a:gd name="connsiteX7" fmla="*/ 243381 w 997497"/>
              <a:gd name="connsiteY7" fmla="*/ 32849 h 11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497" h="1165144">
                <a:moveTo>
                  <a:pt x="243381" y="32849"/>
                </a:moveTo>
                <a:cubicBezTo>
                  <a:pt x="215440" y="44584"/>
                  <a:pt x="107308" y="89569"/>
                  <a:pt x="46955" y="206084"/>
                </a:cubicBezTo>
                <a:cubicBezTo>
                  <a:pt x="34102" y="230951"/>
                  <a:pt x="-26250" y="347466"/>
                  <a:pt x="18176" y="450289"/>
                </a:cubicBezTo>
                <a:cubicBezTo>
                  <a:pt x="77132" y="586642"/>
                  <a:pt x="256514" y="553392"/>
                  <a:pt x="338940" y="681642"/>
                </a:cubicBezTo>
                <a:cubicBezTo>
                  <a:pt x="409631" y="792009"/>
                  <a:pt x="262940" y="900420"/>
                  <a:pt x="326087" y="1031744"/>
                </a:cubicBezTo>
                <a:cubicBezTo>
                  <a:pt x="359058" y="1100199"/>
                  <a:pt x="435057" y="1157479"/>
                  <a:pt x="505190" y="1162788"/>
                </a:cubicBezTo>
                <a:cubicBezTo>
                  <a:pt x="724527" y="1179273"/>
                  <a:pt x="1118497" y="706789"/>
                  <a:pt x="958395" y="336010"/>
                </a:cubicBezTo>
                <a:cubicBezTo>
                  <a:pt x="841601" y="66658"/>
                  <a:pt x="469425" y="-61313"/>
                  <a:pt x="243381" y="328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3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A85E243-6EB6-8E4B-B3FD-A3374AEC3888}"/>
              </a:ext>
            </a:extLst>
          </p:cNvPr>
          <p:cNvSpPr/>
          <p:nvPr/>
        </p:nvSpPr>
        <p:spPr>
          <a:xfrm>
            <a:off x="0" y="6056866"/>
            <a:ext cx="12192000" cy="8128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id="{A109F473-8BBE-9B43-8504-2F3CA18B53E5}"/>
              </a:ext>
            </a:extLst>
          </p:cNvPr>
          <p:cNvSpPr/>
          <p:nvPr/>
        </p:nvSpPr>
        <p:spPr>
          <a:xfrm rot="2770739">
            <a:off x="-613104" y="282356"/>
            <a:ext cx="1808204" cy="1440886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370" h="3378043">
                <a:moveTo>
                  <a:pt x="26370" y="1797845"/>
                </a:moveTo>
                <a:cubicBezTo>
                  <a:pt x="-164130" y="1315245"/>
                  <a:pt x="712170" y="457995"/>
                  <a:pt x="1537670" y="286545"/>
                </a:cubicBezTo>
                <a:cubicBezTo>
                  <a:pt x="2363170" y="115095"/>
                  <a:pt x="4979370" y="-465322"/>
                  <a:pt x="4979370" y="769145"/>
                </a:cubicBezTo>
                <a:cubicBezTo>
                  <a:pt x="4979370" y="2003612"/>
                  <a:pt x="4928570" y="4013995"/>
                  <a:pt x="2680670" y="3182145"/>
                </a:cubicBezTo>
                <a:cubicBezTo>
                  <a:pt x="432770" y="2350295"/>
                  <a:pt x="216870" y="2280445"/>
                  <a:pt x="26370" y="1797845"/>
                </a:cubicBezTo>
                <a:close/>
              </a:path>
            </a:pathLst>
          </a:custGeom>
          <a:solidFill>
            <a:srgbClr val="6647F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317841B-7D43-9F46-B68F-9A91EFFC12AB}"/>
              </a:ext>
            </a:extLst>
          </p:cNvPr>
          <p:cNvSpPr txBox="1"/>
          <p:nvPr/>
        </p:nvSpPr>
        <p:spPr>
          <a:xfrm>
            <a:off x="0" y="377241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b="1" spc="600" dirty="0">
                <a:ln w="19050">
                  <a:solidFill>
                    <a:srgbClr val="6647F2"/>
                  </a:solidFill>
                </a:ln>
                <a:noFill/>
                <a:latin typeface="Montserrat ExtraBold" pitchFamily="2" charset="77"/>
              </a:rPr>
              <a:t>Сравнение</a:t>
            </a:r>
            <a:endParaRPr lang="es-ES" sz="4000" b="1" spc="600" dirty="0">
              <a:ln w="19050">
                <a:solidFill>
                  <a:srgbClr val="6647F2"/>
                </a:solidFill>
              </a:ln>
              <a:noFill/>
              <a:latin typeface="Montserrat ExtraBold" pitchFamily="2" charset="77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E40AC4-0CFE-8D44-A66B-240A7CE079F4}"/>
              </a:ext>
            </a:extLst>
          </p:cNvPr>
          <p:cNvSpPr txBox="1"/>
          <p:nvPr/>
        </p:nvSpPr>
        <p:spPr>
          <a:xfrm>
            <a:off x="3796649" y="1085127"/>
            <a:ext cx="45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/>
                </a:solidFill>
                <a:latin typeface="Montserrat" pitchFamily="2" charset="77"/>
              </a:rPr>
              <a:t>Google Assistant VS Siri </a:t>
            </a:r>
            <a:r>
              <a:rPr lang="en-US" sz="2000" b="1" dirty="0">
                <a:solidFill>
                  <a:schemeClr val="accent1"/>
                </a:solidFill>
                <a:latin typeface="Montserrat" pitchFamily="2" charset="77"/>
              </a:rPr>
              <a:t>VS</a:t>
            </a:r>
            <a:r>
              <a:rPr lang="ru-RU" sz="2000" b="1" dirty="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s-ES" sz="2000" b="1" dirty="0">
                <a:solidFill>
                  <a:schemeClr val="accent1"/>
                </a:solidFill>
                <a:latin typeface="Montserrat" pitchFamily="2" charset="77"/>
              </a:rPr>
              <a:t>Alice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73E47F1-A524-3144-97BE-71A4F6C5EE4B}"/>
              </a:ext>
            </a:extLst>
          </p:cNvPr>
          <p:cNvGrpSpPr/>
          <p:nvPr/>
        </p:nvGrpSpPr>
        <p:grpSpPr>
          <a:xfrm>
            <a:off x="10869271" y="4941080"/>
            <a:ext cx="1060169" cy="1801486"/>
            <a:chOff x="10650610" y="4986940"/>
            <a:chExt cx="1238818" cy="2105055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C6E9E77-84F2-0043-9AC9-C1ED59675043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26" name="Arco 25">
                <a:extLst>
                  <a:ext uri="{FF2B5EF4-FFF2-40B4-BE49-F238E27FC236}">
                    <a16:creationId xmlns:a16="http://schemas.microsoft.com/office/drawing/2014/main" id="{36EF2679-64E9-D645-B4E9-C8DAD543FA36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BEFF4780-77C6-C549-8659-1434C3DAA7DB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29" name="Forma libre 28">
                  <a:extLst>
                    <a:ext uri="{FF2B5EF4-FFF2-40B4-BE49-F238E27FC236}">
                      <a16:creationId xmlns:a16="http://schemas.microsoft.com/office/drawing/2014/main" id="{AB709B65-3FAE-E549-811B-85A4DA820C91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0" name="Forma libre 29">
                  <a:extLst>
                    <a:ext uri="{FF2B5EF4-FFF2-40B4-BE49-F238E27FC236}">
                      <a16:creationId xmlns:a16="http://schemas.microsoft.com/office/drawing/2014/main" id="{A2B156A1-14F4-E241-B6FD-366BC28B4965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60C02D32-0667-D244-926D-9E37BBC24D8F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902C8F89-C72A-DA4E-8CA6-7A4046F8AD13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47A7D15-40C6-439C-9B9F-CE334EDF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3825"/>
              </p:ext>
            </p:extLst>
          </p:nvPr>
        </p:nvGraphicFramePr>
        <p:xfrm>
          <a:off x="1647526" y="1793013"/>
          <a:ext cx="8810216" cy="4387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554">
                  <a:extLst>
                    <a:ext uri="{9D8B030D-6E8A-4147-A177-3AD203B41FA5}">
                      <a16:colId xmlns:a16="http://schemas.microsoft.com/office/drawing/2014/main" val="4249869397"/>
                    </a:ext>
                  </a:extLst>
                </a:gridCol>
                <a:gridCol w="2202554">
                  <a:extLst>
                    <a:ext uri="{9D8B030D-6E8A-4147-A177-3AD203B41FA5}">
                      <a16:colId xmlns:a16="http://schemas.microsoft.com/office/drawing/2014/main" val="871704030"/>
                    </a:ext>
                  </a:extLst>
                </a:gridCol>
                <a:gridCol w="2202554">
                  <a:extLst>
                    <a:ext uri="{9D8B030D-6E8A-4147-A177-3AD203B41FA5}">
                      <a16:colId xmlns:a16="http://schemas.microsoft.com/office/drawing/2014/main" val="2986825706"/>
                    </a:ext>
                  </a:extLst>
                </a:gridCol>
                <a:gridCol w="2202554">
                  <a:extLst>
                    <a:ext uri="{9D8B030D-6E8A-4147-A177-3AD203B41FA5}">
                      <a16:colId xmlns:a16="http://schemas.microsoft.com/office/drawing/2014/main" val="3541078915"/>
                    </a:ext>
                  </a:extLst>
                </a:gridCol>
              </a:tblGrid>
              <a:tr h="519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Функция/Возможность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Google </a:t>
                      </a:r>
                      <a:r>
                        <a:rPr lang="ru-RU" sz="1400" dirty="0" err="1">
                          <a:effectLst/>
                          <a:latin typeface="Montserrat Light" panose="00000400000000000000" pitchFamily="2" charset="-52"/>
                        </a:rPr>
                        <a:t>Assistant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Siri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Alice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0111996"/>
                  </a:ext>
                </a:extLst>
              </a:tr>
              <a:tr h="395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Голосовой поиск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0550474"/>
                  </a:ext>
                </a:extLst>
              </a:tr>
              <a:tr h="76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Управление умными устройствами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8335407"/>
                  </a:ext>
                </a:extLst>
              </a:tr>
              <a:tr h="776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Интеграция со сторонними сервисами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-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26283071"/>
                  </a:ext>
                </a:extLst>
              </a:tr>
              <a:tr h="395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Поддержка языков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4802052"/>
                  </a:ext>
                </a:extLst>
              </a:tr>
              <a:tr h="76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Качество распознавания речи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4123317"/>
                  </a:ext>
                </a:extLst>
              </a:tr>
              <a:tr h="76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Голосовые команды для приложений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-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3105278"/>
                  </a:ext>
                </a:extLst>
              </a:tr>
            </a:tbl>
          </a:graphicData>
        </a:graphic>
      </p:graphicFrame>
      <p:grpSp>
        <p:nvGrpSpPr>
          <p:cNvPr id="16" name="Grupo 31">
            <a:extLst>
              <a:ext uri="{FF2B5EF4-FFF2-40B4-BE49-F238E27FC236}">
                <a16:creationId xmlns:a16="http://schemas.microsoft.com/office/drawing/2014/main" id="{47070C32-3622-4844-922E-DBAEE416763F}"/>
              </a:ext>
            </a:extLst>
          </p:cNvPr>
          <p:cNvGrpSpPr/>
          <p:nvPr/>
        </p:nvGrpSpPr>
        <p:grpSpPr>
          <a:xfrm>
            <a:off x="262560" y="4818916"/>
            <a:ext cx="1060169" cy="1801486"/>
            <a:chOff x="10650610" y="4986940"/>
            <a:chExt cx="1238818" cy="2105055"/>
          </a:xfrm>
        </p:grpSpPr>
        <p:grpSp>
          <p:nvGrpSpPr>
            <p:cNvPr id="17" name="Grupo 24">
              <a:extLst>
                <a:ext uri="{FF2B5EF4-FFF2-40B4-BE49-F238E27FC236}">
                  <a16:creationId xmlns:a16="http://schemas.microsoft.com/office/drawing/2014/main" id="{D5D7064A-A11E-4627-8D9B-3A6DB213D4E0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21" name="Arco 25">
                <a:extLst>
                  <a:ext uri="{FF2B5EF4-FFF2-40B4-BE49-F238E27FC236}">
                    <a16:creationId xmlns:a16="http://schemas.microsoft.com/office/drawing/2014/main" id="{3C8A2BF9-3EBE-4977-AB0A-186BAB18B619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3" name="Grupo 26">
                <a:extLst>
                  <a:ext uri="{FF2B5EF4-FFF2-40B4-BE49-F238E27FC236}">
                    <a16:creationId xmlns:a16="http://schemas.microsoft.com/office/drawing/2014/main" id="{7BB1F318-C38D-49A6-A3B1-D45057F2B98E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35" name="Forma libre 28">
                  <a:extLst>
                    <a:ext uri="{FF2B5EF4-FFF2-40B4-BE49-F238E27FC236}">
                      <a16:creationId xmlns:a16="http://schemas.microsoft.com/office/drawing/2014/main" id="{ED4631FF-FCB0-4C04-8F79-6730DDF59C11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6" name="Forma libre 29">
                  <a:extLst>
                    <a:ext uri="{FF2B5EF4-FFF2-40B4-BE49-F238E27FC236}">
                      <a16:creationId xmlns:a16="http://schemas.microsoft.com/office/drawing/2014/main" id="{9EC4CE69-C870-40CF-990A-068F9B123B3E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34" name="Arco 27">
                <a:extLst>
                  <a:ext uri="{FF2B5EF4-FFF2-40B4-BE49-F238E27FC236}">
                    <a16:creationId xmlns:a16="http://schemas.microsoft.com/office/drawing/2014/main" id="{99669EA6-EF9B-44EC-8965-19FED7281300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Forma libre 30">
              <a:extLst>
                <a:ext uri="{FF2B5EF4-FFF2-40B4-BE49-F238E27FC236}">
                  <a16:creationId xmlns:a16="http://schemas.microsoft.com/office/drawing/2014/main" id="{8ED6F36B-F32E-4B22-8807-D5A2A8B19F86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53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A85E243-6EB6-8E4B-B3FD-A3374AEC3888}"/>
              </a:ext>
            </a:extLst>
          </p:cNvPr>
          <p:cNvSpPr/>
          <p:nvPr/>
        </p:nvSpPr>
        <p:spPr>
          <a:xfrm>
            <a:off x="0" y="6056866"/>
            <a:ext cx="12192000" cy="8128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id="{A109F473-8BBE-9B43-8504-2F3CA18B53E5}"/>
              </a:ext>
            </a:extLst>
          </p:cNvPr>
          <p:cNvSpPr/>
          <p:nvPr/>
        </p:nvSpPr>
        <p:spPr>
          <a:xfrm rot="2770739">
            <a:off x="-613104" y="282356"/>
            <a:ext cx="1808204" cy="1440886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370" h="3378043">
                <a:moveTo>
                  <a:pt x="26370" y="1797845"/>
                </a:moveTo>
                <a:cubicBezTo>
                  <a:pt x="-164130" y="1315245"/>
                  <a:pt x="712170" y="457995"/>
                  <a:pt x="1537670" y="286545"/>
                </a:cubicBezTo>
                <a:cubicBezTo>
                  <a:pt x="2363170" y="115095"/>
                  <a:pt x="4979370" y="-465322"/>
                  <a:pt x="4979370" y="769145"/>
                </a:cubicBezTo>
                <a:cubicBezTo>
                  <a:pt x="4979370" y="2003612"/>
                  <a:pt x="4928570" y="4013995"/>
                  <a:pt x="2680670" y="3182145"/>
                </a:cubicBezTo>
                <a:cubicBezTo>
                  <a:pt x="432770" y="2350295"/>
                  <a:pt x="216870" y="2280445"/>
                  <a:pt x="26370" y="1797845"/>
                </a:cubicBezTo>
                <a:close/>
              </a:path>
            </a:pathLst>
          </a:custGeom>
          <a:solidFill>
            <a:srgbClr val="6647F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E40AC4-0CFE-8D44-A66B-240A7CE079F4}"/>
              </a:ext>
            </a:extLst>
          </p:cNvPr>
          <p:cNvSpPr txBox="1"/>
          <p:nvPr/>
        </p:nvSpPr>
        <p:spPr>
          <a:xfrm>
            <a:off x="3583421" y="377241"/>
            <a:ext cx="493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Montserrat" pitchFamily="2" charset="77"/>
              </a:rPr>
              <a:t>Выбор языка программирования</a:t>
            </a:r>
            <a:endParaRPr lang="es-ES" sz="20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73E47F1-A524-3144-97BE-71A4F6C5EE4B}"/>
              </a:ext>
            </a:extLst>
          </p:cNvPr>
          <p:cNvGrpSpPr/>
          <p:nvPr/>
        </p:nvGrpSpPr>
        <p:grpSpPr>
          <a:xfrm>
            <a:off x="10869271" y="4941080"/>
            <a:ext cx="1060169" cy="1801486"/>
            <a:chOff x="10650610" y="4986940"/>
            <a:chExt cx="1238818" cy="2105055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C6E9E77-84F2-0043-9AC9-C1ED59675043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26" name="Arco 25">
                <a:extLst>
                  <a:ext uri="{FF2B5EF4-FFF2-40B4-BE49-F238E27FC236}">
                    <a16:creationId xmlns:a16="http://schemas.microsoft.com/office/drawing/2014/main" id="{36EF2679-64E9-D645-B4E9-C8DAD543FA36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BEFF4780-77C6-C549-8659-1434C3DAA7DB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29" name="Forma libre 28">
                  <a:extLst>
                    <a:ext uri="{FF2B5EF4-FFF2-40B4-BE49-F238E27FC236}">
                      <a16:creationId xmlns:a16="http://schemas.microsoft.com/office/drawing/2014/main" id="{AB709B65-3FAE-E549-811B-85A4DA820C91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0" name="Forma libre 29">
                  <a:extLst>
                    <a:ext uri="{FF2B5EF4-FFF2-40B4-BE49-F238E27FC236}">
                      <a16:creationId xmlns:a16="http://schemas.microsoft.com/office/drawing/2014/main" id="{A2B156A1-14F4-E241-B6FD-366BC28B4965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60C02D32-0667-D244-926D-9E37BBC24D8F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902C8F89-C72A-DA4E-8CA6-7A4046F8AD13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47A7D15-40C6-439C-9B9F-CE334EDF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20051"/>
              </p:ext>
            </p:extLst>
          </p:nvPr>
        </p:nvGraphicFramePr>
        <p:xfrm>
          <a:off x="1948478" y="1096310"/>
          <a:ext cx="8295044" cy="5384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761">
                  <a:extLst>
                    <a:ext uri="{9D8B030D-6E8A-4147-A177-3AD203B41FA5}">
                      <a16:colId xmlns:a16="http://schemas.microsoft.com/office/drawing/2014/main" val="4249869397"/>
                    </a:ext>
                  </a:extLst>
                </a:gridCol>
                <a:gridCol w="2073761">
                  <a:extLst>
                    <a:ext uri="{9D8B030D-6E8A-4147-A177-3AD203B41FA5}">
                      <a16:colId xmlns:a16="http://schemas.microsoft.com/office/drawing/2014/main" val="871704030"/>
                    </a:ext>
                  </a:extLst>
                </a:gridCol>
                <a:gridCol w="2073761">
                  <a:extLst>
                    <a:ext uri="{9D8B030D-6E8A-4147-A177-3AD203B41FA5}">
                      <a16:colId xmlns:a16="http://schemas.microsoft.com/office/drawing/2014/main" val="2986825706"/>
                    </a:ext>
                  </a:extLst>
                </a:gridCol>
                <a:gridCol w="2073761">
                  <a:extLst>
                    <a:ext uri="{9D8B030D-6E8A-4147-A177-3AD203B41FA5}">
                      <a16:colId xmlns:a16="http://schemas.microsoft.com/office/drawing/2014/main" val="3541078915"/>
                    </a:ext>
                  </a:extLst>
                </a:gridCol>
              </a:tblGrid>
              <a:tr h="45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 dirty="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 языка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b="1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20111996"/>
                  </a:ext>
                </a:extLst>
              </a:tr>
              <a:tr h="45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Удобство написания кода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+mn-ea"/>
                          <a:cs typeface="+mn-cs"/>
                        </a:rPr>
                        <a:t>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854417810"/>
                  </a:ext>
                </a:extLst>
              </a:tr>
              <a:tr h="45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разработки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914594153"/>
                  </a:ext>
                </a:extLst>
              </a:tr>
              <a:tr h="45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сообщества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144105857"/>
                  </a:ext>
                </a:extLst>
              </a:tr>
              <a:tr h="403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изучения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10550474"/>
                  </a:ext>
                </a:extLst>
              </a:tr>
              <a:tr h="669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88335407"/>
                  </a:ext>
                </a:extLst>
              </a:tr>
              <a:tr h="678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Платформенная независимость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26283071"/>
                  </a:ext>
                </a:extLst>
              </a:tr>
              <a:tr h="425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количество библиотек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364802052"/>
                  </a:ext>
                </a:extLst>
              </a:tr>
              <a:tr h="669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 и безопасность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114123317"/>
                  </a:ext>
                </a:extLst>
              </a:tr>
              <a:tr h="669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solidFill>
                            <a:srgbClr val="D1D5DB"/>
                          </a:solidFill>
                          <a:effectLst/>
                          <a:latin typeface="Montserrat Light" panose="000004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в Data Science и AI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Montserrat ExtraBold" panose="00000900000000000000" pitchFamily="2" charset="-5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73105278"/>
                  </a:ext>
                </a:extLst>
              </a:tr>
            </a:tbl>
          </a:graphicData>
        </a:graphic>
      </p:graphicFrame>
      <p:grpSp>
        <p:nvGrpSpPr>
          <p:cNvPr id="16" name="Grupo 31">
            <a:extLst>
              <a:ext uri="{FF2B5EF4-FFF2-40B4-BE49-F238E27FC236}">
                <a16:creationId xmlns:a16="http://schemas.microsoft.com/office/drawing/2014/main" id="{B71CC9C3-65B2-44C1-A077-6CC86B8BB6FB}"/>
              </a:ext>
            </a:extLst>
          </p:cNvPr>
          <p:cNvGrpSpPr/>
          <p:nvPr/>
        </p:nvGrpSpPr>
        <p:grpSpPr>
          <a:xfrm>
            <a:off x="262560" y="4818916"/>
            <a:ext cx="1060169" cy="1801486"/>
            <a:chOff x="10650610" y="4986940"/>
            <a:chExt cx="1238818" cy="2105055"/>
          </a:xfrm>
        </p:grpSpPr>
        <p:grpSp>
          <p:nvGrpSpPr>
            <p:cNvPr id="17" name="Grupo 24">
              <a:extLst>
                <a:ext uri="{FF2B5EF4-FFF2-40B4-BE49-F238E27FC236}">
                  <a16:creationId xmlns:a16="http://schemas.microsoft.com/office/drawing/2014/main" id="{E8318749-EDC8-420D-9940-6F1002DD9BF0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21" name="Arco 25">
                <a:extLst>
                  <a:ext uri="{FF2B5EF4-FFF2-40B4-BE49-F238E27FC236}">
                    <a16:creationId xmlns:a16="http://schemas.microsoft.com/office/drawing/2014/main" id="{75766313-5050-4A3D-87DC-FD77F72FE8B4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3" name="Grupo 26">
                <a:extLst>
                  <a:ext uri="{FF2B5EF4-FFF2-40B4-BE49-F238E27FC236}">
                    <a16:creationId xmlns:a16="http://schemas.microsoft.com/office/drawing/2014/main" id="{2908B037-6DF7-4275-BC8F-C07C58B25997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34" name="Forma libre 28">
                  <a:extLst>
                    <a:ext uri="{FF2B5EF4-FFF2-40B4-BE49-F238E27FC236}">
                      <a16:creationId xmlns:a16="http://schemas.microsoft.com/office/drawing/2014/main" id="{E7C98296-D607-4129-9197-2DED2BDB9FDD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5" name="Forma libre 29">
                  <a:extLst>
                    <a:ext uri="{FF2B5EF4-FFF2-40B4-BE49-F238E27FC236}">
                      <a16:creationId xmlns:a16="http://schemas.microsoft.com/office/drawing/2014/main" id="{93276AEE-D36F-4A1E-A335-1ED106113E52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33" name="Arco 27">
                <a:extLst>
                  <a:ext uri="{FF2B5EF4-FFF2-40B4-BE49-F238E27FC236}">
                    <a16:creationId xmlns:a16="http://schemas.microsoft.com/office/drawing/2014/main" id="{BA2D05B0-E776-4F25-B450-0407924A7CC7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Forma libre 30">
              <a:extLst>
                <a:ext uri="{FF2B5EF4-FFF2-40B4-BE49-F238E27FC236}">
                  <a16:creationId xmlns:a16="http://schemas.microsoft.com/office/drawing/2014/main" id="{CBF0EA6E-6372-45D9-AEEA-83E14F966CDC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666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Таблица 103">
            <a:extLst>
              <a:ext uri="{FF2B5EF4-FFF2-40B4-BE49-F238E27FC236}">
                <a16:creationId xmlns:a16="http://schemas.microsoft.com/office/drawing/2014/main" id="{1BE4D4C1-C37A-49D0-9023-C5BC434E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76850"/>
              </p:ext>
            </p:extLst>
          </p:nvPr>
        </p:nvGraphicFramePr>
        <p:xfrm>
          <a:off x="3429000" y="1138341"/>
          <a:ext cx="5334000" cy="4581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24986939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71704030"/>
                    </a:ext>
                  </a:extLst>
                </a:gridCol>
              </a:tblGrid>
              <a:tr h="542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Функция/Возможность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 dirty="0">
                          <a:effectLst/>
                          <a:latin typeface="Montserrat Light" panose="00000400000000000000" pitchFamily="2" charset="-52"/>
                        </a:rPr>
                        <a:t>Джарвис</a:t>
                      </a:r>
                      <a:endParaRPr lang="ru-RU" sz="1400" dirty="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0111996"/>
                  </a:ext>
                </a:extLst>
              </a:tr>
              <a:tr h="413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Голосовой поиск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-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0550474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Управление умными устройствами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-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8335407"/>
                  </a:ext>
                </a:extLst>
              </a:tr>
              <a:tr h="810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Интеграция со сторонними сервисами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26283071"/>
                  </a:ext>
                </a:extLst>
              </a:tr>
              <a:tr h="413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Поддержка языков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-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4802052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Качество распознавания речи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4123317"/>
                  </a:ext>
                </a:extLst>
              </a:tr>
              <a:tr h="800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1400">
                          <a:effectLst/>
                          <a:latin typeface="Montserrat Light" panose="00000400000000000000" pitchFamily="2" charset="-52"/>
                        </a:rPr>
                        <a:t>Голосовые команды для приложений</a:t>
                      </a:r>
                      <a:endParaRPr lang="ru-RU" sz="1400">
                        <a:effectLst/>
                        <a:latin typeface="Montserrat Light" panose="000004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ru-RU" sz="2400" dirty="0">
                          <a:effectLst/>
                          <a:latin typeface="Montserrat ExtraBold" panose="00000900000000000000" pitchFamily="2" charset="-52"/>
                        </a:rPr>
                        <a:t>+</a:t>
                      </a:r>
                      <a:endParaRPr lang="ru-RU" sz="2400" dirty="0">
                        <a:effectLst/>
                        <a:latin typeface="Montserrat ExtraBold" panose="00000900000000000000" pitchFamily="2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3105278"/>
                  </a:ext>
                </a:extLst>
              </a:tr>
            </a:tbl>
          </a:graphicData>
        </a:graphic>
      </p:graphicFrame>
      <p:sp>
        <p:nvSpPr>
          <p:cNvPr id="105" name="CuadroTexto 23">
            <a:extLst>
              <a:ext uri="{FF2B5EF4-FFF2-40B4-BE49-F238E27FC236}">
                <a16:creationId xmlns:a16="http://schemas.microsoft.com/office/drawing/2014/main" id="{08CE2772-B944-4664-9737-22CDA34794AD}"/>
              </a:ext>
            </a:extLst>
          </p:cNvPr>
          <p:cNvSpPr txBox="1"/>
          <p:nvPr/>
        </p:nvSpPr>
        <p:spPr>
          <a:xfrm>
            <a:off x="3189092" y="246186"/>
            <a:ext cx="581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Montserrat" pitchFamily="2" charset="77"/>
              </a:rPr>
              <a:t>Определение круга задач решаемых голосовым ассистентом</a:t>
            </a:r>
          </a:p>
        </p:txBody>
      </p:sp>
      <p:sp>
        <p:nvSpPr>
          <p:cNvPr id="107" name="Elipse 6">
            <a:extLst>
              <a:ext uri="{FF2B5EF4-FFF2-40B4-BE49-F238E27FC236}">
                <a16:creationId xmlns:a16="http://schemas.microsoft.com/office/drawing/2014/main" id="{EB618EE3-1841-47E6-900E-E6084E893BC0}"/>
              </a:ext>
            </a:extLst>
          </p:cNvPr>
          <p:cNvSpPr/>
          <p:nvPr/>
        </p:nvSpPr>
        <p:spPr>
          <a:xfrm rot="2770739">
            <a:off x="-613104" y="282356"/>
            <a:ext cx="1808204" cy="1440886"/>
          </a:xfrm>
          <a:custGeom>
            <a:avLst/>
            <a:gdLst>
              <a:gd name="connsiteX0" fmla="*/ 0 w 4470400"/>
              <a:gd name="connsiteY0" fmla="*/ 2235200 h 4470400"/>
              <a:gd name="connsiteX1" fmla="*/ 2235200 w 4470400"/>
              <a:gd name="connsiteY1" fmla="*/ 0 h 4470400"/>
              <a:gd name="connsiteX2" fmla="*/ 4470400 w 4470400"/>
              <a:gd name="connsiteY2" fmla="*/ 2235200 h 4470400"/>
              <a:gd name="connsiteX3" fmla="*/ 2235200 w 4470400"/>
              <a:gd name="connsiteY3" fmla="*/ 4470400 h 4470400"/>
              <a:gd name="connsiteX4" fmla="*/ 0 w 4470400"/>
              <a:gd name="connsiteY4" fmla="*/ 2235200 h 4470400"/>
              <a:gd name="connsiteX0" fmla="*/ 20592 w 4490992"/>
              <a:gd name="connsiteY0" fmla="*/ 1511300 h 3746500"/>
              <a:gd name="connsiteX1" fmla="*/ 1531892 w 4490992"/>
              <a:gd name="connsiteY1" fmla="*/ 0 h 3746500"/>
              <a:gd name="connsiteX2" fmla="*/ 4490992 w 4490992"/>
              <a:gd name="connsiteY2" fmla="*/ 1511300 h 3746500"/>
              <a:gd name="connsiteX3" fmla="*/ 2255792 w 4490992"/>
              <a:gd name="connsiteY3" fmla="*/ 3746500 h 3746500"/>
              <a:gd name="connsiteX4" fmla="*/ 20592 w 4490992"/>
              <a:gd name="connsiteY4" fmla="*/ 1511300 h 3746500"/>
              <a:gd name="connsiteX0" fmla="*/ 12039 w 4965039"/>
              <a:gd name="connsiteY0" fmla="*/ 1797845 h 4044607"/>
              <a:gd name="connsiteX1" fmla="*/ 1523339 w 4965039"/>
              <a:gd name="connsiteY1" fmla="*/ 286545 h 4044607"/>
              <a:gd name="connsiteX2" fmla="*/ 4965039 w 4965039"/>
              <a:gd name="connsiteY2" fmla="*/ 769145 h 4044607"/>
              <a:gd name="connsiteX3" fmla="*/ 2247239 w 4965039"/>
              <a:gd name="connsiteY3" fmla="*/ 4033045 h 4044607"/>
              <a:gd name="connsiteX4" fmla="*/ 12039 w 4965039"/>
              <a:gd name="connsiteY4" fmla="*/ 1797845 h 4044607"/>
              <a:gd name="connsiteX0" fmla="*/ 10236 w 4963236"/>
              <a:gd name="connsiteY0" fmla="*/ 1797845 h 3200509"/>
              <a:gd name="connsiteX1" fmla="*/ 1521536 w 4963236"/>
              <a:gd name="connsiteY1" fmla="*/ 286545 h 3200509"/>
              <a:gd name="connsiteX2" fmla="*/ 4963236 w 4963236"/>
              <a:gd name="connsiteY2" fmla="*/ 769145 h 3200509"/>
              <a:gd name="connsiteX3" fmla="*/ 2181936 w 4963236"/>
              <a:gd name="connsiteY3" fmla="*/ 3182145 h 3200509"/>
              <a:gd name="connsiteX4" fmla="*/ 10236 w 4963236"/>
              <a:gd name="connsiteY4" fmla="*/ 1797845 h 3200509"/>
              <a:gd name="connsiteX0" fmla="*/ 10586 w 4963586"/>
              <a:gd name="connsiteY0" fmla="*/ 1797845 h 4107795"/>
              <a:gd name="connsiteX1" fmla="*/ 1521886 w 4963586"/>
              <a:gd name="connsiteY1" fmla="*/ 286545 h 4107795"/>
              <a:gd name="connsiteX2" fmla="*/ 4963586 w 4963586"/>
              <a:gd name="connsiteY2" fmla="*/ 769145 h 4107795"/>
              <a:gd name="connsiteX3" fmla="*/ 2194986 w 4963586"/>
              <a:gd name="connsiteY3" fmla="*/ 4096545 h 4107795"/>
              <a:gd name="connsiteX4" fmla="*/ 10586 w 4963586"/>
              <a:gd name="connsiteY4" fmla="*/ 1797845 h 4107795"/>
              <a:gd name="connsiteX0" fmla="*/ 10586 w 4963586"/>
              <a:gd name="connsiteY0" fmla="*/ 1797845 h 4139511"/>
              <a:gd name="connsiteX1" fmla="*/ 1521886 w 4963586"/>
              <a:gd name="connsiteY1" fmla="*/ 286545 h 4139511"/>
              <a:gd name="connsiteX2" fmla="*/ 4963586 w 4963586"/>
              <a:gd name="connsiteY2" fmla="*/ 769145 h 4139511"/>
              <a:gd name="connsiteX3" fmla="*/ 2194986 w 4963586"/>
              <a:gd name="connsiteY3" fmla="*/ 4096545 h 4139511"/>
              <a:gd name="connsiteX4" fmla="*/ 10586 w 4963586"/>
              <a:gd name="connsiteY4" fmla="*/ 1797845 h 4139511"/>
              <a:gd name="connsiteX0" fmla="*/ 26370 w 4979370"/>
              <a:gd name="connsiteY0" fmla="*/ 1797845 h 3246403"/>
              <a:gd name="connsiteX1" fmla="*/ 1537670 w 4979370"/>
              <a:gd name="connsiteY1" fmla="*/ 286545 h 3246403"/>
              <a:gd name="connsiteX2" fmla="*/ 4979370 w 4979370"/>
              <a:gd name="connsiteY2" fmla="*/ 769145 h 3246403"/>
              <a:gd name="connsiteX3" fmla="*/ 2680670 w 4979370"/>
              <a:gd name="connsiteY3" fmla="*/ 3182145 h 3246403"/>
              <a:gd name="connsiteX4" fmla="*/ 26370 w 4979370"/>
              <a:gd name="connsiteY4" fmla="*/ 1797845 h 3246403"/>
              <a:gd name="connsiteX0" fmla="*/ 26370 w 4979370"/>
              <a:gd name="connsiteY0" fmla="*/ 1797845 h 3378043"/>
              <a:gd name="connsiteX1" fmla="*/ 1537670 w 4979370"/>
              <a:gd name="connsiteY1" fmla="*/ 286545 h 3378043"/>
              <a:gd name="connsiteX2" fmla="*/ 4979370 w 4979370"/>
              <a:gd name="connsiteY2" fmla="*/ 769145 h 3378043"/>
              <a:gd name="connsiteX3" fmla="*/ 2680670 w 4979370"/>
              <a:gd name="connsiteY3" fmla="*/ 3182145 h 3378043"/>
              <a:gd name="connsiteX4" fmla="*/ 26370 w 4979370"/>
              <a:gd name="connsiteY4" fmla="*/ 1797845 h 33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370" h="3378043">
                <a:moveTo>
                  <a:pt x="26370" y="1797845"/>
                </a:moveTo>
                <a:cubicBezTo>
                  <a:pt x="-164130" y="1315245"/>
                  <a:pt x="712170" y="457995"/>
                  <a:pt x="1537670" y="286545"/>
                </a:cubicBezTo>
                <a:cubicBezTo>
                  <a:pt x="2363170" y="115095"/>
                  <a:pt x="4979370" y="-465322"/>
                  <a:pt x="4979370" y="769145"/>
                </a:cubicBezTo>
                <a:cubicBezTo>
                  <a:pt x="4979370" y="2003612"/>
                  <a:pt x="4928570" y="4013995"/>
                  <a:pt x="2680670" y="3182145"/>
                </a:cubicBezTo>
                <a:cubicBezTo>
                  <a:pt x="432770" y="2350295"/>
                  <a:pt x="216870" y="2280445"/>
                  <a:pt x="26370" y="1797845"/>
                </a:cubicBezTo>
                <a:close/>
              </a:path>
            </a:pathLst>
          </a:custGeom>
          <a:solidFill>
            <a:srgbClr val="6647F2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Grupo 31">
            <a:extLst>
              <a:ext uri="{FF2B5EF4-FFF2-40B4-BE49-F238E27FC236}">
                <a16:creationId xmlns:a16="http://schemas.microsoft.com/office/drawing/2014/main" id="{2D474D04-B8C1-41CA-AA26-79AED8279B5C}"/>
              </a:ext>
            </a:extLst>
          </p:cNvPr>
          <p:cNvGrpSpPr/>
          <p:nvPr/>
        </p:nvGrpSpPr>
        <p:grpSpPr>
          <a:xfrm>
            <a:off x="10869271" y="4941080"/>
            <a:ext cx="1060169" cy="1801486"/>
            <a:chOff x="10650610" y="4986940"/>
            <a:chExt cx="1238818" cy="2105055"/>
          </a:xfrm>
        </p:grpSpPr>
        <p:grpSp>
          <p:nvGrpSpPr>
            <p:cNvPr id="109" name="Grupo 24">
              <a:extLst>
                <a:ext uri="{FF2B5EF4-FFF2-40B4-BE49-F238E27FC236}">
                  <a16:creationId xmlns:a16="http://schemas.microsoft.com/office/drawing/2014/main" id="{F507BEA3-CCEA-4B90-BB2D-75F4261516C8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111" name="Arco 25">
                <a:extLst>
                  <a:ext uri="{FF2B5EF4-FFF2-40B4-BE49-F238E27FC236}">
                    <a16:creationId xmlns:a16="http://schemas.microsoft.com/office/drawing/2014/main" id="{20C6BFD4-AC07-4018-BEA2-EC5F9D4DADD4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12" name="Grupo 26">
                <a:extLst>
                  <a:ext uri="{FF2B5EF4-FFF2-40B4-BE49-F238E27FC236}">
                    <a16:creationId xmlns:a16="http://schemas.microsoft.com/office/drawing/2014/main" id="{7F8527D5-2217-4396-9483-0535D10F2E97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114" name="Forma libre 28">
                  <a:extLst>
                    <a:ext uri="{FF2B5EF4-FFF2-40B4-BE49-F238E27FC236}">
                      <a16:creationId xmlns:a16="http://schemas.microsoft.com/office/drawing/2014/main" id="{875139F0-5113-4FA6-B720-60FCC4CE3C0D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115" name="Forma libre 29">
                  <a:extLst>
                    <a:ext uri="{FF2B5EF4-FFF2-40B4-BE49-F238E27FC236}">
                      <a16:creationId xmlns:a16="http://schemas.microsoft.com/office/drawing/2014/main" id="{D29D75CA-EC52-4730-AC58-ED6AF52069FE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113" name="Arco 27">
                <a:extLst>
                  <a:ext uri="{FF2B5EF4-FFF2-40B4-BE49-F238E27FC236}">
                    <a16:creationId xmlns:a16="http://schemas.microsoft.com/office/drawing/2014/main" id="{CCA71C28-6594-4FBB-A075-DADA5C33164E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0" name="Forma libre 30">
              <a:extLst>
                <a:ext uri="{FF2B5EF4-FFF2-40B4-BE49-F238E27FC236}">
                  <a16:creationId xmlns:a16="http://schemas.microsoft.com/office/drawing/2014/main" id="{92EFCD49-18B1-49D4-8D43-53ACB49A9F08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16" name="Grupo 31">
            <a:extLst>
              <a:ext uri="{FF2B5EF4-FFF2-40B4-BE49-F238E27FC236}">
                <a16:creationId xmlns:a16="http://schemas.microsoft.com/office/drawing/2014/main" id="{A91417A8-DDEE-4878-9459-F482698FA939}"/>
              </a:ext>
            </a:extLst>
          </p:cNvPr>
          <p:cNvGrpSpPr/>
          <p:nvPr/>
        </p:nvGrpSpPr>
        <p:grpSpPr>
          <a:xfrm>
            <a:off x="262560" y="4818916"/>
            <a:ext cx="1060169" cy="1801486"/>
            <a:chOff x="10650610" y="4986940"/>
            <a:chExt cx="1238818" cy="2105055"/>
          </a:xfrm>
        </p:grpSpPr>
        <p:grpSp>
          <p:nvGrpSpPr>
            <p:cNvPr id="117" name="Grupo 24">
              <a:extLst>
                <a:ext uri="{FF2B5EF4-FFF2-40B4-BE49-F238E27FC236}">
                  <a16:creationId xmlns:a16="http://schemas.microsoft.com/office/drawing/2014/main" id="{B1798945-A471-4408-BD62-D936AAACC5B2}"/>
                </a:ext>
              </a:extLst>
            </p:cNvPr>
            <p:cNvGrpSpPr/>
            <p:nvPr/>
          </p:nvGrpSpPr>
          <p:grpSpPr>
            <a:xfrm>
              <a:off x="10650610" y="4986940"/>
              <a:ext cx="1238818" cy="2105055"/>
              <a:chOff x="10650610" y="4986940"/>
              <a:chExt cx="1238818" cy="2105055"/>
            </a:xfrm>
          </p:grpSpPr>
          <p:sp>
            <p:nvSpPr>
              <p:cNvPr id="119" name="Arco 25">
                <a:extLst>
                  <a:ext uri="{FF2B5EF4-FFF2-40B4-BE49-F238E27FC236}">
                    <a16:creationId xmlns:a16="http://schemas.microsoft.com/office/drawing/2014/main" id="{5BD85E70-E457-428B-A88A-9DFCDF0216F9}"/>
                  </a:ext>
                </a:extLst>
              </p:cNvPr>
              <p:cNvSpPr/>
              <p:nvPr/>
            </p:nvSpPr>
            <p:spPr>
              <a:xfrm rot="10800000">
                <a:off x="11424531" y="5144833"/>
                <a:ext cx="464897" cy="1529773"/>
              </a:xfrm>
              <a:prstGeom prst="arc">
                <a:avLst>
                  <a:gd name="adj1" fmla="val 17748063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0" name="Grupo 26">
                <a:extLst>
                  <a:ext uri="{FF2B5EF4-FFF2-40B4-BE49-F238E27FC236}">
                    <a16:creationId xmlns:a16="http://schemas.microsoft.com/office/drawing/2014/main" id="{50D43BA5-41D8-4A58-AFD2-36909DED3771}"/>
                  </a:ext>
                </a:extLst>
              </p:cNvPr>
              <p:cNvGrpSpPr/>
              <p:nvPr/>
            </p:nvGrpSpPr>
            <p:grpSpPr>
              <a:xfrm>
                <a:off x="10650610" y="4986940"/>
                <a:ext cx="1148206" cy="1241019"/>
                <a:chOff x="10715203" y="4109846"/>
                <a:chExt cx="268855" cy="290588"/>
              </a:xfrm>
            </p:grpSpPr>
            <p:sp>
              <p:nvSpPr>
                <p:cNvPr id="122" name="Forma libre 28">
                  <a:extLst>
                    <a:ext uri="{FF2B5EF4-FFF2-40B4-BE49-F238E27FC236}">
                      <a16:creationId xmlns:a16="http://schemas.microsoft.com/office/drawing/2014/main" id="{48DB7813-DBC1-44B3-9837-6E3FBEB521E8}"/>
                    </a:ext>
                  </a:extLst>
                </p:cNvPr>
                <p:cNvSpPr/>
                <p:nvPr/>
              </p:nvSpPr>
              <p:spPr>
                <a:xfrm>
                  <a:off x="10838764" y="4176731"/>
                  <a:ext cx="145294" cy="192794"/>
                </a:xfrm>
                <a:custGeom>
                  <a:avLst/>
                  <a:gdLst>
                    <a:gd name="connsiteX0" fmla="*/ 96732 w 145293"/>
                    <a:gd name="connsiteY0" fmla="*/ 7650 h 192793"/>
                    <a:gd name="connsiteX1" fmla="*/ 65438 w 145293"/>
                    <a:gd name="connsiteY1" fmla="*/ 17430 h 192793"/>
                    <a:gd name="connsiteX2" fmla="*/ 45879 w 145293"/>
                    <a:gd name="connsiteY2" fmla="*/ 43974 h 192793"/>
                    <a:gd name="connsiteX3" fmla="*/ 30512 w 145293"/>
                    <a:gd name="connsiteY3" fmla="*/ 82812 h 192793"/>
                    <a:gd name="connsiteX4" fmla="*/ 10953 w 145293"/>
                    <a:gd name="connsiteY4" fmla="*/ 116900 h 192793"/>
                    <a:gd name="connsiteX5" fmla="*/ 32747 w 145293"/>
                    <a:gd name="connsiteY5" fmla="*/ 172503 h 192793"/>
                    <a:gd name="connsiteX6" fmla="*/ 111820 w 145293"/>
                    <a:gd name="connsiteY6" fmla="*/ 185356 h 192793"/>
                    <a:gd name="connsiteX7" fmla="*/ 143114 w 145293"/>
                    <a:gd name="connsiteY7" fmla="*/ 145679 h 192793"/>
                    <a:gd name="connsiteX8" fmla="*/ 125511 w 145293"/>
                    <a:gd name="connsiteY8" fmla="*/ 109076 h 192793"/>
                    <a:gd name="connsiteX9" fmla="*/ 116291 w 145293"/>
                    <a:gd name="connsiteY9" fmla="*/ 64371 h 192793"/>
                    <a:gd name="connsiteX10" fmla="*/ 96732 w 145293"/>
                    <a:gd name="connsiteY10" fmla="*/ 7650 h 192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5293" h="192793">
                      <a:moveTo>
                        <a:pt x="96732" y="7650"/>
                      </a:moveTo>
                      <a:cubicBezTo>
                        <a:pt x="79688" y="-4923"/>
                        <a:pt x="67394" y="6253"/>
                        <a:pt x="65438" y="17430"/>
                      </a:cubicBezTo>
                      <a:cubicBezTo>
                        <a:pt x="62923" y="33356"/>
                        <a:pt x="70467" y="37827"/>
                        <a:pt x="45879" y="43974"/>
                      </a:cubicBezTo>
                      <a:cubicBezTo>
                        <a:pt x="27718" y="48444"/>
                        <a:pt x="17379" y="66885"/>
                        <a:pt x="30512" y="82812"/>
                      </a:cubicBezTo>
                      <a:cubicBezTo>
                        <a:pt x="48953" y="104885"/>
                        <a:pt x="20453" y="106841"/>
                        <a:pt x="10953" y="116900"/>
                      </a:cubicBezTo>
                      <a:cubicBezTo>
                        <a:pt x="-8885" y="137576"/>
                        <a:pt x="7320" y="149870"/>
                        <a:pt x="32747" y="172503"/>
                      </a:cubicBezTo>
                      <a:cubicBezTo>
                        <a:pt x="58732" y="195694"/>
                        <a:pt x="83879" y="197370"/>
                        <a:pt x="111820" y="185356"/>
                      </a:cubicBezTo>
                      <a:cubicBezTo>
                        <a:pt x="132497" y="176414"/>
                        <a:pt x="147585" y="163562"/>
                        <a:pt x="143114" y="145679"/>
                      </a:cubicBezTo>
                      <a:cubicBezTo>
                        <a:pt x="136967" y="119973"/>
                        <a:pt x="109864" y="126400"/>
                        <a:pt x="125511" y="109076"/>
                      </a:cubicBezTo>
                      <a:cubicBezTo>
                        <a:pt x="135011" y="98738"/>
                        <a:pt x="143394" y="76106"/>
                        <a:pt x="116291" y="64371"/>
                      </a:cubicBezTo>
                      <a:cubicBezTo>
                        <a:pt x="89188" y="52635"/>
                        <a:pt x="121041" y="25532"/>
                        <a:pt x="96732" y="7650"/>
                      </a:cubicBezTo>
                      <a:close/>
                    </a:path>
                  </a:pathLst>
                </a:custGeom>
                <a:solidFill>
                  <a:srgbClr val="140E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123" name="Forma libre 29">
                  <a:extLst>
                    <a:ext uri="{FF2B5EF4-FFF2-40B4-BE49-F238E27FC236}">
                      <a16:creationId xmlns:a16="http://schemas.microsoft.com/office/drawing/2014/main" id="{9481210C-4D33-4D73-B85E-109AF0E58FD3}"/>
                    </a:ext>
                  </a:extLst>
                </p:cNvPr>
                <p:cNvSpPr/>
                <p:nvPr/>
              </p:nvSpPr>
              <p:spPr>
                <a:xfrm>
                  <a:off x="10715203" y="4109846"/>
                  <a:ext cx="240294" cy="290588"/>
                </a:xfrm>
                <a:custGeom>
                  <a:avLst/>
                  <a:gdLst>
                    <a:gd name="connsiteX0" fmla="*/ 66046 w 240293"/>
                    <a:gd name="connsiteY0" fmla="*/ 2972 h 290587"/>
                    <a:gd name="connsiteX1" fmla="*/ 28326 w 240293"/>
                    <a:gd name="connsiteY1" fmla="*/ 39296 h 290587"/>
                    <a:gd name="connsiteX2" fmla="*/ 19105 w 240293"/>
                    <a:gd name="connsiteY2" fmla="*/ 91266 h 290587"/>
                    <a:gd name="connsiteX3" fmla="*/ 24973 w 240293"/>
                    <a:gd name="connsiteY3" fmla="*/ 157766 h 290587"/>
                    <a:gd name="connsiteX4" fmla="*/ 21061 w 240293"/>
                    <a:gd name="connsiteY4" fmla="*/ 220913 h 290587"/>
                    <a:gd name="connsiteX5" fmla="*/ 92311 w 240293"/>
                    <a:gd name="connsiteY5" fmla="*/ 284898 h 290587"/>
                    <a:gd name="connsiteX6" fmla="*/ 214972 w 240293"/>
                    <a:gd name="connsiteY6" fmla="*/ 246898 h 290587"/>
                    <a:gd name="connsiteX7" fmla="*/ 231458 w 240293"/>
                    <a:gd name="connsiteY7" fmla="*/ 167546 h 290587"/>
                    <a:gd name="connsiteX8" fmla="*/ 179767 w 240293"/>
                    <a:gd name="connsiteY8" fmla="*/ 127590 h 290587"/>
                    <a:gd name="connsiteX9" fmla="*/ 134502 w 240293"/>
                    <a:gd name="connsiteY9" fmla="*/ 70031 h 290587"/>
                    <a:gd name="connsiteX10" fmla="*/ 66046 w 240293"/>
                    <a:gd name="connsiteY10" fmla="*/ 2972 h 29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0293" h="290587">
                      <a:moveTo>
                        <a:pt x="66046" y="2972"/>
                      </a:moveTo>
                      <a:cubicBezTo>
                        <a:pt x="32796" y="-2895"/>
                        <a:pt x="23017" y="21972"/>
                        <a:pt x="28326" y="39296"/>
                      </a:cubicBezTo>
                      <a:cubicBezTo>
                        <a:pt x="35870" y="63884"/>
                        <a:pt x="50120" y="65002"/>
                        <a:pt x="19105" y="91266"/>
                      </a:cubicBezTo>
                      <a:cubicBezTo>
                        <a:pt x="-3807" y="110546"/>
                        <a:pt x="-5204" y="144634"/>
                        <a:pt x="24973" y="157766"/>
                      </a:cubicBezTo>
                      <a:cubicBezTo>
                        <a:pt x="67164" y="176207"/>
                        <a:pt x="27767" y="199678"/>
                        <a:pt x="21061" y="220913"/>
                      </a:cubicBezTo>
                      <a:cubicBezTo>
                        <a:pt x="7649" y="264781"/>
                        <a:pt x="39782" y="270928"/>
                        <a:pt x="92311" y="284898"/>
                      </a:cubicBezTo>
                      <a:cubicBezTo>
                        <a:pt x="146237" y="299428"/>
                        <a:pt x="183399" y="284060"/>
                        <a:pt x="214972" y="246898"/>
                      </a:cubicBezTo>
                      <a:cubicBezTo>
                        <a:pt x="238164" y="219516"/>
                        <a:pt x="250458" y="190178"/>
                        <a:pt x="231458" y="167546"/>
                      </a:cubicBezTo>
                      <a:cubicBezTo>
                        <a:pt x="204075" y="135134"/>
                        <a:pt x="169708" y="163913"/>
                        <a:pt x="179767" y="127590"/>
                      </a:cubicBezTo>
                      <a:cubicBezTo>
                        <a:pt x="185914" y="105796"/>
                        <a:pt x="181722" y="67516"/>
                        <a:pt x="134502" y="70031"/>
                      </a:cubicBezTo>
                      <a:cubicBezTo>
                        <a:pt x="87561" y="73105"/>
                        <a:pt x="114105" y="11355"/>
                        <a:pt x="66046" y="2972"/>
                      </a:cubicBezTo>
                      <a:close/>
                    </a:path>
                  </a:pathLst>
                </a:custGeom>
                <a:solidFill>
                  <a:srgbClr val="3627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</p:grpSp>
          <p:sp>
            <p:nvSpPr>
              <p:cNvPr id="121" name="Arco 27">
                <a:extLst>
                  <a:ext uri="{FF2B5EF4-FFF2-40B4-BE49-F238E27FC236}">
                    <a16:creationId xmlns:a16="http://schemas.microsoft.com/office/drawing/2014/main" id="{9CFFAAC4-BCA4-4A81-A13C-D2FB9CDFBB97}"/>
                  </a:ext>
                </a:extLst>
              </p:cNvPr>
              <p:cNvSpPr/>
              <p:nvPr/>
            </p:nvSpPr>
            <p:spPr>
              <a:xfrm>
                <a:off x="10916462" y="5562222"/>
                <a:ext cx="464897" cy="1529773"/>
              </a:xfrm>
              <a:prstGeom prst="arc">
                <a:avLst>
                  <a:gd name="adj1" fmla="val 16569258"/>
                  <a:gd name="adj2" fmla="val 0"/>
                </a:avLst>
              </a:prstGeom>
              <a:ln w="12700">
                <a:solidFill>
                  <a:srgbClr val="6647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8" name="Forma libre 30">
              <a:extLst>
                <a:ext uri="{FF2B5EF4-FFF2-40B4-BE49-F238E27FC236}">
                  <a16:creationId xmlns:a16="http://schemas.microsoft.com/office/drawing/2014/main" id="{56CD47E8-BD6A-4080-B4E0-F656EEAA5A8C}"/>
                </a:ext>
              </a:extLst>
            </p:cNvPr>
            <p:cNvSpPr/>
            <p:nvPr/>
          </p:nvSpPr>
          <p:spPr>
            <a:xfrm>
              <a:off x="11210126" y="6256827"/>
              <a:ext cx="388508" cy="360756"/>
            </a:xfrm>
            <a:custGeom>
              <a:avLst/>
              <a:gdLst>
                <a:gd name="connsiteX0" fmla="*/ 14134 w 78235"/>
                <a:gd name="connsiteY0" fmla="*/ 72228 h 72646"/>
                <a:gd name="connsiteX1" fmla="*/ 66104 w 78235"/>
                <a:gd name="connsiteY1" fmla="*/ 72228 h 72646"/>
                <a:gd name="connsiteX2" fmla="*/ 71134 w 78235"/>
                <a:gd name="connsiteY2" fmla="*/ 67757 h 72646"/>
                <a:gd name="connsiteX3" fmla="*/ 78398 w 78235"/>
                <a:gd name="connsiteY3" fmla="*/ 7684 h 72646"/>
                <a:gd name="connsiteX4" fmla="*/ 73369 w 78235"/>
                <a:gd name="connsiteY4" fmla="*/ 2096 h 72646"/>
                <a:gd name="connsiteX5" fmla="*/ 7149 w 78235"/>
                <a:gd name="connsiteY5" fmla="*/ 2096 h 72646"/>
                <a:gd name="connsiteX6" fmla="*/ 2119 w 78235"/>
                <a:gd name="connsiteY6" fmla="*/ 7684 h 72646"/>
                <a:gd name="connsiteX7" fmla="*/ 9384 w 78235"/>
                <a:gd name="connsiteY7" fmla="*/ 67757 h 72646"/>
                <a:gd name="connsiteX8" fmla="*/ 14134 w 78235"/>
                <a:gd name="connsiteY8" fmla="*/ 72228 h 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35" h="72646">
                  <a:moveTo>
                    <a:pt x="14134" y="72228"/>
                  </a:moveTo>
                  <a:lnTo>
                    <a:pt x="66104" y="72228"/>
                  </a:lnTo>
                  <a:cubicBezTo>
                    <a:pt x="68619" y="72228"/>
                    <a:pt x="70854" y="70272"/>
                    <a:pt x="71134" y="67757"/>
                  </a:cubicBezTo>
                  <a:lnTo>
                    <a:pt x="78398" y="7684"/>
                  </a:lnTo>
                  <a:cubicBezTo>
                    <a:pt x="78678" y="4610"/>
                    <a:pt x="76443" y="2096"/>
                    <a:pt x="73369" y="2096"/>
                  </a:cubicBezTo>
                  <a:lnTo>
                    <a:pt x="7149" y="2096"/>
                  </a:lnTo>
                  <a:cubicBezTo>
                    <a:pt x="4075" y="2096"/>
                    <a:pt x="1840" y="4890"/>
                    <a:pt x="2119" y="7684"/>
                  </a:cubicBezTo>
                  <a:lnTo>
                    <a:pt x="9384" y="67757"/>
                  </a:lnTo>
                  <a:cubicBezTo>
                    <a:pt x="9384" y="70272"/>
                    <a:pt x="11619" y="72228"/>
                    <a:pt x="14134" y="72228"/>
                  </a:cubicBezTo>
                  <a:close/>
                </a:path>
              </a:pathLst>
            </a:custGeom>
            <a:solidFill>
              <a:srgbClr val="E62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280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47F2"/>
      </a:accent1>
      <a:accent2>
        <a:srgbClr val="59BCAB"/>
      </a:accent2>
      <a:accent3>
        <a:srgbClr val="CB61A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911</Words>
  <Application>Microsoft Office PowerPoint</Application>
  <PresentationFormat>Широкоэкранный</PresentationFormat>
  <Paragraphs>187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Montserrat Light</vt:lpstr>
      <vt:lpstr>Montserrat</vt:lpstr>
      <vt:lpstr>Montserrat ExtraBold</vt:lpstr>
      <vt:lpstr>Arial</vt:lpstr>
      <vt:lpstr>Calibri</vt:lpstr>
      <vt:lpstr>Tema de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Альберт Ганижев</cp:lastModifiedBy>
  <cp:revision>153</cp:revision>
  <dcterms:created xsi:type="dcterms:W3CDTF">2019-10-13T12:38:04Z</dcterms:created>
  <dcterms:modified xsi:type="dcterms:W3CDTF">2023-04-11T11:56:06Z</dcterms:modified>
</cp:coreProperties>
</file>