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4" r:id="rId4"/>
    <p:sldId id="263" r:id="rId5"/>
    <p:sldId id="265" r:id="rId6"/>
    <p:sldId id="266" r:id="rId7"/>
    <p:sldId id="267"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ashv@hotmail.com" initials="v" lastIdx="2" clrIdx="0">
    <p:extLst>
      <p:ext uri="{19B8F6BF-5375-455C-9EA6-DF929625EA0E}">
        <p15:presenceInfo xmlns:p15="http://schemas.microsoft.com/office/powerpoint/2012/main" userId="a84efb74ae490c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821" autoAdjust="0"/>
  </p:normalViewPr>
  <p:slideViewPr>
    <p:cSldViewPr snapToGrid="0">
      <p:cViewPr varScale="1">
        <p:scale>
          <a:sx n="46" d="100"/>
          <a:sy n="46" d="100"/>
        </p:scale>
        <p:origin x="43"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D5D08-9D21-4931-85A6-01AD481DBC8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s-ES"/>
        </a:p>
      </dgm:t>
    </dgm:pt>
    <dgm:pt modelId="{4D4F2785-0E5D-42AF-B5D0-FCA3816DA771}">
      <dgm:prSet phldrT="[Texto]"/>
      <dgm:spPr/>
      <dgm:t>
        <a:bodyPr/>
        <a:lstStyle/>
        <a:p>
          <a:r>
            <a:rPr lang="es-ES" dirty="0" smtClean="0">
              <a:solidFill>
                <a:schemeClr val="bg1"/>
              </a:solidFill>
            </a:rPr>
            <a:t>.</a:t>
          </a:r>
          <a:endParaRPr lang="es-ES" dirty="0">
            <a:solidFill>
              <a:schemeClr val="bg1"/>
            </a:solidFill>
          </a:endParaRPr>
        </a:p>
      </dgm:t>
    </dgm:pt>
    <dgm:pt modelId="{062F2FFA-67FD-425B-A024-F9F95622A512}" type="parTrans" cxnId="{51A67DC5-6F3D-4879-B8A8-47CFDC2E7E3C}">
      <dgm:prSet/>
      <dgm:spPr/>
      <dgm:t>
        <a:bodyPr/>
        <a:lstStyle/>
        <a:p>
          <a:endParaRPr lang="es-ES"/>
        </a:p>
      </dgm:t>
    </dgm:pt>
    <dgm:pt modelId="{3310FF13-339F-4A7C-B974-8C723A07DDA1}" type="sibTrans" cxnId="{51A67DC5-6F3D-4879-B8A8-47CFDC2E7E3C}">
      <dgm:prSet/>
      <dgm:spPr/>
      <dgm:t>
        <a:bodyPr/>
        <a:lstStyle/>
        <a:p>
          <a:endParaRPr lang="es-ES"/>
        </a:p>
      </dgm:t>
    </dgm:pt>
    <dgm:pt modelId="{4236BEC4-763B-44FE-803A-0333AA2C3DCB}">
      <dgm:prSet phldrT="[Texto]"/>
      <dgm:spPr/>
      <dgm:t>
        <a:bodyPr/>
        <a:lstStyle/>
        <a:p>
          <a:r>
            <a:rPr lang="es-ES" dirty="0" smtClean="0">
              <a:solidFill>
                <a:schemeClr val="bg1"/>
              </a:solidFill>
            </a:rPr>
            <a:t>.</a:t>
          </a:r>
          <a:endParaRPr lang="es-ES" dirty="0">
            <a:solidFill>
              <a:schemeClr val="bg1"/>
            </a:solidFill>
          </a:endParaRPr>
        </a:p>
      </dgm:t>
    </dgm:pt>
    <dgm:pt modelId="{3DD1D5EB-BD2D-4699-92E0-43C4D988598D}" type="parTrans" cxnId="{8C572362-389F-4FBE-85B9-78B2E3A16965}">
      <dgm:prSet/>
      <dgm:spPr/>
      <dgm:t>
        <a:bodyPr/>
        <a:lstStyle/>
        <a:p>
          <a:endParaRPr lang="es-ES"/>
        </a:p>
      </dgm:t>
    </dgm:pt>
    <dgm:pt modelId="{44CDA66F-35B8-4A47-A200-892E9CDFEED1}" type="sibTrans" cxnId="{8C572362-389F-4FBE-85B9-78B2E3A16965}">
      <dgm:prSet/>
      <dgm:spPr/>
      <dgm:t>
        <a:bodyPr/>
        <a:lstStyle/>
        <a:p>
          <a:endParaRPr lang="es-ES"/>
        </a:p>
      </dgm:t>
    </dgm:pt>
    <dgm:pt modelId="{0C5AEB11-0A8C-43F9-8B81-3B0C05983307}">
      <dgm:prSet phldrT="[Texto]"/>
      <dgm:spPr/>
      <dgm:t>
        <a:bodyPr/>
        <a:lstStyle/>
        <a:p>
          <a:r>
            <a:rPr lang="es-ES" dirty="0" smtClean="0">
              <a:solidFill>
                <a:schemeClr val="bg1"/>
              </a:solidFill>
            </a:rPr>
            <a:t>.</a:t>
          </a:r>
          <a:endParaRPr lang="es-ES" dirty="0">
            <a:solidFill>
              <a:schemeClr val="bg1"/>
            </a:solidFill>
          </a:endParaRPr>
        </a:p>
      </dgm:t>
    </dgm:pt>
    <dgm:pt modelId="{BFDF6459-01E4-49AD-8FE4-078A60C43C1D}" type="parTrans" cxnId="{BE8F3DA0-E816-4835-8252-6FE319A9848F}">
      <dgm:prSet/>
      <dgm:spPr/>
      <dgm:t>
        <a:bodyPr/>
        <a:lstStyle/>
        <a:p>
          <a:endParaRPr lang="es-ES"/>
        </a:p>
      </dgm:t>
    </dgm:pt>
    <dgm:pt modelId="{7B7F03A8-E477-4EF7-A5FC-E97B096D333A}" type="sibTrans" cxnId="{BE8F3DA0-E816-4835-8252-6FE319A9848F}">
      <dgm:prSet/>
      <dgm:spPr/>
      <dgm:t>
        <a:bodyPr/>
        <a:lstStyle/>
        <a:p>
          <a:endParaRPr lang="es-ES"/>
        </a:p>
      </dgm:t>
    </dgm:pt>
    <dgm:pt modelId="{F063222D-B83F-4AAF-A4AF-8E4EB2F041A7}">
      <dgm:prSet phldrT="[Texto]"/>
      <dgm:spPr/>
      <dgm:t>
        <a:bodyPr/>
        <a:lstStyle/>
        <a:p>
          <a:r>
            <a:rPr lang="es-ES" dirty="0" smtClean="0">
              <a:solidFill>
                <a:schemeClr val="bg1"/>
              </a:solidFill>
            </a:rPr>
            <a:t>.</a:t>
          </a:r>
          <a:endParaRPr lang="es-ES" dirty="0">
            <a:solidFill>
              <a:schemeClr val="bg1"/>
            </a:solidFill>
          </a:endParaRPr>
        </a:p>
      </dgm:t>
    </dgm:pt>
    <dgm:pt modelId="{A6B45EA6-C499-45A5-9D2F-DE35FA33A967}" type="parTrans" cxnId="{3C9A7300-0FE9-49A9-84D5-8EF96DF38F60}">
      <dgm:prSet/>
      <dgm:spPr/>
      <dgm:t>
        <a:bodyPr/>
        <a:lstStyle/>
        <a:p>
          <a:endParaRPr lang="es-ES"/>
        </a:p>
      </dgm:t>
    </dgm:pt>
    <dgm:pt modelId="{251AC889-CF1E-4010-8952-C72704527459}" type="sibTrans" cxnId="{3C9A7300-0FE9-49A9-84D5-8EF96DF38F60}">
      <dgm:prSet/>
      <dgm:spPr/>
      <dgm:t>
        <a:bodyPr/>
        <a:lstStyle/>
        <a:p>
          <a:endParaRPr lang="es-ES"/>
        </a:p>
      </dgm:t>
    </dgm:pt>
    <dgm:pt modelId="{B69DB847-CFDB-4565-8CCD-79A24F93F4A4}">
      <dgm:prSet phldrT="[Texto]"/>
      <dgm:spPr/>
      <dgm:t>
        <a:bodyPr/>
        <a:lstStyle/>
        <a:p>
          <a:r>
            <a:rPr lang="es-ES" dirty="0" smtClean="0">
              <a:solidFill>
                <a:schemeClr val="bg1"/>
              </a:solidFill>
            </a:rPr>
            <a:t>.</a:t>
          </a:r>
          <a:endParaRPr lang="es-ES" dirty="0">
            <a:solidFill>
              <a:schemeClr val="bg1"/>
            </a:solidFill>
          </a:endParaRPr>
        </a:p>
      </dgm:t>
    </dgm:pt>
    <dgm:pt modelId="{57062352-7C68-4359-9F8D-6300E8C4E64E}" type="sibTrans" cxnId="{344F3242-9078-4D8E-BBD8-63C68047687F}">
      <dgm:prSet/>
      <dgm:spPr/>
      <dgm:t>
        <a:bodyPr/>
        <a:lstStyle/>
        <a:p>
          <a:endParaRPr lang="es-ES"/>
        </a:p>
      </dgm:t>
    </dgm:pt>
    <dgm:pt modelId="{024DA96A-54E1-409C-B200-2234EC327390}" type="parTrans" cxnId="{344F3242-9078-4D8E-BBD8-63C68047687F}">
      <dgm:prSet/>
      <dgm:spPr/>
      <dgm:t>
        <a:bodyPr/>
        <a:lstStyle/>
        <a:p>
          <a:endParaRPr lang="es-ES"/>
        </a:p>
      </dgm:t>
    </dgm:pt>
    <dgm:pt modelId="{1FC3E6E0-8F3B-470E-8159-4AD5D48CD528}" type="pres">
      <dgm:prSet presAssocID="{2CED5D08-9D21-4931-85A6-01AD481DBC87}" presName="cycle" presStyleCnt="0">
        <dgm:presLayoutVars>
          <dgm:dir/>
          <dgm:resizeHandles val="exact"/>
        </dgm:presLayoutVars>
      </dgm:prSet>
      <dgm:spPr/>
      <dgm:t>
        <a:bodyPr/>
        <a:lstStyle/>
        <a:p>
          <a:endParaRPr lang="es-ES"/>
        </a:p>
      </dgm:t>
    </dgm:pt>
    <dgm:pt modelId="{6199D97D-DEA0-42F7-BC70-12F22D054AE6}" type="pres">
      <dgm:prSet presAssocID="{B69DB847-CFDB-4565-8CCD-79A24F93F4A4}" presName="dummy" presStyleCnt="0"/>
      <dgm:spPr/>
    </dgm:pt>
    <dgm:pt modelId="{7D5CA8FB-3D59-4540-B111-87FCD7E4B400}" type="pres">
      <dgm:prSet presAssocID="{B69DB847-CFDB-4565-8CCD-79A24F93F4A4}" presName="node" presStyleLbl="revTx" presStyleIdx="0" presStyleCnt="5">
        <dgm:presLayoutVars>
          <dgm:bulletEnabled val="1"/>
        </dgm:presLayoutVars>
      </dgm:prSet>
      <dgm:spPr/>
      <dgm:t>
        <a:bodyPr/>
        <a:lstStyle/>
        <a:p>
          <a:endParaRPr lang="es-ES"/>
        </a:p>
      </dgm:t>
    </dgm:pt>
    <dgm:pt modelId="{130F8C66-3A2D-437C-83E9-FB2C4B955D9D}" type="pres">
      <dgm:prSet presAssocID="{57062352-7C68-4359-9F8D-6300E8C4E64E}" presName="sibTrans" presStyleLbl="node1" presStyleIdx="0" presStyleCnt="5"/>
      <dgm:spPr/>
      <dgm:t>
        <a:bodyPr/>
        <a:lstStyle/>
        <a:p>
          <a:endParaRPr lang="es-ES"/>
        </a:p>
      </dgm:t>
    </dgm:pt>
    <dgm:pt modelId="{1ECFF031-3A33-4913-A71E-52EEB90698A7}" type="pres">
      <dgm:prSet presAssocID="{4D4F2785-0E5D-42AF-B5D0-FCA3816DA771}" presName="dummy" presStyleCnt="0"/>
      <dgm:spPr/>
    </dgm:pt>
    <dgm:pt modelId="{9BBBA140-8887-43AE-AD92-A42CDDF6FC06}" type="pres">
      <dgm:prSet presAssocID="{4D4F2785-0E5D-42AF-B5D0-FCA3816DA771}" presName="node" presStyleLbl="revTx" presStyleIdx="1" presStyleCnt="5">
        <dgm:presLayoutVars>
          <dgm:bulletEnabled val="1"/>
        </dgm:presLayoutVars>
      </dgm:prSet>
      <dgm:spPr/>
      <dgm:t>
        <a:bodyPr/>
        <a:lstStyle/>
        <a:p>
          <a:endParaRPr lang="es-ES"/>
        </a:p>
      </dgm:t>
    </dgm:pt>
    <dgm:pt modelId="{A2899233-FFF3-4F68-8C38-4A390459E74E}" type="pres">
      <dgm:prSet presAssocID="{3310FF13-339F-4A7C-B974-8C723A07DDA1}" presName="sibTrans" presStyleLbl="node1" presStyleIdx="1" presStyleCnt="5"/>
      <dgm:spPr/>
      <dgm:t>
        <a:bodyPr/>
        <a:lstStyle/>
        <a:p>
          <a:endParaRPr lang="es-ES"/>
        </a:p>
      </dgm:t>
    </dgm:pt>
    <dgm:pt modelId="{FB35D48E-1473-4295-9BDC-1A77E92955D2}" type="pres">
      <dgm:prSet presAssocID="{4236BEC4-763B-44FE-803A-0333AA2C3DCB}" presName="dummy" presStyleCnt="0"/>
      <dgm:spPr/>
    </dgm:pt>
    <dgm:pt modelId="{ACC82A3B-5BDF-4B60-8C50-C54F198E50F1}" type="pres">
      <dgm:prSet presAssocID="{4236BEC4-763B-44FE-803A-0333AA2C3DCB}" presName="node" presStyleLbl="revTx" presStyleIdx="2" presStyleCnt="5">
        <dgm:presLayoutVars>
          <dgm:bulletEnabled val="1"/>
        </dgm:presLayoutVars>
      </dgm:prSet>
      <dgm:spPr/>
      <dgm:t>
        <a:bodyPr/>
        <a:lstStyle/>
        <a:p>
          <a:endParaRPr lang="es-ES"/>
        </a:p>
      </dgm:t>
    </dgm:pt>
    <dgm:pt modelId="{BC9A0CC4-79DF-4DA7-B72F-C80EC05BCC7A}" type="pres">
      <dgm:prSet presAssocID="{44CDA66F-35B8-4A47-A200-892E9CDFEED1}" presName="sibTrans" presStyleLbl="node1" presStyleIdx="2" presStyleCnt="5"/>
      <dgm:spPr/>
      <dgm:t>
        <a:bodyPr/>
        <a:lstStyle/>
        <a:p>
          <a:endParaRPr lang="es-ES"/>
        </a:p>
      </dgm:t>
    </dgm:pt>
    <dgm:pt modelId="{449A568B-E89D-47BE-B238-9458ACE0BCA3}" type="pres">
      <dgm:prSet presAssocID="{0C5AEB11-0A8C-43F9-8B81-3B0C05983307}" presName="dummy" presStyleCnt="0"/>
      <dgm:spPr/>
    </dgm:pt>
    <dgm:pt modelId="{9E4D6A30-5233-403D-A5ED-DC7A7C9DF0ED}" type="pres">
      <dgm:prSet presAssocID="{0C5AEB11-0A8C-43F9-8B81-3B0C05983307}" presName="node" presStyleLbl="revTx" presStyleIdx="3" presStyleCnt="5">
        <dgm:presLayoutVars>
          <dgm:bulletEnabled val="1"/>
        </dgm:presLayoutVars>
      </dgm:prSet>
      <dgm:spPr/>
      <dgm:t>
        <a:bodyPr/>
        <a:lstStyle/>
        <a:p>
          <a:endParaRPr lang="es-ES"/>
        </a:p>
      </dgm:t>
    </dgm:pt>
    <dgm:pt modelId="{360A54D2-F548-43A0-A506-76E3C57A9F71}" type="pres">
      <dgm:prSet presAssocID="{7B7F03A8-E477-4EF7-A5FC-E97B096D333A}" presName="sibTrans" presStyleLbl="node1" presStyleIdx="3" presStyleCnt="5"/>
      <dgm:spPr/>
      <dgm:t>
        <a:bodyPr/>
        <a:lstStyle/>
        <a:p>
          <a:endParaRPr lang="es-ES"/>
        </a:p>
      </dgm:t>
    </dgm:pt>
    <dgm:pt modelId="{E5FDD4E7-03C2-4B8F-93D2-2A3230B5E2C0}" type="pres">
      <dgm:prSet presAssocID="{F063222D-B83F-4AAF-A4AF-8E4EB2F041A7}" presName="dummy" presStyleCnt="0"/>
      <dgm:spPr/>
    </dgm:pt>
    <dgm:pt modelId="{98DFFD94-82D1-448E-AA54-68785206EB31}" type="pres">
      <dgm:prSet presAssocID="{F063222D-B83F-4AAF-A4AF-8E4EB2F041A7}" presName="node" presStyleLbl="revTx" presStyleIdx="4" presStyleCnt="5">
        <dgm:presLayoutVars>
          <dgm:bulletEnabled val="1"/>
        </dgm:presLayoutVars>
      </dgm:prSet>
      <dgm:spPr/>
      <dgm:t>
        <a:bodyPr/>
        <a:lstStyle/>
        <a:p>
          <a:endParaRPr lang="es-ES"/>
        </a:p>
      </dgm:t>
    </dgm:pt>
    <dgm:pt modelId="{177D95AE-58F3-4C14-8410-352877051BC8}" type="pres">
      <dgm:prSet presAssocID="{251AC889-CF1E-4010-8952-C72704527459}" presName="sibTrans" presStyleLbl="node1" presStyleIdx="4" presStyleCnt="5"/>
      <dgm:spPr/>
      <dgm:t>
        <a:bodyPr/>
        <a:lstStyle/>
        <a:p>
          <a:endParaRPr lang="es-ES"/>
        </a:p>
      </dgm:t>
    </dgm:pt>
  </dgm:ptLst>
  <dgm:cxnLst>
    <dgm:cxn modelId="{755E333E-DCA2-4D34-8928-02A84F37DAE6}" type="presOf" srcId="{251AC889-CF1E-4010-8952-C72704527459}" destId="{177D95AE-58F3-4C14-8410-352877051BC8}" srcOrd="0" destOrd="0" presId="urn:microsoft.com/office/officeart/2005/8/layout/cycle1"/>
    <dgm:cxn modelId="{51A67DC5-6F3D-4879-B8A8-47CFDC2E7E3C}" srcId="{2CED5D08-9D21-4931-85A6-01AD481DBC87}" destId="{4D4F2785-0E5D-42AF-B5D0-FCA3816DA771}" srcOrd="1" destOrd="0" parTransId="{062F2FFA-67FD-425B-A024-F9F95622A512}" sibTransId="{3310FF13-339F-4A7C-B974-8C723A07DDA1}"/>
    <dgm:cxn modelId="{5E409E06-EBFC-4752-9377-951387903DEC}" type="presOf" srcId="{44CDA66F-35B8-4A47-A200-892E9CDFEED1}" destId="{BC9A0CC4-79DF-4DA7-B72F-C80EC05BCC7A}" srcOrd="0" destOrd="0" presId="urn:microsoft.com/office/officeart/2005/8/layout/cycle1"/>
    <dgm:cxn modelId="{9807D855-242D-4C56-9A47-F2B1C5FF9CB1}" type="presOf" srcId="{7B7F03A8-E477-4EF7-A5FC-E97B096D333A}" destId="{360A54D2-F548-43A0-A506-76E3C57A9F71}" srcOrd="0" destOrd="0" presId="urn:microsoft.com/office/officeart/2005/8/layout/cycle1"/>
    <dgm:cxn modelId="{8F56B48E-F7AE-4F36-A2E8-2E17EBFF078D}" type="presOf" srcId="{B69DB847-CFDB-4565-8CCD-79A24F93F4A4}" destId="{7D5CA8FB-3D59-4540-B111-87FCD7E4B400}" srcOrd="0" destOrd="0" presId="urn:microsoft.com/office/officeart/2005/8/layout/cycle1"/>
    <dgm:cxn modelId="{833D0514-9A52-49BA-94FC-4BD1AF299824}" type="presOf" srcId="{3310FF13-339F-4A7C-B974-8C723A07DDA1}" destId="{A2899233-FFF3-4F68-8C38-4A390459E74E}" srcOrd="0" destOrd="0" presId="urn:microsoft.com/office/officeart/2005/8/layout/cycle1"/>
    <dgm:cxn modelId="{A4EFE061-8B34-4705-B1B4-CA62DA2A083C}" type="presOf" srcId="{4236BEC4-763B-44FE-803A-0333AA2C3DCB}" destId="{ACC82A3B-5BDF-4B60-8C50-C54F198E50F1}" srcOrd="0" destOrd="0" presId="urn:microsoft.com/office/officeart/2005/8/layout/cycle1"/>
    <dgm:cxn modelId="{B4B2C64C-B391-461D-9F3A-CAB85F05B7F5}" type="presOf" srcId="{2CED5D08-9D21-4931-85A6-01AD481DBC87}" destId="{1FC3E6E0-8F3B-470E-8159-4AD5D48CD528}" srcOrd="0" destOrd="0" presId="urn:microsoft.com/office/officeart/2005/8/layout/cycle1"/>
    <dgm:cxn modelId="{8C572362-389F-4FBE-85B9-78B2E3A16965}" srcId="{2CED5D08-9D21-4931-85A6-01AD481DBC87}" destId="{4236BEC4-763B-44FE-803A-0333AA2C3DCB}" srcOrd="2" destOrd="0" parTransId="{3DD1D5EB-BD2D-4699-92E0-43C4D988598D}" sibTransId="{44CDA66F-35B8-4A47-A200-892E9CDFEED1}"/>
    <dgm:cxn modelId="{A8571121-490C-46C4-B238-E910E9CEACC3}" type="presOf" srcId="{4D4F2785-0E5D-42AF-B5D0-FCA3816DA771}" destId="{9BBBA140-8887-43AE-AD92-A42CDDF6FC06}" srcOrd="0" destOrd="0" presId="urn:microsoft.com/office/officeart/2005/8/layout/cycle1"/>
    <dgm:cxn modelId="{F217B8E2-6D27-4535-80F1-0E00D8D79AD5}" type="presOf" srcId="{0C5AEB11-0A8C-43F9-8B81-3B0C05983307}" destId="{9E4D6A30-5233-403D-A5ED-DC7A7C9DF0ED}" srcOrd="0" destOrd="0" presId="urn:microsoft.com/office/officeart/2005/8/layout/cycle1"/>
    <dgm:cxn modelId="{3C9A7300-0FE9-49A9-84D5-8EF96DF38F60}" srcId="{2CED5D08-9D21-4931-85A6-01AD481DBC87}" destId="{F063222D-B83F-4AAF-A4AF-8E4EB2F041A7}" srcOrd="4" destOrd="0" parTransId="{A6B45EA6-C499-45A5-9D2F-DE35FA33A967}" sibTransId="{251AC889-CF1E-4010-8952-C72704527459}"/>
    <dgm:cxn modelId="{BE8F3DA0-E816-4835-8252-6FE319A9848F}" srcId="{2CED5D08-9D21-4931-85A6-01AD481DBC87}" destId="{0C5AEB11-0A8C-43F9-8B81-3B0C05983307}" srcOrd="3" destOrd="0" parTransId="{BFDF6459-01E4-49AD-8FE4-078A60C43C1D}" sibTransId="{7B7F03A8-E477-4EF7-A5FC-E97B096D333A}"/>
    <dgm:cxn modelId="{F0BD2C81-384F-4490-9099-A431B2038D75}" type="presOf" srcId="{57062352-7C68-4359-9F8D-6300E8C4E64E}" destId="{130F8C66-3A2D-437C-83E9-FB2C4B955D9D}" srcOrd="0" destOrd="0" presId="urn:microsoft.com/office/officeart/2005/8/layout/cycle1"/>
    <dgm:cxn modelId="{344F3242-9078-4D8E-BBD8-63C68047687F}" srcId="{2CED5D08-9D21-4931-85A6-01AD481DBC87}" destId="{B69DB847-CFDB-4565-8CCD-79A24F93F4A4}" srcOrd="0" destOrd="0" parTransId="{024DA96A-54E1-409C-B200-2234EC327390}" sibTransId="{57062352-7C68-4359-9F8D-6300E8C4E64E}"/>
    <dgm:cxn modelId="{723BCBDA-7B68-48DE-A1DC-AC76C61BDC13}" type="presOf" srcId="{F063222D-B83F-4AAF-A4AF-8E4EB2F041A7}" destId="{98DFFD94-82D1-448E-AA54-68785206EB31}" srcOrd="0" destOrd="0" presId="urn:microsoft.com/office/officeart/2005/8/layout/cycle1"/>
    <dgm:cxn modelId="{A9FF82A8-63D7-4CC9-B292-0517897D3743}" type="presParOf" srcId="{1FC3E6E0-8F3B-470E-8159-4AD5D48CD528}" destId="{6199D97D-DEA0-42F7-BC70-12F22D054AE6}" srcOrd="0" destOrd="0" presId="urn:microsoft.com/office/officeart/2005/8/layout/cycle1"/>
    <dgm:cxn modelId="{48987DE1-1DF4-4FE6-B185-D63A1F474D73}" type="presParOf" srcId="{1FC3E6E0-8F3B-470E-8159-4AD5D48CD528}" destId="{7D5CA8FB-3D59-4540-B111-87FCD7E4B400}" srcOrd="1" destOrd="0" presId="urn:microsoft.com/office/officeart/2005/8/layout/cycle1"/>
    <dgm:cxn modelId="{9334C5D4-D5A6-45F1-91BD-1063D8584836}" type="presParOf" srcId="{1FC3E6E0-8F3B-470E-8159-4AD5D48CD528}" destId="{130F8C66-3A2D-437C-83E9-FB2C4B955D9D}" srcOrd="2" destOrd="0" presId="urn:microsoft.com/office/officeart/2005/8/layout/cycle1"/>
    <dgm:cxn modelId="{37909959-AE8C-4A42-936D-54D34533A511}" type="presParOf" srcId="{1FC3E6E0-8F3B-470E-8159-4AD5D48CD528}" destId="{1ECFF031-3A33-4913-A71E-52EEB90698A7}" srcOrd="3" destOrd="0" presId="urn:microsoft.com/office/officeart/2005/8/layout/cycle1"/>
    <dgm:cxn modelId="{D401D7EA-AE5A-4BD7-B077-67BB6F01C40A}" type="presParOf" srcId="{1FC3E6E0-8F3B-470E-8159-4AD5D48CD528}" destId="{9BBBA140-8887-43AE-AD92-A42CDDF6FC06}" srcOrd="4" destOrd="0" presId="urn:microsoft.com/office/officeart/2005/8/layout/cycle1"/>
    <dgm:cxn modelId="{AF13CC6C-E9E3-4C2E-A06D-B6F80F6FA397}" type="presParOf" srcId="{1FC3E6E0-8F3B-470E-8159-4AD5D48CD528}" destId="{A2899233-FFF3-4F68-8C38-4A390459E74E}" srcOrd="5" destOrd="0" presId="urn:microsoft.com/office/officeart/2005/8/layout/cycle1"/>
    <dgm:cxn modelId="{A78815D4-4184-49F4-B3A7-6788B64855B4}" type="presParOf" srcId="{1FC3E6E0-8F3B-470E-8159-4AD5D48CD528}" destId="{FB35D48E-1473-4295-9BDC-1A77E92955D2}" srcOrd="6" destOrd="0" presId="urn:microsoft.com/office/officeart/2005/8/layout/cycle1"/>
    <dgm:cxn modelId="{9F4E0B5B-8BEF-4C10-8B6D-036D0415D45F}" type="presParOf" srcId="{1FC3E6E0-8F3B-470E-8159-4AD5D48CD528}" destId="{ACC82A3B-5BDF-4B60-8C50-C54F198E50F1}" srcOrd="7" destOrd="0" presId="urn:microsoft.com/office/officeart/2005/8/layout/cycle1"/>
    <dgm:cxn modelId="{F05D9ADE-4AB9-432D-9E6B-4FD40BC27DE2}" type="presParOf" srcId="{1FC3E6E0-8F3B-470E-8159-4AD5D48CD528}" destId="{BC9A0CC4-79DF-4DA7-B72F-C80EC05BCC7A}" srcOrd="8" destOrd="0" presId="urn:microsoft.com/office/officeart/2005/8/layout/cycle1"/>
    <dgm:cxn modelId="{6716BB4F-5A44-4F38-B642-2FD4A0241464}" type="presParOf" srcId="{1FC3E6E0-8F3B-470E-8159-4AD5D48CD528}" destId="{449A568B-E89D-47BE-B238-9458ACE0BCA3}" srcOrd="9" destOrd="0" presId="urn:microsoft.com/office/officeart/2005/8/layout/cycle1"/>
    <dgm:cxn modelId="{271F48D6-8A74-46F9-825F-CC5929B761E3}" type="presParOf" srcId="{1FC3E6E0-8F3B-470E-8159-4AD5D48CD528}" destId="{9E4D6A30-5233-403D-A5ED-DC7A7C9DF0ED}" srcOrd="10" destOrd="0" presId="urn:microsoft.com/office/officeart/2005/8/layout/cycle1"/>
    <dgm:cxn modelId="{063FFF0B-66C0-4A3C-8857-8EA90C95D108}" type="presParOf" srcId="{1FC3E6E0-8F3B-470E-8159-4AD5D48CD528}" destId="{360A54D2-F548-43A0-A506-76E3C57A9F71}" srcOrd="11" destOrd="0" presId="urn:microsoft.com/office/officeart/2005/8/layout/cycle1"/>
    <dgm:cxn modelId="{CD382AF3-50DB-444B-B94F-64035F3343E2}" type="presParOf" srcId="{1FC3E6E0-8F3B-470E-8159-4AD5D48CD528}" destId="{E5FDD4E7-03C2-4B8F-93D2-2A3230B5E2C0}" srcOrd="12" destOrd="0" presId="urn:microsoft.com/office/officeart/2005/8/layout/cycle1"/>
    <dgm:cxn modelId="{91A22B2C-C358-48CB-B22E-A6C6E0038CC2}" type="presParOf" srcId="{1FC3E6E0-8F3B-470E-8159-4AD5D48CD528}" destId="{98DFFD94-82D1-448E-AA54-68785206EB31}" srcOrd="13" destOrd="0" presId="urn:microsoft.com/office/officeart/2005/8/layout/cycle1"/>
    <dgm:cxn modelId="{FD3805A6-4498-4833-A778-51D6D0D1CA46}" type="presParOf" srcId="{1FC3E6E0-8F3B-470E-8159-4AD5D48CD528}" destId="{177D95AE-58F3-4C14-8410-352877051BC8}" srcOrd="14"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CA8FB-3D59-4540-B111-87FCD7E4B400}">
      <dsp:nvSpPr>
        <dsp:cNvPr id="0" name=""/>
        <dsp:cNvSpPr/>
      </dsp:nvSpPr>
      <dsp:spPr>
        <a:xfrm>
          <a:off x="2537841" y="23351"/>
          <a:ext cx="786436" cy="78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s-ES" sz="4700" kern="1200" dirty="0" smtClean="0">
              <a:solidFill>
                <a:schemeClr val="bg1"/>
              </a:solidFill>
            </a:rPr>
            <a:t>.</a:t>
          </a:r>
          <a:endParaRPr lang="es-ES" sz="4700" kern="1200" dirty="0">
            <a:solidFill>
              <a:schemeClr val="bg1"/>
            </a:solidFill>
          </a:endParaRPr>
        </a:p>
      </dsp:txBody>
      <dsp:txXfrm>
        <a:off x="2537841" y="23351"/>
        <a:ext cx="786436" cy="786436"/>
      </dsp:txXfrm>
    </dsp:sp>
    <dsp:sp modelId="{130F8C66-3A2D-437C-83E9-FB2C4B955D9D}">
      <dsp:nvSpPr>
        <dsp:cNvPr id="0" name=""/>
        <dsp:cNvSpPr/>
      </dsp:nvSpPr>
      <dsp:spPr>
        <a:xfrm>
          <a:off x="687212" y="521"/>
          <a:ext cx="2949389" cy="2949389"/>
        </a:xfrm>
        <a:prstGeom prst="circularArrow">
          <a:avLst>
            <a:gd name="adj1" fmla="val 5200"/>
            <a:gd name="adj2" fmla="val 335869"/>
            <a:gd name="adj3" fmla="val 21293422"/>
            <a:gd name="adj4" fmla="val 19766081"/>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BA140-8887-43AE-AD92-A42CDDF6FC06}">
      <dsp:nvSpPr>
        <dsp:cNvPr id="0" name=""/>
        <dsp:cNvSpPr/>
      </dsp:nvSpPr>
      <dsp:spPr>
        <a:xfrm>
          <a:off x="3013204" y="1486366"/>
          <a:ext cx="786436" cy="78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s-ES" sz="4700" kern="1200" dirty="0" smtClean="0">
              <a:solidFill>
                <a:schemeClr val="bg1"/>
              </a:solidFill>
            </a:rPr>
            <a:t>.</a:t>
          </a:r>
          <a:endParaRPr lang="es-ES" sz="4700" kern="1200" dirty="0">
            <a:solidFill>
              <a:schemeClr val="bg1"/>
            </a:solidFill>
          </a:endParaRPr>
        </a:p>
      </dsp:txBody>
      <dsp:txXfrm>
        <a:off x="3013204" y="1486366"/>
        <a:ext cx="786436" cy="786436"/>
      </dsp:txXfrm>
    </dsp:sp>
    <dsp:sp modelId="{A2899233-FFF3-4F68-8C38-4A390459E74E}">
      <dsp:nvSpPr>
        <dsp:cNvPr id="0" name=""/>
        <dsp:cNvSpPr/>
      </dsp:nvSpPr>
      <dsp:spPr>
        <a:xfrm>
          <a:off x="687212" y="521"/>
          <a:ext cx="2949389" cy="2949389"/>
        </a:xfrm>
        <a:prstGeom prst="circularArrow">
          <a:avLst>
            <a:gd name="adj1" fmla="val 5200"/>
            <a:gd name="adj2" fmla="val 335869"/>
            <a:gd name="adj3" fmla="val 4014885"/>
            <a:gd name="adj4" fmla="val 2253261"/>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82A3B-5BDF-4B60-8C50-C54F198E50F1}">
      <dsp:nvSpPr>
        <dsp:cNvPr id="0" name=""/>
        <dsp:cNvSpPr/>
      </dsp:nvSpPr>
      <dsp:spPr>
        <a:xfrm>
          <a:off x="1768689" y="2390559"/>
          <a:ext cx="786436" cy="78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s-ES" sz="4700" kern="1200" dirty="0" smtClean="0">
              <a:solidFill>
                <a:schemeClr val="bg1"/>
              </a:solidFill>
            </a:rPr>
            <a:t>.</a:t>
          </a:r>
          <a:endParaRPr lang="es-ES" sz="4700" kern="1200" dirty="0">
            <a:solidFill>
              <a:schemeClr val="bg1"/>
            </a:solidFill>
          </a:endParaRPr>
        </a:p>
      </dsp:txBody>
      <dsp:txXfrm>
        <a:off x="1768689" y="2390559"/>
        <a:ext cx="786436" cy="786436"/>
      </dsp:txXfrm>
    </dsp:sp>
    <dsp:sp modelId="{BC9A0CC4-79DF-4DA7-B72F-C80EC05BCC7A}">
      <dsp:nvSpPr>
        <dsp:cNvPr id="0" name=""/>
        <dsp:cNvSpPr/>
      </dsp:nvSpPr>
      <dsp:spPr>
        <a:xfrm>
          <a:off x="687212" y="521"/>
          <a:ext cx="2949389" cy="2949389"/>
        </a:xfrm>
        <a:prstGeom prst="circularArrow">
          <a:avLst>
            <a:gd name="adj1" fmla="val 5200"/>
            <a:gd name="adj2" fmla="val 335869"/>
            <a:gd name="adj3" fmla="val 8210870"/>
            <a:gd name="adj4" fmla="val 6449246"/>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4D6A30-5233-403D-A5ED-DC7A7C9DF0ED}">
      <dsp:nvSpPr>
        <dsp:cNvPr id="0" name=""/>
        <dsp:cNvSpPr/>
      </dsp:nvSpPr>
      <dsp:spPr>
        <a:xfrm>
          <a:off x="524174" y="1486366"/>
          <a:ext cx="786436" cy="78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s-ES" sz="4700" kern="1200" dirty="0" smtClean="0">
              <a:solidFill>
                <a:schemeClr val="bg1"/>
              </a:solidFill>
            </a:rPr>
            <a:t>.</a:t>
          </a:r>
          <a:endParaRPr lang="es-ES" sz="4700" kern="1200" dirty="0">
            <a:solidFill>
              <a:schemeClr val="bg1"/>
            </a:solidFill>
          </a:endParaRPr>
        </a:p>
      </dsp:txBody>
      <dsp:txXfrm>
        <a:off x="524174" y="1486366"/>
        <a:ext cx="786436" cy="786436"/>
      </dsp:txXfrm>
    </dsp:sp>
    <dsp:sp modelId="{360A54D2-F548-43A0-A506-76E3C57A9F71}">
      <dsp:nvSpPr>
        <dsp:cNvPr id="0" name=""/>
        <dsp:cNvSpPr/>
      </dsp:nvSpPr>
      <dsp:spPr>
        <a:xfrm>
          <a:off x="687212" y="521"/>
          <a:ext cx="2949389" cy="2949389"/>
        </a:xfrm>
        <a:prstGeom prst="circularArrow">
          <a:avLst>
            <a:gd name="adj1" fmla="val 5200"/>
            <a:gd name="adj2" fmla="val 335869"/>
            <a:gd name="adj3" fmla="val 12298050"/>
            <a:gd name="adj4" fmla="val 10770709"/>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DFFD94-82D1-448E-AA54-68785206EB31}">
      <dsp:nvSpPr>
        <dsp:cNvPr id="0" name=""/>
        <dsp:cNvSpPr/>
      </dsp:nvSpPr>
      <dsp:spPr>
        <a:xfrm>
          <a:off x="999537" y="23351"/>
          <a:ext cx="786436" cy="78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s-ES" sz="4700" kern="1200" dirty="0" smtClean="0">
              <a:solidFill>
                <a:schemeClr val="bg1"/>
              </a:solidFill>
            </a:rPr>
            <a:t>.</a:t>
          </a:r>
          <a:endParaRPr lang="es-ES" sz="4700" kern="1200" dirty="0">
            <a:solidFill>
              <a:schemeClr val="bg1"/>
            </a:solidFill>
          </a:endParaRPr>
        </a:p>
      </dsp:txBody>
      <dsp:txXfrm>
        <a:off x="999537" y="23351"/>
        <a:ext cx="786436" cy="786436"/>
      </dsp:txXfrm>
    </dsp:sp>
    <dsp:sp modelId="{177D95AE-58F3-4C14-8410-352877051BC8}">
      <dsp:nvSpPr>
        <dsp:cNvPr id="0" name=""/>
        <dsp:cNvSpPr/>
      </dsp:nvSpPr>
      <dsp:spPr>
        <a:xfrm>
          <a:off x="687212" y="521"/>
          <a:ext cx="2949389" cy="2949389"/>
        </a:xfrm>
        <a:prstGeom prst="circularArrow">
          <a:avLst>
            <a:gd name="adj1" fmla="val 5200"/>
            <a:gd name="adj2" fmla="val 335869"/>
            <a:gd name="adj3" fmla="val 16865873"/>
            <a:gd name="adj4" fmla="val 15198258"/>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34F3-CDA0-47B3-975A-0503EF51E9AE}" type="datetimeFigureOut">
              <a:rPr lang="es-ES" smtClean="0"/>
              <a:t>08/10/2023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52290-4389-45B4-BD82-26B50DB3B9EE}" type="slidenum">
              <a:rPr lang="es-ES" smtClean="0"/>
              <a:t>‹Nº›</a:t>
            </a:fld>
            <a:endParaRPr lang="es-ES"/>
          </a:p>
        </p:txBody>
      </p:sp>
    </p:spTree>
    <p:extLst>
      <p:ext uri="{BB962C8B-B14F-4D97-AF65-F5344CB8AC3E}">
        <p14:creationId xmlns:p14="http://schemas.microsoft.com/office/powerpoint/2010/main" val="3873856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ock.adobe.com/es/images/sustainable-green-city-with-futuristic-office-building-and-architecture-sublime-image-generative-ai/573586317"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IAabA25rq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uradata.com.ar/como-impactan-los-avances-tecnologicos-en-el-cerebro-human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rcadoeconsumo.com.br/16/07/2014/artigos/o-consumidor-em-1o-luga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s.hoteles.com/go/spain/el-retiro-park-madrid?pos=HCOM_ES&amp;locale=es_E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figma.com/file/kyrep70Wq5sj0BZFIzz6K0/MoodBook---Mood-Tracking-App-(Community)?type=design&amp;node-id=1-2&amp;mode=design&amp;t=S237yNivmbVcOIQg-0" TargetMode="External"/><Relationship Id="rId4" Type="http://schemas.openxmlformats.org/officeDocument/2006/relationships/hyperlink" Target="https://www.pinterest.es/pin/53051003108299975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3"/>
              </a:rPr>
              <a:t>https://stock.adobe.com/es/images/sustainable-green-city-with-futuristic-office-building-and-architecture-sublime-image-generative-ai/573586317</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26C52290-4389-45B4-BD82-26B50DB3B9EE}" type="slidenum">
              <a:rPr lang="es-ES" smtClean="0"/>
              <a:t>1</a:t>
            </a:fld>
            <a:endParaRPr lang="es-ES"/>
          </a:p>
        </p:txBody>
      </p:sp>
    </p:spTree>
    <p:extLst>
      <p:ext uri="{BB962C8B-B14F-4D97-AF65-F5344CB8AC3E}">
        <p14:creationId xmlns:p14="http://schemas.microsoft.com/office/powerpoint/2010/main" val="324628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Today, one out of every four people suffers or will suffer from a mental disorder at some point in their life. Only in Spain, nearly 3 million people have been actually diagnosed with depression, making it the most prevalent mental illness.</a:t>
            </a:r>
          </a:p>
          <a:p>
            <a:endParaRPr lang="en-US" dirty="0" smtClean="0"/>
          </a:p>
          <a:p>
            <a:r>
              <a:rPr lang="en-US" dirty="0" smtClean="0"/>
              <a:t>Today, we are more aware of mental health than ever before, but have you ever thought of how the climate affects our mood?</a:t>
            </a:r>
          </a:p>
          <a:p>
            <a:endParaRPr lang="en-US" dirty="0" smtClean="0"/>
          </a:p>
          <a:p>
            <a:r>
              <a:rPr lang="en-US" dirty="0" smtClean="0"/>
              <a:t>We are </a:t>
            </a:r>
            <a:r>
              <a:rPr lang="en-US" dirty="0" err="1" smtClean="0"/>
              <a:t>Swanse</a:t>
            </a:r>
            <a:r>
              <a:rPr lang="en-US" dirty="0" smtClean="0"/>
              <a:t> Science and our challenge, "NASA in our neighborhood" began with this question. The main goal was to discover how we could connect the environment with people to improve the quality of life in our town.</a:t>
            </a:r>
          </a:p>
          <a:p>
            <a:endParaRPr lang="en-US" dirty="0" smtClean="0"/>
          </a:p>
          <a:p>
            <a:r>
              <a:rPr lang="en-US" dirty="0" smtClean="0"/>
              <a:t>After studying resources and data from NASA's satellites, we had the idea that we could correlate parameters such as temperature, air quality or humidity with emotions and moods, such as happiness, anger or sadness.</a:t>
            </a:r>
          </a:p>
          <a:p>
            <a:endParaRPr lang="en-US" dirty="0" smtClean="0"/>
          </a:p>
          <a:p>
            <a:r>
              <a:rPr lang="en-US" dirty="0" smtClean="0"/>
              <a:t>All of this led us to create Bubble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3"/>
              </a:rPr>
              <a:t>https://www.youtube.com/watch?v=-IAabA25rq4</a:t>
            </a:r>
            <a:endParaRPr lang="es-E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https://graffica.info/quien-diseno-el-logo-de-la-nasa/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26C52290-4389-45B4-BD82-26B50DB3B9EE}" type="slidenum">
              <a:rPr lang="es-ES" smtClean="0"/>
              <a:t>2</a:t>
            </a:fld>
            <a:endParaRPr lang="es-ES"/>
          </a:p>
        </p:txBody>
      </p:sp>
    </p:spTree>
    <p:extLst>
      <p:ext uri="{BB962C8B-B14F-4D97-AF65-F5344CB8AC3E}">
        <p14:creationId xmlns:p14="http://schemas.microsoft.com/office/powerpoint/2010/main" val="371954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Bubble is an application that uses an artificial intelligence algorithm that has several inputs: </a:t>
            </a:r>
          </a:p>
          <a:p>
            <a:pPr marL="171450" indent="-171450">
              <a:buFontTx/>
              <a:buChar char="-"/>
            </a:pPr>
            <a:r>
              <a:rPr lang="en-US" dirty="0" smtClean="0"/>
              <a:t>User preferences</a:t>
            </a:r>
          </a:p>
          <a:p>
            <a:pPr marL="171450" indent="-171450">
              <a:buFontTx/>
              <a:buChar char="-"/>
            </a:pPr>
            <a:r>
              <a:rPr lang="en-US" dirty="0" smtClean="0"/>
              <a:t>Client's mood reflected in the hormone levels of each emotion</a:t>
            </a:r>
          </a:p>
          <a:p>
            <a:pPr marL="171450" indent="-171450">
              <a:buFontTx/>
              <a:buChar char="-"/>
            </a:pPr>
            <a:r>
              <a:rPr lang="en-US" dirty="0" smtClean="0"/>
              <a:t>Climate state</a:t>
            </a:r>
          </a:p>
          <a:p>
            <a:pPr marL="171450" indent="-171450">
              <a:buFontTx/>
              <a:buChar char="-"/>
            </a:pPr>
            <a:endParaRPr lang="en-US" dirty="0" smtClean="0"/>
          </a:p>
          <a:p>
            <a:pPr marL="0" indent="0">
              <a:buFontTx/>
              <a:buNone/>
            </a:pPr>
            <a:r>
              <a:rPr lang="en-US" dirty="0" smtClean="0"/>
              <a:t>Knowing that, it challenges you with a combination of the optimal location with a personalized activities for the user. In addition, it has the option to connect with other people in your town so you can do these challenges together and become part of a community that shares your interests</a:t>
            </a:r>
            <a:r>
              <a:rPr lang="en-US" dirty="0" smtClean="0"/>
              <a:t>.</a:t>
            </a:r>
          </a:p>
          <a:p>
            <a:pPr marL="0" indent="0">
              <a:buFontTx/>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3"/>
              </a:rPr>
              <a:t>https://puradata.com.ar/como-impactan-los-avances-tecnologicos-en-el-cerebro-humano/</a:t>
            </a:r>
            <a:endParaRPr lang="es-ES" sz="1200" kern="1200" dirty="0" smtClean="0">
              <a:solidFill>
                <a:schemeClr val="tx1"/>
              </a:solidFill>
              <a:effectLst/>
              <a:latin typeface="+mn-lt"/>
              <a:ea typeface="+mn-ea"/>
              <a:cs typeface="+mn-cs"/>
            </a:endParaRPr>
          </a:p>
          <a:p>
            <a:pPr marL="0" indent="0">
              <a:buFontTx/>
              <a:buNone/>
            </a:pPr>
            <a:endParaRPr lang="es-ES" dirty="0"/>
          </a:p>
        </p:txBody>
      </p:sp>
      <p:sp>
        <p:nvSpPr>
          <p:cNvPr id="4" name="Marcador de número de diapositiva 3"/>
          <p:cNvSpPr>
            <a:spLocks noGrp="1"/>
          </p:cNvSpPr>
          <p:nvPr>
            <p:ph type="sldNum" sz="quarter" idx="10"/>
          </p:nvPr>
        </p:nvSpPr>
        <p:spPr/>
        <p:txBody>
          <a:bodyPr/>
          <a:lstStyle/>
          <a:p>
            <a:fld id="{26C52290-4389-45B4-BD82-26B50DB3B9EE}" type="slidenum">
              <a:rPr lang="es-ES" smtClean="0"/>
              <a:t>4</a:t>
            </a:fld>
            <a:endParaRPr lang="es-ES"/>
          </a:p>
        </p:txBody>
      </p:sp>
    </p:spTree>
    <p:extLst>
      <p:ext uri="{BB962C8B-B14F-4D97-AF65-F5344CB8AC3E}">
        <p14:creationId xmlns:p14="http://schemas.microsoft.com/office/powerpoint/2010/main" val="377057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This is where the name comes from, related to the concept of heterotopia - "an environment in a environments". </a:t>
            </a:r>
          </a:p>
          <a:p>
            <a:endParaRPr lang="en-US" dirty="0" smtClean="0"/>
          </a:p>
          <a:p>
            <a:r>
              <a:rPr lang="en-US" dirty="0" smtClean="0"/>
              <a:t>Each "bubble" in the application represents a heterotopia in which users can experience and </a:t>
            </a:r>
            <a:r>
              <a:rPr lang="en-US" dirty="0" smtClean="0"/>
              <a:t>interact </a:t>
            </a:r>
            <a:r>
              <a:rPr lang="en-US" dirty="0" smtClean="0"/>
              <a:t>in a unique way</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3"/>
              </a:rPr>
              <a:t>https://mercadoeconsumo.com.br/16/07/2014/artigos/o-consumidor-em-1o-lugar/</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26C52290-4389-45B4-BD82-26B50DB3B9EE}" type="slidenum">
              <a:rPr lang="es-ES" smtClean="0"/>
              <a:t>5</a:t>
            </a:fld>
            <a:endParaRPr lang="es-ES"/>
          </a:p>
        </p:txBody>
      </p:sp>
    </p:spTree>
    <p:extLst>
      <p:ext uri="{BB962C8B-B14F-4D97-AF65-F5344CB8AC3E}">
        <p14:creationId xmlns:p14="http://schemas.microsoft.com/office/powerpoint/2010/main" val="6276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So How it works?</a:t>
            </a:r>
          </a:p>
          <a:p>
            <a:endParaRPr lang="en-US" dirty="0" smtClean="0"/>
          </a:p>
          <a:p>
            <a:r>
              <a:rPr lang="en-US" dirty="0" smtClean="0"/>
              <a:t>At the start of the application you have two options  login or register. When a new user arrives, they will have to enter their personal information and favorite hobbies so that the app can characterize the user with a unique experience.</a:t>
            </a:r>
            <a:r>
              <a:rPr lang="en-US" baseline="0" dirty="0" smtClean="0"/>
              <a:t> </a:t>
            </a:r>
            <a:r>
              <a:rPr lang="en-US" dirty="0" smtClean="0"/>
              <a:t>It is necessary to mention that stakeholders are every user that has a mobile phone. </a:t>
            </a:r>
          </a:p>
          <a:p>
            <a:endParaRPr lang="en-US" dirty="0" smtClean="0"/>
          </a:p>
          <a:p>
            <a:r>
              <a:rPr lang="en-US" dirty="0" smtClean="0"/>
              <a:t>On the main screen, each user can view their stats, history and most importantly, they will have the option to improve their mood. </a:t>
            </a:r>
          </a:p>
          <a:p>
            <a:endParaRPr lang="en-US" dirty="0" smtClean="0"/>
          </a:p>
          <a:p>
            <a:r>
              <a:rPr lang="en-US" dirty="0" smtClean="0"/>
              <a:t>By selecting this option, the user will be asked three questions:</a:t>
            </a:r>
          </a:p>
          <a:p>
            <a:pPr marL="228600" indent="-228600">
              <a:buAutoNum type="arabicPeriod"/>
            </a:pPr>
            <a:r>
              <a:rPr lang="en-US" dirty="0" smtClean="0"/>
              <a:t>Your current location, so that the app can see the climatic characteristics of your environment and recommend a better place according to your preferences.</a:t>
            </a:r>
          </a:p>
          <a:p>
            <a:pPr marL="228600" indent="-228600">
              <a:buAutoNum type="arabicPeriod"/>
            </a:pPr>
            <a:r>
              <a:rPr lang="en-US" dirty="0" smtClean="0"/>
              <a:t>How do you feel, to determine an activity that will reduce your elevated hormone levels and increase the hormones you need to feel better.</a:t>
            </a:r>
          </a:p>
          <a:p>
            <a:pPr marL="228600" indent="-228600">
              <a:buAutoNum type="arabicPeriod"/>
            </a:pPr>
            <a:r>
              <a:rPr lang="en-US" dirty="0" smtClean="0"/>
              <a:t>And if you want to do the activity alone or with someone else.</a:t>
            </a:r>
          </a:p>
          <a:p>
            <a:pPr marL="228600" indent="-228600">
              <a:buAutoNum type="arabicPeriod"/>
            </a:pPr>
            <a:endParaRPr lang="en-US" dirty="0" smtClean="0"/>
          </a:p>
          <a:p>
            <a:pPr marL="0" indent="0">
              <a:buNone/>
            </a:pPr>
            <a:r>
              <a:rPr lang="en-US" dirty="0" smtClean="0"/>
              <a:t>With all this, the app will suggest a list of the best actions for each user in order to improve their mood taking into account the specific activity and the location with the best climatic conditions.</a:t>
            </a:r>
          </a:p>
          <a:p>
            <a:pPr marL="0" indent="0">
              <a:buNone/>
            </a:pPr>
            <a:endParaRPr lang="en-US" dirty="0" smtClean="0"/>
          </a:p>
          <a:p>
            <a:pPr marL="0" indent="0">
              <a:buNone/>
            </a:pPr>
            <a:r>
              <a:rPr lang="en-US" dirty="0" smtClean="0"/>
              <a:t>Finally, when the user chooses the activity and performs it, the user will give feedback to the app to improve and train the algorithm, so that the user feels the need to use it and take care of the environment for more unique experiences. So, if you are ready to improve your mood and discover new exciting challenges, just download Bubble and start feeling better with just one click</a:t>
            </a:r>
            <a:r>
              <a:rPr lang="en-US" dirty="0" smtClean="0"/>
              <a:t>.</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3"/>
              </a:rPr>
              <a:t>https://es.hoteles.com/go/spain/el-retiro-park-madrid?pos=HCOM_ES&amp;locale=es_ES</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https://arrabalmadrid.es/los-mejores-bocadillos-de-calamares-en-la-plaza-mayor-de-madrid/</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4"/>
              </a:rPr>
              <a:t>https://www.pinterest.es/pin/530510031082999758/</a:t>
            </a:r>
            <a:endParaRPr lang="es-E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tx1"/>
                </a:solidFill>
                <a:effectLst/>
                <a:latin typeface="+mn-lt"/>
                <a:ea typeface="+mn-ea"/>
                <a:cs typeface="+mn-cs"/>
                <a:hlinkClick r:id="rId5"/>
              </a:rPr>
              <a:t>https://www.figma.com/file/kyrep70Wq5sj0BZFIzz6K0/MoodBook---Mood-Tracking-App-(Community)?type=design&amp;node-id=1-2&amp;mode=design&amp;t=S237yNivmbVcOIQg-0</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indent="0">
              <a:buNone/>
            </a:pPr>
            <a:endParaRPr lang="es-ES" dirty="0"/>
          </a:p>
        </p:txBody>
      </p:sp>
      <p:sp>
        <p:nvSpPr>
          <p:cNvPr id="4" name="Marcador de número de diapositiva 3"/>
          <p:cNvSpPr>
            <a:spLocks noGrp="1"/>
          </p:cNvSpPr>
          <p:nvPr>
            <p:ph type="sldNum" sz="quarter" idx="10"/>
          </p:nvPr>
        </p:nvSpPr>
        <p:spPr/>
        <p:txBody>
          <a:bodyPr/>
          <a:lstStyle/>
          <a:p>
            <a:fld id="{26C52290-4389-45B4-BD82-26B50DB3B9EE}" type="slidenum">
              <a:rPr lang="es-ES" smtClean="0"/>
              <a:t>6</a:t>
            </a:fld>
            <a:endParaRPr lang="es-ES"/>
          </a:p>
        </p:txBody>
      </p:sp>
    </p:spTree>
    <p:extLst>
      <p:ext uri="{BB962C8B-B14F-4D97-AF65-F5344CB8AC3E}">
        <p14:creationId xmlns:p14="http://schemas.microsoft.com/office/powerpoint/2010/main" val="244145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smtClean="0">
                <a:solidFill>
                  <a:schemeClr val="tx1"/>
                </a:solidFill>
                <a:effectLst/>
                <a:latin typeface="+mn-lt"/>
                <a:ea typeface="+mn-ea"/>
                <a:cs typeface="+mn-cs"/>
              </a:rPr>
              <a:t>https://www.freepik.es/vector-premium/oportunidad-viendo-como-vista-futuro-concepto-esquema-progreso-crecimiento-carrera-femenina-exitosa-o-desarrollo-empresarial-mejora-ilustracion-vector-flecha-direccion-ascendente-adelante_20648377.htm</a:t>
            </a:r>
          </a:p>
          <a:p>
            <a:endParaRPr lang="es-ES"/>
          </a:p>
        </p:txBody>
      </p:sp>
      <p:sp>
        <p:nvSpPr>
          <p:cNvPr id="4" name="Marcador de número de diapositiva 3"/>
          <p:cNvSpPr>
            <a:spLocks noGrp="1"/>
          </p:cNvSpPr>
          <p:nvPr>
            <p:ph type="sldNum" sz="quarter" idx="10"/>
          </p:nvPr>
        </p:nvSpPr>
        <p:spPr/>
        <p:txBody>
          <a:bodyPr/>
          <a:lstStyle/>
          <a:p>
            <a:fld id="{26C52290-4389-45B4-BD82-26B50DB3B9EE}" type="slidenum">
              <a:rPr lang="es-ES" smtClean="0"/>
              <a:t>7</a:t>
            </a:fld>
            <a:endParaRPr lang="es-ES"/>
          </a:p>
        </p:txBody>
      </p:sp>
    </p:spTree>
    <p:extLst>
      <p:ext uri="{BB962C8B-B14F-4D97-AF65-F5344CB8AC3E}">
        <p14:creationId xmlns:p14="http://schemas.microsoft.com/office/powerpoint/2010/main" val="19419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C7DC522D-B4C7-423A-B833-76BF37D5C81C}" type="datetime1">
              <a:rPr lang="es-ES" smtClean="0"/>
              <a:t>08/10/2023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279555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BB42234-14A7-4970-BB00-A224B64B32C6}" type="datetime1">
              <a:rPr lang="es-ES" smtClean="0"/>
              <a:t>08/10/2023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272216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9FF497E-8124-4F90-BBE4-8702238015FF}" type="datetime1">
              <a:rPr lang="es-ES" smtClean="0"/>
              <a:t>08/10/2023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69533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5DAE3B2-176A-4AD5-87B6-E5E938ECBE68}" type="datetime1">
              <a:rPr lang="es-ES" smtClean="0"/>
              <a:t>08/10/2023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414159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7C41E01-B5D9-4A42-AF13-2C4A72390697}" type="datetime1">
              <a:rPr lang="es-ES" smtClean="0"/>
              <a:t>08/10/2023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384543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F02867E-2394-418B-A11E-72253452F7A5}" type="datetime1">
              <a:rPr lang="es-ES" smtClean="0"/>
              <a:t>08/10/2023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244856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D496DCCE-A8A7-4373-81FB-2389C490CC93}" type="datetime1">
              <a:rPr lang="es-ES" smtClean="0"/>
              <a:t>08/10/2023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13657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1E29AEB-1A21-4E09-BE79-3A1B769BB025}" type="datetime1">
              <a:rPr lang="es-ES" smtClean="0"/>
              <a:t>08/10/2023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67779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1F1BA94-6D92-494B-BFBA-63EF9F994859}" type="datetime1">
              <a:rPr lang="es-ES" smtClean="0"/>
              <a:t>08/10/2023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86959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76B04E3-4F70-42B1-83D3-0F4E0F389561}" type="datetime1">
              <a:rPr lang="es-ES" smtClean="0"/>
              <a:t>08/10/2023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351485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0BC1536-8BB4-4CFF-A92B-6034764EAB5E}" type="datetime1">
              <a:rPr lang="es-ES" smtClean="0"/>
              <a:t>08/10/2023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4EA9426-FB1C-4242-9374-3E4CFE608115}" type="slidenum">
              <a:rPr lang="es-ES" smtClean="0"/>
              <a:t>‹Nº›</a:t>
            </a:fld>
            <a:endParaRPr lang="es-ES"/>
          </a:p>
        </p:txBody>
      </p:sp>
    </p:spTree>
    <p:extLst>
      <p:ext uri="{BB962C8B-B14F-4D97-AF65-F5344CB8AC3E}">
        <p14:creationId xmlns:p14="http://schemas.microsoft.com/office/powerpoint/2010/main" val="260683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AC8B2-87C9-497A-864A-B0693B9F165B}" type="datetime1">
              <a:rPr lang="es-ES" smtClean="0"/>
              <a:t>08/10/2023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9426-FB1C-4242-9374-3E4CFE608115}" type="slidenum">
              <a:rPr lang="es-ES" smtClean="0"/>
              <a:t>‹Nº›</a:t>
            </a:fld>
            <a:endParaRPr lang="es-ES"/>
          </a:p>
        </p:txBody>
      </p:sp>
    </p:spTree>
    <p:extLst>
      <p:ext uri="{BB962C8B-B14F-4D97-AF65-F5344CB8AC3E}">
        <p14:creationId xmlns:p14="http://schemas.microsoft.com/office/powerpoint/2010/main" val="1006625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jp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rotWithShape="1">
          <a:blip r:embed="rId3" cstate="print">
            <a:extLst>
              <a:ext uri="{28A0092B-C50C-407E-A947-70E740481C1C}">
                <a14:useLocalDpi xmlns:a14="http://schemas.microsoft.com/office/drawing/2010/main" val="0"/>
              </a:ext>
            </a:extLst>
          </a:blip>
          <a:srcRect b="16982"/>
          <a:stretch/>
        </p:blipFill>
        <p:spPr>
          <a:xfrm>
            <a:off x="1" y="0"/>
            <a:ext cx="12192000" cy="6858000"/>
          </a:xfrm>
          <a:prstGeom prst="rect">
            <a:avLst/>
          </a:prstGeom>
        </p:spPr>
      </p:pic>
      <p:sp>
        <p:nvSpPr>
          <p:cNvPr id="11" name="Rectángulo 10"/>
          <p:cNvSpPr/>
          <p:nvPr/>
        </p:nvSpPr>
        <p:spPr>
          <a:xfrm>
            <a:off x="2" y="0"/>
            <a:ext cx="12191998" cy="6858000"/>
          </a:xfrm>
          <a:prstGeom prst="rect">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 name="Rectángulo 3"/>
          <p:cNvSpPr/>
          <p:nvPr/>
        </p:nvSpPr>
        <p:spPr>
          <a:xfrm>
            <a:off x="283779" y="287132"/>
            <a:ext cx="9385738" cy="707886"/>
          </a:xfrm>
          <a:prstGeom prst="rect">
            <a:avLst/>
          </a:prstGeom>
        </p:spPr>
        <p:txBody>
          <a:bodyPr wrap="square">
            <a:spAutoFit/>
          </a:bodyPr>
          <a:lstStyle/>
          <a:p>
            <a:r>
              <a:rPr lang="es-ES" sz="4000" b="1" i="0" dirty="0" smtClean="0">
                <a:ln>
                  <a:solidFill>
                    <a:schemeClr val="bg2">
                      <a:lumMod val="75000"/>
                    </a:schemeClr>
                  </a:solidFill>
                </a:ln>
                <a:solidFill>
                  <a:schemeClr val="bg1"/>
                </a:solidFill>
                <a:effectLst/>
                <a:latin typeface="Bahnschrift Light" panose="020B0502040204020203" pitchFamily="34" charset="0"/>
              </a:rPr>
              <a:t>NASA in Your Neighborhood</a:t>
            </a:r>
            <a:endParaRPr lang="es-ES" sz="4000" b="1" i="0" dirty="0">
              <a:ln>
                <a:solidFill>
                  <a:schemeClr val="bg2">
                    <a:lumMod val="75000"/>
                  </a:schemeClr>
                </a:solidFill>
              </a:ln>
              <a:solidFill>
                <a:schemeClr val="bg1"/>
              </a:solidFill>
              <a:effectLst/>
              <a:latin typeface="Bahnschrift Light" panose="020B0502040204020203" pitchFamily="34" charset="0"/>
            </a:endParaRPr>
          </a:p>
        </p:txBody>
      </p:sp>
      <p:sp>
        <p:nvSpPr>
          <p:cNvPr id="12" name="Rectángulo 11"/>
          <p:cNvSpPr/>
          <p:nvPr/>
        </p:nvSpPr>
        <p:spPr>
          <a:xfrm>
            <a:off x="283779" y="959889"/>
            <a:ext cx="11272346" cy="2308324"/>
          </a:xfrm>
          <a:prstGeom prst="rect">
            <a:avLst/>
          </a:prstGeom>
        </p:spPr>
        <p:txBody>
          <a:bodyPr wrap="square">
            <a:spAutoFit/>
          </a:bodyPr>
          <a:lstStyle/>
          <a:p>
            <a:r>
              <a:rPr lang="es-ES" sz="7200" b="1" i="0" dirty="0" smtClean="0">
                <a:ln>
                  <a:solidFill>
                    <a:schemeClr val="bg2">
                      <a:lumMod val="75000"/>
                    </a:schemeClr>
                  </a:solidFill>
                </a:ln>
                <a:solidFill>
                  <a:schemeClr val="bg1"/>
                </a:solidFill>
                <a:effectLst/>
                <a:latin typeface="Bahnschrift" panose="020B0502040204020203" pitchFamily="34" charset="0"/>
              </a:rPr>
              <a:t>How does the climate affect our mood?</a:t>
            </a:r>
            <a:endParaRPr lang="es-ES" sz="7200" b="1" i="0" dirty="0">
              <a:ln>
                <a:solidFill>
                  <a:schemeClr val="bg2">
                    <a:lumMod val="75000"/>
                  </a:schemeClr>
                </a:solidFill>
              </a:ln>
              <a:solidFill>
                <a:schemeClr val="bg1"/>
              </a:solidFill>
              <a:effectLst/>
              <a:latin typeface="Bahnschrift" panose="020B0502040204020203" pitchFamily="34" charset="0"/>
            </a:endParaRPr>
          </a:p>
        </p:txBody>
      </p:sp>
      <p:sp>
        <p:nvSpPr>
          <p:cNvPr id="14" name="Rectángulo 13"/>
          <p:cNvSpPr/>
          <p:nvPr/>
        </p:nvSpPr>
        <p:spPr>
          <a:xfrm>
            <a:off x="105103" y="5674327"/>
            <a:ext cx="10357946" cy="1077218"/>
          </a:xfrm>
          <a:prstGeom prst="rect">
            <a:avLst/>
          </a:prstGeom>
        </p:spPr>
        <p:txBody>
          <a:bodyPr wrap="square">
            <a:spAutoFit/>
          </a:bodyPr>
          <a:lstStyle/>
          <a:p>
            <a:r>
              <a:rPr lang="es-ES" sz="1600" i="0" dirty="0" smtClean="0">
                <a:ln>
                  <a:solidFill>
                    <a:schemeClr val="bg2">
                      <a:lumMod val="90000"/>
                    </a:schemeClr>
                  </a:solidFill>
                </a:ln>
                <a:solidFill>
                  <a:schemeClr val="bg1"/>
                </a:solidFill>
                <a:effectLst/>
                <a:latin typeface="Bahnschrift Light" panose="020B0502040204020203" pitchFamily="34" charset="0"/>
              </a:rPr>
              <a:t>Paula Bartolomé Mora</a:t>
            </a:r>
          </a:p>
          <a:p>
            <a:r>
              <a:rPr lang="es-ES" sz="1600" dirty="0" smtClean="0">
                <a:ln>
                  <a:solidFill>
                    <a:schemeClr val="bg2">
                      <a:lumMod val="90000"/>
                    </a:schemeClr>
                  </a:solidFill>
                </a:ln>
                <a:solidFill>
                  <a:schemeClr val="bg1"/>
                </a:solidFill>
                <a:latin typeface="Bahnschrift Light" panose="020B0502040204020203" pitchFamily="34" charset="0"/>
              </a:rPr>
              <a:t>Alberto San Segundo Gonzalo</a:t>
            </a:r>
          </a:p>
          <a:p>
            <a:r>
              <a:rPr lang="es-ES" sz="1600" i="0" dirty="0" smtClean="0">
                <a:ln>
                  <a:solidFill>
                    <a:schemeClr val="bg2">
                      <a:lumMod val="90000"/>
                    </a:schemeClr>
                  </a:solidFill>
                </a:ln>
                <a:solidFill>
                  <a:schemeClr val="bg1"/>
                </a:solidFill>
                <a:effectLst/>
                <a:latin typeface="Bahnschrift Light" panose="020B0502040204020203" pitchFamily="34" charset="0"/>
              </a:rPr>
              <a:t>Pablo Ruiz Giles</a:t>
            </a:r>
          </a:p>
          <a:p>
            <a:r>
              <a:rPr lang="es-ES" sz="1600" dirty="0" smtClean="0">
                <a:ln>
                  <a:solidFill>
                    <a:schemeClr val="bg2">
                      <a:lumMod val="90000"/>
                    </a:schemeClr>
                  </a:solidFill>
                </a:ln>
                <a:solidFill>
                  <a:schemeClr val="bg1"/>
                </a:solidFill>
                <a:latin typeface="Bahnschrift Light" panose="020B0502040204020203" pitchFamily="34" charset="0"/>
              </a:rPr>
              <a:t>Miguel Varas Heredia</a:t>
            </a:r>
            <a:endParaRPr lang="es-ES" sz="1600" i="0" dirty="0">
              <a:ln>
                <a:solidFill>
                  <a:schemeClr val="bg2">
                    <a:lumMod val="90000"/>
                  </a:schemeClr>
                </a:solidFill>
              </a:ln>
              <a:solidFill>
                <a:schemeClr val="bg1"/>
              </a:solidFill>
              <a:effectLst/>
              <a:latin typeface="Bahnschrift Light" panose="020B0502040204020203" pitchFamily="34" charset="0"/>
            </a:endParaRPr>
          </a:p>
        </p:txBody>
      </p:sp>
      <p:sp>
        <p:nvSpPr>
          <p:cNvPr id="15" name="Rectángulo 14"/>
          <p:cNvSpPr/>
          <p:nvPr/>
        </p:nvSpPr>
        <p:spPr>
          <a:xfrm>
            <a:off x="10463049" y="0"/>
            <a:ext cx="10357946" cy="338554"/>
          </a:xfrm>
          <a:prstGeom prst="rect">
            <a:avLst/>
          </a:prstGeom>
        </p:spPr>
        <p:txBody>
          <a:bodyPr wrap="square">
            <a:spAutoFit/>
          </a:bodyPr>
          <a:lstStyle/>
          <a:p>
            <a:r>
              <a:rPr lang="es-ES" sz="1600" i="0" dirty="0" err="1" smtClean="0">
                <a:solidFill>
                  <a:schemeClr val="bg1"/>
                </a:solidFill>
                <a:effectLst/>
                <a:latin typeface="Bahnschrift Light" panose="020B0502040204020203" pitchFamily="34" charset="0"/>
              </a:rPr>
              <a:t>Swans</a:t>
            </a:r>
            <a:r>
              <a:rPr lang="es-ES" sz="1600" dirty="0" err="1" smtClean="0">
                <a:solidFill>
                  <a:schemeClr val="bg1"/>
                </a:solidFill>
                <a:latin typeface="Bahnschrift Light" panose="020B0502040204020203" pitchFamily="34" charset="0"/>
              </a:rPr>
              <a:t>e</a:t>
            </a:r>
            <a:r>
              <a:rPr lang="es-ES" sz="1600" dirty="0" smtClean="0">
                <a:solidFill>
                  <a:schemeClr val="bg1"/>
                </a:solidFill>
                <a:latin typeface="Bahnschrift Light" panose="020B0502040204020203" pitchFamily="34" charset="0"/>
              </a:rPr>
              <a:t> </a:t>
            </a:r>
            <a:r>
              <a:rPr lang="es-ES" sz="1600" dirty="0" err="1" smtClean="0">
                <a:solidFill>
                  <a:schemeClr val="bg1"/>
                </a:solidFill>
                <a:latin typeface="Bahnschrift Light" panose="020B0502040204020203" pitchFamily="34" charset="0"/>
              </a:rPr>
              <a:t>Science</a:t>
            </a:r>
            <a:r>
              <a:rPr lang="es-ES" sz="1600" dirty="0" smtClean="0">
                <a:solidFill>
                  <a:schemeClr val="bg1"/>
                </a:solidFill>
                <a:latin typeface="Bahnschrift Light" panose="020B0502040204020203" pitchFamily="34" charset="0"/>
              </a:rPr>
              <a:t> </a:t>
            </a:r>
          </a:p>
        </p:txBody>
      </p:sp>
      <p:sp>
        <p:nvSpPr>
          <p:cNvPr id="16" name="Marcador de número de diapositiva 15"/>
          <p:cNvSpPr>
            <a:spLocks noGrp="1"/>
          </p:cNvSpPr>
          <p:nvPr>
            <p:ph type="sldNum" sz="quarter" idx="12"/>
          </p:nvPr>
        </p:nvSpPr>
        <p:spPr>
          <a:xfrm>
            <a:off x="7948449" y="5095819"/>
            <a:ext cx="2743200" cy="365125"/>
          </a:xfrm>
        </p:spPr>
        <p:txBody>
          <a:bodyPr/>
          <a:lstStyle/>
          <a:p>
            <a:fld id="{24EA9426-FB1C-4242-9374-3E4CFE608115}" type="slidenum">
              <a:rPr lang="es-ES" smtClean="0"/>
              <a:t>1</a:t>
            </a:fld>
            <a:endParaRPr lang="es-ES" dirty="0"/>
          </a:p>
        </p:txBody>
      </p:sp>
    </p:spTree>
    <p:extLst>
      <p:ext uri="{BB962C8B-B14F-4D97-AF65-F5344CB8AC3E}">
        <p14:creationId xmlns:p14="http://schemas.microsoft.com/office/powerpoint/2010/main" val="273177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24EA9426-FB1C-4242-9374-3E4CFE608115}" type="slidenum">
              <a:rPr lang="es-ES" smtClean="0"/>
              <a:t>2</a:t>
            </a:fld>
            <a:endParaRPr lang="es-ES"/>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24" t="44616" r="32656" b="-1974"/>
          <a:stretch/>
        </p:blipFill>
        <p:spPr>
          <a:xfrm rot="10800000">
            <a:off x="9385700" y="4994476"/>
            <a:ext cx="2806300" cy="1863524"/>
          </a:xfrm>
          <a:prstGeom prst="rect">
            <a:avLst/>
          </a:prstGeom>
        </p:spPr>
      </p:pic>
      <p:sp>
        <p:nvSpPr>
          <p:cNvPr id="8" name="Rectángulo 7"/>
          <p:cNvSpPr/>
          <p:nvPr/>
        </p:nvSpPr>
        <p:spPr>
          <a:xfrm>
            <a:off x="0" y="208049"/>
            <a:ext cx="11272346" cy="646331"/>
          </a:xfrm>
          <a:prstGeom prst="rect">
            <a:avLst/>
          </a:prstGeom>
        </p:spPr>
        <p:txBody>
          <a:bodyPr wrap="square">
            <a:spAutoFit/>
          </a:bodyPr>
          <a:lstStyle/>
          <a:p>
            <a:r>
              <a:rPr lang="es-ES" sz="3600" dirty="0" smtClean="0">
                <a:latin typeface="Bahnschrift" panose="020B0502040204020203" pitchFamily="34" charset="0"/>
              </a:rPr>
              <a:t>1. How </a:t>
            </a:r>
            <a:r>
              <a:rPr lang="es-ES" sz="3600" dirty="0">
                <a:latin typeface="Bahnschrift" panose="020B0502040204020203" pitchFamily="34" charset="0"/>
              </a:rPr>
              <a:t>does the climate affect our mood?</a:t>
            </a:r>
          </a:p>
        </p:txBody>
      </p:sp>
      <p:grpSp>
        <p:nvGrpSpPr>
          <p:cNvPr id="32" name="Grupo 31"/>
          <p:cNvGrpSpPr/>
          <p:nvPr/>
        </p:nvGrpSpPr>
        <p:grpSpPr>
          <a:xfrm>
            <a:off x="27703" y="2405757"/>
            <a:ext cx="6553961" cy="2567118"/>
            <a:chOff x="0" y="2590501"/>
            <a:chExt cx="6553961" cy="2567118"/>
          </a:xfrm>
        </p:grpSpPr>
        <p:sp>
          <p:nvSpPr>
            <p:cNvPr id="10" name="CuadroTexto 9"/>
            <p:cNvSpPr txBox="1"/>
            <p:nvPr/>
          </p:nvSpPr>
          <p:spPr>
            <a:xfrm>
              <a:off x="3786431" y="4695954"/>
              <a:ext cx="2767530" cy="461665"/>
            </a:xfrm>
            <a:prstGeom prst="rect">
              <a:avLst/>
            </a:prstGeom>
            <a:noFill/>
          </p:spPr>
          <p:txBody>
            <a:bodyPr wrap="square" rtlCol="0">
              <a:spAutoFit/>
            </a:bodyPr>
            <a:lstStyle/>
            <a:p>
              <a:r>
                <a:rPr lang="es-ES" sz="2400" dirty="0" smtClean="0">
                  <a:latin typeface="Bahnschrift" panose="020B0502040204020203" pitchFamily="34" charset="0"/>
                </a:rPr>
                <a:t>Air Quality</a:t>
              </a:r>
              <a:endParaRPr lang="es-ES" sz="2400" dirty="0">
                <a:latin typeface="Bahnschrift" panose="020B0502040204020203" pitchFamily="34" charset="0"/>
              </a:endParaRPr>
            </a:p>
          </p:txBody>
        </p:sp>
        <p:grpSp>
          <p:nvGrpSpPr>
            <p:cNvPr id="31" name="Grupo 30"/>
            <p:cNvGrpSpPr/>
            <p:nvPr/>
          </p:nvGrpSpPr>
          <p:grpSpPr>
            <a:xfrm>
              <a:off x="0" y="2590501"/>
              <a:ext cx="6553961" cy="2422868"/>
              <a:chOff x="0" y="2590501"/>
              <a:chExt cx="6553961" cy="2422868"/>
            </a:xfrm>
          </p:grpSpPr>
          <p:sp>
            <p:nvSpPr>
              <p:cNvPr id="9" name="CuadroTexto 8"/>
              <p:cNvSpPr txBox="1"/>
              <p:nvPr/>
            </p:nvSpPr>
            <p:spPr>
              <a:xfrm>
                <a:off x="3731173" y="2590501"/>
                <a:ext cx="2767530" cy="461665"/>
              </a:xfrm>
              <a:prstGeom prst="rect">
                <a:avLst/>
              </a:prstGeom>
              <a:noFill/>
            </p:spPr>
            <p:txBody>
              <a:bodyPr wrap="square" rtlCol="0">
                <a:spAutoFit/>
              </a:bodyPr>
              <a:lstStyle/>
              <a:p>
                <a:r>
                  <a:rPr lang="es-ES" sz="2400" dirty="0" smtClean="0">
                    <a:latin typeface="Bahnschrift" panose="020B0502040204020203" pitchFamily="34" charset="0"/>
                  </a:rPr>
                  <a:t>Temperature</a:t>
                </a:r>
                <a:endParaRPr lang="es-ES" sz="2400" dirty="0">
                  <a:latin typeface="Bahnschrift" panose="020B0502040204020203" pitchFamily="34" charset="0"/>
                </a:endParaRPr>
              </a:p>
            </p:txBody>
          </p:sp>
          <p:sp>
            <p:nvSpPr>
              <p:cNvPr id="11" name="CuadroTexto 10"/>
              <p:cNvSpPr txBox="1"/>
              <p:nvPr/>
            </p:nvSpPr>
            <p:spPr>
              <a:xfrm>
                <a:off x="3786431" y="3613908"/>
                <a:ext cx="2767530" cy="461665"/>
              </a:xfrm>
              <a:prstGeom prst="rect">
                <a:avLst/>
              </a:prstGeom>
              <a:noFill/>
            </p:spPr>
            <p:txBody>
              <a:bodyPr wrap="square" rtlCol="0">
                <a:spAutoFit/>
              </a:bodyPr>
              <a:lstStyle/>
              <a:p>
                <a:r>
                  <a:rPr lang="es-ES" sz="2400" dirty="0" smtClean="0">
                    <a:latin typeface="Bahnschrift" panose="020B0502040204020203" pitchFamily="34" charset="0"/>
                  </a:rPr>
                  <a:t>Humidity</a:t>
                </a:r>
                <a:endParaRPr lang="es-ES" sz="2400" dirty="0">
                  <a:latin typeface="Bahnschrift" panose="020B0502040204020203" pitchFamily="34" charset="0"/>
                </a:endParaRP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53111"/>
                <a:ext cx="3662680" cy="2060258"/>
              </a:xfrm>
              <a:prstGeom prst="rect">
                <a:avLst/>
              </a:prstGeom>
            </p:spPr>
          </p:pic>
          <p:sp>
            <p:nvSpPr>
              <p:cNvPr id="15" name="Flecha derecha 14"/>
              <p:cNvSpPr/>
              <p:nvPr/>
            </p:nvSpPr>
            <p:spPr>
              <a:xfrm>
                <a:off x="3032909" y="3701465"/>
                <a:ext cx="461098" cy="1942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6" name="Flecha derecha 15"/>
              <p:cNvSpPr/>
              <p:nvPr/>
            </p:nvSpPr>
            <p:spPr>
              <a:xfrm rot="19391320">
                <a:off x="3032909" y="3230179"/>
                <a:ext cx="461098" cy="1942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7" name="Flecha derecha 16"/>
              <p:cNvSpPr/>
              <p:nvPr/>
            </p:nvSpPr>
            <p:spPr>
              <a:xfrm rot="2359208">
                <a:off x="3042252" y="4179942"/>
                <a:ext cx="461098" cy="1942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9" name="Flecha derecha 18"/>
              <p:cNvSpPr/>
              <p:nvPr/>
            </p:nvSpPr>
            <p:spPr>
              <a:xfrm>
                <a:off x="5548882" y="3705868"/>
                <a:ext cx="461098" cy="1942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grpSp>
      </p:grpSp>
      <p:pic>
        <p:nvPicPr>
          <p:cNvPr id="23" name="Imagen 22"/>
          <p:cNvPicPr>
            <a:picLocks noChangeAspect="1"/>
          </p:cNvPicPr>
          <p:nvPr/>
        </p:nvPicPr>
        <p:blipFill rotWithShape="1">
          <a:blip r:embed="rId5">
            <a:extLst>
              <a:ext uri="{28A0092B-C50C-407E-A947-70E740481C1C}">
                <a14:useLocalDpi xmlns:a14="http://schemas.microsoft.com/office/drawing/2010/main" val="0"/>
              </a:ext>
            </a:extLst>
          </a:blip>
          <a:srcRect l="21277" r="61717"/>
          <a:stretch/>
        </p:blipFill>
        <p:spPr>
          <a:xfrm>
            <a:off x="7167844" y="3831152"/>
            <a:ext cx="531175" cy="592597"/>
          </a:xfrm>
          <a:prstGeom prst="rect">
            <a:avLst/>
          </a:prstGeom>
        </p:spPr>
      </p:pic>
      <p:grpSp>
        <p:nvGrpSpPr>
          <p:cNvPr id="30" name="Grupo 29"/>
          <p:cNvGrpSpPr/>
          <p:nvPr/>
        </p:nvGrpSpPr>
        <p:grpSpPr>
          <a:xfrm>
            <a:off x="6948531" y="2022082"/>
            <a:ext cx="4323815" cy="3552984"/>
            <a:chOff x="7223789" y="1861638"/>
            <a:chExt cx="4323815" cy="3552984"/>
          </a:xfrm>
        </p:grpSpPr>
        <p:grpSp>
          <p:nvGrpSpPr>
            <p:cNvPr id="29" name="Grupo 28"/>
            <p:cNvGrpSpPr/>
            <p:nvPr/>
          </p:nvGrpSpPr>
          <p:grpSpPr>
            <a:xfrm>
              <a:off x="8125318" y="1861638"/>
              <a:ext cx="3171099" cy="3552984"/>
              <a:chOff x="8125318" y="1861638"/>
              <a:chExt cx="3171099" cy="3552984"/>
            </a:xfrm>
          </p:grpSpPr>
          <p:pic>
            <p:nvPicPr>
              <p:cNvPr id="18" name="Imagen 17"/>
              <p:cNvPicPr>
                <a:picLocks noChangeAspect="1"/>
              </p:cNvPicPr>
              <p:nvPr/>
            </p:nvPicPr>
            <p:blipFill rotWithShape="1">
              <a:blip r:embed="rId6" cstate="print">
                <a:extLst>
                  <a:ext uri="{28A0092B-C50C-407E-A947-70E740481C1C}">
                    <a14:useLocalDpi xmlns:a14="http://schemas.microsoft.com/office/drawing/2010/main" val="0"/>
                  </a:ext>
                </a:extLst>
              </a:blip>
              <a:srcRect l="15501" r="12883" b="10242"/>
              <a:stretch/>
            </p:blipFill>
            <p:spPr>
              <a:xfrm>
                <a:off x="8396149" y="2639388"/>
                <a:ext cx="1979099" cy="1395247"/>
              </a:xfrm>
              <a:prstGeom prst="rect">
                <a:avLst/>
              </a:prstGeom>
            </p:spPr>
          </p:pic>
          <p:pic>
            <p:nvPicPr>
              <p:cNvPr id="20" name="Imagen 19"/>
              <p:cNvPicPr>
                <a:picLocks noChangeAspect="1"/>
              </p:cNvPicPr>
              <p:nvPr/>
            </p:nvPicPr>
            <p:blipFill rotWithShape="1">
              <a:blip r:embed="rId5" cstate="print">
                <a:extLst>
                  <a:ext uri="{28A0092B-C50C-407E-A947-70E740481C1C}">
                    <a14:useLocalDpi xmlns:a14="http://schemas.microsoft.com/office/drawing/2010/main" val="0"/>
                  </a:ext>
                </a:extLst>
              </a:blip>
              <a:srcRect l="80742"/>
              <a:stretch/>
            </p:blipFill>
            <p:spPr>
              <a:xfrm>
                <a:off x="10104417" y="1861638"/>
                <a:ext cx="541663" cy="533646"/>
              </a:xfrm>
              <a:prstGeom prst="rect">
                <a:avLst/>
              </a:prstGeom>
            </p:spPr>
          </p:pic>
          <p:pic>
            <p:nvPicPr>
              <p:cNvPr id="21" name="Imagen 20"/>
              <p:cNvPicPr>
                <a:picLocks noChangeAspect="1"/>
              </p:cNvPicPr>
              <p:nvPr/>
            </p:nvPicPr>
            <p:blipFill rotWithShape="1">
              <a:blip r:embed="rId5">
                <a:extLst>
                  <a:ext uri="{28A0092B-C50C-407E-A947-70E740481C1C}">
                    <a14:useLocalDpi xmlns:a14="http://schemas.microsoft.com/office/drawing/2010/main" val="0"/>
                  </a:ext>
                </a:extLst>
              </a:blip>
              <a:srcRect l="63051" r="21198"/>
              <a:stretch/>
            </p:blipFill>
            <p:spPr>
              <a:xfrm>
                <a:off x="9120146" y="4774877"/>
                <a:ext cx="531103" cy="639745"/>
              </a:xfrm>
              <a:prstGeom prst="rect">
                <a:avLst/>
              </a:prstGeom>
            </p:spPr>
          </p:pic>
          <p:pic>
            <p:nvPicPr>
              <p:cNvPr id="22" name="Imagen 21"/>
              <p:cNvPicPr>
                <a:picLocks noChangeAspect="1"/>
              </p:cNvPicPr>
              <p:nvPr/>
            </p:nvPicPr>
            <p:blipFill rotWithShape="1">
              <a:blip r:embed="rId5">
                <a:extLst>
                  <a:ext uri="{28A0092B-C50C-407E-A947-70E740481C1C}">
                    <a14:useLocalDpi xmlns:a14="http://schemas.microsoft.com/office/drawing/2010/main" val="0"/>
                  </a:ext>
                </a:extLst>
              </a:blip>
              <a:srcRect l="41479" r="41172"/>
              <a:stretch/>
            </p:blipFill>
            <p:spPr>
              <a:xfrm>
                <a:off x="8125318" y="1872924"/>
                <a:ext cx="541663" cy="592369"/>
              </a:xfrm>
              <a:prstGeom prst="rect">
                <a:avLst/>
              </a:prstGeom>
            </p:spPr>
          </p:pic>
          <p:pic>
            <p:nvPicPr>
              <p:cNvPr id="24" name="Imagen 23"/>
              <p:cNvPicPr>
                <a:picLocks noChangeAspect="1"/>
              </p:cNvPicPr>
              <p:nvPr/>
            </p:nvPicPr>
            <p:blipFill rotWithShape="1">
              <a:blip r:embed="rId5">
                <a:extLst>
                  <a:ext uri="{28A0092B-C50C-407E-A947-70E740481C1C}">
                    <a14:useLocalDpi xmlns:a14="http://schemas.microsoft.com/office/drawing/2010/main" val="0"/>
                  </a:ext>
                </a:extLst>
              </a:blip>
              <a:srcRect l="-571" t="602" r="81577" b="-602"/>
              <a:stretch/>
            </p:blipFill>
            <p:spPr>
              <a:xfrm>
                <a:off x="10687818" y="3544816"/>
                <a:ext cx="608599" cy="607923"/>
              </a:xfrm>
              <a:prstGeom prst="rect">
                <a:avLst/>
              </a:prstGeom>
            </p:spPr>
          </p:pic>
        </p:grpSp>
        <p:graphicFrame>
          <p:nvGraphicFramePr>
            <p:cNvPr id="28" name="Diagrama 27"/>
            <p:cNvGraphicFramePr/>
            <p:nvPr>
              <p:extLst>
                <p:ext uri="{D42A27DB-BD31-4B8C-83A1-F6EECF244321}">
                  <p14:modId xmlns:p14="http://schemas.microsoft.com/office/powerpoint/2010/main" val="2891920205"/>
                </p:ext>
              </p:extLst>
            </p:nvPr>
          </p:nvGraphicFramePr>
          <p:xfrm>
            <a:off x="7223789" y="2037860"/>
            <a:ext cx="4323815" cy="31785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33" name="Rectángulo 32"/>
          <p:cNvSpPr/>
          <p:nvPr/>
        </p:nvSpPr>
        <p:spPr>
          <a:xfrm>
            <a:off x="2545953" y="1041256"/>
            <a:ext cx="11272346" cy="461665"/>
          </a:xfrm>
          <a:prstGeom prst="rect">
            <a:avLst/>
          </a:prstGeom>
        </p:spPr>
        <p:txBody>
          <a:bodyPr wrap="square">
            <a:spAutoFit/>
          </a:bodyPr>
          <a:lstStyle/>
          <a:p>
            <a:r>
              <a:rPr lang="es-ES" sz="2400" dirty="0" smtClean="0">
                <a:latin typeface="Bahnschrift" panose="020B0502040204020203" pitchFamily="34" charset="0"/>
              </a:rPr>
              <a:t>We combine climate with emotions</a:t>
            </a:r>
            <a:endParaRPr lang="es-ES" sz="2400" dirty="0">
              <a:latin typeface="Bahnschrift" panose="020B0502040204020203" pitchFamily="34" charset="0"/>
            </a:endParaRPr>
          </a:p>
        </p:txBody>
      </p:sp>
    </p:spTree>
    <p:extLst>
      <p:ext uri="{BB962C8B-B14F-4D97-AF65-F5344CB8AC3E}">
        <p14:creationId xmlns:p14="http://schemas.microsoft.com/office/powerpoint/2010/main" val="58830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24EA9426-FB1C-4242-9374-3E4CFE608115}" type="slidenum">
              <a:rPr lang="es-ES" smtClean="0"/>
              <a:t>3</a:t>
            </a:fld>
            <a:endParaRPr lang="es-ES"/>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24" t="44616" r="32656" b="-1974"/>
          <a:stretch/>
        </p:blipFill>
        <p:spPr>
          <a:xfrm rot="10800000">
            <a:off x="9385700" y="4994476"/>
            <a:ext cx="2806300" cy="186352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860" y="1743023"/>
            <a:ext cx="8507936" cy="3174603"/>
          </a:xfrm>
          <a:prstGeom prst="rect">
            <a:avLst/>
          </a:prstGeom>
        </p:spPr>
      </p:pic>
      <p:sp>
        <p:nvSpPr>
          <p:cNvPr id="6" name="CuadroTexto 5"/>
          <p:cNvSpPr txBox="1"/>
          <p:nvPr/>
        </p:nvSpPr>
        <p:spPr>
          <a:xfrm>
            <a:off x="-2" y="256206"/>
            <a:ext cx="8249921" cy="646331"/>
          </a:xfrm>
          <a:prstGeom prst="rect">
            <a:avLst/>
          </a:prstGeom>
          <a:noFill/>
        </p:spPr>
        <p:txBody>
          <a:bodyPr wrap="square" rtlCol="0">
            <a:spAutoFit/>
          </a:bodyPr>
          <a:lstStyle/>
          <a:p>
            <a:r>
              <a:rPr lang="es-ES" sz="3600" dirty="0" smtClean="0">
                <a:latin typeface="Bahnschrift" panose="020B0502040204020203" pitchFamily="34" charset="0"/>
              </a:rPr>
              <a:t>2. Bubble</a:t>
            </a:r>
            <a:endParaRPr lang="es-ES" sz="3600" dirty="0">
              <a:latin typeface="Bahnschrift" panose="020B0502040204020203" pitchFamily="34" charset="0"/>
            </a:endParaRPr>
          </a:p>
        </p:txBody>
      </p:sp>
    </p:spTree>
    <p:extLst>
      <p:ext uri="{BB962C8B-B14F-4D97-AF65-F5344CB8AC3E}">
        <p14:creationId xmlns:p14="http://schemas.microsoft.com/office/powerpoint/2010/main" val="1953150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24EA9426-FB1C-4242-9374-3E4CFE608115}" type="slidenum">
              <a:rPr lang="es-ES" smtClean="0"/>
              <a:t>4</a:t>
            </a:fld>
            <a:endParaRPr lang="es-ES"/>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24" t="44616" r="32656" b="-1974"/>
          <a:stretch/>
        </p:blipFill>
        <p:spPr>
          <a:xfrm rot="10800000">
            <a:off x="9385700" y="4994476"/>
            <a:ext cx="2806300" cy="1863524"/>
          </a:xfrm>
          <a:prstGeom prst="rect">
            <a:avLst/>
          </a:prstGeom>
        </p:spPr>
      </p:pic>
      <p:sp>
        <p:nvSpPr>
          <p:cNvPr id="5" name="CuadroTexto 4"/>
          <p:cNvSpPr txBox="1"/>
          <p:nvPr/>
        </p:nvSpPr>
        <p:spPr>
          <a:xfrm>
            <a:off x="-2" y="256206"/>
            <a:ext cx="8249921" cy="646331"/>
          </a:xfrm>
          <a:prstGeom prst="rect">
            <a:avLst/>
          </a:prstGeom>
          <a:noFill/>
        </p:spPr>
        <p:txBody>
          <a:bodyPr wrap="square" rtlCol="0">
            <a:spAutoFit/>
          </a:bodyPr>
          <a:lstStyle/>
          <a:p>
            <a:r>
              <a:rPr lang="es-ES" sz="3600" dirty="0">
                <a:latin typeface="Bahnschrift" panose="020B0502040204020203" pitchFamily="34" charset="0"/>
              </a:rPr>
              <a:t>3</a:t>
            </a:r>
            <a:r>
              <a:rPr lang="es-ES" sz="3600" dirty="0" smtClean="0">
                <a:latin typeface="Bahnschrift" panose="020B0502040204020203" pitchFamily="34" charset="0"/>
              </a:rPr>
              <a:t>. Artificial intelligence algorithm</a:t>
            </a:r>
            <a:endParaRPr lang="es-ES" sz="3600" dirty="0">
              <a:latin typeface="Bahnschrift" panose="020B0502040204020203" pitchFamily="34" charset="0"/>
            </a:endParaRPr>
          </a:p>
        </p:txBody>
      </p:sp>
      <p:sp>
        <p:nvSpPr>
          <p:cNvPr id="7" name="CuadroTexto 6"/>
          <p:cNvSpPr txBox="1"/>
          <p:nvPr/>
        </p:nvSpPr>
        <p:spPr>
          <a:xfrm>
            <a:off x="68913" y="1779697"/>
            <a:ext cx="3879242" cy="3908762"/>
          </a:xfrm>
          <a:prstGeom prst="rect">
            <a:avLst/>
          </a:prstGeom>
          <a:noFill/>
        </p:spPr>
        <p:txBody>
          <a:bodyPr wrap="square" rtlCol="0">
            <a:spAutoFit/>
          </a:bodyPr>
          <a:lstStyle/>
          <a:p>
            <a:pPr algn="ctr"/>
            <a:r>
              <a:rPr lang="es-ES" sz="3200" dirty="0" smtClean="0">
                <a:latin typeface="Bahnschrift" panose="020B0502040204020203" pitchFamily="34" charset="0"/>
              </a:rPr>
              <a:t>Inputs</a:t>
            </a:r>
            <a:r>
              <a:rPr lang="es-ES" sz="2400" dirty="0" smtClean="0">
                <a:latin typeface="Bahnschrift" panose="020B0502040204020203" pitchFamily="34" charset="0"/>
              </a:rPr>
              <a:t> </a:t>
            </a:r>
          </a:p>
          <a:p>
            <a:endParaRPr lang="es-ES" sz="2400" dirty="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User preferences</a:t>
            </a:r>
          </a:p>
          <a:p>
            <a:endParaRPr lang="es-ES" sz="2400" dirty="0" smtClean="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Client’s mood reflected in the hormone levels of each emotion</a:t>
            </a:r>
          </a:p>
          <a:p>
            <a:pPr marL="285750" indent="-285750">
              <a:buFont typeface="Arial" panose="020B0604020202020204" pitchFamily="34" charset="0"/>
              <a:buChar char="•"/>
            </a:pPr>
            <a:endParaRPr lang="es-ES" sz="2400" dirty="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Climate parameters</a:t>
            </a:r>
          </a:p>
          <a:p>
            <a:pPr marL="285750" indent="-285750">
              <a:buFont typeface="Arial" panose="020B0604020202020204" pitchFamily="34" charset="0"/>
              <a:buChar char="•"/>
            </a:pPr>
            <a:endParaRPr lang="es-ES" sz="2400" dirty="0">
              <a:latin typeface="Bahnschrift" panose="020B0502040204020203" pitchFamily="34" charset="0"/>
            </a:endParaRPr>
          </a:p>
        </p:txBody>
      </p:sp>
      <p:sp>
        <p:nvSpPr>
          <p:cNvPr id="8" name="CuadroTexto 7"/>
          <p:cNvSpPr txBox="1"/>
          <p:nvPr/>
        </p:nvSpPr>
        <p:spPr>
          <a:xfrm>
            <a:off x="8678333" y="3452918"/>
            <a:ext cx="3087347" cy="1200329"/>
          </a:xfrm>
          <a:prstGeom prst="rect">
            <a:avLst/>
          </a:prstGeom>
          <a:noFill/>
        </p:spPr>
        <p:txBody>
          <a:bodyPr wrap="square" rtlCol="0">
            <a:spAutoFit/>
          </a:bodyPr>
          <a:lstStyle/>
          <a:p>
            <a:pPr marL="285750" indent="-285750">
              <a:buFont typeface="Arial" panose="020B0604020202020204" pitchFamily="34" charset="0"/>
              <a:buChar char="•"/>
            </a:pPr>
            <a:r>
              <a:rPr lang="es-ES" sz="2400" dirty="0" smtClean="0">
                <a:latin typeface="Bahnschrift" panose="020B0502040204020203" pitchFamily="34" charset="0"/>
              </a:rPr>
              <a:t>The best climate + personalized activities for user </a:t>
            </a:r>
            <a:endParaRPr lang="es-ES" sz="2400" dirty="0">
              <a:latin typeface="Bahnschrift" panose="020B0502040204020203" pitchFamily="34" charset="0"/>
            </a:endParaRPr>
          </a:p>
        </p:txBody>
      </p:sp>
      <p:sp>
        <p:nvSpPr>
          <p:cNvPr id="9" name="Rectángulo 8"/>
          <p:cNvSpPr/>
          <p:nvPr/>
        </p:nvSpPr>
        <p:spPr>
          <a:xfrm>
            <a:off x="9834329" y="1779697"/>
            <a:ext cx="1396536" cy="584775"/>
          </a:xfrm>
          <a:prstGeom prst="rect">
            <a:avLst/>
          </a:prstGeom>
        </p:spPr>
        <p:txBody>
          <a:bodyPr wrap="none">
            <a:spAutoFit/>
          </a:bodyPr>
          <a:lstStyle/>
          <a:p>
            <a:r>
              <a:rPr lang="es-ES" sz="3200" dirty="0" smtClean="0">
                <a:latin typeface="Bahnschrift" panose="020B0502040204020203" pitchFamily="34" charset="0"/>
              </a:rPr>
              <a:t>Output</a:t>
            </a: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022" y="2225152"/>
            <a:ext cx="4343809" cy="2894741"/>
          </a:xfrm>
          <a:prstGeom prst="rect">
            <a:avLst/>
          </a:prstGeom>
        </p:spPr>
      </p:pic>
      <p:sp>
        <p:nvSpPr>
          <p:cNvPr id="11" name="Flecha derecha 10"/>
          <p:cNvSpPr/>
          <p:nvPr/>
        </p:nvSpPr>
        <p:spPr>
          <a:xfrm>
            <a:off x="4064514" y="2791150"/>
            <a:ext cx="441976" cy="19147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derecha 11"/>
          <p:cNvSpPr/>
          <p:nvPr/>
        </p:nvSpPr>
        <p:spPr>
          <a:xfrm>
            <a:off x="4036039" y="3859784"/>
            <a:ext cx="441976" cy="19147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derecha 12"/>
          <p:cNvSpPr/>
          <p:nvPr/>
        </p:nvSpPr>
        <p:spPr>
          <a:xfrm>
            <a:off x="4036039" y="4994476"/>
            <a:ext cx="441976" cy="19147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derecha 13"/>
          <p:cNvSpPr/>
          <p:nvPr/>
        </p:nvSpPr>
        <p:spPr>
          <a:xfrm>
            <a:off x="8168624" y="3793014"/>
            <a:ext cx="441976" cy="19147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3763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24EA9426-FB1C-4242-9374-3E4CFE608115}" type="slidenum">
              <a:rPr lang="es-ES" smtClean="0"/>
              <a:t>5</a:t>
            </a:fld>
            <a:endParaRPr lang="es-ES"/>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24" t="44616" r="32656" b="-1974"/>
          <a:stretch/>
        </p:blipFill>
        <p:spPr>
          <a:xfrm rot="10800000">
            <a:off x="9385700" y="4994476"/>
            <a:ext cx="2806300" cy="1863524"/>
          </a:xfrm>
          <a:prstGeom prst="rect">
            <a:avLst/>
          </a:prstGeom>
        </p:spPr>
      </p:pic>
      <p:sp>
        <p:nvSpPr>
          <p:cNvPr id="5" name="CuadroTexto 4"/>
          <p:cNvSpPr txBox="1"/>
          <p:nvPr/>
        </p:nvSpPr>
        <p:spPr>
          <a:xfrm>
            <a:off x="0" y="151099"/>
            <a:ext cx="7581417" cy="646331"/>
          </a:xfrm>
          <a:prstGeom prst="rect">
            <a:avLst/>
          </a:prstGeom>
          <a:noFill/>
        </p:spPr>
        <p:txBody>
          <a:bodyPr wrap="square" rtlCol="0">
            <a:spAutoFit/>
          </a:bodyPr>
          <a:lstStyle/>
          <a:p>
            <a:r>
              <a:rPr lang="es-ES" sz="3600" dirty="0">
                <a:latin typeface="Bahnschrift" panose="020B0502040204020203" pitchFamily="34" charset="0"/>
              </a:rPr>
              <a:t>4</a:t>
            </a:r>
            <a:r>
              <a:rPr lang="es-ES" sz="3600" dirty="0" smtClean="0">
                <a:latin typeface="Bahnschrift" panose="020B0502040204020203" pitchFamily="34" charset="0"/>
              </a:rPr>
              <a:t>. Heterotopia</a:t>
            </a:r>
            <a:endParaRPr lang="es-ES" sz="3600" dirty="0">
              <a:latin typeface="Bahnschrift" panose="020B0502040204020203" pitchFamily="34" charset="0"/>
            </a:endParaRPr>
          </a:p>
        </p:txBody>
      </p:sp>
      <p:grpSp>
        <p:nvGrpSpPr>
          <p:cNvPr id="16" name="Grupo 15"/>
          <p:cNvGrpSpPr/>
          <p:nvPr/>
        </p:nvGrpSpPr>
        <p:grpSpPr>
          <a:xfrm>
            <a:off x="370641" y="1807803"/>
            <a:ext cx="6840131" cy="4642739"/>
            <a:chOff x="2350904" y="1713611"/>
            <a:chExt cx="6840131" cy="4642739"/>
          </a:xfrm>
        </p:grpSpPr>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904" y="1713611"/>
              <a:ext cx="6840131" cy="4642739"/>
            </a:xfrm>
            <a:prstGeom prst="rect">
              <a:avLst/>
            </a:prstGeom>
          </p:spPr>
        </p:pic>
        <p:sp>
          <p:nvSpPr>
            <p:cNvPr id="15" name="Rectángulo 14"/>
            <p:cNvSpPr/>
            <p:nvPr/>
          </p:nvSpPr>
          <p:spPr>
            <a:xfrm>
              <a:off x="2350904" y="1713611"/>
              <a:ext cx="1316856" cy="633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9" name="CuadroTexto 8"/>
          <p:cNvSpPr txBox="1"/>
          <p:nvPr/>
        </p:nvSpPr>
        <p:spPr>
          <a:xfrm>
            <a:off x="6947300" y="1491816"/>
            <a:ext cx="4876800" cy="3046988"/>
          </a:xfrm>
          <a:prstGeom prst="rect">
            <a:avLst/>
          </a:prstGeom>
          <a:noFill/>
        </p:spPr>
        <p:txBody>
          <a:bodyPr wrap="square" rtlCol="0">
            <a:spAutoFit/>
          </a:bodyPr>
          <a:lstStyle/>
          <a:p>
            <a:pPr marL="285750" indent="-285750">
              <a:buFont typeface="Arial" panose="020B0604020202020204" pitchFamily="34" charset="0"/>
              <a:buChar char="•"/>
            </a:pPr>
            <a:r>
              <a:rPr lang="es-ES" sz="2400" dirty="0" smtClean="0">
                <a:latin typeface="Bahnschrift" panose="020B0502040204020203" pitchFamily="34" charset="0"/>
              </a:rPr>
              <a:t>An enviroment in a enviroment</a:t>
            </a:r>
          </a:p>
          <a:p>
            <a:pPr marL="285750" indent="-285750">
              <a:buFont typeface="Arial" panose="020B0604020202020204" pitchFamily="34" charset="0"/>
              <a:buChar char="•"/>
            </a:pPr>
            <a:endParaRPr lang="es-ES" sz="2400" dirty="0">
              <a:latin typeface="Bahnschrift" panose="020B0502040204020203" pitchFamily="34" charset="0"/>
            </a:endParaRPr>
          </a:p>
          <a:p>
            <a:endParaRPr lang="es-ES" sz="2400" dirty="0" smtClean="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Creation of communities</a:t>
            </a:r>
          </a:p>
          <a:p>
            <a:pPr marL="285750" indent="-285750">
              <a:buFont typeface="Arial" panose="020B0604020202020204" pitchFamily="34" charset="0"/>
              <a:buChar char="•"/>
            </a:pPr>
            <a:endParaRPr lang="es-ES" sz="2400" dirty="0">
              <a:latin typeface="Bahnschrift" panose="020B0502040204020203" pitchFamily="34" charset="0"/>
            </a:endParaRPr>
          </a:p>
          <a:p>
            <a:endParaRPr lang="es-ES" sz="2400" dirty="0" smtClean="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Become part of a comunity</a:t>
            </a:r>
          </a:p>
          <a:p>
            <a:pPr marL="285750" indent="-285750">
              <a:buFont typeface="Arial" panose="020B0604020202020204" pitchFamily="34" charset="0"/>
              <a:buChar char="•"/>
            </a:pPr>
            <a:endParaRPr lang="es-ES" sz="2400" dirty="0">
              <a:latin typeface="Bahnschrift" panose="020B0502040204020203" pitchFamily="34" charset="0"/>
            </a:endParaRPr>
          </a:p>
        </p:txBody>
      </p:sp>
    </p:spTree>
    <p:extLst>
      <p:ext uri="{BB962C8B-B14F-4D97-AF65-F5344CB8AC3E}">
        <p14:creationId xmlns:p14="http://schemas.microsoft.com/office/powerpoint/2010/main" val="3242883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24EA9426-FB1C-4242-9374-3E4CFE608115}" type="slidenum">
              <a:rPr lang="es-ES" smtClean="0"/>
              <a:t>6</a:t>
            </a:fld>
            <a:endParaRPr lang="es-ES"/>
          </a:p>
        </p:txBody>
      </p:sp>
      <p:grpSp>
        <p:nvGrpSpPr>
          <p:cNvPr id="162" name="Grupo 161"/>
          <p:cNvGrpSpPr/>
          <p:nvPr/>
        </p:nvGrpSpPr>
        <p:grpSpPr>
          <a:xfrm>
            <a:off x="615280" y="3566438"/>
            <a:ext cx="2352977" cy="3104390"/>
            <a:chOff x="3085991" y="3028516"/>
            <a:chExt cx="2352977" cy="3104390"/>
          </a:xfrm>
        </p:grpSpPr>
        <p:pic>
          <p:nvPicPr>
            <p:cNvPr id="7" name="Imagen 6"/>
            <p:cNvPicPr>
              <a:picLocks noChangeAspect="1"/>
            </p:cNvPicPr>
            <p:nvPr/>
          </p:nvPicPr>
          <p:blipFill>
            <a:blip r:embed="rId3"/>
            <a:stretch>
              <a:fillRect/>
            </a:stretch>
          </p:blipFill>
          <p:spPr>
            <a:xfrm>
              <a:off x="3085991" y="3028516"/>
              <a:ext cx="1133542" cy="2270717"/>
            </a:xfrm>
            <a:prstGeom prst="rect">
              <a:avLst/>
            </a:prstGeom>
          </p:spPr>
        </p:pic>
        <p:pic>
          <p:nvPicPr>
            <p:cNvPr id="8" name="Imagen 7"/>
            <p:cNvPicPr>
              <a:picLocks noChangeAspect="1"/>
            </p:cNvPicPr>
            <p:nvPr/>
          </p:nvPicPr>
          <p:blipFill rotWithShape="1">
            <a:blip r:embed="rId4"/>
            <a:srcRect l="2873" t="760" b="-1"/>
            <a:stretch/>
          </p:blipFill>
          <p:spPr>
            <a:xfrm>
              <a:off x="4324151" y="3747711"/>
              <a:ext cx="1114817" cy="2385195"/>
            </a:xfrm>
            <a:prstGeom prst="rect">
              <a:avLst/>
            </a:prstGeom>
          </p:spPr>
        </p:pic>
      </p:grpSp>
      <p:grpSp>
        <p:nvGrpSpPr>
          <p:cNvPr id="161" name="Grupo 160"/>
          <p:cNvGrpSpPr/>
          <p:nvPr/>
        </p:nvGrpSpPr>
        <p:grpSpPr>
          <a:xfrm>
            <a:off x="5767999" y="354928"/>
            <a:ext cx="2991215" cy="2651884"/>
            <a:chOff x="7125352" y="0"/>
            <a:chExt cx="2991215" cy="2651884"/>
          </a:xfrm>
        </p:grpSpPr>
        <p:pic>
          <p:nvPicPr>
            <p:cNvPr id="10" name="Imagen 9"/>
            <p:cNvPicPr>
              <a:picLocks noChangeAspect="1"/>
            </p:cNvPicPr>
            <p:nvPr/>
          </p:nvPicPr>
          <p:blipFill>
            <a:blip r:embed="rId5"/>
            <a:stretch>
              <a:fillRect/>
            </a:stretch>
          </p:blipFill>
          <p:spPr>
            <a:xfrm>
              <a:off x="7125352" y="0"/>
              <a:ext cx="1030703" cy="2054861"/>
            </a:xfrm>
            <a:prstGeom prst="rect">
              <a:avLst/>
            </a:prstGeom>
          </p:spPr>
        </p:pic>
        <p:pic>
          <p:nvPicPr>
            <p:cNvPr id="11" name="Imagen 10"/>
            <p:cNvPicPr>
              <a:picLocks noChangeAspect="1"/>
            </p:cNvPicPr>
            <p:nvPr/>
          </p:nvPicPr>
          <p:blipFill rotWithShape="1">
            <a:blip r:embed="rId6"/>
            <a:srcRect l="2920"/>
            <a:stretch/>
          </p:blipFill>
          <p:spPr>
            <a:xfrm>
              <a:off x="8094290" y="188861"/>
              <a:ext cx="1032619" cy="2168798"/>
            </a:xfrm>
            <a:prstGeom prst="rect">
              <a:avLst/>
            </a:prstGeom>
          </p:spPr>
        </p:pic>
        <p:pic>
          <p:nvPicPr>
            <p:cNvPr id="12" name="Imagen 11"/>
            <p:cNvPicPr>
              <a:picLocks noChangeAspect="1"/>
            </p:cNvPicPr>
            <p:nvPr/>
          </p:nvPicPr>
          <p:blipFill rotWithShape="1">
            <a:blip r:embed="rId7"/>
            <a:srcRect l="4571" t="1481"/>
            <a:stretch/>
          </p:blipFill>
          <p:spPr>
            <a:xfrm>
              <a:off x="9056160" y="513409"/>
              <a:ext cx="1060407" cy="2138475"/>
            </a:xfrm>
            <a:prstGeom prst="rect">
              <a:avLst/>
            </a:prstGeom>
          </p:spPr>
        </p:pic>
      </p:grpSp>
      <p:pic>
        <p:nvPicPr>
          <p:cNvPr id="13" name="Imagen 12"/>
          <p:cNvPicPr>
            <a:picLocks noChangeAspect="1"/>
          </p:cNvPicPr>
          <p:nvPr/>
        </p:nvPicPr>
        <p:blipFill>
          <a:blip r:embed="rId8"/>
          <a:stretch>
            <a:fillRect/>
          </a:stretch>
        </p:blipFill>
        <p:spPr>
          <a:xfrm>
            <a:off x="7390256" y="3983058"/>
            <a:ext cx="1423266" cy="2819506"/>
          </a:xfrm>
          <a:prstGeom prst="rect">
            <a:avLst/>
          </a:prstGeom>
        </p:spPr>
      </p:pic>
      <p:pic>
        <p:nvPicPr>
          <p:cNvPr id="14" name="Imagen 13"/>
          <p:cNvPicPr>
            <a:picLocks noChangeAspect="1"/>
          </p:cNvPicPr>
          <p:nvPr/>
        </p:nvPicPr>
        <p:blipFill>
          <a:blip r:embed="rId9"/>
          <a:stretch>
            <a:fillRect/>
          </a:stretch>
        </p:blipFill>
        <p:spPr>
          <a:xfrm>
            <a:off x="9982200" y="958372"/>
            <a:ext cx="1500684" cy="3035587"/>
          </a:xfrm>
          <a:prstGeom prst="rect">
            <a:avLst/>
          </a:prstGeom>
        </p:spPr>
      </p:pic>
      <p:pic>
        <p:nvPicPr>
          <p:cNvPr id="15" name="Imagen 14"/>
          <p:cNvPicPr>
            <a:picLocks noChangeAspect="1"/>
          </p:cNvPicPr>
          <p:nvPr/>
        </p:nvPicPr>
        <p:blipFill>
          <a:blip r:embed="rId10"/>
          <a:stretch>
            <a:fillRect/>
          </a:stretch>
        </p:blipFill>
        <p:spPr>
          <a:xfrm>
            <a:off x="9534832" y="4453457"/>
            <a:ext cx="926556" cy="1792496"/>
          </a:xfrm>
          <a:prstGeom prst="rect">
            <a:avLst/>
          </a:prstGeom>
        </p:spPr>
      </p:pic>
      <p:pic>
        <p:nvPicPr>
          <p:cNvPr id="16" name="Imagen 15"/>
          <p:cNvPicPr>
            <a:picLocks noChangeAspect="1"/>
          </p:cNvPicPr>
          <p:nvPr/>
        </p:nvPicPr>
        <p:blipFill>
          <a:blip r:embed="rId11"/>
          <a:stretch>
            <a:fillRect/>
          </a:stretch>
        </p:blipFill>
        <p:spPr>
          <a:xfrm>
            <a:off x="11233930" y="4453457"/>
            <a:ext cx="845897" cy="1792496"/>
          </a:xfrm>
          <a:prstGeom prst="rect">
            <a:avLst/>
          </a:prstGeom>
        </p:spPr>
      </p:pic>
      <p:pic>
        <p:nvPicPr>
          <p:cNvPr id="17" name="Imagen 16"/>
          <p:cNvPicPr>
            <a:picLocks noChangeAspect="1"/>
          </p:cNvPicPr>
          <p:nvPr/>
        </p:nvPicPr>
        <p:blipFill>
          <a:blip r:embed="rId12"/>
          <a:stretch>
            <a:fillRect/>
          </a:stretch>
        </p:blipFill>
        <p:spPr>
          <a:xfrm>
            <a:off x="4327247" y="2576095"/>
            <a:ext cx="1853542" cy="3855368"/>
          </a:xfrm>
          <a:prstGeom prst="rect">
            <a:avLst/>
          </a:prstGeom>
        </p:spPr>
      </p:pic>
      <p:sp>
        <p:nvSpPr>
          <p:cNvPr id="163" name="Rectángulo 162"/>
          <p:cNvSpPr/>
          <p:nvPr/>
        </p:nvSpPr>
        <p:spPr>
          <a:xfrm>
            <a:off x="9936301" y="503179"/>
            <a:ext cx="1650916" cy="461665"/>
          </a:xfrm>
          <a:prstGeom prst="rect">
            <a:avLst/>
          </a:prstGeom>
        </p:spPr>
        <p:txBody>
          <a:bodyPr wrap="square">
            <a:spAutoFit/>
          </a:bodyPr>
          <a:lstStyle/>
          <a:p>
            <a:r>
              <a:rPr lang="es-ES" sz="2400" i="0" dirty="0" smtClean="0">
                <a:solidFill>
                  <a:sysClr val="windowText" lastClr="000000"/>
                </a:solidFill>
                <a:effectLst/>
                <a:latin typeface="Bahnschrift Light" panose="020B0502040204020203" pitchFamily="34" charset="0"/>
              </a:rPr>
              <a:t>Feedback</a:t>
            </a:r>
            <a:endParaRPr lang="es-ES" sz="2400" i="0" dirty="0">
              <a:solidFill>
                <a:sysClr val="windowText" lastClr="000000"/>
              </a:solidFill>
              <a:effectLst/>
              <a:latin typeface="Bahnschrift Light" panose="020B0502040204020203" pitchFamily="34" charset="0"/>
            </a:endParaRPr>
          </a:p>
        </p:txBody>
      </p:sp>
      <p:pic>
        <p:nvPicPr>
          <p:cNvPr id="164" name="Imagen 163"/>
          <p:cNvPicPr>
            <a:picLocks noChangeAspect="1"/>
          </p:cNvPicPr>
          <p:nvPr/>
        </p:nvPicPr>
        <p:blipFill rotWithShape="1">
          <a:blip r:embed="rId13">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pic>
        <p:nvPicPr>
          <p:cNvPr id="5" name="Imagen 4"/>
          <p:cNvPicPr>
            <a:picLocks noChangeAspect="1"/>
          </p:cNvPicPr>
          <p:nvPr/>
        </p:nvPicPr>
        <p:blipFill>
          <a:blip r:embed="rId14"/>
          <a:stretch>
            <a:fillRect/>
          </a:stretch>
        </p:blipFill>
        <p:spPr>
          <a:xfrm>
            <a:off x="2145887" y="309599"/>
            <a:ext cx="1889014" cy="3826933"/>
          </a:xfrm>
          <a:prstGeom prst="rect">
            <a:avLst/>
          </a:prstGeom>
        </p:spPr>
      </p:pic>
      <p:sp>
        <p:nvSpPr>
          <p:cNvPr id="166" name="Flecha derecha 165"/>
          <p:cNvSpPr/>
          <p:nvPr/>
        </p:nvSpPr>
        <p:spPr>
          <a:xfrm rot="8407801">
            <a:off x="1879769" y="3247005"/>
            <a:ext cx="461098" cy="1942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7" name="Flecha derecha 166"/>
          <p:cNvSpPr/>
          <p:nvPr/>
        </p:nvSpPr>
        <p:spPr>
          <a:xfrm rot="873868">
            <a:off x="3860103" y="2628590"/>
            <a:ext cx="441976" cy="19147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8" name="Flecha derecha 167"/>
          <p:cNvSpPr/>
          <p:nvPr/>
        </p:nvSpPr>
        <p:spPr>
          <a:xfrm rot="18967631">
            <a:off x="6051537" y="3135383"/>
            <a:ext cx="708194" cy="246959"/>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9" name="Rectángulo 168"/>
          <p:cNvSpPr/>
          <p:nvPr/>
        </p:nvSpPr>
        <p:spPr>
          <a:xfrm>
            <a:off x="6798702" y="117475"/>
            <a:ext cx="2047628" cy="461665"/>
          </a:xfrm>
          <a:prstGeom prst="rect">
            <a:avLst/>
          </a:prstGeom>
        </p:spPr>
        <p:txBody>
          <a:bodyPr wrap="square">
            <a:spAutoFit/>
          </a:bodyPr>
          <a:lstStyle/>
          <a:p>
            <a:r>
              <a:rPr lang="es-ES" sz="2400" dirty="0" smtClean="0">
                <a:solidFill>
                  <a:sysClr val="windowText" lastClr="000000"/>
                </a:solidFill>
                <a:latin typeface="Bahnschrift Light" panose="020B0502040204020203" pitchFamily="34" charset="0"/>
              </a:rPr>
              <a:t>3 </a:t>
            </a:r>
            <a:r>
              <a:rPr lang="es-ES" sz="2400" i="0" dirty="0" smtClean="0">
                <a:solidFill>
                  <a:sysClr val="windowText" lastClr="000000"/>
                </a:solidFill>
                <a:effectLst/>
                <a:latin typeface="Bahnschrift Light" panose="020B0502040204020203" pitchFamily="34" charset="0"/>
              </a:rPr>
              <a:t>questions</a:t>
            </a:r>
            <a:endParaRPr lang="es-ES" sz="2400" i="0" dirty="0">
              <a:solidFill>
                <a:sysClr val="windowText" lastClr="000000"/>
              </a:solidFill>
              <a:effectLst/>
              <a:latin typeface="Bahnschrift Light" panose="020B0502040204020203" pitchFamily="34" charset="0"/>
            </a:endParaRPr>
          </a:p>
        </p:txBody>
      </p:sp>
      <p:sp>
        <p:nvSpPr>
          <p:cNvPr id="170" name="Flecha derecha 169"/>
          <p:cNvSpPr/>
          <p:nvPr/>
        </p:nvSpPr>
        <p:spPr>
          <a:xfrm rot="5400000">
            <a:off x="7841674" y="3239189"/>
            <a:ext cx="540373" cy="23675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3" name="Flecha derecha 172"/>
          <p:cNvSpPr/>
          <p:nvPr/>
        </p:nvSpPr>
        <p:spPr>
          <a:xfrm rot="7431817">
            <a:off x="10293984" y="4114917"/>
            <a:ext cx="540373" cy="23675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4" name="Flecha derecha 173"/>
          <p:cNvSpPr/>
          <p:nvPr/>
        </p:nvSpPr>
        <p:spPr>
          <a:xfrm rot="3372379">
            <a:off x="10718528" y="4114918"/>
            <a:ext cx="540373" cy="23675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6" name="Rectángulo 175"/>
          <p:cNvSpPr/>
          <p:nvPr/>
        </p:nvSpPr>
        <p:spPr>
          <a:xfrm>
            <a:off x="6961280" y="3605350"/>
            <a:ext cx="2975021" cy="461665"/>
          </a:xfrm>
          <a:prstGeom prst="rect">
            <a:avLst/>
          </a:prstGeom>
        </p:spPr>
        <p:txBody>
          <a:bodyPr wrap="square">
            <a:spAutoFit/>
          </a:bodyPr>
          <a:lstStyle/>
          <a:p>
            <a:r>
              <a:rPr lang="es-ES" sz="2400" dirty="0" smtClean="0">
                <a:solidFill>
                  <a:sysClr val="windowText" lastClr="000000"/>
                </a:solidFill>
                <a:latin typeface="Bahnschrift Light" panose="020B0502040204020203" pitchFamily="34" charset="0"/>
              </a:rPr>
              <a:t>The best challenges </a:t>
            </a:r>
            <a:endParaRPr lang="es-ES" sz="2400" i="0" dirty="0">
              <a:solidFill>
                <a:sysClr val="windowText" lastClr="000000"/>
              </a:solidFill>
              <a:effectLst/>
              <a:latin typeface="Bahnschrift Light" panose="020B0502040204020203" pitchFamily="34" charset="0"/>
            </a:endParaRPr>
          </a:p>
        </p:txBody>
      </p:sp>
      <p:sp>
        <p:nvSpPr>
          <p:cNvPr id="177" name="CuadroTexto 176"/>
          <p:cNvSpPr txBox="1"/>
          <p:nvPr/>
        </p:nvSpPr>
        <p:spPr>
          <a:xfrm>
            <a:off x="0" y="180013"/>
            <a:ext cx="1748822" cy="646331"/>
          </a:xfrm>
          <a:prstGeom prst="rect">
            <a:avLst/>
          </a:prstGeom>
          <a:noFill/>
        </p:spPr>
        <p:txBody>
          <a:bodyPr wrap="square" rtlCol="0">
            <a:spAutoFit/>
          </a:bodyPr>
          <a:lstStyle/>
          <a:p>
            <a:r>
              <a:rPr lang="es-ES" sz="3600" dirty="0">
                <a:latin typeface="Bahnschrift" panose="020B0502040204020203" pitchFamily="34" charset="0"/>
              </a:rPr>
              <a:t>5</a:t>
            </a:r>
            <a:r>
              <a:rPr lang="es-ES" sz="3600" dirty="0" smtClean="0">
                <a:latin typeface="Bahnschrift" panose="020B0502040204020203" pitchFamily="34" charset="0"/>
              </a:rPr>
              <a:t>. App</a:t>
            </a:r>
            <a:endParaRPr lang="es-ES" sz="3600" dirty="0">
              <a:latin typeface="Bahnschrift" panose="020B0502040204020203" pitchFamily="34" charset="0"/>
            </a:endParaRPr>
          </a:p>
        </p:txBody>
      </p:sp>
    </p:spTree>
    <p:extLst>
      <p:ext uri="{BB962C8B-B14F-4D97-AF65-F5344CB8AC3E}">
        <p14:creationId xmlns:p14="http://schemas.microsoft.com/office/powerpoint/2010/main" val="237180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124" r="38892" b="39412"/>
          <a:stretch/>
        </p:blipFill>
        <p:spPr>
          <a:xfrm rot="10800000">
            <a:off x="0" y="0"/>
            <a:ext cx="2545953" cy="1968450"/>
          </a:xfrm>
          <a:prstGeom prst="rect">
            <a:avLst/>
          </a:prstGeom>
        </p:spPr>
      </p:pic>
      <p:sp>
        <p:nvSpPr>
          <p:cNvPr id="4" name="Marcador de número de diapositiva 3"/>
          <p:cNvSpPr>
            <a:spLocks noGrp="1"/>
          </p:cNvSpPr>
          <p:nvPr>
            <p:ph type="sldNum" sz="quarter" idx="12"/>
          </p:nvPr>
        </p:nvSpPr>
        <p:spPr/>
        <p:txBody>
          <a:bodyPr/>
          <a:lstStyle/>
          <a:p>
            <a:fld id="{24EA9426-FB1C-4242-9374-3E4CFE608115}" type="slidenum">
              <a:rPr lang="es-ES" smtClean="0"/>
              <a:t>7</a:t>
            </a:fld>
            <a:endParaRPr lang="es-ES"/>
          </a:p>
        </p:txBody>
      </p:sp>
      <p:sp>
        <p:nvSpPr>
          <p:cNvPr id="5" name="CuadroTexto 4"/>
          <p:cNvSpPr txBox="1"/>
          <p:nvPr/>
        </p:nvSpPr>
        <p:spPr>
          <a:xfrm>
            <a:off x="0" y="180013"/>
            <a:ext cx="3820160" cy="646331"/>
          </a:xfrm>
          <a:prstGeom prst="rect">
            <a:avLst/>
          </a:prstGeom>
          <a:noFill/>
        </p:spPr>
        <p:txBody>
          <a:bodyPr wrap="square" rtlCol="0">
            <a:spAutoFit/>
          </a:bodyPr>
          <a:lstStyle/>
          <a:p>
            <a:r>
              <a:rPr lang="es-ES" sz="3600" dirty="0">
                <a:latin typeface="Bahnschrift" panose="020B0502040204020203" pitchFamily="34" charset="0"/>
              </a:rPr>
              <a:t>6</a:t>
            </a:r>
            <a:r>
              <a:rPr lang="es-ES" sz="3600" dirty="0" smtClean="0">
                <a:latin typeface="Bahnschrift" panose="020B0502040204020203" pitchFamily="34" charset="0"/>
              </a:rPr>
              <a:t>. Future Cases</a:t>
            </a:r>
            <a:endParaRPr lang="es-ES" sz="3600" dirty="0">
              <a:latin typeface="Bahnschrift" panose="020B0502040204020203" pitchFamily="34" charset="0"/>
            </a:endParaRPr>
          </a:p>
        </p:txBody>
      </p:sp>
      <p:sp>
        <p:nvSpPr>
          <p:cNvPr id="6" name="CuadroTexto 5"/>
          <p:cNvSpPr txBox="1"/>
          <p:nvPr/>
        </p:nvSpPr>
        <p:spPr>
          <a:xfrm>
            <a:off x="275566" y="1762749"/>
            <a:ext cx="6404633" cy="2308324"/>
          </a:xfrm>
          <a:prstGeom prst="rect">
            <a:avLst/>
          </a:prstGeom>
          <a:noFill/>
        </p:spPr>
        <p:txBody>
          <a:bodyPr wrap="square" rtlCol="0">
            <a:spAutoFit/>
          </a:bodyPr>
          <a:lstStyle/>
          <a:p>
            <a:pPr marL="285750" indent="-285750">
              <a:buFont typeface="Arial" panose="020B0604020202020204" pitchFamily="34" charset="0"/>
              <a:buChar char="•"/>
            </a:pPr>
            <a:r>
              <a:rPr lang="es-ES" sz="2400" dirty="0" smtClean="0">
                <a:latin typeface="Bahnschrift" panose="020B0502040204020203" pitchFamily="34" charset="0"/>
              </a:rPr>
              <a:t>Profesional use for psychologies</a:t>
            </a:r>
          </a:p>
          <a:p>
            <a:pPr marL="285750" indent="-285750">
              <a:buFont typeface="Arial" panose="020B0604020202020204" pitchFamily="34" charset="0"/>
              <a:buChar char="•"/>
            </a:pPr>
            <a:endParaRPr lang="es-ES" sz="2400" dirty="0">
              <a:latin typeface="Bahnschrift" panose="020B0502040204020203" pitchFamily="34" charset="0"/>
            </a:endParaRPr>
          </a:p>
          <a:p>
            <a:endParaRPr lang="es-ES" sz="2400" dirty="0" smtClean="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Mental health improvement</a:t>
            </a:r>
          </a:p>
          <a:p>
            <a:pPr marL="285750" indent="-285750">
              <a:buFont typeface="Arial" panose="020B0604020202020204" pitchFamily="34" charset="0"/>
              <a:buChar char="•"/>
            </a:pPr>
            <a:endParaRPr lang="es-ES" sz="2400" dirty="0">
              <a:latin typeface="Bahnschrift" panose="020B0502040204020203" pitchFamily="34" charset="0"/>
            </a:endParaRPr>
          </a:p>
          <a:p>
            <a:endParaRPr lang="es-ES" sz="2400" dirty="0" smtClean="0">
              <a:latin typeface="Bahnschrift" panose="020B0502040204020203" pitchFamily="34" charset="0"/>
            </a:endParaRPr>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124" t="44616" r="32656" b="-1974"/>
          <a:stretch/>
        </p:blipFill>
        <p:spPr>
          <a:xfrm rot="10800000">
            <a:off x="9385700" y="4994476"/>
            <a:ext cx="2806300" cy="1863524"/>
          </a:xfrm>
          <a:prstGeom prst="rect">
            <a:avLst/>
          </a:prstGeom>
        </p:spPr>
      </p:pic>
      <p:pic>
        <p:nvPicPr>
          <p:cNvPr id="3" name="Imagen 2"/>
          <p:cNvPicPr>
            <a:picLocks noChangeAspect="1"/>
          </p:cNvPicPr>
          <p:nvPr/>
        </p:nvPicPr>
        <p:blipFill>
          <a:blip r:embed="rId4"/>
          <a:stretch>
            <a:fillRect/>
          </a:stretch>
        </p:blipFill>
        <p:spPr>
          <a:xfrm>
            <a:off x="320268" y="3699933"/>
            <a:ext cx="7054257" cy="2838979"/>
          </a:xfrm>
          <a:prstGeom prst="rect">
            <a:avLst/>
          </a:prstGeom>
        </p:spPr>
      </p:pic>
      <p:sp>
        <p:nvSpPr>
          <p:cNvPr id="9" name="Rectángulo 8"/>
          <p:cNvSpPr/>
          <p:nvPr/>
        </p:nvSpPr>
        <p:spPr>
          <a:xfrm>
            <a:off x="6096000" y="1760941"/>
            <a:ext cx="6096000" cy="1938992"/>
          </a:xfrm>
          <a:prstGeom prst="rect">
            <a:avLst/>
          </a:prstGeom>
        </p:spPr>
        <p:txBody>
          <a:bodyPr>
            <a:spAutoFit/>
          </a:bodyPr>
          <a:lstStyle/>
          <a:p>
            <a:pPr marL="285750" indent="-285750">
              <a:buFont typeface="Arial" panose="020B0604020202020204" pitchFamily="34" charset="0"/>
              <a:buChar char="•"/>
            </a:pPr>
            <a:r>
              <a:rPr lang="es-ES" sz="2400" dirty="0">
                <a:latin typeface="Bahnschrift" panose="020B0502040204020203" pitchFamily="34" charset="0"/>
              </a:rPr>
              <a:t>Suicides rates reduction </a:t>
            </a:r>
          </a:p>
          <a:p>
            <a:pPr marL="285750" indent="-285750">
              <a:buFont typeface="Arial" panose="020B0604020202020204" pitchFamily="34" charset="0"/>
              <a:buChar char="•"/>
            </a:pPr>
            <a:endParaRPr lang="es-ES" sz="2400" dirty="0">
              <a:latin typeface="Bahnschrift" panose="020B0502040204020203" pitchFamily="34" charset="0"/>
            </a:endParaRPr>
          </a:p>
          <a:p>
            <a:endParaRPr lang="es-ES" sz="2400" dirty="0">
              <a:latin typeface="Bahnschrift" panose="020B0502040204020203" pitchFamily="34" charset="0"/>
            </a:endParaRPr>
          </a:p>
          <a:p>
            <a:pPr marL="285750" indent="-285750">
              <a:buFont typeface="Arial" panose="020B0604020202020204" pitchFamily="34" charset="0"/>
              <a:buChar char="•"/>
            </a:pPr>
            <a:r>
              <a:rPr lang="es-ES" sz="2400" dirty="0" smtClean="0">
                <a:latin typeface="Bahnschrift" panose="020B0502040204020203" pitchFamily="34" charset="0"/>
              </a:rPr>
              <a:t>Continue the research </a:t>
            </a:r>
            <a:r>
              <a:rPr lang="es-ES" sz="2400" dirty="0">
                <a:latin typeface="Bahnschrift" panose="020B0502040204020203" pitchFamily="34" charset="0"/>
              </a:rPr>
              <a:t>about the impact of climate in people’s emotions</a:t>
            </a:r>
          </a:p>
        </p:txBody>
      </p:sp>
    </p:spTree>
    <p:extLst>
      <p:ext uri="{BB962C8B-B14F-4D97-AF65-F5344CB8AC3E}">
        <p14:creationId xmlns:p14="http://schemas.microsoft.com/office/powerpoint/2010/main" val="2209806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764</Words>
  <Application>Microsoft Office PowerPoint</Application>
  <PresentationFormat>Panorámica</PresentationFormat>
  <Paragraphs>109</Paragraphs>
  <Slides>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Bahnschrift</vt:lpstr>
      <vt:lpstr>Bahnschrift Light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varashv@hotmail.com</dc:creator>
  <cp:lastModifiedBy>varashv@hotmail.com</cp:lastModifiedBy>
  <cp:revision>26</cp:revision>
  <dcterms:created xsi:type="dcterms:W3CDTF">2023-10-08T08:39:46Z</dcterms:created>
  <dcterms:modified xsi:type="dcterms:W3CDTF">2023-10-08T12:35:21Z</dcterms:modified>
</cp:coreProperties>
</file>