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64"/>
    <p:restoredTop sz="94627"/>
  </p:normalViewPr>
  <p:slideViewPr>
    <p:cSldViewPr snapToGrid="0" snapToObjects="1">
      <p:cViewPr varScale="1">
        <p:scale>
          <a:sx n="110" d="100"/>
          <a:sy n="110" d="100"/>
        </p:scale>
        <p:origin x="81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6BAD32-D80D-9B42-8330-7E99D1A99C20}" type="datetimeFigureOut">
              <a:rPr kumimoji="1" lang="zh-CN" altLang="en-US" smtClean="0"/>
              <a:t>2020/3/17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800BE-1887-664E-B60E-D0C1FD92135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4709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3800BE-1887-664E-B60E-D0C1FD921359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7653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800BE-1887-664E-B60E-D0C1FD921359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55842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3/17/20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3/17/20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3/17/20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3/17/20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3/17/20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3/17/20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3/17/20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3/17/20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3/17/20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3/17/20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3/17/20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3/17/20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3/17/20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3/17/20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3/17/20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3/17/20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3/17/20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3/17/20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Lab4</a:t>
            </a:r>
            <a:r>
              <a:rPr kumimoji="1" lang="zh-CN" altLang="en-US" dirty="0"/>
              <a:t> </a:t>
            </a:r>
            <a:r>
              <a:rPr kumimoji="1" lang="en-US" altLang="zh-CN" dirty="0"/>
              <a:t>Solution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/>
              <a:t>Yao Zhao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1917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likely words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896093" y="2690613"/>
            <a:ext cx="756269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String[] likely = {</a:t>
            </a:r>
          </a:p>
          <a:p>
            <a:r>
              <a:rPr lang="en" altLang="zh-CN" dirty="0"/>
              <a:t>"seventeen", "starboard", "thirteen", "fourteen", "eighteen", "nineteen", "fifteen",</a:t>
            </a:r>
          </a:p>
          <a:p>
            <a:r>
              <a:rPr lang="en" altLang="zh-CN" dirty="0"/>
              <a:t>"sixteen", "</a:t>
            </a:r>
            <a:r>
              <a:rPr lang="en" altLang="zh-CN" dirty="0" err="1"/>
              <a:t>through","degree</a:t>
            </a:r>
            <a:r>
              <a:rPr lang="en" altLang="zh-CN" dirty="0"/>
              <a:t>", "</a:t>
            </a:r>
            <a:r>
              <a:rPr lang="en" altLang="zh-CN" dirty="0" err="1"/>
              <a:t>fathom","branch</a:t>
            </a:r>
            <a:r>
              <a:rPr lang="en" altLang="zh-CN" dirty="0"/>
              <a:t>", "eleven", "twelve", "twenty", "thirty", "forty", "fifty", "seven",</a:t>
            </a:r>
          </a:p>
          <a:p>
            <a:r>
              <a:rPr lang="en" altLang="zh-CN" dirty="0"/>
              <a:t>"eight", "three", "north", "south", "</a:t>
            </a:r>
            <a:r>
              <a:rPr lang="en" altLang="zh-CN" dirty="0" err="1"/>
              <a:t>right","left","from</a:t>
            </a:r>
            <a:r>
              <a:rPr lang="en" altLang="zh-CN" dirty="0"/>
              <a:t>", "shop", "yard", "foot", "feet", "inch", "mile", "east", </a:t>
            </a:r>
          </a:p>
          <a:p>
            <a:r>
              <a:rPr lang="en" altLang="zh-CN" dirty="0"/>
              <a:t>"west", "port", "four", "five", "nine", "one", "two", "six", "ten”}</a:t>
            </a:r>
          </a:p>
        </p:txBody>
      </p:sp>
    </p:spTree>
    <p:extLst>
      <p:ext uri="{BB962C8B-B14F-4D97-AF65-F5344CB8AC3E}">
        <p14:creationId xmlns:p14="http://schemas.microsoft.com/office/powerpoint/2010/main" val="788380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246909" y="2861953"/>
            <a:ext cx="136608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seventeen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154954" y="3804432"/>
            <a:ext cx="9200329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nb-NO" altLang="zh-CN" dirty="0"/>
              <a:t>............</a:t>
            </a:r>
            <a:r>
              <a:rPr lang="nb-NO" altLang="zh-CN" dirty="0" err="1"/>
              <a:t>the</a:t>
            </a:r>
            <a:r>
              <a:rPr lang="nb-NO" altLang="zh-CN" dirty="0"/>
              <a:t>...h...</a:t>
            </a:r>
            <a:r>
              <a:rPr lang="nb-NO" altLang="zh-CN" dirty="0" err="1"/>
              <a:t>h..te</a:t>
            </a:r>
            <a:r>
              <a:rPr lang="nb-NO" altLang="zh-CN" dirty="0"/>
              <a:t>...</a:t>
            </a:r>
            <a:r>
              <a:rPr lang="nb-NO" altLang="zh-CN" dirty="0" err="1"/>
              <a:t>the.e</a:t>
            </a:r>
            <a:r>
              <a:rPr lang="nb-NO" altLang="zh-CN" dirty="0"/>
              <a:t>.....</a:t>
            </a:r>
            <a:r>
              <a:rPr lang="nb-NO" altLang="zh-CN" dirty="0" err="1"/>
              <a:t>e.tt.e.t</a:t>
            </a:r>
            <a:r>
              <a:rPr lang="nb-NO" altLang="zh-CN" dirty="0"/>
              <a:t>...e.e..</a:t>
            </a:r>
            <a:r>
              <a:rPr lang="nb-NO" altLang="zh-CN" dirty="0" err="1"/>
              <a:t>ee</a:t>
            </a:r>
            <a:r>
              <a:rPr lang="nb-NO" altLang="zh-CN" dirty="0"/>
              <a:t>....</a:t>
            </a:r>
            <a:r>
              <a:rPr lang="nb-NO" altLang="zh-CN" dirty="0" err="1"/>
              <a:t>th..tee</a:t>
            </a:r>
            <a:r>
              <a:rPr lang="nb-NO" altLang="zh-CN" dirty="0"/>
              <a:t>.....te....</a:t>
            </a:r>
            <a:r>
              <a:rPr lang="nb-NO" altLang="zh-CN" dirty="0" err="1"/>
              <a:t>the</a:t>
            </a:r>
            <a:r>
              <a:rPr lang="nb-NO" altLang="zh-CN" dirty="0"/>
              <a:t>..t........th.........</a:t>
            </a:r>
            <a:r>
              <a:rPr lang="nb-NO" altLang="zh-CN" dirty="0" err="1"/>
              <a:t>h.e.e.th</a:t>
            </a:r>
            <a:r>
              <a:rPr lang="nb-NO" altLang="zh-CN" dirty="0"/>
              <a:t>....</a:t>
            </a:r>
            <a:r>
              <a:rPr lang="nb-NO" altLang="zh-CN" dirty="0" err="1"/>
              <a:t>e..t</a:t>
            </a:r>
            <a:r>
              <a:rPr lang="nb-NO" altLang="zh-CN" dirty="0"/>
              <a:t>...</a:t>
            </a:r>
            <a:r>
              <a:rPr lang="nb-NO" altLang="zh-CN" dirty="0" err="1"/>
              <a:t>e.h..t</a:t>
            </a:r>
            <a:r>
              <a:rPr lang="nb-NO" altLang="zh-CN" dirty="0"/>
              <a:t>....the.e.te.e..</a:t>
            </a:r>
            <a:r>
              <a:rPr lang="nb-NO" altLang="zh-CN" dirty="0" err="1"/>
              <a:t>the.e.th.he</a:t>
            </a:r>
            <a:r>
              <a:rPr lang="nb-NO" altLang="zh-CN" dirty="0"/>
              <a:t>....</a:t>
            </a:r>
            <a:r>
              <a:rPr lang="nb-NO" altLang="zh-CN" dirty="0" err="1"/>
              <a:t>ee</a:t>
            </a:r>
            <a:r>
              <a:rPr lang="nb-NO" altLang="zh-CN" dirty="0"/>
              <a:t>...e....</a:t>
            </a:r>
            <a:r>
              <a:rPr lang="nb-NO" altLang="zh-CN" dirty="0" err="1"/>
              <a:t>thet.eeth</a:t>
            </a:r>
            <a:r>
              <a:rPr lang="nb-NO" altLang="zh-CN" dirty="0"/>
              <a:t>....</a:t>
            </a:r>
            <a:r>
              <a:rPr lang="nb-NO" altLang="zh-CN" dirty="0" err="1"/>
              <a:t>hthe.h.t</a:t>
            </a:r>
            <a:r>
              <a:rPr lang="nb-NO" altLang="zh-CN" dirty="0"/>
              <a:t>...t..</a:t>
            </a:r>
            <a:r>
              <a:rPr lang="nb-NO" altLang="zh-CN" dirty="0" err="1"/>
              <a:t>eet</a:t>
            </a:r>
            <a:r>
              <a:rPr lang="nb-NO" altLang="zh-CN" dirty="0"/>
              <a:t>..t.</a:t>
            </a:r>
          </a:p>
          <a:p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7613251" y="2868902"/>
            <a:ext cx="112242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nb-NO" altLang="zh-CN" dirty="0"/>
              <a:t>.</a:t>
            </a:r>
            <a:r>
              <a:rPr lang="nb-NO" altLang="zh-CN" dirty="0" err="1"/>
              <a:t>e.e.tee</a:t>
            </a:r>
            <a:r>
              <a:rPr lang="nb-NO" altLang="zh-CN" dirty="0"/>
              <a:t>.</a:t>
            </a:r>
          </a:p>
        </p:txBody>
      </p:sp>
      <p:sp>
        <p:nvSpPr>
          <p:cNvPr id="9" name="右箭头 8"/>
          <p:cNvSpPr/>
          <p:nvPr/>
        </p:nvSpPr>
        <p:spPr>
          <a:xfrm>
            <a:off x="2850078" y="2992582"/>
            <a:ext cx="4045397" cy="2077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菱形 9"/>
          <p:cNvSpPr/>
          <p:nvPr/>
        </p:nvSpPr>
        <p:spPr>
          <a:xfrm>
            <a:off x="4061361" y="5331833"/>
            <a:ext cx="3353852" cy="71251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find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pattern?</a:t>
            </a:r>
            <a:endParaRPr kumimoji="1" lang="zh-CN" altLang="en-US" dirty="0"/>
          </a:p>
        </p:txBody>
      </p:sp>
      <p:sp>
        <p:nvSpPr>
          <p:cNvPr id="11" name="下箭头 10"/>
          <p:cNvSpPr/>
          <p:nvPr/>
        </p:nvSpPr>
        <p:spPr>
          <a:xfrm>
            <a:off x="5600697" y="4829175"/>
            <a:ext cx="242888" cy="4286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下箭头 11"/>
          <p:cNvSpPr/>
          <p:nvPr/>
        </p:nvSpPr>
        <p:spPr>
          <a:xfrm>
            <a:off x="5614986" y="6115792"/>
            <a:ext cx="214312" cy="4707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457827" y="6529383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C00000"/>
                </a:solidFill>
              </a:rPr>
              <a:t>No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00BA0FF-FB41-6247-B3EE-4E53616E225D}"/>
              </a:ext>
            </a:extLst>
          </p:cNvPr>
          <p:cNvSpPr/>
          <p:nvPr/>
        </p:nvSpPr>
        <p:spPr>
          <a:xfrm>
            <a:off x="3391767" y="2591903"/>
            <a:ext cx="28712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latin typeface="Monaco" pitchFamily="2" charset="0"/>
              </a:rPr>
              <a:t>CodeUtil</a:t>
            </a:r>
            <a:r>
              <a:rPr lang="en-US" altLang="zh-CN" dirty="0">
                <a:latin typeface="Monaco" pitchFamily="2" charset="0"/>
              </a:rPr>
              <a:t>.</a:t>
            </a:r>
            <a:r>
              <a:rPr lang="en-US" altLang="zh-CN" dirty="0"/>
              <a:t> </a:t>
            </a:r>
            <a:r>
              <a:rPr lang="en-US" altLang="zh-CN" dirty="0" err="1"/>
              <a:t>wordPattern</a:t>
            </a:r>
            <a:endParaRPr lang="en-US" altLang="zh-CN" dirty="0"/>
          </a:p>
          <a:p>
            <a:endParaRPr lang="en-US" altLang="zh-CN" dirty="0">
              <a:effectLst/>
              <a:latin typeface="Monac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315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First Step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find</a:t>
            </a:r>
            <a:r>
              <a:rPr kumimoji="1" lang="zh-CN" altLang="en-US" dirty="0"/>
              <a:t> </a:t>
            </a:r>
            <a:r>
              <a:rPr kumimoji="1" lang="en-US" altLang="zh-CN" dirty="0"/>
              <a:t>out</a:t>
            </a:r>
            <a:r>
              <a:rPr kumimoji="1" lang="zh-CN" altLang="en-US" dirty="0"/>
              <a:t> </a:t>
            </a:r>
            <a:r>
              <a:rPr kumimoji="1" lang="en-US" altLang="zh-CN" dirty="0"/>
              <a:t>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word</a:t>
            </a:r>
            <a:r>
              <a:rPr kumimoji="1" lang="zh-CN" altLang="en-US" dirty="0"/>
              <a:t> </a:t>
            </a:r>
            <a:r>
              <a:rPr kumimoji="1" lang="en-US" altLang="zh-CN" dirty="0"/>
              <a:t>which</a:t>
            </a:r>
            <a:r>
              <a:rPr kumimoji="1" lang="zh-CN" altLang="en-US" dirty="0"/>
              <a:t> </a:t>
            </a:r>
            <a:r>
              <a:rPr kumimoji="1" lang="en-US" altLang="zh-CN" dirty="0"/>
              <a:t>pattern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match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current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decode</a:t>
            </a:r>
            <a:r>
              <a:rPr kumimoji="1" lang="zh-CN" altLang="en-US" dirty="0"/>
              <a:t> </a:t>
            </a:r>
            <a:r>
              <a:rPr kumimoji="1" lang="en-US" altLang="zh-CN" dirty="0"/>
              <a:t>massage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first</a:t>
            </a:r>
            <a:r>
              <a:rPr kumimoji="1" lang="zh-CN" altLang="en-US" dirty="0"/>
              <a:t> </a:t>
            </a:r>
            <a:r>
              <a:rPr kumimoji="1" lang="en-US" altLang="zh-CN" dirty="0"/>
              <a:t>step.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0219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Assume</a:t>
            </a:r>
            <a:r>
              <a:rPr kumimoji="1" lang="zh-CN" altLang="en-US" dirty="0"/>
              <a:t> </a:t>
            </a:r>
            <a:r>
              <a:rPr kumimoji="1" lang="en-US" altLang="zh-CN" dirty="0"/>
              <a:t>4</a:t>
            </a:r>
            <a:r>
              <a:rPr kumimoji="1" lang="zh-CN" altLang="en-US" dirty="0"/>
              <a:t> </a:t>
            </a:r>
            <a:r>
              <a:rPr kumimoji="1" lang="en-US" altLang="zh-CN" dirty="0"/>
              <a:t>words</a:t>
            </a:r>
            <a:r>
              <a:rPr kumimoji="1" lang="zh-CN" altLang="en-US" dirty="0"/>
              <a:t> </a:t>
            </a:r>
            <a:r>
              <a:rPr kumimoji="1" lang="en-US" altLang="zh-CN" dirty="0"/>
              <a:t>matched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400175" y="2543176"/>
            <a:ext cx="127150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starboard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214730" y="3022040"/>
            <a:ext cx="104067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/>
              <a:t>thirteen</a:t>
            </a:r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5378725" y="3086101"/>
            <a:ext cx="101983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/>
              <a:t>degree</a:t>
            </a:r>
            <a:endParaRPr lang="en-US" alt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6929353" y="3086101"/>
            <a:ext cx="100059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/>
              <a:t>fathom</a:t>
            </a:r>
            <a:endParaRPr lang="en-US" altLang="zh-CN" dirty="0"/>
          </a:p>
        </p:txBody>
      </p:sp>
      <p:sp>
        <p:nvSpPr>
          <p:cNvPr id="8" name="任意形状 7"/>
          <p:cNvSpPr/>
          <p:nvPr/>
        </p:nvSpPr>
        <p:spPr>
          <a:xfrm>
            <a:off x="2028825" y="2943225"/>
            <a:ext cx="1185863" cy="343546"/>
          </a:xfrm>
          <a:custGeom>
            <a:avLst/>
            <a:gdLst>
              <a:gd name="connsiteX0" fmla="*/ 0 w 1185863"/>
              <a:gd name="connsiteY0" fmla="*/ 0 h 343546"/>
              <a:gd name="connsiteX1" fmla="*/ 71438 w 1185863"/>
              <a:gd name="connsiteY1" fmla="*/ 142875 h 343546"/>
              <a:gd name="connsiteX2" fmla="*/ 114300 w 1185863"/>
              <a:gd name="connsiteY2" fmla="*/ 171450 h 343546"/>
              <a:gd name="connsiteX3" fmla="*/ 157163 w 1185863"/>
              <a:gd name="connsiteY3" fmla="*/ 214313 h 343546"/>
              <a:gd name="connsiteX4" fmla="*/ 242888 w 1185863"/>
              <a:gd name="connsiteY4" fmla="*/ 257175 h 343546"/>
              <a:gd name="connsiteX5" fmla="*/ 285750 w 1185863"/>
              <a:gd name="connsiteY5" fmla="*/ 285750 h 343546"/>
              <a:gd name="connsiteX6" fmla="*/ 371475 w 1185863"/>
              <a:gd name="connsiteY6" fmla="*/ 314325 h 343546"/>
              <a:gd name="connsiteX7" fmla="*/ 471488 w 1185863"/>
              <a:gd name="connsiteY7" fmla="*/ 342900 h 343546"/>
              <a:gd name="connsiteX8" fmla="*/ 957263 w 1185863"/>
              <a:gd name="connsiteY8" fmla="*/ 314325 h 343546"/>
              <a:gd name="connsiteX9" fmla="*/ 1000125 w 1185863"/>
              <a:gd name="connsiteY9" fmla="*/ 300038 h 343546"/>
              <a:gd name="connsiteX10" fmla="*/ 1128713 w 1185863"/>
              <a:gd name="connsiteY10" fmla="*/ 271463 h 343546"/>
              <a:gd name="connsiteX11" fmla="*/ 1185863 w 1185863"/>
              <a:gd name="connsiteY11" fmla="*/ 257175 h 343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85863" h="343546">
                <a:moveTo>
                  <a:pt x="0" y="0"/>
                </a:moveTo>
                <a:cubicBezTo>
                  <a:pt x="12891" y="51563"/>
                  <a:pt x="20407" y="108854"/>
                  <a:pt x="71438" y="142875"/>
                </a:cubicBezTo>
                <a:cubicBezTo>
                  <a:pt x="85725" y="152400"/>
                  <a:pt x="101109" y="160457"/>
                  <a:pt x="114300" y="171450"/>
                </a:cubicBezTo>
                <a:cubicBezTo>
                  <a:pt x="129822" y="184385"/>
                  <a:pt x="141641" y="201378"/>
                  <a:pt x="157163" y="214313"/>
                </a:cubicBezTo>
                <a:cubicBezTo>
                  <a:pt x="194093" y="245088"/>
                  <a:pt x="199928" y="242856"/>
                  <a:pt x="242888" y="257175"/>
                </a:cubicBezTo>
                <a:cubicBezTo>
                  <a:pt x="257175" y="266700"/>
                  <a:pt x="270059" y="278776"/>
                  <a:pt x="285750" y="285750"/>
                </a:cubicBezTo>
                <a:cubicBezTo>
                  <a:pt x="313275" y="297983"/>
                  <a:pt x="342900" y="304800"/>
                  <a:pt x="371475" y="314325"/>
                </a:cubicBezTo>
                <a:cubicBezTo>
                  <a:pt x="432970" y="334824"/>
                  <a:pt x="399722" y="324959"/>
                  <a:pt x="471488" y="342900"/>
                </a:cubicBezTo>
                <a:cubicBezTo>
                  <a:pt x="718031" y="334682"/>
                  <a:pt x="789134" y="362362"/>
                  <a:pt x="957263" y="314325"/>
                </a:cubicBezTo>
                <a:cubicBezTo>
                  <a:pt x="971744" y="310188"/>
                  <a:pt x="985644" y="304175"/>
                  <a:pt x="1000125" y="300038"/>
                </a:cubicBezTo>
                <a:cubicBezTo>
                  <a:pt x="1061121" y="282610"/>
                  <a:pt x="1062399" y="286199"/>
                  <a:pt x="1128713" y="271463"/>
                </a:cubicBezTo>
                <a:cubicBezTo>
                  <a:pt x="1147882" y="267203"/>
                  <a:pt x="1185863" y="257175"/>
                  <a:pt x="1185863" y="25717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771775" y="2543176"/>
            <a:ext cx="3797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choose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this</a:t>
            </a:r>
            <a:r>
              <a:rPr kumimoji="1" lang="zh-CN" altLang="en-US" dirty="0"/>
              <a:t> 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try</a:t>
            </a:r>
            <a:r>
              <a:rPr kumimoji="1" lang="zh-CN" altLang="en-US" dirty="0"/>
              <a:t> </a:t>
            </a:r>
            <a:r>
              <a:rPr kumimoji="1" lang="en-US" altLang="zh-CN" dirty="0"/>
              <a:t>choose</a:t>
            </a:r>
            <a:r>
              <a:rPr kumimoji="1" lang="zh-CN" altLang="en-US" dirty="0"/>
              <a:t> </a:t>
            </a:r>
            <a:r>
              <a:rPr kumimoji="1" lang="en-US" altLang="zh-CN" dirty="0"/>
              <a:t>next</a:t>
            </a:r>
            <a:endParaRPr kumimoji="1" lang="zh-CN" altLang="en-US" dirty="0"/>
          </a:p>
        </p:txBody>
      </p:sp>
      <p:sp>
        <p:nvSpPr>
          <p:cNvPr id="10" name="任意形状 9"/>
          <p:cNvSpPr/>
          <p:nvPr/>
        </p:nvSpPr>
        <p:spPr>
          <a:xfrm>
            <a:off x="2028825" y="3043238"/>
            <a:ext cx="1057275" cy="1828800"/>
          </a:xfrm>
          <a:custGeom>
            <a:avLst/>
            <a:gdLst>
              <a:gd name="connsiteX0" fmla="*/ 0 w 1057275"/>
              <a:gd name="connsiteY0" fmla="*/ 0 h 1828800"/>
              <a:gd name="connsiteX1" fmla="*/ 14288 w 1057275"/>
              <a:gd name="connsiteY1" fmla="*/ 485775 h 1828800"/>
              <a:gd name="connsiteX2" fmla="*/ 57150 w 1057275"/>
              <a:gd name="connsiteY2" fmla="*/ 614362 h 1828800"/>
              <a:gd name="connsiteX3" fmla="*/ 85725 w 1057275"/>
              <a:gd name="connsiteY3" fmla="*/ 700087 h 1828800"/>
              <a:gd name="connsiteX4" fmla="*/ 114300 w 1057275"/>
              <a:gd name="connsiteY4" fmla="*/ 742950 h 1828800"/>
              <a:gd name="connsiteX5" fmla="*/ 128588 w 1057275"/>
              <a:gd name="connsiteY5" fmla="*/ 785812 h 1828800"/>
              <a:gd name="connsiteX6" fmla="*/ 214313 w 1057275"/>
              <a:gd name="connsiteY6" fmla="*/ 942975 h 1828800"/>
              <a:gd name="connsiteX7" fmla="*/ 228600 w 1057275"/>
              <a:gd name="connsiteY7" fmla="*/ 985837 h 1828800"/>
              <a:gd name="connsiteX8" fmla="*/ 285750 w 1057275"/>
              <a:gd name="connsiteY8" fmla="*/ 1071562 h 1828800"/>
              <a:gd name="connsiteX9" fmla="*/ 314325 w 1057275"/>
              <a:gd name="connsiteY9" fmla="*/ 1128712 h 1828800"/>
              <a:gd name="connsiteX10" fmla="*/ 414338 w 1057275"/>
              <a:gd name="connsiteY10" fmla="*/ 1257300 h 1828800"/>
              <a:gd name="connsiteX11" fmla="*/ 457200 w 1057275"/>
              <a:gd name="connsiteY11" fmla="*/ 1285875 h 1828800"/>
              <a:gd name="connsiteX12" fmla="*/ 557213 w 1057275"/>
              <a:gd name="connsiteY12" fmla="*/ 1400175 h 1828800"/>
              <a:gd name="connsiteX13" fmla="*/ 628650 w 1057275"/>
              <a:gd name="connsiteY13" fmla="*/ 1485900 h 1828800"/>
              <a:gd name="connsiteX14" fmla="*/ 657225 w 1057275"/>
              <a:gd name="connsiteY14" fmla="*/ 1528762 h 1828800"/>
              <a:gd name="connsiteX15" fmla="*/ 714375 w 1057275"/>
              <a:gd name="connsiteY15" fmla="*/ 1571625 h 1828800"/>
              <a:gd name="connsiteX16" fmla="*/ 771525 w 1057275"/>
              <a:gd name="connsiteY16" fmla="*/ 1628775 h 1828800"/>
              <a:gd name="connsiteX17" fmla="*/ 814388 w 1057275"/>
              <a:gd name="connsiteY17" fmla="*/ 1657350 h 1828800"/>
              <a:gd name="connsiteX18" fmla="*/ 857250 w 1057275"/>
              <a:gd name="connsiteY18" fmla="*/ 1700212 h 1828800"/>
              <a:gd name="connsiteX19" fmla="*/ 900113 w 1057275"/>
              <a:gd name="connsiteY19" fmla="*/ 1728787 h 1828800"/>
              <a:gd name="connsiteX20" fmla="*/ 985838 w 1057275"/>
              <a:gd name="connsiteY20" fmla="*/ 1800225 h 1828800"/>
              <a:gd name="connsiteX21" fmla="*/ 1028700 w 1057275"/>
              <a:gd name="connsiteY21" fmla="*/ 1814512 h 1828800"/>
              <a:gd name="connsiteX22" fmla="*/ 1057275 w 1057275"/>
              <a:gd name="connsiteY22" fmla="*/ 18288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057275" h="1828800">
                <a:moveTo>
                  <a:pt x="0" y="0"/>
                </a:moveTo>
                <a:cubicBezTo>
                  <a:pt x="4763" y="161925"/>
                  <a:pt x="5991" y="323993"/>
                  <a:pt x="14288" y="485775"/>
                </a:cubicBezTo>
                <a:cubicBezTo>
                  <a:pt x="18326" y="564513"/>
                  <a:pt x="30367" y="547406"/>
                  <a:pt x="57150" y="614362"/>
                </a:cubicBezTo>
                <a:cubicBezTo>
                  <a:pt x="68337" y="642328"/>
                  <a:pt x="69017" y="675025"/>
                  <a:pt x="85725" y="700087"/>
                </a:cubicBezTo>
                <a:cubicBezTo>
                  <a:pt x="95250" y="714375"/>
                  <a:pt x="106621" y="727591"/>
                  <a:pt x="114300" y="742950"/>
                </a:cubicBezTo>
                <a:cubicBezTo>
                  <a:pt x="121035" y="756420"/>
                  <a:pt x="121853" y="772342"/>
                  <a:pt x="128588" y="785812"/>
                </a:cubicBezTo>
                <a:cubicBezTo>
                  <a:pt x="180755" y="890146"/>
                  <a:pt x="149573" y="748750"/>
                  <a:pt x="214313" y="942975"/>
                </a:cubicBezTo>
                <a:cubicBezTo>
                  <a:pt x="219075" y="957262"/>
                  <a:pt x="221286" y="972672"/>
                  <a:pt x="228600" y="985837"/>
                </a:cubicBezTo>
                <a:cubicBezTo>
                  <a:pt x="245278" y="1015858"/>
                  <a:pt x="270391" y="1040845"/>
                  <a:pt x="285750" y="1071562"/>
                </a:cubicBezTo>
                <a:cubicBezTo>
                  <a:pt x="295275" y="1090612"/>
                  <a:pt x="303367" y="1110449"/>
                  <a:pt x="314325" y="1128712"/>
                </a:cubicBezTo>
                <a:cubicBezTo>
                  <a:pt x="346187" y="1181815"/>
                  <a:pt x="368664" y="1219238"/>
                  <a:pt x="414338" y="1257300"/>
                </a:cubicBezTo>
                <a:cubicBezTo>
                  <a:pt x="427529" y="1268293"/>
                  <a:pt x="442913" y="1276350"/>
                  <a:pt x="457200" y="1285875"/>
                </a:cubicBezTo>
                <a:cubicBezTo>
                  <a:pt x="523875" y="1385888"/>
                  <a:pt x="485775" y="1352550"/>
                  <a:pt x="557213" y="1400175"/>
                </a:cubicBezTo>
                <a:cubicBezTo>
                  <a:pt x="628159" y="1506593"/>
                  <a:pt x="536977" y="1375891"/>
                  <a:pt x="628650" y="1485900"/>
                </a:cubicBezTo>
                <a:cubicBezTo>
                  <a:pt x="639643" y="1499091"/>
                  <a:pt x="645083" y="1516620"/>
                  <a:pt x="657225" y="1528762"/>
                </a:cubicBezTo>
                <a:cubicBezTo>
                  <a:pt x="674063" y="1545600"/>
                  <a:pt x="696454" y="1555944"/>
                  <a:pt x="714375" y="1571625"/>
                </a:cubicBezTo>
                <a:cubicBezTo>
                  <a:pt x="734650" y="1589366"/>
                  <a:pt x="751070" y="1611242"/>
                  <a:pt x="771525" y="1628775"/>
                </a:cubicBezTo>
                <a:cubicBezTo>
                  <a:pt x="784563" y="1639950"/>
                  <a:pt x="801196" y="1646357"/>
                  <a:pt x="814388" y="1657350"/>
                </a:cubicBezTo>
                <a:cubicBezTo>
                  <a:pt x="829910" y="1670285"/>
                  <a:pt x="841728" y="1687277"/>
                  <a:pt x="857250" y="1700212"/>
                </a:cubicBezTo>
                <a:cubicBezTo>
                  <a:pt x="870442" y="1711205"/>
                  <a:pt x="886921" y="1717794"/>
                  <a:pt x="900113" y="1728787"/>
                </a:cubicBezTo>
                <a:cubicBezTo>
                  <a:pt x="947513" y="1768287"/>
                  <a:pt x="932625" y="1773619"/>
                  <a:pt x="985838" y="1800225"/>
                </a:cubicBezTo>
                <a:cubicBezTo>
                  <a:pt x="999308" y="1806960"/>
                  <a:pt x="1014717" y="1808919"/>
                  <a:pt x="1028700" y="1814512"/>
                </a:cubicBezTo>
                <a:cubicBezTo>
                  <a:pt x="1038588" y="1818467"/>
                  <a:pt x="1047750" y="1824037"/>
                  <a:pt x="1057275" y="18288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086100" y="4787385"/>
            <a:ext cx="104067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/>
              <a:t>thirteen</a:t>
            </a:r>
            <a:endParaRPr lang="en-US" altLang="zh-CN" dirty="0"/>
          </a:p>
        </p:txBody>
      </p:sp>
      <p:sp>
        <p:nvSpPr>
          <p:cNvPr id="12" name="文本框 11"/>
          <p:cNvSpPr txBox="1"/>
          <p:nvPr/>
        </p:nvSpPr>
        <p:spPr>
          <a:xfrm>
            <a:off x="626639" y="3495973"/>
            <a:ext cx="24285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even</a:t>
            </a:r>
            <a:r>
              <a:rPr kumimoji="1" lang="zh-CN" altLang="en-US" dirty="0"/>
              <a:t> </a:t>
            </a:r>
            <a:r>
              <a:rPr kumimoji="1" lang="en-US" altLang="zh-CN" dirty="0"/>
              <a:t>match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abandon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this</a:t>
            </a:r>
            <a:r>
              <a:rPr kumimoji="1" lang="zh-CN" altLang="en-US" dirty="0"/>
              <a:t> 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try</a:t>
            </a:r>
            <a:r>
              <a:rPr kumimoji="1" lang="zh-CN" altLang="en-US" dirty="0"/>
              <a:t> </a:t>
            </a:r>
            <a:r>
              <a:rPr kumimoji="1" lang="en-US" altLang="zh-CN" dirty="0"/>
              <a:t>choose</a:t>
            </a:r>
            <a:r>
              <a:rPr kumimoji="1" lang="zh-CN" altLang="en-US" dirty="0"/>
              <a:t> </a:t>
            </a:r>
            <a:r>
              <a:rPr kumimoji="1" lang="en-US" altLang="zh-CN" dirty="0"/>
              <a:t>next</a:t>
            </a:r>
            <a:endParaRPr kumimoji="1" lang="zh-CN" altLang="en-US" dirty="0"/>
          </a:p>
        </p:txBody>
      </p:sp>
      <p:sp>
        <p:nvSpPr>
          <p:cNvPr id="13" name="任意形状 12"/>
          <p:cNvSpPr/>
          <p:nvPr/>
        </p:nvSpPr>
        <p:spPr>
          <a:xfrm>
            <a:off x="4257675" y="3186113"/>
            <a:ext cx="1143000" cy="28575"/>
          </a:xfrm>
          <a:custGeom>
            <a:avLst/>
            <a:gdLst>
              <a:gd name="connsiteX0" fmla="*/ 0 w 1143000"/>
              <a:gd name="connsiteY0" fmla="*/ 14287 h 28575"/>
              <a:gd name="connsiteX1" fmla="*/ 771525 w 1143000"/>
              <a:gd name="connsiteY1" fmla="*/ 0 h 28575"/>
              <a:gd name="connsiteX2" fmla="*/ 1042988 w 1143000"/>
              <a:gd name="connsiteY2" fmla="*/ 14287 h 28575"/>
              <a:gd name="connsiteX3" fmla="*/ 1143000 w 1143000"/>
              <a:gd name="connsiteY3" fmla="*/ 28575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3000" h="28575">
                <a:moveTo>
                  <a:pt x="0" y="14287"/>
                </a:moveTo>
                <a:lnTo>
                  <a:pt x="771525" y="0"/>
                </a:lnTo>
                <a:cubicBezTo>
                  <a:pt x="862138" y="0"/>
                  <a:pt x="952642" y="7337"/>
                  <a:pt x="1042988" y="14287"/>
                </a:cubicBezTo>
                <a:cubicBezTo>
                  <a:pt x="1076565" y="16870"/>
                  <a:pt x="1143000" y="28575"/>
                  <a:pt x="1143000" y="2857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任意形状 13"/>
          <p:cNvSpPr/>
          <p:nvPr/>
        </p:nvSpPr>
        <p:spPr>
          <a:xfrm>
            <a:off x="4186238" y="3429000"/>
            <a:ext cx="1185862" cy="885825"/>
          </a:xfrm>
          <a:custGeom>
            <a:avLst/>
            <a:gdLst>
              <a:gd name="connsiteX0" fmla="*/ 0 w 1185862"/>
              <a:gd name="connsiteY0" fmla="*/ 0 h 885825"/>
              <a:gd name="connsiteX1" fmla="*/ 71437 w 1185862"/>
              <a:gd name="connsiteY1" fmla="*/ 100013 h 885825"/>
              <a:gd name="connsiteX2" fmla="*/ 100012 w 1185862"/>
              <a:gd name="connsiteY2" fmla="*/ 157163 h 885825"/>
              <a:gd name="connsiteX3" fmla="*/ 157162 w 1185862"/>
              <a:gd name="connsiteY3" fmla="*/ 214313 h 885825"/>
              <a:gd name="connsiteX4" fmla="*/ 185737 w 1185862"/>
              <a:gd name="connsiteY4" fmla="*/ 257175 h 885825"/>
              <a:gd name="connsiteX5" fmla="*/ 228600 w 1185862"/>
              <a:gd name="connsiteY5" fmla="*/ 314325 h 885825"/>
              <a:gd name="connsiteX6" fmla="*/ 257175 w 1185862"/>
              <a:gd name="connsiteY6" fmla="*/ 357188 h 885825"/>
              <a:gd name="connsiteX7" fmla="*/ 300037 w 1185862"/>
              <a:gd name="connsiteY7" fmla="*/ 414338 h 885825"/>
              <a:gd name="connsiteX8" fmla="*/ 328612 w 1185862"/>
              <a:gd name="connsiteY8" fmla="*/ 457200 h 885825"/>
              <a:gd name="connsiteX9" fmla="*/ 500062 w 1185862"/>
              <a:gd name="connsiteY9" fmla="*/ 600075 h 885825"/>
              <a:gd name="connsiteX10" fmla="*/ 542925 w 1185862"/>
              <a:gd name="connsiteY10" fmla="*/ 614363 h 885825"/>
              <a:gd name="connsiteX11" fmla="*/ 628650 w 1185862"/>
              <a:gd name="connsiteY11" fmla="*/ 671513 h 885825"/>
              <a:gd name="connsiteX12" fmla="*/ 671512 w 1185862"/>
              <a:gd name="connsiteY12" fmla="*/ 700088 h 885825"/>
              <a:gd name="connsiteX13" fmla="*/ 814387 w 1185862"/>
              <a:gd name="connsiteY13" fmla="*/ 785813 h 885825"/>
              <a:gd name="connsiteX14" fmla="*/ 857250 w 1185862"/>
              <a:gd name="connsiteY14" fmla="*/ 814388 h 885825"/>
              <a:gd name="connsiteX15" fmla="*/ 942975 w 1185862"/>
              <a:gd name="connsiteY15" fmla="*/ 842963 h 885825"/>
              <a:gd name="connsiteX16" fmla="*/ 1028700 w 1185862"/>
              <a:gd name="connsiteY16" fmla="*/ 871538 h 885825"/>
              <a:gd name="connsiteX17" fmla="*/ 1071562 w 1185862"/>
              <a:gd name="connsiteY17" fmla="*/ 885825 h 885825"/>
              <a:gd name="connsiteX18" fmla="*/ 1128712 w 1185862"/>
              <a:gd name="connsiteY18" fmla="*/ 871538 h 885825"/>
              <a:gd name="connsiteX19" fmla="*/ 1185862 w 1185862"/>
              <a:gd name="connsiteY19" fmla="*/ 828675 h 885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85862" h="885825">
                <a:moveTo>
                  <a:pt x="0" y="0"/>
                </a:moveTo>
                <a:cubicBezTo>
                  <a:pt x="78315" y="156630"/>
                  <a:pt x="-25100" y="-35141"/>
                  <a:pt x="71437" y="100013"/>
                </a:cubicBezTo>
                <a:cubicBezTo>
                  <a:pt x="83816" y="117344"/>
                  <a:pt x="87233" y="140124"/>
                  <a:pt x="100012" y="157163"/>
                </a:cubicBezTo>
                <a:cubicBezTo>
                  <a:pt x="116176" y="178716"/>
                  <a:pt x="139629" y="193858"/>
                  <a:pt x="157162" y="214313"/>
                </a:cubicBezTo>
                <a:cubicBezTo>
                  <a:pt x="168337" y="227350"/>
                  <a:pt x="175756" y="243202"/>
                  <a:pt x="185737" y="257175"/>
                </a:cubicBezTo>
                <a:cubicBezTo>
                  <a:pt x="199578" y="276552"/>
                  <a:pt x="214759" y="294948"/>
                  <a:pt x="228600" y="314325"/>
                </a:cubicBezTo>
                <a:cubicBezTo>
                  <a:pt x="238581" y="328298"/>
                  <a:pt x="247194" y="343215"/>
                  <a:pt x="257175" y="357188"/>
                </a:cubicBezTo>
                <a:cubicBezTo>
                  <a:pt x="271016" y="376565"/>
                  <a:pt x="286196" y="394961"/>
                  <a:pt x="300037" y="414338"/>
                </a:cubicBezTo>
                <a:cubicBezTo>
                  <a:pt x="310018" y="428311"/>
                  <a:pt x="317204" y="444366"/>
                  <a:pt x="328612" y="457200"/>
                </a:cubicBezTo>
                <a:cubicBezTo>
                  <a:pt x="362120" y="494897"/>
                  <a:pt x="445726" y="581963"/>
                  <a:pt x="500062" y="600075"/>
                </a:cubicBezTo>
                <a:cubicBezTo>
                  <a:pt x="514350" y="604838"/>
                  <a:pt x="529760" y="607049"/>
                  <a:pt x="542925" y="614363"/>
                </a:cubicBezTo>
                <a:cubicBezTo>
                  <a:pt x="572946" y="631041"/>
                  <a:pt x="600075" y="652463"/>
                  <a:pt x="628650" y="671513"/>
                </a:cubicBezTo>
                <a:cubicBezTo>
                  <a:pt x="642937" y="681038"/>
                  <a:pt x="656154" y="692409"/>
                  <a:pt x="671512" y="700088"/>
                </a:cubicBezTo>
                <a:cubicBezTo>
                  <a:pt x="759380" y="744022"/>
                  <a:pt x="710939" y="716848"/>
                  <a:pt x="814387" y="785813"/>
                </a:cubicBezTo>
                <a:cubicBezTo>
                  <a:pt x="828675" y="795338"/>
                  <a:pt x="840960" y="808958"/>
                  <a:pt x="857250" y="814388"/>
                </a:cubicBezTo>
                <a:lnTo>
                  <a:pt x="942975" y="842963"/>
                </a:lnTo>
                <a:lnTo>
                  <a:pt x="1028700" y="871538"/>
                </a:lnTo>
                <a:lnTo>
                  <a:pt x="1071562" y="885825"/>
                </a:lnTo>
                <a:cubicBezTo>
                  <a:pt x="1090612" y="881063"/>
                  <a:pt x="1110663" y="879273"/>
                  <a:pt x="1128712" y="871538"/>
                </a:cubicBezTo>
                <a:cubicBezTo>
                  <a:pt x="1156987" y="859420"/>
                  <a:pt x="1167353" y="847185"/>
                  <a:pt x="1185862" y="82867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5383636" y="4035684"/>
            <a:ext cx="101983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/>
              <a:t>degree</a:t>
            </a:r>
            <a:endParaRPr lang="en-US" altLang="zh-CN" dirty="0"/>
          </a:p>
        </p:txBody>
      </p:sp>
      <p:sp>
        <p:nvSpPr>
          <p:cNvPr id="16" name="任意形状 15"/>
          <p:cNvSpPr/>
          <p:nvPr/>
        </p:nvSpPr>
        <p:spPr>
          <a:xfrm>
            <a:off x="6400800" y="3214688"/>
            <a:ext cx="500063" cy="28721"/>
          </a:xfrm>
          <a:custGeom>
            <a:avLst/>
            <a:gdLst>
              <a:gd name="connsiteX0" fmla="*/ 0 w 500063"/>
              <a:gd name="connsiteY0" fmla="*/ 0 h 28721"/>
              <a:gd name="connsiteX1" fmla="*/ 57150 w 500063"/>
              <a:gd name="connsiteY1" fmla="*/ 14287 h 28721"/>
              <a:gd name="connsiteX2" fmla="*/ 500063 w 500063"/>
              <a:gd name="connsiteY2" fmla="*/ 28575 h 28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0063" h="28721">
                <a:moveTo>
                  <a:pt x="0" y="0"/>
                </a:moveTo>
                <a:cubicBezTo>
                  <a:pt x="19050" y="4762"/>
                  <a:pt x="37582" y="12656"/>
                  <a:pt x="57150" y="14287"/>
                </a:cubicBezTo>
                <a:cubicBezTo>
                  <a:pt x="260000" y="31191"/>
                  <a:pt x="321810" y="28575"/>
                  <a:pt x="500063" y="2857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任意形状 16"/>
          <p:cNvSpPr/>
          <p:nvPr/>
        </p:nvSpPr>
        <p:spPr>
          <a:xfrm>
            <a:off x="6400800" y="3471863"/>
            <a:ext cx="871538" cy="444555"/>
          </a:xfrm>
          <a:custGeom>
            <a:avLst/>
            <a:gdLst>
              <a:gd name="connsiteX0" fmla="*/ 0 w 871538"/>
              <a:gd name="connsiteY0" fmla="*/ 0 h 444555"/>
              <a:gd name="connsiteX1" fmla="*/ 28575 w 871538"/>
              <a:gd name="connsiteY1" fmla="*/ 71437 h 444555"/>
              <a:gd name="connsiteX2" fmla="*/ 614363 w 871538"/>
              <a:gd name="connsiteY2" fmla="*/ 428625 h 444555"/>
              <a:gd name="connsiteX3" fmla="*/ 671513 w 871538"/>
              <a:gd name="connsiteY3" fmla="*/ 442912 h 444555"/>
              <a:gd name="connsiteX4" fmla="*/ 871538 w 871538"/>
              <a:gd name="connsiteY4" fmla="*/ 442912 h 444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1538" h="444555">
                <a:moveTo>
                  <a:pt x="0" y="0"/>
                </a:moveTo>
                <a:cubicBezTo>
                  <a:pt x="9525" y="23812"/>
                  <a:pt x="13187" y="50920"/>
                  <a:pt x="28575" y="71437"/>
                </a:cubicBezTo>
                <a:cubicBezTo>
                  <a:pt x="161526" y="248704"/>
                  <a:pt x="462383" y="352635"/>
                  <a:pt x="614363" y="428625"/>
                </a:cubicBezTo>
                <a:cubicBezTo>
                  <a:pt x="631926" y="437407"/>
                  <a:pt x="651907" y="441823"/>
                  <a:pt x="671513" y="442912"/>
                </a:cubicBezTo>
                <a:cubicBezTo>
                  <a:pt x="738085" y="446610"/>
                  <a:pt x="804863" y="442912"/>
                  <a:pt x="871538" y="44291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任意形状 17"/>
          <p:cNvSpPr/>
          <p:nvPr/>
        </p:nvSpPr>
        <p:spPr>
          <a:xfrm>
            <a:off x="6400800" y="4314825"/>
            <a:ext cx="885825" cy="143017"/>
          </a:xfrm>
          <a:custGeom>
            <a:avLst/>
            <a:gdLst>
              <a:gd name="connsiteX0" fmla="*/ 0 w 885825"/>
              <a:gd name="connsiteY0" fmla="*/ 0 h 143017"/>
              <a:gd name="connsiteX1" fmla="*/ 200025 w 885825"/>
              <a:gd name="connsiteY1" fmla="*/ 42863 h 143017"/>
              <a:gd name="connsiteX2" fmla="*/ 271463 w 885825"/>
              <a:gd name="connsiteY2" fmla="*/ 57150 h 143017"/>
              <a:gd name="connsiteX3" fmla="*/ 314325 w 885825"/>
              <a:gd name="connsiteY3" fmla="*/ 71438 h 143017"/>
              <a:gd name="connsiteX4" fmla="*/ 500063 w 885825"/>
              <a:gd name="connsiteY4" fmla="*/ 100013 h 143017"/>
              <a:gd name="connsiteX5" fmla="*/ 642938 w 885825"/>
              <a:gd name="connsiteY5" fmla="*/ 128588 h 143017"/>
              <a:gd name="connsiteX6" fmla="*/ 885825 w 885825"/>
              <a:gd name="connsiteY6" fmla="*/ 142875 h 143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85825" h="143017">
                <a:moveTo>
                  <a:pt x="0" y="0"/>
                </a:moveTo>
                <a:cubicBezTo>
                  <a:pt x="104264" y="26067"/>
                  <a:pt x="37904" y="10439"/>
                  <a:pt x="200025" y="42863"/>
                </a:cubicBezTo>
                <a:cubicBezTo>
                  <a:pt x="223838" y="47625"/>
                  <a:pt x="248425" y="49470"/>
                  <a:pt x="271463" y="57150"/>
                </a:cubicBezTo>
                <a:cubicBezTo>
                  <a:pt x="285750" y="61913"/>
                  <a:pt x="299623" y="68171"/>
                  <a:pt x="314325" y="71438"/>
                </a:cubicBezTo>
                <a:cubicBezTo>
                  <a:pt x="370146" y="83843"/>
                  <a:pt x="444751" y="90252"/>
                  <a:pt x="500063" y="100013"/>
                </a:cubicBezTo>
                <a:cubicBezTo>
                  <a:pt x="547892" y="108454"/>
                  <a:pt x="594569" y="124191"/>
                  <a:pt x="642938" y="128588"/>
                </a:cubicBezTo>
                <a:cubicBezTo>
                  <a:pt x="828558" y="145462"/>
                  <a:pt x="747497" y="142875"/>
                  <a:pt x="885825" y="14287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任意形状 18"/>
          <p:cNvSpPr/>
          <p:nvPr/>
        </p:nvSpPr>
        <p:spPr>
          <a:xfrm>
            <a:off x="6186488" y="4457700"/>
            <a:ext cx="1143000" cy="742950"/>
          </a:xfrm>
          <a:custGeom>
            <a:avLst/>
            <a:gdLst>
              <a:gd name="connsiteX0" fmla="*/ 0 w 1143000"/>
              <a:gd name="connsiteY0" fmla="*/ 0 h 742950"/>
              <a:gd name="connsiteX1" fmla="*/ 14287 w 1143000"/>
              <a:gd name="connsiteY1" fmla="*/ 128588 h 742950"/>
              <a:gd name="connsiteX2" fmla="*/ 42862 w 1143000"/>
              <a:gd name="connsiteY2" fmla="*/ 185738 h 742950"/>
              <a:gd name="connsiteX3" fmla="*/ 828675 w 1143000"/>
              <a:gd name="connsiteY3" fmla="*/ 728663 h 742950"/>
              <a:gd name="connsiteX4" fmla="*/ 914400 w 1143000"/>
              <a:gd name="connsiteY4" fmla="*/ 742950 h 742950"/>
              <a:gd name="connsiteX5" fmla="*/ 1143000 w 1143000"/>
              <a:gd name="connsiteY5" fmla="*/ 728663 h 742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3000" h="742950">
                <a:moveTo>
                  <a:pt x="0" y="0"/>
                </a:moveTo>
                <a:cubicBezTo>
                  <a:pt x="4762" y="42863"/>
                  <a:pt x="4590" y="86566"/>
                  <a:pt x="14287" y="128588"/>
                </a:cubicBezTo>
                <a:cubicBezTo>
                  <a:pt x="19076" y="149341"/>
                  <a:pt x="26363" y="172269"/>
                  <a:pt x="42862" y="185738"/>
                </a:cubicBezTo>
                <a:cubicBezTo>
                  <a:pt x="333884" y="423307"/>
                  <a:pt x="498179" y="673582"/>
                  <a:pt x="828675" y="728663"/>
                </a:cubicBezTo>
                <a:lnTo>
                  <a:pt x="914400" y="742950"/>
                </a:lnTo>
                <a:cubicBezTo>
                  <a:pt x="1123926" y="727984"/>
                  <a:pt x="1047580" y="728663"/>
                  <a:pt x="1143000" y="72866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7272338" y="3694140"/>
            <a:ext cx="100059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/>
              <a:t>fathom</a:t>
            </a:r>
            <a:endParaRPr lang="en-US" altLang="zh-CN" dirty="0"/>
          </a:p>
        </p:txBody>
      </p:sp>
      <p:sp>
        <p:nvSpPr>
          <p:cNvPr id="21" name="文本框 20"/>
          <p:cNvSpPr txBox="1"/>
          <p:nvPr/>
        </p:nvSpPr>
        <p:spPr>
          <a:xfrm>
            <a:off x="7303194" y="4329112"/>
            <a:ext cx="100059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/>
              <a:t>fathom</a:t>
            </a:r>
            <a:endParaRPr lang="en-US" altLang="zh-CN" dirty="0"/>
          </a:p>
        </p:txBody>
      </p:sp>
      <p:sp>
        <p:nvSpPr>
          <p:cNvPr id="22" name="文本框 21"/>
          <p:cNvSpPr txBox="1"/>
          <p:nvPr/>
        </p:nvSpPr>
        <p:spPr>
          <a:xfrm>
            <a:off x="7329488" y="5068668"/>
            <a:ext cx="100059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/>
              <a:t>fathom</a:t>
            </a:r>
            <a:endParaRPr lang="en-US" altLang="zh-CN" dirty="0"/>
          </a:p>
        </p:txBody>
      </p:sp>
      <p:sp>
        <p:nvSpPr>
          <p:cNvPr id="23" name="文本框 22"/>
          <p:cNvSpPr txBox="1"/>
          <p:nvPr/>
        </p:nvSpPr>
        <p:spPr>
          <a:xfrm>
            <a:off x="5089150" y="5107100"/>
            <a:ext cx="101983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/>
              <a:t>degree</a:t>
            </a:r>
            <a:endParaRPr lang="en-US" altLang="zh-CN" dirty="0"/>
          </a:p>
        </p:txBody>
      </p:sp>
      <p:sp>
        <p:nvSpPr>
          <p:cNvPr id="24" name="文本框 23"/>
          <p:cNvSpPr txBox="1"/>
          <p:nvPr/>
        </p:nvSpPr>
        <p:spPr>
          <a:xfrm>
            <a:off x="5094061" y="6056683"/>
            <a:ext cx="101983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/>
              <a:t>degree</a:t>
            </a:r>
            <a:endParaRPr lang="en-US" altLang="zh-CN" dirty="0"/>
          </a:p>
        </p:txBody>
      </p:sp>
      <p:sp>
        <p:nvSpPr>
          <p:cNvPr id="25" name="任意形状 24"/>
          <p:cNvSpPr/>
          <p:nvPr/>
        </p:nvSpPr>
        <p:spPr>
          <a:xfrm>
            <a:off x="4114800" y="5057775"/>
            <a:ext cx="1014413" cy="357188"/>
          </a:xfrm>
          <a:custGeom>
            <a:avLst/>
            <a:gdLst>
              <a:gd name="connsiteX0" fmla="*/ 0 w 1014413"/>
              <a:gd name="connsiteY0" fmla="*/ 0 h 357188"/>
              <a:gd name="connsiteX1" fmla="*/ 157163 w 1014413"/>
              <a:gd name="connsiteY1" fmla="*/ 114300 h 357188"/>
              <a:gd name="connsiteX2" fmla="*/ 242888 w 1014413"/>
              <a:gd name="connsiteY2" fmla="*/ 157163 h 357188"/>
              <a:gd name="connsiteX3" fmla="*/ 285750 w 1014413"/>
              <a:gd name="connsiteY3" fmla="*/ 185738 h 357188"/>
              <a:gd name="connsiteX4" fmla="*/ 814388 w 1014413"/>
              <a:gd name="connsiteY4" fmla="*/ 357188 h 357188"/>
              <a:gd name="connsiteX5" fmla="*/ 957263 w 1014413"/>
              <a:gd name="connsiteY5" fmla="*/ 342900 h 357188"/>
              <a:gd name="connsiteX6" fmla="*/ 1014413 w 1014413"/>
              <a:gd name="connsiteY6" fmla="*/ 328613 h 357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14413" h="357188">
                <a:moveTo>
                  <a:pt x="0" y="0"/>
                </a:moveTo>
                <a:cubicBezTo>
                  <a:pt x="87374" y="116497"/>
                  <a:pt x="-12338" y="1298"/>
                  <a:pt x="157163" y="114300"/>
                </a:cubicBezTo>
                <a:cubicBezTo>
                  <a:pt x="279998" y="196191"/>
                  <a:pt x="124583" y="98010"/>
                  <a:pt x="242888" y="157163"/>
                </a:cubicBezTo>
                <a:cubicBezTo>
                  <a:pt x="258246" y="164842"/>
                  <a:pt x="269543" y="180065"/>
                  <a:pt x="285750" y="185738"/>
                </a:cubicBezTo>
                <a:cubicBezTo>
                  <a:pt x="460598" y="246935"/>
                  <a:pt x="638175" y="300038"/>
                  <a:pt x="814388" y="357188"/>
                </a:cubicBezTo>
                <a:cubicBezTo>
                  <a:pt x="862013" y="352425"/>
                  <a:pt x="909957" y="350178"/>
                  <a:pt x="957263" y="342900"/>
                </a:cubicBezTo>
                <a:cubicBezTo>
                  <a:pt x="1059918" y="327107"/>
                  <a:pt x="967585" y="328613"/>
                  <a:pt x="1014413" y="32861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任意形状 25"/>
          <p:cNvSpPr/>
          <p:nvPr/>
        </p:nvSpPr>
        <p:spPr>
          <a:xfrm>
            <a:off x="3757613" y="5172075"/>
            <a:ext cx="1314450" cy="1014413"/>
          </a:xfrm>
          <a:custGeom>
            <a:avLst/>
            <a:gdLst>
              <a:gd name="connsiteX0" fmla="*/ 0 w 1314450"/>
              <a:gd name="connsiteY0" fmla="*/ 0 h 1014413"/>
              <a:gd name="connsiteX1" fmla="*/ 14287 w 1314450"/>
              <a:gd name="connsiteY1" fmla="*/ 157163 h 1014413"/>
              <a:gd name="connsiteX2" fmla="*/ 57150 w 1314450"/>
              <a:gd name="connsiteY2" fmla="*/ 242888 h 1014413"/>
              <a:gd name="connsiteX3" fmla="*/ 1114425 w 1314450"/>
              <a:gd name="connsiteY3" fmla="*/ 885825 h 1014413"/>
              <a:gd name="connsiteX4" fmla="*/ 1200150 w 1314450"/>
              <a:gd name="connsiteY4" fmla="*/ 914400 h 1014413"/>
              <a:gd name="connsiteX5" fmla="*/ 1228725 w 1314450"/>
              <a:gd name="connsiteY5" fmla="*/ 957263 h 1014413"/>
              <a:gd name="connsiteX6" fmla="*/ 1314450 w 1314450"/>
              <a:gd name="connsiteY6" fmla="*/ 1014413 h 1014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14450" h="1014413">
                <a:moveTo>
                  <a:pt x="0" y="0"/>
                </a:moveTo>
                <a:cubicBezTo>
                  <a:pt x="4762" y="52388"/>
                  <a:pt x="2239" y="105958"/>
                  <a:pt x="14287" y="157163"/>
                </a:cubicBezTo>
                <a:cubicBezTo>
                  <a:pt x="21604" y="188262"/>
                  <a:pt x="30515" y="225246"/>
                  <a:pt x="57150" y="242888"/>
                </a:cubicBezTo>
                <a:cubicBezTo>
                  <a:pt x="401033" y="470654"/>
                  <a:pt x="758787" y="676888"/>
                  <a:pt x="1114425" y="885825"/>
                </a:cubicBezTo>
                <a:cubicBezTo>
                  <a:pt x="1140395" y="901083"/>
                  <a:pt x="1200150" y="914400"/>
                  <a:pt x="1200150" y="914400"/>
                </a:cubicBezTo>
                <a:cubicBezTo>
                  <a:pt x="1209675" y="928688"/>
                  <a:pt x="1215802" y="945955"/>
                  <a:pt x="1228725" y="957263"/>
                </a:cubicBezTo>
                <a:cubicBezTo>
                  <a:pt x="1254571" y="979878"/>
                  <a:pt x="1314450" y="1014413"/>
                  <a:pt x="1314450" y="101441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8896273" y="4481524"/>
            <a:ext cx="100059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/>
              <a:t>fathom</a:t>
            </a:r>
            <a:endParaRPr lang="en-US" altLang="zh-CN" dirty="0"/>
          </a:p>
        </p:txBody>
      </p:sp>
      <p:sp>
        <p:nvSpPr>
          <p:cNvPr id="28" name="文本框 27"/>
          <p:cNvSpPr txBox="1"/>
          <p:nvPr/>
        </p:nvSpPr>
        <p:spPr>
          <a:xfrm>
            <a:off x="9239258" y="5089563"/>
            <a:ext cx="100059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/>
              <a:t>fathom</a:t>
            </a:r>
            <a:endParaRPr lang="en-US" altLang="zh-CN" dirty="0"/>
          </a:p>
        </p:txBody>
      </p:sp>
      <p:sp>
        <p:nvSpPr>
          <p:cNvPr id="29" name="文本框 28"/>
          <p:cNvSpPr txBox="1"/>
          <p:nvPr/>
        </p:nvSpPr>
        <p:spPr>
          <a:xfrm>
            <a:off x="9270114" y="5724535"/>
            <a:ext cx="100059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/>
              <a:t>fathom</a:t>
            </a:r>
            <a:endParaRPr lang="en-US" altLang="zh-CN" dirty="0"/>
          </a:p>
        </p:txBody>
      </p:sp>
      <p:sp>
        <p:nvSpPr>
          <p:cNvPr id="30" name="文本框 29"/>
          <p:cNvSpPr txBox="1"/>
          <p:nvPr/>
        </p:nvSpPr>
        <p:spPr>
          <a:xfrm>
            <a:off x="9296408" y="6464091"/>
            <a:ext cx="100059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/>
              <a:t>fathom</a:t>
            </a:r>
            <a:endParaRPr lang="en-US" altLang="zh-CN" dirty="0"/>
          </a:p>
        </p:txBody>
      </p:sp>
      <p:sp>
        <p:nvSpPr>
          <p:cNvPr id="31" name="任意形状 30"/>
          <p:cNvSpPr/>
          <p:nvPr/>
        </p:nvSpPr>
        <p:spPr>
          <a:xfrm>
            <a:off x="6115050" y="4814888"/>
            <a:ext cx="2828925" cy="1271587"/>
          </a:xfrm>
          <a:custGeom>
            <a:avLst/>
            <a:gdLst>
              <a:gd name="connsiteX0" fmla="*/ 0 w 2828925"/>
              <a:gd name="connsiteY0" fmla="*/ 600075 h 1271587"/>
              <a:gd name="connsiteX1" fmla="*/ 142875 w 2828925"/>
              <a:gd name="connsiteY1" fmla="*/ 771525 h 1271587"/>
              <a:gd name="connsiteX2" fmla="*/ 185738 w 2828925"/>
              <a:gd name="connsiteY2" fmla="*/ 800100 h 1271587"/>
              <a:gd name="connsiteX3" fmla="*/ 242888 w 2828925"/>
              <a:gd name="connsiteY3" fmla="*/ 857250 h 1271587"/>
              <a:gd name="connsiteX4" fmla="*/ 285750 w 2828925"/>
              <a:gd name="connsiteY4" fmla="*/ 871537 h 1271587"/>
              <a:gd name="connsiteX5" fmla="*/ 342900 w 2828925"/>
              <a:gd name="connsiteY5" fmla="*/ 900112 h 1271587"/>
              <a:gd name="connsiteX6" fmla="*/ 442913 w 2828925"/>
              <a:gd name="connsiteY6" fmla="*/ 985837 h 1271587"/>
              <a:gd name="connsiteX7" fmla="*/ 571500 w 2828925"/>
              <a:gd name="connsiteY7" fmla="*/ 1042987 h 1271587"/>
              <a:gd name="connsiteX8" fmla="*/ 657225 w 2828925"/>
              <a:gd name="connsiteY8" fmla="*/ 1085850 h 1271587"/>
              <a:gd name="connsiteX9" fmla="*/ 700088 w 2828925"/>
              <a:gd name="connsiteY9" fmla="*/ 1114425 h 1271587"/>
              <a:gd name="connsiteX10" fmla="*/ 800100 w 2828925"/>
              <a:gd name="connsiteY10" fmla="*/ 1143000 h 1271587"/>
              <a:gd name="connsiteX11" fmla="*/ 900113 w 2828925"/>
              <a:gd name="connsiteY11" fmla="*/ 1185862 h 1271587"/>
              <a:gd name="connsiteX12" fmla="*/ 1042988 w 2828925"/>
              <a:gd name="connsiteY12" fmla="*/ 1243012 h 1271587"/>
              <a:gd name="connsiteX13" fmla="*/ 1157288 w 2828925"/>
              <a:gd name="connsiteY13" fmla="*/ 1271587 h 1271587"/>
              <a:gd name="connsiteX14" fmla="*/ 1414463 w 2828925"/>
              <a:gd name="connsiteY14" fmla="*/ 1257300 h 1271587"/>
              <a:gd name="connsiteX15" fmla="*/ 1500188 w 2828925"/>
              <a:gd name="connsiteY15" fmla="*/ 1228725 h 1271587"/>
              <a:gd name="connsiteX16" fmla="*/ 1543050 w 2828925"/>
              <a:gd name="connsiteY16" fmla="*/ 1214437 h 1271587"/>
              <a:gd name="connsiteX17" fmla="*/ 1671638 w 2828925"/>
              <a:gd name="connsiteY17" fmla="*/ 1143000 h 1271587"/>
              <a:gd name="connsiteX18" fmla="*/ 1700213 w 2828925"/>
              <a:gd name="connsiteY18" fmla="*/ 1100137 h 1271587"/>
              <a:gd name="connsiteX19" fmla="*/ 1785938 w 2828925"/>
              <a:gd name="connsiteY19" fmla="*/ 1042987 h 1271587"/>
              <a:gd name="connsiteX20" fmla="*/ 1828800 w 2828925"/>
              <a:gd name="connsiteY20" fmla="*/ 1014412 h 1271587"/>
              <a:gd name="connsiteX21" fmla="*/ 1871663 w 2828925"/>
              <a:gd name="connsiteY21" fmla="*/ 985837 h 1271587"/>
              <a:gd name="connsiteX22" fmla="*/ 1928813 w 2828925"/>
              <a:gd name="connsiteY22" fmla="*/ 942975 h 1271587"/>
              <a:gd name="connsiteX23" fmla="*/ 2000250 w 2828925"/>
              <a:gd name="connsiteY23" fmla="*/ 885825 h 1271587"/>
              <a:gd name="connsiteX24" fmla="*/ 2085975 w 2828925"/>
              <a:gd name="connsiteY24" fmla="*/ 828675 h 1271587"/>
              <a:gd name="connsiteX25" fmla="*/ 2128838 w 2828925"/>
              <a:gd name="connsiteY25" fmla="*/ 800100 h 1271587"/>
              <a:gd name="connsiteX26" fmla="*/ 2171700 w 2828925"/>
              <a:gd name="connsiteY26" fmla="*/ 785812 h 1271587"/>
              <a:gd name="connsiteX27" fmla="*/ 2300288 w 2828925"/>
              <a:gd name="connsiteY27" fmla="*/ 671512 h 1271587"/>
              <a:gd name="connsiteX28" fmla="*/ 2343150 w 2828925"/>
              <a:gd name="connsiteY28" fmla="*/ 642937 h 1271587"/>
              <a:gd name="connsiteX29" fmla="*/ 2414588 w 2828925"/>
              <a:gd name="connsiteY29" fmla="*/ 542925 h 1271587"/>
              <a:gd name="connsiteX30" fmla="*/ 2457450 w 2828925"/>
              <a:gd name="connsiteY30" fmla="*/ 500062 h 1271587"/>
              <a:gd name="connsiteX31" fmla="*/ 2514600 w 2828925"/>
              <a:gd name="connsiteY31" fmla="*/ 414337 h 1271587"/>
              <a:gd name="connsiteX32" fmla="*/ 2543175 w 2828925"/>
              <a:gd name="connsiteY32" fmla="*/ 371475 h 1271587"/>
              <a:gd name="connsiteX33" fmla="*/ 2571750 w 2828925"/>
              <a:gd name="connsiteY33" fmla="*/ 328612 h 1271587"/>
              <a:gd name="connsiteX34" fmla="*/ 2600325 w 2828925"/>
              <a:gd name="connsiteY34" fmla="*/ 285750 h 1271587"/>
              <a:gd name="connsiteX35" fmla="*/ 2671763 w 2828925"/>
              <a:gd name="connsiteY35" fmla="*/ 157162 h 1271587"/>
              <a:gd name="connsiteX36" fmla="*/ 2700338 w 2828925"/>
              <a:gd name="connsiteY36" fmla="*/ 114300 h 1271587"/>
              <a:gd name="connsiteX37" fmla="*/ 2743200 w 2828925"/>
              <a:gd name="connsiteY37" fmla="*/ 85725 h 1271587"/>
              <a:gd name="connsiteX38" fmla="*/ 2771775 w 2828925"/>
              <a:gd name="connsiteY38" fmla="*/ 42862 h 1271587"/>
              <a:gd name="connsiteX39" fmla="*/ 2814638 w 2828925"/>
              <a:gd name="connsiteY39" fmla="*/ 14287 h 1271587"/>
              <a:gd name="connsiteX40" fmla="*/ 2828925 w 2828925"/>
              <a:gd name="connsiteY40" fmla="*/ 0 h 1271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2828925" h="1271587">
                <a:moveTo>
                  <a:pt x="0" y="600075"/>
                </a:moveTo>
                <a:cubicBezTo>
                  <a:pt x="53721" y="671703"/>
                  <a:pt x="79297" y="717030"/>
                  <a:pt x="142875" y="771525"/>
                </a:cubicBezTo>
                <a:cubicBezTo>
                  <a:pt x="155913" y="782700"/>
                  <a:pt x="172700" y="788925"/>
                  <a:pt x="185738" y="800100"/>
                </a:cubicBezTo>
                <a:cubicBezTo>
                  <a:pt x="206193" y="817633"/>
                  <a:pt x="220965" y="841591"/>
                  <a:pt x="242888" y="857250"/>
                </a:cubicBezTo>
                <a:cubicBezTo>
                  <a:pt x="255143" y="866004"/>
                  <a:pt x="271908" y="865605"/>
                  <a:pt x="285750" y="871537"/>
                </a:cubicBezTo>
                <a:cubicBezTo>
                  <a:pt x="305326" y="879927"/>
                  <a:pt x="325569" y="887732"/>
                  <a:pt x="342900" y="900112"/>
                </a:cubicBezTo>
                <a:cubicBezTo>
                  <a:pt x="470205" y="991044"/>
                  <a:pt x="289927" y="894046"/>
                  <a:pt x="442913" y="985837"/>
                </a:cubicBezTo>
                <a:cubicBezTo>
                  <a:pt x="589225" y="1073624"/>
                  <a:pt x="476119" y="1000595"/>
                  <a:pt x="571500" y="1042987"/>
                </a:cubicBezTo>
                <a:cubicBezTo>
                  <a:pt x="600694" y="1055962"/>
                  <a:pt x="629298" y="1070335"/>
                  <a:pt x="657225" y="1085850"/>
                </a:cubicBezTo>
                <a:cubicBezTo>
                  <a:pt x="672236" y="1094189"/>
                  <a:pt x="684729" y="1106746"/>
                  <a:pt x="700088" y="1114425"/>
                </a:cubicBezTo>
                <a:cubicBezTo>
                  <a:pt x="720582" y="1124672"/>
                  <a:pt x="781794" y="1138423"/>
                  <a:pt x="800100" y="1143000"/>
                </a:cubicBezTo>
                <a:cubicBezTo>
                  <a:pt x="886965" y="1200909"/>
                  <a:pt x="794670" y="1146321"/>
                  <a:pt x="900113" y="1185862"/>
                </a:cubicBezTo>
                <a:cubicBezTo>
                  <a:pt x="1018363" y="1230205"/>
                  <a:pt x="888750" y="1204452"/>
                  <a:pt x="1042988" y="1243012"/>
                </a:cubicBezTo>
                <a:lnTo>
                  <a:pt x="1157288" y="1271587"/>
                </a:lnTo>
                <a:cubicBezTo>
                  <a:pt x="1243013" y="1266825"/>
                  <a:pt x="1329269" y="1267949"/>
                  <a:pt x="1414463" y="1257300"/>
                </a:cubicBezTo>
                <a:cubicBezTo>
                  <a:pt x="1444351" y="1253564"/>
                  <a:pt x="1471613" y="1238250"/>
                  <a:pt x="1500188" y="1228725"/>
                </a:cubicBezTo>
                <a:cubicBezTo>
                  <a:pt x="1514475" y="1223962"/>
                  <a:pt x="1530519" y="1222791"/>
                  <a:pt x="1543050" y="1214437"/>
                </a:cubicBezTo>
                <a:cubicBezTo>
                  <a:pt x="1641306" y="1148933"/>
                  <a:pt x="1596194" y="1168147"/>
                  <a:pt x="1671638" y="1143000"/>
                </a:cubicBezTo>
                <a:cubicBezTo>
                  <a:pt x="1681163" y="1128712"/>
                  <a:pt x="1687290" y="1111445"/>
                  <a:pt x="1700213" y="1100137"/>
                </a:cubicBezTo>
                <a:cubicBezTo>
                  <a:pt x="1726059" y="1077522"/>
                  <a:pt x="1757363" y="1062037"/>
                  <a:pt x="1785938" y="1042987"/>
                </a:cubicBezTo>
                <a:lnTo>
                  <a:pt x="1828800" y="1014412"/>
                </a:lnTo>
                <a:cubicBezTo>
                  <a:pt x="1843088" y="1004887"/>
                  <a:pt x="1857926" y="996140"/>
                  <a:pt x="1871663" y="985837"/>
                </a:cubicBezTo>
                <a:lnTo>
                  <a:pt x="1928813" y="942975"/>
                </a:lnTo>
                <a:cubicBezTo>
                  <a:pt x="1981611" y="863776"/>
                  <a:pt x="1927179" y="926420"/>
                  <a:pt x="2000250" y="885825"/>
                </a:cubicBezTo>
                <a:cubicBezTo>
                  <a:pt x="2030271" y="869147"/>
                  <a:pt x="2057400" y="847725"/>
                  <a:pt x="2085975" y="828675"/>
                </a:cubicBezTo>
                <a:cubicBezTo>
                  <a:pt x="2100263" y="819150"/>
                  <a:pt x="2112548" y="805530"/>
                  <a:pt x="2128838" y="800100"/>
                </a:cubicBezTo>
                <a:cubicBezTo>
                  <a:pt x="2143125" y="795337"/>
                  <a:pt x="2158230" y="792547"/>
                  <a:pt x="2171700" y="785812"/>
                </a:cubicBezTo>
                <a:cubicBezTo>
                  <a:pt x="2254876" y="744224"/>
                  <a:pt x="2186680" y="747252"/>
                  <a:pt x="2300288" y="671512"/>
                </a:cubicBezTo>
                <a:lnTo>
                  <a:pt x="2343150" y="642937"/>
                </a:lnTo>
                <a:cubicBezTo>
                  <a:pt x="2365766" y="609013"/>
                  <a:pt x="2388004" y="573940"/>
                  <a:pt x="2414588" y="542925"/>
                </a:cubicBezTo>
                <a:cubicBezTo>
                  <a:pt x="2427738" y="527584"/>
                  <a:pt x="2445045" y="516011"/>
                  <a:pt x="2457450" y="500062"/>
                </a:cubicBezTo>
                <a:cubicBezTo>
                  <a:pt x="2478534" y="472953"/>
                  <a:pt x="2495550" y="442912"/>
                  <a:pt x="2514600" y="414337"/>
                </a:cubicBezTo>
                <a:lnTo>
                  <a:pt x="2543175" y="371475"/>
                </a:lnTo>
                <a:lnTo>
                  <a:pt x="2571750" y="328612"/>
                </a:lnTo>
                <a:cubicBezTo>
                  <a:pt x="2581275" y="314325"/>
                  <a:pt x="2594895" y="302040"/>
                  <a:pt x="2600325" y="285750"/>
                </a:cubicBezTo>
                <a:cubicBezTo>
                  <a:pt x="2625473" y="210307"/>
                  <a:pt x="2606259" y="255417"/>
                  <a:pt x="2671763" y="157162"/>
                </a:cubicBezTo>
                <a:cubicBezTo>
                  <a:pt x="2681288" y="142875"/>
                  <a:pt x="2686051" y="123825"/>
                  <a:pt x="2700338" y="114300"/>
                </a:cubicBezTo>
                <a:lnTo>
                  <a:pt x="2743200" y="85725"/>
                </a:lnTo>
                <a:cubicBezTo>
                  <a:pt x="2752725" y="71437"/>
                  <a:pt x="2759633" y="55004"/>
                  <a:pt x="2771775" y="42862"/>
                </a:cubicBezTo>
                <a:cubicBezTo>
                  <a:pt x="2783917" y="30720"/>
                  <a:pt x="2800901" y="24590"/>
                  <a:pt x="2814638" y="14287"/>
                </a:cubicBezTo>
                <a:cubicBezTo>
                  <a:pt x="2820026" y="10246"/>
                  <a:pt x="2824163" y="4762"/>
                  <a:pt x="2828925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任意形状 31"/>
          <p:cNvSpPr/>
          <p:nvPr/>
        </p:nvSpPr>
        <p:spPr>
          <a:xfrm>
            <a:off x="6172200" y="5400675"/>
            <a:ext cx="3057525" cy="871538"/>
          </a:xfrm>
          <a:custGeom>
            <a:avLst/>
            <a:gdLst>
              <a:gd name="connsiteX0" fmla="*/ 0 w 3057525"/>
              <a:gd name="connsiteY0" fmla="*/ 128588 h 871538"/>
              <a:gd name="connsiteX1" fmla="*/ 100013 w 3057525"/>
              <a:gd name="connsiteY1" fmla="*/ 185738 h 871538"/>
              <a:gd name="connsiteX2" fmla="*/ 271463 w 3057525"/>
              <a:gd name="connsiteY2" fmla="*/ 314325 h 871538"/>
              <a:gd name="connsiteX3" fmla="*/ 1571625 w 3057525"/>
              <a:gd name="connsiteY3" fmla="*/ 871538 h 871538"/>
              <a:gd name="connsiteX4" fmla="*/ 1814513 w 3057525"/>
              <a:gd name="connsiteY4" fmla="*/ 828675 h 871538"/>
              <a:gd name="connsiteX5" fmla="*/ 1871663 w 3057525"/>
              <a:gd name="connsiteY5" fmla="*/ 800100 h 871538"/>
              <a:gd name="connsiteX6" fmla="*/ 2014538 w 3057525"/>
              <a:gd name="connsiteY6" fmla="*/ 671513 h 871538"/>
              <a:gd name="connsiteX7" fmla="*/ 2100263 w 3057525"/>
              <a:gd name="connsiteY7" fmla="*/ 600075 h 871538"/>
              <a:gd name="connsiteX8" fmla="*/ 2128838 w 3057525"/>
              <a:gd name="connsiteY8" fmla="*/ 557213 h 871538"/>
              <a:gd name="connsiteX9" fmla="*/ 2214563 w 3057525"/>
              <a:gd name="connsiteY9" fmla="*/ 471488 h 871538"/>
              <a:gd name="connsiteX10" fmla="*/ 2286000 w 3057525"/>
              <a:gd name="connsiteY10" fmla="*/ 385763 h 871538"/>
              <a:gd name="connsiteX11" fmla="*/ 2328863 w 3057525"/>
              <a:gd name="connsiteY11" fmla="*/ 357188 h 871538"/>
              <a:gd name="connsiteX12" fmla="*/ 2357438 w 3057525"/>
              <a:gd name="connsiteY12" fmla="*/ 314325 h 871538"/>
              <a:gd name="connsiteX13" fmla="*/ 2443163 w 3057525"/>
              <a:gd name="connsiteY13" fmla="*/ 257175 h 871538"/>
              <a:gd name="connsiteX14" fmla="*/ 2486025 w 3057525"/>
              <a:gd name="connsiteY14" fmla="*/ 228600 h 871538"/>
              <a:gd name="connsiteX15" fmla="*/ 2543175 w 3057525"/>
              <a:gd name="connsiteY15" fmla="*/ 214313 h 871538"/>
              <a:gd name="connsiteX16" fmla="*/ 2686050 w 3057525"/>
              <a:gd name="connsiteY16" fmla="*/ 157163 h 871538"/>
              <a:gd name="connsiteX17" fmla="*/ 2743200 w 3057525"/>
              <a:gd name="connsiteY17" fmla="*/ 142875 h 871538"/>
              <a:gd name="connsiteX18" fmla="*/ 2814638 w 3057525"/>
              <a:gd name="connsiteY18" fmla="*/ 128588 h 871538"/>
              <a:gd name="connsiteX19" fmla="*/ 2900363 w 3057525"/>
              <a:gd name="connsiteY19" fmla="*/ 100013 h 871538"/>
              <a:gd name="connsiteX20" fmla="*/ 2943225 w 3057525"/>
              <a:gd name="connsiteY20" fmla="*/ 71438 h 871538"/>
              <a:gd name="connsiteX21" fmla="*/ 2986088 w 3057525"/>
              <a:gd name="connsiteY21" fmla="*/ 57150 h 871538"/>
              <a:gd name="connsiteX22" fmla="*/ 3014663 w 3057525"/>
              <a:gd name="connsiteY22" fmla="*/ 14288 h 871538"/>
              <a:gd name="connsiteX23" fmla="*/ 3057525 w 3057525"/>
              <a:gd name="connsiteY23" fmla="*/ 0 h 871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057525" h="871538">
                <a:moveTo>
                  <a:pt x="0" y="128588"/>
                </a:moveTo>
                <a:cubicBezTo>
                  <a:pt x="483179" y="490968"/>
                  <a:pt x="-227269" y="-32450"/>
                  <a:pt x="100013" y="185738"/>
                </a:cubicBezTo>
                <a:cubicBezTo>
                  <a:pt x="159453" y="225364"/>
                  <a:pt x="214313" y="271463"/>
                  <a:pt x="271463" y="314325"/>
                </a:cubicBezTo>
                <a:cubicBezTo>
                  <a:pt x="648673" y="597231"/>
                  <a:pt x="1138238" y="685800"/>
                  <a:pt x="1571625" y="871538"/>
                </a:cubicBezTo>
                <a:cubicBezTo>
                  <a:pt x="1689414" y="859759"/>
                  <a:pt x="1711643" y="866082"/>
                  <a:pt x="1814513" y="828675"/>
                </a:cubicBezTo>
                <a:cubicBezTo>
                  <a:pt x="1834529" y="821396"/>
                  <a:pt x="1853942" y="811914"/>
                  <a:pt x="1871663" y="800100"/>
                </a:cubicBezTo>
                <a:cubicBezTo>
                  <a:pt x="1947218" y="749730"/>
                  <a:pt x="1946028" y="733794"/>
                  <a:pt x="2014538" y="671513"/>
                </a:cubicBezTo>
                <a:cubicBezTo>
                  <a:pt x="2042061" y="646492"/>
                  <a:pt x="2073961" y="626377"/>
                  <a:pt x="2100263" y="600075"/>
                </a:cubicBezTo>
                <a:cubicBezTo>
                  <a:pt x="2112405" y="587933"/>
                  <a:pt x="2117430" y="570047"/>
                  <a:pt x="2128838" y="557213"/>
                </a:cubicBezTo>
                <a:cubicBezTo>
                  <a:pt x="2155686" y="527009"/>
                  <a:pt x="2192147" y="505112"/>
                  <a:pt x="2214563" y="471488"/>
                </a:cubicBezTo>
                <a:cubicBezTo>
                  <a:pt x="2242659" y="429343"/>
                  <a:pt x="2244747" y="420140"/>
                  <a:pt x="2286000" y="385763"/>
                </a:cubicBezTo>
                <a:cubicBezTo>
                  <a:pt x="2299192" y="374770"/>
                  <a:pt x="2314575" y="366713"/>
                  <a:pt x="2328863" y="357188"/>
                </a:cubicBezTo>
                <a:cubicBezTo>
                  <a:pt x="2338388" y="342900"/>
                  <a:pt x="2344515" y="325633"/>
                  <a:pt x="2357438" y="314325"/>
                </a:cubicBezTo>
                <a:cubicBezTo>
                  <a:pt x="2383284" y="291710"/>
                  <a:pt x="2414588" y="276225"/>
                  <a:pt x="2443163" y="257175"/>
                </a:cubicBezTo>
                <a:cubicBezTo>
                  <a:pt x="2457450" y="247650"/>
                  <a:pt x="2469366" y="232765"/>
                  <a:pt x="2486025" y="228600"/>
                </a:cubicBezTo>
                <a:lnTo>
                  <a:pt x="2543175" y="214313"/>
                </a:lnTo>
                <a:cubicBezTo>
                  <a:pt x="2602299" y="184751"/>
                  <a:pt x="2615427" y="174819"/>
                  <a:pt x="2686050" y="157163"/>
                </a:cubicBezTo>
                <a:cubicBezTo>
                  <a:pt x="2705100" y="152400"/>
                  <a:pt x="2724031" y="147135"/>
                  <a:pt x="2743200" y="142875"/>
                </a:cubicBezTo>
                <a:cubicBezTo>
                  <a:pt x="2766906" y="137607"/>
                  <a:pt x="2791209" y="134978"/>
                  <a:pt x="2814638" y="128588"/>
                </a:cubicBezTo>
                <a:cubicBezTo>
                  <a:pt x="2843697" y="120663"/>
                  <a:pt x="2900363" y="100013"/>
                  <a:pt x="2900363" y="100013"/>
                </a:cubicBezTo>
                <a:cubicBezTo>
                  <a:pt x="2914650" y="90488"/>
                  <a:pt x="2927867" y="79117"/>
                  <a:pt x="2943225" y="71438"/>
                </a:cubicBezTo>
                <a:cubicBezTo>
                  <a:pt x="2956696" y="64703"/>
                  <a:pt x="2974328" y="66558"/>
                  <a:pt x="2986088" y="57150"/>
                </a:cubicBezTo>
                <a:cubicBezTo>
                  <a:pt x="2999497" y="46423"/>
                  <a:pt x="3001255" y="25015"/>
                  <a:pt x="3014663" y="14288"/>
                </a:cubicBezTo>
                <a:cubicBezTo>
                  <a:pt x="3026423" y="4880"/>
                  <a:pt x="3057525" y="0"/>
                  <a:pt x="3057525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任意形状 32"/>
          <p:cNvSpPr/>
          <p:nvPr/>
        </p:nvSpPr>
        <p:spPr>
          <a:xfrm>
            <a:off x="6115050" y="5928145"/>
            <a:ext cx="3157538" cy="687235"/>
          </a:xfrm>
          <a:custGeom>
            <a:avLst/>
            <a:gdLst>
              <a:gd name="connsiteX0" fmla="*/ 0 w 3157538"/>
              <a:gd name="connsiteY0" fmla="*/ 529805 h 687235"/>
              <a:gd name="connsiteX1" fmla="*/ 1414463 w 3157538"/>
              <a:gd name="connsiteY1" fmla="*/ 686968 h 687235"/>
              <a:gd name="connsiteX2" fmla="*/ 1714500 w 3157538"/>
              <a:gd name="connsiteY2" fmla="*/ 601243 h 687235"/>
              <a:gd name="connsiteX3" fmla="*/ 1900238 w 3157538"/>
              <a:gd name="connsiteY3" fmla="*/ 515518 h 687235"/>
              <a:gd name="connsiteX4" fmla="*/ 1971675 w 3157538"/>
              <a:gd name="connsiteY4" fmla="*/ 472655 h 687235"/>
              <a:gd name="connsiteX5" fmla="*/ 2085975 w 3157538"/>
              <a:gd name="connsiteY5" fmla="*/ 415505 h 687235"/>
              <a:gd name="connsiteX6" fmla="*/ 2157413 w 3157538"/>
              <a:gd name="connsiteY6" fmla="*/ 386930 h 687235"/>
              <a:gd name="connsiteX7" fmla="*/ 2300288 w 3157538"/>
              <a:gd name="connsiteY7" fmla="*/ 315493 h 687235"/>
              <a:gd name="connsiteX8" fmla="*/ 2357438 w 3157538"/>
              <a:gd name="connsiteY8" fmla="*/ 286918 h 687235"/>
              <a:gd name="connsiteX9" fmla="*/ 2400300 w 3157538"/>
              <a:gd name="connsiteY9" fmla="*/ 258343 h 687235"/>
              <a:gd name="connsiteX10" fmla="*/ 2443163 w 3157538"/>
              <a:gd name="connsiteY10" fmla="*/ 244055 h 687235"/>
              <a:gd name="connsiteX11" fmla="*/ 2486025 w 3157538"/>
              <a:gd name="connsiteY11" fmla="*/ 215480 h 687235"/>
              <a:gd name="connsiteX12" fmla="*/ 2628900 w 3157538"/>
              <a:gd name="connsiteY12" fmla="*/ 172618 h 687235"/>
              <a:gd name="connsiteX13" fmla="*/ 2757488 w 3157538"/>
              <a:gd name="connsiteY13" fmla="*/ 129755 h 687235"/>
              <a:gd name="connsiteX14" fmla="*/ 2800350 w 3157538"/>
              <a:gd name="connsiteY14" fmla="*/ 115468 h 687235"/>
              <a:gd name="connsiteX15" fmla="*/ 2900363 w 3157538"/>
              <a:gd name="connsiteY15" fmla="*/ 58318 h 687235"/>
              <a:gd name="connsiteX16" fmla="*/ 2986088 w 3157538"/>
              <a:gd name="connsiteY16" fmla="*/ 29743 h 687235"/>
              <a:gd name="connsiteX17" fmla="*/ 3086100 w 3157538"/>
              <a:gd name="connsiteY17" fmla="*/ 1168 h 687235"/>
              <a:gd name="connsiteX18" fmla="*/ 3157538 w 3157538"/>
              <a:gd name="connsiteY18" fmla="*/ 1168 h 687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157538" h="687235">
                <a:moveTo>
                  <a:pt x="0" y="529805"/>
                </a:moveTo>
                <a:cubicBezTo>
                  <a:pt x="471488" y="582193"/>
                  <a:pt x="940485" y="667219"/>
                  <a:pt x="1414463" y="686968"/>
                </a:cubicBezTo>
                <a:cubicBezTo>
                  <a:pt x="1518387" y="691298"/>
                  <a:pt x="1618896" y="642217"/>
                  <a:pt x="1714500" y="601243"/>
                </a:cubicBezTo>
                <a:cubicBezTo>
                  <a:pt x="1791697" y="568158"/>
                  <a:pt x="1828033" y="554902"/>
                  <a:pt x="1900238" y="515518"/>
                </a:cubicBezTo>
                <a:cubicBezTo>
                  <a:pt x="1924617" y="502220"/>
                  <a:pt x="1947224" y="485821"/>
                  <a:pt x="1971675" y="472655"/>
                </a:cubicBezTo>
                <a:cubicBezTo>
                  <a:pt x="2009180" y="452460"/>
                  <a:pt x="2047299" y="433356"/>
                  <a:pt x="2085975" y="415505"/>
                </a:cubicBezTo>
                <a:cubicBezTo>
                  <a:pt x="2109261" y="404757"/>
                  <a:pt x="2134898" y="399211"/>
                  <a:pt x="2157413" y="386930"/>
                </a:cubicBezTo>
                <a:cubicBezTo>
                  <a:pt x="2301348" y="308420"/>
                  <a:pt x="2185879" y="344094"/>
                  <a:pt x="2300288" y="315493"/>
                </a:cubicBezTo>
                <a:cubicBezTo>
                  <a:pt x="2319338" y="305968"/>
                  <a:pt x="2338946" y="297485"/>
                  <a:pt x="2357438" y="286918"/>
                </a:cubicBezTo>
                <a:cubicBezTo>
                  <a:pt x="2372347" y="278399"/>
                  <a:pt x="2384942" y="266022"/>
                  <a:pt x="2400300" y="258343"/>
                </a:cubicBezTo>
                <a:cubicBezTo>
                  <a:pt x="2413771" y="251608"/>
                  <a:pt x="2429692" y="250790"/>
                  <a:pt x="2443163" y="244055"/>
                </a:cubicBezTo>
                <a:cubicBezTo>
                  <a:pt x="2458521" y="236376"/>
                  <a:pt x="2470334" y="222454"/>
                  <a:pt x="2486025" y="215480"/>
                </a:cubicBezTo>
                <a:cubicBezTo>
                  <a:pt x="2555973" y="184392"/>
                  <a:pt x="2564958" y="191800"/>
                  <a:pt x="2628900" y="172618"/>
                </a:cubicBezTo>
                <a:cubicBezTo>
                  <a:pt x="2628933" y="172608"/>
                  <a:pt x="2736040" y="136904"/>
                  <a:pt x="2757488" y="129755"/>
                </a:cubicBezTo>
                <a:lnTo>
                  <a:pt x="2800350" y="115468"/>
                </a:lnTo>
                <a:cubicBezTo>
                  <a:pt x="2839012" y="89694"/>
                  <a:pt x="2855046" y="76445"/>
                  <a:pt x="2900363" y="58318"/>
                </a:cubicBezTo>
                <a:cubicBezTo>
                  <a:pt x="2928329" y="47131"/>
                  <a:pt x="2957513" y="39268"/>
                  <a:pt x="2986088" y="29743"/>
                </a:cubicBezTo>
                <a:cubicBezTo>
                  <a:pt x="3013185" y="20710"/>
                  <a:pt x="3059183" y="4159"/>
                  <a:pt x="3086100" y="1168"/>
                </a:cubicBezTo>
                <a:cubicBezTo>
                  <a:pt x="3109767" y="-1462"/>
                  <a:pt x="3133725" y="1168"/>
                  <a:pt x="3157538" y="116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任意形状 33"/>
          <p:cNvSpPr/>
          <p:nvPr/>
        </p:nvSpPr>
        <p:spPr>
          <a:xfrm>
            <a:off x="6086475" y="6457950"/>
            <a:ext cx="3228975" cy="242888"/>
          </a:xfrm>
          <a:custGeom>
            <a:avLst/>
            <a:gdLst>
              <a:gd name="connsiteX0" fmla="*/ 0 w 3228975"/>
              <a:gd name="connsiteY0" fmla="*/ 0 h 242888"/>
              <a:gd name="connsiteX1" fmla="*/ 57150 w 3228975"/>
              <a:gd name="connsiteY1" fmla="*/ 14288 h 242888"/>
              <a:gd name="connsiteX2" fmla="*/ 157163 w 3228975"/>
              <a:gd name="connsiteY2" fmla="*/ 42863 h 242888"/>
              <a:gd name="connsiteX3" fmla="*/ 1471613 w 3228975"/>
              <a:gd name="connsiteY3" fmla="*/ 242888 h 242888"/>
              <a:gd name="connsiteX4" fmla="*/ 1800225 w 3228975"/>
              <a:gd name="connsiteY4" fmla="*/ 185738 h 242888"/>
              <a:gd name="connsiteX5" fmla="*/ 2028825 w 3228975"/>
              <a:gd name="connsiteY5" fmla="*/ 142875 h 242888"/>
              <a:gd name="connsiteX6" fmla="*/ 2471738 w 3228975"/>
              <a:gd name="connsiteY6" fmla="*/ 157163 h 242888"/>
              <a:gd name="connsiteX7" fmla="*/ 2657475 w 3228975"/>
              <a:gd name="connsiteY7" fmla="*/ 185738 h 242888"/>
              <a:gd name="connsiteX8" fmla="*/ 3228975 w 3228975"/>
              <a:gd name="connsiteY8" fmla="*/ 200025 h 242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28975" h="242888">
                <a:moveTo>
                  <a:pt x="0" y="0"/>
                </a:moveTo>
                <a:cubicBezTo>
                  <a:pt x="19050" y="4763"/>
                  <a:pt x="38206" y="9121"/>
                  <a:pt x="57150" y="14288"/>
                </a:cubicBezTo>
                <a:cubicBezTo>
                  <a:pt x="90600" y="23411"/>
                  <a:pt x="122935" y="37331"/>
                  <a:pt x="157163" y="42863"/>
                </a:cubicBezTo>
                <a:lnTo>
                  <a:pt x="1471613" y="242888"/>
                </a:lnTo>
                <a:cubicBezTo>
                  <a:pt x="1979353" y="164774"/>
                  <a:pt x="1383482" y="259282"/>
                  <a:pt x="1800225" y="185738"/>
                </a:cubicBezTo>
                <a:cubicBezTo>
                  <a:pt x="2049112" y="141816"/>
                  <a:pt x="1729931" y="209296"/>
                  <a:pt x="2028825" y="142875"/>
                </a:cubicBezTo>
                <a:cubicBezTo>
                  <a:pt x="2176463" y="147638"/>
                  <a:pt x="2324228" y="149399"/>
                  <a:pt x="2471738" y="157163"/>
                </a:cubicBezTo>
                <a:cubicBezTo>
                  <a:pt x="2656053" y="166864"/>
                  <a:pt x="2490681" y="173383"/>
                  <a:pt x="2657475" y="185738"/>
                </a:cubicBezTo>
                <a:cubicBezTo>
                  <a:pt x="2908452" y="204329"/>
                  <a:pt x="2983409" y="200025"/>
                  <a:pt x="3228975" y="20002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2860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1865BE-5262-B145-A804-C8791EF25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recursive method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69DE78-9EAE-EE45-937F-E20A57482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578" y="2340616"/>
            <a:ext cx="9140408" cy="451738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kumimoji="1" lang="en-US" altLang="zh-CN" dirty="0" err="1"/>
              <a:t>FindMaxMatches</a:t>
            </a:r>
            <a:r>
              <a:rPr kumimoji="1" lang="en-US" altLang="zh-CN" dirty="0"/>
              <a:t>(index, </a:t>
            </a:r>
            <a:r>
              <a:rPr kumimoji="1" lang="en-US" altLang="zh-CN" dirty="0" err="1"/>
              <a:t>matchedHashMap</a:t>
            </a:r>
            <a:r>
              <a:rPr kumimoji="1" lang="en-US" altLang="zh-CN" dirty="0"/>
              <a:t>)</a:t>
            </a:r>
          </a:p>
          <a:p>
            <a:pPr marL="0" indent="0">
              <a:buNone/>
            </a:pPr>
            <a:r>
              <a:rPr kumimoji="1" lang="en-US" altLang="zh-CN" dirty="0"/>
              <a:t>       </a:t>
            </a:r>
            <a:r>
              <a:rPr kumimoji="1" lang="en-US" altLang="zh-CN" dirty="0" err="1"/>
              <a:t>maxMatchCharNum</a:t>
            </a:r>
            <a:r>
              <a:rPr kumimoji="1" lang="en-US" altLang="zh-CN" dirty="0"/>
              <a:t> = 0</a:t>
            </a:r>
          </a:p>
          <a:p>
            <a:pPr marL="0" indent="0">
              <a:buNone/>
            </a:pPr>
            <a:r>
              <a:rPr kumimoji="1" lang="zh-CN" altLang="en-US" dirty="0"/>
              <a:t>       </a:t>
            </a:r>
            <a:r>
              <a:rPr kumimoji="1" lang="en-US" altLang="zh-CN" dirty="0" err="1"/>
              <a:t>betterHashMap</a:t>
            </a:r>
            <a:r>
              <a:rPr kumimoji="1" lang="zh-CN" altLang="en-US" dirty="0"/>
              <a:t> </a:t>
            </a:r>
            <a:r>
              <a:rPr kumimoji="1" lang="en-US" altLang="zh-CN" dirty="0">
                <a:sym typeface="Wingdings" pitchFamily="2" charset="2"/>
              </a:rPr>
              <a:t>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matchedHashMap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       foreach (location matches likely[index] )</a:t>
            </a:r>
          </a:p>
          <a:p>
            <a:pPr marL="0" indent="0">
              <a:buNone/>
            </a:pPr>
            <a:r>
              <a:rPr kumimoji="1" lang="en-US" altLang="zh-CN" dirty="0"/>
              <a:t>               write the new </a:t>
            </a:r>
            <a:r>
              <a:rPr kumimoji="1" lang="en-US" altLang="zh-CN" dirty="0" err="1"/>
              <a:t>matchedHashMap</a:t>
            </a:r>
            <a:r>
              <a:rPr kumimoji="1" lang="en-US" altLang="zh-CN" dirty="0"/>
              <a:t> to a </a:t>
            </a:r>
            <a:r>
              <a:rPr kumimoji="1" lang="en-US" altLang="zh-CN" dirty="0" err="1"/>
              <a:t>tempHashMap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               if (</a:t>
            </a:r>
            <a:r>
              <a:rPr kumimoji="1" lang="en-US" altLang="zh-CN" dirty="0" err="1"/>
              <a:t>FindMaxMatches</a:t>
            </a:r>
            <a:r>
              <a:rPr kumimoji="1" lang="en-US" altLang="zh-CN" dirty="0"/>
              <a:t>(index+1, </a:t>
            </a:r>
            <a:r>
              <a:rPr kumimoji="1" lang="en-US" altLang="zh-CN" dirty="0" err="1"/>
              <a:t>tempHashMap</a:t>
            </a:r>
            <a:r>
              <a:rPr kumimoji="1" lang="en-US" altLang="zh-CN" dirty="0"/>
              <a:t>) &gt; </a:t>
            </a:r>
            <a:r>
              <a:rPr kumimoji="1" lang="en-US" altLang="zh-CN" dirty="0" err="1"/>
              <a:t>maxMatchCharNum</a:t>
            </a:r>
            <a:r>
              <a:rPr kumimoji="1" lang="en-US" altLang="zh-CN" dirty="0"/>
              <a:t>)</a:t>
            </a:r>
          </a:p>
          <a:p>
            <a:pPr marL="0" indent="0">
              <a:buNone/>
            </a:pPr>
            <a:r>
              <a:rPr kumimoji="1" lang="en-US" altLang="zh-CN" dirty="0"/>
              <a:t>                         update </a:t>
            </a:r>
            <a:r>
              <a:rPr kumimoji="1" lang="en-US" altLang="zh-CN" dirty="0" err="1"/>
              <a:t>maxMatchCharNum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 </a:t>
            </a:r>
            <a:r>
              <a:rPr kumimoji="1" lang="zh-CN" altLang="en-US" dirty="0"/>
              <a:t>                        </a:t>
            </a:r>
            <a:r>
              <a:rPr kumimoji="1" lang="en-US" altLang="zh-CN" dirty="0" err="1"/>
              <a:t>betterHashMap</a:t>
            </a:r>
            <a:r>
              <a:rPr kumimoji="1" lang="en-US" altLang="zh-CN" dirty="0"/>
              <a:t> </a:t>
            </a:r>
            <a:r>
              <a:rPr kumimoji="1" lang="en-US" altLang="zh-CN" dirty="0">
                <a:sym typeface="Wingdings" pitchFamily="2" charset="2"/>
              </a:rPr>
              <a:t> </a:t>
            </a:r>
            <a:r>
              <a:rPr kumimoji="1" lang="en-US" altLang="zh-CN" dirty="0" err="1"/>
              <a:t>tempHashMap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       //skip likely[index], directly enter next layer</a:t>
            </a:r>
          </a:p>
          <a:p>
            <a:pPr marL="0" indent="0">
              <a:buNone/>
            </a:pPr>
            <a:r>
              <a:rPr kumimoji="1" lang="zh-CN" altLang="en-US" dirty="0"/>
              <a:t>       </a:t>
            </a:r>
            <a:r>
              <a:rPr kumimoji="1" lang="en-US" altLang="zh-CN" dirty="0"/>
              <a:t>copy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matchedHashMap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tempHashMap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       if</a:t>
            </a:r>
            <a:r>
              <a:rPr kumimoji="1" lang="zh-CN" altLang="en-US" dirty="0"/>
              <a:t> 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FindMaxMatches</a:t>
            </a:r>
            <a:r>
              <a:rPr kumimoji="1" lang="en-US" altLang="zh-CN" dirty="0"/>
              <a:t>(index+1, </a:t>
            </a:r>
            <a:r>
              <a:rPr kumimoji="1" lang="en-US" altLang="zh-CN" dirty="0" err="1"/>
              <a:t>tempHashMap</a:t>
            </a:r>
            <a:r>
              <a:rPr kumimoji="1" lang="en-US" altLang="zh-CN" dirty="0"/>
              <a:t>)&gt; </a:t>
            </a:r>
            <a:r>
              <a:rPr kumimoji="1" lang="en-US" altLang="zh-CN" dirty="0" err="1"/>
              <a:t>maxMatchCharNum</a:t>
            </a:r>
            <a:r>
              <a:rPr kumimoji="1" lang="en-US" altLang="zh-CN" dirty="0"/>
              <a:t>)</a:t>
            </a:r>
          </a:p>
          <a:p>
            <a:pPr marL="0" indent="0">
              <a:buNone/>
            </a:pPr>
            <a:r>
              <a:rPr kumimoji="1" lang="zh-CN" altLang="en-US" dirty="0"/>
              <a:t>               </a:t>
            </a:r>
            <a:r>
              <a:rPr kumimoji="1" lang="en-US" altLang="zh-CN" dirty="0"/>
              <a:t>update </a:t>
            </a:r>
            <a:r>
              <a:rPr kumimoji="1" lang="en-US" altLang="zh-CN" dirty="0" err="1"/>
              <a:t>maxMatchCharNum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               </a:t>
            </a:r>
            <a:r>
              <a:rPr kumimoji="1" lang="en-US" altLang="zh-CN" dirty="0" err="1"/>
              <a:t>betterHashMap</a:t>
            </a:r>
            <a:r>
              <a:rPr kumimoji="1" lang="en-US" altLang="zh-CN" dirty="0"/>
              <a:t> </a:t>
            </a:r>
            <a:r>
              <a:rPr kumimoji="1" lang="en-US" altLang="zh-CN" dirty="0">
                <a:sym typeface="Wingdings" pitchFamily="2" charset="2"/>
              </a:rPr>
              <a:t> </a:t>
            </a:r>
            <a:r>
              <a:rPr kumimoji="1" lang="en-US" altLang="zh-CN" dirty="0" err="1"/>
              <a:t>tempHashMap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       </a:t>
            </a:r>
            <a:r>
              <a:rPr kumimoji="1" lang="en-US" altLang="zh-CN" dirty="0" err="1"/>
              <a:t>matchedHashMap</a:t>
            </a:r>
            <a:r>
              <a:rPr kumimoji="1" lang="en-US" altLang="zh-CN" dirty="0">
                <a:sym typeface="Wingdings" pitchFamily="2" charset="2"/>
              </a:rPr>
              <a:t></a:t>
            </a:r>
            <a:r>
              <a:rPr kumimoji="1" lang="en-US" altLang="zh-CN" dirty="0"/>
              <a:t> </a:t>
            </a:r>
            <a:r>
              <a:rPr kumimoji="1" lang="en-US" altLang="zh-CN"/>
              <a:t>betterHashMap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Return </a:t>
            </a:r>
            <a:r>
              <a:rPr kumimoji="1" lang="en-US" altLang="zh-CN" dirty="0" err="1"/>
              <a:t>matchCharNum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14125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会议室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离子会议室</Template>
  <TotalTime>1033</TotalTime>
  <Words>373</Words>
  <Application>Microsoft Macintosh PowerPoint</Application>
  <PresentationFormat>宽屏</PresentationFormat>
  <Paragraphs>52</Paragraphs>
  <Slides>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DengXian</vt:lpstr>
      <vt:lpstr>Arial</vt:lpstr>
      <vt:lpstr>Century Gothic</vt:lpstr>
      <vt:lpstr>Monaco</vt:lpstr>
      <vt:lpstr>Wingdings 3</vt:lpstr>
      <vt:lpstr>离子会议室</vt:lpstr>
      <vt:lpstr>Lab4 Solution</vt:lpstr>
      <vt:lpstr>likely words</vt:lpstr>
      <vt:lpstr>PowerPoint 演示文稿</vt:lpstr>
      <vt:lpstr>First Step</vt:lpstr>
      <vt:lpstr>Assume 4 words matched</vt:lpstr>
      <vt:lpstr>A recursive method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yezi</dc:creator>
  <cp:lastModifiedBy>yezi</cp:lastModifiedBy>
  <cp:revision>15</cp:revision>
  <dcterms:created xsi:type="dcterms:W3CDTF">2018-03-28T05:27:58Z</dcterms:created>
  <dcterms:modified xsi:type="dcterms:W3CDTF">2020-03-17T06:51:37Z</dcterms:modified>
</cp:coreProperties>
</file>