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1"/>
  </p:normalViewPr>
  <p:slideViewPr>
    <p:cSldViewPr snapToGrid="0" snapToObjects="1">
      <p:cViewPr>
        <p:scale>
          <a:sx n="120" d="100"/>
          <a:sy n="120" d="100"/>
        </p:scale>
        <p:origin x="25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A04DF-3F40-1B49-B0FB-B5237A37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7B879-FB06-524A-91F5-F2E88CE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42AD8-2545-2C41-AC36-21B11D3C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2E66A-045B-624C-8B97-4CE5A4BA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08E3C-3FE3-FB4C-9B64-799ED3CB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13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2D01-26DF-264F-A6B7-2E398A4E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1E794-D6DD-0D48-BD30-F9154BF5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70644-B1F8-C344-8892-3FEF042F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9D6FF-0C12-5647-8177-1AD67E3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7514F-318E-5B45-9B2E-418BCAB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71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09A93A-FD05-E74F-88AF-8CBE6CE6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34B76-57B4-D445-BCC9-31CD3332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F0C71-F44E-4F41-A377-A82169C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8ECE9-3B57-FE46-A53B-76924A10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1026A-1909-9C45-8232-22CCF0E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5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3ECE3-18D1-2D4C-B632-97AB4109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1EB91-18A8-A842-87BC-F54F6A76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DED34-AC30-0B4A-B9BF-EF231036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44B3-0458-7F4A-9F81-CCF7887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48D01-BA38-3A40-80A1-BB406F31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7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15A6-C6C7-854A-86F8-07E80CC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B0EFA-4FC5-9848-920D-3E905878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ACB91-2DA6-4443-9A4F-59FA5B3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8ED40-B624-024A-9157-D46EC8D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D7925-D337-BE40-AC96-D2DE4D7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003C-72BC-C146-88C2-5DAF0080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3547-D8EF-7D48-83AF-BFE7EC71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3F26A-91D0-254E-978B-5DAE725D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49BC4-570B-8E42-9696-35B4C1D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672D5-C268-FA47-809A-FA248EB6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79DE2-5552-744F-BF02-E4455B49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CD219-AEA7-AA45-8969-4E29FCE2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C085D-6BA7-904F-A07D-B893C404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E2E07-6D70-0C42-AD2C-EB7E64FE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71654-13FE-6844-AE51-02033DF43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4B92-A32F-A249-A3E5-EC1C2C4F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5185E-3E81-044B-AD9A-BA11821C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B645F-E9F7-114F-9953-6DAA6181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CC9B9F-D35C-7E45-98E3-8818486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1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5321E-DE19-C247-A4E1-2778C7B1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B3A16-CD5E-EB44-A846-047E9E0C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1DEC8F-E010-7D4A-A24E-758D052B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19067-FF21-8344-9EC6-C21152B7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2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615E5-7A97-694E-8596-B4707656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38510-7E83-B34B-A8BD-C446413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1E8B2-7C19-5643-B7E2-995A1C0D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19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CC0A5-2F1E-B847-8C83-5C39BEBF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5866A-7A45-5E49-AA56-37E29FB9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4F173-CD76-D64A-9E8E-33BF47EA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67FB7-4330-7B48-B20C-5FB80D5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AEEA6-A08C-DA4C-AB60-007822E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E6A28-A40A-ED47-A31F-A3BE8B30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6957C-FE57-9341-BF9D-CED037B2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58697-16DF-1942-8F81-7B7D55BB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83AB2-2522-BE45-8F23-47B11E68F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BF75-6EA6-7745-8CED-6259C7D4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0D03C-710D-3F43-926E-3A7C5E15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D4DE1-F993-1D48-854F-15ACEF40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52489-5C23-754A-BC43-3A4095E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9CB21-522B-FC42-AB40-53140DEA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24AA4-0932-EC4D-8EF3-8DB2B8E12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1369-1483-034D-B348-87F84D4ECDD9}" type="datetimeFigureOut">
              <a:rPr kumimoji="1" lang="zh-CN" altLang="en-US" smtClean="0"/>
              <a:t>2022/3/4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54D46-BEDA-CC43-94E6-1B0F8E3B8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A8D11-1D27-9645-A05A-88DFA1E8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F176-8E8B-A648-BFD8-11CF2209F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7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3D848528-08A0-8546-836F-2E17F94C0BE1}"/>
              </a:ext>
            </a:extLst>
          </p:cNvPr>
          <p:cNvGrpSpPr/>
          <p:nvPr/>
        </p:nvGrpSpPr>
        <p:grpSpPr>
          <a:xfrm>
            <a:off x="3173825" y="147619"/>
            <a:ext cx="6725658" cy="6126030"/>
            <a:chOff x="3173825" y="147619"/>
            <a:chExt cx="6725658" cy="612603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708CB8D-4F58-164D-8863-975E097AB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14"/>
            <a:stretch/>
          </p:blipFill>
          <p:spPr>
            <a:xfrm>
              <a:off x="3173825" y="147619"/>
              <a:ext cx="5876717" cy="328138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8DC04BD-677C-3B41-98F9-06B0E5E07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8327049" y="4272406"/>
              <a:ext cx="481584" cy="38100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CDBF627-10EB-9C4A-8BB5-C015E3E02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5760633" y="4272406"/>
              <a:ext cx="481584" cy="38100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A9D2773-985E-9146-A30E-BA9752B82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4477425" y="4272406"/>
              <a:ext cx="481584" cy="3810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99D5C9A-ABF1-D241-8783-29BC8B45A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3194217" y="4272406"/>
              <a:ext cx="481584" cy="38100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EF44E5C-EFDB-8D4C-AD82-D2C105384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8808633" y="4909438"/>
              <a:ext cx="481584" cy="38100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4002DCA-01E8-094E-B5CF-4B35C5E5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6242217" y="4909438"/>
              <a:ext cx="481584" cy="38100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1F3D9C4-0B30-0C4D-B93D-9ED3856D9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4959009" y="4909438"/>
              <a:ext cx="481584" cy="38100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B22908F-86B3-D143-BA24-BC5582696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59" t="34140" r="15146" b="55307"/>
            <a:stretch/>
          </p:blipFill>
          <p:spPr>
            <a:xfrm rot="10800000" flipH="1" flipV="1">
              <a:off x="3675801" y="4909438"/>
              <a:ext cx="481584" cy="38100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CE875CD-2384-CE4A-B162-72CAC9194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9114"/>
            <a:stretch/>
          </p:blipFill>
          <p:spPr>
            <a:xfrm>
              <a:off x="4526191" y="3639732"/>
              <a:ext cx="384049" cy="42194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D3E9093-546B-554B-9715-8D7A3F783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9114"/>
            <a:stretch/>
          </p:blipFill>
          <p:spPr>
            <a:xfrm>
              <a:off x="5809399" y="3639732"/>
              <a:ext cx="384049" cy="42194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9B02D79-61B8-1E4E-BCBF-F87D72DFB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9114"/>
            <a:stretch/>
          </p:blipFill>
          <p:spPr>
            <a:xfrm>
              <a:off x="8375815" y="3639732"/>
              <a:ext cx="384049" cy="42194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26754E47-B8D0-9C4C-951F-780E821B5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8" r="15510" b="10249"/>
            <a:stretch/>
          </p:blipFill>
          <p:spPr>
            <a:xfrm>
              <a:off x="3242982" y="5496813"/>
              <a:ext cx="384049" cy="38100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F5CF13D-309C-BE41-B3A0-DB74F6898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10247"/>
            <a:stretch/>
          </p:blipFill>
          <p:spPr>
            <a:xfrm>
              <a:off x="4526190" y="5496813"/>
              <a:ext cx="384049" cy="381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3DA0127-EA0E-6448-811A-BC8FA2BF8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9114"/>
            <a:stretch/>
          </p:blipFill>
          <p:spPr>
            <a:xfrm>
              <a:off x="5809398" y="5496813"/>
              <a:ext cx="384049" cy="42194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5805D0F-F0E2-454F-8AE8-D5B3644FD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11348"/>
            <a:stretch/>
          </p:blipFill>
          <p:spPr>
            <a:xfrm>
              <a:off x="8375814" y="5496813"/>
              <a:ext cx="384049" cy="341274"/>
            </a:xfrm>
            <a:prstGeom prst="rect">
              <a:avLst/>
            </a:prstGeom>
          </p:spPr>
        </p:pic>
        <p:cxnSp>
          <p:nvCxnSpPr>
            <p:cNvPr id="46" name="肘形连接符 45">
              <a:extLst>
                <a:ext uri="{FF2B5EF4-FFF2-40B4-BE49-F238E27FC236}">
                  <a16:creationId xmlns:a16="http://schemas.microsoft.com/office/drawing/2014/main" id="{C2FF9B4D-BC3B-634A-A7ED-46FAED48992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48515" y="920408"/>
              <a:ext cx="305814" cy="513283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>
              <a:extLst>
                <a:ext uri="{FF2B5EF4-FFF2-40B4-BE49-F238E27FC236}">
                  <a16:creationId xmlns:a16="http://schemas.microsoft.com/office/drawing/2014/main" id="{3B5E2281-AE4B-844C-8C32-917A665AF1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06912" y="1562012"/>
              <a:ext cx="305814" cy="38496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44E0BAC0-0738-8D44-9254-6ABA3B6ABAA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16200000" flipV="1">
              <a:off x="4565308" y="2203616"/>
              <a:ext cx="305814" cy="25664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>
              <a:extLst>
                <a:ext uri="{FF2B5EF4-FFF2-40B4-BE49-F238E27FC236}">
                  <a16:creationId xmlns:a16="http://schemas.microsoft.com/office/drawing/2014/main" id="{2420CD43-1114-7D4B-94C0-0AC39129CF2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16200000" flipV="1">
              <a:off x="3923704" y="2845220"/>
              <a:ext cx="305814" cy="12832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2B4C9BFD-E52A-E440-8561-EA22F371910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81329" y="3487595"/>
              <a:ext cx="310172" cy="28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DF747B1A-252B-8946-AF79-CA623ACBC751}"/>
                </a:ext>
              </a:extLst>
            </p:cNvPr>
            <p:cNvCxnSpPr>
              <a:stCxn id="31" idx="0"/>
              <a:endCxn id="16" idx="2"/>
            </p:cNvCxnSpPr>
            <p:nvPr/>
          </p:nvCxnSpPr>
          <p:spPr>
            <a:xfrm flipV="1">
              <a:off x="3435007" y="4653407"/>
              <a:ext cx="2" cy="84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D0500436-F78F-4343-B9C6-309503FC7BC8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3535593" y="5290439"/>
              <a:ext cx="381000" cy="256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6F1CDE6-C468-254A-B8CC-BB9671A22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800" y="5290438"/>
              <a:ext cx="381000" cy="256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009AAB5-464B-C44F-BBA4-15E7027F4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2007" y="5290437"/>
              <a:ext cx="381000" cy="256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D18F3FF8-C7EC-4D46-823B-ECE25333D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421" y="5290435"/>
              <a:ext cx="381000" cy="256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4766AB4-5E81-8046-8BCA-BC768A3E3F2D}"/>
                </a:ext>
              </a:extLst>
            </p:cNvPr>
            <p:cNvCxnSpPr/>
            <p:nvPr/>
          </p:nvCxnSpPr>
          <p:spPr>
            <a:xfrm flipV="1">
              <a:off x="4718212" y="4653407"/>
              <a:ext cx="2" cy="84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19267C7E-814D-D04E-BCA6-E731C34BC7C7}"/>
                </a:ext>
              </a:extLst>
            </p:cNvPr>
            <p:cNvCxnSpPr/>
            <p:nvPr/>
          </p:nvCxnSpPr>
          <p:spPr>
            <a:xfrm flipV="1">
              <a:off x="6001417" y="4653407"/>
              <a:ext cx="2" cy="84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79F510C0-C446-9B48-8BFF-271CD5270E12}"/>
                </a:ext>
              </a:extLst>
            </p:cNvPr>
            <p:cNvCxnSpPr/>
            <p:nvPr/>
          </p:nvCxnSpPr>
          <p:spPr>
            <a:xfrm flipV="1">
              <a:off x="8567827" y="4653407"/>
              <a:ext cx="2" cy="84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9B308742-2005-7B4E-A06F-EC4A807881F1}"/>
                </a:ext>
              </a:extLst>
            </p:cNvPr>
            <p:cNvCxnSpPr>
              <a:cxnSpLocks/>
              <a:stCxn id="21" idx="3"/>
              <a:endCxn id="20" idx="1"/>
            </p:cNvCxnSpPr>
            <p:nvPr/>
          </p:nvCxnSpPr>
          <p:spPr>
            <a:xfrm>
              <a:off x="4157385" y="5099939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3E8B21C4-FBF4-0347-80AE-061DF67A060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593" y="5099939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79BC1DEE-5EAC-034F-AEFF-479118A09F9D}"/>
                </a:ext>
              </a:extLst>
            </p:cNvPr>
            <p:cNvCxnSpPr>
              <a:cxnSpLocks/>
            </p:cNvCxnSpPr>
            <p:nvPr/>
          </p:nvCxnSpPr>
          <p:spPr>
            <a:xfrm>
              <a:off x="6723801" y="5099939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3BCF8616-7D4B-7F4F-BFF8-72103AE0F8CA}"/>
                </a:ext>
              </a:extLst>
            </p:cNvPr>
            <p:cNvCxnSpPr>
              <a:cxnSpLocks/>
            </p:cNvCxnSpPr>
            <p:nvPr/>
          </p:nvCxnSpPr>
          <p:spPr>
            <a:xfrm>
              <a:off x="8007009" y="5099939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3117A85B-F7F1-564C-BE67-0913FB896A12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525425" y="4462907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E0EC1346-5EE7-6140-8EE5-E727521EC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2216" y="4462906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AA45422E-FA64-E543-8CA6-784B83DAD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5217" y="4462906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D88C4F56-716E-AF41-8D2E-90DCDC5C1A92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3675801" y="4462907"/>
              <a:ext cx="801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DFE081A3-5097-504E-B227-77A7CDB87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8212" y="3990127"/>
              <a:ext cx="1" cy="281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11276735-EF5C-D64B-A181-0BDBA0062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416" y="3989279"/>
              <a:ext cx="1" cy="281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D4F2E1D6-8AA5-144E-B0A9-3303B6B874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7824" y="3987583"/>
              <a:ext cx="1" cy="281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>
              <a:extLst>
                <a:ext uri="{FF2B5EF4-FFF2-40B4-BE49-F238E27FC236}">
                  <a16:creationId xmlns:a16="http://schemas.microsoft.com/office/drawing/2014/main" id="{00BA8A8E-4ACE-7F4D-84BE-6BFCC0463262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3208740" y="4201584"/>
              <a:ext cx="1094084" cy="3216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>
              <a:extLst>
                <a:ext uri="{FF2B5EF4-FFF2-40B4-BE49-F238E27FC236}">
                  <a16:creationId xmlns:a16="http://schemas.microsoft.com/office/drawing/2014/main" id="{8E86C36C-9219-9A43-BCDA-05D218B8EC2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91942" y="4201583"/>
              <a:ext cx="1094084" cy="3216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>
              <a:extLst>
                <a:ext uri="{FF2B5EF4-FFF2-40B4-BE49-F238E27FC236}">
                  <a16:creationId xmlns:a16="http://schemas.microsoft.com/office/drawing/2014/main" id="{7CE5B353-4A7B-794D-AE5D-8CA3B1544C0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75144" y="4201582"/>
              <a:ext cx="1094084" cy="3216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>
              <a:extLst>
                <a:ext uri="{FF2B5EF4-FFF2-40B4-BE49-F238E27FC236}">
                  <a16:creationId xmlns:a16="http://schemas.microsoft.com/office/drawing/2014/main" id="{17CDA72A-55E8-7947-B031-91E965B4129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41548" y="4201580"/>
              <a:ext cx="1094084" cy="32162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525A0C6E-4DD3-D44B-AB04-2F30CAAA5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5" t="79199" r="15510" b="9114"/>
            <a:stretch/>
          </p:blipFill>
          <p:spPr>
            <a:xfrm>
              <a:off x="3250936" y="3644090"/>
              <a:ext cx="384049" cy="421942"/>
            </a:xfrm>
            <a:prstGeom prst="rect">
              <a:avLst/>
            </a:prstGeom>
          </p:spPr>
        </p:pic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63F28E8F-9036-C048-BB76-C4BE488B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004" y="3987583"/>
              <a:ext cx="1" cy="281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FD058AC-093A-1940-8CBE-FC9F7FFA284D}"/>
                </a:ext>
              </a:extLst>
            </p:cNvPr>
            <p:cNvSpPr/>
            <p:nvPr/>
          </p:nvSpPr>
          <p:spPr>
            <a:xfrm>
              <a:off x="3330752" y="3748505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DD1532B-C696-D44A-ACCE-C9E073D50CBE}"/>
                </a:ext>
              </a:extLst>
            </p:cNvPr>
            <p:cNvSpPr/>
            <p:nvPr/>
          </p:nvSpPr>
          <p:spPr>
            <a:xfrm>
              <a:off x="4606935" y="3752299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959757A-E6B1-FE4B-A53A-F4F8476C7DA3}"/>
                </a:ext>
              </a:extLst>
            </p:cNvPr>
            <p:cNvSpPr/>
            <p:nvPr/>
          </p:nvSpPr>
          <p:spPr>
            <a:xfrm>
              <a:off x="5888465" y="3750746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1431552-62AA-4D4A-94E6-90311EAA5F3B}"/>
                </a:ext>
              </a:extLst>
            </p:cNvPr>
            <p:cNvSpPr/>
            <p:nvPr/>
          </p:nvSpPr>
          <p:spPr>
            <a:xfrm>
              <a:off x="8451525" y="3747640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A955299-FD5F-824F-A816-0621D482B456}"/>
                </a:ext>
              </a:extLst>
            </p:cNvPr>
            <p:cNvSpPr/>
            <p:nvPr/>
          </p:nvSpPr>
          <p:spPr>
            <a:xfrm>
              <a:off x="9711667" y="3767475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97AD40F-B1E1-4E45-8246-0221A86F30C4}"/>
                </a:ext>
              </a:extLst>
            </p:cNvPr>
            <p:cNvSpPr/>
            <p:nvPr/>
          </p:nvSpPr>
          <p:spPr>
            <a:xfrm>
              <a:off x="3330752" y="5598389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E811040-4BD2-D94E-B40E-5F399DC84570}"/>
                </a:ext>
              </a:extLst>
            </p:cNvPr>
            <p:cNvSpPr/>
            <p:nvPr/>
          </p:nvSpPr>
          <p:spPr>
            <a:xfrm>
              <a:off x="4606935" y="5602183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71ED07C-BF85-A647-BA6C-E7106B94A481}"/>
                </a:ext>
              </a:extLst>
            </p:cNvPr>
            <p:cNvSpPr/>
            <p:nvPr/>
          </p:nvSpPr>
          <p:spPr>
            <a:xfrm>
              <a:off x="5888465" y="5600630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045CF63-1F7D-5846-856F-4B6F5B8D4ADE}"/>
                </a:ext>
              </a:extLst>
            </p:cNvPr>
            <p:cNvSpPr/>
            <p:nvPr/>
          </p:nvSpPr>
          <p:spPr>
            <a:xfrm>
              <a:off x="7164648" y="5604424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9F4E5C1-3647-B141-9D78-83C879D6C2BE}"/>
                </a:ext>
              </a:extLst>
            </p:cNvPr>
            <p:cNvSpPr/>
            <p:nvPr/>
          </p:nvSpPr>
          <p:spPr>
            <a:xfrm>
              <a:off x="8451525" y="5597524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EB85B2E-7FE5-BA44-A9FD-5232CAD19E7E}"/>
                </a:ext>
              </a:extLst>
            </p:cNvPr>
            <p:cNvSpPr/>
            <p:nvPr/>
          </p:nvSpPr>
          <p:spPr>
            <a:xfrm>
              <a:off x="3333631" y="3096435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27A77BB-DFCB-504A-AEF9-1DD6D75AD2CE}"/>
                </a:ext>
              </a:extLst>
            </p:cNvPr>
            <p:cNvSpPr/>
            <p:nvPr/>
          </p:nvSpPr>
          <p:spPr>
            <a:xfrm>
              <a:off x="4871379" y="3099931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5128F60-CC77-A847-A421-DC6D8C011F4E}"/>
                </a:ext>
              </a:extLst>
            </p:cNvPr>
            <p:cNvSpPr/>
            <p:nvPr/>
          </p:nvSpPr>
          <p:spPr>
            <a:xfrm>
              <a:off x="7832329" y="3118827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324D782-D91E-6045-852E-5E712A10DCFF}"/>
                </a:ext>
              </a:extLst>
            </p:cNvPr>
            <p:cNvSpPr/>
            <p:nvPr/>
          </p:nvSpPr>
          <p:spPr>
            <a:xfrm>
              <a:off x="3349052" y="877748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9F2E0DAA-5E24-6345-A385-E683AA4FE6E3}"/>
                </a:ext>
              </a:extLst>
            </p:cNvPr>
            <p:cNvSpPr/>
            <p:nvPr/>
          </p:nvSpPr>
          <p:spPr>
            <a:xfrm>
              <a:off x="4871379" y="877748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CED4E90-8E51-D94D-A3DA-DA01EFB755B7}"/>
                </a:ext>
              </a:extLst>
            </p:cNvPr>
            <p:cNvSpPr/>
            <p:nvPr/>
          </p:nvSpPr>
          <p:spPr>
            <a:xfrm>
              <a:off x="7810486" y="877748"/>
              <a:ext cx="187816" cy="16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283B7CD-4980-B84E-8029-F7BF657CEB4F}"/>
                    </a:ext>
                  </a:extLst>
                </p:cNvPr>
                <p:cNvSpPr txBox="1"/>
                <p:nvPr/>
              </p:nvSpPr>
              <p:spPr>
                <a:xfrm>
                  <a:off x="3266839" y="5545147"/>
                  <a:ext cx="325345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283B7CD-4980-B84E-8029-F7BF657CE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839" y="5545147"/>
                  <a:ext cx="325345" cy="224870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5BDA9DD1-AEF8-AC46-95C7-FED5B8A4F3C2}"/>
                    </a:ext>
                  </a:extLst>
                </p:cNvPr>
                <p:cNvSpPr txBox="1"/>
                <p:nvPr/>
              </p:nvSpPr>
              <p:spPr>
                <a:xfrm>
                  <a:off x="4549244" y="5548653"/>
                  <a:ext cx="329514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5BDA9DD1-AEF8-AC46-95C7-FED5B8A4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244" y="5548653"/>
                  <a:ext cx="329514" cy="224870"/>
                </a:xfrm>
                <a:prstGeom prst="rect">
                  <a:avLst/>
                </a:prstGeom>
                <a:blipFill>
                  <a:blip r:embed="rId4"/>
                  <a:stretch>
                    <a:fillRect l="-7692" r="-3846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EDE1745-7241-6A46-AA65-C8E40F2CED8C}"/>
                    </a:ext>
                  </a:extLst>
                </p:cNvPr>
                <p:cNvSpPr txBox="1"/>
                <p:nvPr/>
              </p:nvSpPr>
              <p:spPr>
                <a:xfrm>
                  <a:off x="5837934" y="5538423"/>
                  <a:ext cx="329514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EDE1745-7241-6A46-AA65-C8E40F2CE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934" y="5538423"/>
                  <a:ext cx="329514" cy="224870"/>
                </a:xfrm>
                <a:prstGeom prst="rect">
                  <a:avLst/>
                </a:prstGeom>
                <a:blipFill>
                  <a:blip r:embed="rId5"/>
                  <a:stretch>
                    <a:fillRect l="-7407" r="-370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0504FD32-6A7F-DE49-9D85-CD39392B32EF}"/>
                    </a:ext>
                  </a:extLst>
                </p:cNvPr>
                <p:cNvSpPr txBox="1"/>
                <p:nvPr/>
              </p:nvSpPr>
              <p:spPr>
                <a:xfrm>
                  <a:off x="8388418" y="5538135"/>
                  <a:ext cx="341697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0504FD32-6A7F-DE49-9D85-CD39392B3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418" y="5538135"/>
                  <a:ext cx="341697" cy="224870"/>
                </a:xfrm>
                <a:prstGeom prst="rect">
                  <a:avLst/>
                </a:prstGeom>
                <a:blipFill>
                  <a:blip r:embed="rId6"/>
                  <a:stretch>
                    <a:fillRect l="-3571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5AE0B5B2-C7F5-EA4D-8E01-1D38C7F79209}"/>
                    </a:ext>
                  </a:extLst>
                </p:cNvPr>
                <p:cNvSpPr txBox="1"/>
                <p:nvPr/>
              </p:nvSpPr>
              <p:spPr>
                <a:xfrm>
                  <a:off x="3265564" y="3687612"/>
                  <a:ext cx="330283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5AE0B5B2-C7F5-EA4D-8E01-1D38C7F79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64" y="3687612"/>
                  <a:ext cx="330283" cy="224870"/>
                </a:xfrm>
                <a:prstGeom prst="rect">
                  <a:avLst/>
                </a:prstGeom>
                <a:blipFill>
                  <a:blip r:embed="rId7"/>
                  <a:stretch>
                    <a:fillRect l="-14815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2F511F3A-7F1E-FB49-86FB-E844FD61A050}"/>
                    </a:ext>
                  </a:extLst>
                </p:cNvPr>
                <p:cNvSpPr txBox="1"/>
                <p:nvPr/>
              </p:nvSpPr>
              <p:spPr>
                <a:xfrm>
                  <a:off x="4547969" y="3691118"/>
                  <a:ext cx="334451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2F511F3A-7F1E-FB49-86FB-E844FD61A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69" y="3691118"/>
                  <a:ext cx="334451" cy="224870"/>
                </a:xfrm>
                <a:prstGeom prst="rect">
                  <a:avLst/>
                </a:prstGeom>
                <a:blipFill>
                  <a:blip r:embed="rId8"/>
                  <a:stretch>
                    <a:fillRect l="-14815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86AED62D-CCA0-2A4B-9887-FB5B05227141}"/>
                    </a:ext>
                  </a:extLst>
                </p:cNvPr>
                <p:cNvSpPr txBox="1"/>
                <p:nvPr/>
              </p:nvSpPr>
              <p:spPr>
                <a:xfrm>
                  <a:off x="5836659" y="3687612"/>
                  <a:ext cx="334451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86AED62D-CCA0-2A4B-9887-FB5B05227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659" y="3687612"/>
                  <a:ext cx="334451" cy="224870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D85F0E4A-1989-0845-BFCC-F3871219E343}"/>
                    </a:ext>
                  </a:extLst>
                </p:cNvPr>
                <p:cNvSpPr txBox="1"/>
                <p:nvPr/>
              </p:nvSpPr>
              <p:spPr>
                <a:xfrm>
                  <a:off x="8387143" y="3687324"/>
                  <a:ext cx="346633" cy="224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D85F0E4A-1989-0845-BFCC-F3871219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143" y="3687324"/>
                  <a:ext cx="346633" cy="224870"/>
                </a:xfrm>
                <a:prstGeom prst="rect">
                  <a:avLst/>
                </a:prstGeom>
                <a:blipFill>
                  <a:blip r:embed="rId10"/>
                  <a:stretch>
                    <a:fillRect l="-10714" r="-3571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321DC29-4928-F148-ADDA-421F36775302}"/>
                    </a:ext>
                  </a:extLst>
                </p:cNvPr>
                <p:cNvSpPr txBox="1"/>
                <p:nvPr/>
              </p:nvSpPr>
              <p:spPr>
                <a:xfrm>
                  <a:off x="3331265" y="3054841"/>
                  <a:ext cx="2276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7321DC29-4928-F148-ADDA-421F36775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65" y="3054841"/>
                  <a:ext cx="22769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578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AC7305B0-3FBC-5C45-B61D-E79BD4DD2402}"/>
                    </a:ext>
                  </a:extLst>
                </p:cNvPr>
                <p:cNvSpPr txBox="1"/>
                <p:nvPr/>
              </p:nvSpPr>
              <p:spPr>
                <a:xfrm>
                  <a:off x="4861102" y="3051616"/>
                  <a:ext cx="2318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AC7305B0-3FBC-5C45-B61D-E79BD4DD2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102" y="3051616"/>
                  <a:ext cx="23185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526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6DA748-6BB2-0442-A85D-2BFF034826BE}"/>
                    </a:ext>
                  </a:extLst>
                </p:cNvPr>
                <p:cNvSpPr txBox="1"/>
                <p:nvPr/>
              </p:nvSpPr>
              <p:spPr>
                <a:xfrm>
                  <a:off x="7818881" y="3054841"/>
                  <a:ext cx="2470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6DA748-6BB2-0442-A85D-2BFF03482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881" y="3054841"/>
                  <a:ext cx="247055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628F25B-7251-3949-95BF-2DDE7E0CD53F}"/>
                    </a:ext>
                  </a:extLst>
                </p:cNvPr>
                <p:cNvSpPr txBox="1"/>
                <p:nvPr/>
              </p:nvSpPr>
              <p:spPr>
                <a:xfrm>
                  <a:off x="3314434" y="838247"/>
                  <a:ext cx="2741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628F25B-7251-3949-95BF-2DDE7E0CD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434" y="838247"/>
                  <a:ext cx="274178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18182" t="-11111" r="-4545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A6EE61D7-D13A-E947-9206-D83A87CEA253}"/>
                    </a:ext>
                  </a:extLst>
                </p:cNvPr>
                <p:cNvSpPr txBox="1"/>
                <p:nvPr/>
              </p:nvSpPr>
              <p:spPr>
                <a:xfrm>
                  <a:off x="4830823" y="835022"/>
                  <a:ext cx="2783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A6EE61D7-D13A-E947-9206-D83A87CEA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823" y="835022"/>
                  <a:ext cx="278346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7391" t="-555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9E2B9203-408C-4346-A161-5495BE72EF6D}"/>
                    </a:ext>
                  </a:extLst>
                </p:cNvPr>
                <p:cNvSpPr txBox="1"/>
                <p:nvPr/>
              </p:nvSpPr>
              <p:spPr>
                <a:xfrm>
                  <a:off x="7775154" y="838247"/>
                  <a:ext cx="2935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9E2B9203-408C-4346-A161-5495BE72E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154" y="838247"/>
                  <a:ext cx="293542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6667" t="-11111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822E25A-2DCD-0F4C-89F2-EB770C70CD41}"/>
                </a:ext>
              </a:extLst>
            </p:cNvPr>
            <p:cNvSpPr/>
            <p:nvPr/>
          </p:nvSpPr>
          <p:spPr>
            <a:xfrm>
              <a:off x="3552606" y="2869938"/>
              <a:ext cx="1105119" cy="181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D8B9989-0826-DF44-98F9-C4C89F14D22E}"/>
                </a:ext>
              </a:extLst>
            </p:cNvPr>
            <p:cNvSpPr/>
            <p:nvPr/>
          </p:nvSpPr>
          <p:spPr>
            <a:xfrm>
              <a:off x="5086740" y="2866748"/>
              <a:ext cx="1105119" cy="181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5" name="肘形连接符 154">
              <a:extLst>
                <a:ext uri="{FF2B5EF4-FFF2-40B4-BE49-F238E27FC236}">
                  <a16:creationId xmlns:a16="http://schemas.microsoft.com/office/drawing/2014/main" id="{92AFAA35-F3C2-DB47-8E88-401D7B1DC8C8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 flipH="1">
              <a:off x="4652464" y="1922713"/>
              <a:ext cx="3169945" cy="4660805"/>
            </a:xfrm>
            <a:prstGeom prst="bentConnector4">
              <a:avLst>
                <a:gd name="adj1" fmla="val -7211"/>
                <a:gd name="adj2" fmla="val 121503"/>
              </a:avLst>
            </a:prstGeom>
            <a:ln w="19050">
              <a:solidFill>
                <a:srgbClr val="4471C4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176">
              <a:extLst>
                <a:ext uri="{FF2B5EF4-FFF2-40B4-BE49-F238E27FC236}">
                  <a16:creationId xmlns:a16="http://schemas.microsoft.com/office/drawing/2014/main" id="{BD051E6B-8E73-1C4F-B117-BC53E82CA3F5}"/>
                </a:ext>
              </a:extLst>
            </p:cNvPr>
            <p:cNvCxnSpPr/>
            <p:nvPr/>
          </p:nvCxnSpPr>
          <p:spPr>
            <a:xfrm flipH="1">
              <a:off x="6001416" y="5838089"/>
              <a:ext cx="3" cy="225399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连接符 178">
              <a:extLst>
                <a:ext uri="{FF2B5EF4-FFF2-40B4-BE49-F238E27FC236}">
                  <a16:creationId xmlns:a16="http://schemas.microsoft.com/office/drawing/2014/main" id="{874C027B-7A03-D54D-8E91-CE623D05E044}"/>
                </a:ext>
              </a:extLst>
            </p:cNvPr>
            <p:cNvCxnSpPr/>
            <p:nvPr/>
          </p:nvCxnSpPr>
          <p:spPr>
            <a:xfrm flipH="1">
              <a:off x="3430705" y="5833154"/>
              <a:ext cx="3" cy="225399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>
              <a:extLst>
                <a:ext uri="{FF2B5EF4-FFF2-40B4-BE49-F238E27FC236}">
                  <a16:creationId xmlns:a16="http://schemas.microsoft.com/office/drawing/2014/main" id="{A317CD94-4CE1-B640-9EA5-FA5FB3884D76}"/>
                </a:ext>
              </a:extLst>
            </p:cNvPr>
            <p:cNvCxnSpPr/>
            <p:nvPr/>
          </p:nvCxnSpPr>
          <p:spPr>
            <a:xfrm flipH="1">
              <a:off x="4712560" y="5833154"/>
              <a:ext cx="3" cy="225399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473AF252-F6CC-804A-9377-8A77F685D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23282"/>
            <a:stretch/>
          </p:blipFill>
          <p:spPr>
            <a:xfrm>
              <a:off x="6568083" y="3386545"/>
              <a:ext cx="1380945" cy="305815"/>
            </a:xfrm>
            <a:prstGeom prst="rect">
              <a:avLst/>
            </a:prstGeom>
          </p:spPr>
        </p:pic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7A22D0FD-779B-EC4C-B0BE-676AEDE6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61991" y="5875026"/>
              <a:ext cx="1380945" cy="398623"/>
            </a:xfrm>
            <a:prstGeom prst="rect">
              <a:avLst/>
            </a:prstGeom>
          </p:spPr>
        </p:pic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85B9EADC-B1F1-F14E-8533-6C04B650B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20" t="81951" r="40831" b="13012"/>
            <a:stretch/>
          </p:blipFill>
          <p:spPr>
            <a:xfrm>
              <a:off x="6994476" y="4366813"/>
              <a:ext cx="561193" cy="181824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29F4E0BE-16B2-8544-A93B-E32F733EB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20" t="81951" r="40831" b="13012"/>
            <a:stretch/>
          </p:blipFill>
          <p:spPr>
            <a:xfrm>
              <a:off x="7490023" y="4984198"/>
              <a:ext cx="561193" cy="181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4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天啸</dc:creator>
  <cp:lastModifiedBy>沈 天啸</cp:lastModifiedBy>
  <cp:revision>4</cp:revision>
  <dcterms:created xsi:type="dcterms:W3CDTF">2022-03-04T21:42:41Z</dcterms:created>
  <dcterms:modified xsi:type="dcterms:W3CDTF">2022-03-04T22:56:23Z</dcterms:modified>
</cp:coreProperties>
</file>