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424.xml" ContentType="application/vnd.openxmlformats-officedocument.presentationml.tags+xml"/>
  <Override PartName="/ppt/tags/tag610.xml" ContentType="application/vnd.openxmlformats-officedocument.presentationml.tags+xml"/>
  <Override PartName="/ppt/tags/tag755.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Override PartName="/ppt/tags/tag594.xml" ContentType="application/vnd.openxmlformats-officedocument.presentationml.tags+xml"/>
  <Override PartName="/ppt/tags/tag780.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339.xml" ContentType="application/vnd.openxmlformats-officedocument.presentationml.tags+xml"/>
  <Override PartName="/ppt/tags/tag525.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tags/tag711.xml" ContentType="application/vnd.openxmlformats-officedocument.presentationml.tags+xml"/>
  <Override PartName="/ppt/tags/tag856.xml" ContentType="application/vnd.openxmlformats-officedocument.presentationml.tags+xml"/>
  <Override PartName="/ppt/tags/tag109.xml" ContentType="application/vnd.openxmlformats-officedocument.presentationml.tags+xml"/>
  <Override PartName="/ppt/tags/tag550.xml" ContentType="application/vnd.openxmlformats-officedocument.presentationml.tags+xml"/>
  <Override PartName="/ppt/tags/tag695.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626.xml" ContentType="application/vnd.openxmlformats-officedocument.presentationml.tags+xml"/>
  <Override PartName="/ppt/tags/tag134.xml" ContentType="application/vnd.openxmlformats-officedocument.presentationml.tags+xml"/>
  <Override PartName="/ppt/tags/tag320.xml" ContentType="application/vnd.openxmlformats-officedocument.presentationml.tags+xml"/>
  <Override PartName="/ppt/tags/tag465.xml" ContentType="application/vnd.openxmlformats-officedocument.presentationml.tags+xml"/>
  <Override PartName="/ppt/tags/tag796.xml" ContentType="application/vnd.openxmlformats-officedocument.presentationml.tags+xml"/>
  <Override PartName="/ppt/tags/tag812.xml" ContentType="application/vnd.openxmlformats-officedocument.presentationml.tags+xml"/>
  <Override PartName="/ppt/slides/slide66.xml" ContentType="application/vnd.openxmlformats-officedocument.presentationml.slide+xml"/>
  <Default Extension="png" ContentType="image/png"/>
  <Override PartName="/ppt/tags/tag651.xml" ContentType="application/vnd.openxmlformats-officedocument.presentationml.tags+xml"/>
  <Override PartName="/ppt/tags/tag5.xml" ContentType="application/vnd.openxmlformats-officedocument.presentationml.tags+xml"/>
  <Override PartName="/ppt/tags/tag79.xml" ContentType="application/vnd.openxmlformats-officedocument.presentationml.tags+xml"/>
  <Override PartName="/ppt/tags/tag490.xml" ContentType="application/vnd.openxmlformats-officedocument.presentationml.tags+xml"/>
  <Override PartName="/ppt/notesSlides/notesSlide57.xml" ContentType="application/vnd.openxmlformats-officedocument.presentationml.notesSlide+xml"/>
  <Override PartName="/ppt/tags/tag727.xml" ContentType="application/vnd.openxmlformats-officedocument.presentationml.tags+xml"/>
  <Override PartName="/ppt/tags/tag235.xml" ContentType="application/vnd.openxmlformats-officedocument.presentationml.tags+xml"/>
  <Override PartName="/ppt/tags/tag421.xml" ContentType="application/vnd.openxmlformats-officedocument.presentationml.tags+xml"/>
  <Override PartName="/ppt/tags/tag566.xml" ContentType="application/vnd.openxmlformats-officedocument.presentationml.tags+xml"/>
  <Override PartName="/ppt/tags/tag752.xml" ContentType="application/vnd.openxmlformats-officedocument.presentationml.tags+xml"/>
  <Override PartName="/ppt/slides/slide22.xml" ContentType="application/vnd.openxmlformats-officedocument.presentationml.slide+xml"/>
  <Override PartName="/ppt/tags/tag260.xml" ContentType="application/vnd.openxmlformats-officedocument.presentationml.tags+xml"/>
  <Override PartName="/ppt/tags/tag591.xml" ContentType="application/vnd.openxmlformats-officedocument.presentationml.tags+xml"/>
  <Override PartName="/ppt/tags/tag828.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36.xml" ContentType="application/vnd.openxmlformats-officedocument.presentationml.tags+xml"/>
  <Override PartName="/ppt/tags/tag667.xml" ContentType="application/vnd.openxmlformats-officedocument.presentationml.tags+xml"/>
  <Override PartName="/ppt/tags/tag175.xml" ContentType="application/vnd.openxmlformats-officedocument.presentationml.tags+xml"/>
  <Override PartName="/ppt/tags/tag522.xml" ContentType="application/vnd.openxmlformats-officedocument.presentationml.tags+xml"/>
  <Override PartName="/ppt/tags/tag853.xml" ContentType="application/vnd.openxmlformats-officedocument.presentationml.tags+xml"/>
  <Override PartName="/ppt/tags/tag60.xml" ContentType="application/vnd.openxmlformats-officedocument.presentationml.tags+xml"/>
  <Override PartName="/ppt/tags/tag361.xml" ContentType="application/vnd.openxmlformats-officedocument.presentationml.tags+xml"/>
  <Override PartName="/ppt/tags/tag692.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437.xml" ContentType="application/vnd.openxmlformats-officedocument.presentationml.tags+xml"/>
  <Override PartName="/ppt/tags/tag623.xml" ContentType="application/vnd.openxmlformats-officedocument.presentationml.tags+xml"/>
  <Override PartName="/ppt/tags/tag768.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76.xml" ContentType="application/vnd.openxmlformats-officedocument.presentationml.tags+xml"/>
  <Override PartName="/ppt/tags/tag462.xml" ContentType="application/vnd.openxmlformats-officedocument.presentationml.tags+xml"/>
  <Override PartName="/ppt/tags/tag207.xml" ContentType="application/vnd.openxmlformats-officedocument.presentationml.tags+xml"/>
  <Override PartName="/ppt/notesSlides/notesSlide29.xml" ContentType="application/vnd.openxmlformats-officedocument.presentationml.notesSlide+xml"/>
  <Override PartName="/ppt/tags/tag793.xml" ContentType="application/vnd.openxmlformats-officedocument.presentationml.tags+xml"/>
  <Override PartName="/ppt/slides/slide63.xml" ContentType="application/vnd.openxmlformats-officedocument.presentationml.slide+xml"/>
  <Override PartName="/ppt/tags/tag2.xml" ContentType="application/vnd.openxmlformats-officedocument.presentationml.tags+xml"/>
  <Override PartName="/ppt/tags/tag538.xml" ContentType="application/vnd.openxmlformats-officedocument.presentationml.tags+xml"/>
  <Override PartName="/ppt/tags/tag724.xml" ContentType="application/vnd.openxmlformats-officedocument.presentationml.tags+xml"/>
  <Override PartName="/ppt/tags/tag86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63.xml" ContentType="application/vnd.openxmlformats-officedocument.presentationml.tags+xml"/>
  <Override PartName="/ppt/notesSlides/notesSlide54.xml" ContentType="application/vnd.openxmlformats-officedocument.presentationml.notesSlide+xml"/>
  <Override PartName="/ppt/tags/tag308.xml" ContentType="application/vnd.openxmlformats-officedocument.presentationml.tags+xml"/>
  <Override PartName="/ppt/tags/tag639.xml" ContentType="application/vnd.openxmlformats-officedocument.presentationml.tags+xml"/>
  <Override PartName="/ppt/tags/tag147.xml" ContentType="application/vnd.openxmlformats-officedocument.presentationml.tags+xml"/>
  <Override PartName="/ppt/tags/tag478.xml" ContentType="application/vnd.openxmlformats-officedocument.presentationml.tags+xml"/>
  <Override PartName="/ppt/tags/tag825.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664.xml" ContentType="application/vnd.openxmlformats-officedocument.presentationml.tags+xml"/>
  <Override PartName="/ppt/tags/tag850.xml" ContentType="application/vnd.openxmlformats-officedocument.presentationml.tags+xml"/>
  <Override PartName="/ppt/tags/tag172.xml" ContentType="application/vnd.openxmlformats-officedocument.presentationml.tags+xml"/>
  <Override PartName="/ppt/tags/tag409.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248.xml" ContentType="application/vnd.openxmlformats-officedocument.presentationml.tags+xml"/>
  <Override PartName="/ppt/tags/tag434.xml" ContentType="application/vnd.openxmlformats-officedocument.presentationml.tags+xml"/>
  <Override PartName="/ppt/tags/tag579.xml" ContentType="application/vnd.openxmlformats-officedocument.presentationml.tags+xml"/>
  <Override PartName="/ppt/tags/tag273.xml" ContentType="application/vnd.openxmlformats-officedocument.presentationml.tags+xml"/>
  <Override PartName="/ppt/tags/tag620.xml" ContentType="application/vnd.openxmlformats-officedocument.presentationml.tags+xml"/>
  <Override PartName="/ppt/tags/tag765.xml" ContentType="application/vnd.openxmlformats-officedocument.presentationml.tags+xml"/>
  <Override PartName="/ppt/slides/slide35.xml" ContentType="application/vnd.openxmlformats-officedocument.presentationml.slide+xml"/>
  <Override PartName="/ppt/tags/tag790.xml" ContentType="application/vnd.openxmlformats-officedocument.presentationml.tags+xml"/>
  <Override PartName="/ppt/slides/slide60.xml" ContentType="application/vnd.openxmlformats-officedocument.presentationml.slide+xml"/>
  <Override PartName="/ppt/tags/tag48.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notesSlides/notesSlide26.xml" ContentType="application/vnd.openxmlformats-officedocument.presentationml.notesSlide+xml"/>
  <Override PartName="/ppt/tags/tag349.xml" ContentType="application/vnd.openxmlformats-officedocument.presentationml.tags+xml"/>
  <Override PartName="/ppt/tags/tag535.xml" ContentType="application/vnd.openxmlformats-officedocument.presentationml.tags+xml"/>
  <Override PartName="/ppt/tags/tag866.xml" ContentType="application/vnd.openxmlformats-officedocument.presentationml.tags+xml"/>
  <Override PartName="/ppt/tags/tag73.xml" ContentType="application/vnd.openxmlformats-officedocument.presentationml.tags+xml"/>
  <Override PartName="/ppt/tags/tag374.xml" ContentType="application/vnd.openxmlformats-officedocument.presentationml.tags+xml"/>
  <Override PartName="/ppt/notesSlides/notesSlide51.xml" ContentType="application/vnd.openxmlformats-officedocument.presentationml.notesSlide+xml"/>
  <Override PartName="/ppt/tags/tag721.xml" ContentType="application/vnd.openxmlformats-officedocument.presentationml.tags+xml"/>
  <Override PartName="/ppt/tags/tag119.xml" ContentType="application/vnd.openxmlformats-officedocument.presentationml.tags+xml"/>
  <Override PartName="/ppt/tags/tag560.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636.xml" ContentType="application/vnd.openxmlformats-officedocument.presentationml.tags+xml"/>
  <Override PartName="/ppt/tags/tag822.xml" ContentType="application/vnd.openxmlformats-officedocument.presentationml.tags+xml"/>
  <Override PartName="/ppt/tags/tag144.xml" ContentType="application/vnd.openxmlformats-officedocument.presentationml.tags+xml"/>
  <Override PartName="/ppt/tags/tag330.xml" ContentType="application/vnd.openxmlformats-officedocument.presentationml.tags+xml"/>
  <Override PartName="/ppt/tags/tag475.xml" ContentType="application/vnd.openxmlformats-officedocument.presentationml.tags+xml"/>
  <Override PartName="/ppt/tags/tag661.xml" ContentType="application/vnd.openxmlformats-officedocument.presentationml.tags+xml"/>
  <Override PartName="/ppt/slides/slide76.xml" ContentType="application/vnd.openxmlformats-officedocument.presentationml.slide+xml"/>
  <Override PartName="/ppt/tags/tag406.xml" ContentType="application/vnd.openxmlformats-officedocument.presentationml.tags+xml"/>
  <Override PartName="/ppt/tags/tag737.xml" ContentType="application/vnd.openxmlformats-officedocument.presentationml.tags+xml"/>
  <Override PartName="/ppt/tags/tag89.xml" ContentType="application/vnd.openxmlformats-officedocument.presentationml.tags+xml"/>
  <Override PartName="/ppt/tags/tag245.xml" ContentType="application/vnd.openxmlformats-officedocument.presentationml.tags+xml"/>
  <Override PartName="/ppt/tags/tag576.xml" ContentType="application/vnd.openxmlformats-officedocument.presentationml.tags+xml"/>
  <Override PartName="/ppt/notesSlides/notesSlide67.xml" ContentType="application/vnd.openxmlformats-officedocument.presentationml.notesSlide+xml"/>
  <Override PartName="/ppt/tags/tag100.xml" ContentType="application/vnd.openxmlformats-officedocument.presentationml.tags+xml"/>
  <Override PartName="/ppt/tags/tag431.xml" ContentType="application/vnd.openxmlformats-officedocument.presentationml.tags+xml"/>
  <Override PartName="/ppt/tags/tag762.xml" ContentType="application/vnd.openxmlformats-officedocument.presentationml.tags+xml"/>
  <Override PartName="/ppt/slides/slide32.xml" ContentType="application/vnd.openxmlformats-officedocument.presentationml.slide+xml"/>
  <Override PartName="/ppt/tags/tag270.xml" ContentType="application/vnd.openxmlformats-officedocument.presentationml.tags+xml"/>
  <Override PartName="/ppt/tags/tag507.xml" ContentType="application/vnd.openxmlformats-officedocument.presentationml.tags+xml"/>
  <Override PartName="/ppt/tags/tag838.xml" ContentType="application/vnd.openxmlformats-officedocument.presentationml.tags+xml"/>
  <Override PartName="/ppt/tags/tag45.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346.xml" ContentType="application/vnd.openxmlformats-officedocument.presentationml.tags+xml"/>
  <Override PartName="/ppt/tags/tag532.xml" ContentType="application/vnd.openxmlformats-officedocument.presentationml.tags+xml"/>
  <Override PartName="/ppt/tags/tag677.xml" ContentType="application/vnd.openxmlformats-officedocument.presentationml.tags+xml"/>
  <Override PartName="/ppt/tags/tag185.xml" ContentType="application/vnd.openxmlformats-officedocument.presentationml.tags+xml"/>
  <Override PartName="/ppt/tags/tag371.xml" ContentType="application/vnd.openxmlformats-officedocument.presentationml.tags+xml"/>
  <Override PartName="/ppt/tags/tag86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608.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633.xml" ContentType="application/vnd.openxmlformats-officedocument.presentationml.tags+xml"/>
  <Override PartName="/ppt/tags/tag778.xml" ContentType="application/vnd.openxmlformats-officedocument.presentationml.tags+xml"/>
  <Override PartName="/ppt/slides/slide48.xml" ContentType="application/vnd.openxmlformats-officedocument.presentationml.slide+xml"/>
  <Override PartName="/ppt/tags/tag141.xml" ContentType="application/vnd.openxmlformats-officedocument.presentationml.tags+xml"/>
  <Override PartName="/ppt/tags/tag286.xml" ContentType="application/vnd.openxmlformats-officedocument.presentationml.tags+xml"/>
  <Override PartName="/ppt/tags/tag472.xml" ContentType="application/vnd.openxmlformats-officedocument.presentationml.tags+xml"/>
  <Override PartName="/ppt/tags/tag709.xml" ContentType="application/vnd.openxmlformats-officedocument.presentationml.tags+xml"/>
  <Override PartName="/ppt/slides/slide73.xml" ContentType="application/vnd.openxmlformats-officedocument.presentationml.slide+xml"/>
  <Override PartName="/ppt/tags/tag217.xml" ContentType="application/vnd.openxmlformats-officedocument.presentationml.tags+xml"/>
  <Override PartName="/ppt/notesSlides/notesSlide39.xml" ContentType="application/vnd.openxmlformats-officedocument.presentationml.notesSlide+xml"/>
  <Override PartName="/ppt/tags/tag548.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734.xml" ContentType="application/vnd.openxmlformats-officedocument.presentationml.tags+xml"/>
  <Override PartName="/ppt/notesSlides/notesSlide64.xml" ContentType="application/vnd.openxmlformats-officedocument.presentationml.notesSlide+xml"/>
  <Override PartName="/ppt/tags/tag242.xml" ContentType="application/vnd.openxmlformats-officedocument.presentationml.tags+xml"/>
  <Override PartName="/ppt/tags/tag573.xml" ContentType="application/vnd.openxmlformats-officedocument.presentationml.tags+xml"/>
  <Override PartName="/ppt/tags/tag17.xml" ContentType="application/vnd.openxmlformats-officedocument.presentationml.tags+xml"/>
  <Override PartName="/ppt/tags/tag318.xml" ContentType="application/vnd.openxmlformats-officedocument.presentationml.tags+xml"/>
  <Override PartName="/ppt/tags/tag504.xml" ContentType="application/vnd.openxmlformats-officedocument.presentationml.tags+xml"/>
  <Override PartName="/ppt/tags/tag649.xml" ContentType="application/vnd.openxmlformats-officedocument.presentationml.tags+xml"/>
  <Override PartName="/ppt/tags/tag157.xml" ContentType="application/vnd.openxmlformats-officedocument.presentationml.tags+xml"/>
  <Override PartName="/ppt/notesSlides/notesSlide20.xml" ContentType="application/vnd.openxmlformats-officedocument.presentationml.notesSlide+xml"/>
  <Override PartName="/ppt/tags/tag343.xml" ContentType="application/vnd.openxmlformats-officedocument.presentationml.tags+xml"/>
  <Override PartName="/ppt/tags/tag488.xml" ContentType="application/vnd.openxmlformats-officedocument.presentationml.tags+xml"/>
  <Override PartName="/ppt/tags/tag835.xml" ContentType="application/vnd.openxmlformats-officedocument.presentationml.tags+xml"/>
  <Override PartName="/ppt/tags/tag42.xml" ContentType="application/vnd.openxmlformats-officedocument.presentationml.tags+xml"/>
  <Override PartName="/ppt/tags/tag182.xml" ContentType="application/vnd.openxmlformats-officedocument.presentationml.tags+xml"/>
  <Override PartName="/ppt/tags/tag674.xml" ContentType="application/vnd.openxmlformats-officedocument.presentationml.tags+xml"/>
  <Override PartName="/ppt/tags/tag860.xml" ContentType="application/vnd.openxmlformats-officedocument.presentationml.tags+xml"/>
  <Override PartName="/ppt/tags/tag419.xml" ContentType="application/vnd.openxmlformats-officedocument.presentationml.tags+xml"/>
  <Override PartName="/ppt/tags/tag605.xml" ContentType="application/vnd.openxmlformats-officedocument.presentationml.tags+xml"/>
  <Override PartName="/ppt/slides/slide67.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tags/tag589.xml" ContentType="application/vnd.openxmlformats-officedocument.presentationml.tags+xml"/>
  <Override PartName="/ppt/tags/tag728.xml" ContentType="application/vnd.openxmlformats-officedocument.presentationml.tags+xml"/>
  <Override PartName="/ppt/tags/tag775.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tags/tag567.xml" ContentType="application/vnd.openxmlformats-officedocument.presentationml.tags+xml"/>
  <Override PartName="/ppt/tags/tag630.xml" ContentType="application/vnd.openxmlformats-officedocument.presentationml.tags+xml"/>
  <Override PartName="/ppt/notesSlides/notesSlide58.xml" ContentType="application/vnd.openxmlformats-officedocument.presentationml.notesSlide+xml"/>
  <Override PartName="/ppt/tags/tag58.xml" ContentType="application/vnd.openxmlformats-officedocument.presentationml.tags+xml"/>
  <Override PartName="/ppt/tags/tag359.xml" ContentType="application/vnd.openxmlformats-officedocument.presentationml.tags+xml"/>
  <Override PartName="/ppt/tags/tag422.xml" ContentType="application/vnd.openxmlformats-officedocument.presentationml.tags+xml"/>
  <Override PartName="/ppt/notesSlides/notesSlide36.xml" ContentType="application/vnd.openxmlformats-officedocument.presentationml.notesSlide+xml"/>
  <Override PartName="/ppt/tags/tag706.xml" ContentType="application/vnd.openxmlformats-officedocument.presentationml.tags+xml"/>
  <Override PartName="/ppt/tags/tag753.xml" ContentType="application/vnd.openxmlformats-officedocument.presentationml.tags+xml"/>
  <Override PartName="/ppt/slides/slide23.xml" ContentType="application/vnd.openxmlformats-officedocument.presentationml.slide+xml"/>
  <Override PartName="/ppt/slides/slide70.xml" ContentType="application/vnd.openxmlformats-officedocument.presentationml.slide+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592.xml" ContentType="application/vnd.openxmlformats-officedocument.presentationml.tags+xml"/>
  <Override PartName="/ppt/tags/tag731.xml" ContentType="application/vnd.openxmlformats-officedocument.presentationml.tags+xml"/>
  <Override PartName="/ppt/tags/tag829.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384.xml" ContentType="application/vnd.openxmlformats-officedocument.presentationml.tags+xml"/>
  <Override PartName="/ppt/tags/tag523.xml" ContentType="application/vnd.openxmlformats-officedocument.presentationml.tags+xml"/>
  <Override PartName="/ppt/tags/tag570.xml" ContentType="application/vnd.openxmlformats-officedocument.presentationml.tags+xml"/>
  <Override PartName="/ppt/tags/tag668.xml" ContentType="application/vnd.openxmlformats-officedocument.presentationml.tags+xml"/>
  <Override PartName="/ppt/notesSlides/notesSlide61.xml" ContentType="application/vnd.openxmlformats-officedocument.presentationml.notesSlide+xml"/>
  <Override PartName="/ppt/tags/tag807.xml" ContentType="application/vnd.openxmlformats-officedocument.presentationml.tags+xml"/>
  <Override PartName="/ppt/tags/tag854.xml" ContentType="application/vnd.openxmlformats-officedocument.presentationml.tag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62.xml" ContentType="application/vnd.openxmlformats-officedocument.presentationml.tags+xml"/>
  <Override PartName="/ppt/tags/tag646.xml" ContentType="application/vnd.openxmlformats-officedocument.presentationml.tags+xml"/>
  <Override PartName="/ppt/tags/tag693.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38.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tags/tag832.xml" ContentType="application/vnd.openxmlformats-officedocument.presentationml.tags+xml"/>
  <Override PartName="/ppt/notesSlides/notesSlide5.xml" ContentType="application/vnd.openxmlformats-officedocument.presentationml.notesSlide+xml"/>
  <Override PartName="/ppt/tags/tag277.xml" ContentType="application/vnd.openxmlformats-officedocument.presentationml.tags+xml"/>
  <Override PartName="/ppt/tags/tag340.xml" ContentType="application/vnd.openxmlformats-officedocument.presentationml.tags+xml"/>
  <Override PartName="/ppt/tags/tag624.xml" ContentType="application/vnd.openxmlformats-officedocument.presentationml.tags+xml"/>
  <Override PartName="/ppt/tags/tag671.xml" ContentType="application/vnd.openxmlformats-officedocument.presentationml.tags+xml"/>
  <Override PartName="/ppt/tags/tag769.xml" ContentType="application/vnd.openxmlformats-officedocument.presentationml.tags+xml"/>
  <Override PartName="/ppt/slides/slide39.xml" ContentType="application/vnd.openxmlformats-officedocument.presentationml.slide+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tags/tag747.xml" ContentType="application/vnd.openxmlformats-officedocument.presentationml.tags+xml"/>
  <Override PartName="/ppt/tags/tag794.xml" ContentType="application/vnd.openxmlformats-officedocument.presentationml.tags+xml"/>
  <Override PartName="/ppt/tags/tag810.xml" ContentType="application/vnd.openxmlformats-officedocument.presentationml.tags+xml"/>
  <Override PartName="/ppt/slides/slide17.xml" ContentType="application/vnd.openxmlformats-officedocument.presentationml.slide+xml"/>
  <Override PartName="/ppt/slides/slide64.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notesSlides/notesSlide55.xml" ContentType="application/vnd.openxmlformats-officedocument.presentationml.notesSlide+xml"/>
  <Override PartName="/ppt/tags/tag725.xml" ContentType="application/vnd.openxmlformats-officedocument.presentationml.tags+xml"/>
  <Override PartName="/ppt/tags/tag772.xml" ContentType="application/vnd.openxmlformats-officedocument.presentationml.tags+xml"/>
  <Override PartName="/ppt/slides/slide42.xml" ContentType="application/vnd.openxmlformats-officedocument.presentationml.slide+xml"/>
  <Override PartName="/ppt/tags/tag517.xml" ContentType="application/vnd.openxmlformats-officedocument.presentationml.tags+xml"/>
  <Override PartName="/ppt/tags/tag564.xml" ContentType="application/vnd.openxmlformats-officedocument.presentationml.tags+xml"/>
  <Override PartName="/ppt/tags/tag703.xml" ContentType="application/vnd.openxmlformats-officedocument.presentationml.tags+xml"/>
  <Override PartName="/ppt/tags/tag750.xml" ContentType="application/vnd.openxmlformats-officedocument.presentationml.tags+xml"/>
  <Override PartName="/ppt/tags/tag848.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56.xml" ContentType="application/vnd.openxmlformats-officedocument.presentationml.tags+xml"/>
  <Override PartName="/ppt/notesSlides/notesSlide33.xml" ContentType="application/vnd.openxmlformats-officedocument.presentationml.notesSlide+xml"/>
  <Override PartName="/ppt/tags/tag542.xml" ContentType="application/vnd.openxmlformats-officedocument.presentationml.tags+xml"/>
  <Override PartName="/ppt/tags/tag687.xml" ContentType="application/vnd.openxmlformats-officedocument.presentationml.tags+xml"/>
  <Override PartName="/ppt/tags/tag826.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notesSlides/notesSlide11.xml" ContentType="application/vnd.openxmlformats-officedocument.presentationml.notesSlide+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618.xml" ContentType="application/vnd.openxmlformats-officedocument.presentationml.tags+xml"/>
  <Override PartName="/ppt/tags/tag665.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tags/tag804.xml" ContentType="application/vnd.openxmlformats-officedocument.presentationml.tags+xml"/>
  <Override PartName="/ppt/tags/tag8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tags/tag643.xml" ContentType="application/vnd.openxmlformats-officedocument.presentationml.tags+xml"/>
  <Override PartName="/ppt/tags/tag690.xml" ContentType="application/vnd.openxmlformats-officedocument.presentationml.tags+xml"/>
  <Override PartName="/ppt/tags/tag788.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tags/tag482.xml" ContentType="application/vnd.openxmlformats-officedocument.presentationml.tags+xml"/>
  <Override PartName="/ppt/tags/tag621.xml" ContentType="application/vnd.openxmlformats-officedocument.presentationml.tags+xml"/>
  <Override PartName="/ppt/tags/tag719.xml" ContentType="application/vnd.openxmlformats-officedocument.presentationml.tags+xml"/>
  <Override PartName="/ppt/tags/tag766.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55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tags/tag397.xml" ContentType="application/vnd.openxmlformats-officedocument.presentationml.tags+xml"/>
  <Override PartName="/ppt/tags/tag744.xml" ContentType="application/vnd.openxmlformats-officedocument.presentationml.tags+xml"/>
  <Override PartName="/ppt/tags/tag791.xml" ContentType="application/vnd.openxmlformats-officedocument.presentationml.tags+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gs/tag536.xml" ContentType="application/vnd.openxmlformats-officedocument.presentationml.tags+xml"/>
  <Override PartName="/ppt/tags/tag583.xml" ContentType="application/vnd.openxmlformats-officedocument.presentationml.tags+xml"/>
  <Override PartName="/ppt/tags/tag722.xml" ContentType="application/vnd.openxmlformats-officedocument.presentationml.tags+xml"/>
  <Override PartName="/ppt/tags/tag867.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tags/tag561.xml" ContentType="application/vnd.openxmlformats-officedocument.presentationml.tags+xml"/>
  <Override PartName="/ppt/notesSlides/notesSlide52.xml" ContentType="application/vnd.openxmlformats-officedocument.presentationml.notesSlide+xml"/>
  <Override PartName="/ppt/tags/tag659.xml" ContentType="application/vnd.openxmlformats-officedocument.presentationml.tags+xml"/>
  <Override PartName="/ppt/tags/tag84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notesSlides/notesSlide30.xml" ContentType="application/vnd.openxmlformats-officedocument.presentationml.notesSlide+xml"/>
  <Override PartName="/ppt/tags/tag498.xml" ContentType="application/vnd.openxmlformats-officedocument.presentationml.tags+xml"/>
  <Override PartName="/ppt/tags/tag637.xml" ContentType="application/vnd.openxmlformats-officedocument.presentationml.tags+xml"/>
  <Override PartName="/ppt/tags/tag684.xml" ContentType="application/vnd.openxmlformats-officedocument.presentationml.tags+xml"/>
  <Override PartName="/ppt/tags/tag700.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823.xml" ContentType="application/vnd.openxmlformats-officedocument.presentationml.tags+xml"/>
  <Override PartName="/ppt/tags/tag870.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tags/tag599.xml" ContentType="application/vnd.openxmlformats-officedocument.presentationml.tags+xml"/>
  <Override PartName="/ppt/tags/tag615.xml" ContentType="application/vnd.openxmlformats-officedocument.presentationml.tags+xml"/>
  <Override PartName="/ppt/tags/tag662.xml" ContentType="application/vnd.openxmlformats-officedocument.presentationml.tags+xml"/>
  <Override PartName="/ppt/tags/tag80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tags/tag640.xml" ContentType="application/vnd.openxmlformats-officedocument.presentationml.tags+xml"/>
  <Override PartName="/ppt/tags/tag738.xml" ContentType="application/vnd.openxmlformats-officedocument.presentationml.tags+xml"/>
  <Override PartName="/ppt/tags/tag785.xml" ContentType="application/vnd.openxmlformats-officedocument.presentationml.tags+xml"/>
  <Override PartName="/ppt/notesSlides/notesSlide68.xml" ContentType="application/vnd.openxmlformats-officedocument.presentationml.notesSlide+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tags/tag716.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tags/tag508.xml" ContentType="application/vnd.openxmlformats-officedocument.presentationml.tags+xml"/>
  <Override PartName="/ppt/tags/tag555.xml" ContentType="application/vnd.openxmlformats-officedocument.presentationml.tags+xml"/>
  <Override PartName="/ppt/notesSlides/notesSlide46.xml" ContentType="application/vnd.openxmlformats-officedocument.presentationml.notesSlide+xml"/>
  <Override PartName="/ppt/tags/tag763.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tags/tag741.xml" ContentType="application/vnd.openxmlformats-officedocument.presentationml.tags+xml"/>
  <Override PartName="/ppt/notesSlides/notesSlide71.xml" ContentType="application/vnd.openxmlformats-officedocument.presentationml.notesSlide+xml"/>
  <Override PartName="/ppt/tags/tag83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580.xml" ContentType="application/vnd.openxmlformats-officedocument.presentationml.tags+xml"/>
  <Override PartName="/ppt/tags/tag678.xml" ContentType="application/vnd.openxmlformats-officedocument.presentationml.tags+xml"/>
  <Override PartName="/ppt/tags/tag817.xml" ContentType="application/vnd.openxmlformats-officedocument.presentationml.tags+xml"/>
  <Override PartName="/ppt/tags/tag864.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609.xml" ContentType="application/vnd.openxmlformats-officedocument.presentationml.tags+xml"/>
  <Override PartName="/ppt/tags/tag656.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tags/tag779.xml" ContentType="application/vnd.openxmlformats-officedocument.presentationml.tags+xml"/>
  <Override PartName="/ppt/tags/tag842.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634.xml" ContentType="application/vnd.openxmlformats-officedocument.presentationml.tags+xml"/>
  <Override PartName="/ppt/tags/tag681.xml" ContentType="application/vnd.openxmlformats-officedocument.presentationml.tags+xml"/>
  <Override PartName="/ppt/tags/tag820.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tags/tag612.xml" ContentType="application/vnd.openxmlformats-officedocument.presentationml.tags+xml"/>
  <Override PartName="/ppt/tags/tag757.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tags/tag596.xml" ContentType="application/vnd.openxmlformats-officedocument.presentationml.tags+xml"/>
  <Override PartName="/ppt/tags/tag735.xml" ContentType="application/vnd.openxmlformats-officedocument.presentationml.tags+xml"/>
  <Override PartName="/ppt/tags/tag782.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notesSlides/notesSlide18.xml" ContentType="application/vnd.openxmlformats-officedocument.presentationml.notesSlide+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notesSlides/notesSlide65.xml" ContentType="application/vnd.openxmlformats-officedocument.presentationml.notesSlide+xml"/>
  <Override PartName="/ppt/tags/tag319.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tags/tag713.xml" ContentType="application/vnd.openxmlformats-officedocument.presentationml.tags+xml"/>
  <Override PartName="/ppt/tags/tag760.xml" ContentType="application/vnd.openxmlformats-officedocument.presentationml.tags+xml"/>
  <Override PartName="/ppt/tags/tag858.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tags/tag697.xml" ContentType="application/vnd.openxmlformats-officedocument.presentationml.tags+xml"/>
  <Override PartName="/ppt/tags/tag836.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628.xml" ContentType="application/vnd.openxmlformats-officedocument.presentationml.tags+xml"/>
  <Override PartName="/ppt/tags/tag675.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798.xml" ContentType="application/vnd.openxmlformats-officedocument.presentationml.tags+xml"/>
  <Override PartName="/ppt/tags/tag814.xml" ContentType="application/vnd.openxmlformats-officedocument.presentationml.tags+xml"/>
  <Override PartName="/ppt/tags/tag861.xml" ContentType="application/vnd.openxmlformats-officedocument.presentationml.tags+xml"/>
  <Override PartName="/ppt/slides/slide68.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tags/tag653.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tags/tag631.xml" ContentType="application/vnd.openxmlformats-officedocument.presentationml.tags+xml"/>
  <Override PartName="/ppt/notesSlides/notesSlide59.xml" ContentType="application/vnd.openxmlformats-officedocument.presentationml.notesSlide+xml"/>
  <Override PartName="/ppt/tags/tag729.xml" ContentType="application/vnd.openxmlformats-officedocument.presentationml.tags+xml"/>
  <Override PartName="/ppt/tags/tag776.xml" ContentType="application/vnd.openxmlformats-officedocument.presentationml.tags+xml"/>
  <Override PartName="/ppt/slides/slide46.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tags/tag707.xml" ContentType="application/vnd.openxmlformats-officedocument.presentationml.tags+xml"/>
  <Override PartName="/ppt/tags/tag754.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tags/tag546.xml" ContentType="application/vnd.openxmlformats-officedocument.presentationml.tags+xml"/>
  <Override PartName="/ppt/tags/tag593.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669.xml" ContentType="application/vnd.openxmlformats-officedocument.presentationml.tags+xml"/>
  <Override PartName="/ppt/tags/tag732.xml" ContentType="application/vnd.openxmlformats-officedocument.presentationml.tags+xml"/>
  <Override PartName="/ppt/notesSlides/notesSlide62.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tags/tag710.xml" ContentType="application/vnd.openxmlformats-officedocument.presentationml.tags+xml"/>
  <Override PartName="/ppt/tags/tag808.xml" ContentType="application/vnd.openxmlformats-officedocument.presentationml.tags+xml"/>
  <Override PartName="/ppt/tags/tag855.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notesSlides/notesSlide40.xml" ContentType="application/vnd.openxmlformats-officedocument.presentationml.notesSlide+xml"/>
  <Override PartName="/ppt/tags/tag502.xml" ContentType="application/vnd.openxmlformats-officedocument.presentationml.tags+xml"/>
  <Override PartName="/ppt/tags/tag647.xml" ContentType="application/vnd.openxmlformats-officedocument.presentationml.tags+xml"/>
  <Override PartName="/ppt/tags/tag694.xml" ContentType="application/vnd.openxmlformats-officedocument.presentationml.tags+xml"/>
  <Override PartName="/ppt/tags/tag40.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tags/tag833.xml" ContentType="application/vnd.openxmlformats-officedocument.presentationml.tags+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625.xml" ContentType="application/vnd.openxmlformats-officedocument.presentationml.tags+xml"/>
  <Override PartName="/ppt/tags/tag672.xml" ContentType="application/vnd.openxmlformats-officedocument.presentationml.tags+xml"/>
  <Override PartName="/ppt/tags/tag811.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tags/tag603.xml" ContentType="application/vnd.openxmlformats-officedocument.presentationml.tags+xml"/>
  <Override PartName="/ppt/tags/tag650.xml" ContentType="application/vnd.openxmlformats-officedocument.presentationml.tags+xml"/>
  <Override PartName="/ppt/tags/tag748.xml" ContentType="application/vnd.openxmlformats-officedocument.presentationml.tags+xml"/>
  <Override PartName="/ppt/tags/tag795.xml" ContentType="application/vnd.openxmlformats-officedocument.presentationml.tags+xml"/>
  <Override PartName="/ppt/slides/slide18.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tags/tag726.xml" ContentType="application/vnd.openxmlformats-officedocument.presentationml.tags+xml"/>
  <Override PartName="/ppt/tags/tag773.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18.xml" ContentType="application/vnd.openxmlformats-officedocument.presentationml.tags+xml"/>
  <Override PartName="/ppt/tags/tag565.xml" ContentType="application/vnd.openxmlformats-officedocument.presentationml.tags+xml"/>
  <Override PartName="/ppt/notesSlides/notesSlide56.xml" ContentType="application/vnd.openxmlformats-officedocument.presentationml.notesSlide+xml"/>
  <Override PartName="/ppt/tags/tag849.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notesSlides/notesSlide34.xml" ContentType="application/vnd.openxmlformats-officedocument.presentationml.notesSlide+xml"/>
  <Override PartName="/ppt/tags/tag688.xml" ContentType="application/vnd.openxmlformats-officedocument.presentationml.tags+xml"/>
  <Override PartName="/ppt/tags/tag704.xml" ContentType="application/vnd.openxmlformats-officedocument.presentationml.tags+xml"/>
  <Override PartName="/ppt/tags/tag751.xml" ContentType="application/vnd.openxmlformats-officedocument.presentationml.tags+xml"/>
  <Override PartName="/ppt/slides/slide21.xml" ContentType="application/vnd.openxmlformats-officedocument.presentationml.slide+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tags/tag827.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tags/tag619.xml" ContentType="application/vnd.openxmlformats-officedocument.presentationml.tags+xml"/>
  <Override PartName="/ppt/tags/tag666.xml" ContentType="application/vnd.openxmlformats-officedocument.presentationml.tags+xml"/>
  <Override PartName="/ppt/tags/tag805.xml" ContentType="application/vnd.openxmlformats-officedocument.presentationml.tags+xml"/>
  <Override PartName="/ppt/tags/tag852.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tags/tag644.xml" ContentType="application/vnd.openxmlformats-officedocument.presentationml.tags+xml"/>
  <Override PartName="/ppt/tags/tag691.xml" ContentType="application/vnd.openxmlformats-officedocument.presentationml.tags+xml"/>
  <Override PartName="/ppt/tags/tag789.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tags/tag830.xml" ContentType="application/vnd.openxmlformats-officedocument.presentationml.tags+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tags/tag622.xml" ContentType="application/vnd.openxmlformats-officedocument.presentationml.tags+xml"/>
  <Override PartName="/ppt/tags/tag767.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tags/tag745.xml" ContentType="application/vnd.openxmlformats-officedocument.presentationml.tags+xml"/>
  <Override PartName="/ppt/tags/tag792.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notesSlides/notesSlide75.xml" ContentType="application/vnd.openxmlformats-officedocument.presentationml.notesSlide+xml"/>
  <Override PartName="/ppt/tags/tag868.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notesSlides/notesSlide53.xml" ContentType="application/vnd.openxmlformats-officedocument.presentationml.notesSlide+xml"/>
  <Override PartName="/ppt/tags/tag723.xml" ContentType="application/vnd.openxmlformats-officedocument.presentationml.tags+xml"/>
  <Override PartName="/ppt/tags/tag770.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Override PartName="/ppt/tags/tag701.xml" ContentType="application/vnd.openxmlformats-officedocument.presentationml.tags+xml"/>
  <Override PartName="/ppt/tags/tag846.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notesSlides/notesSlide31.xml" ContentType="application/vnd.openxmlformats-officedocument.presentationml.notesSlide+xml"/>
  <Override PartName="/ppt/tags/tag540.xml" ContentType="application/vnd.openxmlformats-officedocument.presentationml.tags+xml"/>
  <Override PartName="/ppt/tags/tag638.xml" ContentType="application/vnd.openxmlformats-officedocument.presentationml.tags+xml"/>
  <Override PartName="/ppt/tags/tag685.xml" ContentType="application/vnd.openxmlformats-officedocument.presentationml.tags+xml"/>
  <Override PartName="/ppt/tags/tag824.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616.xml" ContentType="application/vnd.openxmlformats-officedocument.presentationml.tags+xml"/>
  <Override PartName="/ppt/tags/tag663.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ppt/tags/tag739.xml" ContentType="application/vnd.openxmlformats-officedocument.presentationml.tags+xml"/>
  <Override PartName="/ppt/tags/tag802.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tags/tag641.xml" ContentType="application/vnd.openxmlformats-officedocument.presentationml.tags+xml"/>
  <Override PartName="/ppt/tags/tag78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notesSlides/notesSlide47.xml" ContentType="application/vnd.openxmlformats-officedocument.presentationml.notesSlide+xml"/>
  <Override PartName="/ppt/tags/tag717.xml" ContentType="application/vnd.openxmlformats-officedocument.presentationml.tags+xml"/>
  <Override PartName="/ppt/tags/tag764.xml" ContentType="application/vnd.openxmlformats-officedocument.presentationml.tags+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tags/tag250.xml" ContentType="application/vnd.openxmlformats-officedocument.presentationml.tags+xml"/>
  <Override PartName="/ppt/notesSlides/notesSlide25.xml" ContentType="application/vnd.openxmlformats-officedocument.presentationml.notesSlide+xml"/>
  <Override PartName="/ppt/tags/tag348.xml" ContentType="application/vnd.openxmlformats-officedocument.presentationml.tags+xml"/>
  <Override PartName="/ppt/tags/tag395.xml" ContentType="application/vnd.openxmlformats-officedocument.presentationml.tags+xml"/>
  <Override PartName="/ppt/tags/tag679.xml" ContentType="application/vnd.openxmlformats-officedocument.presentationml.tags+xml"/>
  <Override PartName="/ppt/tags/tag742.xml" ContentType="application/vnd.openxmlformats-officedocument.presentationml.tags+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tags/tag534.xml" ContentType="application/vnd.openxmlformats-officedocument.presentationml.tags+xml"/>
  <Override PartName="/ppt/tags/tag581.xml" ContentType="application/vnd.openxmlformats-officedocument.presentationml.tags+xml"/>
  <Override PartName="/ppt/tags/tag720.xml" ContentType="application/vnd.openxmlformats-officedocument.presentationml.tags+xml"/>
  <Override PartName="/ppt/tags/tag818.xml" ContentType="application/vnd.openxmlformats-officedocument.presentationml.tags+xml"/>
  <Override PartName="/ppt/tags/tag865.xml" ContentType="application/vnd.openxmlformats-officedocument.presentationml.tags+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notesSlides/notesSlide50.xml" ContentType="application/vnd.openxmlformats-officedocument.presentationml.notesSlide+xml"/>
  <Override PartName="/ppt/tags/tag657.xml" ContentType="application/vnd.openxmlformats-officedocument.presentationml.tags+xml"/>
  <Override PartName="/ppt/tags/tag843.xml" ContentType="application/vnd.openxmlformats-officedocument.presentationml.tags+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tags/tag635.xml" ContentType="application/vnd.openxmlformats-officedocument.presentationml.tags+xml"/>
  <Override PartName="/ppt/tags/tag682.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tags/tag758.xml" ContentType="application/vnd.openxmlformats-officedocument.presentationml.tags+xml"/>
  <Override PartName="/ppt/tags/tag821.xml" ContentType="application/vnd.openxmlformats-officedocument.presentationml.tags+xml"/>
  <Override PartName="/ppt/slides/slide28.xml" ContentType="application/vnd.openxmlformats-officedocument.presentationml.slide+xml"/>
  <Override PartName="/ppt/slides/slide75.xml" ContentType="application/vnd.openxmlformats-officedocument.presentationml.slide+xml"/>
  <Override PartName="/ppt/tags/tag219.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tags/tag613.xml" ContentType="application/vnd.openxmlformats-officedocument.presentationml.tags+xml"/>
  <Override PartName="/ppt/tags/tag660.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tags/tag121.xml" ContentType="application/vnd.openxmlformats-officedocument.presentationml.tags+xml"/>
  <Override PartName="/ppt/notesSlides/notesSlide19.xml" ContentType="application/vnd.openxmlformats-officedocument.presentationml.notesSlide+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tags/tag736.xml" ContentType="application/vnd.openxmlformats-officedocument.presentationml.tags+xml"/>
  <Override PartName="/ppt/notesSlides/notesSlide66.xml" ContentType="application/vnd.openxmlformats-officedocument.presentationml.notesSlide+xml"/>
  <Override PartName="/ppt/tags/tag783.xml" ContentType="application/vnd.openxmlformats-officedocument.presentationml.tags+xml"/>
  <Override PartName="/ppt/slides/slide53.xml" ContentType="application/vnd.openxmlformats-officedocument.presentationml.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tags/tag714.xml" ContentType="application/vnd.openxmlformats-officedocument.presentationml.tags+xml"/>
  <Override PartName="/ppt/tags/tag761.xml" ContentType="application/vnd.openxmlformats-officedocument.presentationml.tags+xml"/>
  <Override PartName="/ppt/tags/tag859.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06.xml" ContentType="application/vnd.openxmlformats-officedocument.presentationml.tags+xml"/>
  <Override PartName="/ppt/notesSlides/notesSlide44.xml" ContentType="application/vnd.openxmlformats-officedocument.presentationml.notesSlide+xml"/>
  <Override PartName="/ppt/tags/tag553.xml" ContentType="application/vnd.openxmlformats-officedocument.presentationml.tags+xml"/>
  <Override PartName="/ppt/tags/tag698.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tags/tag345.xml" ContentType="application/vnd.openxmlformats-officedocument.presentationml.tags+xml"/>
  <Override PartName="/ppt/tags/tag392.xml" ContentType="application/vnd.openxmlformats-officedocument.presentationml.tags+xml"/>
  <Override PartName="/ppt/tags/tag837.xml" ContentType="application/vnd.openxmlformats-officedocument.presentationml.tags+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629.xml" ContentType="application/vnd.openxmlformats-officedocument.presentationml.tags+xml"/>
  <Override PartName="/ppt/tags/tag676.xml" ContentType="application/vnd.openxmlformats-officedocument.presentationml.tags+xml"/>
  <Override PartName="/ppt/tags/tag815.xml" ContentType="application/vnd.openxmlformats-officedocument.presentationml.tags+xml"/>
  <Override PartName="/ppt/tags/tag862.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tags/tag607.xml" ContentType="application/vnd.openxmlformats-officedocument.presentationml.tags+xml"/>
  <Override PartName="/ppt/tags/tag654.xml" ContentType="application/vnd.openxmlformats-officedocument.presentationml.tags+xml"/>
  <Override PartName="/ppt/tags/tag799.xml" ContentType="application/vnd.openxmlformats-officedocument.presentationml.tags+xml"/>
  <Override PartName="/ppt/slides/slide69.xml" ContentType="application/vnd.openxmlformats-officedocument.presentationml.slide+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tags/tag777.xml" ContentType="application/vnd.openxmlformats-officedocument.presentationml.tags+xml"/>
  <Override PartName="/ppt/tags/tag840.xml" ContentType="application/vnd.openxmlformats-officedocument.presentationml.tags+xml"/>
  <Override PartName="/ppt/slides/slide47.xml" ContentType="application/vnd.openxmlformats-officedocument.presentationml.slide+xml"/>
  <Override PartName="/ppt/tags/tag140.xml" ContentType="application/vnd.openxmlformats-officedocument.presentationml.tags+xml"/>
  <Override PartName="/ppt/tags/tag285.xml" ContentType="application/vnd.openxmlformats-officedocument.presentationml.tags+xml"/>
  <Override PartName="/ppt/tags/tag632.xml" ContentType="application/vnd.openxmlformats-officedocument.presentationml.tags+xml"/>
  <Override PartName="/ppt/tags/tag471.xml" ContentType="application/vnd.openxmlformats-officedocument.presentationml.tags+xml"/>
  <Override PartName="/ppt/notesSlides/notesSlide38.xml" ContentType="application/vnd.openxmlformats-officedocument.presentationml.notesSlide+xml"/>
  <Override PartName="/ppt/tags/tag708.xml" ContentType="application/vnd.openxmlformats-officedocument.presentationml.tags+xml"/>
  <Override PartName="/ppt/slides/slide72.xml" ContentType="application/vnd.openxmlformats-officedocument.presentationml.slide+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733.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notesSlides/notesSlide63.xml" ContentType="application/vnd.openxmlformats-officedocument.presentationml.notesSlide+xml"/>
  <Override PartName="/ppt/tags/tag16.xml" ContentType="application/vnd.openxmlformats-officedocument.presentationml.tags+xml"/>
  <Override PartName="/ppt/tags/tag317.xml" ContentType="application/vnd.openxmlformats-officedocument.presentationml.tags+xml"/>
  <Override PartName="/ppt/tags/tag80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648.xml" ContentType="application/vnd.openxmlformats-officedocument.presentationml.tags+xml"/>
  <Override PartName="/ppt/tags/tag834.xml" ContentType="application/vnd.openxmlformats-officedocument.presentationml.tags+xml"/>
  <Override PartName="/ppt/tags/tag41.xml" ContentType="application/vnd.openxmlformats-officedocument.presentationml.tags+xml"/>
  <Override PartName="/ppt/tags/tag342.xml" ContentType="application/vnd.openxmlformats-officedocument.presentationml.tags+xml"/>
  <Override PartName="/ppt/tags/tag673.xml" ContentType="application/vnd.openxmlformats-officedocument.presentationml.tags+xml"/>
  <Override PartName="/ppt/tags/tag181.xml" ContentType="application/vnd.openxmlformats-officedocument.presentationml.tags+xml"/>
  <Override PartName="/ppt/tags/tag418.xml" ContentType="application/vnd.openxmlformats-officedocument.presentationml.tags+xml"/>
  <Override PartName="/ppt/tags/tag749.xml" ContentType="application/vnd.openxmlformats-officedocument.presentationml.tags+xml"/>
  <Override PartName="/ppt/slides/slide19.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heme/theme2.xml" ContentType="application/vnd.openxmlformats-officedocument.theme+xml"/>
  <Override PartName="/ppt/tags/tag443.xml" ContentType="application/vnd.openxmlformats-officedocument.presentationml.tags+xml"/>
  <Override PartName="/ppt/tags/tag774.xml" ContentType="application/vnd.openxmlformats-officedocument.presentationml.tags+xml"/>
  <Override PartName="/ppt/slides/slide44.xml" ContentType="application/vnd.openxmlformats-officedocument.presentationml.slide+xml"/>
  <Default Extension="emf" ContentType="image/x-emf"/>
  <Override PartName="/ppt/tags/tag282.xml" ContentType="application/vnd.openxmlformats-officedocument.presentationml.tags+xml"/>
  <Override PartName="/ppt/tags/tag519.xml" ContentType="application/vnd.openxmlformats-officedocument.presentationml.tags+xml"/>
  <Override PartName="/ppt/tags/tag705.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358.xml" ContentType="application/vnd.openxmlformats-officedocument.presentationml.tags+xml"/>
  <Override PartName="/ppt/notesSlides/notesSlide35.xml" ContentType="application/vnd.openxmlformats-officedocument.presentationml.notesSlide+xml"/>
  <Override PartName="/ppt/tags/tag544.xml" ContentType="application/vnd.openxmlformats-officedocument.presentationml.tags+xml"/>
  <Override PartName="/ppt/tags/tag689.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83.xml" ContentType="application/vnd.openxmlformats-officedocument.presentationml.tags+xml"/>
  <Override PartName="/ppt/notesSlides/notesSlide60.xml" ContentType="application/vnd.openxmlformats-officedocument.presentationml.notesSlide+xml"/>
  <Override PartName="/ppt/tags/tag730.xml" ContentType="application/vnd.openxmlformats-officedocument.presentationml.tags+xml"/>
  <Override PartName="/ppt/tags/tag128.xml" ContentType="application/vnd.openxmlformats-officedocument.presentationml.tags+xml"/>
  <Override PartName="/ppt/tags/tag459.xml" ContentType="application/vnd.openxmlformats-officedocument.presentationml.tags+xml"/>
  <Override PartName="/ppt/tags/tag806.xml" ContentType="application/vnd.openxmlformats-officedocument.presentationml.tags+xml"/>
  <Override PartName="/ppt/tags/tag13.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500.xml" ContentType="application/vnd.openxmlformats-officedocument.presentationml.tags+xml"/>
  <Override PartName="/ppt/tags/tag645.xml" ContentType="application/vnd.openxmlformats-officedocument.presentationml.tags+xml"/>
  <Override PartName="/ppt/tags/tag831.xml" ContentType="application/vnd.openxmlformats-officedocument.presentationml.tags+xml"/>
  <Override PartName="/ppt/tags/tag153.xml" ContentType="application/vnd.openxmlformats-officedocument.presentationml.tags+xml"/>
  <Override PartName="/ppt/tags/tag484.xml" ContentType="application/vnd.openxmlformats-officedocument.presentationml.tags+xml"/>
  <Override PartName="/ppt/tags/tag670.xml" ContentType="application/vnd.openxmlformats-officedocument.presentationml.tags+xml"/>
  <Override PartName="/ppt/tags/tag229.xml" ContentType="application/vnd.openxmlformats-officedocument.presentationml.tags+xml"/>
  <Override PartName="/ppt/tags/tag415.xml" ContentType="application/vnd.openxmlformats-officedocument.presentationml.tags+xml"/>
  <Override PartName="/ppt/tags/tag98.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tags/tag746.xml" ContentType="application/vnd.openxmlformats-officedocument.presentationml.tags+xml"/>
  <Override PartName="/ppt/notesSlides/notesSlide76.xml" ContentType="application/vnd.openxmlformats-officedocument.presentationml.notesSlide+xml"/>
  <Override PartName="/ppt/slides/slide16.xml" ContentType="application/vnd.openxmlformats-officedocument.presentationml.slide+xml"/>
  <Override PartName="/ppt/tags/tag440.xml" ContentType="application/vnd.openxmlformats-officedocument.presentationml.tags+xml"/>
  <Override PartName="/ppt/tags/tag585.xml" ContentType="application/vnd.openxmlformats-officedocument.presentationml.tags+xml"/>
  <Override PartName="/ppt/tags/tag771.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516.xml" ContentType="application/vnd.openxmlformats-officedocument.presentationml.tags+xml"/>
  <Override PartName="/ppt/tags/tag84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55.xml" ContentType="application/vnd.openxmlformats-officedocument.presentationml.tags+xml"/>
  <Override PartName="/ppt/notesSlides/notesSlide32.xml" ContentType="application/vnd.openxmlformats-officedocument.presentationml.notesSlide+xml"/>
  <Override PartName="/ppt/tags/tag686.xml" ContentType="application/vnd.openxmlformats-officedocument.presentationml.tags+xml"/>
  <Override PartName="/ppt/tags/tag702.xml" ContentType="application/vnd.openxmlformats-officedocument.presentationml.tags+xml"/>
  <Override PartName="/ppt/tags/tag194.xml" ContentType="application/vnd.openxmlformats-officedocument.presentationml.tags+xml"/>
  <Override PartName="/ppt/tags/tag541.xml" ContentType="application/vnd.openxmlformats-officedocument.presentationml.tags+xml"/>
  <Override PartName="/ppt/tags/tag380.xml" ContentType="application/vnd.openxmlformats-officedocument.presentationml.tags+xml"/>
  <Override PartName="/ppt/tags/tag617.xml" ContentType="application/vnd.openxmlformats-officedocument.presentationml.tags+xml"/>
  <Override PartName="/ppt/tags/tag80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311.xml" ContentType="application/vnd.openxmlformats-officedocument.presentationml.tags+xml"/>
  <Override PartName="/ppt/tags/tag456.xml" ContentType="application/vnd.openxmlformats-officedocument.presentationml.tags+xml"/>
  <Override PartName="/ppt/tags/tag642.xml" ContentType="application/vnd.openxmlformats-officedocument.presentationml.tags+xml"/>
  <Override PartName="/ppt/tags/tag787.xml" ContentType="application/vnd.openxmlformats-officedocument.presentationml.tags+xml"/>
  <Override PartName="/ppt/slides/slide57.xml" ContentType="application/vnd.openxmlformats-officedocument.presentationml.slide+xml"/>
  <Override PartName="/ppt/tags/tag150.xml" ContentType="application/vnd.openxmlformats-officedocument.presentationml.tags+xml"/>
  <Override PartName="/ppt/tags/tag295.xml" ContentType="application/vnd.openxmlformats-officedocument.presentationml.tags+xml"/>
  <Override PartName="/ppt/tags/tag481.xml" ContentType="application/vnd.openxmlformats-officedocument.presentationml.tags+xml"/>
  <Override PartName="/ppt/tags/tag226.xml" ContentType="application/vnd.openxmlformats-officedocument.presentationml.tags+xml"/>
  <Override PartName="/ppt/notesSlides/notesSlide48.xml" ContentType="application/vnd.openxmlformats-officedocument.presentationml.notesSlide+xml"/>
  <Override PartName="/ppt/tags/tag718.xml" ContentType="application/vnd.openxmlformats-officedocument.presentationml.tags+xml"/>
  <Override PartName="/ppt/tags/tag412.xml" ContentType="application/vnd.openxmlformats-officedocument.presentationml.tags+xml"/>
  <Override PartName="/ppt/tags/tag557.xml" ContentType="application/vnd.openxmlformats-officedocument.presentationml.tags+xml"/>
  <Override PartName="/ppt/tags/tag743.xml" ContentType="application/vnd.openxmlformats-officedocument.presentationml.tags+xml"/>
  <Override PartName="/ppt/slides/slide13.xml" ContentType="application/vnd.openxmlformats-officedocument.presentationml.slide+xml"/>
  <Override PartName="/ppt/tags/tag95.xml" ContentType="application/vnd.openxmlformats-officedocument.presentationml.tags+xml"/>
  <Override PartName="/ppt/tags/tag251.xml" ContentType="application/vnd.openxmlformats-officedocument.presentationml.tags+xml"/>
  <Override PartName="/ppt/tags/tag396.xml" ContentType="application/vnd.openxmlformats-officedocument.presentationml.tags+xml"/>
  <Override PartName="/ppt/tags/tag582.xml" ContentType="application/vnd.openxmlformats-officedocument.presentationml.tags+xml"/>
  <Override PartName="/ppt/tags/tag819.xml" ContentType="application/vnd.openxmlformats-officedocument.presentationml.tags+xml"/>
  <Override PartName="/ppt/notesSlides/notesSlide73.xml" ContentType="application/vnd.openxmlformats-officedocument.presentationml.notesSlide+xml"/>
  <Override PartName="/ppt/slideLayouts/slideLayout12.xml" ContentType="application/vnd.openxmlformats-officedocument.presentationml.slideLayout+xml"/>
  <Override PartName="/ppt/tags/tag26.xml" ContentType="application/vnd.openxmlformats-officedocument.presentationml.tags+xml"/>
  <Override PartName="/ppt/tags/tag327.xml" ContentType="application/vnd.openxmlformats-officedocument.presentationml.tags+xml"/>
  <Override PartName="/ppt/tags/tag658.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844.xml" ContentType="application/vnd.openxmlformats-officedocument.presentationml.tags+xml"/>
  <Override PartName="/ppt/tags/tag51.xml" ContentType="application/vnd.openxmlformats-officedocument.presentationml.tags+xml"/>
  <Override PartName="/ppt/tags/tag352.xml" ContentType="application/vnd.openxmlformats-officedocument.presentationml.tags+xml"/>
  <Override PartName="/ppt/tags/tag683.xml" ContentType="application/vnd.openxmlformats-officedocument.presentationml.tags+xml"/>
  <Override PartName="/ppt/tags/tag191.xml" ContentType="application/vnd.openxmlformats-officedocument.presentationml.tags+xml"/>
  <Override PartName="/ppt/tags/tag428.xml" ContentType="application/vnd.openxmlformats-officedocument.presentationml.tags+xml"/>
  <Override PartName="/ppt/tags/tag614.xml" ContentType="application/vnd.openxmlformats-officedocument.presentationml.tags+xml"/>
  <Override PartName="/ppt/tags/tag759.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tags/tag784.xml" ContentType="application/vnd.openxmlformats-officedocument.presentationml.tags+xml"/>
  <Override PartName="/ppt/tags/tag800.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292.xml" ContentType="application/vnd.openxmlformats-officedocument.presentationml.tags+xml"/>
  <Override PartName="/ppt/tags/tag529.xml" ContentType="application/vnd.openxmlformats-officedocument.presentationml.tags+xml"/>
  <Override PartName="/ppt/tags/tag368.xml" ContentType="application/vnd.openxmlformats-officedocument.presentationml.tags+xml"/>
  <Override PartName="/ppt/notesSlides/notesSlide45.xml" ContentType="application/vnd.openxmlformats-officedocument.presentationml.notesSlide+xml"/>
  <Override PartName="/ppt/tags/tag715.xml" ContentType="application/vnd.openxmlformats-officedocument.presentationml.tags+xml"/>
  <Default Extension="fntdata" ContentType="application/x-fontdata"/>
  <Override PartName="/ppt/tags/tag67.xml" ContentType="application/vnd.openxmlformats-officedocument.presentationml.tags+xml"/>
  <Override PartName="/ppt/tags/tag223.xml" ContentType="application/vnd.openxmlformats-officedocument.presentationml.tags+xml"/>
  <Override PartName="/ppt/tags/tag554.xml" ContentType="application/vnd.openxmlformats-officedocument.presentationml.tags+xml"/>
  <Override PartName="/ppt/tags/tag699.xml" ContentType="application/vnd.openxmlformats-officedocument.presentationml.tags+xml"/>
  <Override PartName="/ppt/slides/slide10.xml" ContentType="application/vnd.openxmlformats-officedocument.presentationml.slide+xml"/>
  <Override PartName="/ppt/tags/tag92.xml" ContentType="application/vnd.openxmlformats-officedocument.presentationml.tags+xml"/>
  <Override PartName="/ppt/tags/tag393.xml" ContentType="application/vnd.openxmlformats-officedocument.presentationml.tags+xml"/>
  <Override PartName="/ppt/tags/tag740.xml" ContentType="application/vnd.openxmlformats-officedocument.presentationml.tags+xml"/>
  <Override PartName="/ppt/notesSlides/notesSlide70.xml" ContentType="application/vnd.openxmlformats-officedocument.presentationml.notesSlide+xml"/>
  <Override PartName="/ppt/tags/tag138.xml" ContentType="application/vnd.openxmlformats-officedocument.presentationml.tags+xml"/>
  <Override PartName="/ppt/tags/tag324.xml" ContentType="application/vnd.openxmlformats-officedocument.presentationml.tags+xml"/>
  <Override PartName="/ppt/tags/tag469.xml" ContentType="application/vnd.openxmlformats-officedocument.presentationml.tags+xml"/>
  <Override PartName="/ppt/tags/tag816.xml" ContentType="application/vnd.openxmlformats-officedocument.presentationml.tags+xml"/>
  <Override PartName="/ppt/tags/tag23.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655.xml" ContentType="application/vnd.openxmlformats-officedocument.presentationml.tags+xml"/>
  <Override PartName="/ppt/tags/tag841.xml" ContentType="application/vnd.openxmlformats-officedocument.presentationml.tags+xml"/>
  <Override PartName="/ppt/tags/tag9.xml" ContentType="application/vnd.openxmlformats-officedocument.presentationml.tags+xml"/>
  <Override PartName="/ppt/tags/tag494.xml" ContentType="application/vnd.openxmlformats-officedocument.presentationml.tags+xml"/>
  <Override PartName="/ppt/tags/tag680.xml" ContentType="application/vnd.openxmlformats-officedocument.presentationml.tags+xml"/>
  <Default Extension="bin" ContentType="application/vnd.openxmlformats-officedocument.oleObject"/>
  <Override PartName="/ppt/tags/tag239.xml" ContentType="application/vnd.openxmlformats-officedocument.presentationml.tags+xml"/>
  <Override PartName="/ppt/tags/tag425.xml" ContentType="application/vnd.openxmlformats-officedocument.presentationml.tags+xml"/>
  <Override PartName="/ppt/tags/tag756.xml" ContentType="application/vnd.openxmlformats-officedocument.presentationml.tags+xml"/>
  <Override PartName="/ppt/slides/slide26.xml" ContentType="application/vnd.openxmlformats-officedocument.presentationml.slide+xml"/>
  <Override PartName="/ppt/tags/tag264.xml" ContentType="application/vnd.openxmlformats-officedocument.presentationml.tags+xml"/>
  <Override PartName="/ppt/tags/tag595.xml" ContentType="application/vnd.openxmlformats-officedocument.presentationml.tags+xml"/>
  <Override PartName="/ppt/tags/tag611.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450.xml" ContentType="application/vnd.openxmlformats-officedocument.presentationml.tags+xml"/>
  <Override PartName="/ppt/tags/tag781.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526.xml" ContentType="application/vnd.openxmlformats-officedocument.presentationml.tags+xml"/>
  <Override PartName="/ppt/tags/tag712.xml" ContentType="application/vnd.openxmlformats-officedocument.presentationml.tags+xml"/>
  <Override PartName="/ppt/tags/tag85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65.xml" ContentType="application/vnd.openxmlformats-officedocument.presentationml.tags+xml"/>
  <Override PartName="/ppt/notesSlides/notesSlide42.xml" ContentType="application/vnd.openxmlformats-officedocument.presentationml.notesSlide+xml"/>
  <Override PartName="/ppt/tags/tag551.xml" ContentType="application/vnd.openxmlformats-officedocument.presentationml.tags+xml"/>
  <Override PartName="/ppt/tags/tag696.xml" ContentType="application/vnd.openxmlformats-officedocument.presentationml.tags+xml"/>
  <Override PartName="/ppt/notesSlides/notesSlide8.xml" ContentType="application/vnd.openxmlformats-officedocument.presentationml.notesSlide+xml"/>
  <Override PartName="/ppt/tags/tag390.xml" ContentType="application/vnd.openxmlformats-officedocument.presentationml.tags+xml"/>
  <Override PartName="/ppt/tags/tag135.xml" ContentType="application/vnd.openxmlformats-officedocument.presentationml.tags+xml"/>
  <Override PartName="/ppt/tags/tag627.xml" ContentType="application/vnd.openxmlformats-officedocument.presentationml.tags+xml"/>
  <Override PartName="/ppt/tags/tag81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66.xml" ContentType="application/vnd.openxmlformats-officedocument.presentationml.tags+xml"/>
  <Override PartName="/ppt/tags/tag652.xml" ContentType="application/vnd.openxmlformats-officedocument.presentationml.tags+xml"/>
  <Override PartName="/ppt/tags/tag79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50" r:id="rId1"/>
  </p:sldMasterIdLst>
  <p:notesMasterIdLst>
    <p:notesMasterId r:id="rId78"/>
  </p:notesMasterIdLst>
  <p:handoutMasterIdLst>
    <p:handoutMasterId r:id="rId79"/>
  </p:handoutMasterIdLst>
  <p:sldIdLst>
    <p:sldId id="260" r:id="rId2"/>
    <p:sldId id="262" r:id="rId3"/>
    <p:sldId id="263" r:id="rId4"/>
    <p:sldId id="315" r:id="rId5"/>
    <p:sldId id="353" r:id="rId6"/>
    <p:sldId id="265" r:id="rId7"/>
    <p:sldId id="307" r:id="rId8"/>
    <p:sldId id="267" r:id="rId9"/>
    <p:sldId id="268" r:id="rId10"/>
    <p:sldId id="269" r:id="rId11"/>
    <p:sldId id="270" r:id="rId12"/>
    <p:sldId id="317" r:id="rId13"/>
    <p:sldId id="313" r:id="rId14"/>
    <p:sldId id="354" r:id="rId15"/>
    <p:sldId id="359" r:id="rId16"/>
    <p:sldId id="360" r:id="rId17"/>
    <p:sldId id="361" r:id="rId18"/>
    <p:sldId id="362" r:id="rId19"/>
    <p:sldId id="316" r:id="rId20"/>
    <p:sldId id="358" r:id="rId21"/>
    <p:sldId id="308" r:id="rId22"/>
    <p:sldId id="355" r:id="rId23"/>
    <p:sldId id="356" r:id="rId24"/>
    <p:sldId id="351" r:id="rId25"/>
    <p:sldId id="273" r:id="rId26"/>
    <p:sldId id="274" r:id="rId27"/>
    <p:sldId id="323" r:id="rId28"/>
    <p:sldId id="275" r:id="rId29"/>
    <p:sldId id="329" r:id="rId30"/>
    <p:sldId id="277" r:id="rId31"/>
    <p:sldId id="328" r:id="rId32"/>
    <p:sldId id="276" r:id="rId33"/>
    <p:sldId id="340" r:id="rId34"/>
    <p:sldId id="347" r:id="rId35"/>
    <p:sldId id="324" r:id="rId36"/>
    <p:sldId id="330" r:id="rId37"/>
    <p:sldId id="325" r:id="rId38"/>
    <p:sldId id="331" r:id="rId39"/>
    <p:sldId id="348" r:id="rId40"/>
    <p:sldId id="326" r:id="rId41"/>
    <p:sldId id="365" r:id="rId42"/>
    <p:sldId id="366" r:id="rId43"/>
    <p:sldId id="367" r:id="rId44"/>
    <p:sldId id="327" r:id="rId45"/>
    <p:sldId id="363" r:id="rId46"/>
    <p:sldId id="364" r:id="rId47"/>
    <p:sldId id="339" r:id="rId48"/>
    <p:sldId id="352" r:id="rId49"/>
    <p:sldId id="309" r:id="rId50"/>
    <p:sldId id="278" r:id="rId51"/>
    <p:sldId id="280" r:id="rId52"/>
    <p:sldId id="281" r:id="rId53"/>
    <p:sldId id="282" r:id="rId54"/>
    <p:sldId id="285" r:id="rId55"/>
    <p:sldId id="279" r:id="rId56"/>
    <p:sldId id="310" r:id="rId57"/>
    <p:sldId id="287" r:id="rId58"/>
    <p:sldId id="319" r:id="rId59"/>
    <p:sldId id="321" r:id="rId60"/>
    <p:sldId id="357" r:id="rId61"/>
    <p:sldId id="288" r:id="rId62"/>
    <p:sldId id="293" r:id="rId63"/>
    <p:sldId id="343" r:id="rId64"/>
    <p:sldId id="294" r:id="rId65"/>
    <p:sldId id="292" r:id="rId66"/>
    <p:sldId id="289" r:id="rId67"/>
    <p:sldId id="303" r:id="rId68"/>
    <p:sldId id="290" r:id="rId69"/>
    <p:sldId id="345" r:id="rId70"/>
    <p:sldId id="342" r:id="rId71"/>
    <p:sldId id="344" r:id="rId72"/>
    <p:sldId id="291" r:id="rId73"/>
    <p:sldId id="306" r:id="rId74"/>
    <p:sldId id="368" r:id="rId75"/>
    <p:sldId id="369" r:id="rId76"/>
    <p:sldId id="264" r:id="rId77"/>
  </p:sldIdLst>
  <p:sldSz cx="8534400" cy="6172200"/>
  <p:notesSz cx="6858000" cy="9144000"/>
  <p:embeddedFontLst>
    <p:embeddedFont>
      <p:font typeface="Bosch Office Sans" pitchFamily="34" charset="0"/>
      <p:regular r:id="rId80"/>
      <p:bold r:id="rId81"/>
      <p:italic r:id="rId82"/>
      <p:boldItalic r:id="rId83"/>
    </p:embeddedFont>
    <p:embeddedFont>
      <p:font typeface="ＭＳ Ｐゴシック" pitchFamily="34" charset="-128"/>
      <p:regular r:id="rId84"/>
    </p:embeddedFont>
  </p:embeddedFontLst>
  <p:custDataLst>
    <p:tags r:id="rId8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A7A7A7"/>
    <a:srgbClr val="707070"/>
    <a:srgbClr val="DF0024"/>
    <a:srgbClr val="C7CFDC"/>
    <a:srgbClr val="92A0B9"/>
    <a:srgbClr val="5D7298"/>
    <a:srgbClr val="153B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4" autoAdjust="0"/>
    <p:restoredTop sz="94660"/>
  </p:normalViewPr>
  <p:slideViewPr>
    <p:cSldViewPr snapToGrid="0">
      <p:cViewPr>
        <p:scale>
          <a:sx n="125" d="100"/>
          <a:sy n="125" d="100"/>
        </p:scale>
        <p:origin x="-930" y="-72"/>
      </p:cViewPr>
      <p:guideLst>
        <p:guide orient="horz" pos="340"/>
        <p:guide orient="horz" pos="3078"/>
        <p:guide orient="horz" pos="677"/>
        <p:guide orient="horz" pos="3504"/>
        <p:guide pos="5240"/>
        <p:guide pos="340"/>
        <p:guide pos="2782"/>
        <p:guide pos="4090"/>
        <p:guide pos="1553"/>
      </p:guideLst>
    </p:cSldViewPr>
  </p:slideViewPr>
  <p:notesTextViewPr>
    <p:cViewPr>
      <p:scale>
        <a:sx n="100" d="100"/>
        <a:sy n="100" d="100"/>
      </p:scale>
      <p:origin x="0" y="0"/>
    </p:cViewPr>
  </p:notesTextViewPr>
  <p:sorterViewPr>
    <p:cViewPr>
      <p:scale>
        <a:sx n="66" d="100"/>
        <a:sy n="66" d="100"/>
      </p:scale>
      <p:origin x="0" y="2652"/>
    </p:cViewPr>
  </p:sorterViewPr>
  <p:notesViewPr>
    <p:cSldViewPr snapToGrid="0">
      <p:cViewPr varScale="1">
        <p:scale>
          <a:sx n="85" d="100"/>
          <a:sy n="85" d="100"/>
        </p:scale>
        <p:origin x="-3192"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de-DE"/>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de-DE"/>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de-DE"/>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B8B1546-C49A-4FE5-A5AD-269D7FC84269}" type="slidenum">
              <a:rPr lang="de-DE"/>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GB"/>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GB"/>
          </a:p>
        </p:txBody>
      </p:sp>
      <p:sp>
        <p:nvSpPr>
          <p:cNvPr id="19460" name="Rectangle 4"/>
          <p:cNvSpPr>
            <a:spLocks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GB"/>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B9F8044-EA8E-4A15-8B55-3A6D0E6C8B5C}" type="slidenum">
              <a:rPr lang="en-GB"/>
              <a:pPr/>
              <a:t>‹Nr.›</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Bosch Office San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Bosch Office San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Bosch Office San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Bosch Office 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C77B14-80D5-4182-A2EC-79CC24CC566C}" type="slidenum">
              <a:rPr lang="en-GB"/>
              <a:pPr/>
              <a:t>1</a:t>
            </a:fld>
            <a:endParaRPr lang="en-GB"/>
          </a:p>
        </p:txBody>
      </p:sp>
      <p:sp>
        <p:nvSpPr>
          <p:cNvPr id="116738" name="Rectangle 2"/>
          <p:cNvSpPr>
            <a:spLocks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DD71D-9706-4FB9-AA7C-4000EB0DAD8C}" type="slidenum">
              <a:rPr lang="en-GB"/>
              <a:pPr/>
              <a:t>10</a:t>
            </a:fld>
            <a:endParaRPr lang="en-GB"/>
          </a:p>
        </p:txBody>
      </p:sp>
      <p:sp>
        <p:nvSpPr>
          <p:cNvPr id="122882" name="Rectangle 2"/>
          <p:cNvSpPr>
            <a:spLocks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392A7-7BAF-4D3E-8BE9-4BF9955B844A}" type="slidenum">
              <a:rPr lang="en-GB"/>
              <a:pPr/>
              <a:t>11</a:t>
            </a:fld>
            <a:endParaRPr lang="en-GB"/>
          </a:p>
        </p:txBody>
      </p:sp>
      <p:sp>
        <p:nvSpPr>
          <p:cNvPr id="123906" name="Rectangle 2"/>
          <p:cNvSpPr>
            <a:spLocks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2FEAF-E060-4F58-982B-F611606233EC}" type="slidenum">
              <a:rPr lang="en-GB"/>
              <a:pPr/>
              <a:t>12</a:t>
            </a:fld>
            <a:endParaRPr lang="en-GB"/>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1EDAF-EBD7-43DC-B314-E7A4574918E7}" type="slidenum">
              <a:rPr lang="en-GB"/>
              <a:pPr/>
              <a:t>13</a:t>
            </a:fld>
            <a:endParaRPr lang="en-GB"/>
          </a:p>
        </p:txBody>
      </p:sp>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079B0-4E1B-4689-9279-70E898840419}" type="slidenum">
              <a:rPr lang="en-GB"/>
              <a:pPr/>
              <a:t>14</a:t>
            </a:fld>
            <a:endParaRPr lang="en-GB"/>
          </a:p>
        </p:txBody>
      </p:sp>
      <p:sp>
        <p:nvSpPr>
          <p:cNvPr id="250882" name="Rectangle 2"/>
          <p:cNvSpPr>
            <a:spLocks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9FE99-D206-412D-9664-CAE2BBAE7973}" type="slidenum">
              <a:rPr lang="en-GB"/>
              <a:pPr/>
              <a:t>15</a:t>
            </a:fld>
            <a:endParaRPr lang="en-GB"/>
          </a:p>
        </p:txBody>
      </p:sp>
      <p:sp>
        <p:nvSpPr>
          <p:cNvPr id="263170" name="Rectangle 2"/>
          <p:cNvSpPr>
            <a:spLocks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DDAE3-0986-4C87-83C2-D6249CA9A806}" type="slidenum">
              <a:rPr lang="en-GB"/>
              <a:pPr/>
              <a:t>16</a:t>
            </a:fld>
            <a:endParaRPr lang="en-GB"/>
          </a:p>
        </p:txBody>
      </p:sp>
      <p:sp>
        <p:nvSpPr>
          <p:cNvPr id="265218" name="Rectangle 2"/>
          <p:cNvSpPr>
            <a:spLocks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EB20F-8D5A-47CD-9025-FE9866D4C453}" type="slidenum">
              <a:rPr lang="en-GB"/>
              <a:pPr/>
              <a:t>17</a:t>
            </a:fld>
            <a:endParaRPr lang="en-GB"/>
          </a:p>
        </p:txBody>
      </p:sp>
      <p:sp>
        <p:nvSpPr>
          <p:cNvPr id="267266" name="Rectangle 2"/>
          <p:cNvSpPr>
            <a:spLocks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6CD0C-83A1-4AB2-AC2C-12A7B9D94D92}" type="slidenum">
              <a:rPr lang="en-GB"/>
              <a:pPr/>
              <a:t>18</a:t>
            </a:fld>
            <a:endParaRPr lang="en-GB"/>
          </a:p>
        </p:txBody>
      </p:sp>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0E8C3-78FA-4D4E-84B6-A90B237992CB}" type="slidenum">
              <a:rPr lang="en-GB"/>
              <a:pPr/>
              <a:t>19</a:t>
            </a:fld>
            <a:endParaRPr lang="en-GB"/>
          </a:p>
        </p:txBody>
      </p:sp>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0BD72-D1B8-4819-B1C9-A8CDE5BD7E08}" type="slidenum">
              <a:rPr lang="en-GB"/>
              <a:pPr/>
              <a:t>2</a:t>
            </a:fld>
            <a:endParaRPr lang="en-GB"/>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55605B-FB3D-4E39-B2FD-9ADF6CDBD852}" type="slidenum">
              <a:rPr lang="en-GB"/>
              <a:pPr/>
              <a:t>20</a:t>
            </a:fld>
            <a:endParaRPr lang="en-GB"/>
          </a:p>
        </p:txBody>
      </p:sp>
      <p:sp>
        <p:nvSpPr>
          <p:cNvPr id="261122" name="Rectangle 2"/>
          <p:cNvSpPr>
            <a:spLocks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2A2F8-DB26-440C-8C6C-E6331E9A2103}" type="slidenum">
              <a:rPr lang="en-GB"/>
              <a:pPr/>
              <a:t>21</a:t>
            </a:fld>
            <a:endParaRPr lang="en-GB"/>
          </a:p>
        </p:txBody>
      </p:sp>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97F5C-5581-44D3-828B-05411D948379}" type="slidenum">
              <a:rPr lang="en-GB"/>
              <a:pPr/>
              <a:t>22</a:t>
            </a:fld>
            <a:endParaRPr lang="en-GB"/>
          </a:p>
        </p:txBody>
      </p:sp>
      <p:sp>
        <p:nvSpPr>
          <p:cNvPr id="252930" name="Rectangle 2"/>
          <p:cNvSpPr>
            <a:spLocks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0BDEF-0ECD-4012-A868-AACA964E8A69}" type="slidenum">
              <a:rPr lang="en-GB"/>
              <a:pPr/>
              <a:t>23</a:t>
            </a:fld>
            <a:endParaRPr lang="en-GB"/>
          </a:p>
        </p:txBody>
      </p:sp>
      <p:sp>
        <p:nvSpPr>
          <p:cNvPr id="254978" name="Rectangle 2"/>
          <p:cNvSpPr>
            <a:spLocks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22478-CC1C-45F0-9309-5A5D09B0CC5C}" type="slidenum">
              <a:rPr lang="en-GB"/>
              <a:pPr/>
              <a:t>24</a:t>
            </a:fld>
            <a:endParaRPr lang="en-GB"/>
          </a:p>
        </p:txBody>
      </p:sp>
      <p:sp>
        <p:nvSpPr>
          <p:cNvPr id="238594" name="Rectangle 2"/>
          <p:cNvSpPr>
            <a:spLocks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3678-8CFE-4E63-B99B-31E498CD7323}" type="slidenum">
              <a:rPr lang="en-GB"/>
              <a:pPr/>
              <a:t>25</a:t>
            </a:fld>
            <a:endParaRPr lang="en-GB"/>
          </a:p>
        </p:txBody>
      </p:sp>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136A4-022C-468C-A7DC-61CF652FAE1F}" type="slidenum">
              <a:rPr lang="en-GB"/>
              <a:pPr/>
              <a:t>26</a:t>
            </a:fld>
            <a:endParaRPr lang="en-GB"/>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631C5-B7E6-4195-BDD7-9C12742E97A3}" type="slidenum">
              <a:rPr lang="en-GB"/>
              <a:pPr/>
              <a:t>27</a:t>
            </a:fld>
            <a:endParaRPr lang="en-GB"/>
          </a:p>
        </p:txBody>
      </p:sp>
      <p:sp>
        <p:nvSpPr>
          <p:cNvPr id="184322" name="Rectangle 2"/>
          <p:cNvSpPr>
            <a:spLocks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D26AC-BE2A-4C28-9D60-6235B166ADC9}" type="slidenum">
              <a:rPr lang="en-GB"/>
              <a:pPr/>
              <a:t>28</a:t>
            </a:fld>
            <a:endParaRPr lang="en-GB"/>
          </a:p>
        </p:txBody>
      </p:sp>
      <p:sp>
        <p:nvSpPr>
          <p:cNvPr id="129026" name="Rectangle 2"/>
          <p:cNvSpPr>
            <a:spLocks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0125DF-C103-4E16-AA6F-8B5B6CED7E6B}" type="slidenum">
              <a:rPr lang="en-GB"/>
              <a:pPr/>
              <a:t>29</a:t>
            </a:fld>
            <a:endParaRPr lang="en-GB"/>
          </a:p>
        </p:txBody>
      </p:sp>
      <p:sp>
        <p:nvSpPr>
          <p:cNvPr id="202754" name="Rectangle 2"/>
          <p:cNvSpPr>
            <a:spLocks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8D2FF-6662-4B34-9747-6D1738D2F916}" type="slidenum">
              <a:rPr lang="en-GB"/>
              <a:pPr/>
              <a:t>3</a:t>
            </a:fld>
            <a:endParaRPr lang="en-GB"/>
          </a:p>
        </p:txBody>
      </p:sp>
      <p:sp>
        <p:nvSpPr>
          <p:cNvPr id="118786" name="Rectangle 2"/>
          <p:cNvSpPr>
            <a:spLocks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E5D07-2E6B-4F4A-96B8-4476D9DD3157}" type="slidenum">
              <a:rPr lang="en-GB"/>
              <a:pPr/>
              <a:t>30</a:t>
            </a:fld>
            <a:endParaRPr lang="en-GB"/>
          </a:p>
        </p:txBody>
      </p:sp>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8374D-39C8-42DE-B40F-61C1542782BB}" type="slidenum">
              <a:rPr lang="en-GB"/>
              <a:pPr/>
              <a:t>31</a:t>
            </a:fld>
            <a:endParaRPr lang="en-GB"/>
          </a:p>
        </p:txBody>
      </p:sp>
      <p:sp>
        <p:nvSpPr>
          <p:cNvPr id="190466" name="Rectangle 2"/>
          <p:cNvSpPr>
            <a:spLocks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3DCF5-EC5B-445C-8E8C-712A2AD818AA}" type="slidenum">
              <a:rPr lang="en-GB"/>
              <a:pPr/>
              <a:t>32</a:t>
            </a:fld>
            <a:endParaRPr lang="en-GB"/>
          </a:p>
        </p:txBody>
      </p:sp>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430E8-B504-49DC-B71C-BFB5AA4A8292}" type="slidenum">
              <a:rPr lang="en-GB"/>
              <a:pPr/>
              <a:t>33</a:t>
            </a:fld>
            <a:endParaRPr lang="en-GB"/>
          </a:p>
        </p:txBody>
      </p:sp>
      <p:sp>
        <p:nvSpPr>
          <p:cNvPr id="222210" name="Rectangle 2"/>
          <p:cNvSpPr>
            <a:spLocks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B311B-8F4C-4321-BD3E-9A8D46707501}" type="slidenum">
              <a:rPr lang="en-GB"/>
              <a:pPr/>
              <a:t>34</a:t>
            </a:fld>
            <a:endParaRPr lang="en-GB"/>
          </a:p>
        </p:txBody>
      </p:sp>
      <p:sp>
        <p:nvSpPr>
          <p:cNvPr id="240642" name="Rectangle 2"/>
          <p:cNvSpPr>
            <a:spLocks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B5F72-00DB-4643-908C-2713E9A31011}" type="slidenum">
              <a:rPr lang="en-GB"/>
              <a:pPr/>
              <a:t>35</a:t>
            </a:fld>
            <a:endParaRPr lang="en-GB"/>
          </a:p>
        </p:txBody>
      </p:sp>
      <p:sp>
        <p:nvSpPr>
          <p:cNvPr id="203778" name="Rectangle 2"/>
          <p:cNvSpPr>
            <a:spLocks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017A3-06CF-4ECD-BA36-DE5A8159CC0B}" type="slidenum">
              <a:rPr lang="en-GB"/>
              <a:pPr/>
              <a:t>36</a:t>
            </a:fld>
            <a:endParaRPr lang="en-GB"/>
          </a:p>
        </p:txBody>
      </p:sp>
      <p:sp>
        <p:nvSpPr>
          <p:cNvPr id="204802" name="Rectangle 2"/>
          <p:cNvSpPr>
            <a:spLocks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0218A-5EE0-48F0-8CC0-8BA544B9D440}" type="slidenum">
              <a:rPr lang="en-GB"/>
              <a:pPr/>
              <a:t>37</a:t>
            </a:fld>
            <a:endParaRPr lang="en-GB"/>
          </a:p>
        </p:txBody>
      </p:sp>
      <p:sp>
        <p:nvSpPr>
          <p:cNvPr id="205826" name="Rectangle 2"/>
          <p:cNvSpPr>
            <a:spLocks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B81A8-4F41-4B5E-9922-D0F9041460E1}" type="slidenum">
              <a:rPr lang="en-GB"/>
              <a:pPr/>
              <a:t>38</a:t>
            </a:fld>
            <a:endParaRPr lang="en-GB"/>
          </a:p>
        </p:txBody>
      </p:sp>
      <p:sp>
        <p:nvSpPr>
          <p:cNvPr id="206850" name="Rectangle 2"/>
          <p:cNvSpPr>
            <a:spLocks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DE516-5B5E-4A7C-899F-BC16B29A02D3}" type="slidenum">
              <a:rPr lang="en-GB"/>
              <a:pPr/>
              <a:t>39</a:t>
            </a:fld>
            <a:endParaRPr lang="en-GB"/>
          </a:p>
        </p:txBody>
      </p:sp>
      <p:sp>
        <p:nvSpPr>
          <p:cNvPr id="241666" name="Rectangle 2"/>
          <p:cNvSpPr>
            <a:spLocks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EFCC-40DF-471F-A1CA-599DD50AF292}" type="slidenum">
              <a:rPr lang="en-GB"/>
              <a:pPr/>
              <a:t>4</a:t>
            </a:fld>
            <a:endParaRPr lang="en-GB"/>
          </a:p>
        </p:txBody>
      </p:sp>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A2B9D-F05B-44F3-91DD-D9AB230A389C}" type="slidenum">
              <a:rPr lang="en-GB"/>
              <a:pPr/>
              <a:t>40</a:t>
            </a:fld>
            <a:endParaRPr lang="en-GB"/>
          </a:p>
        </p:txBody>
      </p:sp>
      <p:sp>
        <p:nvSpPr>
          <p:cNvPr id="207874" name="Rectangle 2"/>
          <p:cNvSpPr>
            <a:spLocks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FFD5F-5880-468F-B48F-2B191C308587}" type="slidenum">
              <a:rPr lang="en-GB"/>
              <a:pPr/>
              <a:t>41</a:t>
            </a:fld>
            <a:endParaRPr lang="en-GB"/>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FAF78-8F1C-4CD5-8273-94CFE3821966}" type="slidenum">
              <a:rPr lang="en-GB"/>
              <a:pPr/>
              <a:t>42</a:t>
            </a:fld>
            <a:endParaRPr lang="en-GB"/>
          </a:p>
        </p:txBody>
      </p:sp>
      <p:sp>
        <p:nvSpPr>
          <p:cNvPr id="277506" name="Rectangle 2"/>
          <p:cNvSpPr>
            <a:spLocks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6A3BB-CCD2-4EDE-923E-63F20C681B48}" type="slidenum">
              <a:rPr lang="en-GB"/>
              <a:pPr/>
              <a:t>43</a:t>
            </a:fld>
            <a:endParaRPr lang="en-GB"/>
          </a:p>
        </p:txBody>
      </p:sp>
      <p:sp>
        <p:nvSpPr>
          <p:cNvPr id="279554" name="Rectangle 2"/>
          <p:cNvSpPr>
            <a:spLocks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C524A-107F-47C7-8AF5-B5D333E7C8ED}" type="slidenum">
              <a:rPr lang="en-GB"/>
              <a:pPr/>
              <a:t>44</a:t>
            </a:fld>
            <a:endParaRPr lang="en-GB"/>
          </a:p>
        </p:txBody>
      </p:sp>
      <p:sp>
        <p:nvSpPr>
          <p:cNvPr id="210946" name="Rectangle 2"/>
          <p:cNvSpPr>
            <a:spLocks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29178-BEF1-4989-A18D-780479BC0371}" type="slidenum">
              <a:rPr lang="en-GB"/>
              <a:pPr/>
              <a:t>45</a:t>
            </a:fld>
            <a:endParaRPr lang="en-GB"/>
          </a:p>
        </p:txBody>
      </p:sp>
      <p:sp>
        <p:nvSpPr>
          <p:cNvPr id="271362" name="Rectangle 2"/>
          <p:cNvSpPr>
            <a:spLocks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3D30A-5F1A-483E-95E1-6FFC8A3754CE}" type="slidenum">
              <a:rPr lang="en-GB"/>
              <a:pPr/>
              <a:t>46</a:t>
            </a:fld>
            <a:endParaRPr lang="en-GB"/>
          </a:p>
        </p:txBody>
      </p:sp>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2EBDC-A026-4999-93C6-5A6BB2DC61E7}" type="slidenum">
              <a:rPr lang="en-GB"/>
              <a:pPr/>
              <a:t>47</a:t>
            </a:fld>
            <a:endParaRPr lang="en-GB"/>
          </a:p>
        </p:txBody>
      </p:sp>
      <p:sp>
        <p:nvSpPr>
          <p:cNvPr id="216066" name="Rectangle 2"/>
          <p:cNvSpPr>
            <a:spLocks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BFDB3-052D-415A-8DC1-7332E6B63FEB}" type="slidenum">
              <a:rPr lang="en-GB"/>
              <a:pPr/>
              <a:t>48</a:t>
            </a:fld>
            <a:endParaRPr lang="en-GB"/>
          </a:p>
        </p:txBody>
      </p:sp>
      <p:sp>
        <p:nvSpPr>
          <p:cNvPr id="242690" name="Rectangle 2"/>
          <p:cNvSpPr>
            <a:spLocks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C5AE0-0879-4C87-B882-D1A2AE868014}" type="slidenum">
              <a:rPr lang="en-GB"/>
              <a:pPr/>
              <a:t>49</a:t>
            </a:fld>
            <a:endParaRPr lang="en-GB"/>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B7200-09A7-4E05-B74D-23E7E009AED2}" type="slidenum">
              <a:rPr lang="en-GB"/>
              <a:pPr/>
              <a:t>5</a:t>
            </a:fld>
            <a:endParaRPr lang="en-GB"/>
          </a:p>
        </p:txBody>
      </p:sp>
      <p:sp>
        <p:nvSpPr>
          <p:cNvPr id="244738" name="Rectangle 2"/>
          <p:cNvSpPr>
            <a:spLocks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C3CAA-CEC7-48E0-8F34-8478A0ABA9FA}" type="slidenum">
              <a:rPr lang="en-GB"/>
              <a:pPr/>
              <a:t>50</a:t>
            </a:fld>
            <a:endParaRPr lang="en-GB"/>
          </a:p>
        </p:txBody>
      </p:sp>
      <p:sp>
        <p:nvSpPr>
          <p:cNvPr id="135170" name="Rectangle 2"/>
          <p:cNvSpPr>
            <a:spLocks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D8744-4CD7-4B9C-ACD9-82F513AF4501}" type="slidenum">
              <a:rPr lang="en-GB"/>
              <a:pPr/>
              <a:t>51</a:t>
            </a:fld>
            <a:endParaRPr lang="en-GB"/>
          </a:p>
        </p:txBody>
      </p:sp>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48AA3-4DBD-4A17-81DF-601E0A2EA25A}" type="slidenum">
              <a:rPr lang="en-GB"/>
              <a:pPr/>
              <a:t>52</a:t>
            </a:fld>
            <a:endParaRPr lang="en-GB"/>
          </a:p>
        </p:txBody>
      </p:sp>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45AE3-5955-4A4E-B947-A4F3BAEBA33D}" type="slidenum">
              <a:rPr lang="en-GB"/>
              <a:pPr/>
              <a:t>53</a:t>
            </a:fld>
            <a:endParaRPr lang="en-GB"/>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22FBA-6E8A-4039-8875-D8C3A4C87FB2}" type="slidenum">
              <a:rPr lang="en-GB"/>
              <a:pPr/>
              <a:t>54</a:t>
            </a:fld>
            <a:endParaRPr lang="en-GB"/>
          </a:p>
        </p:txBody>
      </p:sp>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46FB9-B082-4705-8879-FA1DCAA2B89B}" type="slidenum">
              <a:rPr lang="en-GB"/>
              <a:pPr/>
              <a:t>55</a:t>
            </a:fld>
            <a:endParaRPr lang="en-GB"/>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DD8A8-59DB-470D-8A4E-87371F8818FD}" type="slidenum">
              <a:rPr lang="en-GB"/>
              <a:pPr/>
              <a:t>56</a:t>
            </a:fld>
            <a:endParaRPr lang="en-GB"/>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778C9-0B75-4176-A8CF-0B73F5FE52C3}" type="slidenum">
              <a:rPr lang="en-GB"/>
              <a:pPr/>
              <a:t>57</a:t>
            </a:fld>
            <a:endParaRPr lang="en-GB"/>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28866-0659-4FDE-A7C2-5CBCE6E8BFB0}" type="slidenum">
              <a:rPr lang="en-GB"/>
              <a:pPr/>
              <a:t>58</a:t>
            </a:fld>
            <a:endParaRPr lang="en-GB"/>
          </a:p>
        </p:txBody>
      </p:sp>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13ABF-950A-4551-8F92-07037387CC76}" type="slidenum">
              <a:rPr lang="en-GB"/>
              <a:pPr/>
              <a:t>59</a:t>
            </a:fld>
            <a:endParaRPr lang="en-GB"/>
          </a:p>
        </p:txBody>
      </p:sp>
      <p:sp>
        <p:nvSpPr>
          <p:cNvPr id="180226" name="Rectangle 2"/>
          <p:cNvSpPr>
            <a:spLocks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DC9A01-9E13-46A8-A0CF-0BA181C42040}" type="slidenum">
              <a:rPr lang="en-GB"/>
              <a:pPr/>
              <a:t>6</a:t>
            </a:fld>
            <a:endParaRPr lang="en-GB"/>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1143F-3BC2-48B9-8CDB-A32C7B98928A}" type="slidenum">
              <a:rPr lang="en-GB"/>
              <a:pPr/>
              <a:t>60</a:t>
            </a:fld>
            <a:endParaRPr lang="en-GB"/>
          </a:p>
        </p:txBody>
      </p:sp>
      <p:sp>
        <p:nvSpPr>
          <p:cNvPr id="259074" name="Rectangle 2"/>
          <p:cNvSpPr>
            <a:spLocks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9C93E-1532-40CD-847D-CF8DF2BE9674}" type="slidenum">
              <a:rPr lang="en-GB"/>
              <a:pPr/>
              <a:t>61</a:t>
            </a:fld>
            <a:endParaRPr lang="en-GB"/>
          </a:p>
        </p:txBody>
      </p:sp>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6784A-F7A0-4BDB-A529-EBB6CF95728B}" type="slidenum">
              <a:rPr lang="en-GB"/>
              <a:pPr/>
              <a:t>62</a:t>
            </a:fld>
            <a:endParaRPr lang="en-GB"/>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50FCC-1F0A-4EDA-A9B2-3B65482C3B51}" type="slidenum">
              <a:rPr lang="en-GB"/>
              <a:pPr/>
              <a:t>63</a:t>
            </a:fld>
            <a:endParaRPr lang="en-GB"/>
          </a:p>
        </p:txBody>
      </p:sp>
      <p:sp>
        <p:nvSpPr>
          <p:cNvPr id="224258" name="Rectangle 2"/>
          <p:cNvSpPr>
            <a:spLocks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6F0A4-99B4-4CEE-8B53-2D99E68495C8}" type="slidenum">
              <a:rPr lang="en-GB"/>
              <a:pPr/>
              <a:t>64</a:t>
            </a:fld>
            <a:endParaRPr lang="en-GB"/>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B9A2B-888F-481E-8BF1-B102C6D97947}" type="slidenum">
              <a:rPr lang="en-GB"/>
              <a:pPr/>
              <a:t>65</a:t>
            </a:fld>
            <a:endParaRPr lang="en-GB"/>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83889-F181-4552-AD1E-B056A42693A3}" type="slidenum">
              <a:rPr lang="en-GB"/>
              <a:pPr/>
              <a:t>66</a:t>
            </a:fld>
            <a:endParaRPr lang="en-GB"/>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84823-CE92-4B13-B9C8-F62F934C59A9}" type="slidenum">
              <a:rPr lang="en-GB"/>
              <a:pPr/>
              <a:t>67</a:t>
            </a:fld>
            <a:endParaRPr lang="en-GB"/>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DC770-2875-4667-99A8-0F763B81ACD7}" type="slidenum">
              <a:rPr lang="en-GB"/>
              <a:pPr/>
              <a:t>68</a:t>
            </a:fld>
            <a:endParaRPr lang="en-GB"/>
          </a:p>
        </p:txBody>
      </p:sp>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636A8-4F3A-433F-A971-35EEA88A9213}" type="slidenum">
              <a:rPr lang="en-GB"/>
              <a:pPr/>
              <a:t>69</a:t>
            </a:fld>
            <a:endParaRPr lang="en-GB"/>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394A6-F9EB-423C-8BFD-B34708EBD31A}" type="slidenum">
              <a:rPr lang="en-GB"/>
              <a:pPr/>
              <a:t>7</a:t>
            </a:fld>
            <a:endParaRPr lang="en-GB"/>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779EA-2F7C-4364-B270-AAC0AED83F47}" type="slidenum">
              <a:rPr lang="en-GB"/>
              <a:pPr/>
              <a:t>70</a:t>
            </a:fld>
            <a:endParaRPr lang="en-GB"/>
          </a:p>
        </p:txBody>
      </p:sp>
      <p:sp>
        <p:nvSpPr>
          <p:cNvPr id="221186" name="Rectangle 2"/>
          <p:cNvSpPr>
            <a:spLocks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469C9-AB9D-42C8-AE77-832FC7756D34}" type="slidenum">
              <a:rPr lang="en-GB"/>
              <a:pPr/>
              <a:t>71</a:t>
            </a:fld>
            <a:endParaRPr lang="en-GB"/>
          </a:p>
        </p:txBody>
      </p:sp>
      <p:sp>
        <p:nvSpPr>
          <p:cNvPr id="226306" name="Rectangle 2"/>
          <p:cNvSpPr>
            <a:spLocks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282DE-2D0B-4820-8B4A-2D50A7866202}" type="slidenum">
              <a:rPr lang="en-GB"/>
              <a:pPr/>
              <a:t>72</a:t>
            </a:fld>
            <a:endParaRPr lang="en-GB"/>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C0B1F-7CD3-45E4-B0AA-C46496D474FF}" type="slidenum">
              <a:rPr lang="en-GB"/>
              <a:pPr/>
              <a:t>73</a:t>
            </a:fld>
            <a:endParaRPr lang="en-GB"/>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9B17B-EECC-46E3-A774-3F59F5763238}" type="slidenum">
              <a:rPr lang="en-GB"/>
              <a:pPr/>
              <a:t>74</a:t>
            </a:fld>
            <a:endParaRPr lang="en-GB"/>
          </a:p>
        </p:txBody>
      </p:sp>
      <p:sp>
        <p:nvSpPr>
          <p:cNvPr id="282626" name="Rectangle 2"/>
          <p:cNvSpPr>
            <a:spLocks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92B17-3783-416A-A7BE-C782E473AB96}" type="slidenum">
              <a:rPr lang="en-GB"/>
              <a:pPr/>
              <a:t>75</a:t>
            </a:fld>
            <a:endParaRPr lang="en-GB"/>
          </a:p>
        </p:txBody>
      </p:sp>
      <p:sp>
        <p:nvSpPr>
          <p:cNvPr id="284674" name="Rectangle 2"/>
          <p:cNvSpPr>
            <a:spLocks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D6AC4-E56F-490B-A20D-C63441CA97DD}" type="slidenum">
              <a:rPr lang="en-GB"/>
              <a:pPr/>
              <a:t>76</a:t>
            </a:fld>
            <a:endParaRPr lang="en-GB"/>
          </a:p>
        </p:txBody>
      </p:sp>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3D4D9-2F49-419E-A4B6-2F3D33C769A5}" type="slidenum">
              <a:rPr lang="en-GB"/>
              <a:pPr/>
              <a:t>8</a:t>
            </a:fld>
            <a:endParaRPr lang="en-GB"/>
          </a:p>
        </p:txBody>
      </p:sp>
      <p:sp>
        <p:nvSpPr>
          <p:cNvPr id="120834" name="Rectangle 2"/>
          <p:cNvSpPr>
            <a:spLocks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1C47BC-619E-498D-9983-BFE1521D28F8}" type="slidenum">
              <a:rPr lang="en-GB"/>
              <a:pPr/>
              <a:t>9</a:t>
            </a:fld>
            <a:endParaRPr lang="en-GB"/>
          </a:p>
        </p:txBody>
      </p:sp>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48834" name="Rectangle 2"/>
          <p:cNvSpPr>
            <a:spLocks noChangeArrowheads="1"/>
          </p:cNvSpPr>
          <p:nvPr>
            <p:custDataLst>
              <p:tags r:id="rId1"/>
            </p:custDataLst>
          </p:nvPr>
        </p:nvSpPr>
        <p:spPr bwMode="auto">
          <a:xfrm>
            <a:off x="0" y="0"/>
            <a:ext cx="8534400" cy="533400"/>
          </a:xfrm>
          <a:prstGeom prst="rect">
            <a:avLst/>
          </a:prstGeom>
          <a:solidFill>
            <a:srgbClr val="153B63"/>
          </a:solidFill>
          <a:ln w="0">
            <a:noFill/>
            <a:miter lim="800000"/>
            <a:headEnd/>
            <a:tailEnd/>
          </a:ln>
          <a:effectLst/>
        </p:spPr>
        <p:txBody>
          <a:bodyPr wrap="none" lIns="0" tIns="0" rIns="0" bIns="0" anchor="ctr"/>
          <a:lstStyle/>
          <a:p>
            <a:pPr algn="ctr"/>
            <a:endParaRPr lang="de-DE">
              <a:solidFill>
                <a:srgbClr val="153B63"/>
              </a:solidFill>
            </a:endParaRPr>
          </a:p>
        </p:txBody>
      </p:sp>
      <p:sp>
        <p:nvSpPr>
          <p:cNvPr id="248835" name="Line 3"/>
          <p:cNvSpPr>
            <a:spLocks noChangeShapeType="1"/>
          </p:cNvSpPr>
          <p:nvPr>
            <p:custDataLst>
              <p:tags r:id="rId2"/>
            </p:custDataLst>
          </p:nvPr>
        </p:nvSpPr>
        <p:spPr bwMode="auto">
          <a:xfrm>
            <a:off x="0" y="533400"/>
            <a:ext cx="8534400" cy="0"/>
          </a:xfrm>
          <a:prstGeom prst="line">
            <a:avLst/>
          </a:prstGeom>
          <a:noFill/>
          <a:ln w="9017">
            <a:solidFill>
              <a:srgbClr val="153B63"/>
            </a:solidFill>
            <a:round/>
            <a:headEnd/>
            <a:tailEnd/>
          </a:ln>
          <a:effectLst/>
        </p:spPr>
        <p:txBody>
          <a:bodyPr wrap="none" anchor="ctr"/>
          <a:lstStyle/>
          <a:p>
            <a:endParaRPr lang="de-DE"/>
          </a:p>
        </p:txBody>
      </p:sp>
      <p:pic>
        <p:nvPicPr>
          <p:cNvPr id="248836" name="Picture 4" descr="PPTFOOTCOL"/>
          <p:cNvPicPr>
            <a:picLocks noChangeArrowheads="1"/>
          </p:cNvPicPr>
          <p:nvPr>
            <p:custDataLst>
              <p:tags r:id="rId3"/>
            </p:custDataLst>
          </p:nvPr>
        </p:nvPicPr>
        <p:blipFill>
          <a:blip r:embed="rId9"/>
          <a:srcRect/>
          <a:stretch>
            <a:fillRect/>
          </a:stretch>
        </p:blipFill>
        <p:spPr bwMode="auto">
          <a:xfrm>
            <a:off x="0" y="5562600"/>
            <a:ext cx="8534400" cy="609600"/>
          </a:xfrm>
          <a:prstGeom prst="rect">
            <a:avLst/>
          </a:prstGeom>
          <a:noFill/>
          <a:ln w="0">
            <a:noFill/>
            <a:miter lim="800000"/>
            <a:headEnd/>
            <a:tailEnd/>
          </a:ln>
          <a:effectLst/>
        </p:spPr>
      </p:pic>
      <p:sp>
        <p:nvSpPr>
          <p:cNvPr id="248837" name="Line 5"/>
          <p:cNvSpPr>
            <a:spLocks noChangeShapeType="1"/>
          </p:cNvSpPr>
          <p:nvPr>
            <p:custDataLst>
              <p:tags r:id="rId4"/>
            </p:custDataLst>
          </p:nvPr>
        </p:nvSpPr>
        <p:spPr bwMode="auto">
          <a:xfrm>
            <a:off x="0" y="5562600"/>
            <a:ext cx="8534400" cy="0"/>
          </a:xfrm>
          <a:prstGeom prst="line">
            <a:avLst/>
          </a:prstGeom>
          <a:noFill/>
          <a:ln w="9017">
            <a:solidFill>
              <a:srgbClr val="DDDDE7"/>
            </a:solidFill>
            <a:round/>
            <a:headEnd/>
            <a:tailEnd/>
          </a:ln>
          <a:effectLst/>
        </p:spPr>
        <p:txBody>
          <a:bodyPr wrap="none" anchor="ctr"/>
          <a:lstStyle/>
          <a:p>
            <a:endParaRPr lang="de-DE"/>
          </a:p>
        </p:txBody>
      </p:sp>
      <p:sp>
        <p:nvSpPr>
          <p:cNvPr id="248838" name="Rectangle 6"/>
          <p:cNvSpPr>
            <a:spLocks noGrp="1" noChangeArrowheads="1"/>
          </p:cNvSpPr>
          <p:nvPr>
            <p:ph type="ctrTitle"/>
            <p:custDataLst>
              <p:tags r:id="rId5"/>
            </p:custDataLst>
          </p:nvPr>
        </p:nvSpPr>
        <p:spPr>
          <a:xfrm>
            <a:off x="533400" y="533400"/>
            <a:ext cx="7772400" cy="533400"/>
          </a:xfrm>
        </p:spPr>
        <p:txBody>
          <a:bodyPr/>
          <a:lstStyle>
            <a:lvl1pPr>
              <a:defRPr/>
            </a:lvl1pPr>
          </a:lstStyle>
          <a:p>
            <a:r>
              <a:rPr lang="de-DE"/>
              <a:t>Titelmasterformat durch Klicken bearbeiten</a:t>
            </a:r>
          </a:p>
        </p:txBody>
      </p:sp>
      <p:sp>
        <p:nvSpPr>
          <p:cNvPr id="248839" name="Rectangle 7" hidden="1"/>
          <p:cNvSpPr>
            <a:spLocks noGrp="1" noChangeArrowheads="1"/>
          </p:cNvSpPr>
          <p:nvPr>
            <p:ph type="subTitle" idx="1"/>
            <p:custDataLst>
              <p:tags r:id="rId6"/>
            </p:custDataLst>
          </p:nvPr>
        </p:nvSpPr>
        <p:spPr>
          <a:xfrm>
            <a:off x="533400" y="3200400"/>
            <a:ext cx="7772400" cy="1676400"/>
          </a:xfrm>
        </p:spPr>
        <p:txBody>
          <a:bodyPr/>
          <a:lstStyle>
            <a:lvl1pPr marL="0" indent="0">
              <a:defRPr/>
            </a:lvl1pPr>
          </a:lstStyle>
          <a:p>
            <a:r>
              <a:rPr lang="de-DE"/>
              <a:t>Formatvorlage des Untertitelmasters durch Klicken bearbeiten</a:t>
            </a:r>
          </a:p>
        </p:txBody>
      </p:sp>
      <p:sp>
        <p:nvSpPr>
          <p:cNvPr id="248840" name="Rectangle 8"/>
          <p:cNvSpPr>
            <a:spLocks noGrp="1" noChangeArrowheads="1"/>
          </p:cNvSpPr>
          <p:nvPr>
            <p:ph type="sldNum" sz="quarter" idx="4"/>
            <p:custDataLst>
              <p:tags r:id="rId7"/>
            </p:custDataLst>
          </p:nvPr>
        </p:nvSpPr>
        <p:spPr/>
        <p:txBody>
          <a:bodyPr/>
          <a:lstStyle>
            <a:lvl1pPr>
              <a:defRPr/>
            </a:lvl1pPr>
          </a:lstStyle>
          <a:p>
            <a:fld id="{5E58D97B-D22D-4E7C-B4C8-B76D8911F2A6}"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1DFA08DB-A51C-4F19-8A66-8D2ACB6E4E8A}"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019800" y="533400"/>
            <a:ext cx="1828800" cy="43434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33400" y="533400"/>
            <a:ext cx="5334000" cy="43434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D89C8061-E55E-4E4A-A5B1-C3D7DEB2EE93}"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33400" y="533400"/>
            <a:ext cx="7315200" cy="5334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533400" y="1066800"/>
            <a:ext cx="3581400" cy="38100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267200" y="1066800"/>
            <a:ext cx="3581400" cy="38100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a:xfrm>
            <a:off x="76200" y="5851525"/>
            <a:ext cx="381000" cy="190500"/>
          </a:xfrm>
        </p:spPr>
        <p:txBody>
          <a:bodyPr/>
          <a:lstStyle>
            <a:lvl1pPr>
              <a:defRPr/>
            </a:lvl1pPr>
          </a:lstStyle>
          <a:p>
            <a:fld id="{F6F4C026-7E2D-45B6-A872-CEA652B27B5F}"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700F2A07-0574-402C-822B-541411EE46E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74688" y="3965575"/>
            <a:ext cx="7253287" cy="1227138"/>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674688" y="2616200"/>
            <a:ext cx="7253287" cy="1349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C52AF811-8C33-41CF-8A70-8E83AB635F41}"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34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2672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012A3FBC-0965-407C-B55A-ACA77706EABF}"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27038" y="247650"/>
            <a:ext cx="7680325" cy="10287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27038" y="1381125"/>
            <a:ext cx="3770312" cy="576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27038" y="1957388"/>
            <a:ext cx="3770312" cy="355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335463" y="1381125"/>
            <a:ext cx="3771900" cy="576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335463" y="1957388"/>
            <a:ext cx="3771900" cy="355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6C7C0871-B68B-497D-AC2E-1BC538F0BDD9}"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1B9144A6-C527-47F4-8859-9F0C391AAD1A}"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F1787AE0-5EB3-4E07-A460-CC4211D4C0F5}"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27038" y="246063"/>
            <a:ext cx="2806700" cy="1046162"/>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336925" y="246063"/>
            <a:ext cx="4770438" cy="5267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27038" y="1292225"/>
            <a:ext cx="2806700"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B5BD6EEC-B657-44AA-991D-8E0B16F9E0E6}"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73225" y="4321175"/>
            <a:ext cx="5119688" cy="50958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673225" y="550863"/>
            <a:ext cx="5119688" cy="37036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673225" y="4830763"/>
            <a:ext cx="5119688" cy="723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7360BD89-344A-49D8-B225-09BC679C426A}"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11" name="Rectangle 3"/>
          <p:cNvSpPr>
            <a:spLocks noChangeArrowheads="1"/>
          </p:cNvSpPr>
          <p:nvPr>
            <p:custDataLst>
              <p:tags r:id="rId14"/>
            </p:custDataLst>
          </p:nvPr>
        </p:nvSpPr>
        <p:spPr bwMode="auto">
          <a:xfrm>
            <a:off x="0" y="0"/>
            <a:ext cx="8534400" cy="533400"/>
          </a:xfrm>
          <a:prstGeom prst="rect">
            <a:avLst/>
          </a:prstGeom>
          <a:solidFill>
            <a:srgbClr val="153B63"/>
          </a:solidFill>
          <a:ln w="0">
            <a:noFill/>
            <a:miter lim="800000"/>
            <a:headEnd/>
            <a:tailEnd/>
          </a:ln>
          <a:effectLst/>
        </p:spPr>
        <p:txBody>
          <a:bodyPr wrap="none" lIns="0" tIns="0" rIns="0" bIns="0" anchor="ctr"/>
          <a:lstStyle/>
          <a:p>
            <a:pPr algn="ctr"/>
            <a:endParaRPr lang="de-DE">
              <a:solidFill>
                <a:srgbClr val="153B63"/>
              </a:solidFill>
            </a:endParaRPr>
          </a:p>
        </p:txBody>
      </p:sp>
      <p:sp>
        <p:nvSpPr>
          <p:cNvPr id="247812" name="Line 4"/>
          <p:cNvSpPr>
            <a:spLocks noChangeShapeType="1"/>
          </p:cNvSpPr>
          <p:nvPr>
            <p:custDataLst>
              <p:tags r:id="rId15"/>
            </p:custDataLst>
          </p:nvPr>
        </p:nvSpPr>
        <p:spPr bwMode="auto">
          <a:xfrm>
            <a:off x="0" y="533400"/>
            <a:ext cx="8534400" cy="0"/>
          </a:xfrm>
          <a:prstGeom prst="line">
            <a:avLst/>
          </a:prstGeom>
          <a:noFill/>
          <a:ln w="9017">
            <a:solidFill>
              <a:srgbClr val="153B63"/>
            </a:solidFill>
            <a:round/>
            <a:headEnd/>
            <a:tailEnd/>
          </a:ln>
          <a:effectLst/>
        </p:spPr>
        <p:txBody>
          <a:bodyPr wrap="none" anchor="ctr"/>
          <a:lstStyle/>
          <a:p>
            <a:endParaRPr lang="de-DE"/>
          </a:p>
        </p:txBody>
      </p:sp>
      <p:pic>
        <p:nvPicPr>
          <p:cNvPr id="247810" name="Picture 2" descr="PPTFOOTCOL"/>
          <p:cNvPicPr>
            <a:picLocks noChangeArrowheads="1"/>
          </p:cNvPicPr>
          <p:nvPr>
            <p:custDataLst>
              <p:tags r:id="rId16"/>
            </p:custDataLst>
          </p:nvPr>
        </p:nvPicPr>
        <p:blipFill>
          <a:blip r:embed="rId22"/>
          <a:srcRect/>
          <a:stretch>
            <a:fillRect/>
          </a:stretch>
        </p:blipFill>
        <p:spPr bwMode="auto">
          <a:xfrm>
            <a:off x="0" y="5562600"/>
            <a:ext cx="8534400" cy="609600"/>
          </a:xfrm>
          <a:prstGeom prst="rect">
            <a:avLst/>
          </a:prstGeom>
          <a:noFill/>
          <a:ln w="0">
            <a:noFill/>
            <a:miter lim="800000"/>
            <a:headEnd/>
            <a:tailEnd/>
          </a:ln>
          <a:effectLst/>
        </p:spPr>
      </p:pic>
      <p:pic>
        <p:nvPicPr>
          <p:cNvPr id="247817" name="Picture 9" descr="BOCOL"/>
          <p:cNvPicPr>
            <a:picLocks noChangeArrowheads="1"/>
          </p:cNvPicPr>
          <p:nvPr userDrawn="1">
            <p:custDataLst>
              <p:tags r:id="rId17"/>
            </p:custDataLst>
          </p:nvPr>
        </p:nvPicPr>
        <p:blipFill>
          <a:blip r:embed="rId23" cstate="print"/>
          <a:srcRect/>
          <a:stretch>
            <a:fillRect/>
          </a:stretch>
        </p:blipFill>
        <p:spPr bwMode="auto">
          <a:xfrm>
            <a:off x="6477000" y="5651500"/>
            <a:ext cx="1828800" cy="406400"/>
          </a:xfrm>
          <a:prstGeom prst="rect">
            <a:avLst/>
          </a:prstGeom>
          <a:noFill/>
          <a:ln w="0">
            <a:noFill/>
            <a:miter lim="800000"/>
            <a:headEnd/>
            <a:tailEnd/>
          </a:ln>
          <a:effectLst/>
        </p:spPr>
      </p:pic>
      <p:sp>
        <p:nvSpPr>
          <p:cNvPr id="247816" name="Rectangle 8"/>
          <p:cNvSpPr>
            <a:spLocks noGrp="1" noChangeArrowheads="1"/>
          </p:cNvSpPr>
          <p:nvPr>
            <p:ph type="sldNum" sz="quarter" idx="4"/>
            <p:custDataLst>
              <p:tags r:id="rId18"/>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500">
                <a:solidFill>
                  <a:srgbClr val="707070"/>
                </a:solidFill>
              </a:defRPr>
            </a:lvl1pPr>
          </a:lstStyle>
          <a:p>
            <a:fld id="{CF133038-0C18-452D-9A8B-38412D41C9DC}" type="slidenum">
              <a:rPr lang="de-DE"/>
              <a:pPr/>
              <a:t>‹Nr.›</a:t>
            </a:fld>
            <a:endParaRPr lang="de-DE"/>
          </a:p>
        </p:txBody>
      </p:sp>
      <p:sp>
        <p:nvSpPr>
          <p:cNvPr id="247813" name="Line 5"/>
          <p:cNvSpPr>
            <a:spLocks noChangeShapeType="1"/>
          </p:cNvSpPr>
          <p:nvPr>
            <p:custDataLst>
              <p:tags r:id="rId19"/>
            </p:custDataLst>
          </p:nvPr>
        </p:nvSpPr>
        <p:spPr bwMode="auto">
          <a:xfrm>
            <a:off x="0" y="5562600"/>
            <a:ext cx="8534400" cy="0"/>
          </a:xfrm>
          <a:prstGeom prst="line">
            <a:avLst/>
          </a:prstGeom>
          <a:noFill/>
          <a:ln w="9017">
            <a:solidFill>
              <a:srgbClr val="DDDDE7"/>
            </a:solidFill>
            <a:round/>
            <a:headEnd/>
            <a:tailEnd/>
          </a:ln>
          <a:effectLst/>
        </p:spPr>
        <p:txBody>
          <a:bodyPr wrap="none" anchor="ctr"/>
          <a:lstStyle/>
          <a:p>
            <a:endParaRPr lang="de-DE"/>
          </a:p>
        </p:txBody>
      </p:sp>
      <p:sp>
        <p:nvSpPr>
          <p:cNvPr id="247814" name="Rectangle 6"/>
          <p:cNvSpPr>
            <a:spLocks noGrp="1" noChangeArrowheads="1"/>
          </p:cNvSpPr>
          <p:nvPr>
            <p:ph type="title"/>
            <p:custDataLst>
              <p:tags r:id="rId20"/>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lvl="0"/>
            <a:r>
              <a:rPr lang="de-DE" smtClean="0"/>
              <a:t>Titelmasterformat durch Klicken bearbeiten</a:t>
            </a:r>
          </a:p>
        </p:txBody>
      </p:sp>
      <p:sp>
        <p:nvSpPr>
          <p:cNvPr id="247815" name="Rectangle 7"/>
          <p:cNvSpPr>
            <a:spLocks noGrp="1" noChangeArrowheads="1"/>
          </p:cNvSpPr>
          <p:nvPr>
            <p:ph type="body" idx="1"/>
            <p:custDataLst>
              <p:tags r:id="rId21"/>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lvl1pPr algn="l" rtl="0" fontAlgn="base">
        <a:lnSpc>
          <a:spcPct val="111000"/>
        </a:lnSpc>
        <a:spcBef>
          <a:spcPct val="0"/>
        </a:spcBef>
        <a:spcAft>
          <a:spcPct val="0"/>
        </a:spcAft>
        <a:defRPr sz="2700">
          <a:solidFill>
            <a:srgbClr val="000000"/>
          </a:solidFill>
          <a:latin typeface="+mj-lt"/>
          <a:ea typeface="+mj-ea"/>
          <a:cs typeface="+mj-cs"/>
        </a:defRPr>
      </a:lvl1pPr>
      <a:lvl2pPr algn="l" rtl="0" fontAlgn="base">
        <a:lnSpc>
          <a:spcPct val="111000"/>
        </a:lnSpc>
        <a:spcBef>
          <a:spcPct val="0"/>
        </a:spcBef>
        <a:spcAft>
          <a:spcPct val="0"/>
        </a:spcAft>
        <a:defRPr sz="2700">
          <a:solidFill>
            <a:srgbClr val="000000"/>
          </a:solidFill>
          <a:latin typeface="Bosch Office Sans" pitchFamily="34" charset="0"/>
        </a:defRPr>
      </a:lvl2pPr>
      <a:lvl3pPr algn="l" rtl="0" fontAlgn="base">
        <a:lnSpc>
          <a:spcPct val="111000"/>
        </a:lnSpc>
        <a:spcBef>
          <a:spcPct val="0"/>
        </a:spcBef>
        <a:spcAft>
          <a:spcPct val="0"/>
        </a:spcAft>
        <a:defRPr sz="2700">
          <a:solidFill>
            <a:srgbClr val="000000"/>
          </a:solidFill>
          <a:latin typeface="Bosch Office Sans" pitchFamily="34" charset="0"/>
        </a:defRPr>
      </a:lvl3pPr>
      <a:lvl4pPr algn="l" rtl="0" fontAlgn="base">
        <a:lnSpc>
          <a:spcPct val="111000"/>
        </a:lnSpc>
        <a:spcBef>
          <a:spcPct val="0"/>
        </a:spcBef>
        <a:spcAft>
          <a:spcPct val="0"/>
        </a:spcAft>
        <a:defRPr sz="2700">
          <a:solidFill>
            <a:srgbClr val="000000"/>
          </a:solidFill>
          <a:latin typeface="Bosch Office Sans" pitchFamily="34" charset="0"/>
        </a:defRPr>
      </a:lvl4pPr>
      <a:lvl5pPr algn="l" rtl="0" fontAlgn="base">
        <a:lnSpc>
          <a:spcPct val="111000"/>
        </a:lnSpc>
        <a:spcBef>
          <a:spcPct val="0"/>
        </a:spcBef>
        <a:spcAft>
          <a:spcPct val="0"/>
        </a:spcAft>
        <a:defRPr sz="2700">
          <a:solidFill>
            <a:srgbClr val="000000"/>
          </a:solidFill>
          <a:latin typeface="Bosch Office Sans" pitchFamily="34" charset="0"/>
        </a:defRPr>
      </a:lvl5pPr>
      <a:lvl6pPr marL="457200" algn="l" rtl="0" fontAlgn="base">
        <a:lnSpc>
          <a:spcPct val="111000"/>
        </a:lnSpc>
        <a:spcBef>
          <a:spcPct val="0"/>
        </a:spcBef>
        <a:spcAft>
          <a:spcPct val="0"/>
        </a:spcAft>
        <a:defRPr sz="2700">
          <a:solidFill>
            <a:srgbClr val="000000"/>
          </a:solidFill>
          <a:latin typeface="Bosch Office Sans" pitchFamily="34" charset="0"/>
        </a:defRPr>
      </a:lvl6pPr>
      <a:lvl7pPr marL="914400" algn="l" rtl="0" fontAlgn="base">
        <a:lnSpc>
          <a:spcPct val="111000"/>
        </a:lnSpc>
        <a:spcBef>
          <a:spcPct val="0"/>
        </a:spcBef>
        <a:spcAft>
          <a:spcPct val="0"/>
        </a:spcAft>
        <a:defRPr sz="2700">
          <a:solidFill>
            <a:srgbClr val="000000"/>
          </a:solidFill>
          <a:latin typeface="Bosch Office Sans" pitchFamily="34" charset="0"/>
        </a:defRPr>
      </a:lvl7pPr>
      <a:lvl8pPr marL="1371600" algn="l" rtl="0" fontAlgn="base">
        <a:lnSpc>
          <a:spcPct val="111000"/>
        </a:lnSpc>
        <a:spcBef>
          <a:spcPct val="0"/>
        </a:spcBef>
        <a:spcAft>
          <a:spcPct val="0"/>
        </a:spcAft>
        <a:defRPr sz="2700">
          <a:solidFill>
            <a:srgbClr val="000000"/>
          </a:solidFill>
          <a:latin typeface="Bosch Office Sans" pitchFamily="34" charset="0"/>
        </a:defRPr>
      </a:lvl8pPr>
      <a:lvl9pPr marL="1828800" algn="l" rtl="0" fontAlgn="base">
        <a:lnSpc>
          <a:spcPct val="111000"/>
        </a:lnSpc>
        <a:spcBef>
          <a:spcPct val="0"/>
        </a:spcBef>
        <a:spcAft>
          <a:spcPct val="0"/>
        </a:spcAft>
        <a:defRPr sz="2700">
          <a:solidFill>
            <a:srgbClr val="000000"/>
          </a:solidFill>
          <a:latin typeface="Bosch Office Sans" pitchFamily="34" charset="0"/>
        </a:defRPr>
      </a:lvl9pPr>
    </p:titleStyle>
    <p:bodyStyle>
      <a:lvl1pPr marL="304800" indent="-304800" algn="l" rtl="0" fontAlgn="base">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09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914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219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5240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12.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5.jpeg"/><Relationship Id="rId2" Type="http://schemas.openxmlformats.org/officeDocument/2006/relationships/tags" Target="../tags/tag17.xml"/><Relationship Id="rId16"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image" Target="../media/image4.png"/><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6.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notesSlide" Target="../notesSlides/notesSlide10.xml"/><Relationship Id="rId5" Type="http://schemas.openxmlformats.org/officeDocument/2006/relationships/tags" Target="../tags/tag163.xml"/><Relationship Id="rId10" Type="http://schemas.openxmlformats.org/officeDocument/2006/relationships/slideLayout" Target="../slideLayouts/slideLayout2.xml"/><Relationship Id="rId4" Type="http://schemas.openxmlformats.org/officeDocument/2006/relationships/tags" Target="../tags/tag162.xml"/><Relationship Id="rId9" Type="http://schemas.openxmlformats.org/officeDocument/2006/relationships/tags" Target="../tags/tag167.xml"/></Relationships>
</file>

<file path=ppt/slides/_rels/slide11.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6.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notesSlide" Target="../notesSlides/notesSlide11.xml"/><Relationship Id="rId5" Type="http://schemas.openxmlformats.org/officeDocument/2006/relationships/tags" Target="../tags/tag172.xml"/><Relationship Id="rId10" Type="http://schemas.openxmlformats.org/officeDocument/2006/relationships/slideLayout" Target="../slideLayouts/slideLayout2.xml"/><Relationship Id="rId4" Type="http://schemas.openxmlformats.org/officeDocument/2006/relationships/tags" Target="../tags/tag171.xml"/><Relationship Id="rId9" Type="http://schemas.openxmlformats.org/officeDocument/2006/relationships/tags" Target="../tags/tag176.xml"/></Relationships>
</file>

<file path=ppt/slides/_rels/slide12.xml.rels><?xml version="1.0" encoding="UTF-8" standalone="yes"?>
<Relationships xmlns="http://schemas.openxmlformats.org/package/2006/relationships"><Relationship Id="rId8" Type="http://schemas.openxmlformats.org/officeDocument/2006/relationships/tags" Target="../tags/tag184.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media/image6.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notesSlide" Target="../notesSlides/notesSlide12.xml"/><Relationship Id="rId5" Type="http://schemas.openxmlformats.org/officeDocument/2006/relationships/tags" Target="../tags/tag181.xml"/><Relationship Id="rId10" Type="http://schemas.openxmlformats.org/officeDocument/2006/relationships/slideLayout" Target="../slideLayouts/slideLayout2.xml"/><Relationship Id="rId4" Type="http://schemas.openxmlformats.org/officeDocument/2006/relationships/tags" Target="../tags/tag180.xml"/><Relationship Id="rId9" Type="http://schemas.openxmlformats.org/officeDocument/2006/relationships/tags" Target="../tags/tag185.xml"/></Relationships>
</file>

<file path=ppt/slides/_rels/slide13.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6.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notesSlide" Target="../notesSlides/notesSlide13.xml"/><Relationship Id="rId5" Type="http://schemas.openxmlformats.org/officeDocument/2006/relationships/tags" Target="../tags/tag190.xml"/><Relationship Id="rId10" Type="http://schemas.openxmlformats.org/officeDocument/2006/relationships/slideLayout" Target="../slideLayouts/slideLayout2.xml"/><Relationship Id="rId4" Type="http://schemas.openxmlformats.org/officeDocument/2006/relationships/tags" Target="../tags/tag189.xml"/><Relationship Id="rId9" Type="http://schemas.openxmlformats.org/officeDocument/2006/relationships/tags" Target="../tags/tag194.xml"/></Relationships>
</file>

<file path=ppt/slides/_rels/slide14.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18" Type="http://schemas.openxmlformats.org/officeDocument/2006/relationships/tags" Target="../tags/tag212.xml"/><Relationship Id="rId3" Type="http://schemas.openxmlformats.org/officeDocument/2006/relationships/tags" Target="../tags/tag197.xml"/><Relationship Id="rId21" Type="http://schemas.openxmlformats.org/officeDocument/2006/relationships/slideLayout" Target="../slideLayouts/slideLayout2.xml"/><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tags" Target="../tags/tag211.xml"/><Relationship Id="rId25" Type="http://schemas.openxmlformats.org/officeDocument/2006/relationships/image" Target="file:///C:\AR3\work\24_Sources\branches\R4.0\ZGEN_SWSArtifacts\diagrams\DCMAndOtherComponents.emf" TargetMode="External"/><Relationship Id="rId2" Type="http://schemas.openxmlformats.org/officeDocument/2006/relationships/tags" Target="../tags/tag196.xml"/><Relationship Id="rId16" Type="http://schemas.openxmlformats.org/officeDocument/2006/relationships/tags" Target="../tags/tag210.xml"/><Relationship Id="rId20" Type="http://schemas.openxmlformats.org/officeDocument/2006/relationships/tags" Target="../tags/tag214.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24" Type="http://schemas.openxmlformats.org/officeDocument/2006/relationships/image" Target="../media/image10.emf"/><Relationship Id="rId5" Type="http://schemas.openxmlformats.org/officeDocument/2006/relationships/tags" Target="../tags/tag199.xml"/><Relationship Id="rId15" Type="http://schemas.openxmlformats.org/officeDocument/2006/relationships/tags" Target="../tags/tag209.xml"/><Relationship Id="rId23" Type="http://schemas.openxmlformats.org/officeDocument/2006/relationships/image" Target="../media/image6.png"/><Relationship Id="rId10" Type="http://schemas.openxmlformats.org/officeDocument/2006/relationships/tags" Target="../tags/tag204.xml"/><Relationship Id="rId19" Type="http://schemas.openxmlformats.org/officeDocument/2006/relationships/tags" Target="../tags/tag213.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image" Target="../media/image6.png"/><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notesSlide" Target="../notesSlides/notesSlide15.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slideLayout" Target="../slideLayouts/slideLayout2.xml"/><Relationship Id="rId5" Type="http://schemas.openxmlformats.org/officeDocument/2006/relationships/tags" Target="../tags/tag219.xml"/><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s>
</file>

<file path=ppt/slides/_rels/slide16.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image" Target="../media/image6.png"/><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notesSlide" Target="../notesSlides/notesSlide16.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slideLayout" Target="../slideLayouts/slideLayout2.xml"/><Relationship Id="rId5" Type="http://schemas.openxmlformats.org/officeDocument/2006/relationships/tags" Target="../tags/tag229.xml"/><Relationship Id="rId10" Type="http://schemas.openxmlformats.org/officeDocument/2006/relationships/tags" Target="../tags/tag234.xml"/><Relationship Id="rId4" Type="http://schemas.openxmlformats.org/officeDocument/2006/relationships/tags" Target="../tags/tag228.xml"/><Relationship Id="rId9" Type="http://schemas.openxmlformats.org/officeDocument/2006/relationships/tags" Target="../tags/tag233.xml"/></Relationships>
</file>

<file path=ppt/slides/_rels/slide17.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image" Target="../media/image6.png"/><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notesSlide" Target="../notesSlides/notesSlide1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slideLayout" Target="../slideLayouts/slideLayout2.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s>
</file>

<file path=ppt/slides/_rels/slide18.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image" Target="../media/image6.png"/><Relationship Id="rId3" Type="http://schemas.openxmlformats.org/officeDocument/2006/relationships/tags" Target="../tags/tag247.xml"/><Relationship Id="rId7" Type="http://schemas.openxmlformats.org/officeDocument/2006/relationships/tags" Target="../tags/tag251.xml"/><Relationship Id="rId12" Type="http://schemas.openxmlformats.org/officeDocument/2006/relationships/notesSlide" Target="../notesSlides/notesSlide18.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slideLayout" Target="../slideLayouts/slideLayout2.xml"/><Relationship Id="rId5" Type="http://schemas.openxmlformats.org/officeDocument/2006/relationships/tags" Target="../tags/tag249.xml"/><Relationship Id="rId10" Type="http://schemas.openxmlformats.org/officeDocument/2006/relationships/tags" Target="../tags/tag254.xml"/><Relationship Id="rId4" Type="http://schemas.openxmlformats.org/officeDocument/2006/relationships/tags" Target="../tags/tag248.xml"/><Relationship Id="rId9" Type="http://schemas.openxmlformats.org/officeDocument/2006/relationships/tags" Target="../tags/tag253.xml"/></Relationships>
</file>

<file path=ppt/slides/_rels/slide19.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hyperlink" Target="file:///\\si8256\autosar$\SVN3-COPY\22_Releases\40_Release4.0R0002\01_Standard\AUTOSAR_SWS_DiagnosticCommunicationManager.pdf" TargetMode="Externa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image" Target="../media/image6.png"/><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notesSlide" Target="../notesSlides/notesSlide19.xml"/><Relationship Id="rId5" Type="http://schemas.openxmlformats.org/officeDocument/2006/relationships/tags" Target="../tags/tag259.xml"/><Relationship Id="rId10" Type="http://schemas.openxmlformats.org/officeDocument/2006/relationships/slideLayout" Target="../slideLayouts/slideLayout2.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hyperlink" Target="file:///\\si8256\autosar$\SVN3-COPY\22_Releases\31_Release3.1R0004\01_Standard\AUTOSAR_SWS_DCM.pdf"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notesSlide" Target="../notesSlides/notesSlide2.xml"/><Relationship Id="rId5" Type="http://schemas.openxmlformats.org/officeDocument/2006/relationships/tags" Target="../tags/tag32.xml"/><Relationship Id="rId10" Type="http://schemas.openxmlformats.org/officeDocument/2006/relationships/slideLayout" Target="../slideLayouts/slideLayout2.xml"/><Relationship Id="rId4" Type="http://schemas.openxmlformats.org/officeDocument/2006/relationships/tags" Target="../tags/tag31.xml"/><Relationship Id="rId9" Type="http://schemas.openxmlformats.org/officeDocument/2006/relationships/tags" Target="../tags/tag36.xml"/></Relationships>
</file>

<file path=ppt/slides/_rels/slide20.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12" Type="http://schemas.openxmlformats.org/officeDocument/2006/relationships/image" Target="../media/image6.png"/><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notesSlide" Target="../notesSlides/notesSlide20.xml"/><Relationship Id="rId5" Type="http://schemas.openxmlformats.org/officeDocument/2006/relationships/tags" Target="../tags/tag268.xml"/><Relationship Id="rId10" Type="http://schemas.openxmlformats.org/officeDocument/2006/relationships/slideLayout" Target="../slideLayouts/slideLayout2.xml"/><Relationship Id="rId4" Type="http://schemas.openxmlformats.org/officeDocument/2006/relationships/tags" Target="../tags/tag267.xml"/><Relationship Id="rId9" Type="http://schemas.openxmlformats.org/officeDocument/2006/relationships/tags" Target="../tags/tag272.xml"/></Relationships>
</file>

<file path=ppt/slides/_rels/slide21.xml.rels><?xml version="1.0" encoding="UTF-8" standalone="yes"?>
<Relationships xmlns="http://schemas.openxmlformats.org/package/2006/relationships"><Relationship Id="rId8" Type="http://schemas.openxmlformats.org/officeDocument/2006/relationships/tags" Target="../tags/tag280.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image" Target="../media/image6.png"/><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notesSlide" Target="../notesSlides/notesSlide21.xml"/><Relationship Id="rId5" Type="http://schemas.openxmlformats.org/officeDocument/2006/relationships/tags" Target="../tags/tag277.xml"/><Relationship Id="rId10" Type="http://schemas.openxmlformats.org/officeDocument/2006/relationships/slideLayout" Target="../slideLayouts/slideLayout2.xml"/><Relationship Id="rId4" Type="http://schemas.openxmlformats.org/officeDocument/2006/relationships/tags" Target="../tags/tag276.xml"/><Relationship Id="rId9" Type="http://schemas.openxmlformats.org/officeDocument/2006/relationships/tags" Target="../tags/tag281.xml"/></Relationships>
</file>

<file path=ppt/slides/_rels/slide22.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3" Type="http://schemas.openxmlformats.org/officeDocument/2006/relationships/tags" Target="../tags/tag284.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image" Target="../media/image6.png"/><Relationship Id="rId2" Type="http://schemas.openxmlformats.org/officeDocument/2006/relationships/tags" Target="../tags/tag283.xml"/><Relationship Id="rId16" Type="http://schemas.openxmlformats.org/officeDocument/2006/relationships/image" Target="../media/image11.png"/><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5" Type="http://schemas.openxmlformats.org/officeDocument/2006/relationships/tags" Target="../tags/tag286.xml"/><Relationship Id="rId15" Type="http://schemas.openxmlformats.org/officeDocument/2006/relationships/notesSlide" Target="../notesSlides/notesSlide22.xml"/><Relationship Id="rId10" Type="http://schemas.openxmlformats.org/officeDocument/2006/relationships/tags" Target="../tags/tag291.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slideLayout" Target="../slideLayouts/slideLayout2.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tags" Target="../tags/tag306.xml"/><Relationship Id="rId2" Type="http://schemas.openxmlformats.org/officeDocument/2006/relationships/tags" Target="../tags/tag296.xml"/><Relationship Id="rId16" Type="http://schemas.openxmlformats.org/officeDocument/2006/relationships/image" Target="../media/image6.png"/><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5" Type="http://schemas.openxmlformats.org/officeDocument/2006/relationships/image" Target="../media/image12.png"/><Relationship Id="rId10" Type="http://schemas.openxmlformats.org/officeDocument/2006/relationships/tags" Target="../tags/tag304.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notesSlide" Target="../notesSlides/notesSlide24.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slideLayout" Target="../slideLayouts/slideLayout2.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image" Target="../media/image13.png"/><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image" Target="../media/image14.emf"/><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image" Target="../media/image6.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notesSlide" Target="../notesSlides/notesSlide25.xml"/><Relationship Id="rId5" Type="http://schemas.openxmlformats.org/officeDocument/2006/relationships/tags" Target="../tags/tag322.xml"/><Relationship Id="rId10" Type="http://schemas.openxmlformats.org/officeDocument/2006/relationships/slideLayout" Target="../slideLayouts/slideLayout2.xml"/><Relationship Id="rId4" Type="http://schemas.openxmlformats.org/officeDocument/2006/relationships/tags" Target="../tags/tag321.xml"/><Relationship Id="rId9" Type="http://schemas.openxmlformats.org/officeDocument/2006/relationships/tags" Target="../tags/tag326.xml"/></Relationships>
</file>

<file path=ppt/slides/_rels/slide26.xml.rels><?xml version="1.0" encoding="UTF-8" standalone="yes"?>
<Relationships xmlns="http://schemas.openxmlformats.org/package/2006/relationships"><Relationship Id="rId8" Type="http://schemas.openxmlformats.org/officeDocument/2006/relationships/tags" Target="../tags/tag334.xml"/><Relationship Id="rId3" Type="http://schemas.openxmlformats.org/officeDocument/2006/relationships/tags" Target="../tags/tag329.xml"/><Relationship Id="rId7" Type="http://schemas.openxmlformats.org/officeDocument/2006/relationships/tags" Target="../tags/tag333.xml"/><Relationship Id="rId12" Type="http://schemas.openxmlformats.org/officeDocument/2006/relationships/image" Target="../media/image6.png"/><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notesSlide" Target="../notesSlides/notesSlide26.xml"/><Relationship Id="rId5" Type="http://schemas.openxmlformats.org/officeDocument/2006/relationships/tags" Target="../tags/tag331.xml"/><Relationship Id="rId10" Type="http://schemas.openxmlformats.org/officeDocument/2006/relationships/slideLayout" Target="../slideLayouts/slideLayout2.xml"/><Relationship Id="rId4" Type="http://schemas.openxmlformats.org/officeDocument/2006/relationships/tags" Target="../tags/tag330.xml"/><Relationship Id="rId9" Type="http://schemas.openxmlformats.org/officeDocument/2006/relationships/tags" Target="../tags/tag335.xml"/></Relationships>
</file>

<file path=ppt/slides/_rels/slide27.xml.rels><?xml version="1.0" encoding="UTF-8" standalone="yes"?>
<Relationships xmlns="http://schemas.openxmlformats.org/package/2006/relationships"><Relationship Id="rId8" Type="http://schemas.openxmlformats.org/officeDocument/2006/relationships/tags" Target="../tags/tag343.xml"/><Relationship Id="rId13" Type="http://schemas.openxmlformats.org/officeDocument/2006/relationships/tags" Target="../tags/tag348.xml"/><Relationship Id="rId18" Type="http://schemas.openxmlformats.org/officeDocument/2006/relationships/notesSlide" Target="../notesSlides/notesSlide27.xml"/><Relationship Id="rId3" Type="http://schemas.openxmlformats.org/officeDocument/2006/relationships/tags" Target="../tags/tag338.xml"/><Relationship Id="rId7" Type="http://schemas.openxmlformats.org/officeDocument/2006/relationships/tags" Target="../tags/tag342.xml"/><Relationship Id="rId12" Type="http://schemas.openxmlformats.org/officeDocument/2006/relationships/tags" Target="../tags/tag347.xml"/><Relationship Id="rId17" Type="http://schemas.openxmlformats.org/officeDocument/2006/relationships/slideLayout" Target="../slideLayouts/slideLayout2.xml"/><Relationship Id="rId2" Type="http://schemas.openxmlformats.org/officeDocument/2006/relationships/tags" Target="../tags/tag337.xml"/><Relationship Id="rId16" Type="http://schemas.openxmlformats.org/officeDocument/2006/relationships/tags" Target="../tags/tag351.xml"/><Relationship Id="rId20" Type="http://schemas.openxmlformats.org/officeDocument/2006/relationships/image" Target="../media/image6.png"/><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5" Type="http://schemas.openxmlformats.org/officeDocument/2006/relationships/tags" Target="../tags/tag340.xml"/><Relationship Id="rId15" Type="http://schemas.openxmlformats.org/officeDocument/2006/relationships/tags" Target="../tags/tag350.xml"/><Relationship Id="rId10" Type="http://schemas.openxmlformats.org/officeDocument/2006/relationships/tags" Target="../tags/tag345.xml"/><Relationship Id="rId19" Type="http://schemas.openxmlformats.org/officeDocument/2006/relationships/image" Target="../media/image15.png"/><Relationship Id="rId4" Type="http://schemas.openxmlformats.org/officeDocument/2006/relationships/tags" Target="../tags/tag339.xml"/><Relationship Id="rId9" Type="http://schemas.openxmlformats.org/officeDocument/2006/relationships/tags" Target="../tags/tag344.xml"/><Relationship Id="rId14" Type="http://schemas.openxmlformats.org/officeDocument/2006/relationships/tags" Target="../tags/tag349.xml"/></Relationships>
</file>

<file path=ppt/slides/_rels/slide28.xml.rels><?xml version="1.0" encoding="UTF-8" standalone="yes"?>
<Relationships xmlns="http://schemas.openxmlformats.org/package/2006/relationships"><Relationship Id="rId8" Type="http://schemas.openxmlformats.org/officeDocument/2006/relationships/tags" Target="../tags/tag359.xml"/><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image" Target="../media/image6.png"/><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tags" Target="../tags/tag357.xml"/><Relationship Id="rId11" Type="http://schemas.openxmlformats.org/officeDocument/2006/relationships/notesSlide" Target="../notesSlides/notesSlide28.xml"/><Relationship Id="rId5" Type="http://schemas.openxmlformats.org/officeDocument/2006/relationships/tags" Target="../tags/tag356.xml"/><Relationship Id="rId10" Type="http://schemas.openxmlformats.org/officeDocument/2006/relationships/slideLayout" Target="../slideLayouts/slideLayout2.xml"/><Relationship Id="rId4" Type="http://schemas.openxmlformats.org/officeDocument/2006/relationships/tags" Target="../tags/tag355.xml"/><Relationship Id="rId9" Type="http://schemas.openxmlformats.org/officeDocument/2006/relationships/tags" Target="../tags/tag360.xml"/></Relationships>
</file>

<file path=ppt/slides/_rels/slide29.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tags" Target="../tags/tag373.xml"/><Relationship Id="rId3" Type="http://schemas.openxmlformats.org/officeDocument/2006/relationships/tags" Target="../tags/tag363.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image" Target="../media/image6.png"/><Relationship Id="rId2" Type="http://schemas.openxmlformats.org/officeDocument/2006/relationships/tags" Target="../tags/tag362.xml"/><Relationship Id="rId16" Type="http://schemas.openxmlformats.org/officeDocument/2006/relationships/image" Target="../media/image16.png"/><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tags" Target="../tags/tag371.xml"/><Relationship Id="rId5" Type="http://schemas.openxmlformats.org/officeDocument/2006/relationships/tags" Target="../tags/tag365.xml"/><Relationship Id="rId15" Type="http://schemas.openxmlformats.org/officeDocument/2006/relationships/notesSlide" Target="../notesSlides/notesSlide29.xml"/><Relationship Id="rId10" Type="http://schemas.openxmlformats.org/officeDocument/2006/relationships/tags" Target="../tags/tag370.xml"/><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notesSlide" Target="../notesSlides/notesSlide3.xml"/><Relationship Id="rId5" Type="http://schemas.openxmlformats.org/officeDocument/2006/relationships/tags" Target="../tags/tag41.xml"/><Relationship Id="rId10" Type="http://schemas.openxmlformats.org/officeDocument/2006/relationships/slideLayout" Target="../slideLayouts/slideLayout2.xml"/><Relationship Id="rId4" Type="http://schemas.openxmlformats.org/officeDocument/2006/relationships/tags" Target="../tags/tag40.xml"/><Relationship Id="rId9" Type="http://schemas.openxmlformats.org/officeDocument/2006/relationships/tags" Target="../tags/tag45.xml"/></Relationships>
</file>

<file path=ppt/slides/_rels/slide30.xml.rels><?xml version="1.0" encoding="UTF-8" standalone="yes"?>
<Relationships xmlns="http://schemas.openxmlformats.org/package/2006/relationships"><Relationship Id="rId8" Type="http://schemas.openxmlformats.org/officeDocument/2006/relationships/tags" Target="../tags/tag381.xml"/><Relationship Id="rId3" Type="http://schemas.openxmlformats.org/officeDocument/2006/relationships/tags" Target="../tags/tag376.xml"/><Relationship Id="rId7" Type="http://schemas.openxmlformats.org/officeDocument/2006/relationships/tags" Target="../tags/tag380.xml"/><Relationship Id="rId12" Type="http://schemas.openxmlformats.org/officeDocument/2006/relationships/image" Target="../media/image6.png"/><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tags" Target="../tags/tag379.xml"/><Relationship Id="rId11" Type="http://schemas.openxmlformats.org/officeDocument/2006/relationships/notesSlide" Target="../notesSlides/notesSlide30.xml"/><Relationship Id="rId5" Type="http://schemas.openxmlformats.org/officeDocument/2006/relationships/tags" Target="../tags/tag378.xml"/><Relationship Id="rId10" Type="http://schemas.openxmlformats.org/officeDocument/2006/relationships/slideLayout" Target="../slideLayouts/slideLayout2.xml"/><Relationship Id="rId4" Type="http://schemas.openxmlformats.org/officeDocument/2006/relationships/tags" Target="../tags/tag377.xml"/><Relationship Id="rId9" Type="http://schemas.openxmlformats.org/officeDocument/2006/relationships/tags" Target="../tags/tag382.xml"/></Relationships>
</file>

<file path=ppt/slides/_rels/slide31.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image" Target="../media/image17.png"/><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image" Target="../media/image6.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notesSlide" Target="../notesSlides/notesSlide31.xml"/><Relationship Id="rId5" Type="http://schemas.openxmlformats.org/officeDocument/2006/relationships/tags" Target="../tags/tag387.xml"/><Relationship Id="rId10" Type="http://schemas.openxmlformats.org/officeDocument/2006/relationships/slideLayout" Target="../slideLayouts/slideLayout2.xml"/><Relationship Id="rId4" Type="http://schemas.openxmlformats.org/officeDocument/2006/relationships/tags" Target="../tags/tag386.xml"/><Relationship Id="rId9" Type="http://schemas.openxmlformats.org/officeDocument/2006/relationships/tags" Target="../tags/tag391.xml"/></Relationships>
</file>

<file path=ppt/slides/_rels/slide32.xml.rels><?xml version="1.0" encoding="UTF-8" standalone="yes"?>
<Relationships xmlns="http://schemas.openxmlformats.org/package/2006/relationships"><Relationship Id="rId8" Type="http://schemas.openxmlformats.org/officeDocument/2006/relationships/tags" Target="../tags/tag399.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image" Target="../media/image6.png"/><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notesSlide" Target="../notesSlides/notesSlide32.xml"/><Relationship Id="rId5" Type="http://schemas.openxmlformats.org/officeDocument/2006/relationships/tags" Target="../tags/tag396.xml"/><Relationship Id="rId10" Type="http://schemas.openxmlformats.org/officeDocument/2006/relationships/slideLayout" Target="../slideLayouts/slideLayout2.xml"/><Relationship Id="rId4" Type="http://schemas.openxmlformats.org/officeDocument/2006/relationships/tags" Target="../tags/tag395.xml"/><Relationship Id="rId9" Type="http://schemas.openxmlformats.org/officeDocument/2006/relationships/tags" Target="../tags/tag400.xml"/></Relationships>
</file>

<file path=ppt/slides/_rels/slide33.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tags" Target="../tags/tag413.xml"/><Relationship Id="rId18" Type="http://schemas.openxmlformats.org/officeDocument/2006/relationships/notesSlide" Target="../notesSlides/notesSlide33.xml"/><Relationship Id="rId3" Type="http://schemas.openxmlformats.org/officeDocument/2006/relationships/tags" Target="../tags/tag403.xml"/><Relationship Id="rId7" Type="http://schemas.openxmlformats.org/officeDocument/2006/relationships/tags" Target="../tags/tag407.xml"/><Relationship Id="rId12" Type="http://schemas.openxmlformats.org/officeDocument/2006/relationships/tags" Target="../tags/tag412.xml"/><Relationship Id="rId17" Type="http://schemas.openxmlformats.org/officeDocument/2006/relationships/slideLayout" Target="../slideLayouts/slideLayout2.xml"/><Relationship Id="rId2" Type="http://schemas.openxmlformats.org/officeDocument/2006/relationships/tags" Target="../tags/tag402.xml"/><Relationship Id="rId16" Type="http://schemas.openxmlformats.org/officeDocument/2006/relationships/tags" Target="../tags/tag416.xml"/><Relationship Id="rId20" Type="http://schemas.openxmlformats.org/officeDocument/2006/relationships/image" Target="../media/image6.png"/><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tags" Target="../tags/tag411.xml"/><Relationship Id="rId5" Type="http://schemas.openxmlformats.org/officeDocument/2006/relationships/tags" Target="../tags/tag405.xml"/><Relationship Id="rId15" Type="http://schemas.openxmlformats.org/officeDocument/2006/relationships/tags" Target="../tags/tag415.xml"/><Relationship Id="rId10" Type="http://schemas.openxmlformats.org/officeDocument/2006/relationships/tags" Target="../tags/tag410.xml"/><Relationship Id="rId19" Type="http://schemas.openxmlformats.org/officeDocument/2006/relationships/image" Target="../media/image18.png"/><Relationship Id="rId4" Type="http://schemas.openxmlformats.org/officeDocument/2006/relationships/tags" Target="../tags/tag404.xml"/><Relationship Id="rId9" Type="http://schemas.openxmlformats.org/officeDocument/2006/relationships/tags" Target="../tags/tag409.xml"/><Relationship Id="rId14" Type="http://schemas.openxmlformats.org/officeDocument/2006/relationships/tags" Target="../tags/tag414.xml"/></Relationships>
</file>

<file path=ppt/slides/_rels/slide34.xml.rels><?xml version="1.0" encoding="UTF-8" standalone="yes"?>
<Relationships xmlns="http://schemas.openxmlformats.org/package/2006/relationships"><Relationship Id="rId8" Type="http://schemas.openxmlformats.org/officeDocument/2006/relationships/tags" Target="../tags/tag424.xml"/><Relationship Id="rId3" Type="http://schemas.openxmlformats.org/officeDocument/2006/relationships/tags" Target="../tags/tag419.xml"/><Relationship Id="rId7" Type="http://schemas.openxmlformats.org/officeDocument/2006/relationships/tags" Target="../tags/tag423.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11" Type="http://schemas.openxmlformats.org/officeDocument/2006/relationships/image" Target="../media/image6.png"/><Relationship Id="rId5" Type="http://schemas.openxmlformats.org/officeDocument/2006/relationships/tags" Target="../tags/tag421.xml"/><Relationship Id="rId10" Type="http://schemas.openxmlformats.org/officeDocument/2006/relationships/notesSlide" Target="../notesSlides/notesSlide34.xml"/><Relationship Id="rId4" Type="http://schemas.openxmlformats.org/officeDocument/2006/relationships/tags" Target="../tags/tag420.xml"/><Relationship Id="rId9"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432.xml"/><Relationship Id="rId3" Type="http://schemas.openxmlformats.org/officeDocument/2006/relationships/tags" Target="../tags/tag427.xml"/><Relationship Id="rId7" Type="http://schemas.openxmlformats.org/officeDocument/2006/relationships/tags" Target="../tags/tag431.xml"/><Relationship Id="rId12" Type="http://schemas.openxmlformats.org/officeDocument/2006/relationships/image" Target="../media/image6.png"/><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11" Type="http://schemas.openxmlformats.org/officeDocument/2006/relationships/notesSlide" Target="../notesSlides/notesSlide35.xml"/><Relationship Id="rId5" Type="http://schemas.openxmlformats.org/officeDocument/2006/relationships/tags" Target="../tags/tag429.xml"/><Relationship Id="rId10" Type="http://schemas.openxmlformats.org/officeDocument/2006/relationships/slideLayout" Target="../slideLayouts/slideLayout2.xml"/><Relationship Id="rId4" Type="http://schemas.openxmlformats.org/officeDocument/2006/relationships/tags" Target="../tags/tag428.xml"/><Relationship Id="rId9" Type="http://schemas.openxmlformats.org/officeDocument/2006/relationships/tags" Target="../tags/tag433.xml"/></Relationships>
</file>

<file path=ppt/slides/_rels/slide36.xml.rels><?xml version="1.0" encoding="UTF-8" standalone="yes"?>
<Relationships xmlns="http://schemas.openxmlformats.org/package/2006/relationships"><Relationship Id="rId8" Type="http://schemas.openxmlformats.org/officeDocument/2006/relationships/tags" Target="../tags/tag441.xml"/><Relationship Id="rId13" Type="http://schemas.openxmlformats.org/officeDocument/2006/relationships/tags" Target="../tags/tag446.xml"/><Relationship Id="rId18" Type="http://schemas.openxmlformats.org/officeDocument/2006/relationships/image" Target="../media/image19.png"/><Relationship Id="rId3" Type="http://schemas.openxmlformats.org/officeDocument/2006/relationships/tags" Target="../tags/tag436.xml"/><Relationship Id="rId7" Type="http://schemas.openxmlformats.org/officeDocument/2006/relationships/tags" Target="../tags/tag440.xml"/><Relationship Id="rId12" Type="http://schemas.openxmlformats.org/officeDocument/2006/relationships/tags" Target="../tags/tag445.xml"/><Relationship Id="rId17" Type="http://schemas.openxmlformats.org/officeDocument/2006/relationships/image" Target="../media/image6.png"/><Relationship Id="rId2" Type="http://schemas.openxmlformats.org/officeDocument/2006/relationships/tags" Target="../tags/tag435.xml"/><Relationship Id="rId16" Type="http://schemas.openxmlformats.org/officeDocument/2006/relationships/notesSlide" Target="../notesSlides/notesSlide36.xml"/><Relationship Id="rId1" Type="http://schemas.openxmlformats.org/officeDocument/2006/relationships/tags" Target="../tags/tag434.xml"/><Relationship Id="rId6" Type="http://schemas.openxmlformats.org/officeDocument/2006/relationships/tags" Target="../tags/tag439.xml"/><Relationship Id="rId11" Type="http://schemas.openxmlformats.org/officeDocument/2006/relationships/tags" Target="../tags/tag444.xml"/><Relationship Id="rId5" Type="http://schemas.openxmlformats.org/officeDocument/2006/relationships/tags" Target="../tags/tag438.xml"/><Relationship Id="rId15" Type="http://schemas.openxmlformats.org/officeDocument/2006/relationships/slideLayout" Target="../slideLayouts/slideLayout2.xml"/><Relationship Id="rId10" Type="http://schemas.openxmlformats.org/officeDocument/2006/relationships/tags" Target="../tags/tag443.xml"/><Relationship Id="rId4" Type="http://schemas.openxmlformats.org/officeDocument/2006/relationships/tags" Target="../tags/tag437.xml"/><Relationship Id="rId9" Type="http://schemas.openxmlformats.org/officeDocument/2006/relationships/tags" Target="../tags/tag442.xml"/><Relationship Id="rId14" Type="http://schemas.openxmlformats.org/officeDocument/2006/relationships/tags" Target="../tags/tag447.xml"/></Relationships>
</file>

<file path=ppt/slides/_rels/slide37.xml.rels><?xml version="1.0" encoding="UTF-8" standalone="yes"?>
<Relationships xmlns="http://schemas.openxmlformats.org/package/2006/relationships"><Relationship Id="rId8" Type="http://schemas.openxmlformats.org/officeDocument/2006/relationships/tags" Target="../tags/tag455.xml"/><Relationship Id="rId3" Type="http://schemas.openxmlformats.org/officeDocument/2006/relationships/tags" Target="../tags/tag450.xml"/><Relationship Id="rId7" Type="http://schemas.openxmlformats.org/officeDocument/2006/relationships/tags" Target="../tags/tag454.xml"/><Relationship Id="rId12" Type="http://schemas.openxmlformats.org/officeDocument/2006/relationships/image" Target="../media/image6.png"/><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tags" Target="../tags/tag453.xml"/><Relationship Id="rId11" Type="http://schemas.openxmlformats.org/officeDocument/2006/relationships/notesSlide" Target="../notesSlides/notesSlide37.xml"/><Relationship Id="rId5" Type="http://schemas.openxmlformats.org/officeDocument/2006/relationships/tags" Target="../tags/tag452.xml"/><Relationship Id="rId10" Type="http://schemas.openxmlformats.org/officeDocument/2006/relationships/slideLayout" Target="../slideLayouts/slideLayout2.xml"/><Relationship Id="rId4" Type="http://schemas.openxmlformats.org/officeDocument/2006/relationships/tags" Target="../tags/tag451.xml"/><Relationship Id="rId9" Type="http://schemas.openxmlformats.org/officeDocument/2006/relationships/tags" Target="../tags/tag456.xml"/></Relationships>
</file>

<file path=ppt/slides/_rels/slide38.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tags" Target="../tags/tag469.xml"/><Relationship Id="rId18" Type="http://schemas.openxmlformats.org/officeDocument/2006/relationships/slideLayout" Target="../slideLayouts/slideLayout2.xml"/><Relationship Id="rId3" Type="http://schemas.openxmlformats.org/officeDocument/2006/relationships/tags" Target="../tags/tag459.xml"/><Relationship Id="rId21" Type="http://schemas.openxmlformats.org/officeDocument/2006/relationships/image" Target="../media/image6.png"/><Relationship Id="rId7" Type="http://schemas.openxmlformats.org/officeDocument/2006/relationships/tags" Target="../tags/tag463.xml"/><Relationship Id="rId12" Type="http://schemas.openxmlformats.org/officeDocument/2006/relationships/tags" Target="../tags/tag468.xml"/><Relationship Id="rId17" Type="http://schemas.openxmlformats.org/officeDocument/2006/relationships/tags" Target="../tags/tag473.xml"/><Relationship Id="rId2" Type="http://schemas.openxmlformats.org/officeDocument/2006/relationships/tags" Target="../tags/tag458.xml"/><Relationship Id="rId16" Type="http://schemas.openxmlformats.org/officeDocument/2006/relationships/tags" Target="../tags/tag472.xml"/><Relationship Id="rId20" Type="http://schemas.openxmlformats.org/officeDocument/2006/relationships/image" Target="../media/image20.png"/><Relationship Id="rId1" Type="http://schemas.openxmlformats.org/officeDocument/2006/relationships/tags" Target="../tags/tag457.xml"/><Relationship Id="rId6" Type="http://schemas.openxmlformats.org/officeDocument/2006/relationships/tags" Target="../tags/tag462.xml"/><Relationship Id="rId11" Type="http://schemas.openxmlformats.org/officeDocument/2006/relationships/tags" Target="../tags/tag467.xml"/><Relationship Id="rId5" Type="http://schemas.openxmlformats.org/officeDocument/2006/relationships/tags" Target="../tags/tag461.xml"/><Relationship Id="rId15" Type="http://schemas.openxmlformats.org/officeDocument/2006/relationships/tags" Target="../tags/tag471.xml"/><Relationship Id="rId10" Type="http://schemas.openxmlformats.org/officeDocument/2006/relationships/tags" Target="../tags/tag466.xml"/><Relationship Id="rId19" Type="http://schemas.openxmlformats.org/officeDocument/2006/relationships/notesSlide" Target="../notesSlides/notesSlide38.xml"/><Relationship Id="rId4" Type="http://schemas.openxmlformats.org/officeDocument/2006/relationships/tags" Target="../tags/tag460.xml"/><Relationship Id="rId9" Type="http://schemas.openxmlformats.org/officeDocument/2006/relationships/tags" Target="../tags/tag465.xml"/><Relationship Id="rId14" Type="http://schemas.openxmlformats.org/officeDocument/2006/relationships/tags" Target="../tags/tag470.xml"/></Relationships>
</file>

<file path=ppt/slides/_rels/slide39.xml.rels><?xml version="1.0" encoding="UTF-8" standalone="yes"?>
<Relationships xmlns="http://schemas.openxmlformats.org/package/2006/relationships"><Relationship Id="rId8" Type="http://schemas.openxmlformats.org/officeDocument/2006/relationships/tags" Target="../tags/tag481.xml"/><Relationship Id="rId3" Type="http://schemas.openxmlformats.org/officeDocument/2006/relationships/tags" Target="../tags/tag476.xml"/><Relationship Id="rId7" Type="http://schemas.openxmlformats.org/officeDocument/2006/relationships/tags" Target="../tags/tag480.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tags" Target="../tags/tag479.xml"/><Relationship Id="rId11" Type="http://schemas.openxmlformats.org/officeDocument/2006/relationships/image" Target="../media/image6.png"/><Relationship Id="rId5" Type="http://schemas.openxmlformats.org/officeDocument/2006/relationships/tags" Target="../tags/tag478.xml"/><Relationship Id="rId10" Type="http://schemas.openxmlformats.org/officeDocument/2006/relationships/notesSlide" Target="../notesSlides/notesSlide39.xml"/><Relationship Id="rId4" Type="http://schemas.openxmlformats.org/officeDocument/2006/relationships/tags" Target="../tags/tag477.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9" Type="http://schemas.openxmlformats.org/officeDocument/2006/relationships/tags" Target="../tags/tag84.xml"/><Relationship Id="rId3" Type="http://schemas.openxmlformats.org/officeDocument/2006/relationships/tags" Target="../tags/tag48.xml"/><Relationship Id="rId21" Type="http://schemas.openxmlformats.org/officeDocument/2006/relationships/tags" Target="../tags/tag66.xml"/><Relationship Id="rId34" Type="http://schemas.openxmlformats.org/officeDocument/2006/relationships/tags" Target="../tags/tag79.xml"/><Relationship Id="rId42" Type="http://schemas.openxmlformats.org/officeDocument/2006/relationships/image" Target="../media/image6.png"/><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tags" Target="../tags/tag78.xml"/><Relationship Id="rId38" Type="http://schemas.openxmlformats.org/officeDocument/2006/relationships/tags" Target="../tags/tag83.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tags" Target="../tags/tag74.xml"/><Relationship Id="rId41" Type="http://schemas.openxmlformats.org/officeDocument/2006/relationships/notesSlide" Target="../notesSlides/notesSlide4.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tags" Target="../tags/tag77.xml"/><Relationship Id="rId37" Type="http://schemas.openxmlformats.org/officeDocument/2006/relationships/tags" Target="../tags/tag82.xml"/><Relationship Id="rId40" Type="http://schemas.openxmlformats.org/officeDocument/2006/relationships/slideLayout" Target="../slideLayouts/slideLayout2.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tags" Target="../tags/tag81.xml"/><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tags" Target="../tags/tag7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tags" Target="../tags/tag80.xml"/></Relationships>
</file>

<file path=ppt/slides/_rels/slide40.xml.rels><?xml version="1.0" encoding="UTF-8" standalone="yes"?>
<Relationships xmlns="http://schemas.openxmlformats.org/package/2006/relationships"><Relationship Id="rId8" Type="http://schemas.openxmlformats.org/officeDocument/2006/relationships/tags" Target="../tags/tag489.xml"/><Relationship Id="rId3" Type="http://schemas.openxmlformats.org/officeDocument/2006/relationships/tags" Target="../tags/tag484.xml"/><Relationship Id="rId7" Type="http://schemas.openxmlformats.org/officeDocument/2006/relationships/tags" Target="../tags/tag488.xml"/><Relationship Id="rId12" Type="http://schemas.openxmlformats.org/officeDocument/2006/relationships/image" Target="../media/image6.png"/><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notesSlide" Target="../notesSlides/notesSlide40.xml"/><Relationship Id="rId5" Type="http://schemas.openxmlformats.org/officeDocument/2006/relationships/tags" Target="../tags/tag486.xml"/><Relationship Id="rId10" Type="http://schemas.openxmlformats.org/officeDocument/2006/relationships/slideLayout" Target="../slideLayouts/slideLayout2.xml"/><Relationship Id="rId4" Type="http://schemas.openxmlformats.org/officeDocument/2006/relationships/tags" Target="../tags/tag485.xml"/><Relationship Id="rId9" Type="http://schemas.openxmlformats.org/officeDocument/2006/relationships/tags" Target="../tags/tag490.xml"/></Relationships>
</file>

<file path=ppt/slides/_rels/slide41.xml.rels><?xml version="1.0" encoding="UTF-8" standalone="yes"?>
<Relationships xmlns="http://schemas.openxmlformats.org/package/2006/relationships"><Relationship Id="rId8" Type="http://schemas.openxmlformats.org/officeDocument/2006/relationships/tags" Target="../tags/tag498.xml"/><Relationship Id="rId13" Type="http://schemas.openxmlformats.org/officeDocument/2006/relationships/tags" Target="../tags/tag503.xml"/><Relationship Id="rId3" Type="http://schemas.openxmlformats.org/officeDocument/2006/relationships/tags" Target="../tags/tag493.xml"/><Relationship Id="rId7" Type="http://schemas.openxmlformats.org/officeDocument/2006/relationships/tags" Target="../tags/tag497.xml"/><Relationship Id="rId12" Type="http://schemas.openxmlformats.org/officeDocument/2006/relationships/tags" Target="../tags/tag502.xml"/><Relationship Id="rId17" Type="http://schemas.openxmlformats.org/officeDocument/2006/relationships/image" Target="../media/image6.png"/><Relationship Id="rId2" Type="http://schemas.openxmlformats.org/officeDocument/2006/relationships/tags" Target="../tags/tag492.xml"/><Relationship Id="rId16" Type="http://schemas.openxmlformats.org/officeDocument/2006/relationships/image" Target="../media/image21.png"/><Relationship Id="rId1" Type="http://schemas.openxmlformats.org/officeDocument/2006/relationships/tags" Target="../tags/tag491.xml"/><Relationship Id="rId6" Type="http://schemas.openxmlformats.org/officeDocument/2006/relationships/tags" Target="../tags/tag496.xml"/><Relationship Id="rId11" Type="http://schemas.openxmlformats.org/officeDocument/2006/relationships/tags" Target="../tags/tag501.xml"/><Relationship Id="rId5" Type="http://schemas.openxmlformats.org/officeDocument/2006/relationships/tags" Target="../tags/tag495.xml"/><Relationship Id="rId15" Type="http://schemas.openxmlformats.org/officeDocument/2006/relationships/notesSlide" Target="../notesSlides/notesSlide41.xml"/><Relationship Id="rId10" Type="http://schemas.openxmlformats.org/officeDocument/2006/relationships/tags" Target="../tags/tag500.xml"/><Relationship Id="rId4" Type="http://schemas.openxmlformats.org/officeDocument/2006/relationships/tags" Target="../tags/tag494.xml"/><Relationship Id="rId9" Type="http://schemas.openxmlformats.org/officeDocument/2006/relationships/tags" Target="../tags/tag499.xml"/><Relationship Id="rId1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slideLayout" Target="../slideLayouts/slideLayout2.xml"/><Relationship Id="rId3" Type="http://schemas.openxmlformats.org/officeDocument/2006/relationships/tags" Target="../tags/tag506.xml"/><Relationship Id="rId21" Type="http://schemas.openxmlformats.org/officeDocument/2006/relationships/image" Target="../media/image22.png"/><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tags" Target="../tags/tag520.xml"/><Relationship Id="rId2" Type="http://schemas.openxmlformats.org/officeDocument/2006/relationships/tags" Target="../tags/tag505.xml"/><Relationship Id="rId16" Type="http://schemas.openxmlformats.org/officeDocument/2006/relationships/tags" Target="../tags/tag519.xml"/><Relationship Id="rId20" Type="http://schemas.openxmlformats.org/officeDocument/2006/relationships/image" Target="../media/image6.png"/><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tags" Target="../tags/tag514.xml"/><Relationship Id="rId5" Type="http://schemas.openxmlformats.org/officeDocument/2006/relationships/tags" Target="../tags/tag508.xml"/><Relationship Id="rId15" Type="http://schemas.openxmlformats.org/officeDocument/2006/relationships/tags" Target="../tags/tag518.xml"/><Relationship Id="rId10" Type="http://schemas.openxmlformats.org/officeDocument/2006/relationships/tags" Target="../tags/tag513.xml"/><Relationship Id="rId19" Type="http://schemas.openxmlformats.org/officeDocument/2006/relationships/notesSlide" Target="../notesSlides/notesSlide42.xml"/><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s>
</file>

<file path=ppt/slides/_rels/slide43.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18" Type="http://schemas.openxmlformats.org/officeDocument/2006/relationships/image" Target="../media/image6.png"/><Relationship Id="rId3" Type="http://schemas.openxmlformats.org/officeDocument/2006/relationships/tags" Target="../tags/tag523.xml"/><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notesSlide" Target="../notesSlides/notesSlide43.xml"/><Relationship Id="rId2" Type="http://schemas.openxmlformats.org/officeDocument/2006/relationships/tags" Target="../tags/tag522.xml"/><Relationship Id="rId16" Type="http://schemas.openxmlformats.org/officeDocument/2006/relationships/slideLayout" Target="../slideLayouts/slideLayout2.xml"/><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tags" Target="../tags/tag531.xml"/><Relationship Id="rId5" Type="http://schemas.openxmlformats.org/officeDocument/2006/relationships/tags" Target="../tags/tag525.xml"/><Relationship Id="rId15" Type="http://schemas.openxmlformats.org/officeDocument/2006/relationships/tags" Target="../tags/tag535.xml"/><Relationship Id="rId10" Type="http://schemas.openxmlformats.org/officeDocument/2006/relationships/tags" Target="../tags/tag530.xml"/><Relationship Id="rId19" Type="http://schemas.openxmlformats.org/officeDocument/2006/relationships/image" Target="../media/image23.png"/><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tags" Target="../tags/tag534.xml"/></Relationships>
</file>

<file path=ppt/slides/_rels/slide44.xml.rels><?xml version="1.0" encoding="UTF-8" standalone="yes"?>
<Relationships xmlns="http://schemas.openxmlformats.org/package/2006/relationships"><Relationship Id="rId8" Type="http://schemas.openxmlformats.org/officeDocument/2006/relationships/tags" Target="../tags/tag543.xml"/><Relationship Id="rId3" Type="http://schemas.openxmlformats.org/officeDocument/2006/relationships/tags" Target="../tags/tag538.xml"/><Relationship Id="rId7" Type="http://schemas.openxmlformats.org/officeDocument/2006/relationships/tags" Target="../tags/tag542.xml"/><Relationship Id="rId12" Type="http://schemas.openxmlformats.org/officeDocument/2006/relationships/image" Target="../media/image6.png"/><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tags" Target="../tags/tag541.xml"/><Relationship Id="rId11" Type="http://schemas.openxmlformats.org/officeDocument/2006/relationships/notesSlide" Target="../notesSlides/notesSlide44.xml"/><Relationship Id="rId5" Type="http://schemas.openxmlformats.org/officeDocument/2006/relationships/tags" Target="../tags/tag540.xml"/><Relationship Id="rId10" Type="http://schemas.openxmlformats.org/officeDocument/2006/relationships/slideLayout" Target="../slideLayouts/slideLayout2.xml"/><Relationship Id="rId4" Type="http://schemas.openxmlformats.org/officeDocument/2006/relationships/tags" Target="../tags/tag539.xml"/><Relationship Id="rId9" Type="http://schemas.openxmlformats.org/officeDocument/2006/relationships/tags" Target="../tags/tag544.xml"/></Relationships>
</file>

<file path=ppt/slides/_rels/slide45.xml.rels><?xml version="1.0" encoding="UTF-8" standalone="yes"?>
<Relationships xmlns="http://schemas.openxmlformats.org/package/2006/relationships"><Relationship Id="rId8" Type="http://schemas.openxmlformats.org/officeDocument/2006/relationships/tags" Target="../tags/tag552.xml"/><Relationship Id="rId13" Type="http://schemas.openxmlformats.org/officeDocument/2006/relationships/tags" Target="../tags/tag557.xml"/><Relationship Id="rId18" Type="http://schemas.openxmlformats.org/officeDocument/2006/relationships/image" Target="../media/image24.png"/><Relationship Id="rId3" Type="http://schemas.openxmlformats.org/officeDocument/2006/relationships/tags" Target="../tags/tag547.xml"/><Relationship Id="rId7" Type="http://schemas.openxmlformats.org/officeDocument/2006/relationships/tags" Target="../tags/tag551.xml"/><Relationship Id="rId12" Type="http://schemas.openxmlformats.org/officeDocument/2006/relationships/tags" Target="../tags/tag556.xml"/><Relationship Id="rId17" Type="http://schemas.openxmlformats.org/officeDocument/2006/relationships/notesSlide" Target="../notesSlides/notesSlide45.xml"/><Relationship Id="rId2" Type="http://schemas.openxmlformats.org/officeDocument/2006/relationships/tags" Target="../tags/tag546.xml"/><Relationship Id="rId16" Type="http://schemas.openxmlformats.org/officeDocument/2006/relationships/slideLayout" Target="../slideLayouts/slideLayout2.xml"/><Relationship Id="rId1" Type="http://schemas.openxmlformats.org/officeDocument/2006/relationships/tags" Target="../tags/tag545.xml"/><Relationship Id="rId6" Type="http://schemas.openxmlformats.org/officeDocument/2006/relationships/tags" Target="../tags/tag550.xml"/><Relationship Id="rId11" Type="http://schemas.openxmlformats.org/officeDocument/2006/relationships/tags" Target="../tags/tag555.xml"/><Relationship Id="rId5" Type="http://schemas.openxmlformats.org/officeDocument/2006/relationships/tags" Target="../tags/tag549.xml"/><Relationship Id="rId15" Type="http://schemas.openxmlformats.org/officeDocument/2006/relationships/tags" Target="../tags/tag559.xml"/><Relationship Id="rId10" Type="http://schemas.openxmlformats.org/officeDocument/2006/relationships/tags" Target="../tags/tag554.xml"/><Relationship Id="rId19" Type="http://schemas.openxmlformats.org/officeDocument/2006/relationships/image" Target="../media/image6.png"/><Relationship Id="rId4" Type="http://schemas.openxmlformats.org/officeDocument/2006/relationships/tags" Target="../tags/tag548.xml"/><Relationship Id="rId9" Type="http://schemas.openxmlformats.org/officeDocument/2006/relationships/tags" Target="../tags/tag553.xml"/><Relationship Id="rId14" Type="http://schemas.openxmlformats.org/officeDocument/2006/relationships/tags" Target="../tags/tag558.xml"/></Relationships>
</file>

<file path=ppt/slides/_rels/slide46.xml.rels><?xml version="1.0" encoding="UTF-8" standalone="yes"?>
<Relationships xmlns="http://schemas.openxmlformats.org/package/2006/relationships"><Relationship Id="rId8" Type="http://schemas.openxmlformats.org/officeDocument/2006/relationships/tags" Target="../tags/tag567.xml"/><Relationship Id="rId13" Type="http://schemas.openxmlformats.org/officeDocument/2006/relationships/slideLayout" Target="../slideLayouts/slideLayout2.xml"/><Relationship Id="rId3" Type="http://schemas.openxmlformats.org/officeDocument/2006/relationships/tags" Target="../tags/tag562.xml"/><Relationship Id="rId7" Type="http://schemas.openxmlformats.org/officeDocument/2006/relationships/tags" Target="../tags/tag566.xml"/><Relationship Id="rId12" Type="http://schemas.openxmlformats.org/officeDocument/2006/relationships/tags" Target="../tags/tag571.xml"/><Relationship Id="rId2" Type="http://schemas.openxmlformats.org/officeDocument/2006/relationships/tags" Target="../tags/tag561.xml"/><Relationship Id="rId16" Type="http://schemas.openxmlformats.org/officeDocument/2006/relationships/image" Target="../media/image25.png"/><Relationship Id="rId1" Type="http://schemas.openxmlformats.org/officeDocument/2006/relationships/tags" Target="../tags/tag560.xml"/><Relationship Id="rId6" Type="http://schemas.openxmlformats.org/officeDocument/2006/relationships/tags" Target="../tags/tag565.xml"/><Relationship Id="rId11" Type="http://schemas.openxmlformats.org/officeDocument/2006/relationships/tags" Target="../tags/tag570.xml"/><Relationship Id="rId5" Type="http://schemas.openxmlformats.org/officeDocument/2006/relationships/tags" Target="../tags/tag564.xml"/><Relationship Id="rId15" Type="http://schemas.openxmlformats.org/officeDocument/2006/relationships/image" Target="../media/image6.png"/><Relationship Id="rId10" Type="http://schemas.openxmlformats.org/officeDocument/2006/relationships/tags" Target="../tags/tag569.xml"/><Relationship Id="rId4" Type="http://schemas.openxmlformats.org/officeDocument/2006/relationships/tags" Target="../tags/tag563.xml"/><Relationship Id="rId9" Type="http://schemas.openxmlformats.org/officeDocument/2006/relationships/tags" Target="../tags/tag568.xml"/><Relationship Id="rId1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8" Type="http://schemas.openxmlformats.org/officeDocument/2006/relationships/tags" Target="../tags/tag579.xml"/><Relationship Id="rId3" Type="http://schemas.openxmlformats.org/officeDocument/2006/relationships/tags" Target="../tags/tag574.xml"/><Relationship Id="rId7" Type="http://schemas.openxmlformats.org/officeDocument/2006/relationships/tags" Target="../tags/tag578.xml"/><Relationship Id="rId12" Type="http://schemas.openxmlformats.org/officeDocument/2006/relationships/image" Target="../media/image6.png"/><Relationship Id="rId2" Type="http://schemas.openxmlformats.org/officeDocument/2006/relationships/tags" Target="../tags/tag573.xml"/><Relationship Id="rId1" Type="http://schemas.openxmlformats.org/officeDocument/2006/relationships/tags" Target="../tags/tag572.xml"/><Relationship Id="rId6" Type="http://schemas.openxmlformats.org/officeDocument/2006/relationships/tags" Target="../tags/tag577.xml"/><Relationship Id="rId11" Type="http://schemas.openxmlformats.org/officeDocument/2006/relationships/notesSlide" Target="../notesSlides/notesSlide47.xml"/><Relationship Id="rId5" Type="http://schemas.openxmlformats.org/officeDocument/2006/relationships/tags" Target="../tags/tag576.xml"/><Relationship Id="rId10" Type="http://schemas.openxmlformats.org/officeDocument/2006/relationships/slideLayout" Target="../slideLayouts/slideLayout2.xml"/><Relationship Id="rId4" Type="http://schemas.openxmlformats.org/officeDocument/2006/relationships/tags" Target="../tags/tag575.xml"/><Relationship Id="rId9" Type="http://schemas.openxmlformats.org/officeDocument/2006/relationships/tags" Target="../tags/tag580.xml"/></Relationships>
</file>

<file path=ppt/slides/_rels/slide48.xml.rels><?xml version="1.0" encoding="UTF-8" standalone="yes"?>
<Relationships xmlns="http://schemas.openxmlformats.org/package/2006/relationships"><Relationship Id="rId8" Type="http://schemas.openxmlformats.org/officeDocument/2006/relationships/tags" Target="../tags/tag588.xml"/><Relationship Id="rId3" Type="http://schemas.openxmlformats.org/officeDocument/2006/relationships/tags" Target="../tags/tag583.xml"/><Relationship Id="rId7" Type="http://schemas.openxmlformats.org/officeDocument/2006/relationships/tags" Target="../tags/tag587.xml"/><Relationship Id="rId2" Type="http://schemas.openxmlformats.org/officeDocument/2006/relationships/tags" Target="../tags/tag582.xml"/><Relationship Id="rId1" Type="http://schemas.openxmlformats.org/officeDocument/2006/relationships/tags" Target="../tags/tag581.xml"/><Relationship Id="rId6" Type="http://schemas.openxmlformats.org/officeDocument/2006/relationships/tags" Target="../tags/tag586.xml"/><Relationship Id="rId11" Type="http://schemas.openxmlformats.org/officeDocument/2006/relationships/image" Target="../media/image6.png"/><Relationship Id="rId5" Type="http://schemas.openxmlformats.org/officeDocument/2006/relationships/tags" Target="../tags/tag585.xml"/><Relationship Id="rId10" Type="http://schemas.openxmlformats.org/officeDocument/2006/relationships/notesSlide" Target="../notesSlides/notesSlide48.xml"/><Relationship Id="rId4" Type="http://schemas.openxmlformats.org/officeDocument/2006/relationships/tags" Target="../tags/tag584.xml"/><Relationship Id="rId9"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596.xml"/><Relationship Id="rId3" Type="http://schemas.openxmlformats.org/officeDocument/2006/relationships/tags" Target="../tags/tag591.xml"/><Relationship Id="rId7" Type="http://schemas.openxmlformats.org/officeDocument/2006/relationships/tags" Target="../tags/tag595.xml"/><Relationship Id="rId12" Type="http://schemas.openxmlformats.org/officeDocument/2006/relationships/image" Target="../media/image6.png"/><Relationship Id="rId2" Type="http://schemas.openxmlformats.org/officeDocument/2006/relationships/tags" Target="../tags/tag590.xml"/><Relationship Id="rId1" Type="http://schemas.openxmlformats.org/officeDocument/2006/relationships/tags" Target="../tags/tag589.xml"/><Relationship Id="rId6" Type="http://schemas.openxmlformats.org/officeDocument/2006/relationships/tags" Target="../tags/tag594.xml"/><Relationship Id="rId11" Type="http://schemas.openxmlformats.org/officeDocument/2006/relationships/notesSlide" Target="../notesSlides/notesSlide49.xml"/><Relationship Id="rId5" Type="http://schemas.openxmlformats.org/officeDocument/2006/relationships/tags" Target="../tags/tag593.xml"/><Relationship Id="rId10" Type="http://schemas.openxmlformats.org/officeDocument/2006/relationships/slideLayout" Target="../slideLayouts/slideLayout2.xml"/><Relationship Id="rId4" Type="http://schemas.openxmlformats.org/officeDocument/2006/relationships/tags" Target="../tags/tag592.xml"/><Relationship Id="rId9" Type="http://schemas.openxmlformats.org/officeDocument/2006/relationships/tags" Target="../tags/tag597.xml"/></Relationships>
</file>

<file path=ppt/slides/_rels/slide5.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9" Type="http://schemas.openxmlformats.org/officeDocument/2006/relationships/image" Target="../media/image7.png"/><Relationship Id="rId3" Type="http://schemas.openxmlformats.org/officeDocument/2006/relationships/tags" Target="../tags/tag87.xml"/><Relationship Id="rId21" Type="http://schemas.openxmlformats.org/officeDocument/2006/relationships/tags" Target="../tags/tag105.xml"/><Relationship Id="rId34" Type="http://schemas.openxmlformats.org/officeDocument/2006/relationships/tags" Target="../tags/tag118.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image" Target="../media/image6.png"/><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notesSlide" Target="../notesSlides/notesSlide5.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slideLayout" Target="../slideLayouts/slideLayout7.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s>
</file>

<file path=ppt/slides/_rels/slide50.xml.rels><?xml version="1.0" encoding="UTF-8" standalone="yes"?>
<Relationships xmlns="http://schemas.openxmlformats.org/package/2006/relationships"><Relationship Id="rId8" Type="http://schemas.openxmlformats.org/officeDocument/2006/relationships/tags" Target="../tags/tag605.xml"/><Relationship Id="rId13" Type="http://schemas.openxmlformats.org/officeDocument/2006/relationships/image" Target="../media/image26.png"/><Relationship Id="rId3" Type="http://schemas.openxmlformats.org/officeDocument/2006/relationships/tags" Target="../tags/tag600.xml"/><Relationship Id="rId7" Type="http://schemas.openxmlformats.org/officeDocument/2006/relationships/tags" Target="../tags/tag604.xml"/><Relationship Id="rId12" Type="http://schemas.openxmlformats.org/officeDocument/2006/relationships/image" Target="../media/image6.png"/><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11" Type="http://schemas.openxmlformats.org/officeDocument/2006/relationships/notesSlide" Target="../notesSlides/notesSlide50.xml"/><Relationship Id="rId5" Type="http://schemas.openxmlformats.org/officeDocument/2006/relationships/tags" Target="../tags/tag602.xml"/><Relationship Id="rId10" Type="http://schemas.openxmlformats.org/officeDocument/2006/relationships/slideLayout" Target="../slideLayouts/slideLayout2.xml"/><Relationship Id="rId4" Type="http://schemas.openxmlformats.org/officeDocument/2006/relationships/tags" Target="../tags/tag601.xml"/><Relationship Id="rId9" Type="http://schemas.openxmlformats.org/officeDocument/2006/relationships/tags" Target="../tags/tag606.xml"/></Relationships>
</file>

<file path=ppt/slides/_rels/slide51.xml.rels><?xml version="1.0" encoding="UTF-8" standalone="yes"?>
<Relationships xmlns="http://schemas.openxmlformats.org/package/2006/relationships"><Relationship Id="rId8" Type="http://schemas.openxmlformats.org/officeDocument/2006/relationships/tags" Target="../tags/tag614.xml"/><Relationship Id="rId13" Type="http://schemas.openxmlformats.org/officeDocument/2006/relationships/image" Target="../media/image6.png"/><Relationship Id="rId3" Type="http://schemas.openxmlformats.org/officeDocument/2006/relationships/tags" Target="../tags/tag609.xml"/><Relationship Id="rId7" Type="http://schemas.openxmlformats.org/officeDocument/2006/relationships/tags" Target="../tags/tag613.xml"/><Relationship Id="rId12" Type="http://schemas.openxmlformats.org/officeDocument/2006/relationships/notesSlide" Target="../notesSlides/notesSlide51.xml"/><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tags" Target="../tags/tag612.xml"/><Relationship Id="rId11" Type="http://schemas.openxmlformats.org/officeDocument/2006/relationships/slideLayout" Target="../slideLayouts/slideLayout2.xml"/><Relationship Id="rId5" Type="http://schemas.openxmlformats.org/officeDocument/2006/relationships/tags" Target="../tags/tag611.xml"/><Relationship Id="rId10" Type="http://schemas.openxmlformats.org/officeDocument/2006/relationships/tags" Target="../tags/tag616.xml"/><Relationship Id="rId4" Type="http://schemas.openxmlformats.org/officeDocument/2006/relationships/tags" Target="../tags/tag610.xml"/><Relationship Id="rId9" Type="http://schemas.openxmlformats.org/officeDocument/2006/relationships/tags" Target="../tags/tag615.xml"/><Relationship Id="rId14" Type="http://schemas.openxmlformats.org/officeDocument/2006/relationships/image" Target="../media/image27.png"/></Relationships>
</file>

<file path=ppt/slides/_rels/slide52.xml.rels><?xml version="1.0" encoding="UTF-8" standalone="yes"?>
<Relationships xmlns="http://schemas.openxmlformats.org/package/2006/relationships"><Relationship Id="rId8" Type="http://schemas.openxmlformats.org/officeDocument/2006/relationships/tags" Target="../tags/tag624.xml"/><Relationship Id="rId13" Type="http://schemas.openxmlformats.org/officeDocument/2006/relationships/image" Target="../media/image6.png"/><Relationship Id="rId3" Type="http://schemas.openxmlformats.org/officeDocument/2006/relationships/tags" Target="../tags/tag619.xml"/><Relationship Id="rId7" Type="http://schemas.openxmlformats.org/officeDocument/2006/relationships/tags" Target="../tags/tag623.xml"/><Relationship Id="rId12" Type="http://schemas.openxmlformats.org/officeDocument/2006/relationships/notesSlide" Target="../notesSlides/notesSlide52.xml"/><Relationship Id="rId2" Type="http://schemas.openxmlformats.org/officeDocument/2006/relationships/tags" Target="../tags/tag618.xml"/><Relationship Id="rId1" Type="http://schemas.openxmlformats.org/officeDocument/2006/relationships/tags" Target="../tags/tag617.xml"/><Relationship Id="rId6" Type="http://schemas.openxmlformats.org/officeDocument/2006/relationships/tags" Target="../tags/tag622.xml"/><Relationship Id="rId11" Type="http://schemas.openxmlformats.org/officeDocument/2006/relationships/slideLayout" Target="../slideLayouts/slideLayout2.xml"/><Relationship Id="rId5" Type="http://schemas.openxmlformats.org/officeDocument/2006/relationships/tags" Target="../tags/tag621.xml"/><Relationship Id="rId10" Type="http://schemas.openxmlformats.org/officeDocument/2006/relationships/tags" Target="../tags/tag626.xml"/><Relationship Id="rId4" Type="http://schemas.openxmlformats.org/officeDocument/2006/relationships/tags" Target="../tags/tag620.xml"/><Relationship Id="rId9" Type="http://schemas.openxmlformats.org/officeDocument/2006/relationships/tags" Target="../tags/tag625.xml"/><Relationship Id="rId14" Type="http://schemas.openxmlformats.org/officeDocument/2006/relationships/image" Target="../media/image28.png"/></Relationships>
</file>

<file path=ppt/slides/_rels/slide53.xml.rels><?xml version="1.0" encoding="UTF-8" standalone="yes"?>
<Relationships xmlns="http://schemas.openxmlformats.org/package/2006/relationships"><Relationship Id="rId8" Type="http://schemas.openxmlformats.org/officeDocument/2006/relationships/tags" Target="../tags/tag634.xml"/><Relationship Id="rId13" Type="http://schemas.openxmlformats.org/officeDocument/2006/relationships/notesSlide" Target="../notesSlides/notesSlide53.xml"/><Relationship Id="rId3" Type="http://schemas.openxmlformats.org/officeDocument/2006/relationships/tags" Target="../tags/tag629.xml"/><Relationship Id="rId7" Type="http://schemas.openxmlformats.org/officeDocument/2006/relationships/tags" Target="../tags/tag633.xml"/><Relationship Id="rId12" Type="http://schemas.openxmlformats.org/officeDocument/2006/relationships/slideLayout" Target="../slideLayouts/slideLayout2.xml"/><Relationship Id="rId2" Type="http://schemas.openxmlformats.org/officeDocument/2006/relationships/tags" Target="../tags/tag628.xml"/><Relationship Id="rId1" Type="http://schemas.openxmlformats.org/officeDocument/2006/relationships/tags" Target="../tags/tag627.xml"/><Relationship Id="rId6" Type="http://schemas.openxmlformats.org/officeDocument/2006/relationships/tags" Target="../tags/tag632.xml"/><Relationship Id="rId11" Type="http://schemas.openxmlformats.org/officeDocument/2006/relationships/tags" Target="../tags/tag637.xml"/><Relationship Id="rId5" Type="http://schemas.openxmlformats.org/officeDocument/2006/relationships/tags" Target="../tags/tag631.xml"/><Relationship Id="rId15" Type="http://schemas.openxmlformats.org/officeDocument/2006/relationships/image" Target="../media/image29.png"/><Relationship Id="rId10" Type="http://schemas.openxmlformats.org/officeDocument/2006/relationships/tags" Target="../tags/tag636.xml"/><Relationship Id="rId4" Type="http://schemas.openxmlformats.org/officeDocument/2006/relationships/tags" Target="../tags/tag630.xml"/><Relationship Id="rId9" Type="http://schemas.openxmlformats.org/officeDocument/2006/relationships/tags" Target="../tags/tag635.xml"/><Relationship Id="rId1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tags" Target="../tags/tag645.xml"/><Relationship Id="rId13" Type="http://schemas.openxmlformats.org/officeDocument/2006/relationships/notesSlide" Target="../notesSlides/notesSlide54.xml"/><Relationship Id="rId3" Type="http://schemas.openxmlformats.org/officeDocument/2006/relationships/tags" Target="../tags/tag640.xml"/><Relationship Id="rId7" Type="http://schemas.openxmlformats.org/officeDocument/2006/relationships/tags" Target="../tags/tag644.xml"/><Relationship Id="rId12" Type="http://schemas.openxmlformats.org/officeDocument/2006/relationships/slideLayout" Target="../slideLayouts/slideLayout2.xml"/><Relationship Id="rId2" Type="http://schemas.openxmlformats.org/officeDocument/2006/relationships/tags" Target="../tags/tag639.xml"/><Relationship Id="rId1" Type="http://schemas.openxmlformats.org/officeDocument/2006/relationships/tags" Target="../tags/tag638.xml"/><Relationship Id="rId6" Type="http://schemas.openxmlformats.org/officeDocument/2006/relationships/tags" Target="../tags/tag643.xml"/><Relationship Id="rId11" Type="http://schemas.openxmlformats.org/officeDocument/2006/relationships/tags" Target="../tags/tag648.xml"/><Relationship Id="rId5" Type="http://schemas.openxmlformats.org/officeDocument/2006/relationships/tags" Target="../tags/tag642.xml"/><Relationship Id="rId15" Type="http://schemas.openxmlformats.org/officeDocument/2006/relationships/image" Target="../media/image30.png"/><Relationship Id="rId10" Type="http://schemas.openxmlformats.org/officeDocument/2006/relationships/tags" Target="../tags/tag647.xml"/><Relationship Id="rId4" Type="http://schemas.openxmlformats.org/officeDocument/2006/relationships/tags" Target="../tags/tag641.xml"/><Relationship Id="rId9" Type="http://schemas.openxmlformats.org/officeDocument/2006/relationships/tags" Target="../tags/tag646.xml"/><Relationship Id="rId14" Type="http://schemas.openxmlformats.org/officeDocument/2006/relationships/image" Target="../media/image6.png"/></Relationships>
</file>

<file path=ppt/slides/_rels/slide55.xml.rels><?xml version="1.0" encoding="UTF-8" standalone="yes"?>
<Relationships xmlns="http://schemas.openxmlformats.org/package/2006/relationships"><Relationship Id="rId8" Type="http://schemas.openxmlformats.org/officeDocument/2006/relationships/tags" Target="../tags/tag656.xml"/><Relationship Id="rId13" Type="http://schemas.openxmlformats.org/officeDocument/2006/relationships/image" Target="../media/image6.png"/><Relationship Id="rId3" Type="http://schemas.openxmlformats.org/officeDocument/2006/relationships/tags" Target="../tags/tag651.xml"/><Relationship Id="rId7" Type="http://schemas.openxmlformats.org/officeDocument/2006/relationships/tags" Target="../tags/tag655.xml"/><Relationship Id="rId12" Type="http://schemas.openxmlformats.org/officeDocument/2006/relationships/notesSlide" Target="../notesSlides/notesSlide55.xml"/><Relationship Id="rId2" Type="http://schemas.openxmlformats.org/officeDocument/2006/relationships/tags" Target="../tags/tag650.xml"/><Relationship Id="rId1" Type="http://schemas.openxmlformats.org/officeDocument/2006/relationships/tags" Target="../tags/tag649.xml"/><Relationship Id="rId6" Type="http://schemas.openxmlformats.org/officeDocument/2006/relationships/tags" Target="../tags/tag654.xml"/><Relationship Id="rId11" Type="http://schemas.openxmlformats.org/officeDocument/2006/relationships/slideLayout" Target="../slideLayouts/slideLayout2.xml"/><Relationship Id="rId5" Type="http://schemas.openxmlformats.org/officeDocument/2006/relationships/tags" Target="../tags/tag653.xml"/><Relationship Id="rId10" Type="http://schemas.openxmlformats.org/officeDocument/2006/relationships/tags" Target="../tags/tag658.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8" Type="http://schemas.openxmlformats.org/officeDocument/2006/relationships/tags" Target="../tags/tag666.xml"/><Relationship Id="rId3" Type="http://schemas.openxmlformats.org/officeDocument/2006/relationships/tags" Target="../tags/tag661.xml"/><Relationship Id="rId7" Type="http://schemas.openxmlformats.org/officeDocument/2006/relationships/tags" Target="../tags/tag665.xml"/><Relationship Id="rId12" Type="http://schemas.openxmlformats.org/officeDocument/2006/relationships/image" Target="../media/image6.png"/><Relationship Id="rId2" Type="http://schemas.openxmlformats.org/officeDocument/2006/relationships/tags" Target="../tags/tag660.xml"/><Relationship Id="rId1" Type="http://schemas.openxmlformats.org/officeDocument/2006/relationships/tags" Target="../tags/tag659.xml"/><Relationship Id="rId6" Type="http://schemas.openxmlformats.org/officeDocument/2006/relationships/tags" Target="../tags/tag664.xml"/><Relationship Id="rId11" Type="http://schemas.openxmlformats.org/officeDocument/2006/relationships/notesSlide" Target="../notesSlides/notesSlide56.xml"/><Relationship Id="rId5" Type="http://schemas.openxmlformats.org/officeDocument/2006/relationships/tags" Target="../tags/tag663.xml"/><Relationship Id="rId10" Type="http://schemas.openxmlformats.org/officeDocument/2006/relationships/slideLayout" Target="../slideLayouts/slideLayout2.xml"/><Relationship Id="rId4" Type="http://schemas.openxmlformats.org/officeDocument/2006/relationships/tags" Target="../tags/tag662.xml"/><Relationship Id="rId9" Type="http://schemas.openxmlformats.org/officeDocument/2006/relationships/tags" Target="../tags/tag667.xml"/></Relationships>
</file>

<file path=ppt/slides/_rels/slide57.xml.rels><?xml version="1.0" encoding="UTF-8" standalone="yes"?>
<Relationships xmlns="http://schemas.openxmlformats.org/package/2006/relationships"><Relationship Id="rId8" Type="http://schemas.openxmlformats.org/officeDocument/2006/relationships/tags" Target="../tags/tag675.xml"/><Relationship Id="rId13" Type="http://schemas.openxmlformats.org/officeDocument/2006/relationships/image" Target="../media/image32.png"/><Relationship Id="rId3" Type="http://schemas.openxmlformats.org/officeDocument/2006/relationships/tags" Target="../tags/tag670.xml"/><Relationship Id="rId7" Type="http://schemas.openxmlformats.org/officeDocument/2006/relationships/tags" Target="../tags/tag674.xml"/><Relationship Id="rId12" Type="http://schemas.openxmlformats.org/officeDocument/2006/relationships/image" Target="../media/image6.png"/><Relationship Id="rId2" Type="http://schemas.openxmlformats.org/officeDocument/2006/relationships/tags" Target="../tags/tag669.xml"/><Relationship Id="rId1" Type="http://schemas.openxmlformats.org/officeDocument/2006/relationships/tags" Target="../tags/tag668.xml"/><Relationship Id="rId6" Type="http://schemas.openxmlformats.org/officeDocument/2006/relationships/tags" Target="../tags/tag673.xml"/><Relationship Id="rId11" Type="http://schemas.openxmlformats.org/officeDocument/2006/relationships/notesSlide" Target="../notesSlides/notesSlide57.xml"/><Relationship Id="rId5" Type="http://schemas.openxmlformats.org/officeDocument/2006/relationships/tags" Target="../tags/tag672.xml"/><Relationship Id="rId10" Type="http://schemas.openxmlformats.org/officeDocument/2006/relationships/slideLayout" Target="../slideLayouts/slideLayout2.xml"/><Relationship Id="rId4" Type="http://schemas.openxmlformats.org/officeDocument/2006/relationships/tags" Target="../tags/tag671.xml"/><Relationship Id="rId9" Type="http://schemas.openxmlformats.org/officeDocument/2006/relationships/tags" Target="../tags/tag676.xml"/></Relationships>
</file>

<file path=ppt/slides/_rels/slide58.xml.rels><?xml version="1.0" encoding="UTF-8" standalone="yes"?>
<Relationships xmlns="http://schemas.openxmlformats.org/package/2006/relationships"><Relationship Id="rId8" Type="http://schemas.openxmlformats.org/officeDocument/2006/relationships/tags" Target="../tags/tag684.xml"/><Relationship Id="rId3" Type="http://schemas.openxmlformats.org/officeDocument/2006/relationships/tags" Target="../tags/tag679.xml"/><Relationship Id="rId7" Type="http://schemas.openxmlformats.org/officeDocument/2006/relationships/tags" Target="../tags/tag683.xml"/><Relationship Id="rId12" Type="http://schemas.openxmlformats.org/officeDocument/2006/relationships/image" Target="../media/image6.png"/><Relationship Id="rId2" Type="http://schemas.openxmlformats.org/officeDocument/2006/relationships/tags" Target="../tags/tag678.xml"/><Relationship Id="rId1" Type="http://schemas.openxmlformats.org/officeDocument/2006/relationships/tags" Target="../tags/tag677.xml"/><Relationship Id="rId6" Type="http://schemas.openxmlformats.org/officeDocument/2006/relationships/tags" Target="../tags/tag682.xml"/><Relationship Id="rId11" Type="http://schemas.openxmlformats.org/officeDocument/2006/relationships/notesSlide" Target="../notesSlides/notesSlide58.xml"/><Relationship Id="rId5" Type="http://schemas.openxmlformats.org/officeDocument/2006/relationships/tags" Target="../tags/tag681.xml"/><Relationship Id="rId10" Type="http://schemas.openxmlformats.org/officeDocument/2006/relationships/slideLayout" Target="../slideLayouts/slideLayout2.xml"/><Relationship Id="rId4" Type="http://schemas.openxmlformats.org/officeDocument/2006/relationships/tags" Target="../tags/tag680.xml"/><Relationship Id="rId9" Type="http://schemas.openxmlformats.org/officeDocument/2006/relationships/tags" Target="../tags/tag685.xml"/></Relationships>
</file>

<file path=ppt/slides/_rels/slide59.xml.rels><?xml version="1.0" encoding="UTF-8" standalone="yes"?>
<Relationships xmlns="http://schemas.openxmlformats.org/package/2006/relationships"><Relationship Id="rId8" Type="http://schemas.openxmlformats.org/officeDocument/2006/relationships/tags" Target="../tags/tag693.xml"/><Relationship Id="rId13" Type="http://schemas.openxmlformats.org/officeDocument/2006/relationships/tags" Target="../tags/tag698.xml"/><Relationship Id="rId18" Type="http://schemas.openxmlformats.org/officeDocument/2006/relationships/tags" Target="../tags/tag703.xml"/><Relationship Id="rId26" Type="http://schemas.openxmlformats.org/officeDocument/2006/relationships/tags" Target="../tags/tag711.xml"/><Relationship Id="rId3" Type="http://schemas.openxmlformats.org/officeDocument/2006/relationships/tags" Target="../tags/tag688.xml"/><Relationship Id="rId21" Type="http://schemas.openxmlformats.org/officeDocument/2006/relationships/tags" Target="../tags/tag706.xml"/><Relationship Id="rId34" Type="http://schemas.openxmlformats.org/officeDocument/2006/relationships/image" Target="../media/image6.png"/><Relationship Id="rId7" Type="http://schemas.openxmlformats.org/officeDocument/2006/relationships/tags" Target="../tags/tag692.xml"/><Relationship Id="rId12" Type="http://schemas.openxmlformats.org/officeDocument/2006/relationships/tags" Target="../tags/tag697.xml"/><Relationship Id="rId17" Type="http://schemas.openxmlformats.org/officeDocument/2006/relationships/tags" Target="../tags/tag702.xml"/><Relationship Id="rId25" Type="http://schemas.openxmlformats.org/officeDocument/2006/relationships/tags" Target="../tags/tag710.xml"/><Relationship Id="rId33" Type="http://schemas.openxmlformats.org/officeDocument/2006/relationships/notesSlide" Target="../notesSlides/notesSlide59.xml"/><Relationship Id="rId2" Type="http://schemas.openxmlformats.org/officeDocument/2006/relationships/tags" Target="../tags/tag687.xml"/><Relationship Id="rId16" Type="http://schemas.openxmlformats.org/officeDocument/2006/relationships/tags" Target="../tags/tag701.xml"/><Relationship Id="rId20" Type="http://schemas.openxmlformats.org/officeDocument/2006/relationships/tags" Target="../tags/tag705.xml"/><Relationship Id="rId29" Type="http://schemas.openxmlformats.org/officeDocument/2006/relationships/tags" Target="../tags/tag714.xml"/><Relationship Id="rId1" Type="http://schemas.openxmlformats.org/officeDocument/2006/relationships/tags" Target="../tags/tag686.xml"/><Relationship Id="rId6" Type="http://schemas.openxmlformats.org/officeDocument/2006/relationships/tags" Target="../tags/tag691.xml"/><Relationship Id="rId11" Type="http://schemas.openxmlformats.org/officeDocument/2006/relationships/tags" Target="../tags/tag696.xml"/><Relationship Id="rId24" Type="http://schemas.openxmlformats.org/officeDocument/2006/relationships/tags" Target="../tags/tag709.xml"/><Relationship Id="rId32" Type="http://schemas.openxmlformats.org/officeDocument/2006/relationships/slideLayout" Target="../slideLayouts/slideLayout2.xml"/><Relationship Id="rId5" Type="http://schemas.openxmlformats.org/officeDocument/2006/relationships/tags" Target="../tags/tag690.xml"/><Relationship Id="rId15" Type="http://schemas.openxmlformats.org/officeDocument/2006/relationships/tags" Target="../tags/tag700.xml"/><Relationship Id="rId23" Type="http://schemas.openxmlformats.org/officeDocument/2006/relationships/tags" Target="../tags/tag708.xml"/><Relationship Id="rId28" Type="http://schemas.openxmlformats.org/officeDocument/2006/relationships/tags" Target="../tags/tag713.xml"/><Relationship Id="rId10" Type="http://schemas.openxmlformats.org/officeDocument/2006/relationships/tags" Target="../tags/tag695.xml"/><Relationship Id="rId19" Type="http://schemas.openxmlformats.org/officeDocument/2006/relationships/tags" Target="../tags/tag704.xml"/><Relationship Id="rId31" Type="http://schemas.openxmlformats.org/officeDocument/2006/relationships/tags" Target="../tags/tag716.xml"/><Relationship Id="rId4" Type="http://schemas.openxmlformats.org/officeDocument/2006/relationships/tags" Target="../tags/tag689.xml"/><Relationship Id="rId9" Type="http://schemas.openxmlformats.org/officeDocument/2006/relationships/tags" Target="../tags/tag694.xml"/><Relationship Id="rId14" Type="http://schemas.openxmlformats.org/officeDocument/2006/relationships/tags" Target="../tags/tag699.xml"/><Relationship Id="rId22" Type="http://schemas.openxmlformats.org/officeDocument/2006/relationships/tags" Target="../tags/tag707.xml"/><Relationship Id="rId27" Type="http://schemas.openxmlformats.org/officeDocument/2006/relationships/tags" Target="../tags/tag712.xml"/><Relationship Id="rId30" Type="http://schemas.openxmlformats.org/officeDocument/2006/relationships/tags" Target="../tags/tag715.xml"/></Relationships>
</file>

<file path=ppt/slides/_rels/slide6.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notesSlide" Target="../notesSlides/notesSlide6.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6.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tags" Target="../tags/tag724.xml"/><Relationship Id="rId3" Type="http://schemas.openxmlformats.org/officeDocument/2006/relationships/tags" Target="../tags/tag719.xml"/><Relationship Id="rId7" Type="http://schemas.openxmlformats.org/officeDocument/2006/relationships/tags" Target="../tags/tag723.xml"/><Relationship Id="rId12" Type="http://schemas.openxmlformats.org/officeDocument/2006/relationships/image" Target="../media/image6.png"/><Relationship Id="rId2" Type="http://schemas.openxmlformats.org/officeDocument/2006/relationships/tags" Target="../tags/tag718.xml"/><Relationship Id="rId1" Type="http://schemas.openxmlformats.org/officeDocument/2006/relationships/tags" Target="../tags/tag717.xml"/><Relationship Id="rId6" Type="http://schemas.openxmlformats.org/officeDocument/2006/relationships/tags" Target="../tags/tag722.xml"/><Relationship Id="rId11" Type="http://schemas.openxmlformats.org/officeDocument/2006/relationships/notesSlide" Target="../notesSlides/notesSlide60.xml"/><Relationship Id="rId5" Type="http://schemas.openxmlformats.org/officeDocument/2006/relationships/tags" Target="../tags/tag721.xml"/><Relationship Id="rId10" Type="http://schemas.openxmlformats.org/officeDocument/2006/relationships/slideLayout" Target="../slideLayouts/slideLayout2.xml"/><Relationship Id="rId4" Type="http://schemas.openxmlformats.org/officeDocument/2006/relationships/tags" Target="../tags/tag720.xml"/><Relationship Id="rId9" Type="http://schemas.openxmlformats.org/officeDocument/2006/relationships/tags" Target="../tags/tag725.xml"/></Relationships>
</file>

<file path=ppt/slides/_rels/slide61.xml.rels><?xml version="1.0" encoding="UTF-8" standalone="yes"?>
<Relationships xmlns="http://schemas.openxmlformats.org/package/2006/relationships"><Relationship Id="rId8" Type="http://schemas.openxmlformats.org/officeDocument/2006/relationships/tags" Target="../tags/tag733.xml"/><Relationship Id="rId3" Type="http://schemas.openxmlformats.org/officeDocument/2006/relationships/tags" Target="../tags/tag728.xml"/><Relationship Id="rId7" Type="http://schemas.openxmlformats.org/officeDocument/2006/relationships/tags" Target="../tags/tag732.xml"/><Relationship Id="rId12" Type="http://schemas.openxmlformats.org/officeDocument/2006/relationships/image" Target="../media/image6.png"/><Relationship Id="rId2" Type="http://schemas.openxmlformats.org/officeDocument/2006/relationships/tags" Target="../tags/tag727.xml"/><Relationship Id="rId1" Type="http://schemas.openxmlformats.org/officeDocument/2006/relationships/tags" Target="../tags/tag726.xml"/><Relationship Id="rId6" Type="http://schemas.openxmlformats.org/officeDocument/2006/relationships/tags" Target="../tags/tag731.xml"/><Relationship Id="rId11" Type="http://schemas.openxmlformats.org/officeDocument/2006/relationships/notesSlide" Target="../notesSlides/notesSlide61.xml"/><Relationship Id="rId5" Type="http://schemas.openxmlformats.org/officeDocument/2006/relationships/tags" Target="../tags/tag730.xml"/><Relationship Id="rId10" Type="http://schemas.openxmlformats.org/officeDocument/2006/relationships/slideLayout" Target="../slideLayouts/slideLayout2.xml"/><Relationship Id="rId4" Type="http://schemas.openxmlformats.org/officeDocument/2006/relationships/tags" Target="../tags/tag729.xml"/><Relationship Id="rId9" Type="http://schemas.openxmlformats.org/officeDocument/2006/relationships/tags" Target="../tags/tag734.xml"/></Relationships>
</file>

<file path=ppt/slides/_rels/slide62.xml.rels><?xml version="1.0" encoding="UTF-8" standalone="yes"?>
<Relationships xmlns="http://schemas.openxmlformats.org/package/2006/relationships"><Relationship Id="rId8" Type="http://schemas.openxmlformats.org/officeDocument/2006/relationships/tags" Target="../tags/tag742.xml"/><Relationship Id="rId3" Type="http://schemas.openxmlformats.org/officeDocument/2006/relationships/tags" Target="../tags/tag737.xml"/><Relationship Id="rId7" Type="http://schemas.openxmlformats.org/officeDocument/2006/relationships/tags" Target="../tags/tag741.xml"/><Relationship Id="rId12" Type="http://schemas.openxmlformats.org/officeDocument/2006/relationships/image" Target="../media/image6.png"/><Relationship Id="rId2" Type="http://schemas.openxmlformats.org/officeDocument/2006/relationships/tags" Target="../tags/tag736.xml"/><Relationship Id="rId1" Type="http://schemas.openxmlformats.org/officeDocument/2006/relationships/tags" Target="../tags/tag735.xml"/><Relationship Id="rId6" Type="http://schemas.openxmlformats.org/officeDocument/2006/relationships/tags" Target="../tags/tag740.xml"/><Relationship Id="rId11" Type="http://schemas.openxmlformats.org/officeDocument/2006/relationships/notesSlide" Target="../notesSlides/notesSlide62.xml"/><Relationship Id="rId5" Type="http://schemas.openxmlformats.org/officeDocument/2006/relationships/tags" Target="../tags/tag739.xml"/><Relationship Id="rId10" Type="http://schemas.openxmlformats.org/officeDocument/2006/relationships/slideLayout" Target="../slideLayouts/slideLayout2.xml"/><Relationship Id="rId4" Type="http://schemas.openxmlformats.org/officeDocument/2006/relationships/tags" Target="../tags/tag738.xml"/><Relationship Id="rId9" Type="http://schemas.openxmlformats.org/officeDocument/2006/relationships/tags" Target="../tags/tag743.xml"/></Relationships>
</file>

<file path=ppt/slides/_rels/slide63.xml.rels><?xml version="1.0" encoding="UTF-8" standalone="yes"?>
<Relationships xmlns="http://schemas.openxmlformats.org/package/2006/relationships"><Relationship Id="rId8" Type="http://schemas.openxmlformats.org/officeDocument/2006/relationships/tags" Target="../tags/tag751.xml"/><Relationship Id="rId3" Type="http://schemas.openxmlformats.org/officeDocument/2006/relationships/tags" Target="../tags/tag746.xml"/><Relationship Id="rId7" Type="http://schemas.openxmlformats.org/officeDocument/2006/relationships/tags" Target="../tags/tag750.xml"/><Relationship Id="rId12" Type="http://schemas.openxmlformats.org/officeDocument/2006/relationships/image" Target="../media/image6.png"/><Relationship Id="rId2" Type="http://schemas.openxmlformats.org/officeDocument/2006/relationships/tags" Target="../tags/tag745.xml"/><Relationship Id="rId1" Type="http://schemas.openxmlformats.org/officeDocument/2006/relationships/tags" Target="../tags/tag744.xml"/><Relationship Id="rId6" Type="http://schemas.openxmlformats.org/officeDocument/2006/relationships/tags" Target="../tags/tag749.xml"/><Relationship Id="rId11" Type="http://schemas.openxmlformats.org/officeDocument/2006/relationships/notesSlide" Target="../notesSlides/notesSlide63.xml"/><Relationship Id="rId5" Type="http://schemas.openxmlformats.org/officeDocument/2006/relationships/tags" Target="../tags/tag748.xml"/><Relationship Id="rId10" Type="http://schemas.openxmlformats.org/officeDocument/2006/relationships/slideLayout" Target="../slideLayouts/slideLayout2.xml"/><Relationship Id="rId4" Type="http://schemas.openxmlformats.org/officeDocument/2006/relationships/tags" Target="../tags/tag747.xml"/><Relationship Id="rId9" Type="http://schemas.openxmlformats.org/officeDocument/2006/relationships/tags" Target="../tags/tag752.xml"/></Relationships>
</file>

<file path=ppt/slides/_rels/slide64.xml.rels><?xml version="1.0" encoding="UTF-8" standalone="yes"?>
<Relationships xmlns="http://schemas.openxmlformats.org/package/2006/relationships"><Relationship Id="rId8" Type="http://schemas.openxmlformats.org/officeDocument/2006/relationships/tags" Target="../tags/tag760.xml"/><Relationship Id="rId3" Type="http://schemas.openxmlformats.org/officeDocument/2006/relationships/tags" Target="../tags/tag755.xml"/><Relationship Id="rId7" Type="http://schemas.openxmlformats.org/officeDocument/2006/relationships/tags" Target="../tags/tag759.xml"/><Relationship Id="rId12" Type="http://schemas.openxmlformats.org/officeDocument/2006/relationships/image" Target="../media/image6.png"/><Relationship Id="rId2" Type="http://schemas.openxmlformats.org/officeDocument/2006/relationships/tags" Target="../tags/tag754.xml"/><Relationship Id="rId1" Type="http://schemas.openxmlformats.org/officeDocument/2006/relationships/tags" Target="../tags/tag753.xml"/><Relationship Id="rId6" Type="http://schemas.openxmlformats.org/officeDocument/2006/relationships/tags" Target="../tags/tag758.xml"/><Relationship Id="rId11" Type="http://schemas.openxmlformats.org/officeDocument/2006/relationships/notesSlide" Target="../notesSlides/notesSlide64.xml"/><Relationship Id="rId5" Type="http://schemas.openxmlformats.org/officeDocument/2006/relationships/tags" Target="../tags/tag757.xml"/><Relationship Id="rId10" Type="http://schemas.openxmlformats.org/officeDocument/2006/relationships/slideLayout" Target="../slideLayouts/slideLayout2.xml"/><Relationship Id="rId4" Type="http://schemas.openxmlformats.org/officeDocument/2006/relationships/tags" Target="../tags/tag756.xml"/><Relationship Id="rId9" Type="http://schemas.openxmlformats.org/officeDocument/2006/relationships/tags" Target="../tags/tag761.xml"/></Relationships>
</file>

<file path=ppt/slides/_rels/slide65.xml.rels><?xml version="1.0" encoding="UTF-8" standalone="yes"?>
<Relationships xmlns="http://schemas.openxmlformats.org/package/2006/relationships"><Relationship Id="rId8" Type="http://schemas.openxmlformats.org/officeDocument/2006/relationships/tags" Target="../tags/tag769.xml"/><Relationship Id="rId3" Type="http://schemas.openxmlformats.org/officeDocument/2006/relationships/tags" Target="../tags/tag764.xml"/><Relationship Id="rId7" Type="http://schemas.openxmlformats.org/officeDocument/2006/relationships/tags" Target="../tags/tag768.xml"/><Relationship Id="rId12" Type="http://schemas.openxmlformats.org/officeDocument/2006/relationships/image" Target="../media/image6.png"/><Relationship Id="rId2" Type="http://schemas.openxmlformats.org/officeDocument/2006/relationships/tags" Target="../tags/tag763.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notesSlide" Target="../notesSlides/notesSlide65.xml"/><Relationship Id="rId5" Type="http://schemas.openxmlformats.org/officeDocument/2006/relationships/tags" Target="../tags/tag766.xml"/><Relationship Id="rId10" Type="http://schemas.openxmlformats.org/officeDocument/2006/relationships/slideLayout" Target="../slideLayouts/slideLayout2.xml"/><Relationship Id="rId4" Type="http://schemas.openxmlformats.org/officeDocument/2006/relationships/tags" Target="../tags/tag765.xml"/><Relationship Id="rId9" Type="http://schemas.openxmlformats.org/officeDocument/2006/relationships/tags" Target="../tags/tag770.xml"/></Relationships>
</file>

<file path=ppt/slides/_rels/slide66.xml.rels><?xml version="1.0" encoding="UTF-8" standalone="yes"?>
<Relationships xmlns="http://schemas.openxmlformats.org/package/2006/relationships"><Relationship Id="rId8" Type="http://schemas.openxmlformats.org/officeDocument/2006/relationships/tags" Target="../tags/tag778.xml"/><Relationship Id="rId13" Type="http://schemas.openxmlformats.org/officeDocument/2006/relationships/image" Target="../media/image6.png"/><Relationship Id="rId3" Type="http://schemas.openxmlformats.org/officeDocument/2006/relationships/tags" Target="../tags/tag773.xml"/><Relationship Id="rId7" Type="http://schemas.openxmlformats.org/officeDocument/2006/relationships/tags" Target="../tags/tag777.xml"/><Relationship Id="rId12" Type="http://schemas.openxmlformats.org/officeDocument/2006/relationships/notesSlide" Target="../notesSlides/notesSlide66.xml"/><Relationship Id="rId2" Type="http://schemas.openxmlformats.org/officeDocument/2006/relationships/tags" Target="../tags/tag772.xml"/><Relationship Id="rId1" Type="http://schemas.openxmlformats.org/officeDocument/2006/relationships/tags" Target="../tags/tag771.xml"/><Relationship Id="rId6" Type="http://schemas.openxmlformats.org/officeDocument/2006/relationships/tags" Target="../tags/tag776.xml"/><Relationship Id="rId11" Type="http://schemas.openxmlformats.org/officeDocument/2006/relationships/slideLayout" Target="../slideLayouts/slideLayout2.xml"/><Relationship Id="rId5" Type="http://schemas.openxmlformats.org/officeDocument/2006/relationships/tags" Target="../tags/tag775.xml"/><Relationship Id="rId10" Type="http://schemas.openxmlformats.org/officeDocument/2006/relationships/tags" Target="../tags/tag780.xml"/><Relationship Id="rId4" Type="http://schemas.openxmlformats.org/officeDocument/2006/relationships/tags" Target="../tags/tag774.xml"/><Relationship Id="rId9" Type="http://schemas.openxmlformats.org/officeDocument/2006/relationships/tags" Target="../tags/tag779.xml"/></Relationships>
</file>

<file path=ppt/slides/_rels/slide67.xml.rels><?xml version="1.0" encoding="UTF-8" standalone="yes"?>
<Relationships xmlns="http://schemas.openxmlformats.org/package/2006/relationships"><Relationship Id="rId8" Type="http://schemas.openxmlformats.org/officeDocument/2006/relationships/tags" Target="../tags/tag788.xml"/><Relationship Id="rId3" Type="http://schemas.openxmlformats.org/officeDocument/2006/relationships/tags" Target="../tags/tag783.xml"/><Relationship Id="rId7" Type="http://schemas.openxmlformats.org/officeDocument/2006/relationships/tags" Target="../tags/tag787.xml"/><Relationship Id="rId12" Type="http://schemas.openxmlformats.org/officeDocument/2006/relationships/image" Target="../media/image6.png"/><Relationship Id="rId2" Type="http://schemas.openxmlformats.org/officeDocument/2006/relationships/tags" Target="../tags/tag782.xml"/><Relationship Id="rId1" Type="http://schemas.openxmlformats.org/officeDocument/2006/relationships/tags" Target="../tags/tag781.xml"/><Relationship Id="rId6" Type="http://schemas.openxmlformats.org/officeDocument/2006/relationships/tags" Target="../tags/tag786.xml"/><Relationship Id="rId11" Type="http://schemas.openxmlformats.org/officeDocument/2006/relationships/notesSlide" Target="../notesSlides/notesSlide67.xml"/><Relationship Id="rId5" Type="http://schemas.openxmlformats.org/officeDocument/2006/relationships/tags" Target="../tags/tag785.xml"/><Relationship Id="rId10" Type="http://schemas.openxmlformats.org/officeDocument/2006/relationships/slideLayout" Target="../slideLayouts/slideLayout2.xml"/><Relationship Id="rId4" Type="http://schemas.openxmlformats.org/officeDocument/2006/relationships/tags" Target="../tags/tag784.xml"/><Relationship Id="rId9" Type="http://schemas.openxmlformats.org/officeDocument/2006/relationships/tags" Target="../tags/tag789.xml"/></Relationships>
</file>

<file path=ppt/slides/_rels/slide68.xml.rels><?xml version="1.0" encoding="UTF-8" standalone="yes"?>
<Relationships xmlns="http://schemas.openxmlformats.org/package/2006/relationships"><Relationship Id="rId8" Type="http://schemas.openxmlformats.org/officeDocument/2006/relationships/tags" Target="../tags/tag797.xml"/><Relationship Id="rId3" Type="http://schemas.openxmlformats.org/officeDocument/2006/relationships/tags" Target="../tags/tag792.xml"/><Relationship Id="rId7" Type="http://schemas.openxmlformats.org/officeDocument/2006/relationships/tags" Target="../tags/tag796.xml"/><Relationship Id="rId12" Type="http://schemas.openxmlformats.org/officeDocument/2006/relationships/image" Target="../media/image6.png"/><Relationship Id="rId2" Type="http://schemas.openxmlformats.org/officeDocument/2006/relationships/tags" Target="../tags/tag791.xml"/><Relationship Id="rId1" Type="http://schemas.openxmlformats.org/officeDocument/2006/relationships/tags" Target="../tags/tag790.xml"/><Relationship Id="rId6" Type="http://schemas.openxmlformats.org/officeDocument/2006/relationships/tags" Target="../tags/tag795.xml"/><Relationship Id="rId11" Type="http://schemas.openxmlformats.org/officeDocument/2006/relationships/notesSlide" Target="../notesSlides/notesSlide68.xml"/><Relationship Id="rId5" Type="http://schemas.openxmlformats.org/officeDocument/2006/relationships/tags" Target="../tags/tag794.xml"/><Relationship Id="rId10" Type="http://schemas.openxmlformats.org/officeDocument/2006/relationships/slideLayout" Target="../slideLayouts/slideLayout2.xml"/><Relationship Id="rId4" Type="http://schemas.openxmlformats.org/officeDocument/2006/relationships/tags" Target="../tags/tag793.xml"/><Relationship Id="rId9" Type="http://schemas.openxmlformats.org/officeDocument/2006/relationships/tags" Target="../tags/tag798.xml"/></Relationships>
</file>

<file path=ppt/slides/_rels/slide69.xml.rels><?xml version="1.0" encoding="UTF-8" standalone="yes"?>
<Relationships xmlns="http://schemas.openxmlformats.org/package/2006/relationships"><Relationship Id="rId8" Type="http://schemas.openxmlformats.org/officeDocument/2006/relationships/tags" Target="../tags/tag806.xml"/><Relationship Id="rId3" Type="http://schemas.openxmlformats.org/officeDocument/2006/relationships/tags" Target="../tags/tag801.xml"/><Relationship Id="rId7" Type="http://schemas.openxmlformats.org/officeDocument/2006/relationships/tags" Target="../tags/tag805.xml"/><Relationship Id="rId12" Type="http://schemas.openxmlformats.org/officeDocument/2006/relationships/image" Target="../media/image6.png"/><Relationship Id="rId2" Type="http://schemas.openxmlformats.org/officeDocument/2006/relationships/tags" Target="../tags/tag800.xml"/><Relationship Id="rId1" Type="http://schemas.openxmlformats.org/officeDocument/2006/relationships/tags" Target="../tags/tag799.xml"/><Relationship Id="rId6" Type="http://schemas.openxmlformats.org/officeDocument/2006/relationships/tags" Target="../tags/tag804.xml"/><Relationship Id="rId11" Type="http://schemas.openxmlformats.org/officeDocument/2006/relationships/notesSlide" Target="../notesSlides/notesSlide69.xml"/><Relationship Id="rId5" Type="http://schemas.openxmlformats.org/officeDocument/2006/relationships/tags" Target="../tags/tag803.xml"/><Relationship Id="rId10" Type="http://schemas.openxmlformats.org/officeDocument/2006/relationships/slideLayout" Target="../slideLayouts/slideLayout2.xml"/><Relationship Id="rId4" Type="http://schemas.openxmlformats.org/officeDocument/2006/relationships/tags" Target="../tags/tag802.xml"/><Relationship Id="rId9" Type="http://schemas.openxmlformats.org/officeDocument/2006/relationships/tags" Target="../tags/tag807.xml"/></Relationships>
</file>

<file path=ppt/slides/_rels/slide7.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6.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notesSlide" Target="../notesSlides/notesSlide7.xml"/><Relationship Id="rId5" Type="http://schemas.openxmlformats.org/officeDocument/2006/relationships/tags" Target="../tags/tag135.xml"/><Relationship Id="rId10" Type="http://schemas.openxmlformats.org/officeDocument/2006/relationships/slideLayout" Target="../slideLayouts/slideLayout2.xml"/><Relationship Id="rId4" Type="http://schemas.openxmlformats.org/officeDocument/2006/relationships/tags" Target="../tags/tag134.xml"/><Relationship Id="rId9" Type="http://schemas.openxmlformats.org/officeDocument/2006/relationships/tags" Target="../tags/tag139.xml"/></Relationships>
</file>

<file path=ppt/slides/_rels/slide70.xml.rels><?xml version="1.0" encoding="UTF-8" standalone="yes"?>
<Relationships xmlns="http://schemas.openxmlformats.org/package/2006/relationships"><Relationship Id="rId8" Type="http://schemas.openxmlformats.org/officeDocument/2006/relationships/tags" Target="../tags/tag815.xml"/><Relationship Id="rId3" Type="http://schemas.openxmlformats.org/officeDocument/2006/relationships/tags" Target="../tags/tag810.xml"/><Relationship Id="rId7" Type="http://schemas.openxmlformats.org/officeDocument/2006/relationships/tags" Target="../tags/tag814.xml"/><Relationship Id="rId12" Type="http://schemas.openxmlformats.org/officeDocument/2006/relationships/image" Target="../media/image6.png"/><Relationship Id="rId2" Type="http://schemas.openxmlformats.org/officeDocument/2006/relationships/tags" Target="../tags/tag809.xml"/><Relationship Id="rId1" Type="http://schemas.openxmlformats.org/officeDocument/2006/relationships/tags" Target="../tags/tag808.xml"/><Relationship Id="rId6" Type="http://schemas.openxmlformats.org/officeDocument/2006/relationships/tags" Target="../tags/tag813.xml"/><Relationship Id="rId11" Type="http://schemas.openxmlformats.org/officeDocument/2006/relationships/notesSlide" Target="../notesSlides/notesSlide70.xml"/><Relationship Id="rId5" Type="http://schemas.openxmlformats.org/officeDocument/2006/relationships/tags" Target="../tags/tag812.xml"/><Relationship Id="rId10" Type="http://schemas.openxmlformats.org/officeDocument/2006/relationships/slideLayout" Target="../slideLayouts/slideLayout2.xml"/><Relationship Id="rId4" Type="http://schemas.openxmlformats.org/officeDocument/2006/relationships/tags" Target="../tags/tag811.xml"/><Relationship Id="rId9" Type="http://schemas.openxmlformats.org/officeDocument/2006/relationships/tags" Target="../tags/tag816.xml"/></Relationships>
</file>

<file path=ppt/slides/_rels/slide71.xml.rels><?xml version="1.0" encoding="UTF-8" standalone="yes"?>
<Relationships xmlns="http://schemas.openxmlformats.org/package/2006/relationships"><Relationship Id="rId8" Type="http://schemas.openxmlformats.org/officeDocument/2006/relationships/tags" Target="../tags/tag824.xml"/><Relationship Id="rId3" Type="http://schemas.openxmlformats.org/officeDocument/2006/relationships/tags" Target="../tags/tag819.xml"/><Relationship Id="rId7" Type="http://schemas.openxmlformats.org/officeDocument/2006/relationships/tags" Target="../tags/tag823.xml"/><Relationship Id="rId12" Type="http://schemas.openxmlformats.org/officeDocument/2006/relationships/image" Target="../media/image6.png"/><Relationship Id="rId2" Type="http://schemas.openxmlformats.org/officeDocument/2006/relationships/tags" Target="../tags/tag818.xml"/><Relationship Id="rId1" Type="http://schemas.openxmlformats.org/officeDocument/2006/relationships/tags" Target="../tags/tag817.xml"/><Relationship Id="rId6" Type="http://schemas.openxmlformats.org/officeDocument/2006/relationships/tags" Target="../tags/tag822.xml"/><Relationship Id="rId11" Type="http://schemas.openxmlformats.org/officeDocument/2006/relationships/notesSlide" Target="../notesSlides/notesSlide71.xml"/><Relationship Id="rId5" Type="http://schemas.openxmlformats.org/officeDocument/2006/relationships/tags" Target="../tags/tag821.xml"/><Relationship Id="rId10" Type="http://schemas.openxmlformats.org/officeDocument/2006/relationships/slideLayout" Target="../slideLayouts/slideLayout2.xml"/><Relationship Id="rId4" Type="http://schemas.openxmlformats.org/officeDocument/2006/relationships/tags" Target="../tags/tag820.xml"/><Relationship Id="rId9" Type="http://schemas.openxmlformats.org/officeDocument/2006/relationships/tags" Target="../tags/tag825.xml"/></Relationships>
</file>

<file path=ppt/slides/_rels/slide72.xml.rels><?xml version="1.0" encoding="UTF-8" standalone="yes"?>
<Relationships xmlns="http://schemas.openxmlformats.org/package/2006/relationships"><Relationship Id="rId8" Type="http://schemas.openxmlformats.org/officeDocument/2006/relationships/tags" Target="../tags/tag833.xml"/><Relationship Id="rId3" Type="http://schemas.openxmlformats.org/officeDocument/2006/relationships/tags" Target="../tags/tag828.xml"/><Relationship Id="rId7" Type="http://schemas.openxmlformats.org/officeDocument/2006/relationships/tags" Target="../tags/tag832.xml"/><Relationship Id="rId12" Type="http://schemas.openxmlformats.org/officeDocument/2006/relationships/image" Target="../media/image6.png"/><Relationship Id="rId2" Type="http://schemas.openxmlformats.org/officeDocument/2006/relationships/tags" Target="../tags/tag827.xml"/><Relationship Id="rId1" Type="http://schemas.openxmlformats.org/officeDocument/2006/relationships/tags" Target="../tags/tag826.xml"/><Relationship Id="rId6" Type="http://schemas.openxmlformats.org/officeDocument/2006/relationships/tags" Target="../tags/tag831.xml"/><Relationship Id="rId11" Type="http://schemas.openxmlformats.org/officeDocument/2006/relationships/notesSlide" Target="../notesSlides/notesSlide72.xml"/><Relationship Id="rId5" Type="http://schemas.openxmlformats.org/officeDocument/2006/relationships/tags" Target="../tags/tag830.xml"/><Relationship Id="rId10" Type="http://schemas.openxmlformats.org/officeDocument/2006/relationships/slideLayout" Target="../slideLayouts/slideLayout2.xml"/><Relationship Id="rId4" Type="http://schemas.openxmlformats.org/officeDocument/2006/relationships/tags" Target="../tags/tag829.xml"/><Relationship Id="rId9" Type="http://schemas.openxmlformats.org/officeDocument/2006/relationships/tags" Target="../tags/tag834.xml"/></Relationships>
</file>

<file path=ppt/slides/_rels/slide73.xml.rels><?xml version="1.0" encoding="UTF-8" standalone="yes"?>
<Relationships xmlns="http://schemas.openxmlformats.org/package/2006/relationships"><Relationship Id="rId8" Type="http://schemas.openxmlformats.org/officeDocument/2006/relationships/tags" Target="../tags/tag842.xml"/><Relationship Id="rId3" Type="http://schemas.openxmlformats.org/officeDocument/2006/relationships/tags" Target="../tags/tag837.xml"/><Relationship Id="rId7" Type="http://schemas.openxmlformats.org/officeDocument/2006/relationships/tags" Target="../tags/tag841.xml"/><Relationship Id="rId12" Type="http://schemas.openxmlformats.org/officeDocument/2006/relationships/image" Target="../media/image6.png"/><Relationship Id="rId2" Type="http://schemas.openxmlformats.org/officeDocument/2006/relationships/tags" Target="../tags/tag836.xml"/><Relationship Id="rId1" Type="http://schemas.openxmlformats.org/officeDocument/2006/relationships/tags" Target="../tags/tag835.xml"/><Relationship Id="rId6" Type="http://schemas.openxmlformats.org/officeDocument/2006/relationships/tags" Target="../tags/tag840.xml"/><Relationship Id="rId11" Type="http://schemas.openxmlformats.org/officeDocument/2006/relationships/notesSlide" Target="../notesSlides/notesSlide73.xml"/><Relationship Id="rId5" Type="http://schemas.openxmlformats.org/officeDocument/2006/relationships/tags" Target="../tags/tag839.xml"/><Relationship Id="rId10" Type="http://schemas.openxmlformats.org/officeDocument/2006/relationships/slideLayout" Target="../slideLayouts/slideLayout2.xml"/><Relationship Id="rId4" Type="http://schemas.openxmlformats.org/officeDocument/2006/relationships/tags" Target="../tags/tag838.xml"/><Relationship Id="rId9" Type="http://schemas.openxmlformats.org/officeDocument/2006/relationships/tags" Target="../tags/tag843.xml"/></Relationships>
</file>

<file path=ppt/slides/_rels/slide74.xml.rels><?xml version="1.0" encoding="UTF-8" standalone="yes"?>
<Relationships xmlns="http://schemas.openxmlformats.org/package/2006/relationships"><Relationship Id="rId8" Type="http://schemas.openxmlformats.org/officeDocument/2006/relationships/tags" Target="../tags/tag851.xml"/><Relationship Id="rId3" Type="http://schemas.openxmlformats.org/officeDocument/2006/relationships/tags" Target="../tags/tag846.xml"/><Relationship Id="rId7" Type="http://schemas.openxmlformats.org/officeDocument/2006/relationships/tags" Target="../tags/tag850.xml"/><Relationship Id="rId12" Type="http://schemas.openxmlformats.org/officeDocument/2006/relationships/image" Target="../media/image6.png"/><Relationship Id="rId2" Type="http://schemas.openxmlformats.org/officeDocument/2006/relationships/tags" Target="../tags/tag845.xml"/><Relationship Id="rId1" Type="http://schemas.openxmlformats.org/officeDocument/2006/relationships/tags" Target="../tags/tag844.xml"/><Relationship Id="rId6" Type="http://schemas.openxmlformats.org/officeDocument/2006/relationships/tags" Target="../tags/tag849.xml"/><Relationship Id="rId11" Type="http://schemas.openxmlformats.org/officeDocument/2006/relationships/notesSlide" Target="../notesSlides/notesSlide74.xml"/><Relationship Id="rId5" Type="http://schemas.openxmlformats.org/officeDocument/2006/relationships/tags" Target="../tags/tag848.xml"/><Relationship Id="rId10" Type="http://schemas.openxmlformats.org/officeDocument/2006/relationships/slideLayout" Target="../slideLayouts/slideLayout2.xml"/><Relationship Id="rId4" Type="http://schemas.openxmlformats.org/officeDocument/2006/relationships/tags" Target="../tags/tag847.xml"/><Relationship Id="rId9" Type="http://schemas.openxmlformats.org/officeDocument/2006/relationships/tags" Target="../tags/tag852.xml"/></Relationships>
</file>

<file path=ppt/slides/_rels/slide75.xml.rels><?xml version="1.0" encoding="UTF-8" standalone="yes"?>
<Relationships xmlns="http://schemas.openxmlformats.org/package/2006/relationships"><Relationship Id="rId8" Type="http://schemas.openxmlformats.org/officeDocument/2006/relationships/tags" Target="../tags/tag860.xml"/><Relationship Id="rId13" Type="http://schemas.openxmlformats.org/officeDocument/2006/relationships/hyperlink" Target="file:///\\bosch.com\dfsrb\DfsDE\DIV\CDG\Prj\CUBAS\01_CUBAS_ProjectMgmt\CUBAS-Intranet\Roadmap.htm" TargetMode="External"/><Relationship Id="rId3" Type="http://schemas.openxmlformats.org/officeDocument/2006/relationships/tags" Target="../tags/tag855.xml"/><Relationship Id="rId7" Type="http://schemas.openxmlformats.org/officeDocument/2006/relationships/tags" Target="../tags/tag859.xml"/><Relationship Id="rId12" Type="http://schemas.openxmlformats.org/officeDocument/2006/relationships/image" Target="../media/image6.png"/><Relationship Id="rId2" Type="http://schemas.openxmlformats.org/officeDocument/2006/relationships/tags" Target="../tags/tag854.xml"/><Relationship Id="rId1" Type="http://schemas.openxmlformats.org/officeDocument/2006/relationships/tags" Target="../tags/tag853.xml"/><Relationship Id="rId6" Type="http://schemas.openxmlformats.org/officeDocument/2006/relationships/tags" Target="../tags/tag858.xml"/><Relationship Id="rId11" Type="http://schemas.openxmlformats.org/officeDocument/2006/relationships/notesSlide" Target="../notesSlides/notesSlide75.xml"/><Relationship Id="rId5" Type="http://schemas.openxmlformats.org/officeDocument/2006/relationships/tags" Target="../tags/tag857.xml"/><Relationship Id="rId10" Type="http://schemas.openxmlformats.org/officeDocument/2006/relationships/slideLayout" Target="../slideLayouts/slideLayout2.xml"/><Relationship Id="rId4" Type="http://schemas.openxmlformats.org/officeDocument/2006/relationships/tags" Target="../tags/tag856.xml"/><Relationship Id="rId9" Type="http://schemas.openxmlformats.org/officeDocument/2006/relationships/tags" Target="../tags/tag861.xml"/><Relationship Id="rId14" Type="http://schemas.openxmlformats.org/officeDocument/2006/relationships/hyperlink" Target="file:///\\bosch.com\dfsrb\DfsDE\DIV\CDG\Prj\CUBAS\10_SystemStack\01_Diagnosis\Diagnosis-Intranet\Deliveries.htm" TargetMode="External"/></Relationships>
</file>

<file path=ppt/slides/_rels/slide76.xml.rels><?xml version="1.0" encoding="UTF-8" standalone="yes"?>
<Relationships xmlns="http://schemas.openxmlformats.org/package/2006/relationships"><Relationship Id="rId8" Type="http://schemas.openxmlformats.org/officeDocument/2006/relationships/tags" Target="../tags/tag869.xml"/><Relationship Id="rId3" Type="http://schemas.openxmlformats.org/officeDocument/2006/relationships/tags" Target="../tags/tag864.xml"/><Relationship Id="rId7" Type="http://schemas.openxmlformats.org/officeDocument/2006/relationships/tags" Target="../tags/tag868.xml"/><Relationship Id="rId12" Type="http://schemas.openxmlformats.org/officeDocument/2006/relationships/image" Target="../media/image6.png"/><Relationship Id="rId2" Type="http://schemas.openxmlformats.org/officeDocument/2006/relationships/tags" Target="../tags/tag863.xml"/><Relationship Id="rId1" Type="http://schemas.openxmlformats.org/officeDocument/2006/relationships/tags" Target="../tags/tag862.xml"/><Relationship Id="rId6" Type="http://schemas.openxmlformats.org/officeDocument/2006/relationships/tags" Target="../tags/tag867.xml"/><Relationship Id="rId11" Type="http://schemas.openxmlformats.org/officeDocument/2006/relationships/notesSlide" Target="../notesSlides/notesSlide76.xml"/><Relationship Id="rId5" Type="http://schemas.openxmlformats.org/officeDocument/2006/relationships/tags" Target="../tags/tag866.xml"/><Relationship Id="rId10" Type="http://schemas.openxmlformats.org/officeDocument/2006/relationships/slideLayout" Target="../slideLayouts/slideLayout2.xml"/><Relationship Id="rId4" Type="http://schemas.openxmlformats.org/officeDocument/2006/relationships/tags" Target="../tags/tag865.xml"/><Relationship Id="rId9" Type="http://schemas.openxmlformats.org/officeDocument/2006/relationships/tags" Target="../tags/tag870.xml"/></Relationships>
</file>

<file path=ppt/slides/_rels/slide8.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6.png"/><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notesSlide" Target="../notesSlides/notesSlide8.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slideLayout" Target="../slideLayouts/slideLayout2.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image" Target="../media/image6.pn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notesSlide" Target="../notesSlides/notesSlide9.xml"/><Relationship Id="rId5" Type="http://schemas.openxmlformats.org/officeDocument/2006/relationships/tags" Target="../tags/tag154.xml"/><Relationship Id="rId10" Type="http://schemas.openxmlformats.org/officeDocument/2006/relationships/slideLayout" Target="../slideLayouts/slideLayout2.xml"/><Relationship Id="rId4" Type="http://schemas.openxmlformats.org/officeDocument/2006/relationships/tags" Target="../tags/tag153.xml"/><Relationship Id="rId9" Type="http://schemas.openxmlformats.org/officeDocument/2006/relationships/tags" Target="../tags/tag1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liennummernplatzhalter 4"/>
          <p:cNvSpPr>
            <a:spLocks noGrp="1"/>
          </p:cNvSpPr>
          <p:nvPr>
            <p:ph type="sldNum" sz="quarter" idx="10"/>
          </p:nvPr>
        </p:nvSpPr>
        <p:spPr/>
        <p:txBody>
          <a:bodyPr/>
          <a:lstStyle/>
          <a:p>
            <a:fld id="{00E041BA-768D-4DAC-87BF-9A9BE62A621F}" type="slidenum">
              <a:rPr lang="de-DE"/>
              <a:pPr/>
              <a:t>1</a:t>
            </a:fld>
            <a:endParaRPr lang="de-DE"/>
          </a:p>
        </p:txBody>
      </p:sp>
      <p:sp>
        <p:nvSpPr>
          <p:cNvPr id="56323" name="Rectangle 3"/>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latin typeface="Arial" charset="0"/>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latin typeface="Arial" charset="0"/>
            </a:endParaRPr>
          </a:p>
        </p:txBody>
      </p:sp>
      <p:pic>
        <p:nvPicPr>
          <p:cNvPr id="56324" name="Picture 4" descr="BEQIK_FR" hidden="1"/>
          <p:cNvPicPr>
            <a:picLocks noChangeArrowheads="1"/>
          </p:cNvPicPr>
          <p:nvPr>
            <p:custDataLst>
              <p:tags r:id="rId4"/>
            </p:custDataLst>
          </p:nvPr>
        </p:nvPicPr>
        <p:blipFill>
          <a:blip r:embed="rId15" cstate="print"/>
          <a:srcRect/>
          <a:stretch>
            <a:fillRect/>
          </a:stretch>
        </p:blipFill>
        <p:spPr bwMode="auto">
          <a:xfrm>
            <a:off x="76200" y="5653088"/>
            <a:ext cx="381000" cy="174625"/>
          </a:xfrm>
          <a:prstGeom prst="rect">
            <a:avLst/>
          </a:prstGeom>
          <a:noFill/>
          <a:ln w="0">
            <a:noFill/>
            <a:miter lim="800000"/>
            <a:headEnd/>
            <a:tailEnd/>
          </a:ln>
          <a:effectLst/>
        </p:spPr>
      </p:pic>
      <p:sp>
        <p:nvSpPr>
          <p:cNvPr id="56326" name="Rectangle 6"/>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latin typeface="Arial" charset="0"/>
              </a:rPr>
              <a:t>Chassis Systems Control</a:t>
            </a:r>
          </a:p>
        </p:txBody>
      </p:sp>
      <p:sp>
        <p:nvSpPr>
          <p:cNvPr id="56327" name="Rectangle 7" hidden="1"/>
          <p:cNvSpPr>
            <a:spLocks noChangeArrowheads="1"/>
          </p:cNvSpPr>
          <p:nvPr>
            <p:custDataLst>
              <p:tags r:id="rId6"/>
            </p:custDataLst>
          </p:nvPr>
        </p:nvSpPr>
        <p:spPr bwMode="auto">
          <a:xfrm>
            <a:off x="6096000" y="5972175"/>
            <a:ext cx="2197100" cy="152400"/>
          </a:xfrm>
          <a:prstGeom prst="rect">
            <a:avLst/>
          </a:prstGeom>
          <a:noFill/>
          <a:ln w="0">
            <a:noFill/>
            <a:miter lim="800000"/>
            <a:headEnd/>
            <a:tailEnd/>
          </a:ln>
          <a:effectLst/>
        </p:spPr>
        <p:txBody>
          <a:bodyPr lIns="0" tIns="0" rIns="0" bIns="0"/>
          <a:lstStyle/>
          <a:p>
            <a:pPr algn="r" eaLnBrk="0" hangingPunct="0">
              <a:lnSpc>
                <a:spcPct val="107000"/>
              </a:lnSpc>
            </a:pPr>
            <a:r>
              <a:rPr lang="en-US" sz="700">
                <a:solidFill>
                  <a:srgbClr val="747474"/>
                </a:solidFill>
                <a:latin typeface="Arial" charset="0"/>
              </a:rPr>
              <a:t> </a:t>
            </a:r>
          </a:p>
        </p:txBody>
      </p:sp>
      <p:sp>
        <p:nvSpPr>
          <p:cNvPr id="56328" name="Rectangle 8"/>
          <p:cNvSpPr>
            <a:spLocks noGrp="1" noChangeArrowheads="1"/>
          </p:cNvSpPr>
          <p:nvPr>
            <p:ph type="body" sz="half" idx="1"/>
            <p:custDataLst>
              <p:tags r:id="rId7"/>
            </p:custDataLst>
          </p:nvPr>
        </p:nvSpPr>
        <p:spPr>
          <a:xfrm>
            <a:off x="533400" y="2509838"/>
            <a:ext cx="7038975" cy="1800225"/>
          </a:xfrm>
          <a:noFill/>
          <a:ln/>
        </p:spPr>
        <p:txBody>
          <a:bodyPr/>
          <a:lstStyle/>
          <a:p>
            <a:pPr marL="0" indent="0" algn="ctr">
              <a:lnSpc>
                <a:spcPct val="100000"/>
              </a:lnSpc>
              <a:buClrTx/>
              <a:buSzTx/>
              <a:buFontTx/>
              <a:buNone/>
            </a:pPr>
            <a:r>
              <a:rPr lang="en-US" sz="1600" b="1"/>
              <a:t>Abt-FKT-DNC09-DCOM</a:t>
            </a:r>
            <a:r>
              <a:rPr lang="en-GB" sz="2300"/>
              <a:t> </a:t>
            </a:r>
            <a:r>
              <a:rPr lang="en-GB" sz="1600" b="1"/>
              <a:t>Workshop</a:t>
            </a:r>
            <a:br>
              <a:rPr lang="en-GB" sz="1600" b="1"/>
            </a:br>
            <a:endParaRPr lang="en-GB" sz="1600" b="1"/>
          </a:p>
          <a:p>
            <a:pPr marL="0" indent="0" algn="ctr">
              <a:lnSpc>
                <a:spcPct val="100000"/>
              </a:lnSpc>
              <a:buClrTx/>
              <a:buSzTx/>
              <a:buFontTx/>
              <a:buNone/>
            </a:pPr>
            <a:r>
              <a:rPr lang="en-GB" sz="1500"/>
              <a:t>AUTOSAR Diagnostic Communication Manager – Dcm Training</a:t>
            </a:r>
          </a:p>
          <a:p>
            <a:pPr marL="0" indent="0" algn="ctr">
              <a:lnSpc>
                <a:spcPct val="100000"/>
              </a:lnSpc>
              <a:buClrTx/>
              <a:buSzTx/>
              <a:buFontTx/>
              <a:buNone/>
            </a:pPr>
            <a:endParaRPr lang="en-GB" sz="1500"/>
          </a:p>
          <a:p>
            <a:pPr marL="0" indent="0" algn="ctr">
              <a:lnSpc>
                <a:spcPct val="100000"/>
              </a:lnSpc>
              <a:buClrTx/>
              <a:buSzTx/>
              <a:buFontTx/>
              <a:buNone/>
            </a:pPr>
            <a:r>
              <a:rPr lang="en-GB" altLang="ja-JP" sz="1100">
                <a:ea typeface="ＭＳ Ｐゴシック" pitchFamily="34" charset="-128"/>
              </a:rPr>
              <a:t>CDG</a:t>
            </a:r>
            <a:r>
              <a:rPr lang="de-DE" altLang="ja-JP" sz="1100">
                <a:ea typeface="ＭＳ Ｐゴシック" pitchFamily="34" charset="-128"/>
              </a:rPr>
              <a:t>-SMT/ESB3</a:t>
            </a:r>
            <a:endParaRPr lang="en-GB" sz="1100"/>
          </a:p>
          <a:p>
            <a:pPr marL="0" indent="0" algn="ctr">
              <a:lnSpc>
                <a:spcPct val="100000"/>
              </a:lnSpc>
              <a:buClrTx/>
              <a:buSzTx/>
              <a:buFontTx/>
              <a:buNone/>
            </a:pPr>
            <a:endParaRPr lang="en-GB" sz="1300"/>
          </a:p>
        </p:txBody>
      </p:sp>
      <p:sp>
        <p:nvSpPr>
          <p:cNvPr id="56329" name="Rectangle 9"/>
          <p:cNvSpPr>
            <a:spLocks noChangeArrowheads="1"/>
          </p:cNvSpPr>
          <p:nvPr>
            <p:custDataLst>
              <p:tags r:id="rId8"/>
            </p:custDataLst>
          </p:nvPr>
        </p:nvSpPr>
        <p:spPr bwMode="auto">
          <a:xfrm>
            <a:off x="534988" y="1401763"/>
            <a:ext cx="3505200" cy="798512"/>
          </a:xfrm>
          <a:prstGeom prst="rect">
            <a:avLst/>
          </a:prstGeom>
          <a:gradFill rotWithShape="0">
            <a:gsLst>
              <a:gs pos="0">
                <a:srgbClr val="FFFFFF"/>
              </a:gs>
              <a:gs pos="100000">
                <a:srgbClr val="C0C0C0"/>
              </a:gs>
            </a:gsLst>
            <a:lin ang="0" scaled="1"/>
          </a:gradFill>
          <a:ln w="9525">
            <a:noFill/>
            <a:miter lim="800000"/>
            <a:headEnd/>
            <a:tailEnd/>
          </a:ln>
          <a:effectLst/>
        </p:spPr>
        <p:txBody>
          <a:bodyPr wrap="none" anchor="ctr"/>
          <a:lstStyle/>
          <a:p>
            <a:pPr algn="ctr" eaLnBrk="0" hangingPunct="0"/>
            <a:endParaRPr lang="en-GB">
              <a:latin typeface="Arial" charset="0"/>
            </a:endParaRPr>
          </a:p>
        </p:txBody>
      </p:sp>
      <p:sp>
        <p:nvSpPr>
          <p:cNvPr id="56330" name="Rectangle 10"/>
          <p:cNvSpPr>
            <a:spLocks noChangeArrowheads="1"/>
          </p:cNvSpPr>
          <p:nvPr>
            <p:custDataLst>
              <p:tags r:id="rId9"/>
            </p:custDataLst>
          </p:nvPr>
        </p:nvSpPr>
        <p:spPr bwMode="auto">
          <a:xfrm>
            <a:off x="4021138" y="1401763"/>
            <a:ext cx="2000250" cy="798512"/>
          </a:xfrm>
          <a:prstGeom prst="rect">
            <a:avLst/>
          </a:prstGeom>
          <a:gradFill rotWithShape="0">
            <a:gsLst>
              <a:gs pos="0">
                <a:srgbClr val="C0C0C0"/>
              </a:gs>
              <a:gs pos="100000">
                <a:srgbClr val="FFFFFF"/>
              </a:gs>
            </a:gsLst>
            <a:lin ang="0" scaled="1"/>
          </a:gradFill>
          <a:ln w="9525">
            <a:noFill/>
            <a:miter lim="800000"/>
            <a:headEnd/>
            <a:tailEnd/>
          </a:ln>
          <a:effectLst/>
        </p:spPr>
        <p:txBody>
          <a:bodyPr wrap="none" anchor="ctr"/>
          <a:lstStyle/>
          <a:p>
            <a:pPr algn="ctr" eaLnBrk="0" hangingPunct="0"/>
            <a:endParaRPr lang="en-GB">
              <a:latin typeface="Arial" charset="0"/>
            </a:endParaRPr>
          </a:p>
        </p:txBody>
      </p:sp>
      <p:sp>
        <p:nvSpPr>
          <p:cNvPr id="56331" name="Rectangle 11"/>
          <p:cNvSpPr>
            <a:spLocks noChangeArrowheads="1"/>
          </p:cNvSpPr>
          <p:nvPr>
            <p:custDataLst>
              <p:tags r:id="rId10"/>
            </p:custDataLst>
          </p:nvPr>
        </p:nvSpPr>
        <p:spPr bwMode="auto">
          <a:xfrm flipH="1" flipV="1">
            <a:off x="539750" y="1358900"/>
            <a:ext cx="7766050" cy="71438"/>
          </a:xfrm>
          <a:prstGeom prst="rect">
            <a:avLst/>
          </a:prstGeom>
          <a:gradFill rotWithShape="0">
            <a:gsLst>
              <a:gs pos="0">
                <a:srgbClr val="C0C0C0"/>
              </a:gs>
              <a:gs pos="100000">
                <a:srgbClr val="FFFFFF"/>
              </a:gs>
            </a:gsLst>
            <a:lin ang="0" scaled="1"/>
          </a:gradFill>
          <a:ln w="9525">
            <a:noFill/>
            <a:miter lim="800000"/>
            <a:headEnd/>
            <a:tailEnd/>
          </a:ln>
          <a:effectLst/>
        </p:spPr>
        <p:txBody>
          <a:bodyPr rot="10800000" wrap="none" anchor="ctr"/>
          <a:lstStyle/>
          <a:p>
            <a:pPr algn="ctr" eaLnBrk="0" hangingPunct="0"/>
            <a:endParaRPr lang="en-GB">
              <a:latin typeface="Arial" charset="0"/>
            </a:endParaRPr>
          </a:p>
        </p:txBody>
      </p:sp>
      <p:sp>
        <p:nvSpPr>
          <p:cNvPr id="56332" name="Rectangle 12"/>
          <p:cNvSpPr>
            <a:spLocks noChangeArrowheads="1"/>
          </p:cNvSpPr>
          <p:nvPr>
            <p:custDataLst>
              <p:tags r:id="rId11"/>
            </p:custDataLst>
          </p:nvPr>
        </p:nvSpPr>
        <p:spPr bwMode="auto">
          <a:xfrm>
            <a:off x="534988" y="2201863"/>
            <a:ext cx="7770812" cy="92075"/>
          </a:xfrm>
          <a:prstGeom prst="rect">
            <a:avLst/>
          </a:prstGeom>
          <a:gradFill rotWithShape="0">
            <a:gsLst>
              <a:gs pos="0">
                <a:srgbClr val="FFFFFF"/>
              </a:gs>
              <a:gs pos="100000">
                <a:srgbClr val="C0C0C0"/>
              </a:gs>
            </a:gsLst>
            <a:lin ang="0" scaled="1"/>
          </a:gradFill>
          <a:ln w="9525">
            <a:noFill/>
            <a:miter lim="800000"/>
            <a:headEnd/>
            <a:tailEnd/>
          </a:ln>
          <a:effectLst/>
        </p:spPr>
        <p:txBody>
          <a:bodyPr wrap="none" anchor="ctr"/>
          <a:lstStyle/>
          <a:p>
            <a:pPr algn="ctr" eaLnBrk="0" hangingPunct="0"/>
            <a:endParaRPr lang="en-GB">
              <a:latin typeface="Arial" charset="0"/>
            </a:endParaRPr>
          </a:p>
        </p:txBody>
      </p:sp>
      <p:graphicFrame>
        <p:nvGraphicFramePr>
          <p:cNvPr id="56333" name="Object 13"/>
          <p:cNvGraphicFramePr>
            <a:graphicFrameLocks noChangeAspect="1"/>
          </p:cNvGraphicFramePr>
          <p:nvPr/>
        </p:nvGraphicFramePr>
        <p:xfrm>
          <a:off x="536575" y="1298575"/>
          <a:ext cx="1611313" cy="950913"/>
        </p:xfrm>
        <a:graphic>
          <a:graphicData uri="http://schemas.openxmlformats.org/presentationml/2006/ole">
            <p:oleObj spid="_x0000_s56333" name="Photo Editor Photo" r:id="rId16" imgW="7621064" imgH="5714286" progId="MSPhotoEd.3">
              <p:embed/>
            </p:oleObj>
          </a:graphicData>
        </a:graphic>
      </p:graphicFrame>
      <p:pic>
        <p:nvPicPr>
          <p:cNvPr id="56334" name="Picture 14" descr="Titelbild2"/>
          <p:cNvPicPr>
            <a:picLocks noChangeAspect="1" noChangeArrowheads="1"/>
          </p:cNvPicPr>
          <p:nvPr>
            <p:custDataLst>
              <p:tags r:id="rId12"/>
            </p:custDataLst>
          </p:nvPr>
        </p:nvPicPr>
        <p:blipFill>
          <a:blip r:embed="rId17" cstate="print"/>
          <a:srcRect/>
          <a:stretch>
            <a:fillRect/>
          </a:stretch>
        </p:blipFill>
        <p:spPr bwMode="auto">
          <a:xfrm>
            <a:off x="527050" y="4303713"/>
            <a:ext cx="7778750" cy="1255712"/>
          </a:xfrm>
          <a:prstGeom prst="rect">
            <a:avLst/>
          </a:prstGeom>
          <a:noFill/>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F0413DB7-9163-4C95-8E48-7779417F4206}" type="slidenum">
              <a:rPr lang="de-DE"/>
              <a:pPr/>
              <a:t>10</a:t>
            </a:fld>
            <a:endParaRPr lang="de-DE"/>
          </a:p>
        </p:txBody>
      </p:sp>
      <p:sp>
        <p:nvSpPr>
          <p:cNvPr id="6963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963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6963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963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963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963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9640" name="Rectangle 8"/>
          <p:cNvSpPr>
            <a:spLocks noGrp="1" noChangeArrowheads="1"/>
          </p:cNvSpPr>
          <p:nvPr>
            <p:ph type="title"/>
            <p:custDataLst>
              <p:tags r:id="rId8"/>
            </p:custDataLst>
          </p:nvPr>
        </p:nvSpPr>
        <p:spPr>
          <a:noFill/>
          <a:ln/>
        </p:spPr>
        <p:txBody>
          <a:bodyPr/>
          <a:lstStyle/>
          <a:p>
            <a:r>
              <a:rPr lang="en-GB"/>
              <a:t>Dcm Features: Diag. Service Dispatcher DSD</a:t>
            </a:r>
          </a:p>
        </p:txBody>
      </p:sp>
      <p:sp>
        <p:nvSpPr>
          <p:cNvPr id="69641" name="Rectangle 9"/>
          <p:cNvSpPr>
            <a:spLocks noGrp="1" noChangeArrowheads="1"/>
          </p:cNvSpPr>
          <p:nvPr>
            <p:ph type="body" idx="1"/>
            <p:custDataLst>
              <p:tags r:id="rId9"/>
            </p:custDataLst>
          </p:nvPr>
        </p:nvSpPr>
        <p:spPr>
          <a:xfrm>
            <a:off x="533400" y="1066800"/>
            <a:ext cx="7772400" cy="4467225"/>
          </a:xfrm>
          <a:noFill/>
          <a:ln/>
        </p:spPr>
        <p:txBody>
          <a:bodyPr/>
          <a:lstStyle/>
          <a:p>
            <a:pPr>
              <a:buFont typeface="Wingdings" pitchFamily="2" charset="2"/>
              <a:buNone/>
            </a:pPr>
            <a:r>
              <a:rPr lang="en-GB" sz="1400" b="1"/>
              <a:t>Service Dispatching</a:t>
            </a:r>
          </a:p>
          <a:p>
            <a:r>
              <a:rPr lang="en-GB" sz="1400"/>
              <a:t>Support check of diagnostic service identifier (SID) / subfunction and adaptation of the diagnostic message </a:t>
            </a:r>
          </a:p>
          <a:p>
            <a:r>
              <a:rPr lang="en-GB" sz="1400"/>
              <a:t>Distribution of diagnostic message to service interpreter </a:t>
            </a:r>
            <a:br>
              <a:rPr lang="en-GB" sz="1400"/>
            </a:br>
            <a:r>
              <a:rPr lang="en-GB" sz="1400"/>
              <a:t>(DSP or diagnostic application) </a:t>
            </a:r>
          </a:p>
          <a:p>
            <a:endParaRPr lang="en-GB" sz="1400"/>
          </a:p>
          <a:p>
            <a:pPr>
              <a:buFont typeface="Wingdings" pitchFamily="2" charset="2"/>
              <a:buNone/>
            </a:pPr>
            <a:r>
              <a:rPr lang="en-GB" sz="1400" b="1"/>
              <a:t>Service Verification</a:t>
            </a:r>
          </a:p>
          <a:p>
            <a:r>
              <a:rPr lang="en-GB" sz="1400"/>
              <a:t>Verification functionality (session, security level, permission of application)</a:t>
            </a:r>
          </a:p>
          <a:p>
            <a:endParaRPr lang="en-GB" sz="1400"/>
          </a:p>
          <a:p>
            <a:pPr>
              <a:buFont typeface="Wingdings" pitchFamily="2" charset="2"/>
              <a:buNone/>
            </a:pPr>
            <a:r>
              <a:rPr lang="en-GB" sz="1400" b="1"/>
              <a:t>Response Assembling</a:t>
            </a:r>
          </a:p>
          <a:p>
            <a:r>
              <a:rPr lang="en-GB" sz="1400"/>
              <a:t>Assemble positive or negative response </a:t>
            </a:r>
          </a:p>
          <a:p>
            <a:r>
              <a:rPr lang="en-GB" sz="1400"/>
              <a:t>Suppression of responses </a:t>
            </a:r>
          </a:p>
          <a:p>
            <a:pPr lvl="1"/>
            <a:r>
              <a:rPr lang="en-GB" sz="1400"/>
              <a:t>Handling of „suppressPosRspMsgIndicationBit“</a:t>
            </a:r>
          </a:p>
          <a:p>
            <a:pPr lvl="1"/>
            <a:r>
              <a:rPr lang="en-GB" sz="1400"/>
              <a:t>suppression of negative responses for Functional Request { </a:t>
            </a:r>
            <a:r>
              <a:rPr lang="en-GB" sz="1200" i="1"/>
              <a:t>ISO 14229 requirement: Negative response messages with negative response codes of SNS (serviceNotSupported), SFNS (subFunctionNotSupported) and ROOR (requestOutOfRange) shall never be transmitted when functional addressing was used for the request message </a:t>
            </a:r>
            <a:r>
              <a:rPr lang="en-GB" sz="1400"/>
              <a:t>}</a:t>
            </a:r>
          </a:p>
          <a:p>
            <a:r>
              <a:rPr lang="en-GB" sz="1400"/>
              <a:t>Initiate transmission </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FB0466A-2544-4E74-932D-AEE9A9AD1A1C}" type="slidenum">
              <a:rPr lang="de-DE"/>
              <a:pPr/>
              <a:t>11</a:t>
            </a:fld>
            <a:endParaRPr lang="de-DE"/>
          </a:p>
        </p:txBody>
      </p:sp>
      <p:sp>
        <p:nvSpPr>
          <p:cNvPr id="7065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7065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066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066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066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066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0664" name="Rectangle 8"/>
          <p:cNvSpPr>
            <a:spLocks noGrp="1" noChangeArrowheads="1"/>
          </p:cNvSpPr>
          <p:nvPr>
            <p:ph type="title"/>
            <p:custDataLst>
              <p:tags r:id="rId8"/>
            </p:custDataLst>
          </p:nvPr>
        </p:nvSpPr>
        <p:spPr>
          <a:noFill/>
          <a:ln/>
        </p:spPr>
        <p:txBody>
          <a:bodyPr/>
          <a:lstStyle/>
          <a:p>
            <a:r>
              <a:rPr lang="en-GB"/>
              <a:t>Dcm Features: Diag. Service Processing DSP</a:t>
            </a:r>
          </a:p>
        </p:txBody>
      </p:sp>
      <p:sp>
        <p:nvSpPr>
          <p:cNvPr id="70665" name="Rectangle 9"/>
          <p:cNvSpPr>
            <a:spLocks noGrp="1" noChangeArrowheads="1"/>
          </p:cNvSpPr>
          <p:nvPr>
            <p:ph type="body" idx="1"/>
            <p:custDataLst>
              <p:tags r:id="rId9"/>
            </p:custDataLst>
          </p:nvPr>
        </p:nvSpPr>
        <p:spPr>
          <a:xfrm>
            <a:off x="522288" y="1066800"/>
            <a:ext cx="7783512" cy="4467225"/>
          </a:xfrm>
          <a:noFill/>
          <a:ln/>
        </p:spPr>
        <p:txBody>
          <a:bodyPr/>
          <a:lstStyle/>
          <a:p>
            <a:pPr>
              <a:lnSpc>
                <a:spcPct val="91000"/>
              </a:lnSpc>
              <a:buFont typeface="Wingdings" pitchFamily="2" charset="2"/>
              <a:buNone/>
            </a:pPr>
            <a:r>
              <a:rPr lang="en-GB" sz="1400" b="1"/>
              <a:t>Diagnostic service interpreter:</a:t>
            </a:r>
          </a:p>
          <a:p>
            <a:pPr>
              <a:lnSpc>
                <a:spcPct val="91000"/>
              </a:lnSpc>
              <a:buFont typeface="Wingdings" pitchFamily="2" charset="2"/>
              <a:buNone/>
            </a:pPr>
            <a:endParaRPr lang="en-GB" sz="1400" b="1"/>
          </a:p>
          <a:p>
            <a:pPr>
              <a:lnSpc>
                <a:spcPct val="91000"/>
              </a:lnSpc>
            </a:pPr>
            <a:r>
              <a:rPr lang="en-US" sz="1400"/>
              <a:t>Analyze the received request message </a:t>
            </a:r>
          </a:p>
          <a:p>
            <a:pPr>
              <a:lnSpc>
                <a:spcPct val="91000"/>
              </a:lnSpc>
            </a:pPr>
            <a:r>
              <a:rPr lang="en-US" sz="1400"/>
              <a:t>Check format and whether the addressed sub-function is supported </a:t>
            </a:r>
          </a:p>
          <a:p>
            <a:pPr>
              <a:lnSpc>
                <a:spcPct val="91000"/>
              </a:lnSpc>
            </a:pPr>
            <a:r>
              <a:rPr lang="en-US" sz="1400"/>
              <a:t>Acquire data or execute the required function call on the Dem, SWC’s or other BSW modules</a:t>
            </a:r>
          </a:p>
          <a:p>
            <a:pPr>
              <a:lnSpc>
                <a:spcPct val="91000"/>
              </a:lnSpc>
            </a:pPr>
            <a:r>
              <a:rPr lang="en-US" sz="1400"/>
              <a:t>Assemble the response</a:t>
            </a:r>
          </a:p>
          <a:p>
            <a:pPr>
              <a:lnSpc>
                <a:spcPct val="91000"/>
              </a:lnSpc>
              <a:buFont typeface="Wingdings" pitchFamily="2" charset="2"/>
              <a:buNone/>
            </a:pPr>
            <a:endParaRPr lang="en-GB" sz="1400"/>
          </a:p>
          <a:p>
            <a:pPr>
              <a:lnSpc>
                <a:spcPct val="91000"/>
              </a:lnSpc>
              <a:buFont typeface="Wingdings" pitchFamily="2" charset="2"/>
              <a:buNone/>
            </a:pPr>
            <a:r>
              <a:rPr lang="en-GB" sz="1400"/>
              <a:t>According to AUTOSAR AR 4.0, Dcm implements several OBD and UDS services.</a:t>
            </a:r>
          </a:p>
          <a:p>
            <a:pPr>
              <a:lnSpc>
                <a:spcPct val="91000"/>
              </a:lnSpc>
            </a:pPr>
            <a:endParaRPr lang="en-GB" sz="1400" b="1"/>
          </a:p>
          <a:p>
            <a:pPr>
              <a:lnSpc>
                <a:spcPct val="91000"/>
              </a:lnSpc>
              <a:buFont typeface="Wingdings" pitchFamily="2" charset="2"/>
              <a:buNone/>
            </a:pPr>
            <a:r>
              <a:rPr lang="en-GB" sz="1400" b="1"/>
              <a:t>Emissions-Related Diagnostic Services</a:t>
            </a:r>
          </a:p>
          <a:p>
            <a:pPr>
              <a:lnSpc>
                <a:spcPct val="91000"/>
              </a:lnSpc>
              <a:buFont typeface="Wingdings" pitchFamily="2" charset="2"/>
              <a:buNone/>
            </a:pPr>
            <a:endParaRPr lang="en-GB" sz="500"/>
          </a:p>
          <a:p>
            <a:pPr>
              <a:lnSpc>
                <a:spcPct val="91000"/>
              </a:lnSpc>
            </a:pPr>
            <a:r>
              <a:rPr lang="en-GB" sz="1400"/>
              <a:t>AUTOSAR Dcm portfolio:</a:t>
            </a:r>
          </a:p>
          <a:p>
            <a:pPr>
              <a:lnSpc>
                <a:spcPct val="91000"/>
              </a:lnSpc>
            </a:pPr>
            <a:endParaRPr lang="en-GB" sz="500"/>
          </a:p>
          <a:p>
            <a:pPr lvl="1">
              <a:lnSpc>
                <a:spcPct val="91000"/>
              </a:lnSpc>
            </a:pPr>
            <a:r>
              <a:rPr lang="en-GB" sz="1400"/>
              <a:t>All OBD services are specified in ISO 15031-5, beside OBD mode 0x05 (which is not relevant in powertrain area)</a:t>
            </a:r>
            <a:endParaRPr lang="en-GB" sz="500"/>
          </a:p>
          <a:p>
            <a:pPr lvl="1">
              <a:lnSpc>
                <a:spcPct val="91000"/>
              </a:lnSpc>
            </a:pPr>
            <a:endParaRPr lang="en-GB" sz="500"/>
          </a:p>
          <a:p>
            <a:pPr>
              <a:lnSpc>
                <a:spcPct val="91000"/>
              </a:lnSpc>
            </a:pPr>
            <a:r>
              <a:rPr lang="en-GB" sz="1400"/>
              <a:t>CUBAS Dcm provides all OBD services, as specified in AUTOSAR R4.0, with the AUTOSAR interfaces (-&gt; interface to Dem, RTE / BSW,..)</a:t>
            </a:r>
          </a:p>
          <a:p>
            <a:pPr>
              <a:lnSpc>
                <a:spcPct val="91000"/>
              </a:lnSpc>
            </a:pPr>
            <a:endParaRPr lang="en-GB" sz="140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095A19C8-4508-48F4-9EFE-FDC469101F0C}" type="slidenum">
              <a:rPr lang="de-DE"/>
              <a:pPr/>
              <a:t>12</a:t>
            </a:fld>
            <a:endParaRPr lang="de-DE"/>
          </a:p>
        </p:txBody>
      </p:sp>
      <p:sp>
        <p:nvSpPr>
          <p:cNvPr id="17101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7101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7101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7101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7101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7101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71016" name="Rectangle 8"/>
          <p:cNvSpPr>
            <a:spLocks noGrp="1" noChangeArrowheads="1"/>
          </p:cNvSpPr>
          <p:nvPr>
            <p:ph type="title"/>
            <p:custDataLst>
              <p:tags r:id="rId8"/>
            </p:custDataLst>
          </p:nvPr>
        </p:nvSpPr>
        <p:spPr>
          <a:noFill/>
          <a:ln/>
        </p:spPr>
        <p:txBody>
          <a:bodyPr/>
          <a:lstStyle/>
          <a:p>
            <a:r>
              <a:rPr lang="en-GB"/>
              <a:t>Dcm Features: Diag. Service Processing DSP</a:t>
            </a:r>
          </a:p>
        </p:txBody>
      </p:sp>
      <p:sp>
        <p:nvSpPr>
          <p:cNvPr id="171017" name="Rectangle 9"/>
          <p:cNvSpPr>
            <a:spLocks noGrp="1" noChangeArrowheads="1"/>
          </p:cNvSpPr>
          <p:nvPr>
            <p:ph type="body" idx="1"/>
            <p:custDataLst>
              <p:tags r:id="rId9"/>
            </p:custDataLst>
          </p:nvPr>
        </p:nvSpPr>
        <p:spPr>
          <a:xfrm>
            <a:off x="522288" y="1066800"/>
            <a:ext cx="7783512" cy="4467225"/>
          </a:xfrm>
          <a:noFill/>
          <a:ln/>
        </p:spPr>
        <p:txBody>
          <a:bodyPr/>
          <a:lstStyle/>
          <a:p>
            <a:pPr>
              <a:lnSpc>
                <a:spcPct val="91000"/>
              </a:lnSpc>
              <a:buFont typeface="Wingdings" pitchFamily="2" charset="2"/>
              <a:buNone/>
            </a:pPr>
            <a:r>
              <a:rPr lang="en-GB" sz="1400" b="1"/>
              <a:t>Unified Diagnostic Services in AUTOSAR 4.0</a:t>
            </a:r>
          </a:p>
          <a:p>
            <a:pPr>
              <a:lnSpc>
                <a:spcPct val="91000"/>
              </a:lnSpc>
              <a:buFont typeface="Wingdings" pitchFamily="2" charset="2"/>
              <a:buNone/>
            </a:pPr>
            <a:endParaRPr lang="en-GB" sz="500" b="1"/>
          </a:p>
          <a:p>
            <a:pPr>
              <a:lnSpc>
                <a:spcPct val="91000"/>
              </a:lnSpc>
            </a:pPr>
            <a:r>
              <a:rPr lang="en-GB" sz="1400"/>
              <a:t>Error memory interface: </a:t>
            </a:r>
          </a:p>
          <a:p>
            <a:pPr lvl="1">
              <a:lnSpc>
                <a:spcPct val="91000"/>
              </a:lnSpc>
            </a:pPr>
            <a:r>
              <a:rPr lang="en-GB" sz="1400"/>
              <a:t>ClearDiagnosticInformation (service 0x14)</a:t>
            </a:r>
          </a:p>
          <a:p>
            <a:pPr lvl="1">
              <a:lnSpc>
                <a:spcPct val="91000"/>
              </a:lnSpc>
            </a:pPr>
            <a:r>
              <a:rPr lang="en-GB" sz="1400"/>
              <a:t>ReadDTCInformation (service 0x19) (some subfunctions are missing in CUBAS Dcm R4.0)</a:t>
            </a:r>
          </a:p>
          <a:p>
            <a:pPr lvl="1">
              <a:lnSpc>
                <a:spcPct val="91000"/>
              </a:lnSpc>
            </a:pPr>
            <a:r>
              <a:rPr lang="en-GB" sz="1400"/>
              <a:t>ControlDTCSetting (service 0x85) </a:t>
            </a:r>
          </a:p>
          <a:p>
            <a:pPr>
              <a:lnSpc>
                <a:spcPct val="91000"/>
              </a:lnSpc>
            </a:pPr>
            <a:endParaRPr lang="en-GB" sz="1400"/>
          </a:p>
          <a:p>
            <a:pPr>
              <a:lnSpc>
                <a:spcPct val="91000"/>
              </a:lnSpc>
            </a:pPr>
            <a:r>
              <a:rPr lang="en-GB" sz="1400"/>
              <a:t>Diagnostic communication and security: </a:t>
            </a:r>
          </a:p>
          <a:p>
            <a:pPr lvl="1">
              <a:lnSpc>
                <a:spcPct val="91000"/>
              </a:lnSpc>
            </a:pPr>
            <a:r>
              <a:rPr lang="en-GB" sz="1400"/>
              <a:t>DiagnosticSessionControl (service 0x10) </a:t>
            </a:r>
          </a:p>
          <a:p>
            <a:pPr lvl="1">
              <a:lnSpc>
                <a:spcPct val="91000"/>
              </a:lnSpc>
            </a:pPr>
            <a:r>
              <a:rPr lang="en-GB" sz="1400"/>
              <a:t>TesterPresent (service 0x3E) </a:t>
            </a:r>
          </a:p>
          <a:p>
            <a:pPr lvl="1">
              <a:lnSpc>
                <a:spcPct val="91000"/>
              </a:lnSpc>
            </a:pPr>
            <a:r>
              <a:rPr lang="en-GB" sz="1400"/>
              <a:t>SecurityAccess (service 0x27) </a:t>
            </a:r>
          </a:p>
          <a:p>
            <a:pPr lvl="1">
              <a:lnSpc>
                <a:spcPct val="91000"/>
              </a:lnSpc>
            </a:pPr>
            <a:endParaRPr lang="en-GB" sz="1400"/>
          </a:p>
          <a:p>
            <a:pPr>
              <a:lnSpc>
                <a:spcPct val="91000"/>
              </a:lnSpc>
            </a:pPr>
            <a:r>
              <a:rPr lang="en-GB" sz="1400"/>
              <a:t>ECU State Handling</a:t>
            </a:r>
          </a:p>
          <a:p>
            <a:pPr lvl="1">
              <a:lnSpc>
                <a:spcPct val="91000"/>
              </a:lnSpc>
            </a:pPr>
            <a:r>
              <a:rPr lang="en-GB" sz="1400"/>
              <a:t>EcuReset (0x11) </a:t>
            </a:r>
          </a:p>
          <a:p>
            <a:pPr lvl="1">
              <a:lnSpc>
                <a:spcPct val="91000"/>
              </a:lnSpc>
            </a:pPr>
            <a:endParaRPr lang="en-GB" sz="1400"/>
          </a:p>
          <a:p>
            <a:pPr>
              <a:lnSpc>
                <a:spcPct val="91000"/>
              </a:lnSpc>
            </a:pPr>
            <a:r>
              <a:rPr lang="en-GB" sz="1400"/>
              <a:t>Communication Handling</a:t>
            </a:r>
          </a:p>
          <a:p>
            <a:pPr lvl="1">
              <a:lnSpc>
                <a:spcPct val="91000"/>
              </a:lnSpc>
            </a:pPr>
            <a:r>
              <a:rPr lang="en-GB" sz="1400"/>
              <a:t>CommunicationControl (0x28)</a:t>
            </a:r>
          </a:p>
          <a:p>
            <a:pPr lvl="1">
              <a:lnSpc>
                <a:spcPct val="91000"/>
              </a:lnSpc>
            </a:pPr>
            <a:endParaRPr lang="en-GB" sz="1400"/>
          </a:p>
          <a:p>
            <a:pPr>
              <a:lnSpc>
                <a:spcPct val="91000"/>
              </a:lnSpc>
            </a:pPr>
            <a:r>
              <a:rPr lang="en-GB" sz="1400"/>
              <a:t>Event Handling</a:t>
            </a:r>
          </a:p>
          <a:p>
            <a:pPr lvl="1">
              <a:lnSpc>
                <a:spcPct val="91000"/>
              </a:lnSpc>
            </a:pPr>
            <a:r>
              <a:rPr lang="en-GB" sz="1400"/>
              <a:t>Response on Event (0x86)</a:t>
            </a:r>
          </a:p>
          <a:p>
            <a:pPr lvl="1">
              <a:lnSpc>
                <a:spcPct val="91000"/>
              </a:lnSpc>
            </a:pPr>
            <a:endParaRPr lang="en-GB" sz="1400"/>
          </a:p>
          <a:p>
            <a:pPr lvl="1">
              <a:lnSpc>
                <a:spcPct val="91000"/>
              </a:lnSpc>
            </a:pPr>
            <a:endParaRPr lang="en-GB" sz="140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2746FB2D-2289-4CE9-BFB9-D2781621B52F}" type="slidenum">
              <a:rPr lang="de-DE"/>
              <a:pPr/>
              <a:t>13</a:t>
            </a:fld>
            <a:endParaRPr lang="de-DE"/>
          </a:p>
        </p:txBody>
      </p:sp>
      <p:sp>
        <p:nvSpPr>
          <p:cNvPr id="16281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6281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6282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6282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6282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6282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62824" name="Rectangle 8"/>
          <p:cNvSpPr>
            <a:spLocks noGrp="1" noChangeArrowheads="1"/>
          </p:cNvSpPr>
          <p:nvPr>
            <p:ph type="title"/>
            <p:custDataLst>
              <p:tags r:id="rId8"/>
            </p:custDataLst>
          </p:nvPr>
        </p:nvSpPr>
        <p:spPr>
          <a:noFill/>
          <a:ln/>
        </p:spPr>
        <p:txBody>
          <a:bodyPr/>
          <a:lstStyle/>
          <a:p>
            <a:r>
              <a:rPr lang="en-GB"/>
              <a:t>Dcm Features: Diag. Service Processing DSP</a:t>
            </a:r>
          </a:p>
        </p:txBody>
      </p:sp>
      <p:sp>
        <p:nvSpPr>
          <p:cNvPr id="162825" name="Rectangle 9"/>
          <p:cNvSpPr>
            <a:spLocks noGrp="1" noChangeArrowheads="1"/>
          </p:cNvSpPr>
          <p:nvPr>
            <p:ph type="body" idx="1"/>
            <p:custDataLst>
              <p:tags r:id="rId9"/>
            </p:custDataLst>
          </p:nvPr>
        </p:nvSpPr>
        <p:spPr>
          <a:xfrm>
            <a:off x="522288" y="1066800"/>
            <a:ext cx="7783512" cy="4467225"/>
          </a:xfrm>
          <a:noFill/>
          <a:ln/>
        </p:spPr>
        <p:txBody>
          <a:bodyPr/>
          <a:lstStyle/>
          <a:p>
            <a:pPr>
              <a:lnSpc>
                <a:spcPct val="91000"/>
              </a:lnSpc>
              <a:buFont typeface="Wingdings" pitchFamily="2" charset="2"/>
              <a:buNone/>
            </a:pPr>
            <a:r>
              <a:rPr lang="en-GB" sz="1400" b="1"/>
              <a:t>Additional Unified Diagnostic Services in AUTOSAR 4.0</a:t>
            </a:r>
          </a:p>
          <a:p>
            <a:pPr>
              <a:lnSpc>
                <a:spcPct val="91000"/>
              </a:lnSpc>
            </a:pPr>
            <a:r>
              <a:rPr lang="en-GB" sz="1400"/>
              <a:t>Data Handling</a:t>
            </a:r>
          </a:p>
          <a:p>
            <a:pPr lvl="1">
              <a:lnSpc>
                <a:spcPct val="91000"/>
              </a:lnSpc>
            </a:pPr>
            <a:r>
              <a:rPr lang="en-GB" sz="1400"/>
              <a:t>ReadDataByIdentifier (0x22)</a:t>
            </a:r>
          </a:p>
          <a:p>
            <a:pPr lvl="1">
              <a:lnSpc>
                <a:spcPct val="91000"/>
              </a:lnSpc>
            </a:pPr>
            <a:r>
              <a:rPr lang="en-GB" sz="1400"/>
              <a:t>DynamicallyDefineDataIdentifier (0x2C)</a:t>
            </a:r>
          </a:p>
          <a:p>
            <a:pPr lvl="1">
              <a:lnSpc>
                <a:spcPct val="91000"/>
              </a:lnSpc>
            </a:pPr>
            <a:r>
              <a:rPr lang="en-GB" sz="1400"/>
              <a:t>WriteDataByIdentifier (0x2E)</a:t>
            </a:r>
          </a:p>
          <a:p>
            <a:pPr lvl="1">
              <a:lnSpc>
                <a:spcPct val="91000"/>
              </a:lnSpc>
            </a:pPr>
            <a:endParaRPr lang="en-GB" sz="1400"/>
          </a:p>
          <a:p>
            <a:pPr>
              <a:lnSpc>
                <a:spcPct val="91000"/>
              </a:lnSpc>
            </a:pPr>
            <a:r>
              <a:rPr lang="en-GB" sz="1400"/>
              <a:t>Actuator and Routine Handling</a:t>
            </a:r>
          </a:p>
          <a:p>
            <a:pPr lvl="1">
              <a:lnSpc>
                <a:spcPct val="91000"/>
              </a:lnSpc>
            </a:pPr>
            <a:r>
              <a:rPr lang="en-GB" sz="1400"/>
              <a:t>InputOuputControlByIdentifier (0x2F)</a:t>
            </a:r>
          </a:p>
          <a:p>
            <a:pPr lvl="1">
              <a:lnSpc>
                <a:spcPct val="91000"/>
              </a:lnSpc>
            </a:pPr>
            <a:r>
              <a:rPr lang="en-GB" sz="1400"/>
              <a:t>RoutineControl (0x31)</a:t>
            </a:r>
          </a:p>
          <a:p>
            <a:pPr lvl="1">
              <a:lnSpc>
                <a:spcPct val="91000"/>
              </a:lnSpc>
            </a:pPr>
            <a:endParaRPr lang="en-GB" sz="1400"/>
          </a:p>
          <a:p>
            <a:pPr>
              <a:lnSpc>
                <a:spcPct val="91000"/>
              </a:lnSpc>
            </a:pPr>
            <a:r>
              <a:rPr lang="en-GB" sz="1400"/>
              <a:t>Services which are currently not supported (as on 15</a:t>
            </a:r>
            <a:r>
              <a:rPr lang="en-GB" sz="1400" baseline="30000"/>
              <a:t>th</a:t>
            </a:r>
            <a:r>
              <a:rPr lang="en-GB" sz="1400"/>
              <a:t> Oct 2012):</a:t>
            </a:r>
          </a:p>
          <a:p>
            <a:pPr lvl="1">
              <a:lnSpc>
                <a:spcPct val="91000"/>
              </a:lnSpc>
            </a:pPr>
            <a:r>
              <a:rPr lang="en-GB" sz="1400"/>
              <a:t>AccessTimingParameter (0x83)</a:t>
            </a:r>
          </a:p>
          <a:p>
            <a:pPr lvl="1">
              <a:lnSpc>
                <a:spcPct val="91000"/>
              </a:lnSpc>
            </a:pPr>
            <a:r>
              <a:rPr lang="en-GB" sz="1400"/>
              <a:t>SecuredDataTransmission (0x84)</a:t>
            </a:r>
          </a:p>
          <a:p>
            <a:pPr lvl="1">
              <a:lnSpc>
                <a:spcPct val="91000"/>
              </a:lnSpc>
            </a:pPr>
            <a:r>
              <a:rPr lang="en-GB" sz="1400"/>
              <a:t>LinkControl (0x87)</a:t>
            </a:r>
          </a:p>
          <a:p>
            <a:pPr lvl="1">
              <a:lnSpc>
                <a:spcPct val="91000"/>
              </a:lnSpc>
            </a:pPr>
            <a:r>
              <a:rPr lang="en-GB" sz="1400"/>
              <a:t>ReadMemoryByAddress (0x23) </a:t>
            </a:r>
            <a:r>
              <a:rPr lang="en-GB" sz="1200">
                <a:solidFill>
                  <a:srgbClr val="6600FF"/>
                </a:solidFill>
              </a:rPr>
              <a:t>(scheduled for AR40.5.0.0)</a:t>
            </a:r>
          </a:p>
          <a:p>
            <a:pPr lvl="1">
              <a:lnSpc>
                <a:spcPct val="91000"/>
              </a:lnSpc>
            </a:pPr>
            <a:r>
              <a:rPr lang="en-GB" sz="1400"/>
              <a:t>ReadScalingDataByIdentifier (0x24)</a:t>
            </a:r>
          </a:p>
          <a:p>
            <a:pPr lvl="1">
              <a:lnSpc>
                <a:spcPct val="91000"/>
              </a:lnSpc>
            </a:pPr>
            <a:r>
              <a:rPr lang="en-GB" sz="1400"/>
              <a:t>ReadDataByPeriodicIdentifier (0x2A) </a:t>
            </a:r>
            <a:r>
              <a:rPr lang="en-GB" sz="1200">
                <a:solidFill>
                  <a:srgbClr val="6600FF"/>
                </a:solidFill>
              </a:rPr>
              <a:t>(scheduled for AR40.5.0.0)</a:t>
            </a:r>
            <a:endParaRPr lang="en-GB" sz="1400"/>
          </a:p>
          <a:p>
            <a:pPr lvl="1">
              <a:lnSpc>
                <a:spcPct val="91000"/>
              </a:lnSpc>
            </a:pPr>
            <a:r>
              <a:rPr lang="en-GB" sz="1400"/>
              <a:t>WriteMemoryByAddress (0x3D) </a:t>
            </a:r>
            <a:r>
              <a:rPr lang="en-GB" sz="1200">
                <a:solidFill>
                  <a:srgbClr val="6600FF"/>
                </a:solidFill>
              </a:rPr>
              <a:t>(scheduled for AR40.5.0.0)</a:t>
            </a:r>
            <a:endParaRPr lang="en-GB" sz="1400"/>
          </a:p>
          <a:p>
            <a:pPr lvl="1">
              <a:lnSpc>
                <a:spcPct val="91000"/>
              </a:lnSpc>
            </a:pPr>
            <a:r>
              <a:rPr lang="en-GB" sz="1400"/>
              <a:t>RequestDownload (0x34) </a:t>
            </a:r>
          </a:p>
          <a:p>
            <a:pPr lvl="1">
              <a:lnSpc>
                <a:spcPct val="91000"/>
              </a:lnSpc>
            </a:pPr>
            <a:r>
              <a:rPr lang="en-GB" sz="1400"/>
              <a:t>RequestUpload (0x35) </a:t>
            </a:r>
          </a:p>
          <a:p>
            <a:pPr lvl="1">
              <a:lnSpc>
                <a:spcPct val="91000"/>
              </a:lnSpc>
            </a:pPr>
            <a:r>
              <a:rPr lang="en-GB" sz="1400"/>
              <a:t>TransferData (0x36)</a:t>
            </a:r>
          </a:p>
          <a:p>
            <a:pPr lvl="1">
              <a:lnSpc>
                <a:spcPct val="91000"/>
              </a:lnSpc>
            </a:pPr>
            <a:r>
              <a:rPr lang="en-GB" sz="1400"/>
              <a:t>RequestTransferExit (0x37)</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3"/>
          <p:cNvSpPr>
            <a:spLocks noGrp="1"/>
          </p:cNvSpPr>
          <p:nvPr>
            <p:ph type="sldNum" sz="quarter" idx="10"/>
          </p:nvPr>
        </p:nvSpPr>
        <p:spPr/>
        <p:txBody>
          <a:bodyPr/>
          <a:lstStyle/>
          <a:p>
            <a:fld id="{BCF1FE99-6426-4FC7-80F1-8AD286BCE03F}" type="slidenum">
              <a:rPr lang="de-DE"/>
              <a:pPr/>
              <a:t>14</a:t>
            </a:fld>
            <a:endParaRPr lang="de-DE"/>
          </a:p>
        </p:txBody>
      </p:sp>
      <p:sp>
        <p:nvSpPr>
          <p:cNvPr id="24985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49859" name="Picture 3" descr="BeQIK_FR" hidden="1"/>
          <p:cNvPicPr>
            <a:picLocks noChangeArrowheads="1"/>
          </p:cNvPicPr>
          <p:nvPr>
            <p:custDataLst>
              <p:tags r:id="rId3"/>
            </p:custDataLst>
          </p:nvPr>
        </p:nvPicPr>
        <p:blipFill>
          <a:blip r:embed="rId23" cstate="print"/>
          <a:srcRect/>
          <a:stretch>
            <a:fillRect/>
          </a:stretch>
        </p:blipFill>
        <p:spPr bwMode="auto">
          <a:xfrm>
            <a:off x="76200" y="5653088"/>
            <a:ext cx="381000" cy="174625"/>
          </a:xfrm>
          <a:prstGeom prst="rect">
            <a:avLst/>
          </a:prstGeom>
          <a:noFill/>
          <a:ln w="0">
            <a:noFill/>
            <a:miter lim="800000"/>
            <a:headEnd/>
            <a:tailEnd/>
          </a:ln>
          <a:effectLst/>
        </p:spPr>
      </p:pic>
      <p:sp>
        <p:nvSpPr>
          <p:cNvPr id="24986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49861" name="Rectangle 5"/>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49862" name="Rectangle 6"/>
          <p:cNvSpPr>
            <a:spLocks noGrp="1" noChangeArrowheads="1"/>
          </p:cNvSpPr>
          <p:nvPr>
            <p:ph type="title"/>
            <p:custDataLst>
              <p:tags r:id="rId6"/>
            </p:custDataLst>
          </p:nvPr>
        </p:nvSpPr>
        <p:spPr>
          <a:noFill/>
          <a:ln/>
        </p:spPr>
        <p:txBody>
          <a:bodyPr/>
          <a:lstStyle/>
          <a:p>
            <a:r>
              <a:rPr lang="en-GB"/>
              <a:t>Dcm Features</a:t>
            </a:r>
          </a:p>
        </p:txBody>
      </p:sp>
      <p:sp>
        <p:nvSpPr>
          <p:cNvPr id="249863" name="Rectangle 7"/>
          <p:cNvSpPr>
            <a:spLocks noGrp="1" noChangeArrowheads="1"/>
          </p:cNvSpPr>
          <p:nvPr>
            <p:ph type="body" idx="1"/>
            <p:custDataLst>
              <p:tags r:id="rId7"/>
            </p:custDataLst>
          </p:nvPr>
        </p:nvSpPr>
        <p:spPr>
          <a:noFill/>
          <a:ln/>
        </p:spPr>
        <p:txBody>
          <a:bodyPr/>
          <a:lstStyle/>
          <a:p>
            <a:r>
              <a:rPr lang="en-GB"/>
              <a:t>Dependencies to </a:t>
            </a:r>
          </a:p>
          <a:p>
            <a:pPr>
              <a:buFont typeface="Wingdings" pitchFamily="2" charset="2"/>
              <a:buNone/>
            </a:pPr>
            <a:r>
              <a:rPr lang="en-GB"/>
              <a:t>     other modules</a:t>
            </a:r>
          </a:p>
        </p:txBody>
      </p:sp>
      <p:sp>
        <p:nvSpPr>
          <p:cNvPr id="249864" name="Rectangle 8"/>
          <p:cNvSpPr>
            <a:spLocks noChangeArrowheads="1"/>
          </p:cNvSpPr>
          <p:nvPr>
            <p:custDataLst>
              <p:tags r:id="rId8"/>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49865" name="Rectangle 9"/>
          <p:cNvSpPr>
            <a:spLocks noChangeArrowheads="1"/>
          </p:cNvSpPr>
          <p:nvPr>
            <p:custDataLst>
              <p:tags r:id="rId9"/>
            </p:custDataLst>
          </p:nvPr>
        </p:nvSpPr>
        <p:spPr bwMode="auto">
          <a:xfrm>
            <a:off x="8509000" y="6019800"/>
            <a:ext cx="25400" cy="1143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49866" name="Rectangle 10"/>
          <p:cNvSpPr>
            <a:spLocks noChangeArrowheads="1"/>
          </p:cNvSpPr>
          <p:nvPr>
            <p:custDataLst>
              <p:tags r:id="rId10"/>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pic>
        <p:nvPicPr>
          <p:cNvPr id="249876" name="Picture 20" descr="C:\AR3\work\24_Sources\branches\R4.0\ZGEN_SWSArtifacts\diagrams\DCMAndOtherComponents.emf"/>
          <p:cNvPicPr>
            <a:picLocks noChangeAspect="1" noChangeArrowheads="1"/>
          </p:cNvPicPr>
          <p:nvPr>
            <p:custDataLst>
              <p:tags r:id="rId11"/>
            </p:custDataLst>
          </p:nvPr>
        </p:nvPicPr>
        <p:blipFill>
          <a:blip r:embed="rId24" r:link="rId25" cstate="print"/>
          <a:srcRect/>
          <a:stretch>
            <a:fillRect/>
          </a:stretch>
        </p:blipFill>
        <p:spPr bwMode="auto">
          <a:xfrm>
            <a:off x="2851150" y="509588"/>
            <a:ext cx="5683250" cy="5130800"/>
          </a:xfrm>
          <a:prstGeom prst="rect">
            <a:avLst/>
          </a:prstGeom>
          <a:noFill/>
          <a:ln w="9525">
            <a:noFill/>
            <a:miter lim="800000"/>
            <a:headEnd/>
            <a:tailEnd/>
          </a:ln>
        </p:spPr>
      </p:pic>
      <p:sp>
        <p:nvSpPr>
          <p:cNvPr id="249886" name="Text Box 30"/>
          <p:cNvSpPr txBox="1">
            <a:spLocks noChangeArrowheads="1"/>
          </p:cNvSpPr>
          <p:nvPr>
            <p:custDataLst>
              <p:tags r:id="rId12"/>
            </p:custDataLst>
          </p:nvPr>
        </p:nvSpPr>
        <p:spPr bwMode="auto">
          <a:xfrm>
            <a:off x="3117850" y="638175"/>
            <a:ext cx="2532063"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SW-C (via RTE) / other BSW</a:t>
            </a:r>
          </a:p>
        </p:txBody>
      </p:sp>
      <p:sp>
        <p:nvSpPr>
          <p:cNvPr id="249887" name="Text Box 31"/>
          <p:cNvSpPr txBox="1">
            <a:spLocks noChangeArrowheads="1"/>
          </p:cNvSpPr>
          <p:nvPr>
            <p:custDataLst>
              <p:tags r:id="rId13"/>
            </p:custDataLst>
          </p:nvPr>
        </p:nvSpPr>
        <p:spPr bwMode="auto">
          <a:xfrm>
            <a:off x="5299075" y="2725738"/>
            <a:ext cx="569913"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Dcm</a:t>
            </a:r>
          </a:p>
        </p:txBody>
      </p:sp>
      <p:sp>
        <p:nvSpPr>
          <p:cNvPr id="249888" name="Text Box 32"/>
          <p:cNvSpPr txBox="1">
            <a:spLocks noChangeArrowheads="1"/>
          </p:cNvSpPr>
          <p:nvPr>
            <p:custDataLst>
              <p:tags r:id="rId14"/>
            </p:custDataLst>
          </p:nvPr>
        </p:nvSpPr>
        <p:spPr bwMode="auto">
          <a:xfrm>
            <a:off x="3063875" y="3011488"/>
            <a:ext cx="569913"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Dem</a:t>
            </a:r>
          </a:p>
        </p:txBody>
      </p:sp>
      <p:sp>
        <p:nvSpPr>
          <p:cNvPr id="249889" name="Text Box 33"/>
          <p:cNvSpPr txBox="1">
            <a:spLocks noChangeArrowheads="1"/>
          </p:cNvSpPr>
          <p:nvPr>
            <p:custDataLst>
              <p:tags r:id="rId15"/>
            </p:custDataLst>
          </p:nvPr>
        </p:nvSpPr>
        <p:spPr bwMode="auto">
          <a:xfrm>
            <a:off x="3109913" y="3695700"/>
            <a:ext cx="420687"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Dlt</a:t>
            </a:r>
          </a:p>
        </p:txBody>
      </p:sp>
      <p:sp>
        <p:nvSpPr>
          <p:cNvPr id="249890" name="Text Box 34"/>
          <p:cNvSpPr txBox="1">
            <a:spLocks noChangeArrowheads="1"/>
          </p:cNvSpPr>
          <p:nvPr>
            <p:custDataLst>
              <p:tags r:id="rId16"/>
            </p:custDataLst>
          </p:nvPr>
        </p:nvSpPr>
        <p:spPr bwMode="auto">
          <a:xfrm>
            <a:off x="3003550" y="4656138"/>
            <a:ext cx="696913"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BswM</a:t>
            </a:r>
          </a:p>
        </p:txBody>
      </p:sp>
      <p:sp>
        <p:nvSpPr>
          <p:cNvPr id="249891" name="Text Box 35"/>
          <p:cNvSpPr txBox="1">
            <a:spLocks noChangeArrowheads="1"/>
          </p:cNvSpPr>
          <p:nvPr>
            <p:custDataLst>
              <p:tags r:id="rId17"/>
            </p:custDataLst>
          </p:nvPr>
        </p:nvSpPr>
        <p:spPr bwMode="auto">
          <a:xfrm>
            <a:off x="2967038" y="4138613"/>
            <a:ext cx="858837" cy="304800"/>
          </a:xfrm>
          <a:prstGeom prst="rect">
            <a:avLst/>
          </a:prstGeom>
          <a:solidFill>
            <a:schemeClr val="bg1"/>
          </a:solidFill>
          <a:ln w="9525">
            <a:noFill/>
            <a:miter lim="800000"/>
            <a:headEnd/>
            <a:tailEnd/>
          </a:ln>
          <a:effectLst/>
        </p:spPr>
        <p:txBody>
          <a:bodyPr>
            <a:spAutoFit/>
          </a:bodyPr>
          <a:lstStyle/>
          <a:p>
            <a:pPr eaLnBrk="0" hangingPunct="0"/>
            <a:r>
              <a:rPr lang="de-DE" sz="1400" b="1"/>
              <a:t>IoHwAb</a:t>
            </a:r>
          </a:p>
        </p:txBody>
      </p:sp>
      <p:sp>
        <p:nvSpPr>
          <p:cNvPr id="249892" name="Text Box 36"/>
          <p:cNvSpPr txBox="1">
            <a:spLocks noChangeArrowheads="1"/>
          </p:cNvSpPr>
          <p:nvPr>
            <p:custDataLst>
              <p:tags r:id="rId18"/>
            </p:custDataLst>
          </p:nvPr>
        </p:nvSpPr>
        <p:spPr bwMode="auto">
          <a:xfrm>
            <a:off x="4351338" y="5099050"/>
            <a:ext cx="647700" cy="304800"/>
          </a:xfrm>
          <a:prstGeom prst="rect">
            <a:avLst/>
          </a:prstGeom>
          <a:solidFill>
            <a:schemeClr val="bg1"/>
          </a:solidFill>
          <a:ln w="9525">
            <a:noFill/>
            <a:miter lim="800000"/>
            <a:headEnd/>
            <a:tailEnd/>
          </a:ln>
          <a:effectLst/>
        </p:spPr>
        <p:txBody>
          <a:bodyPr wrap="none">
            <a:spAutoFit/>
          </a:bodyPr>
          <a:lstStyle/>
          <a:p>
            <a:pPr eaLnBrk="0" hangingPunct="0"/>
            <a:r>
              <a:rPr lang="de-DE" sz="1400" b="1"/>
              <a:t>PduR</a:t>
            </a:r>
          </a:p>
        </p:txBody>
      </p:sp>
      <p:sp>
        <p:nvSpPr>
          <p:cNvPr id="249893" name="Text Box 37"/>
          <p:cNvSpPr txBox="1">
            <a:spLocks noChangeArrowheads="1"/>
          </p:cNvSpPr>
          <p:nvPr>
            <p:custDataLst>
              <p:tags r:id="rId19"/>
            </p:custDataLst>
          </p:nvPr>
        </p:nvSpPr>
        <p:spPr bwMode="auto">
          <a:xfrm>
            <a:off x="6119813" y="5110163"/>
            <a:ext cx="639762" cy="242887"/>
          </a:xfrm>
          <a:prstGeom prst="rect">
            <a:avLst/>
          </a:prstGeom>
          <a:solidFill>
            <a:schemeClr val="bg1"/>
          </a:solidFill>
          <a:ln w="9525">
            <a:noFill/>
            <a:miter lim="800000"/>
            <a:headEnd/>
            <a:tailEnd/>
          </a:ln>
          <a:effectLst/>
        </p:spPr>
        <p:txBody>
          <a:bodyPr>
            <a:spAutoFit/>
          </a:bodyPr>
          <a:lstStyle/>
          <a:p>
            <a:pPr eaLnBrk="0" hangingPunct="0"/>
            <a:r>
              <a:rPr lang="de-DE" sz="1000" b="1"/>
              <a:t>ComM</a:t>
            </a:r>
          </a:p>
        </p:txBody>
      </p:sp>
      <p:sp>
        <p:nvSpPr>
          <p:cNvPr id="249894" name="Text Box 38"/>
          <p:cNvSpPr txBox="1">
            <a:spLocks noChangeArrowheads="1"/>
          </p:cNvSpPr>
          <p:nvPr>
            <p:custDataLst>
              <p:tags r:id="rId20"/>
            </p:custDataLst>
          </p:nvPr>
        </p:nvSpPr>
        <p:spPr bwMode="auto">
          <a:xfrm>
            <a:off x="7866063" y="3608388"/>
            <a:ext cx="547687" cy="244475"/>
          </a:xfrm>
          <a:prstGeom prst="rect">
            <a:avLst/>
          </a:prstGeom>
          <a:solidFill>
            <a:schemeClr val="bg1"/>
          </a:solidFill>
          <a:ln w="9525">
            <a:noFill/>
            <a:miter lim="800000"/>
            <a:headEnd/>
            <a:tailEnd/>
          </a:ln>
          <a:effectLst/>
        </p:spPr>
        <p:txBody>
          <a:bodyPr>
            <a:spAutoFit/>
          </a:bodyPr>
          <a:lstStyle/>
          <a:p>
            <a:pPr eaLnBrk="0" hangingPunct="0"/>
            <a:r>
              <a:rPr lang="de-DE" sz="1000" b="1"/>
              <a:t>NvM</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3BC0C453-B4E8-4FF7-A852-4E1D97B4317C}" type="slidenum">
              <a:rPr lang="de-DE"/>
              <a:pPr/>
              <a:t>15</a:t>
            </a:fld>
            <a:endParaRPr lang="de-DE"/>
          </a:p>
        </p:txBody>
      </p:sp>
      <p:sp>
        <p:nvSpPr>
          <p:cNvPr id="26214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62147"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26214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62149" name="Rectangle 5"/>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62150" name="Rectangle 6"/>
          <p:cNvSpPr>
            <a:spLocks noGrp="1" noChangeArrowheads="1"/>
          </p:cNvSpPr>
          <p:nvPr>
            <p:ph type="title"/>
            <p:custDataLst>
              <p:tags r:id="rId6"/>
            </p:custDataLst>
          </p:nvPr>
        </p:nvSpPr>
        <p:spPr>
          <a:noFill/>
          <a:ln/>
        </p:spPr>
        <p:txBody>
          <a:bodyPr/>
          <a:lstStyle/>
          <a:p>
            <a:r>
              <a:rPr lang="en-GB"/>
              <a:t>Overview changes AR3.1 – AR4.0.2 (1/4)</a:t>
            </a:r>
          </a:p>
        </p:txBody>
      </p:sp>
      <p:sp>
        <p:nvSpPr>
          <p:cNvPr id="262151" name="Rectangle 7"/>
          <p:cNvSpPr>
            <a:spLocks noGrp="1" noChangeArrowheads="1"/>
          </p:cNvSpPr>
          <p:nvPr>
            <p:ph type="body" idx="1"/>
            <p:custDataLst>
              <p:tags r:id="rId7"/>
            </p:custDataLst>
          </p:nvPr>
        </p:nvSpPr>
        <p:spPr>
          <a:noFill/>
          <a:ln/>
        </p:spPr>
        <p:txBody>
          <a:bodyPr/>
          <a:lstStyle/>
          <a:p>
            <a:pPr>
              <a:buFont typeface="Wingdings" pitchFamily="2" charset="2"/>
              <a:buNone/>
            </a:pPr>
            <a:r>
              <a:rPr lang="en-GB" b="1" u="sng"/>
              <a:t>DSL/DSD</a:t>
            </a:r>
          </a:p>
          <a:p>
            <a:r>
              <a:rPr lang="en-GB"/>
              <a:t>New PduR Interface</a:t>
            </a:r>
          </a:p>
          <a:p>
            <a:r>
              <a:rPr lang="en-GB"/>
              <a:t>New ComM interface </a:t>
            </a:r>
            <a:r>
              <a:rPr lang="en-GB" sz="1200">
                <a:solidFill>
                  <a:srgbClr val="6600FF"/>
                </a:solidFill>
              </a:rPr>
              <a:t>(available with AR40.5.0.0)</a:t>
            </a:r>
          </a:p>
          <a:p>
            <a:r>
              <a:rPr lang="en-GB"/>
              <a:t>Receive cancellation</a:t>
            </a:r>
          </a:p>
          <a:p>
            <a:r>
              <a:rPr lang="en-GB"/>
              <a:t>Interaction with BswM (session, reset, communication control handling)</a:t>
            </a:r>
          </a:p>
          <a:p>
            <a:r>
              <a:rPr lang="en-GB"/>
              <a:t>Bootloader interaction for flash programming</a:t>
            </a:r>
          </a:p>
          <a:p>
            <a:r>
              <a:rPr lang="en-GB"/>
              <a:t>Manufacturer and supplier indication (according to new ISO design)</a:t>
            </a:r>
          </a:p>
          <a:p>
            <a:r>
              <a:rPr lang="en-GB"/>
              <a:t>Subfunction configuration now in DSD service table</a:t>
            </a:r>
          </a:p>
          <a:p>
            <a:endParaRPr lang="en-GB"/>
          </a:p>
        </p:txBody>
      </p:sp>
      <p:sp>
        <p:nvSpPr>
          <p:cNvPr id="262152" name="Rectangle 8"/>
          <p:cNvSpPr>
            <a:spLocks noChangeArrowheads="1"/>
          </p:cNvSpPr>
          <p:nvPr>
            <p:custDataLst>
              <p:tags r:id="rId8"/>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62153" name="Rectangle 9"/>
          <p:cNvSpPr>
            <a:spLocks noChangeArrowheads="1"/>
          </p:cNvSpPr>
          <p:nvPr>
            <p:custDataLst>
              <p:tags r:id="rId9"/>
            </p:custDataLst>
          </p:nvPr>
        </p:nvSpPr>
        <p:spPr bwMode="auto">
          <a:xfrm>
            <a:off x="8509000" y="6019800"/>
            <a:ext cx="25400" cy="1143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62154" name="Rectangle 10"/>
          <p:cNvSpPr>
            <a:spLocks noChangeArrowheads="1"/>
          </p:cNvSpPr>
          <p:nvPr>
            <p:custDataLst>
              <p:tags r:id="rId10"/>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4A4C31D9-D778-4AF7-9A71-3FDB7C9FB203}" type="slidenum">
              <a:rPr lang="de-DE"/>
              <a:pPr/>
              <a:t>16</a:t>
            </a:fld>
            <a:endParaRPr lang="de-DE"/>
          </a:p>
        </p:txBody>
      </p:sp>
      <p:sp>
        <p:nvSpPr>
          <p:cNvPr id="26419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64195"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26419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64197" name="Rectangle 5"/>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64198" name="Rectangle 6"/>
          <p:cNvSpPr>
            <a:spLocks noGrp="1" noChangeArrowheads="1"/>
          </p:cNvSpPr>
          <p:nvPr>
            <p:ph type="title"/>
            <p:custDataLst>
              <p:tags r:id="rId6"/>
            </p:custDataLst>
          </p:nvPr>
        </p:nvSpPr>
        <p:spPr>
          <a:noFill/>
          <a:ln/>
        </p:spPr>
        <p:txBody>
          <a:bodyPr/>
          <a:lstStyle/>
          <a:p>
            <a:r>
              <a:rPr lang="en-GB"/>
              <a:t>Overview changes AR3.1 – AR4.0.2 (2/4)</a:t>
            </a:r>
          </a:p>
        </p:txBody>
      </p:sp>
      <p:sp>
        <p:nvSpPr>
          <p:cNvPr id="264199" name="Rectangle 7"/>
          <p:cNvSpPr>
            <a:spLocks noGrp="1" noChangeArrowheads="1"/>
          </p:cNvSpPr>
          <p:nvPr>
            <p:ph type="body" idx="1"/>
            <p:custDataLst>
              <p:tags r:id="rId7"/>
            </p:custDataLst>
          </p:nvPr>
        </p:nvSpPr>
        <p:spPr>
          <a:noFill/>
          <a:ln/>
        </p:spPr>
        <p:txBody>
          <a:bodyPr/>
          <a:lstStyle/>
          <a:p>
            <a:pPr>
              <a:buFont typeface="Wingdings" pitchFamily="2" charset="2"/>
              <a:buNone/>
            </a:pPr>
            <a:r>
              <a:rPr lang="en-GB" b="1" u="sng"/>
              <a:t>OBD</a:t>
            </a:r>
          </a:p>
          <a:p>
            <a:r>
              <a:rPr lang="en-GB"/>
              <a:t>Mode 1 / 9: signal interface</a:t>
            </a:r>
          </a:p>
          <a:p>
            <a:r>
              <a:rPr lang="en-GB"/>
              <a:t>Mode 1: availabilty PIDS, Support information, fill byte handling</a:t>
            </a:r>
          </a:p>
          <a:p>
            <a:r>
              <a:rPr lang="en-GB"/>
              <a:t>Mode 1: harmonized SW-C interface with UDS and Dem</a:t>
            </a:r>
          </a:p>
          <a:p>
            <a:r>
              <a:rPr lang="en-GB"/>
              <a:t>Mode 2: re-design: now on Dcm side (instead of Dem)</a:t>
            </a:r>
          </a:p>
          <a:p>
            <a:r>
              <a:rPr lang="en-GB"/>
              <a:t>Mode 6: re-design: to be ISO conform</a:t>
            </a:r>
          </a:p>
          <a:p>
            <a:pPr>
              <a:buFont typeface="Wingdings" pitchFamily="2" charset="2"/>
              <a:buNone/>
            </a:pPr>
            <a:endParaRPr lang="en-GB"/>
          </a:p>
          <a:p>
            <a:endParaRPr lang="en-GB"/>
          </a:p>
        </p:txBody>
      </p:sp>
      <p:sp>
        <p:nvSpPr>
          <p:cNvPr id="264200" name="Rectangle 8"/>
          <p:cNvSpPr>
            <a:spLocks noChangeArrowheads="1"/>
          </p:cNvSpPr>
          <p:nvPr>
            <p:custDataLst>
              <p:tags r:id="rId8"/>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64201" name="Rectangle 9"/>
          <p:cNvSpPr>
            <a:spLocks noChangeArrowheads="1"/>
          </p:cNvSpPr>
          <p:nvPr>
            <p:custDataLst>
              <p:tags r:id="rId9"/>
            </p:custDataLst>
          </p:nvPr>
        </p:nvSpPr>
        <p:spPr bwMode="auto">
          <a:xfrm>
            <a:off x="8509000" y="6019800"/>
            <a:ext cx="25400" cy="1143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64202" name="Rectangle 10"/>
          <p:cNvSpPr>
            <a:spLocks noChangeArrowheads="1"/>
          </p:cNvSpPr>
          <p:nvPr>
            <p:custDataLst>
              <p:tags r:id="rId10"/>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C38087BF-3E7C-4A34-B477-1222C59F5AA5}" type="slidenum">
              <a:rPr lang="de-DE"/>
              <a:pPr/>
              <a:t>17</a:t>
            </a:fld>
            <a:endParaRPr lang="de-DE"/>
          </a:p>
        </p:txBody>
      </p:sp>
      <p:sp>
        <p:nvSpPr>
          <p:cNvPr id="26624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66243"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26624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66245" name="Rectangle 5"/>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66246" name="Rectangle 6"/>
          <p:cNvSpPr>
            <a:spLocks noGrp="1" noChangeArrowheads="1"/>
          </p:cNvSpPr>
          <p:nvPr>
            <p:ph type="title"/>
            <p:custDataLst>
              <p:tags r:id="rId6"/>
            </p:custDataLst>
          </p:nvPr>
        </p:nvSpPr>
        <p:spPr>
          <a:noFill/>
          <a:ln/>
        </p:spPr>
        <p:txBody>
          <a:bodyPr/>
          <a:lstStyle/>
          <a:p>
            <a:r>
              <a:rPr lang="en-GB"/>
              <a:t>Overview changes AR3.1 – AR4.0.2 (3/4)</a:t>
            </a:r>
          </a:p>
        </p:txBody>
      </p:sp>
      <p:sp>
        <p:nvSpPr>
          <p:cNvPr id="266247" name="Rectangle 7"/>
          <p:cNvSpPr>
            <a:spLocks noGrp="1" noChangeArrowheads="1"/>
          </p:cNvSpPr>
          <p:nvPr>
            <p:ph type="body" idx="1"/>
            <p:custDataLst>
              <p:tags r:id="rId7"/>
            </p:custDataLst>
          </p:nvPr>
        </p:nvSpPr>
        <p:spPr>
          <a:noFill/>
          <a:ln/>
        </p:spPr>
        <p:txBody>
          <a:bodyPr/>
          <a:lstStyle/>
          <a:p>
            <a:pPr>
              <a:buFont typeface="Wingdings" pitchFamily="2" charset="2"/>
              <a:buNone/>
            </a:pPr>
            <a:r>
              <a:rPr lang="en-GB" b="1" u="sng"/>
              <a:t>UDS</a:t>
            </a:r>
          </a:p>
          <a:p>
            <a:r>
              <a:rPr lang="en-GB"/>
              <a:t>RDBI / WDBI / IOCBI: signal interface instead of DID interface</a:t>
            </a:r>
          </a:p>
          <a:p>
            <a:r>
              <a:rPr lang="en-GB"/>
              <a:t>WDBI: interface to NvRam </a:t>
            </a:r>
            <a:r>
              <a:rPr lang="en-GB" sz="1200">
                <a:solidFill>
                  <a:srgbClr val="6600FF"/>
                </a:solidFill>
              </a:rPr>
              <a:t>(with AR40.5.0.0)</a:t>
            </a:r>
          </a:p>
          <a:p>
            <a:r>
              <a:rPr lang="en-GB"/>
              <a:t>RDBI: interface to IoHwAb / NvRam </a:t>
            </a:r>
            <a:r>
              <a:rPr lang="en-GB" sz="1200">
                <a:solidFill>
                  <a:srgbClr val="6600FF"/>
                </a:solidFill>
              </a:rPr>
              <a:t>(only NvM with AR40.5.0.0)</a:t>
            </a:r>
          </a:p>
          <a:p>
            <a:r>
              <a:rPr lang="en-GB"/>
              <a:t>IOCBI: inerface to IoHwAb</a:t>
            </a:r>
          </a:p>
          <a:p>
            <a:r>
              <a:rPr lang="en-GB"/>
              <a:t>RDBI / WDBI: sender/receiver interface support</a:t>
            </a:r>
          </a:p>
          <a:p>
            <a:r>
              <a:rPr lang="en-GB"/>
              <a:t>RDBI: harmonized SW-C interface with OBD and DEM</a:t>
            </a:r>
          </a:p>
          <a:p>
            <a:r>
              <a:rPr lang="en-GB"/>
              <a:t>RDBI: interface of OBD configuration to be used for the OBD DIDs</a:t>
            </a:r>
          </a:p>
          <a:p>
            <a:r>
              <a:rPr lang="en-GB"/>
              <a:t>IOCBI: re-design + packed Ids (MaskRecord)</a:t>
            </a:r>
          </a:p>
          <a:p>
            <a:r>
              <a:rPr lang="en-GB"/>
              <a:t>RC: using IN / OUT parameters</a:t>
            </a:r>
          </a:p>
          <a:p>
            <a:r>
              <a:rPr lang="en-GB"/>
              <a:t>RDBI / WDBI / IOCBI / RC: endianess conversion </a:t>
            </a:r>
          </a:p>
        </p:txBody>
      </p:sp>
      <p:sp>
        <p:nvSpPr>
          <p:cNvPr id="266248" name="Rectangle 8"/>
          <p:cNvSpPr>
            <a:spLocks noChangeArrowheads="1"/>
          </p:cNvSpPr>
          <p:nvPr>
            <p:custDataLst>
              <p:tags r:id="rId8"/>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66249" name="Rectangle 9"/>
          <p:cNvSpPr>
            <a:spLocks noChangeArrowheads="1"/>
          </p:cNvSpPr>
          <p:nvPr>
            <p:custDataLst>
              <p:tags r:id="rId9"/>
            </p:custDataLst>
          </p:nvPr>
        </p:nvSpPr>
        <p:spPr bwMode="auto">
          <a:xfrm>
            <a:off x="8509000" y="6019800"/>
            <a:ext cx="25400" cy="1143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66250" name="Rectangle 10"/>
          <p:cNvSpPr>
            <a:spLocks noChangeArrowheads="1"/>
          </p:cNvSpPr>
          <p:nvPr>
            <p:custDataLst>
              <p:tags r:id="rId10"/>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0120F13B-29C3-4340-ABFE-724CDCF15A93}" type="slidenum">
              <a:rPr lang="de-DE"/>
              <a:pPr/>
              <a:t>18</a:t>
            </a:fld>
            <a:endParaRPr lang="de-DE"/>
          </a:p>
        </p:txBody>
      </p:sp>
      <p:sp>
        <p:nvSpPr>
          <p:cNvPr id="26829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68291"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26829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68293" name="Rectangle 5"/>
          <p:cNvSpPr>
            <a:spLocks noChangeArrowheads="1"/>
          </p:cNvSpPr>
          <p:nvPr>
            <p:custDataLst>
              <p:tags r:id="rId5"/>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68294" name="Rectangle 6"/>
          <p:cNvSpPr>
            <a:spLocks noGrp="1" noChangeArrowheads="1"/>
          </p:cNvSpPr>
          <p:nvPr>
            <p:ph type="title"/>
            <p:custDataLst>
              <p:tags r:id="rId6"/>
            </p:custDataLst>
          </p:nvPr>
        </p:nvSpPr>
        <p:spPr>
          <a:noFill/>
          <a:ln/>
        </p:spPr>
        <p:txBody>
          <a:bodyPr/>
          <a:lstStyle/>
          <a:p>
            <a:r>
              <a:rPr lang="en-GB"/>
              <a:t>Overview changes AR3.1 – AR4.0.2 (4/4)</a:t>
            </a:r>
          </a:p>
        </p:txBody>
      </p:sp>
      <p:sp>
        <p:nvSpPr>
          <p:cNvPr id="268295" name="Rectangle 7"/>
          <p:cNvSpPr>
            <a:spLocks noGrp="1" noChangeArrowheads="1"/>
          </p:cNvSpPr>
          <p:nvPr>
            <p:ph type="body" idx="1"/>
            <p:custDataLst>
              <p:tags r:id="rId7"/>
            </p:custDataLst>
          </p:nvPr>
        </p:nvSpPr>
        <p:spPr>
          <a:noFill/>
          <a:ln/>
        </p:spPr>
        <p:txBody>
          <a:bodyPr/>
          <a:lstStyle/>
          <a:p>
            <a:pPr>
              <a:buFont typeface="Wingdings" pitchFamily="2" charset="2"/>
              <a:buNone/>
            </a:pPr>
            <a:r>
              <a:rPr lang="en-GB" b="1" u="sng"/>
              <a:t>UDS</a:t>
            </a:r>
          </a:p>
          <a:p>
            <a:r>
              <a:rPr lang="en-GB"/>
              <a:t>Dem interface: some corrections (buffersize ptr in Dem_GetFreezeFrameDataByDTC() / Dem_GetExtendedDataRecordByDTC</a:t>
            </a:r>
            <a:r>
              <a:rPr lang="de-DE"/>
              <a:t>()</a:t>
            </a:r>
            <a:r>
              <a:rPr lang="en-GB"/>
              <a:t>, Dem_SetDTCFilterForRecords to be replaced with Dem_SetFreezeFrameRecordFilter</a:t>
            </a:r>
            <a:r>
              <a:rPr lang="de-DE"/>
              <a:t>, </a:t>
            </a:r>
            <a:r>
              <a:rPr lang="en-GB"/>
              <a:t>..)</a:t>
            </a:r>
            <a:r>
              <a:rPr lang="de-DE"/>
              <a:t> </a:t>
            </a:r>
            <a:endParaRPr lang="en-GB"/>
          </a:p>
          <a:p>
            <a:r>
              <a:rPr lang="en-GB"/>
              <a:t>DSC: session configuration per protocol </a:t>
            </a:r>
            <a:r>
              <a:rPr lang="en-GB" sz="1200">
                <a:solidFill>
                  <a:srgbClr val="6600FF"/>
                </a:solidFill>
              </a:rPr>
              <a:t>(not yet supported in CUBAS Dcm)</a:t>
            </a:r>
          </a:p>
          <a:p>
            <a:r>
              <a:rPr lang="en-GB"/>
              <a:t>Interaction with BswM (session (-&gt; DSC), reset (-&gt; ER), communication control (-&gt; CC) handling)</a:t>
            </a:r>
          </a:p>
          <a:p>
            <a:r>
              <a:rPr lang="en-GB"/>
              <a:t>port interface: status information (OpStatus) to service application</a:t>
            </a:r>
          </a:p>
          <a:p>
            <a:r>
              <a:rPr lang="en-GB"/>
              <a:t>New services: memory access </a:t>
            </a:r>
            <a:r>
              <a:rPr lang="en-GB" sz="1200">
                <a:solidFill>
                  <a:srgbClr val="6600FF"/>
                </a:solidFill>
              </a:rPr>
              <a:t>(Read/WriteMemoryByAddress come with AR40.5.0.0)</a:t>
            </a:r>
          </a:p>
        </p:txBody>
      </p:sp>
      <p:sp>
        <p:nvSpPr>
          <p:cNvPr id="268296" name="Rectangle 8"/>
          <p:cNvSpPr>
            <a:spLocks noChangeArrowheads="1"/>
          </p:cNvSpPr>
          <p:nvPr>
            <p:custDataLst>
              <p:tags r:id="rId8"/>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68297" name="Rectangle 9"/>
          <p:cNvSpPr>
            <a:spLocks noChangeArrowheads="1"/>
          </p:cNvSpPr>
          <p:nvPr>
            <p:custDataLst>
              <p:tags r:id="rId9"/>
            </p:custDataLst>
          </p:nvPr>
        </p:nvSpPr>
        <p:spPr bwMode="auto">
          <a:xfrm>
            <a:off x="8509000" y="6019800"/>
            <a:ext cx="25400" cy="1143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68298" name="Rectangle 10"/>
          <p:cNvSpPr>
            <a:spLocks noChangeArrowheads="1"/>
          </p:cNvSpPr>
          <p:nvPr>
            <p:custDataLst>
              <p:tags r:id="rId10"/>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1A89857C-FC47-4FFB-A586-1F596F3550CB}" type="slidenum">
              <a:rPr lang="de-DE"/>
              <a:pPr/>
              <a:t>19</a:t>
            </a:fld>
            <a:endParaRPr lang="de-DE"/>
          </a:p>
        </p:txBody>
      </p:sp>
      <p:sp>
        <p:nvSpPr>
          <p:cNvPr id="168969"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68968" name="Picture 8"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68967"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68966"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68965"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68964"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68962" name="Rectangle 2"/>
          <p:cNvSpPr>
            <a:spLocks noGrp="1" noChangeArrowheads="1"/>
          </p:cNvSpPr>
          <p:nvPr>
            <p:ph type="title"/>
            <p:custDataLst>
              <p:tags r:id="rId8"/>
            </p:custDataLst>
          </p:nvPr>
        </p:nvSpPr>
        <p:spPr>
          <a:noFill/>
          <a:ln/>
        </p:spPr>
        <p:txBody>
          <a:bodyPr/>
          <a:lstStyle/>
          <a:p>
            <a:r>
              <a:rPr lang="en-GB"/>
              <a:t>Useful Links</a:t>
            </a:r>
          </a:p>
        </p:txBody>
      </p:sp>
      <p:sp>
        <p:nvSpPr>
          <p:cNvPr id="168963" name="Rectangle 3"/>
          <p:cNvSpPr>
            <a:spLocks noGrp="1" noChangeArrowheads="1"/>
          </p:cNvSpPr>
          <p:nvPr>
            <p:ph type="body" idx="1"/>
            <p:custDataLst>
              <p:tags r:id="rId9"/>
            </p:custDataLst>
          </p:nvPr>
        </p:nvSpPr>
        <p:spPr>
          <a:noFill/>
          <a:ln/>
        </p:spPr>
        <p:txBody>
          <a:bodyPr/>
          <a:lstStyle/>
          <a:p>
            <a:pPr>
              <a:buFont typeface="Wingdings" pitchFamily="2" charset="2"/>
              <a:buNone/>
            </a:pPr>
            <a:r>
              <a:rPr lang="en-US" sz="1400" u="sng"/>
              <a:t>DCM SWS AUTOSAR R4.0 Rev 2:</a:t>
            </a:r>
          </a:p>
          <a:p>
            <a:pPr>
              <a:buFont typeface="Wingdings" pitchFamily="2" charset="2"/>
              <a:buNone/>
            </a:pPr>
            <a:r>
              <a:rPr lang="en-US" sz="1400" u="sng">
                <a:hlinkClick r:id="rId13" action="ppaction://hlinkfile"/>
              </a:rPr>
              <a:t>file://si8256\autosar$\SVN3-COPY\22_Releases\40_Release4.0R0002\01_Standard\AUTOSAR_SWS_DiagnosticCommunicationManager.pdf</a:t>
            </a:r>
            <a:endParaRPr lang="en-US" sz="1400" u="sng"/>
          </a:p>
          <a:p>
            <a:pPr>
              <a:buFont typeface="Wingdings" pitchFamily="2" charset="2"/>
              <a:buNone/>
            </a:pPr>
            <a:endParaRPr lang="en-US" sz="1400" u="sng"/>
          </a:p>
          <a:p>
            <a:pPr>
              <a:buFont typeface="Wingdings" pitchFamily="2" charset="2"/>
              <a:buNone/>
            </a:pPr>
            <a:r>
              <a:rPr lang="en-US" sz="1400" u="sng"/>
              <a:t>DCM SWS AUTOSAR R3.1 Rev 4:</a:t>
            </a:r>
          </a:p>
          <a:p>
            <a:pPr>
              <a:buFont typeface="Wingdings" pitchFamily="2" charset="2"/>
              <a:buNone/>
            </a:pPr>
            <a:r>
              <a:rPr lang="en-GB" sz="1400">
                <a:hlinkClick r:id="rId14" action="ppaction://hlinkfile"/>
              </a:rPr>
              <a:t>file://si8256\autosar$\SVN3-COPY\22_Releases\31_Release3.1R0004\01_Standard\AUTOSAR_SWS_DCM.pdf</a:t>
            </a:r>
            <a:endParaRPr lang="en-GB" sz="1400"/>
          </a:p>
          <a:p>
            <a:pPr>
              <a:buFont typeface="Wingdings" pitchFamily="2" charset="2"/>
              <a:buNone/>
            </a:pPr>
            <a:endParaRPr lang="en-US" sz="140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BBCDA242-FB75-41EC-94DF-FF9030F8F547}" type="slidenum">
              <a:rPr lang="de-DE"/>
              <a:pPr/>
              <a:t>2</a:t>
            </a:fld>
            <a:endParaRPr lang="de-DE"/>
          </a:p>
        </p:txBody>
      </p:sp>
      <p:sp>
        <p:nvSpPr>
          <p:cNvPr id="60425"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0424" name="Picture 8"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60423"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0422"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0421"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0420"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0418" name="Rectangle 2"/>
          <p:cNvSpPr>
            <a:spLocks noGrp="1" noChangeArrowheads="1"/>
          </p:cNvSpPr>
          <p:nvPr>
            <p:ph type="title"/>
            <p:custDataLst>
              <p:tags r:id="rId8"/>
            </p:custDataLst>
          </p:nvPr>
        </p:nvSpPr>
        <p:spPr>
          <a:noFill/>
          <a:ln/>
        </p:spPr>
        <p:txBody>
          <a:bodyPr/>
          <a:lstStyle/>
          <a:p>
            <a:r>
              <a:rPr lang="en-GB"/>
              <a:t>Agenda</a:t>
            </a:r>
          </a:p>
        </p:txBody>
      </p:sp>
      <p:sp>
        <p:nvSpPr>
          <p:cNvPr id="60419" name="Rectangle 3"/>
          <p:cNvSpPr>
            <a:spLocks noGrp="1" noChangeArrowheads="1"/>
          </p:cNvSpPr>
          <p:nvPr>
            <p:ph type="body" idx="1"/>
            <p:custDataLst>
              <p:tags r:id="rId9"/>
            </p:custDataLst>
          </p:nvPr>
        </p:nvSpPr>
        <p:spPr>
          <a:noFill/>
          <a:ln/>
        </p:spPr>
        <p:txBody>
          <a:bodyPr/>
          <a:lstStyle/>
          <a:p>
            <a:r>
              <a:rPr lang="en-GB"/>
              <a:t>Overview: SW Context</a:t>
            </a:r>
          </a:p>
          <a:p>
            <a:endParaRPr lang="en-GB"/>
          </a:p>
          <a:p>
            <a:r>
              <a:rPr lang="en-GB"/>
              <a:t>Features</a:t>
            </a:r>
          </a:p>
          <a:p>
            <a:endParaRPr lang="en-GB"/>
          </a:p>
          <a:p>
            <a:r>
              <a:rPr lang="en-GB"/>
              <a:t>Design Aspects</a:t>
            </a:r>
          </a:p>
          <a:p>
            <a:endParaRPr lang="en-GB"/>
          </a:p>
          <a:p>
            <a:pPr lvl="1"/>
            <a:r>
              <a:rPr lang="en-GB"/>
              <a:t>Static View</a:t>
            </a:r>
          </a:p>
          <a:p>
            <a:pPr lvl="1"/>
            <a:r>
              <a:rPr lang="en-GB"/>
              <a:t>Dynamic View</a:t>
            </a:r>
          </a:p>
          <a:p>
            <a:endParaRPr lang="en-GB"/>
          </a:p>
          <a:p>
            <a:r>
              <a:rPr lang="en-GB"/>
              <a:t>Interfaces</a:t>
            </a:r>
          </a:p>
          <a:p>
            <a:endParaRPr lang="en-GB"/>
          </a:p>
          <a:p>
            <a:r>
              <a:rPr lang="en-GB"/>
              <a:t>Roadmap / Deliveries / Support</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F61AB756-21BE-441D-9542-49D18627E8F3}" type="slidenum">
              <a:rPr lang="de-DE"/>
              <a:pPr/>
              <a:t>20</a:t>
            </a:fld>
            <a:endParaRPr lang="de-DE"/>
          </a:p>
        </p:txBody>
      </p:sp>
      <p:sp>
        <p:nvSpPr>
          <p:cNvPr id="26009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6009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6010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6010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6010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6010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60104" name="Rectangle 8"/>
          <p:cNvSpPr>
            <a:spLocks noGrp="1" noChangeArrowheads="1"/>
          </p:cNvSpPr>
          <p:nvPr>
            <p:ph type="body" idx="1"/>
            <p:custDataLst>
              <p:tags r:id="rId8"/>
            </p:custDataLst>
          </p:nvPr>
        </p:nvSpPr>
        <p:spPr>
          <a:noFill/>
          <a:ln/>
        </p:spPr>
        <p:txBody>
          <a:bodyPr/>
          <a:lstStyle/>
          <a:p>
            <a:pPr algn="ctr">
              <a:buFont typeface="Wingdings" pitchFamily="2" charset="2"/>
              <a:buNone/>
            </a:pPr>
            <a:endParaRPr lang="en-GB" sz="2400" i="1">
              <a:solidFill>
                <a:srgbClr val="C7CFDC"/>
              </a:solidFill>
            </a:endParaRPr>
          </a:p>
          <a:p>
            <a:pPr algn="ctr">
              <a:buFont typeface="Wingdings" pitchFamily="2" charset="2"/>
              <a:buNone/>
            </a:pPr>
            <a:endParaRPr lang="en-GB" sz="5400" i="1">
              <a:solidFill>
                <a:srgbClr val="C7CFDC"/>
              </a:solidFill>
            </a:endParaRPr>
          </a:p>
          <a:p>
            <a:pPr algn="ctr">
              <a:buFont typeface="Wingdings" pitchFamily="2" charset="2"/>
              <a:buNone/>
            </a:pPr>
            <a:r>
              <a:rPr lang="en-GB" sz="5400" i="1">
                <a:solidFill>
                  <a:srgbClr val="C7CFDC"/>
                </a:solidFill>
              </a:rPr>
              <a:t>- BREAK -</a:t>
            </a:r>
          </a:p>
        </p:txBody>
      </p:sp>
      <p:sp>
        <p:nvSpPr>
          <p:cNvPr id="260105" name="Rectangle 9"/>
          <p:cNvSpPr>
            <a:spLocks noGrp="1" noChangeArrowheads="1"/>
          </p:cNvSpPr>
          <p:nvPr>
            <p:ph type="title"/>
            <p:custDataLst>
              <p:tags r:id="rId9"/>
            </p:custDataLst>
          </p:nvPr>
        </p:nvSpPr>
        <p:spPr>
          <a:noFill/>
          <a:ln/>
        </p:spPr>
        <p:txBody>
          <a:bodyPr/>
          <a:lstStyle/>
          <a:p>
            <a:r>
              <a:rPr lang="en-GB"/>
              <a:t> </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1E8FA2A4-36BD-4EC4-B7EE-BA2B6B145BE7}" type="slidenum">
              <a:rPr lang="de-DE"/>
              <a:pPr/>
              <a:t>21</a:t>
            </a:fld>
            <a:endParaRPr lang="de-DE"/>
          </a:p>
        </p:txBody>
      </p:sp>
      <p:sp>
        <p:nvSpPr>
          <p:cNvPr id="11059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1059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1059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1059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1059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1059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10600" name="Rectangle 8"/>
          <p:cNvSpPr>
            <a:spLocks noGrp="1" noChangeArrowheads="1"/>
          </p:cNvSpPr>
          <p:nvPr>
            <p:ph type="title"/>
            <p:custDataLst>
              <p:tags r:id="rId8"/>
            </p:custDataLst>
          </p:nvPr>
        </p:nvSpPr>
        <p:spPr>
          <a:noFill/>
          <a:ln/>
        </p:spPr>
        <p:txBody>
          <a:bodyPr/>
          <a:lstStyle/>
          <a:p>
            <a:r>
              <a:rPr lang="en-GB"/>
              <a:t>Agenda</a:t>
            </a:r>
          </a:p>
        </p:txBody>
      </p:sp>
      <p:sp>
        <p:nvSpPr>
          <p:cNvPr id="110601" name="Rectangle 9"/>
          <p:cNvSpPr>
            <a:spLocks noGrp="1" noChangeArrowheads="1"/>
          </p:cNvSpPr>
          <p:nvPr>
            <p:ph type="body" idx="1"/>
            <p:custDataLst>
              <p:tags r:id="rId9"/>
            </p:custDataLst>
          </p:nvPr>
        </p:nvSpPr>
        <p:spPr>
          <a:noFill/>
          <a:ln/>
        </p:spPr>
        <p:txBody>
          <a:bodyPr/>
          <a:lstStyle/>
          <a:p>
            <a:r>
              <a:rPr lang="en-GB">
                <a:solidFill>
                  <a:srgbClr val="C7CFDC"/>
                </a:solidFill>
              </a:rPr>
              <a:t>Overview: SW Context</a:t>
            </a:r>
          </a:p>
          <a:p>
            <a:endParaRPr lang="en-GB">
              <a:solidFill>
                <a:srgbClr val="C7CFDC"/>
              </a:solidFill>
            </a:endParaRPr>
          </a:p>
          <a:p>
            <a:r>
              <a:rPr lang="en-GB">
                <a:solidFill>
                  <a:srgbClr val="C7CFDC"/>
                </a:solidFill>
              </a:rPr>
              <a:t>Features</a:t>
            </a:r>
          </a:p>
          <a:p>
            <a:endParaRPr lang="en-GB">
              <a:solidFill>
                <a:srgbClr val="C7CFDC"/>
              </a:solidFill>
            </a:endParaRPr>
          </a:p>
          <a:p>
            <a:r>
              <a:rPr lang="en-GB"/>
              <a:t>Design Aspects</a:t>
            </a:r>
          </a:p>
          <a:p>
            <a:endParaRPr lang="en-GB"/>
          </a:p>
          <a:p>
            <a:pPr lvl="1"/>
            <a:r>
              <a:rPr lang="en-GB"/>
              <a:t>Static View</a:t>
            </a:r>
          </a:p>
          <a:p>
            <a:pPr lvl="1"/>
            <a:r>
              <a:rPr lang="en-GB">
                <a:solidFill>
                  <a:srgbClr val="C7CFDC"/>
                </a:solidFill>
              </a:rPr>
              <a:t>Dynamic View</a:t>
            </a:r>
          </a:p>
          <a:p>
            <a:endParaRPr lang="en-GB">
              <a:solidFill>
                <a:srgbClr val="C7CFDC"/>
              </a:solidFill>
            </a:endParaRPr>
          </a:p>
          <a:p>
            <a:r>
              <a:rPr lang="en-GB">
                <a:solidFill>
                  <a:srgbClr val="C7CFDC"/>
                </a:solidFill>
              </a:rPr>
              <a:t>Interfaces</a:t>
            </a:r>
          </a:p>
          <a:p>
            <a:endParaRPr lang="en-GB">
              <a:solidFill>
                <a:srgbClr val="C7CFDC"/>
              </a:solidFill>
            </a:endParaRPr>
          </a:p>
          <a:p>
            <a:r>
              <a:rPr lang="en-GB">
                <a:solidFill>
                  <a:srgbClr val="C7CFDC"/>
                </a:solidFill>
              </a:rPr>
              <a:t>Roadmap / Deliveries / Support</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iennummernplatzhalter 3"/>
          <p:cNvSpPr>
            <a:spLocks noGrp="1"/>
          </p:cNvSpPr>
          <p:nvPr>
            <p:ph type="sldNum" sz="quarter" idx="10"/>
          </p:nvPr>
        </p:nvSpPr>
        <p:spPr/>
        <p:txBody>
          <a:bodyPr/>
          <a:lstStyle/>
          <a:p>
            <a:fld id="{4E3255DD-2CD2-4D3F-B23B-67E90A753438}" type="slidenum">
              <a:rPr lang="de-DE"/>
              <a:pPr/>
              <a:t>22</a:t>
            </a:fld>
            <a:endParaRPr lang="de-DE"/>
          </a:p>
        </p:txBody>
      </p:sp>
      <p:pic>
        <p:nvPicPr>
          <p:cNvPr id="251917" name="Picture 13"/>
          <p:cNvPicPr>
            <a:picLocks noChangeAspect="1" noChangeArrowheads="1"/>
          </p:cNvPicPr>
          <p:nvPr>
            <p:custDataLst>
              <p:tags r:id="rId2"/>
            </p:custDataLst>
          </p:nvPr>
        </p:nvPicPr>
        <p:blipFill>
          <a:blip r:embed="rId16" cstate="print"/>
          <a:srcRect/>
          <a:stretch>
            <a:fillRect/>
          </a:stretch>
        </p:blipFill>
        <p:spPr bwMode="auto">
          <a:xfrm>
            <a:off x="1225550" y="1101725"/>
            <a:ext cx="5481638" cy="3351213"/>
          </a:xfrm>
          <a:prstGeom prst="rect">
            <a:avLst/>
          </a:prstGeom>
          <a:noFill/>
          <a:ln w="9525">
            <a:noFill/>
            <a:miter lim="800000"/>
            <a:headEnd/>
            <a:tailEnd/>
          </a:ln>
          <a:effectLst/>
        </p:spPr>
      </p:pic>
      <p:sp>
        <p:nvSpPr>
          <p:cNvPr id="251906"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51907" name="Picture 3" descr="BeQIK_FR" hidden="1"/>
          <p:cNvPicPr>
            <a:picLocks noChangeArrowheads="1"/>
          </p:cNvPicPr>
          <p:nvPr>
            <p:custDataLst>
              <p:tags r:id="rId4"/>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a:effectLst/>
        </p:spPr>
      </p:pic>
      <p:sp>
        <p:nvSpPr>
          <p:cNvPr id="251908"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51909"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51910"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51911"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51912" name="Rectangle 8"/>
          <p:cNvSpPr>
            <a:spLocks noGrp="1" noChangeArrowheads="1"/>
          </p:cNvSpPr>
          <p:nvPr>
            <p:ph type="title"/>
            <p:custDataLst>
              <p:tags r:id="rId9"/>
            </p:custDataLst>
          </p:nvPr>
        </p:nvSpPr>
        <p:spPr>
          <a:noFill/>
          <a:ln/>
        </p:spPr>
        <p:txBody>
          <a:bodyPr/>
          <a:lstStyle/>
          <a:p>
            <a:r>
              <a:rPr lang="en-GB">
                <a:solidFill>
                  <a:schemeClr val="tx1"/>
                </a:solidFill>
              </a:rPr>
              <a:t>Static Design Aspects: General DCM settings</a:t>
            </a:r>
          </a:p>
        </p:txBody>
      </p:sp>
      <p:sp>
        <p:nvSpPr>
          <p:cNvPr id="251913" name="Rectangle 9"/>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251915" name="AutoShape 11"/>
          <p:cNvSpPr>
            <a:spLocks/>
          </p:cNvSpPr>
          <p:nvPr>
            <p:custDataLst>
              <p:tags r:id="rId11"/>
            </p:custDataLst>
          </p:nvPr>
        </p:nvSpPr>
        <p:spPr bwMode="auto">
          <a:xfrm>
            <a:off x="6845300" y="2078038"/>
            <a:ext cx="1528763" cy="725487"/>
          </a:xfrm>
          <a:prstGeom prst="borderCallout2">
            <a:avLst>
              <a:gd name="adj1" fmla="val 15755"/>
              <a:gd name="adj2" fmla="val -4986"/>
              <a:gd name="adj3" fmla="val 15755"/>
              <a:gd name="adj4" fmla="val -20769"/>
              <a:gd name="adj5" fmla="val 16847"/>
              <a:gd name="adj6" fmla="val -42889"/>
            </a:avLst>
          </a:prstGeom>
          <a:solidFill>
            <a:srgbClr val="92A0B9"/>
          </a:solidFill>
          <a:ln w="12700">
            <a:solidFill>
              <a:srgbClr val="FF0000"/>
            </a:solidFill>
            <a:miter lim="800000"/>
            <a:headEnd/>
            <a:tailEnd/>
          </a:ln>
          <a:effectLst/>
        </p:spPr>
        <p:txBody>
          <a:bodyPr/>
          <a:lstStyle/>
          <a:p>
            <a:pPr eaLnBrk="0" hangingPunct="0"/>
            <a:r>
              <a:rPr lang="en-GB" sz="1400"/>
              <a:t>Period of processing DCM MainFunction</a:t>
            </a:r>
          </a:p>
        </p:txBody>
      </p:sp>
      <p:sp>
        <p:nvSpPr>
          <p:cNvPr id="251916" name="AutoShape 12"/>
          <p:cNvSpPr>
            <a:spLocks/>
          </p:cNvSpPr>
          <p:nvPr>
            <p:custDataLst>
              <p:tags r:id="rId12"/>
            </p:custDataLst>
          </p:nvPr>
        </p:nvSpPr>
        <p:spPr bwMode="auto">
          <a:xfrm>
            <a:off x="160338" y="4564063"/>
            <a:ext cx="2401887" cy="931862"/>
          </a:xfrm>
          <a:prstGeom prst="borderCallout2">
            <a:avLst>
              <a:gd name="adj1" fmla="val 12264"/>
              <a:gd name="adj2" fmla="val 93324"/>
              <a:gd name="adj3" fmla="val 12264"/>
              <a:gd name="adj4" fmla="val 93324"/>
              <a:gd name="adj5" fmla="val -161500"/>
              <a:gd name="adj6" fmla="val 93324"/>
            </a:avLst>
          </a:prstGeom>
          <a:solidFill>
            <a:srgbClr val="92A0B9"/>
          </a:solidFill>
          <a:ln w="12700">
            <a:solidFill>
              <a:srgbClr val="FF0000"/>
            </a:solidFill>
            <a:miter lim="800000"/>
            <a:headEnd/>
            <a:tailEnd/>
          </a:ln>
          <a:effectLst/>
        </p:spPr>
        <p:txBody>
          <a:bodyPr/>
          <a:lstStyle/>
          <a:p>
            <a:pPr eaLnBrk="0" hangingPunct="0"/>
            <a:r>
              <a:rPr lang="en-GB"/>
              <a:t>enable / disable the request manufacturer indication callback</a:t>
            </a:r>
          </a:p>
        </p:txBody>
      </p:sp>
      <p:sp>
        <p:nvSpPr>
          <p:cNvPr id="251918" name="AutoShape 14"/>
          <p:cNvSpPr>
            <a:spLocks/>
          </p:cNvSpPr>
          <p:nvPr>
            <p:custDataLst>
              <p:tags r:id="rId13"/>
            </p:custDataLst>
          </p:nvPr>
        </p:nvSpPr>
        <p:spPr bwMode="auto">
          <a:xfrm>
            <a:off x="3709988" y="4552950"/>
            <a:ext cx="2622550" cy="931863"/>
          </a:xfrm>
          <a:prstGeom prst="borderCallout2">
            <a:avLst>
              <a:gd name="adj1" fmla="val 12264"/>
              <a:gd name="adj2" fmla="val -2907"/>
              <a:gd name="adj3" fmla="val 12264"/>
              <a:gd name="adj4" fmla="val -20398"/>
              <a:gd name="adj5" fmla="val -56898"/>
              <a:gd name="adj6" fmla="val -44370"/>
            </a:avLst>
          </a:prstGeom>
          <a:solidFill>
            <a:srgbClr val="92A0B9"/>
          </a:solidFill>
          <a:ln w="12700">
            <a:solidFill>
              <a:srgbClr val="FF0000"/>
            </a:solidFill>
            <a:miter lim="800000"/>
            <a:headEnd/>
            <a:tailEnd/>
          </a:ln>
          <a:effectLst/>
        </p:spPr>
        <p:txBody>
          <a:bodyPr/>
          <a:lstStyle/>
          <a:p>
            <a:pPr eaLnBrk="0" hangingPunct="0"/>
            <a:r>
              <a:rPr lang="en-GB"/>
              <a:t>enable / disable the request supplier indication callback</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liennummernplatzhalter 3"/>
          <p:cNvSpPr>
            <a:spLocks noGrp="1"/>
          </p:cNvSpPr>
          <p:nvPr>
            <p:ph type="sldNum" sz="quarter" idx="10"/>
          </p:nvPr>
        </p:nvSpPr>
        <p:spPr/>
        <p:txBody>
          <a:bodyPr/>
          <a:lstStyle/>
          <a:p>
            <a:fld id="{4B3FDDCA-A7A3-42AB-B6FB-98790C4E5263}" type="slidenum">
              <a:rPr lang="de-DE"/>
              <a:pPr/>
              <a:t>23</a:t>
            </a:fld>
            <a:endParaRPr lang="de-DE"/>
          </a:p>
        </p:txBody>
      </p:sp>
      <p:pic>
        <p:nvPicPr>
          <p:cNvPr id="253966" name="Picture 14"/>
          <p:cNvPicPr>
            <a:picLocks noChangeAspect="1" noChangeArrowheads="1"/>
          </p:cNvPicPr>
          <p:nvPr>
            <p:custDataLst>
              <p:tags r:id="rId2"/>
            </p:custDataLst>
          </p:nvPr>
        </p:nvPicPr>
        <p:blipFill>
          <a:blip r:embed="rId15" cstate="print"/>
          <a:srcRect/>
          <a:stretch>
            <a:fillRect/>
          </a:stretch>
        </p:blipFill>
        <p:spPr bwMode="auto">
          <a:xfrm>
            <a:off x="460375" y="1035050"/>
            <a:ext cx="7734300" cy="2867025"/>
          </a:xfrm>
          <a:prstGeom prst="rect">
            <a:avLst/>
          </a:prstGeom>
          <a:noFill/>
          <a:ln w="9525">
            <a:noFill/>
            <a:miter lim="800000"/>
            <a:headEnd/>
            <a:tailEnd/>
          </a:ln>
          <a:effectLst/>
        </p:spPr>
      </p:pic>
      <p:sp>
        <p:nvSpPr>
          <p:cNvPr id="253954"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53955" name="Picture 3" descr="BeQIK_FR" hidden="1"/>
          <p:cNvPicPr>
            <a:picLocks noChangeArrowheads="1"/>
          </p:cNvPicPr>
          <p:nvPr>
            <p:custDataLst>
              <p:tags r:id="rId4"/>
            </p:custDataLst>
          </p:nvPr>
        </p:nvPicPr>
        <p:blipFill>
          <a:blip r:embed="rId16" cstate="print"/>
          <a:srcRect/>
          <a:stretch>
            <a:fillRect/>
          </a:stretch>
        </p:blipFill>
        <p:spPr bwMode="auto">
          <a:xfrm>
            <a:off x="76200" y="5653088"/>
            <a:ext cx="381000" cy="174625"/>
          </a:xfrm>
          <a:prstGeom prst="rect">
            <a:avLst/>
          </a:prstGeom>
          <a:noFill/>
          <a:ln w="0">
            <a:noFill/>
            <a:miter lim="800000"/>
            <a:headEnd/>
            <a:tailEnd/>
          </a:ln>
          <a:effectLst/>
        </p:spPr>
      </p:pic>
      <p:sp>
        <p:nvSpPr>
          <p:cNvPr id="253956"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53957"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53958"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53959"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53960" name="Rectangle 8"/>
          <p:cNvSpPr>
            <a:spLocks noGrp="1" noChangeArrowheads="1"/>
          </p:cNvSpPr>
          <p:nvPr>
            <p:ph type="title"/>
            <p:custDataLst>
              <p:tags r:id="rId9"/>
            </p:custDataLst>
          </p:nvPr>
        </p:nvSpPr>
        <p:spPr>
          <a:noFill/>
          <a:ln/>
        </p:spPr>
        <p:txBody>
          <a:bodyPr/>
          <a:lstStyle/>
          <a:p>
            <a:r>
              <a:rPr lang="en-GB">
                <a:solidFill>
                  <a:schemeClr val="tx1"/>
                </a:solidFill>
              </a:rPr>
              <a:t>Static Design Aspects:ResponsePending Config</a:t>
            </a:r>
          </a:p>
        </p:txBody>
      </p:sp>
      <p:sp>
        <p:nvSpPr>
          <p:cNvPr id="253961" name="Rectangle 9"/>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253963" name="AutoShape 11"/>
          <p:cNvSpPr>
            <a:spLocks/>
          </p:cNvSpPr>
          <p:nvPr>
            <p:custDataLst>
              <p:tags r:id="rId11"/>
            </p:custDataLst>
          </p:nvPr>
        </p:nvSpPr>
        <p:spPr bwMode="auto">
          <a:xfrm>
            <a:off x="4256088" y="4216400"/>
            <a:ext cx="3014662" cy="855663"/>
          </a:xfrm>
          <a:prstGeom prst="borderCallout2">
            <a:avLst>
              <a:gd name="adj1" fmla="val 13356"/>
              <a:gd name="adj2" fmla="val 102528"/>
              <a:gd name="adj3" fmla="val 13356"/>
              <a:gd name="adj4" fmla="val 102736"/>
              <a:gd name="adj5" fmla="val -236366"/>
              <a:gd name="adj6" fmla="val 103056"/>
            </a:avLst>
          </a:prstGeom>
          <a:solidFill>
            <a:srgbClr val="92A0B9"/>
          </a:solidFill>
          <a:ln w="12700">
            <a:solidFill>
              <a:srgbClr val="FF0000"/>
            </a:solidFill>
            <a:miter lim="800000"/>
            <a:headEnd/>
            <a:tailEnd/>
          </a:ln>
          <a:effectLst/>
        </p:spPr>
        <p:txBody>
          <a:bodyPr/>
          <a:lstStyle/>
          <a:p>
            <a:pPr eaLnBrk="0" hangingPunct="0"/>
            <a:r>
              <a:rPr lang="en-GB"/>
              <a:t>Maximum number of negative responses with NRC 0x78</a:t>
            </a:r>
          </a:p>
        </p:txBody>
      </p:sp>
      <p:sp>
        <p:nvSpPr>
          <p:cNvPr id="253964" name="Text Box 12"/>
          <p:cNvSpPr txBox="1">
            <a:spLocks noChangeArrowheads="1"/>
          </p:cNvSpPr>
          <p:nvPr>
            <p:custDataLst>
              <p:tags r:id="rId12"/>
            </p:custDataLst>
          </p:nvPr>
        </p:nvSpPr>
        <p:spPr bwMode="auto">
          <a:xfrm>
            <a:off x="1089025" y="5260975"/>
            <a:ext cx="215900" cy="228600"/>
          </a:xfrm>
          <a:prstGeom prst="rect">
            <a:avLst/>
          </a:prstGeom>
          <a:noFill/>
          <a:ln w="9525">
            <a:noFill/>
            <a:miter lim="800000"/>
            <a:headEnd/>
            <a:tailEnd/>
          </a:ln>
          <a:effectLst/>
        </p:spPr>
        <p:txBody>
          <a:bodyPr wrap="none">
            <a:spAutoFit/>
          </a:bodyPr>
          <a:lstStyle/>
          <a:p>
            <a:pPr eaLnBrk="0" hangingPunct="0"/>
            <a:r>
              <a:rPr lang="en-GB" sz="900"/>
              <a:t>.</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3"/>
          <p:cNvSpPr>
            <a:spLocks noGrp="1"/>
          </p:cNvSpPr>
          <p:nvPr>
            <p:ph type="sldNum" sz="quarter" idx="10"/>
          </p:nvPr>
        </p:nvSpPr>
        <p:spPr/>
        <p:txBody>
          <a:bodyPr/>
          <a:lstStyle/>
          <a:p>
            <a:fld id="{75830C56-B19D-453F-97D5-038C69548AE9}" type="slidenum">
              <a:rPr lang="de-DE"/>
              <a:pPr/>
              <a:t>24</a:t>
            </a:fld>
            <a:endParaRPr lang="de-DE"/>
          </a:p>
        </p:txBody>
      </p:sp>
      <p:sp>
        <p:nvSpPr>
          <p:cNvPr id="23757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37571" name="Picture 3" descr="BeQIK_FR" hidden="1"/>
          <p:cNvPicPr>
            <a:picLocks noChangeArrowheads="1"/>
          </p:cNvPicPr>
          <p:nvPr>
            <p:custDataLst>
              <p:tags r:id="rId3"/>
            </p:custDataLst>
          </p:nvPr>
        </p:nvPicPr>
        <p:blipFill>
          <a:blip r:embed="rId14" cstate="print"/>
          <a:srcRect/>
          <a:stretch>
            <a:fillRect/>
          </a:stretch>
        </p:blipFill>
        <p:spPr bwMode="auto">
          <a:xfrm>
            <a:off x="76200" y="5653088"/>
            <a:ext cx="381000" cy="174625"/>
          </a:xfrm>
          <a:prstGeom prst="rect">
            <a:avLst/>
          </a:prstGeom>
          <a:noFill/>
          <a:ln w="0">
            <a:noFill/>
            <a:miter lim="800000"/>
            <a:headEnd/>
            <a:tailEnd/>
          </a:ln>
          <a:effectLst/>
        </p:spPr>
      </p:pic>
      <p:sp>
        <p:nvSpPr>
          <p:cNvPr id="23757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3757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3757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3757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37576"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PagedBuffer Config</a:t>
            </a:r>
          </a:p>
        </p:txBody>
      </p:sp>
      <p:sp>
        <p:nvSpPr>
          <p:cNvPr id="237577"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a:t> </a:t>
            </a:r>
          </a:p>
        </p:txBody>
      </p:sp>
      <p:pic>
        <p:nvPicPr>
          <p:cNvPr id="237578" name="Picture 10"/>
          <p:cNvPicPr>
            <a:picLocks noChangeAspect="1" noChangeArrowheads="1"/>
          </p:cNvPicPr>
          <p:nvPr>
            <p:custDataLst>
              <p:tags r:id="rId10"/>
            </p:custDataLst>
          </p:nvPr>
        </p:nvPicPr>
        <p:blipFill>
          <a:blip r:embed="rId15" cstate="print"/>
          <a:srcRect/>
          <a:stretch>
            <a:fillRect/>
          </a:stretch>
        </p:blipFill>
        <p:spPr bwMode="auto">
          <a:xfrm>
            <a:off x="577850" y="1865313"/>
            <a:ext cx="4391025" cy="2381250"/>
          </a:xfrm>
          <a:prstGeom prst="rect">
            <a:avLst/>
          </a:prstGeom>
          <a:noFill/>
          <a:ln w="9525">
            <a:noFill/>
            <a:miter lim="800000"/>
            <a:headEnd/>
            <a:tailEnd/>
          </a:ln>
          <a:effectLst/>
        </p:spPr>
      </p:pic>
      <p:sp>
        <p:nvSpPr>
          <p:cNvPr id="237579" name="AutoShape 11"/>
          <p:cNvSpPr>
            <a:spLocks/>
          </p:cNvSpPr>
          <p:nvPr>
            <p:custDataLst>
              <p:tags r:id="rId11"/>
            </p:custDataLst>
          </p:nvPr>
        </p:nvSpPr>
        <p:spPr bwMode="auto">
          <a:xfrm>
            <a:off x="6259513" y="2351088"/>
            <a:ext cx="1528762" cy="1190625"/>
          </a:xfrm>
          <a:prstGeom prst="borderCallout2">
            <a:avLst>
              <a:gd name="adj1" fmla="val 9602"/>
              <a:gd name="adj2" fmla="val -4986"/>
              <a:gd name="adj3" fmla="val 9602"/>
              <a:gd name="adj4" fmla="val -49741"/>
              <a:gd name="adj5" fmla="val 29602"/>
              <a:gd name="adj6" fmla="val -112773"/>
            </a:avLst>
          </a:prstGeom>
          <a:solidFill>
            <a:srgbClr val="92A0B9"/>
          </a:solidFill>
          <a:ln w="12700">
            <a:solidFill>
              <a:srgbClr val="FF0000"/>
            </a:solidFill>
            <a:miter lim="800000"/>
            <a:headEnd/>
            <a:tailEnd/>
          </a:ln>
          <a:effectLst/>
        </p:spPr>
        <p:txBody>
          <a:bodyPr/>
          <a:lstStyle/>
          <a:p>
            <a:pPr eaLnBrk="0" hangingPunct="0"/>
            <a:r>
              <a:rPr lang="en-GB"/>
              <a:t>enable / disable the Page buffer mechanism</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CABF7A26-9B5B-45CC-95E1-BE7400467F58}" type="slidenum">
              <a:rPr lang="de-DE"/>
              <a:pPr/>
              <a:t>25</a:t>
            </a:fld>
            <a:endParaRPr lang="de-DE"/>
          </a:p>
        </p:txBody>
      </p:sp>
      <p:sp>
        <p:nvSpPr>
          <p:cNvPr id="7373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373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373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373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373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373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3736" name="Rectangle 8"/>
          <p:cNvSpPr>
            <a:spLocks noGrp="1" noChangeArrowheads="1"/>
          </p:cNvSpPr>
          <p:nvPr>
            <p:ph type="title"/>
            <p:custDataLst>
              <p:tags r:id="rId8"/>
            </p:custDataLst>
          </p:nvPr>
        </p:nvSpPr>
        <p:spPr>
          <a:noFill/>
          <a:ln/>
        </p:spPr>
        <p:txBody>
          <a:bodyPr/>
          <a:lstStyle/>
          <a:p>
            <a:r>
              <a:rPr lang="en-GB"/>
              <a:t>Static Design Aspects: Config. Architecture</a:t>
            </a:r>
          </a:p>
        </p:txBody>
      </p:sp>
      <p:pic>
        <p:nvPicPr>
          <p:cNvPr id="73740" name="Picture 12"/>
          <p:cNvPicPr>
            <a:picLocks noChangeAspect="1" noChangeArrowheads="1"/>
          </p:cNvPicPr>
          <p:nvPr>
            <p:custDataLst>
              <p:tags r:id="rId9"/>
            </p:custDataLst>
          </p:nvPr>
        </p:nvPicPr>
        <p:blipFill>
          <a:blip r:embed="rId13" cstate="print"/>
          <a:srcRect/>
          <a:stretch>
            <a:fillRect/>
          </a:stretch>
        </p:blipFill>
        <p:spPr bwMode="auto">
          <a:xfrm>
            <a:off x="1243013" y="1214438"/>
            <a:ext cx="6064250" cy="42037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596977D7-B6CA-4BEC-8319-0D941ED9F2D5}" type="slidenum">
              <a:rPr lang="de-DE"/>
              <a:pPr/>
              <a:t>26</a:t>
            </a:fld>
            <a:endParaRPr lang="de-DE"/>
          </a:p>
        </p:txBody>
      </p:sp>
      <p:sp>
        <p:nvSpPr>
          <p:cNvPr id="7475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475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475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475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475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475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4760" name="Rectangle 8"/>
          <p:cNvSpPr>
            <a:spLocks noGrp="1" noChangeArrowheads="1"/>
          </p:cNvSpPr>
          <p:nvPr>
            <p:ph type="title"/>
            <p:custDataLst>
              <p:tags r:id="rId8"/>
            </p:custDataLst>
          </p:nvPr>
        </p:nvSpPr>
        <p:spPr>
          <a:noFill/>
          <a:ln/>
        </p:spPr>
        <p:txBody>
          <a:bodyPr/>
          <a:lstStyle/>
          <a:p>
            <a:r>
              <a:rPr lang="en-GB"/>
              <a:t>Static Design Aspects: Protocols</a:t>
            </a:r>
          </a:p>
        </p:txBody>
      </p:sp>
      <p:sp>
        <p:nvSpPr>
          <p:cNvPr id="74761"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101000"/>
              </a:lnSpc>
              <a:buFont typeface="Wingdings" pitchFamily="2" charset="2"/>
              <a:buNone/>
            </a:pPr>
            <a:r>
              <a:rPr lang="en-GB" sz="1600" b="1"/>
              <a:t>Role of Protocols</a:t>
            </a:r>
          </a:p>
          <a:p>
            <a:pPr>
              <a:lnSpc>
                <a:spcPct val="101000"/>
              </a:lnSpc>
              <a:buFont typeface="Wingdings" pitchFamily="2" charset="2"/>
              <a:buNone/>
            </a:pPr>
            <a:endParaRPr lang="en-GB" sz="1600" b="1"/>
          </a:p>
          <a:p>
            <a:pPr>
              <a:lnSpc>
                <a:spcPct val="101000"/>
              </a:lnSpc>
            </a:pPr>
            <a:r>
              <a:rPr lang="en-GB" sz="1600"/>
              <a:t>Protocols can be used to implement different sets of services in the same ECU.</a:t>
            </a:r>
            <a:br>
              <a:rPr lang="en-GB" sz="1600"/>
            </a:br>
            <a:r>
              <a:rPr lang="en-GB" sz="1600"/>
              <a:t>This means that DCM supports multiple diagnostic applications.</a:t>
            </a:r>
          </a:p>
          <a:p>
            <a:pPr>
              <a:lnSpc>
                <a:spcPct val="101000"/>
              </a:lnSpc>
            </a:pPr>
            <a:endParaRPr lang="en-GB" sz="1600"/>
          </a:p>
          <a:p>
            <a:pPr>
              <a:lnSpc>
                <a:spcPct val="101000"/>
              </a:lnSpc>
            </a:pPr>
            <a:r>
              <a:rPr lang="en-GB" sz="1600"/>
              <a:t>Examples of protocols are:</a:t>
            </a:r>
          </a:p>
          <a:p>
            <a:pPr>
              <a:lnSpc>
                <a:spcPct val="101000"/>
              </a:lnSpc>
            </a:pPr>
            <a:endParaRPr lang="en-GB" sz="900"/>
          </a:p>
          <a:p>
            <a:pPr lvl="1">
              <a:lnSpc>
                <a:spcPct val="101000"/>
              </a:lnSpc>
            </a:pPr>
            <a:r>
              <a:rPr lang="en-GB" sz="1600"/>
              <a:t>UDS on CAN</a:t>
            </a:r>
          </a:p>
          <a:p>
            <a:pPr lvl="1">
              <a:lnSpc>
                <a:spcPct val="101000"/>
              </a:lnSpc>
            </a:pPr>
            <a:r>
              <a:rPr lang="en-GB" sz="1600"/>
              <a:t>UDS on FlexRay</a:t>
            </a:r>
          </a:p>
          <a:p>
            <a:pPr lvl="1">
              <a:lnSpc>
                <a:spcPct val="101000"/>
              </a:lnSpc>
            </a:pPr>
            <a:r>
              <a:rPr lang="en-GB" sz="1600"/>
              <a:t>UDS on InternetProtocol</a:t>
            </a:r>
          </a:p>
          <a:p>
            <a:pPr lvl="1">
              <a:lnSpc>
                <a:spcPct val="101000"/>
              </a:lnSpc>
            </a:pPr>
            <a:r>
              <a:rPr lang="en-GB" sz="1600"/>
              <a:t>OBD on CAN</a:t>
            </a:r>
          </a:p>
          <a:p>
            <a:pPr lvl="1">
              <a:lnSpc>
                <a:spcPct val="101000"/>
              </a:lnSpc>
            </a:pPr>
            <a:endParaRPr lang="en-GB" sz="1600"/>
          </a:p>
          <a:p>
            <a:pPr>
              <a:lnSpc>
                <a:spcPct val="101000"/>
              </a:lnSpc>
            </a:pPr>
            <a:r>
              <a:rPr lang="en-GB" sz="1600"/>
              <a:t>For each protocol, </a:t>
            </a:r>
          </a:p>
          <a:p>
            <a:pPr lvl="1">
              <a:lnSpc>
                <a:spcPct val="101000"/>
              </a:lnSpc>
            </a:pPr>
            <a:r>
              <a:rPr lang="en-GB" sz="1600"/>
              <a:t>a separate service table can be assigned</a:t>
            </a:r>
          </a:p>
          <a:p>
            <a:pPr lvl="1">
              <a:lnSpc>
                <a:spcPct val="101000"/>
              </a:lnSpc>
            </a:pPr>
            <a:r>
              <a:rPr lang="en-GB" sz="1600"/>
              <a:t>a priority is configured. The level of priority is relevant at protocol preemption (e.g. OBD suspends enhanced diagnosis with UDS)</a:t>
            </a:r>
          </a:p>
          <a:p>
            <a:pPr lvl="1">
              <a:lnSpc>
                <a:spcPct val="101000"/>
              </a:lnSpc>
            </a:pPr>
            <a:r>
              <a:rPr lang="en-GB" sz="1600"/>
              <a:t>the Rx buffer is assigned (holding the request data)</a:t>
            </a:r>
          </a:p>
          <a:p>
            <a:pPr lvl="1">
              <a:lnSpc>
                <a:spcPct val="101000"/>
              </a:lnSpc>
            </a:pPr>
            <a:r>
              <a:rPr lang="en-GB" sz="1600"/>
              <a:t>The Tx buffer is assigned (holding the response data)</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liennummernplatzhalter 3"/>
          <p:cNvSpPr>
            <a:spLocks noGrp="1"/>
          </p:cNvSpPr>
          <p:nvPr>
            <p:ph type="sldNum" sz="quarter" idx="10"/>
          </p:nvPr>
        </p:nvSpPr>
        <p:spPr/>
        <p:txBody>
          <a:bodyPr/>
          <a:lstStyle/>
          <a:p>
            <a:fld id="{F053391A-F935-430C-A0EB-7714D2DF97AB}" type="slidenum">
              <a:rPr lang="de-DE"/>
              <a:pPr/>
              <a:t>27</a:t>
            </a:fld>
            <a:endParaRPr lang="de-DE"/>
          </a:p>
        </p:txBody>
      </p:sp>
      <p:pic>
        <p:nvPicPr>
          <p:cNvPr id="183313" name="Picture 17"/>
          <p:cNvPicPr>
            <a:picLocks noChangeAspect="1" noChangeArrowheads="1"/>
          </p:cNvPicPr>
          <p:nvPr>
            <p:custDataLst>
              <p:tags r:id="rId2"/>
            </p:custDataLst>
          </p:nvPr>
        </p:nvPicPr>
        <p:blipFill>
          <a:blip r:embed="rId19" cstate="print"/>
          <a:srcRect/>
          <a:stretch>
            <a:fillRect/>
          </a:stretch>
        </p:blipFill>
        <p:spPr bwMode="auto">
          <a:xfrm>
            <a:off x="490538" y="1050925"/>
            <a:ext cx="8043862" cy="4589463"/>
          </a:xfrm>
          <a:prstGeom prst="rect">
            <a:avLst/>
          </a:prstGeom>
          <a:noFill/>
          <a:ln w="9525">
            <a:noFill/>
            <a:miter lim="800000"/>
            <a:headEnd/>
            <a:tailEnd/>
          </a:ln>
          <a:effectLst/>
        </p:spPr>
      </p:pic>
      <p:sp>
        <p:nvSpPr>
          <p:cNvPr id="183305" name="Text 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3304" name="Picture 8" descr="BeQIK_FR" hidden="1"/>
          <p:cNvPicPr>
            <a:picLocks noChangeArrowheads="1"/>
          </p:cNvPicPr>
          <p:nvPr>
            <p:custDataLst>
              <p:tags r:id="rId4"/>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a:effectLst/>
        </p:spPr>
      </p:pic>
      <p:sp>
        <p:nvSpPr>
          <p:cNvPr id="183303" name="Rectangle 7"/>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3302" name="Rectangle 6"/>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3301" name="Rectangle 5"/>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3300" name="Rectangle 4"/>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83298" name="Rectangle 2"/>
          <p:cNvSpPr>
            <a:spLocks noGrp="1" noChangeArrowheads="1"/>
          </p:cNvSpPr>
          <p:nvPr>
            <p:ph type="title"/>
            <p:custDataLst>
              <p:tags r:id="rId9"/>
            </p:custDataLst>
          </p:nvPr>
        </p:nvSpPr>
        <p:spPr>
          <a:noFill/>
          <a:ln/>
        </p:spPr>
        <p:txBody>
          <a:bodyPr/>
          <a:lstStyle/>
          <a:p>
            <a:r>
              <a:rPr lang="en-GB"/>
              <a:t>Static Design Aspects: Protocols</a:t>
            </a:r>
          </a:p>
        </p:txBody>
      </p:sp>
      <p:sp>
        <p:nvSpPr>
          <p:cNvPr id="183299" name="Rectangle 3"/>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183307" name="AutoShape 11"/>
          <p:cNvSpPr>
            <a:spLocks/>
          </p:cNvSpPr>
          <p:nvPr>
            <p:custDataLst>
              <p:tags r:id="rId11"/>
            </p:custDataLst>
          </p:nvPr>
        </p:nvSpPr>
        <p:spPr bwMode="auto">
          <a:xfrm>
            <a:off x="2687638" y="4484688"/>
            <a:ext cx="1368425" cy="504825"/>
          </a:xfrm>
          <a:prstGeom prst="borderCallout2">
            <a:avLst>
              <a:gd name="adj1" fmla="val 22644"/>
              <a:gd name="adj2" fmla="val 105569"/>
              <a:gd name="adj3" fmla="val 22644"/>
              <a:gd name="adj4" fmla="val 118329"/>
              <a:gd name="adj5" fmla="val -239935"/>
              <a:gd name="adj6" fmla="val 131556"/>
            </a:avLst>
          </a:prstGeom>
          <a:solidFill>
            <a:srgbClr val="92A0B9"/>
          </a:solidFill>
          <a:ln w="12700">
            <a:solidFill>
              <a:srgbClr val="FF0000"/>
            </a:solidFill>
            <a:miter lim="800000"/>
            <a:headEnd/>
            <a:tailEnd/>
          </a:ln>
          <a:effectLst/>
        </p:spPr>
        <p:txBody>
          <a:bodyPr/>
          <a:lstStyle/>
          <a:p>
            <a:pPr eaLnBrk="0" hangingPunct="0"/>
            <a:r>
              <a:rPr lang="en-GB" sz="1400"/>
              <a:t>Reference to service table</a:t>
            </a:r>
          </a:p>
        </p:txBody>
      </p:sp>
      <p:sp>
        <p:nvSpPr>
          <p:cNvPr id="183308" name="AutoShape 12"/>
          <p:cNvSpPr>
            <a:spLocks/>
          </p:cNvSpPr>
          <p:nvPr>
            <p:custDataLst>
              <p:tags r:id="rId12"/>
            </p:custDataLst>
          </p:nvPr>
        </p:nvSpPr>
        <p:spPr bwMode="auto">
          <a:xfrm>
            <a:off x="7158038" y="4694238"/>
            <a:ext cx="1243012" cy="793750"/>
          </a:xfrm>
          <a:prstGeom prst="borderCallout2">
            <a:avLst>
              <a:gd name="adj1" fmla="val 14398"/>
              <a:gd name="adj2" fmla="val -6130"/>
              <a:gd name="adj3" fmla="val 14398"/>
              <a:gd name="adj4" fmla="val -6130"/>
              <a:gd name="adj5" fmla="val -155000"/>
              <a:gd name="adj6" fmla="val -39208"/>
            </a:avLst>
          </a:prstGeom>
          <a:solidFill>
            <a:srgbClr val="92A0B9"/>
          </a:solidFill>
          <a:ln w="12700">
            <a:solidFill>
              <a:srgbClr val="FF0000"/>
            </a:solidFill>
            <a:miter lim="800000"/>
            <a:headEnd/>
            <a:tailEnd/>
          </a:ln>
          <a:effectLst/>
        </p:spPr>
        <p:txBody>
          <a:bodyPr/>
          <a:lstStyle/>
          <a:p>
            <a:pPr eaLnBrk="0" hangingPunct="0"/>
            <a:r>
              <a:rPr lang="en-GB" sz="1400"/>
              <a:t>Rx and Tx </a:t>
            </a:r>
          </a:p>
          <a:p>
            <a:pPr eaLnBrk="0" hangingPunct="0"/>
            <a:r>
              <a:rPr lang="en-GB" sz="1400"/>
              <a:t>Buffer configuration</a:t>
            </a:r>
          </a:p>
        </p:txBody>
      </p:sp>
      <p:sp>
        <p:nvSpPr>
          <p:cNvPr id="183309" name="Line 13"/>
          <p:cNvSpPr>
            <a:spLocks noChangeShapeType="1"/>
          </p:cNvSpPr>
          <p:nvPr>
            <p:custDataLst>
              <p:tags r:id="rId13"/>
            </p:custDataLst>
          </p:nvPr>
        </p:nvSpPr>
        <p:spPr bwMode="auto">
          <a:xfrm flipH="1">
            <a:off x="7531100" y="3408363"/>
            <a:ext cx="142875" cy="1250950"/>
          </a:xfrm>
          <a:prstGeom prst="line">
            <a:avLst/>
          </a:prstGeom>
          <a:noFill/>
          <a:ln w="12700">
            <a:solidFill>
              <a:srgbClr val="FF0000"/>
            </a:solidFill>
            <a:round/>
            <a:headEnd/>
            <a:tailEnd/>
          </a:ln>
          <a:effectLst/>
        </p:spPr>
        <p:txBody>
          <a:bodyPr/>
          <a:lstStyle/>
          <a:p>
            <a:endParaRPr lang="de-DE"/>
          </a:p>
        </p:txBody>
      </p:sp>
      <p:sp>
        <p:nvSpPr>
          <p:cNvPr id="183310" name="AutoShape 14"/>
          <p:cNvSpPr>
            <a:spLocks/>
          </p:cNvSpPr>
          <p:nvPr>
            <p:custDataLst>
              <p:tags r:id="rId14"/>
            </p:custDataLst>
          </p:nvPr>
        </p:nvSpPr>
        <p:spPr bwMode="auto">
          <a:xfrm>
            <a:off x="2692400" y="5143500"/>
            <a:ext cx="1368425" cy="504825"/>
          </a:xfrm>
          <a:prstGeom prst="borderCallout2">
            <a:avLst>
              <a:gd name="adj1" fmla="val 22644"/>
              <a:gd name="adj2" fmla="val 105569"/>
              <a:gd name="adj3" fmla="val 22644"/>
              <a:gd name="adj4" fmla="val 140486"/>
              <a:gd name="adj5" fmla="val -485847"/>
              <a:gd name="adj6" fmla="val 176912"/>
            </a:avLst>
          </a:prstGeom>
          <a:solidFill>
            <a:srgbClr val="92A0B9"/>
          </a:solidFill>
          <a:ln w="12700">
            <a:solidFill>
              <a:srgbClr val="FF0000"/>
            </a:solidFill>
            <a:miter lim="800000"/>
            <a:headEnd/>
            <a:tailEnd/>
          </a:ln>
          <a:effectLst/>
        </p:spPr>
        <p:txBody>
          <a:bodyPr/>
          <a:lstStyle/>
          <a:p>
            <a:pPr eaLnBrk="0" hangingPunct="0"/>
            <a:r>
              <a:rPr lang="en-GB" sz="1400"/>
              <a:t>Protocol Priority</a:t>
            </a:r>
          </a:p>
        </p:txBody>
      </p:sp>
      <p:sp>
        <p:nvSpPr>
          <p:cNvPr id="183311" name="AutoShape 15"/>
          <p:cNvSpPr>
            <a:spLocks/>
          </p:cNvSpPr>
          <p:nvPr>
            <p:custDataLst>
              <p:tags r:id="rId15"/>
            </p:custDataLst>
          </p:nvPr>
        </p:nvSpPr>
        <p:spPr bwMode="auto">
          <a:xfrm>
            <a:off x="1049338" y="4283075"/>
            <a:ext cx="1368425" cy="504825"/>
          </a:xfrm>
          <a:prstGeom prst="borderCallout2">
            <a:avLst>
              <a:gd name="adj1" fmla="val 22644"/>
              <a:gd name="adj2" fmla="val -5569"/>
              <a:gd name="adj3" fmla="val 22644"/>
              <a:gd name="adj4" fmla="val -9167"/>
              <a:gd name="adj5" fmla="val -333648"/>
              <a:gd name="adj6" fmla="val -12991"/>
            </a:avLst>
          </a:prstGeom>
          <a:solidFill>
            <a:srgbClr val="92A0B9"/>
          </a:solidFill>
          <a:ln w="12700">
            <a:solidFill>
              <a:srgbClr val="FF0000"/>
            </a:solidFill>
            <a:miter lim="800000"/>
            <a:headEnd/>
            <a:tailEnd/>
          </a:ln>
          <a:effectLst/>
        </p:spPr>
        <p:txBody>
          <a:bodyPr/>
          <a:lstStyle/>
          <a:p>
            <a:pPr eaLnBrk="0" hangingPunct="0"/>
            <a:r>
              <a:rPr lang="en-GB" sz="1400"/>
              <a:t>Protocol name</a:t>
            </a:r>
          </a:p>
        </p:txBody>
      </p:sp>
      <p:sp>
        <p:nvSpPr>
          <p:cNvPr id="183312" name="AutoShape 16"/>
          <p:cNvSpPr>
            <a:spLocks/>
          </p:cNvSpPr>
          <p:nvPr>
            <p:custDataLst>
              <p:tags r:id="rId16"/>
            </p:custDataLst>
          </p:nvPr>
        </p:nvSpPr>
        <p:spPr bwMode="auto">
          <a:xfrm>
            <a:off x="1060450" y="4900613"/>
            <a:ext cx="1368425" cy="504825"/>
          </a:xfrm>
          <a:prstGeom prst="borderCallout2">
            <a:avLst>
              <a:gd name="adj1" fmla="val 22644"/>
              <a:gd name="adj2" fmla="val 105569"/>
              <a:gd name="adj3" fmla="val 22644"/>
              <a:gd name="adj4" fmla="val 109861"/>
              <a:gd name="adj5" fmla="val -467926"/>
              <a:gd name="adj6" fmla="val 114384"/>
            </a:avLst>
          </a:prstGeom>
          <a:solidFill>
            <a:srgbClr val="92A0B9"/>
          </a:solidFill>
          <a:ln w="12700">
            <a:solidFill>
              <a:srgbClr val="FF0000"/>
            </a:solidFill>
            <a:miter lim="800000"/>
            <a:headEnd/>
            <a:tailEnd/>
          </a:ln>
          <a:effectLst/>
        </p:spPr>
        <p:txBody>
          <a:bodyPr/>
          <a:lstStyle/>
          <a:p>
            <a:pPr eaLnBrk="0" hangingPunct="0"/>
            <a:r>
              <a:rPr lang="en-GB" sz="1400"/>
              <a:t>Reference to connection</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11E3811C-7F39-40D0-85AE-F48580F12ECA}" type="slidenum">
              <a:rPr lang="de-DE"/>
              <a:pPr/>
              <a:t>28</a:t>
            </a:fld>
            <a:endParaRPr lang="de-DE"/>
          </a:p>
        </p:txBody>
      </p:sp>
      <p:sp>
        <p:nvSpPr>
          <p:cNvPr id="7577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577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578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578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578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578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5784" name="Rectangle 8"/>
          <p:cNvSpPr>
            <a:spLocks noGrp="1" noChangeArrowheads="1"/>
          </p:cNvSpPr>
          <p:nvPr>
            <p:ph type="title"/>
            <p:custDataLst>
              <p:tags r:id="rId8"/>
            </p:custDataLst>
          </p:nvPr>
        </p:nvSpPr>
        <p:spPr>
          <a:noFill/>
          <a:ln/>
        </p:spPr>
        <p:txBody>
          <a:bodyPr/>
          <a:lstStyle/>
          <a:p>
            <a:r>
              <a:rPr lang="en-GB"/>
              <a:t>Static Design Aspects: Connections</a:t>
            </a:r>
          </a:p>
        </p:txBody>
      </p:sp>
      <p:sp>
        <p:nvSpPr>
          <p:cNvPr id="75785" name="Rectangle 9"/>
          <p:cNvSpPr>
            <a:spLocks noGrp="1" noChangeArrowheads="1"/>
          </p:cNvSpPr>
          <p:nvPr>
            <p:ph type="body" idx="1"/>
            <p:custDataLst>
              <p:tags r:id="rId9"/>
            </p:custDataLst>
          </p:nvPr>
        </p:nvSpPr>
        <p:spPr>
          <a:xfrm>
            <a:off x="533400" y="1066800"/>
            <a:ext cx="7772400" cy="4395788"/>
          </a:xfrm>
          <a:noFill/>
          <a:ln/>
        </p:spPr>
        <p:txBody>
          <a:bodyPr/>
          <a:lstStyle/>
          <a:p>
            <a:pPr>
              <a:buFont typeface="Wingdings" pitchFamily="2" charset="2"/>
              <a:buNone/>
            </a:pPr>
            <a:r>
              <a:rPr lang="en-GB" sz="1600" b="1"/>
              <a:t>Role of Connections</a:t>
            </a:r>
          </a:p>
          <a:p>
            <a:pPr>
              <a:buFont typeface="Wingdings" pitchFamily="2" charset="2"/>
              <a:buNone/>
            </a:pPr>
            <a:endParaRPr lang="en-GB" sz="1600" b="1"/>
          </a:p>
          <a:p>
            <a:r>
              <a:rPr lang="en-GB" sz="1600"/>
              <a:t>Connections are used to define </a:t>
            </a:r>
          </a:p>
          <a:p>
            <a:endParaRPr lang="en-GB" sz="1600"/>
          </a:p>
          <a:p>
            <a:pPr lvl="1"/>
            <a:r>
              <a:rPr lang="en-GB" sz="1600"/>
              <a:t>which incoming PDU-IDs belong to which protocol,</a:t>
            </a:r>
          </a:p>
          <a:p>
            <a:pPr lvl="1"/>
            <a:r>
              <a:rPr lang="en-GB" sz="1600"/>
              <a:t>if a PDU-ID is associated with functional or physical addressing,</a:t>
            </a:r>
          </a:p>
          <a:p>
            <a:pPr lvl="1"/>
            <a:r>
              <a:rPr lang="en-GB" sz="1600"/>
              <a:t>which outgoing PDU-ID has to be used for the responses of a protocol</a:t>
            </a:r>
          </a:p>
          <a:p>
            <a:pPr lvl="1">
              <a:buFont typeface="Wingdings" pitchFamily="2" charset="2"/>
              <a:buNone/>
            </a:pPr>
            <a:endParaRPr lang="en-GB" sz="1600"/>
          </a:p>
          <a:p>
            <a:pPr lvl="1">
              <a:buFont typeface="Wingdings" pitchFamily="2" charset="2"/>
              <a:buNone/>
            </a:pPr>
            <a:endParaRPr lang="en-GB" sz="1600"/>
          </a:p>
          <a:p>
            <a:pPr>
              <a:buFont typeface="Wingdings" pitchFamily="2" charset="2"/>
              <a:buNone/>
            </a:pPr>
            <a:r>
              <a:rPr lang="en-GB" sz="1600"/>
              <a:t>Typically only one connection per protocol is sufficient.</a:t>
            </a:r>
          </a:p>
          <a:p>
            <a:pPr>
              <a:buFont typeface="Wingdings" pitchFamily="2" charset="2"/>
              <a:buNone/>
            </a:pPr>
            <a:r>
              <a:rPr lang="en-GB" sz="1600"/>
              <a:t>More connections per protocol are required in case multiple tester addresses have to</a:t>
            </a:r>
          </a:p>
          <a:p>
            <a:pPr>
              <a:buFont typeface="Wingdings" pitchFamily="2" charset="2"/>
              <a:buNone/>
            </a:pPr>
            <a:r>
              <a:rPr lang="en-GB" sz="1600"/>
              <a:t>be supported (e.g. for extended addressing on CAN) </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iennummernplatzhalter 3"/>
          <p:cNvSpPr>
            <a:spLocks noGrp="1"/>
          </p:cNvSpPr>
          <p:nvPr>
            <p:ph type="sldNum" sz="quarter" idx="10"/>
          </p:nvPr>
        </p:nvSpPr>
        <p:spPr/>
        <p:txBody>
          <a:bodyPr/>
          <a:lstStyle/>
          <a:p>
            <a:fld id="{27A5B1A0-4256-4CF9-9532-044D82D40EC6}" type="slidenum">
              <a:rPr lang="de-DE"/>
              <a:pPr/>
              <a:t>29</a:t>
            </a:fld>
            <a:endParaRPr lang="de-DE"/>
          </a:p>
        </p:txBody>
      </p:sp>
      <p:pic>
        <p:nvPicPr>
          <p:cNvPr id="191502" name="Picture 14"/>
          <p:cNvPicPr>
            <a:picLocks noChangeAspect="1" noChangeArrowheads="1"/>
          </p:cNvPicPr>
          <p:nvPr>
            <p:custDataLst>
              <p:tags r:id="rId2"/>
            </p:custDataLst>
          </p:nvPr>
        </p:nvPicPr>
        <p:blipFill>
          <a:blip r:embed="rId16" cstate="print"/>
          <a:srcRect/>
          <a:stretch>
            <a:fillRect/>
          </a:stretch>
        </p:blipFill>
        <p:spPr bwMode="auto">
          <a:xfrm>
            <a:off x="2433638" y="896938"/>
            <a:ext cx="5800725" cy="4714875"/>
          </a:xfrm>
          <a:prstGeom prst="rect">
            <a:avLst/>
          </a:prstGeom>
          <a:noFill/>
          <a:ln w="9525">
            <a:noFill/>
            <a:miter lim="800000"/>
            <a:headEnd/>
            <a:tailEnd/>
          </a:ln>
          <a:effectLst/>
        </p:spPr>
      </p:pic>
      <p:sp>
        <p:nvSpPr>
          <p:cNvPr id="191497" name="Text 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91496" name="Picture 8" descr="BeQIK_FR" hidden="1"/>
          <p:cNvPicPr>
            <a:picLocks noChangeArrowheads="1"/>
          </p:cNvPicPr>
          <p:nvPr>
            <p:custDataLst>
              <p:tags r:id="rId4"/>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a:effectLst/>
        </p:spPr>
      </p:pic>
      <p:sp>
        <p:nvSpPr>
          <p:cNvPr id="191495" name="Rectangle 7"/>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91494" name="Rectangle 6"/>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91493" name="Rectangle 5"/>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91492" name="Rectangle 4"/>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91490" name="Rectangle 2"/>
          <p:cNvSpPr>
            <a:spLocks noGrp="1" noChangeArrowheads="1"/>
          </p:cNvSpPr>
          <p:nvPr>
            <p:ph type="title"/>
            <p:custDataLst>
              <p:tags r:id="rId9"/>
            </p:custDataLst>
          </p:nvPr>
        </p:nvSpPr>
        <p:spPr>
          <a:noFill/>
          <a:ln/>
        </p:spPr>
        <p:txBody>
          <a:bodyPr/>
          <a:lstStyle/>
          <a:p>
            <a:r>
              <a:rPr lang="en-GB"/>
              <a:t>Static Design Aspects: Connections</a:t>
            </a:r>
          </a:p>
        </p:txBody>
      </p:sp>
      <p:sp>
        <p:nvSpPr>
          <p:cNvPr id="191491" name="Rectangle 3"/>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191499" name="AutoShape 11"/>
          <p:cNvSpPr>
            <a:spLocks/>
          </p:cNvSpPr>
          <p:nvPr>
            <p:custDataLst>
              <p:tags r:id="rId11"/>
            </p:custDataLst>
          </p:nvPr>
        </p:nvSpPr>
        <p:spPr bwMode="auto">
          <a:xfrm>
            <a:off x="357188" y="3506788"/>
            <a:ext cx="1368425" cy="504825"/>
          </a:xfrm>
          <a:prstGeom prst="borderCallout2">
            <a:avLst>
              <a:gd name="adj1" fmla="val 22644"/>
              <a:gd name="adj2" fmla="val 105569"/>
              <a:gd name="adj3" fmla="val 22644"/>
              <a:gd name="adj4" fmla="val 129931"/>
              <a:gd name="adj5" fmla="val 19495"/>
              <a:gd name="adj6" fmla="val 160556"/>
            </a:avLst>
          </a:prstGeom>
          <a:solidFill>
            <a:srgbClr val="92A0B9"/>
          </a:solidFill>
          <a:ln w="12700">
            <a:solidFill>
              <a:srgbClr val="FF0000"/>
            </a:solidFill>
            <a:miter lim="800000"/>
            <a:headEnd/>
            <a:tailEnd/>
          </a:ln>
          <a:effectLst/>
        </p:spPr>
        <p:txBody>
          <a:bodyPr/>
          <a:lstStyle/>
          <a:p>
            <a:pPr eaLnBrk="0" hangingPunct="0"/>
            <a:r>
              <a:rPr lang="en-GB" sz="1400"/>
              <a:t>Tx PDU ID</a:t>
            </a:r>
          </a:p>
        </p:txBody>
      </p:sp>
      <p:sp>
        <p:nvSpPr>
          <p:cNvPr id="191500" name="AutoShape 12"/>
          <p:cNvSpPr>
            <a:spLocks/>
          </p:cNvSpPr>
          <p:nvPr>
            <p:custDataLst>
              <p:tags r:id="rId12"/>
            </p:custDataLst>
          </p:nvPr>
        </p:nvSpPr>
        <p:spPr bwMode="auto">
          <a:xfrm>
            <a:off x="342900" y="4219575"/>
            <a:ext cx="1368425" cy="504825"/>
          </a:xfrm>
          <a:prstGeom prst="borderCallout2">
            <a:avLst>
              <a:gd name="adj1" fmla="val 22644"/>
              <a:gd name="adj2" fmla="val 105569"/>
              <a:gd name="adj3" fmla="val 22644"/>
              <a:gd name="adj4" fmla="val 200463"/>
              <a:gd name="adj5" fmla="val 27356"/>
              <a:gd name="adj6" fmla="val 330625"/>
            </a:avLst>
          </a:prstGeom>
          <a:solidFill>
            <a:srgbClr val="92A0B9"/>
          </a:solidFill>
          <a:ln w="12700">
            <a:solidFill>
              <a:srgbClr val="FF0000"/>
            </a:solidFill>
            <a:miter lim="800000"/>
            <a:headEnd/>
            <a:tailEnd/>
          </a:ln>
          <a:effectLst/>
        </p:spPr>
        <p:txBody>
          <a:bodyPr/>
          <a:lstStyle/>
          <a:p>
            <a:pPr eaLnBrk="0" hangingPunct="0"/>
            <a:r>
              <a:rPr lang="en-GB" sz="1400"/>
              <a:t>Rx PDU IDs</a:t>
            </a:r>
          </a:p>
        </p:txBody>
      </p:sp>
      <p:sp>
        <p:nvSpPr>
          <p:cNvPr id="191501" name="AutoShape 13"/>
          <p:cNvSpPr>
            <a:spLocks/>
          </p:cNvSpPr>
          <p:nvPr>
            <p:custDataLst>
              <p:tags r:id="rId13"/>
            </p:custDataLst>
          </p:nvPr>
        </p:nvSpPr>
        <p:spPr bwMode="auto">
          <a:xfrm>
            <a:off x="336550" y="4905375"/>
            <a:ext cx="1528763" cy="504825"/>
          </a:xfrm>
          <a:prstGeom prst="borderCallout2">
            <a:avLst>
              <a:gd name="adj1" fmla="val 22644"/>
              <a:gd name="adj2" fmla="val 104986"/>
              <a:gd name="adj3" fmla="val 22644"/>
              <a:gd name="adj4" fmla="val 226583"/>
              <a:gd name="adj5" fmla="val -69181"/>
              <a:gd name="adj6" fmla="val 379856"/>
            </a:avLst>
          </a:prstGeom>
          <a:solidFill>
            <a:srgbClr val="92A0B9"/>
          </a:solidFill>
          <a:ln w="12700">
            <a:solidFill>
              <a:srgbClr val="FF0000"/>
            </a:solidFill>
            <a:miter lim="800000"/>
            <a:headEnd/>
            <a:tailEnd/>
          </a:ln>
          <a:effectLst/>
        </p:spPr>
        <p:txBody>
          <a:bodyPr/>
          <a:lstStyle/>
          <a:p>
            <a:pPr eaLnBrk="0" hangingPunct="0"/>
            <a:r>
              <a:rPr lang="en-GB" sz="1400"/>
              <a:t>Addressing type (phys / func)</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E94BC5C7-D949-439D-857A-EB785E9B7ECF}" type="slidenum">
              <a:rPr lang="de-DE"/>
              <a:pPr/>
              <a:t>3</a:t>
            </a:fld>
            <a:endParaRPr lang="de-DE"/>
          </a:p>
        </p:txBody>
      </p:sp>
      <p:sp>
        <p:nvSpPr>
          <p:cNvPr id="6144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144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6144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144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144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144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1448" name="Rectangle 8"/>
          <p:cNvSpPr>
            <a:spLocks noGrp="1" noChangeArrowheads="1"/>
          </p:cNvSpPr>
          <p:nvPr>
            <p:ph type="title"/>
            <p:custDataLst>
              <p:tags r:id="rId8"/>
            </p:custDataLst>
          </p:nvPr>
        </p:nvSpPr>
        <p:spPr>
          <a:noFill/>
          <a:ln/>
        </p:spPr>
        <p:txBody>
          <a:bodyPr/>
          <a:lstStyle/>
          <a:p>
            <a:r>
              <a:rPr lang="en-GB"/>
              <a:t>Agenda</a:t>
            </a:r>
          </a:p>
        </p:txBody>
      </p:sp>
      <p:sp>
        <p:nvSpPr>
          <p:cNvPr id="61449" name="Rectangle 9"/>
          <p:cNvSpPr>
            <a:spLocks noGrp="1" noChangeArrowheads="1"/>
          </p:cNvSpPr>
          <p:nvPr>
            <p:ph type="body" idx="1"/>
            <p:custDataLst>
              <p:tags r:id="rId9"/>
            </p:custDataLst>
          </p:nvPr>
        </p:nvSpPr>
        <p:spPr>
          <a:noFill/>
          <a:ln/>
        </p:spPr>
        <p:txBody>
          <a:bodyPr/>
          <a:lstStyle/>
          <a:p>
            <a:r>
              <a:rPr lang="en-GB"/>
              <a:t>Overview: SW Context</a:t>
            </a:r>
          </a:p>
          <a:p>
            <a:endParaRPr lang="en-GB"/>
          </a:p>
          <a:p>
            <a:r>
              <a:rPr lang="en-GB">
                <a:solidFill>
                  <a:srgbClr val="C7CFDC"/>
                </a:solidFill>
              </a:rPr>
              <a:t>Features</a:t>
            </a:r>
          </a:p>
          <a:p>
            <a:endParaRPr lang="en-GB">
              <a:solidFill>
                <a:srgbClr val="C7CFDC"/>
              </a:solidFill>
            </a:endParaRPr>
          </a:p>
          <a:p>
            <a:r>
              <a:rPr lang="en-GB">
                <a:solidFill>
                  <a:srgbClr val="C7CFDC"/>
                </a:solidFill>
              </a:rPr>
              <a:t>Design Aspects</a:t>
            </a:r>
          </a:p>
          <a:p>
            <a:endParaRPr lang="en-GB">
              <a:solidFill>
                <a:srgbClr val="C7CFDC"/>
              </a:solidFill>
            </a:endParaRPr>
          </a:p>
          <a:p>
            <a:pPr lvl="1"/>
            <a:r>
              <a:rPr lang="en-GB">
                <a:solidFill>
                  <a:srgbClr val="C7CFDC"/>
                </a:solidFill>
              </a:rPr>
              <a:t>Static View</a:t>
            </a:r>
          </a:p>
          <a:p>
            <a:pPr lvl="1"/>
            <a:r>
              <a:rPr lang="en-GB">
                <a:solidFill>
                  <a:srgbClr val="C7CFDC"/>
                </a:solidFill>
              </a:rPr>
              <a:t>Dynamic View</a:t>
            </a:r>
          </a:p>
          <a:p>
            <a:endParaRPr lang="en-GB">
              <a:solidFill>
                <a:srgbClr val="C7CFDC"/>
              </a:solidFill>
            </a:endParaRPr>
          </a:p>
          <a:p>
            <a:r>
              <a:rPr lang="en-GB">
                <a:solidFill>
                  <a:srgbClr val="C7CFDC"/>
                </a:solidFill>
              </a:rPr>
              <a:t>Interfaces</a:t>
            </a:r>
          </a:p>
          <a:p>
            <a:endParaRPr lang="en-GB">
              <a:solidFill>
                <a:srgbClr val="C7CFDC"/>
              </a:solidFill>
            </a:endParaRPr>
          </a:p>
          <a:p>
            <a:r>
              <a:rPr lang="en-GB">
                <a:solidFill>
                  <a:srgbClr val="C7CFDC"/>
                </a:solidFill>
              </a:rPr>
              <a:t>Roadmap / Deliveries / Support</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AA5F97A8-D1A1-4CB5-AD52-8BC35D8BEDF0}" type="slidenum">
              <a:rPr lang="de-DE"/>
              <a:pPr/>
              <a:t>30</a:t>
            </a:fld>
            <a:endParaRPr lang="de-DE"/>
          </a:p>
        </p:txBody>
      </p:sp>
      <p:sp>
        <p:nvSpPr>
          <p:cNvPr id="7782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7827"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782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782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783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783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7832" name="Rectangle 8"/>
          <p:cNvSpPr>
            <a:spLocks noGrp="1" noChangeArrowheads="1"/>
          </p:cNvSpPr>
          <p:nvPr>
            <p:ph type="title"/>
            <p:custDataLst>
              <p:tags r:id="rId8"/>
            </p:custDataLst>
          </p:nvPr>
        </p:nvSpPr>
        <p:spPr>
          <a:noFill/>
          <a:ln/>
        </p:spPr>
        <p:txBody>
          <a:bodyPr/>
          <a:lstStyle/>
          <a:p>
            <a:r>
              <a:rPr lang="en-GB"/>
              <a:t>Static Design Aspects: Buffers</a:t>
            </a:r>
          </a:p>
        </p:txBody>
      </p:sp>
      <p:sp>
        <p:nvSpPr>
          <p:cNvPr id="77833"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100000"/>
              </a:lnSpc>
              <a:spcBef>
                <a:spcPct val="25000"/>
              </a:spcBef>
              <a:buFont typeface="Wingdings" pitchFamily="2" charset="2"/>
              <a:buNone/>
            </a:pPr>
            <a:r>
              <a:rPr lang="en-GB" sz="1600" b="1"/>
              <a:t>Role of Buffers</a:t>
            </a:r>
          </a:p>
          <a:p>
            <a:pPr>
              <a:lnSpc>
                <a:spcPct val="100000"/>
              </a:lnSpc>
              <a:spcBef>
                <a:spcPct val="25000"/>
              </a:spcBef>
              <a:buFont typeface="Wingdings" pitchFamily="2" charset="2"/>
              <a:buNone/>
            </a:pPr>
            <a:endParaRPr lang="en-GB" sz="1600" b="1"/>
          </a:p>
          <a:p>
            <a:pPr>
              <a:lnSpc>
                <a:spcPct val="100000"/>
              </a:lnSpc>
              <a:spcBef>
                <a:spcPct val="25000"/>
              </a:spcBef>
            </a:pPr>
            <a:r>
              <a:rPr lang="en-GB" sz="1600"/>
              <a:t>For each protocol, there is configuration of Rx and Tx buffer.</a:t>
            </a:r>
          </a:p>
          <a:p>
            <a:pPr>
              <a:lnSpc>
                <a:spcPct val="100000"/>
              </a:lnSpc>
              <a:spcBef>
                <a:spcPct val="25000"/>
              </a:spcBef>
            </a:pPr>
            <a:r>
              <a:rPr lang="en-GB" sz="1600"/>
              <a:t>Each buffer is associated with a particular buffer size.</a:t>
            </a:r>
          </a:p>
          <a:p>
            <a:pPr>
              <a:lnSpc>
                <a:spcPct val="100000"/>
              </a:lnSpc>
              <a:spcBef>
                <a:spcPct val="25000"/>
              </a:spcBef>
            </a:pPr>
            <a:r>
              <a:rPr lang="en-GB" sz="1600"/>
              <a:t>RxBuffer and TxBuffer of the same protocol can share the same buffer.</a:t>
            </a:r>
          </a:p>
          <a:p>
            <a:pPr>
              <a:lnSpc>
                <a:spcPct val="100000"/>
              </a:lnSpc>
              <a:spcBef>
                <a:spcPct val="25000"/>
              </a:spcBef>
            </a:pPr>
            <a:r>
              <a:rPr lang="en-GB" sz="1600"/>
              <a:t>RxBuffer and TxBuffer of different protocols having same priorities can also share the same buffer.</a:t>
            </a:r>
          </a:p>
          <a:p>
            <a:pPr>
              <a:lnSpc>
                <a:spcPct val="100000"/>
              </a:lnSpc>
              <a:spcBef>
                <a:spcPct val="25000"/>
              </a:spcBef>
            </a:pPr>
            <a:r>
              <a:rPr lang="en-GB" sz="1600"/>
              <a:t>TxBuffer of different protocols (of different priorities) can also be shared provided if the same buffer is not used as RxBuffer for any of the protocols.</a:t>
            </a:r>
          </a:p>
          <a:p>
            <a:pPr>
              <a:lnSpc>
                <a:spcPct val="100000"/>
              </a:lnSpc>
              <a:spcBef>
                <a:spcPct val="25000"/>
              </a:spcBef>
            </a:pPr>
            <a:r>
              <a:rPr lang="en-GB" sz="1600"/>
              <a:t>Sharing of Rx buffer is allowed only in case these protocols having the same prio.</a:t>
            </a:r>
          </a:p>
          <a:p>
            <a:pPr>
              <a:lnSpc>
                <a:spcPct val="100000"/>
              </a:lnSpc>
              <a:spcBef>
                <a:spcPct val="25000"/>
              </a:spcBef>
            </a:pPr>
            <a:endParaRPr lang="en-GB" sz="160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41A232E0-1A85-4B9F-A3B3-E86D62C33587}" type="slidenum">
              <a:rPr lang="de-DE"/>
              <a:pPr/>
              <a:t>31</a:t>
            </a:fld>
            <a:endParaRPr lang="de-DE"/>
          </a:p>
        </p:txBody>
      </p:sp>
      <p:sp>
        <p:nvSpPr>
          <p:cNvPr id="18944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944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8944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944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944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944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89448"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Buffers</a:t>
            </a:r>
          </a:p>
        </p:txBody>
      </p:sp>
      <p:sp>
        <p:nvSpPr>
          <p:cNvPr id="189449"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100000"/>
              </a:lnSpc>
              <a:spcBef>
                <a:spcPct val="25000"/>
              </a:spcBef>
              <a:buFont typeface="Wingdings" pitchFamily="2" charset="2"/>
              <a:buNone/>
            </a:pPr>
            <a:endParaRPr lang="en-GB" b="1"/>
          </a:p>
          <a:p>
            <a:pPr>
              <a:lnSpc>
                <a:spcPct val="100000"/>
              </a:lnSpc>
              <a:spcBef>
                <a:spcPct val="25000"/>
              </a:spcBef>
              <a:buFont typeface="Wingdings" pitchFamily="2" charset="2"/>
              <a:buNone/>
            </a:pPr>
            <a:endParaRPr lang="en-GB" b="1"/>
          </a:p>
        </p:txBody>
      </p:sp>
      <p:pic>
        <p:nvPicPr>
          <p:cNvPr id="189451" name="Picture 11"/>
          <p:cNvPicPr>
            <a:picLocks noChangeAspect="1" noChangeArrowheads="1"/>
          </p:cNvPicPr>
          <p:nvPr/>
        </p:nvPicPr>
        <p:blipFill>
          <a:blip r:embed="rId13" cstate="print"/>
          <a:srcRect/>
          <a:stretch>
            <a:fillRect/>
          </a:stretch>
        </p:blipFill>
        <p:spPr bwMode="auto">
          <a:xfrm>
            <a:off x="914400" y="2424113"/>
            <a:ext cx="6705600" cy="132397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C26127E3-3D5B-4BB7-92C1-C4C5CE491A9C}" type="slidenum">
              <a:rPr lang="de-DE"/>
              <a:pPr/>
              <a:t>32</a:t>
            </a:fld>
            <a:endParaRPr lang="de-DE"/>
          </a:p>
        </p:txBody>
      </p:sp>
      <p:sp>
        <p:nvSpPr>
          <p:cNvPr id="7680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680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680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680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680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680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6808"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Service Tables</a:t>
            </a:r>
          </a:p>
        </p:txBody>
      </p:sp>
      <p:sp>
        <p:nvSpPr>
          <p:cNvPr id="76809" name="Rectangle 9"/>
          <p:cNvSpPr>
            <a:spLocks noGrp="1" noChangeArrowheads="1"/>
          </p:cNvSpPr>
          <p:nvPr>
            <p:ph type="body" idx="1"/>
            <p:custDataLst>
              <p:tags r:id="rId9"/>
            </p:custDataLst>
          </p:nvPr>
        </p:nvSpPr>
        <p:spPr>
          <a:xfrm>
            <a:off x="533400" y="1066800"/>
            <a:ext cx="7772400" cy="4467225"/>
          </a:xfrm>
          <a:noFill/>
          <a:ln/>
        </p:spPr>
        <p:txBody>
          <a:bodyPr/>
          <a:lstStyle/>
          <a:p>
            <a:pPr>
              <a:buFont typeface="Wingdings" pitchFamily="2" charset="2"/>
              <a:buNone/>
            </a:pPr>
            <a:r>
              <a:rPr lang="en-GB" sz="1600" b="1"/>
              <a:t>Role of Service Tables</a:t>
            </a:r>
          </a:p>
          <a:p>
            <a:pPr>
              <a:buFont typeface="Wingdings" pitchFamily="2" charset="2"/>
              <a:buNone/>
            </a:pPr>
            <a:endParaRPr lang="en-GB" sz="1600" b="1"/>
          </a:p>
          <a:p>
            <a:r>
              <a:rPr lang="en-GB" sz="1600"/>
              <a:t>In a service table the collection of supported services is given with the selection of the according Service IDs (SIDs) </a:t>
            </a:r>
          </a:p>
          <a:p>
            <a:endParaRPr lang="en-GB" sz="1600"/>
          </a:p>
          <a:p>
            <a:r>
              <a:rPr lang="en-GB" sz="1600"/>
              <a:t>Per service</a:t>
            </a:r>
          </a:p>
          <a:p>
            <a:pPr lvl="1"/>
            <a:r>
              <a:rPr lang="en-GB" sz="1600"/>
              <a:t>The function pointer to the service interpreter</a:t>
            </a:r>
          </a:p>
          <a:p>
            <a:pPr lvl="1"/>
            <a:r>
              <a:rPr lang="en-GB" sz="1600"/>
              <a:t>The function pointer to the service interpreter init</a:t>
            </a:r>
          </a:p>
          <a:p>
            <a:pPr lvl="1"/>
            <a:r>
              <a:rPr lang="en-GB" sz="1600"/>
              <a:t>The sessions in which the service is allowed to run</a:t>
            </a:r>
          </a:p>
          <a:p>
            <a:pPr lvl="1"/>
            <a:r>
              <a:rPr lang="en-GB" sz="1600"/>
              <a:t>The security levels in which the service is allowed to run </a:t>
            </a:r>
          </a:p>
          <a:p>
            <a:pPr>
              <a:buFont typeface="Wingdings" pitchFamily="2" charset="2"/>
              <a:buNone/>
            </a:pPr>
            <a:endParaRPr lang="en-GB" sz="1600"/>
          </a:p>
          <a:p>
            <a:r>
              <a:rPr lang="en-GB" sz="1600"/>
              <a:t>Several service tables can be configured</a:t>
            </a:r>
          </a:p>
          <a:p>
            <a:pPr lvl="1">
              <a:buFont typeface="Wingdings" pitchFamily="2" charset="2"/>
              <a:buNone/>
            </a:pPr>
            <a:endParaRPr lang="en-GB" sz="1600"/>
          </a:p>
          <a:p>
            <a:r>
              <a:rPr lang="en-GB" sz="1600"/>
              <a:t>Each protocol references the used service table</a:t>
            </a:r>
          </a:p>
          <a:p>
            <a:pPr lvl="1">
              <a:buFont typeface="Wingdings" pitchFamily="2" charset="2"/>
              <a:buNone/>
            </a:pPr>
            <a:endParaRPr lang="en-GB" sz="1600" i="1"/>
          </a:p>
          <a:p>
            <a:pPr lvl="1">
              <a:buFont typeface="Wingdings" pitchFamily="2" charset="2"/>
              <a:buNone/>
            </a:pPr>
            <a:endParaRPr lang="en-GB" sz="1600" i="1"/>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liennummernplatzhalter 3"/>
          <p:cNvSpPr>
            <a:spLocks noGrp="1"/>
          </p:cNvSpPr>
          <p:nvPr>
            <p:ph type="sldNum" sz="quarter" idx="10"/>
          </p:nvPr>
        </p:nvSpPr>
        <p:spPr/>
        <p:txBody>
          <a:bodyPr/>
          <a:lstStyle/>
          <a:p>
            <a:fld id="{8765A8AE-D59F-480A-A147-93BA4CB7352D}" type="slidenum">
              <a:rPr lang="de-DE"/>
              <a:pPr/>
              <a:t>33</a:t>
            </a:fld>
            <a:endParaRPr lang="de-DE"/>
          </a:p>
        </p:txBody>
      </p:sp>
      <p:pic>
        <p:nvPicPr>
          <p:cNvPr id="217105" name="Picture 17"/>
          <p:cNvPicPr>
            <a:picLocks noChangeAspect="1" noChangeArrowheads="1"/>
          </p:cNvPicPr>
          <p:nvPr>
            <p:custDataLst>
              <p:tags r:id="rId2"/>
            </p:custDataLst>
          </p:nvPr>
        </p:nvPicPr>
        <p:blipFill>
          <a:blip r:embed="rId19" cstate="print"/>
          <a:srcRect/>
          <a:stretch>
            <a:fillRect/>
          </a:stretch>
        </p:blipFill>
        <p:spPr bwMode="auto">
          <a:xfrm>
            <a:off x="2230438" y="973138"/>
            <a:ext cx="4581525" cy="4727575"/>
          </a:xfrm>
          <a:prstGeom prst="rect">
            <a:avLst/>
          </a:prstGeom>
          <a:noFill/>
          <a:ln w="9525">
            <a:noFill/>
            <a:miter lim="800000"/>
            <a:headEnd/>
            <a:tailEnd/>
          </a:ln>
          <a:effectLst/>
        </p:spPr>
      </p:pic>
      <p:sp>
        <p:nvSpPr>
          <p:cNvPr id="217097" name="Text 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17096" name="Picture 8" descr="BeQIK_FR" hidden="1"/>
          <p:cNvPicPr>
            <a:picLocks noChangeArrowheads="1"/>
          </p:cNvPicPr>
          <p:nvPr>
            <p:custDataLst>
              <p:tags r:id="rId4"/>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a:effectLst/>
        </p:spPr>
      </p:pic>
      <p:sp>
        <p:nvSpPr>
          <p:cNvPr id="217095" name="Rectangle 7"/>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17094" name="Rectangle 6"/>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17093" name="Rectangle 5"/>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17092" name="Rectangle 4"/>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17090" name="Rectangle 2"/>
          <p:cNvSpPr>
            <a:spLocks noGrp="1" noChangeArrowheads="1"/>
          </p:cNvSpPr>
          <p:nvPr>
            <p:ph type="title"/>
            <p:custDataLst>
              <p:tags r:id="rId9"/>
            </p:custDataLst>
          </p:nvPr>
        </p:nvSpPr>
        <p:spPr>
          <a:noFill/>
          <a:ln/>
        </p:spPr>
        <p:txBody>
          <a:bodyPr/>
          <a:lstStyle/>
          <a:p>
            <a:r>
              <a:rPr lang="en-GB">
                <a:solidFill>
                  <a:schemeClr val="tx1"/>
                </a:solidFill>
              </a:rPr>
              <a:t>Static Design Aspects: Service Tables</a:t>
            </a:r>
          </a:p>
        </p:txBody>
      </p:sp>
      <p:sp>
        <p:nvSpPr>
          <p:cNvPr id="217091" name="Rectangle 3"/>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217099" name="AutoShape 11"/>
          <p:cNvSpPr>
            <a:spLocks/>
          </p:cNvSpPr>
          <p:nvPr>
            <p:custDataLst>
              <p:tags r:id="rId11"/>
            </p:custDataLst>
          </p:nvPr>
        </p:nvSpPr>
        <p:spPr bwMode="auto">
          <a:xfrm>
            <a:off x="6991350" y="2589213"/>
            <a:ext cx="1433513" cy="473075"/>
          </a:xfrm>
          <a:prstGeom prst="borderCallout2">
            <a:avLst>
              <a:gd name="adj1" fmla="val 22644"/>
              <a:gd name="adj2" fmla="val -4986"/>
              <a:gd name="adj3" fmla="val 22644"/>
              <a:gd name="adj4" fmla="val -51713"/>
              <a:gd name="adj5" fmla="val 221384"/>
              <a:gd name="adj6" fmla="val -110694"/>
            </a:avLst>
          </a:prstGeom>
          <a:solidFill>
            <a:srgbClr val="92A0B9"/>
          </a:solidFill>
          <a:ln w="12700">
            <a:solidFill>
              <a:srgbClr val="FF0000"/>
            </a:solidFill>
            <a:miter lim="800000"/>
            <a:headEnd/>
            <a:tailEnd/>
          </a:ln>
          <a:effectLst/>
        </p:spPr>
        <p:txBody>
          <a:bodyPr/>
          <a:lstStyle/>
          <a:p>
            <a:pPr eaLnBrk="0" hangingPunct="0"/>
            <a:r>
              <a:rPr lang="en-GB" sz="1400"/>
              <a:t>Allowed sessions </a:t>
            </a:r>
          </a:p>
        </p:txBody>
      </p:sp>
      <p:sp>
        <p:nvSpPr>
          <p:cNvPr id="217100" name="AutoShape 12"/>
          <p:cNvSpPr>
            <a:spLocks/>
          </p:cNvSpPr>
          <p:nvPr>
            <p:custDataLst>
              <p:tags r:id="rId12"/>
            </p:custDataLst>
          </p:nvPr>
        </p:nvSpPr>
        <p:spPr bwMode="auto">
          <a:xfrm>
            <a:off x="6965950" y="3251200"/>
            <a:ext cx="1435100" cy="473075"/>
          </a:xfrm>
          <a:prstGeom prst="borderCallout2">
            <a:avLst>
              <a:gd name="adj1" fmla="val 22644"/>
              <a:gd name="adj2" fmla="val -4986"/>
              <a:gd name="adj3" fmla="val 22644"/>
              <a:gd name="adj4" fmla="val -15889"/>
              <a:gd name="adj5" fmla="val 87106"/>
              <a:gd name="adj6" fmla="val -29491"/>
            </a:avLst>
          </a:prstGeom>
          <a:solidFill>
            <a:srgbClr val="92A0B9"/>
          </a:solidFill>
          <a:ln w="12700">
            <a:solidFill>
              <a:srgbClr val="FF0000"/>
            </a:solidFill>
            <a:miter lim="800000"/>
            <a:headEnd/>
            <a:tailEnd/>
          </a:ln>
          <a:effectLst/>
        </p:spPr>
        <p:txBody>
          <a:bodyPr/>
          <a:lstStyle/>
          <a:p>
            <a:pPr eaLnBrk="0" hangingPunct="0"/>
            <a:r>
              <a:rPr lang="en-GB" sz="1400"/>
              <a:t>Allowed security levels</a:t>
            </a:r>
          </a:p>
        </p:txBody>
      </p:sp>
      <p:sp>
        <p:nvSpPr>
          <p:cNvPr id="217101" name="AutoShape 13"/>
          <p:cNvSpPr>
            <a:spLocks/>
          </p:cNvSpPr>
          <p:nvPr>
            <p:custDataLst>
              <p:tags r:id="rId13"/>
            </p:custDataLst>
          </p:nvPr>
        </p:nvSpPr>
        <p:spPr bwMode="auto">
          <a:xfrm>
            <a:off x="561975" y="3281363"/>
            <a:ext cx="1433513" cy="473075"/>
          </a:xfrm>
          <a:prstGeom prst="borderCallout2">
            <a:avLst>
              <a:gd name="adj1" fmla="val 24162"/>
              <a:gd name="adj2" fmla="val 105315"/>
              <a:gd name="adj3" fmla="val 24162"/>
              <a:gd name="adj4" fmla="val 119824"/>
              <a:gd name="adj5" fmla="val 77181"/>
              <a:gd name="adj6" fmla="val 137653"/>
            </a:avLst>
          </a:prstGeom>
          <a:solidFill>
            <a:srgbClr val="92A0B9"/>
          </a:solidFill>
          <a:ln w="12700">
            <a:solidFill>
              <a:srgbClr val="FF0000"/>
            </a:solidFill>
            <a:miter lim="800000"/>
            <a:headEnd/>
            <a:tailEnd/>
          </a:ln>
          <a:effectLst/>
        </p:spPr>
        <p:txBody>
          <a:bodyPr/>
          <a:lstStyle/>
          <a:p>
            <a:pPr eaLnBrk="0" hangingPunct="0"/>
            <a:r>
              <a:rPr lang="en-GB" sz="1400"/>
              <a:t>SID</a:t>
            </a:r>
          </a:p>
        </p:txBody>
      </p:sp>
      <p:sp>
        <p:nvSpPr>
          <p:cNvPr id="217102" name="AutoShape 14"/>
          <p:cNvSpPr>
            <a:spLocks/>
          </p:cNvSpPr>
          <p:nvPr>
            <p:custDataLst>
              <p:tags r:id="rId14"/>
            </p:custDataLst>
          </p:nvPr>
        </p:nvSpPr>
        <p:spPr bwMode="auto">
          <a:xfrm>
            <a:off x="550863" y="4167188"/>
            <a:ext cx="1433512" cy="473075"/>
          </a:xfrm>
          <a:prstGeom prst="borderCallout2">
            <a:avLst>
              <a:gd name="adj1" fmla="val 24162"/>
              <a:gd name="adj2" fmla="val 105315"/>
              <a:gd name="adj3" fmla="val 24162"/>
              <a:gd name="adj4" fmla="val 124694"/>
              <a:gd name="adj5" fmla="val 61407"/>
              <a:gd name="adj6" fmla="val 148949"/>
            </a:avLst>
          </a:prstGeom>
          <a:solidFill>
            <a:srgbClr val="92A0B9"/>
          </a:solidFill>
          <a:ln w="12700">
            <a:solidFill>
              <a:srgbClr val="FF0000"/>
            </a:solidFill>
            <a:miter lim="800000"/>
            <a:headEnd/>
            <a:tailEnd/>
          </a:ln>
          <a:effectLst/>
        </p:spPr>
        <p:txBody>
          <a:bodyPr/>
          <a:lstStyle/>
          <a:p>
            <a:pPr eaLnBrk="0" hangingPunct="0"/>
            <a:r>
              <a:rPr lang="en-GB" sz="1400"/>
              <a:t>Service with Subfunction?</a:t>
            </a:r>
          </a:p>
        </p:txBody>
      </p:sp>
      <p:sp>
        <p:nvSpPr>
          <p:cNvPr id="217103" name="AutoShape 15"/>
          <p:cNvSpPr>
            <a:spLocks/>
          </p:cNvSpPr>
          <p:nvPr>
            <p:custDataLst>
              <p:tags r:id="rId15"/>
            </p:custDataLst>
          </p:nvPr>
        </p:nvSpPr>
        <p:spPr bwMode="auto">
          <a:xfrm>
            <a:off x="6897688" y="971550"/>
            <a:ext cx="1433512" cy="473075"/>
          </a:xfrm>
          <a:prstGeom prst="borderCallout2">
            <a:avLst>
              <a:gd name="adj1" fmla="val 22644"/>
              <a:gd name="adj2" fmla="val -4986"/>
              <a:gd name="adj3" fmla="val 22644"/>
              <a:gd name="adj4" fmla="val -28870"/>
              <a:gd name="adj5" fmla="val 96227"/>
              <a:gd name="adj6" fmla="val -58981"/>
            </a:avLst>
          </a:prstGeom>
          <a:solidFill>
            <a:srgbClr val="92A0B9"/>
          </a:solidFill>
          <a:ln w="12700">
            <a:solidFill>
              <a:srgbClr val="FF0000"/>
            </a:solidFill>
            <a:miter lim="800000"/>
            <a:headEnd/>
            <a:tailEnd/>
          </a:ln>
          <a:effectLst/>
        </p:spPr>
        <p:txBody>
          <a:bodyPr/>
          <a:lstStyle/>
          <a:p>
            <a:pPr eaLnBrk="0" hangingPunct="0"/>
            <a:r>
              <a:rPr lang="en-GB" sz="1400"/>
              <a:t>ID of Service Table</a:t>
            </a:r>
          </a:p>
        </p:txBody>
      </p:sp>
      <p:sp>
        <p:nvSpPr>
          <p:cNvPr id="217106" name="AutoShape 18"/>
          <p:cNvSpPr>
            <a:spLocks/>
          </p:cNvSpPr>
          <p:nvPr>
            <p:custDataLst>
              <p:tags r:id="rId16"/>
            </p:custDataLst>
          </p:nvPr>
        </p:nvSpPr>
        <p:spPr bwMode="auto">
          <a:xfrm>
            <a:off x="536575" y="4849813"/>
            <a:ext cx="1638300" cy="473075"/>
          </a:xfrm>
          <a:prstGeom prst="borderCallout2">
            <a:avLst>
              <a:gd name="adj1" fmla="val 24162"/>
              <a:gd name="adj2" fmla="val 104653"/>
              <a:gd name="adj3" fmla="val 24162"/>
              <a:gd name="adj4" fmla="val 127519"/>
              <a:gd name="adj5" fmla="val 51676"/>
              <a:gd name="adj6" fmla="val 156106"/>
            </a:avLst>
          </a:prstGeom>
          <a:solidFill>
            <a:srgbClr val="92A0B9"/>
          </a:solidFill>
          <a:ln w="12700">
            <a:solidFill>
              <a:srgbClr val="FF0000"/>
            </a:solidFill>
            <a:miter lim="800000"/>
            <a:headEnd/>
            <a:tailEnd/>
          </a:ln>
          <a:effectLst/>
        </p:spPr>
        <p:txBody>
          <a:bodyPr/>
          <a:lstStyle/>
          <a:p>
            <a:pPr eaLnBrk="0" hangingPunct="0"/>
            <a:r>
              <a:rPr lang="en-GB" sz="1400"/>
              <a:t>FunctionPtr of ServiceInterpreter</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3"/>
          <p:cNvSpPr>
            <a:spLocks noGrp="1"/>
          </p:cNvSpPr>
          <p:nvPr>
            <p:ph type="sldNum" sz="quarter" idx="10"/>
          </p:nvPr>
        </p:nvSpPr>
        <p:spPr/>
        <p:txBody>
          <a:bodyPr/>
          <a:lstStyle/>
          <a:p>
            <a:fld id="{237C77B0-1752-4C84-871D-E172BCC707FC}" type="slidenum">
              <a:rPr lang="de-DE"/>
              <a:pPr/>
              <a:t>34</a:t>
            </a:fld>
            <a:endParaRPr lang="de-DE"/>
          </a:p>
        </p:txBody>
      </p:sp>
      <p:sp>
        <p:nvSpPr>
          <p:cNvPr id="231434" name="Text Box 10"/>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31433" name="Picture 9" descr="BeQIK_FR" hidden="1"/>
          <p:cNvPicPr>
            <a:picLocks noChangeArrowheads="1"/>
          </p:cNvPicPr>
          <p:nvPr>
            <p:custDataLst>
              <p:tags r:id="rId3"/>
            </p:custDataLst>
          </p:nvPr>
        </p:nvPicPr>
        <p:blipFill>
          <a:blip r:embed="rId11" cstate="print"/>
          <a:srcRect/>
          <a:stretch>
            <a:fillRect/>
          </a:stretch>
        </p:blipFill>
        <p:spPr bwMode="auto">
          <a:xfrm>
            <a:off x="76200" y="5653088"/>
            <a:ext cx="381000" cy="174625"/>
          </a:xfrm>
          <a:prstGeom prst="rect">
            <a:avLst/>
          </a:prstGeom>
          <a:noFill/>
          <a:ln w="0">
            <a:noFill/>
            <a:miter lim="800000"/>
            <a:headEnd/>
            <a:tailEnd/>
          </a:ln>
          <a:effectLst/>
        </p:spPr>
      </p:pic>
      <p:sp>
        <p:nvSpPr>
          <p:cNvPr id="231431"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31430"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31429"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31428"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31426" name="Rectangle 2"/>
          <p:cNvSpPr>
            <a:spLocks noGrp="1" noChangeArrowheads="1"/>
          </p:cNvSpPr>
          <p:nvPr>
            <p:ph type="title"/>
            <p:custDataLst>
              <p:tags r:id="rId8"/>
            </p:custDataLst>
          </p:nvPr>
        </p:nvSpPr>
        <p:spPr>
          <a:xfrm>
            <a:off x="519113" y="2881313"/>
            <a:ext cx="7772400" cy="533400"/>
          </a:xfrm>
          <a:noFill/>
          <a:ln/>
        </p:spPr>
        <p:txBody>
          <a:bodyPr/>
          <a:lstStyle/>
          <a:p>
            <a:pPr algn="ctr"/>
            <a:r>
              <a:rPr lang="en-GB"/>
              <a:t>Training Step 2</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F7E2E7A3-12AC-4DF0-AD74-A69AC3348FEB}" type="slidenum">
              <a:rPr lang="de-DE"/>
              <a:pPr/>
              <a:t>35</a:t>
            </a:fld>
            <a:endParaRPr lang="de-DE"/>
          </a:p>
        </p:txBody>
      </p:sp>
      <p:sp>
        <p:nvSpPr>
          <p:cNvPr id="185353"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5352" name="Picture 8"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85351"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5350"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5349"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5348"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85346" name="Rectangle 2"/>
          <p:cNvSpPr>
            <a:spLocks noGrp="1" noChangeArrowheads="1"/>
          </p:cNvSpPr>
          <p:nvPr>
            <p:ph type="title"/>
            <p:custDataLst>
              <p:tags r:id="rId8"/>
            </p:custDataLst>
          </p:nvPr>
        </p:nvSpPr>
        <p:spPr>
          <a:noFill/>
          <a:ln/>
        </p:spPr>
        <p:txBody>
          <a:bodyPr/>
          <a:lstStyle/>
          <a:p>
            <a:r>
              <a:rPr lang="en-GB">
                <a:solidFill>
                  <a:schemeClr val="tx1"/>
                </a:solidFill>
              </a:rPr>
              <a:t>Static Design Aspects: Session Configuration</a:t>
            </a:r>
          </a:p>
        </p:txBody>
      </p:sp>
      <p:sp>
        <p:nvSpPr>
          <p:cNvPr id="185347" name="Rectangle 3"/>
          <p:cNvSpPr>
            <a:spLocks noGrp="1" noChangeArrowheads="1"/>
          </p:cNvSpPr>
          <p:nvPr>
            <p:ph type="body" idx="1"/>
            <p:custDataLst>
              <p:tags r:id="rId9"/>
            </p:custDataLst>
          </p:nvPr>
        </p:nvSpPr>
        <p:spPr>
          <a:noFill/>
          <a:ln/>
        </p:spPr>
        <p:txBody>
          <a:bodyPr/>
          <a:lstStyle/>
          <a:p>
            <a:pPr>
              <a:buFont typeface="Wingdings" pitchFamily="2" charset="2"/>
              <a:buNone/>
            </a:pPr>
            <a:r>
              <a:rPr lang="en-GB" b="1"/>
              <a:t>Role of Sessions</a:t>
            </a:r>
          </a:p>
          <a:p>
            <a:r>
              <a:rPr lang="en-GB" sz="1600"/>
              <a:t>A diagnostic session enables a specific set of diagnostic services and/or functionality in the server(s).</a:t>
            </a:r>
          </a:p>
          <a:p>
            <a:r>
              <a:rPr lang="en-GB" sz="1600"/>
              <a:t>Only one diagnostic session is active at time</a:t>
            </a:r>
          </a:p>
          <a:p>
            <a:r>
              <a:rPr lang="en-GB" sz="1600"/>
              <a:t>Service DiagnosticSessionControl enables the session transition triggered by the tester</a:t>
            </a:r>
          </a:p>
          <a:p>
            <a:endParaRPr lang="en-GB" sz="1600"/>
          </a:p>
          <a:p>
            <a:r>
              <a:rPr lang="en-GB" sz="1600"/>
              <a:t>Examples of Sessions are</a:t>
            </a:r>
          </a:p>
          <a:p>
            <a:pPr lvl="1"/>
            <a:r>
              <a:rPr lang="en-GB" sz="1600"/>
              <a:t>Default Session</a:t>
            </a:r>
          </a:p>
          <a:p>
            <a:pPr lvl="1"/>
            <a:r>
              <a:rPr lang="en-GB" sz="1600"/>
              <a:t>Programming Session (-&gt; Jump to Bootloader)</a:t>
            </a:r>
          </a:p>
          <a:p>
            <a:pPr lvl="1"/>
            <a:r>
              <a:rPr lang="en-GB" sz="1600"/>
              <a:t>ExtendedDiagnosticSession</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fld id="{E8335913-9907-426B-A497-8C944F7C4373}" type="slidenum">
              <a:rPr lang="de-DE"/>
              <a:pPr/>
              <a:t>36</a:t>
            </a:fld>
            <a:endParaRPr lang="de-DE"/>
          </a:p>
        </p:txBody>
      </p:sp>
      <p:sp>
        <p:nvSpPr>
          <p:cNvPr id="19251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92515" name="Picture 3" descr="BeQIK_FR" hidden="1"/>
          <p:cNvPicPr>
            <a:picLocks noChangeArrowheads="1"/>
          </p:cNvPicPr>
          <p:nvPr>
            <p:custDataLst>
              <p:tags r:id="rId3"/>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a:effectLst/>
        </p:spPr>
      </p:pic>
      <p:sp>
        <p:nvSpPr>
          <p:cNvPr id="19251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9251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9251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9251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92520"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Session Configuration</a:t>
            </a:r>
          </a:p>
        </p:txBody>
      </p:sp>
      <p:sp>
        <p:nvSpPr>
          <p:cNvPr id="192521"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a:t> </a:t>
            </a:r>
          </a:p>
        </p:txBody>
      </p:sp>
      <p:pic>
        <p:nvPicPr>
          <p:cNvPr id="192523" name="Picture 11"/>
          <p:cNvPicPr>
            <a:picLocks noChangeAspect="1" noChangeArrowheads="1"/>
          </p:cNvPicPr>
          <p:nvPr>
            <p:custDataLst>
              <p:tags r:id="rId10"/>
            </p:custDataLst>
          </p:nvPr>
        </p:nvPicPr>
        <p:blipFill>
          <a:blip r:embed="rId18" cstate="print"/>
          <a:srcRect/>
          <a:stretch>
            <a:fillRect/>
          </a:stretch>
        </p:blipFill>
        <p:spPr bwMode="auto">
          <a:xfrm>
            <a:off x="885825" y="1014413"/>
            <a:ext cx="6794500" cy="4468812"/>
          </a:xfrm>
          <a:prstGeom prst="rect">
            <a:avLst/>
          </a:prstGeom>
          <a:noFill/>
          <a:ln w="9525">
            <a:noFill/>
            <a:miter lim="800000"/>
            <a:headEnd/>
            <a:tailEnd/>
          </a:ln>
          <a:effectLst/>
        </p:spPr>
      </p:pic>
      <p:sp>
        <p:nvSpPr>
          <p:cNvPr id="192524" name="AutoShape 12"/>
          <p:cNvSpPr>
            <a:spLocks/>
          </p:cNvSpPr>
          <p:nvPr>
            <p:custDataLst>
              <p:tags r:id="rId11"/>
            </p:custDataLst>
          </p:nvPr>
        </p:nvSpPr>
        <p:spPr bwMode="auto">
          <a:xfrm>
            <a:off x="6381750" y="1195388"/>
            <a:ext cx="1528763" cy="314325"/>
          </a:xfrm>
          <a:prstGeom prst="borderCallout2">
            <a:avLst>
              <a:gd name="adj1" fmla="val 36366"/>
              <a:gd name="adj2" fmla="val -4986"/>
              <a:gd name="adj3" fmla="val 36366"/>
              <a:gd name="adj4" fmla="val -22532"/>
              <a:gd name="adj5" fmla="val 98991"/>
              <a:gd name="adj6" fmla="val -44546"/>
            </a:avLst>
          </a:prstGeom>
          <a:solidFill>
            <a:srgbClr val="92A0B9"/>
          </a:solidFill>
          <a:ln w="12700">
            <a:solidFill>
              <a:srgbClr val="FF0000"/>
            </a:solidFill>
            <a:miter lim="800000"/>
            <a:headEnd/>
            <a:tailEnd/>
          </a:ln>
          <a:effectLst/>
        </p:spPr>
        <p:txBody>
          <a:bodyPr/>
          <a:lstStyle/>
          <a:p>
            <a:pPr eaLnBrk="0" hangingPunct="0"/>
            <a:r>
              <a:rPr lang="en-GB" sz="1400"/>
              <a:t>SessionLevel</a:t>
            </a:r>
          </a:p>
        </p:txBody>
      </p:sp>
      <p:sp>
        <p:nvSpPr>
          <p:cNvPr id="192525" name="AutoShape 13"/>
          <p:cNvSpPr>
            <a:spLocks/>
          </p:cNvSpPr>
          <p:nvPr>
            <p:custDataLst>
              <p:tags r:id="rId12"/>
            </p:custDataLst>
          </p:nvPr>
        </p:nvSpPr>
        <p:spPr bwMode="auto">
          <a:xfrm>
            <a:off x="6391275" y="2147888"/>
            <a:ext cx="1528763" cy="314325"/>
          </a:xfrm>
          <a:prstGeom prst="borderCallout2">
            <a:avLst>
              <a:gd name="adj1" fmla="val 36366"/>
              <a:gd name="adj2" fmla="val -4986"/>
              <a:gd name="adj3" fmla="val 36366"/>
              <a:gd name="adj4" fmla="val -22532"/>
              <a:gd name="adj5" fmla="val 98991"/>
              <a:gd name="adj6" fmla="val -44546"/>
            </a:avLst>
          </a:prstGeom>
          <a:solidFill>
            <a:srgbClr val="92A0B9"/>
          </a:solidFill>
          <a:ln w="12700">
            <a:solidFill>
              <a:srgbClr val="FF0000"/>
            </a:solidFill>
            <a:miter lim="800000"/>
            <a:headEnd/>
            <a:tailEnd/>
          </a:ln>
          <a:effectLst/>
        </p:spPr>
        <p:txBody>
          <a:bodyPr/>
          <a:lstStyle/>
          <a:p>
            <a:pPr eaLnBrk="0" hangingPunct="0"/>
            <a:r>
              <a:rPr lang="en-GB" sz="1400"/>
              <a:t>P2*ServerMax</a:t>
            </a:r>
          </a:p>
        </p:txBody>
      </p:sp>
      <p:sp>
        <p:nvSpPr>
          <p:cNvPr id="192526" name="AutoShape 14"/>
          <p:cNvSpPr>
            <a:spLocks/>
          </p:cNvSpPr>
          <p:nvPr>
            <p:custDataLst>
              <p:tags r:id="rId13"/>
            </p:custDataLst>
          </p:nvPr>
        </p:nvSpPr>
        <p:spPr bwMode="auto">
          <a:xfrm>
            <a:off x="6394450" y="3000375"/>
            <a:ext cx="1528763" cy="314325"/>
          </a:xfrm>
          <a:prstGeom prst="borderCallout2">
            <a:avLst>
              <a:gd name="adj1" fmla="val 36366"/>
              <a:gd name="adj2" fmla="val -4986"/>
              <a:gd name="adj3" fmla="val 36366"/>
              <a:gd name="adj4" fmla="val -18690"/>
              <a:gd name="adj5" fmla="val 53032"/>
              <a:gd name="adj6" fmla="val -35514"/>
            </a:avLst>
          </a:prstGeom>
          <a:solidFill>
            <a:srgbClr val="92A0B9"/>
          </a:solidFill>
          <a:ln w="12700">
            <a:solidFill>
              <a:srgbClr val="FF0000"/>
            </a:solidFill>
            <a:miter lim="800000"/>
            <a:headEnd/>
            <a:tailEnd/>
          </a:ln>
          <a:effectLst/>
        </p:spPr>
        <p:txBody>
          <a:bodyPr/>
          <a:lstStyle/>
          <a:p>
            <a:pPr eaLnBrk="0" hangingPunct="0"/>
            <a:r>
              <a:rPr lang="en-GB" sz="1400"/>
              <a:t>P2ServerMax</a:t>
            </a:r>
          </a:p>
        </p:txBody>
      </p:sp>
      <p:sp>
        <p:nvSpPr>
          <p:cNvPr id="192527" name="AutoShape 15"/>
          <p:cNvSpPr>
            <a:spLocks/>
          </p:cNvSpPr>
          <p:nvPr>
            <p:custDataLst>
              <p:tags r:id="rId14"/>
            </p:custDataLst>
          </p:nvPr>
        </p:nvSpPr>
        <p:spPr bwMode="auto">
          <a:xfrm>
            <a:off x="6397625" y="3557588"/>
            <a:ext cx="1528763" cy="314325"/>
          </a:xfrm>
          <a:prstGeom prst="borderCallout2">
            <a:avLst>
              <a:gd name="adj1" fmla="val 36366"/>
              <a:gd name="adj2" fmla="val -4986"/>
              <a:gd name="adj3" fmla="val 36366"/>
              <a:gd name="adj4" fmla="val -14644"/>
              <a:gd name="adj5" fmla="val 226769"/>
              <a:gd name="adj6" fmla="val -35204"/>
            </a:avLst>
          </a:prstGeom>
          <a:solidFill>
            <a:srgbClr val="92A0B9"/>
          </a:solidFill>
          <a:ln w="12700">
            <a:solidFill>
              <a:srgbClr val="FF0000"/>
            </a:solidFill>
            <a:miter lim="800000"/>
            <a:headEnd/>
            <a:tailEnd/>
          </a:ln>
          <a:effectLst/>
        </p:spPr>
        <p:txBody>
          <a:bodyPr/>
          <a:lstStyle/>
          <a:p>
            <a:pPr eaLnBrk="0" hangingPunct="0"/>
            <a:r>
              <a:rPr lang="en-GB" sz="1400"/>
              <a:t>JumpToBoot</a:t>
            </a: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5859836-4328-48A6-9BE7-84E3DBEDACA1}" type="slidenum">
              <a:rPr lang="de-DE"/>
              <a:pPr/>
              <a:t>37</a:t>
            </a:fld>
            <a:endParaRPr lang="de-DE"/>
          </a:p>
        </p:txBody>
      </p:sp>
      <p:sp>
        <p:nvSpPr>
          <p:cNvPr id="18637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637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8637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637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637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637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86376"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Security Access Config</a:t>
            </a:r>
          </a:p>
        </p:txBody>
      </p:sp>
      <p:sp>
        <p:nvSpPr>
          <p:cNvPr id="186377"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b="1"/>
              <a:t>Role of Security Access</a:t>
            </a:r>
            <a:endParaRPr lang="en-GB"/>
          </a:p>
          <a:p>
            <a:r>
              <a:rPr lang="en-GB"/>
              <a:t>Access protection for security, emission or safety reasons</a:t>
            </a:r>
          </a:p>
          <a:p>
            <a:pPr lvl="1"/>
            <a:r>
              <a:rPr lang="en-GB"/>
              <a:t>Diagnostic services / subfunctions</a:t>
            </a:r>
          </a:p>
          <a:p>
            <a:pPr lvl="1"/>
            <a:r>
              <a:rPr lang="en-GB"/>
              <a:t>Data</a:t>
            </a:r>
          </a:p>
          <a:p>
            <a:pPr lvl="1"/>
            <a:r>
              <a:rPr lang="en-GB"/>
              <a:t>Routines</a:t>
            </a:r>
          </a:p>
          <a:p>
            <a:pPr lvl="1"/>
            <a:r>
              <a:rPr lang="en-GB"/>
              <a:t>Memory ranges</a:t>
            </a:r>
          </a:p>
          <a:p>
            <a:r>
              <a:rPr lang="en-GB"/>
              <a:t>Seed and key mechanism is used within the service SecurityAccess</a:t>
            </a:r>
          </a:p>
          <a:p>
            <a:r>
              <a:rPr lang="en-GB"/>
              <a:t>Only one security level is active at time</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liennummernplatzhalter 3"/>
          <p:cNvSpPr>
            <a:spLocks noGrp="1"/>
          </p:cNvSpPr>
          <p:nvPr>
            <p:ph type="sldNum" sz="quarter" idx="10"/>
          </p:nvPr>
        </p:nvSpPr>
        <p:spPr/>
        <p:txBody>
          <a:bodyPr/>
          <a:lstStyle/>
          <a:p>
            <a:fld id="{DAF61668-2622-4301-A3A2-ACAF209DC67E}" type="slidenum">
              <a:rPr lang="de-DE"/>
              <a:pPr/>
              <a:t>38</a:t>
            </a:fld>
            <a:endParaRPr lang="de-DE"/>
          </a:p>
        </p:txBody>
      </p:sp>
      <p:pic>
        <p:nvPicPr>
          <p:cNvPr id="193554" name="Picture 18"/>
          <p:cNvPicPr>
            <a:picLocks noChangeAspect="1" noChangeArrowheads="1"/>
          </p:cNvPicPr>
          <p:nvPr>
            <p:custDataLst>
              <p:tags r:id="rId2"/>
            </p:custDataLst>
          </p:nvPr>
        </p:nvPicPr>
        <p:blipFill>
          <a:blip r:embed="rId20" cstate="print"/>
          <a:srcRect/>
          <a:stretch>
            <a:fillRect/>
          </a:stretch>
        </p:blipFill>
        <p:spPr bwMode="auto">
          <a:xfrm>
            <a:off x="1833563" y="1009650"/>
            <a:ext cx="4814887" cy="4721225"/>
          </a:xfrm>
          <a:prstGeom prst="rect">
            <a:avLst/>
          </a:prstGeom>
          <a:noFill/>
          <a:ln w="9525">
            <a:noFill/>
            <a:miter lim="800000"/>
            <a:headEnd/>
            <a:tailEnd/>
          </a:ln>
          <a:effectLst/>
        </p:spPr>
      </p:pic>
      <p:sp>
        <p:nvSpPr>
          <p:cNvPr id="193538"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93539" name="Picture 3" descr="BeQIK_FR" hidden="1"/>
          <p:cNvPicPr>
            <a:picLocks noChangeArrowheads="1"/>
          </p:cNvPicPr>
          <p:nvPr>
            <p:custDataLst>
              <p:tags r:id="rId4"/>
            </p:custDataLst>
          </p:nvPr>
        </p:nvPicPr>
        <p:blipFill>
          <a:blip r:embed="rId21" cstate="print"/>
          <a:srcRect/>
          <a:stretch>
            <a:fillRect/>
          </a:stretch>
        </p:blipFill>
        <p:spPr bwMode="auto">
          <a:xfrm>
            <a:off x="76200" y="5653088"/>
            <a:ext cx="381000" cy="174625"/>
          </a:xfrm>
          <a:prstGeom prst="rect">
            <a:avLst/>
          </a:prstGeom>
          <a:noFill/>
          <a:ln w="0">
            <a:noFill/>
            <a:miter lim="800000"/>
            <a:headEnd/>
            <a:tailEnd/>
          </a:ln>
          <a:effectLst/>
        </p:spPr>
      </p:pic>
      <p:sp>
        <p:nvSpPr>
          <p:cNvPr id="193540"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93541"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93542"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93543"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93544" name="Rectangle 8"/>
          <p:cNvSpPr>
            <a:spLocks noGrp="1" noChangeArrowheads="1"/>
          </p:cNvSpPr>
          <p:nvPr>
            <p:ph type="title"/>
            <p:custDataLst>
              <p:tags r:id="rId9"/>
            </p:custDataLst>
          </p:nvPr>
        </p:nvSpPr>
        <p:spPr>
          <a:noFill/>
          <a:ln/>
        </p:spPr>
        <p:txBody>
          <a:bodyPr/>
          <a:lstStyle/>
          <a:p>
            <a:r>
              <a:rPr lang="en-GB">
                <a:solidFill>
                  <a:schemeClr val="tx1"/>
                </a:solidFill>
              </a:rPr>
              <a:t>Static Design Aspects: Security Access Config</a:t>
            </a:r>
          </a:p>
        </p:txBody>
      </p:sp>
      <p:sp>
        <p:nvSpPr>
          <p:cNvPr id="193545" name="Rectangle 9"/>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193547" name="AutoShape 11"/>
          <p:cNvSpPr>
            <a:spLocks/>
          </p:cNvSpPr>
          <p:nvPr>
            <p:custDataLst>
              <p:tags r:id="rId11"/>
            </p:custDataLst>
          </p:nvPr>
        </p:nvSpPr>
        <p:spPr bwMode="auto">
          <a:xfrm>
            <a:off x="6883400" y="4889500"/>
            <a:ext cx="1528763" cy="711200"/>
          </a:xfrm>
          <a:prstGeom prst="borderCallout2">
            <a:avLst>
              <a:gd name="adj1" fmla="val 16069"/>
              <a:gd name="adj2" fmla="val -4986"/>
              <a:gd name="adj3" fmla="val 16069"/>
              <a:gd name="adj4" fmla="val -23366"/>
              <a:gd name="adj5" fmla="val 58931"/>
              <a:gd name="adj6" fmla="val -46523"/>
            </a:avLst>
          </a:prstGeom>
          <a:solidFill>
            <a:srgbClr val="92A0B9"/>
          </a:solidFill>
          <a:ln w="12700">
            <a:solidFill>
              <a:srgbClr val="FF0000"/>
            </a:solidFill>
            <a:miter lim="800000"/>
            <a:headEnd/>
            <a:tailEnd/>
          </a:ln>
          <a:effectLst/>
        </p:spPr>
        <p:txBody>
          <a:bodyPr/>
          <a:lstStyle/>
          <a:p>
            <a:pPr eaLnBrk="0" hangingPunct="0"/>
            <a:r>
              <a:rPr lang="en-GB" sz="1400"/>
              <a:t>Size of SecurityAccessDataRecord</a:t>
            </a:r>
          </a:p>
        </p:txBody>
      </p:sp>
      <p:sp>
        <p:nvSpPr>
          <p:cNvPr id="193548" name="AutoShape 12"/>
          <p:cNvSpPr>
            <a:spLocks/>
          </p:cNvSpPr>
          <p:nvPr>
            <p:custDataLst>
              <p:tags r:id="rId12"/>
            </p:custDataLst>
          </p:nvPr>
        </p:nvSpPr>
        <p:spPr bwMode="auto">
          <a:xfrm>
            <a:off x="6872288" y="4140200"/>
            <a:ext cx="1528762" cy="314325"/>
          </a:xfrm>
          <a:prstGeom prst="borderCallout2">
            <a:avLst>
              <a:gd name="adj1" fmla="val 36366"/>
              <a:gd name="adj2" fmla="val -4986"/>
              <a:gd name="adj3" fmla="val 36366"/>
              <a:gd name="adj4" fmla="val -22532"/>
              <a:gd name="adj5" fmla="val 98991"/>
              <a:gd name="adj6" fmla="val -44546"/>
            </a:avLst>
          </a:prstGeom>
          <a:solidFill>
            <a:srgbClr val="92A0B9"/>
          </a:solidFill>
          <a:ln w="12700">
            <a:solidFill>
              <a:srgbClr val="FF0000"/>
            </a:solidFill>
            <a:miter lim="800000"/>
            <a:headEnd/>
            <a:tailEnd/>
          </a:ln>
          <a:effectLst/>
        </p:spPr>
        <p:txBody>
          <a:bodyPr/>
          <a:lstStyle/>
          <a:p>
            <a:pPr eaLnBrk="0" hangingPunct="0"/>
            <a:r>
              <a:rPr lang="en-GB" sz="1400"/>
              <a:t>Size of the Key</a:t>
            </a:r>
          </a:p>
        </p:txBody>
      </p:sp>
      <p:sp>
        <p:nvSpPr>
          <p:cNvPr id="193549" name="AutoShape 13"/>
          <p:cNvSpPr>
            <a:spLocks/>
          </p:cNvSpPr>
          <p:nvPr>
            <p:custDataLst>
              <p:tags r:id="rId13"/>
            </p:custDataLst>
          </p:nvPr>
        </p:nvSpPr>
        <p:spPr bwMode="auto">
          <a:xfrm>
            <a:off x="6877050" y="3351213"/>
            <a:ext cx="1528763" cy="314325"/>
          </a:xfrm>
          <a:prstGeom prst="borderCallout2">
            <a:avLst>
              <a:gd name="adj1" fmla="val 36366"/>
              <a:gd name="adj2" fmla="val -4986"/>
              <a:gd name="adj3" fmla="val 36366"/>
              <a:gd name="adj4" fmla="val -22532"/>
              <a:gd name="adj5" fmla="val 98991"/>
              <a:gd name="adj6" fmla="val -44546"/>
            </a:avLst>
          </a:prstGeom>
          <a:solidFill>
            <a:srgbClr val="92A0B9"/>
          </a:solidFill>
          <a:ln w="12700">
            <a:solidFill>
              <a:srgbClr val="FF0000"/>
            </a:solidFill>
            <a:miter lim="800000"/>
            <a:headEnd/>
            <a:tailEnd/>
          </a:ln>
          <a:effectLst/>
        </p:spPr>
        <p:txBody>
          <a:bodyPr/>
          <a:lstStyle/>
          <a:p>
            <a:pPr eaLnBrk="0" hangingPunct="0"/>
            <a:r>
              <a:rPr lang="en-GB" sz="1400"/>
              <a:t>Size of the Seed</a:t>
            </a:r>
          </a:p>
        </p:txBody>
      </p:sp>
      <p:sp>
        <p:nvSpPr>
          <p:cNvPr id="193550" name="AutoShape 14"/>
          <p:cNvSpPr>
            <a:spLocks/>
          </p:cNvSpPr>
          <p:nvPr>
            <p:custDataLst>
              <p:tags r:id="rId14"/>
            </p:custDataLst>
          </p:nvPr>
        </p:nvSpPr>
        <p:spPr bwMode="auto">
          <a:xfrm>
            <a:off x="6888163" y="1030288"/>
            <a:ext cx="1528762" cy="727075"/>
          </a:xfrm>
          <a:prstGeom prst="borderCallout2">
            <a:avLst>
              <a:gd name="adj1" fmla="val 15722"/>
              <a:gd name="adj2" fmla="val -4986"/>
              <a:gd name="adj3" fmla="val 15722"/>
              <a:gd name="adj4" fmla="val -16824"/>
              <a:gd name="adj5" fmla="val 44977"/>
              <a:gd name="adj6" fmla="val -31981"/>
            </a:avLst>
          </a:prstGeom>
          <a:solidFill>
            <a:srgbClr val="92A0B9"/>
          </a:solidFill>
          <a:ln w="12700">
            <a:solidFill>
              <a:srgbClr val="FF0000"/>
            </a:solidFill>
            <a:miter lim="800000"/>
            <a:headEnd/>
            <a:tailEnd/>
          </a:ln>
          <a:effectLst/>
        </p:spPr>
        <p:txBody>
          <a:bodyPr/>
          <a:lstStyle/>
          <a:p>
            <a:pPr eaLnBrk="0" hangingPunct="0"/>
            <a:r>
              <a:rPr lang="en-GB" sz="1400"/>
              <a:t>Delay time after failed security access</a:t>
            </a:r>
            <a:endParaRPr lang="en-GB"/>
          </a:p>
        </p:txBody>
      </p:sp>
      <p:sp>
        <p:nvSpPr>
          <p:cNvPr id="193552" name="AutoShape 16"/>
          <p:cNvSpPr>
            <a:spLocks/>
          </p:cNvSpPr>
          <p:nvPr>
            <p:custDataLst>
              <p:tags r:id="rId15"/>
            </p:custDataLst>
          </p:nvPr>
        </p:nvSpPr>
        <p:spPr bwMode="auto">
          <a:xfrm>
            <a:off x="6877050" y="1835150"/>
            <a:ext cx="1528763" cy="530225"/>
          </a:xfrm>
          <a:prstGeom prst="borderCallout2">
            <a:avLst>
              <a:gd name="adj1" fmla="val 21556"/>
              <a:gd name="adj2" fmla="val -4986"/>
              <a:gd name="adj3" fmla="val 21556"/>
              <a:gd name="adj4" fmla="val -16824"/>
              <a:gd name="adj5" fmla="val 61676"/>
              <a:gd name="adj6" fmla="val -31981"/>
            </a:avLst>
          </a:prstGeom>
          <a:solidFill>
            <a:srgbClr val="92A0B9"/>
          </a:solidFill>
          <a:ln w="12700">
            <a:solidFill>
              <a:srgbClr val="FF0000"/>
            </a:solidFill>
            <a:miter lim="800000"/>
            <a:headEnd/>
            <a:tailEnd/>
          </a:ln>
          <a:effectLst/>
        </p:spPr>
        <p:txBody>
          <a:bodyPr/>
          <a:lstStyle/>
          <a:p>
            <a:pPr eaLnBrk="0" hangingPunct="0"/>
            <a:r>
              <a:rPr lang="en-GB" sz="1400"/>
              <a:t>Start delay timer on power on </a:t>
            </a:r>
          </a:p>
        </p:txBody>
      </p:sp>
      <p:sp>
        <p:nvSpPr>
          <p:cNvPr id="193553" name="AutoShape 17"/>
          <p:cNvSpPr>
            <a:spLocks/>
          </p:cNvSpPr>
          <p:nvPr>
            <p:custDataLst>
              <p:tags r:id="rId16"/>
            </p:custDataLst>
          </p:nvPr>
        </p:nvSpPr>
        <p:spPr bwMode="auto">
          <a:xfrm>
            <a:off x="179388" y="4286250"/>
            <a:ext cx="1528762" cy="1216025"/>
          </a:xfrm>
          <a:prstGeom prst="borderCallout2">
            <a:avLst>
              <a:gd name="adj1" fmla="val 9398"/>
              <a:gd name="adj2" fmla="val 104986"/>
              <a:gd name="adj3" fmla="val 9398"/>
              <a:gd name="adj4" fmla="val 107685"/>
              <a:gd name="adj5" fmla="val 81986"/>
              <a:gd name="adj6" fmla="val 117236"/>
            </a:avLst>
          </a:prstGeom>
          <a:solidFill>
            <a:srgbClr val="92A0B9"/>
          </a:solidFill>
          <a:ln w="12700">
            <a:solidFill>
              <a:srgbClr val="FF0000"/>
            </a:solidFill>
            <a:miter lim="800000"/>
            <a:headEnd/>
            <a:tailEnd/>
          </a:ln>
          <a:effectLst/>
        </p:spPr>
        <p:txBody>
          <a:bodyPr/>
          <a:lstStyle/>
          <a:p>
            <a:pPr eaLnBrk="0" hangingPunct="0"/>
            <a:r>
              <a:rPr lang="en-GB" sz="1400">
                <a:solidFill>
                  <a:srgbClr val="000000"/>
                </a:solidFill>
              </a:rPr>
              <a:t>Number of failed security accesses after which the delay time is activated</a:t>
            </a:r>
          </a:p>
        </p:txBody>
      </p:sp>
      <p:sp>
        <p:nvSpPr>
          <p:cNvPr id="193555" name="AutoShape 19"/>
          <p:cNvSpPr>
            <a:spLocks/>
          </p:cNvSpPr>
          <p:nvPr>
            <p:custDataLst>
              <p:tags r:id="rId17"/>
            </p:custDataLst>
          </p:nvPr>
        </p:nvSpPr>
        <p:spPr bwMode="auto">
          <a:xfrm>
            <a:off x="184150" y="2917825"/>
            <a:ext cx="1528763" cy="1216025"/>
          </a:xfrm>
          <a:prstGeom prst="borderCallout2">
            <a:avLst>
              <a:gd name="adj1" fmla="val 9398"/>
              <a:gd name="adj2" fmla="val 104986"/>
              <a:gd name="adj3" fmla="val 9398"/>
              <a:gd name="adj4" fmla="val 107685"/>
              <a:gd name="adj5" fmla="val 124023"/>
              <a:gd name="adj6" fmla="val 117134"/>
            </a:avLst>
          </a:prstGeom>
          <a:solidFill>
            <a:srgbClr val="92A0B9"/>
          </a:solidFill>
          <a:ln w="12700">
            <a:solidFill>
              <a:srgbClr val="FF0000"/>
            </a:solidFill>
            <a:miter lim="800000"/>
            <a:headEnd/>
            <a:tailEnd/>
          </a:ln>
          <a:effectLst/>
        </p:spPr>
        <p:txBody>
          <a:bodyPr/>
          <a:lstStyle/>
          <a:p>
            <a:pPr eaLnBrk="0" hangingPunct="0"/>
            <a:r>
              <a:rPr lang="en-GB" sz="1400">
                <a:solidFill>
                  <a:srgbClr val="000000"/>
                </a:solidFill>
              </a:rPr>
              <a:t>SecurityLevel</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3"/>
          <p:cNvSpPr>
            <a:spLocks noGrp="1"/>
          </p:cNvSpPr>
          <p:nvPr>
            <p:ph type="sldNum" sz="quarter" idx="10"/>
          </p:nvPr>
        </p:nvSpPr>
        <p:spPr/>
        <p:txBody>
          <a:bodyPr/>
          <a:lstStyle/>
          <a:p>
            <a:fld id="{044F17A9-1EED-45BC-AFDA-1CDE0B84671A}" type="slidenum">
              <a:rPr lang="de-DE"/>
              <a:pPr/>
              <a:t>39</a:t>
            </a:fld>
            <a:endParaRPr lang="de-DE"/>
          </a:p>
        </p:txBody>
      </p:sp>
      <p:sp>
        <p:nvSpPr>
          <p:cNvPr id="23245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232451" name="Picture 3" descr="BeQIK_FR" hidden="1"/>
          <p:cNvPicPr>
            <a:picLocks noChangeArrowheads="1"/>
          </p:cNvPicPr>
          <p:nvPr>
            <p:custDataLst>
              <p:tags r:id="rId3"/>
            </p:custDataLst>
          </p:nvPr>
        </p:nvPicPr>
        <p:blipFill>
          <a:blip r:embed="rId11" cstate="print"/>
          <a:srcRect/>
          <a:stretch>
            <a:fillRect/>
          </a:stretch>
        </p:blipFill>
        <p:spPr bwMode="auto">
          <a:xfrm>
            <a:off x="76200" y="5653088"/>
            <a:ext cx="381000" cy="174625"/>
          </a:xfrm>
          <a:prstGeom prst="rect">
            <a:avLst/>
          </a:prstGeom>
          <a:noFill/>
          <a:ln w="0">
            <a:noFill/>
            <a:miter lim="800000"/>
            <a:headEnd/>
            <a:tailEnd/>
          </a:ln>
          <a:effectLst/>
        </p:spPr>
      </p:pic>
      <p:sp>
        <p:nvSpPr>
          <p:cNvPr id="23245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3245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3245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3245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32456" name="Rectangle 8"/>
          <p:cNvSpPr>
            <a:spLocks noGrp="1" noChangeArrowheads="1"/>
          </p:cNvSpPr>
          <p:nvPr>
            <p:ph type="title"/>
            <p:custDataLst>
              <p:tags r:id="rId8"/>
            </p:custDataLst>
          </p:nvPr>
        </p:nvSpPr>
        <p:spPr>
          <a:xfrm>
            <a:off x="519113" y="2881313"/>
            <a:ext cx="7772400" cy="533400"/>
          </a:xfrm>
          <a:noFill/>
          <a:ln/>
        </p:spPr>
        <p:txBody>
          <a:bodyPr/>
          <a:lstStyle/>
          <a:p>
            <a:pPr algn="ctr"/>
            <a:r>
              <a:rPr lang="en-GB"/>
              <a:t>Training Step 3</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liennummernplatzhalter 3"/>
          <p:cNvSpPr>
            <a:spLocks noGrp="1"/>
          </p:cNvSpPr>
          <p:nvPr>
            <p:ph type="sldNum" sz="quarter" idx="10"/>
          </p:nvPr>
        </p:nvSpPr>
        <p:spPr/>
        <p:txBody>
          <a:bodyPr/>
          <a:lstStyle/>
          <a:p>
            <a:fld id="{56586754-D228-4BE6-9D81-2F9EABAE58D7}" type="slidenum">
              <a:rPr lang="de-DE"/>
              <a:pPr/>
              <a:t>4</a:t>
            </a:fld>
            <a:endParaRPr lang="de-DE"/>
          </a:p>
        </p:txBody>
      </p:sp>
      <p:sp>
        <p:nvSpPr>
          <p:cNvPr id="166921"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66920" name="Picture 8" descr="BeQIK_FR" hidden="1"/>
          <p:cNvPicPr>
            <a:picLocks noChangeArrowheads="1"/>
          </p:cNvPicPr>
          <p:nvPr>
            <p:custDataLst>
              <p:tags r:id="rId3"/>
            </p:custDataLst>
          </p:nvPr>
        </p:nvPicPr>
        <p:blipFill>
          <a:blip r:embed="rId42" cstate="print"/>
          <a:srcRect/>
          <a:stretch>
            <a:fillRect/>
          </a:stretch>
        </p:blipFill>
        <p:spPr bwMode="auto">
          <a:xfrm>
            <a:off x="76200" y="5653088"/>
            <a:ext cx="381000" cy="174625"/>
          </a:xfrm>
          <a:prstGeom prst="rect">
            <a:avLst/>
          </a:prstGeom>
          <a:noFill/>
          <a:ln w="0">
            <a:noFill/>
            <a:miter lim="800000"/>
            <a:headEnd/>
            <a:tailEnd/>
          </a:ln>
          <a:effectLst/>
        </p:spPr>
      </p:pic>
      <p:sp>
        <p:nvSpPr>
          <p:cNvPr id="166919"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66918"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66917"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66916"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66914" name="Rectangle 2"/>
          <p:cNvSpPr>
            <a:spLocks noGrp="1" noChangeArrowheads="1"/>
          </p:cNvSpPr>
          <p:nvPr>
            <p:ph type="title"/>
            <p:custDataLst>
              <p:tags r:id="rId8"/>
            </p:custDataLst>
          </p:nvPr>
        </p:nvSpPr>
        <p:spPr>
          <a:noFill/>
          <a:ln/>
        </p:spPr>
        <p:txBody>
          <a:bodyPr/>
          <a:lstStyle/>
          <a:p>
            <a:r>
              <a:rPr lang="en-GB"/>
              <a:t>AUTOSAR Architecture with Dcm</a:t>
            </a:r>
          </a:p>
        </p:txBody>
      </p:sp>
      <p:sp>
        <p:nvSpPr>
          <p:cNvPr id="166915" name="Rectangle 3"/>
          <p:cNvSpPr>
            <a:spLocks noGrp="1" noChangeArrowheads="1"/>
          </p:cNvSpPr>
          <p:nvPr>
            <p:ph type="body" idx="1"/>
            <p:custDataLst>
              <p:tags r:id="rId9"/>
            </p:custDataLst>
          </p:nvPr>
        </p:nvSpPr>
        <p:spPr>
          <a:noFill/>
          <a:ln/>
        </p:spPr>
        <p:txBody>
          <a:bodyPr/>
          <a:lstStyle/>
          <a:p>
            <a:r>
              <a:rPr lang="en-GB"/>
              <a:t>nn</a:t>
            </a:r>
          </a:p>
        </p:txBody>
      </p:sp>
      <p:sp>
        <p:nvSpPr>
          <p:cNvPr id="166922" name="Rectangle 10"/>
          <p:cNvSpPr>
            <a:spLocks noChangeArrowheads="1"/>
          </p:cNvSpPr>
          <p:nvPr>
            <p:custDataLst>
              <p:tags r:id="rId10"/>
            </p:custDataLst>
          </p:nvPr>
        </p:nvSpPr>
        <p:spPr bwMode="auto">
          <a:xfrm>
            <a:off x="533400" y="1066800"/>
            <a:ext cx="7772400" cy="3810000"/>
          </a:xfrm>
          <a:prstGeom prst="rect">
            <a:avLst/>
          </a:prstGeom>
          <a:noFill/>
          <a:ln w="0">
            <a:noFill/>
            <a:miter lim="800000"/>
            <a:headEnd/>
            <a:tailEnd/>
          </a:ln>
          <a:effectLst/>
        </p:spPr>
        <p:txBody>
          <a:bodyPr lIns="0" tIns="63500" rIns="0" bIns="0"/>
          <a:lstStyle/>
          <a:p>
            <a:pPr marL="304800" indent="-304800">
              <a:lnSpc>
                <a:spcPct val="111000"/>
              </a:lnSpc>
              <a:buClr>
                <a:srgbClr val="425C8F"/>
              </a:buClr>
              <a:buSzPct val="65000"/>
              <a:buFont typeface="Wingdings" pitchFamily="2" charset="2"/>
              <a:buChar char="è"/>
            </a:pPr>
            <a:r>
              <a:rPr lang="en-US"/>
              <a:t> </a:t>
            </a:r>
          </a:p>
        </p:txBody>
      </p:sp>
      <p:sp>
        <p:nvSpPr>
          <p:cNvPr id="166923" name="Rectangle 11"/>
          <p:cNvSpPr>
            <a:spLocks noChangeArrowheads="1"/>
          </p:cNvSpPr>
          <p:nvPr>
            <p:custDataLst>
              <p:tags r:id="rId11"/>
            </p:custDataLst>
          </p:nvPr>
        </p:nvSpPr>
        <p:spPr bwMode="auto">
          <a:xfrm>
            <a:off x="1387475" y="2776538"/>
            <a:ext cx="5432425" cy="2292350"/>
          </a:xfrm>
          <a:prstGeom prst="rect">
            <a:avLst/>
          </a:prstGeom>
          <a:solidFill>
            <a:srgbClr val="9999FF"/>
          </a:solidFill>
          <a:ln w="9525">
            <a:noFill/>
            <a:miter lim="800000"/>
            <a:headEnd/>
            <a:tailEnd/>
          </a:ln>
          <a:effectLst/>
        </p:spPr>
        <p:txBody>
          <a:bodyPr tIns="36000"/>
          <a:lstStyle/>
          <a:p>
            <a:pPr eaLnBrk="0" hangingPunct="0"/>
            <a:r>
              <a:rPr lang="en-US" sz="1200">
                <a:latin typeface="Arial" charset="0"/>
              </a:rPr>
              <a:t>Communication </a:t>
            </a:r>
          </a:p>
          <a:p>
            <a:pPr eaLnBrk="0" hangingPunct="0"/>
            <a:r>
              <a:rPr lang="en-US" sz="1200">
                <a:latin typeface="Arial" charset="0"/>
              </a:rPr>
              <a:t>Services</a:t>
            </a:r>
          </a:p>
        </p:txBody>
      </p:sp>
      <p:sp>
        <p:nvSpPr>
          <p:cNvPr id="166924" name="Rectangle 12"/>
          <p:cNvSpPr>
            <a:spLocks noChangeArrowheads="1"/>
          </p:cNvSpPr>
          <p:nvPr>
            <p:custDataLst>
              <p:tags r:id="rId12"/>
            </p:custDataLst>
          </p:nvPr>
        </p:nvSpPr>
        <p:spPr bwMode="auto">
          <a:xfrm>
            <a:off x="3355975" y="4598988"/>
            <a:ext cx="1263650" cy="381000"/>
          </a:xfrm>
          <a:prstGeom prst="rect">
            <a:avLst/>
          </a:prstGeom>
          <a:solidFill>
            <a:srgbClr val="6699FF"/>
          </a:solidFill>
          <a:ln w="9525">
            <a:noFill/>
            <a:miter lim="800000"/>
            <a:headEnd/>
            <a:tailEnd/>
          </a:ln>
          <a:effectLst>
            <a:prstShdw prst="shdw17" dist="17961" dir="2700000">
              <a:srgbClr val="6699FF">
                <a:gamma/>
                <a:shade val="60000"/>
                <a:invGamma/>
              </a:srgbClr>
            </a:prstShdw>
          </a:effectLst>
        </p:spPr>
        <p:txBody>
          <a:bodyPr anchor="ctr"/>
          <a:lstStyle/>
          <a:p>
            <a:pPr algn="ctr" eaLnBrk="0" hangingPunct="0"/>
            <a:r>
              <a:rPr lang="en-US" sz="1000" i="1">
                <a:latin typeface="Arial" charset="0"/>
              </a:rPr>
              <a:t>&lt;Bus specific&gt;</a:t>
            </a:r>
            <a:r>
              <a:rPr lang="en-US" sz="1000">
                <a:latin typeface="Arial" charset="0"/>
              </a:rPr>
              <a:t> Transport Protocol</a:t>
            </a:r>
          </a:p>
        </p:txBody>
      </p:sp>
      <p:sp>
        <p:nvSpPr>
          <p:cNvPr id="166925" name="Rectangle 13"/>
          <p:cNvSpPr>
            <a:spLocks noChangeArrowheads="1"/>
          </p:cNvSpPr>
          <p:nvPr>
            <p:custDataLst>
              <p:tags r:id="rId13"/>
            </p:custDataLst>
          </p:nvPr>
        </p:nvSpPr>
        <p:spPr bwMode="auto">
          <a:xfrm>
            <a:off x="2860675" y="4141788"/>
            <a:ext cx="1760538" cy="381000"/>
          </a:xfrm>
          <a:prstGeom prst="rect">
            <a:avLst/>
          </a:prstGeom>
          <a:solidFill>
            <a:srgbClr val="6699FF"/>
          </a:solidFill>
          <a:ln w="9525">
            <a:noFill/>
            <a:miter lim="800000"/>
            <a:headEnd/>
            <a:tailEnd/>
          </a:ln>
          <a:effectLst>
            <a:prstShdw prst="shdw17" dist="17961" dir="2700000">
              <a:srgbClr val="6699FF">
                <a:gamma/>
                <a:shade val="60000"/>
                <a:invGamma/>
              </a:srgbClr>
            </a:prstShdw>
          </a:effectLst>
        </p:spPr>
        <p:txBody>
          <a:bodyPr anchor="ctr"/>
          <a:lstStyle/>
          <a:p>
            <a:pPr algn="ctr" eaLnBrk="0" hangingPunct="0"/>
            <a:r>
              <a:rPr lang="en-US" sz="1000">
                <a:latin typeface="Arial" charset="0"/>
              </a:rPr>
              <a:t>PDU Router</a:t>
            </a:r>
          </a:p>
        </p:txBody>
      </p:sp>
      <p:sp>
        <p:nvSpPr>
          <p:cNvPr id="166926" name="Rectangle 14"/>
          <p:cNvSpPr>
            <a:spLocks noChangeArrowheads="1"/>
          </p:cNvSpPr>
          <p:nvPr>
            <p:custDataLst>
              <p:tags r:id="rId14"/>
            </p:custDataLst>
          </p:nvPr>
        </p:nvSpPr>
        <p:spPr bwMode="auto">
          <a:xfrm>
            <a:off x="2860675" y="4535488"/>
            <a:ext cx="423863" cy="444500"/>
          </a:xfrm>
          <a:prstGeom prst="rect">
            <a:avLst/>
          </a:prstGeom>
          <a:solidFill>
            <a:srgbClr val="6699FF"/>
          </a:solidFill>
          <a:ln w="9525">
            <a:noFill/>
            <a:miter lim="800000"/>
            <a:headEnd/>
            <a:tailEnd/>
          </a:ln>
          <a:effectLst>
            <a:prstShdw prst="shdw17" dist="17961" dir="2700000">
              <a:srgbClr val="6699FF">
                <a:gamma/>
                <a:shade val="60000"/>
                <a:invGamma/>
              </a:srgbClr>
            </a:prstShdw>
          </a:effectLst>
        </p:spPr>
        <p:txBody>
          <a:bodyPr vert="eaVert" anchor="ctr"/>
          <a:lstStyle/>
          <a:p>
            <a:pPr algn="ctr" eaLnBrk="0" hangingPunct="0"/>
            <a:endParaRPr lang="en-GB" sz="800">
              <a:latin typeface="Arial" charset="0"/>
            </a:endParaRPr>
          </a:p>
        </p:txBody>
      </p:sp>
      <p:sp>
        <p:nvSpPr>
          <p:cNvPr id="166927" name="Rectangle 15"/>
          <p:cNvSpPr>
            <a:spLocks noChangeArrowheads="1"/>
          </p:cNvSpPr>
          <p:nvPr>
            <p:custDataLst>
              <p:tags r:id="rId15"/>
            </p:custDataLst>
          </p:nvPr>
        </p:nvSpPr>
        <p:spPr bwMode="auto">
          <a:xfrm>
            <a:off x="3768725" y="3227388"/>
            <a:ext cx="849313" cy="838200"/>
          </a:xfrm>
          <a:prstGeom prst="rect">
            <a:avLst/>
          </a:prstGeom>
          <a:solidFill>
            <a:srgbClr val="00CCFF"/>
          </a:solidFill>
          <a:ln w="9525">
            <a:noFill/>
            <a:miter lim="800000"/>
            <a:headEnd/>
            <a:tailEnd/>
          </a:ln>
          <a:effectLst>
            <a:prstShdw prst="shdw17" dist="17961" dir="2700000">
              <a:srgbClr val="00CCFF">
                <a:gamma/>
                <a:shade val="60000"/>
                <a:invGamma/>
              </a:srgbClr>
            </a:prstShdw>
          </a:effectLst>
        </p:spPr>
        <p:txBody>
          <a:bodyPr lIns="54000" rIns="54000" anchor="ctr"/>
          <a:lstStyle/>
          <a:p>
            <a:pPr algn="ctr" eaLnBrk="0" hangingPunct="0"/>
            <a:r>
              <a:rPr lang="en-US" sz="1000">
                <a:latin typeface="Arial" charset="0"/>
              </a:rPr>
              <a:t>Dcm</a:t>
            </a:r>
          </a:p>
          <a:p>
            <a:pPr algn="ctr" eaLnBrk="0" hangingPunct="0"/>
            <a:r>
              <a:rPr lang="en-US" sz="1000">
                <a:latin typeface="Arial" charset="0"/>
              </a:rPr>
              <a:t>Diagnostic Com.</a:t>
            </a:r>
          </a:p>
          <a:p>
            <a:pPr algn="ctr" eaLnBrk="0" hangingPunct="0"/>
            <a:r>
              <a:rPr lang="en-US" sz="1000">
                <a:latin typeface="Arial" charset="0"/>
              </a:rPr>
              <a:t>Manager</a:t>
            </a:r>
          </a:p>
        </p:txBody>
      </p:sp>
      <p:sp>
        <p:nvSpPr>
          <p:cNvPr id="166928" name="Rectangle 16"/>
          <p:cNvSpPr>
            <a:spLocks noChangeArrowheads="1"/>
          </p:cNvSpPr>
          <p:nvPr>
            <p:custDataLst>
              <p:tags r:id="rId16"/>
            </p:custDataLst>
          </p:nvPr>
        </p:nvSpPr>
        <p:spPr bwMode="auto">
          <a:xfrm>
            <a:off x="2860675" y="3227388"/>
            <a:ext cx="849313" cy="838200"/>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lIns="54000" rIns="54000" anchor="ctr"/>
          <a:lstStyle/>
          <a:p>
            <a:pPr algn="ctr" eaLnBrk="0" hangingPunct="0"/>
            <a:r>
              <a:rPr lang="en-US" sz="1000">
                <a:latin typeface="Arial" charset="0"/>
              </a:rPr>
              <a:t>AUTOSAR COM</a:t>
            </a:r>
          </a:p>
        </p:txBody>
      </p:sp>
      <p:sp>
        <p:nvSpPr>
          <p:cNvPr id="166929" name="Rectangle 17"/>
          <p:cNvSpPr>
            <a:spLocks noChangeArrowheads="1"/>
          </p:cNvSpPr>
          <p:nvPr>
            <p:custDataLst>
              <p:tags r:id="rId17"/>
            </p:custDataLst>
          </p:nvPr>
        </p:nvSpPr>
        <p:spPr bwMode="auto">
          <a:xfrm>
            <a:off x="5451475" y="3665538"/>
            <a:ext cx="727075" cy="1323975"/>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anchor="ctr"/>
          <a:lstStyle/>
          <a:p>
            <a:pPr algn="ctr" eaLnBrk="0" hangingPunct="0"/>
            <a:r>
              <a:rPr lang="en-US" sz="1000" i="1">
                <a:latin typeface="Arial" charset="0"/>
              </a:rPr>
              <a:t>&lt;Bus specific&gt;</a:t>
            </a:r>
            <a:endParaRPr lang="en-US" sz="1000">
              <a:latin typeface="Arial" charset="0"/>
            </a:endParaRPr>
          </a:p>
          <a:p>
            <a:pPr algn="ctr" eaLnBrk="0" hangingPunct="0"/>
            <a:r>
              <a:rPr lang="en-US" sz="1000">
                <a:latin typeface="Arial" charset="0"/>
              </a:rPr>
              <a:t> NM</a:t>
            </a:r>
          </a:p>
        </p:txBody>
      </p:sp>
      <p:sp>
        <p:nvSpPr>
          <p:cNvPr id="166930" name="Rectangle 18"/>
          <p:cNvSpPr>
            <a:spLocks noChangeArrowheads="1"/>
          </p:cNvSpPr>
          <p:nvPr>
            <p:custDataLst>
              <p:tags r:id="rId18"/>
            </p:custDataLst>
          </p:nvPr>
        </p:nvSpPr>
        <p:spPr bwMode="auto">
          <a:xfrm>
            <a:off x="1922463" y="4132263"/>
            <a:ext cx="849312" cy="838200"/>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lIns="54000" rIns="54000" anchor="ctr"/>
          <a:lstStyle/>
          <a:p>
            <a:pPr algn="ctr" eaLnBrk="0" hangingPunct="0"/>
            <a:r>
              <a:rPr lang="en-US" sz="1000">
                <a:latin typeface="Arial" charset="0"/>
              </a:rPr>
              <a:t>IPDU Multiplexer</a:t>
            </a:r>
          </a:p>
        </p:txBody>
      </p:sp>
      <p:sp>
        <p:nvSpPr>
          <p:cNvPr id="166931" name="Rectangle 19"/>
          <p:cNvSpPr>
            <a:spLocks noChangeArrowheads="1"/>
          </p:cNvSpPr>
          <p:nvPr>
            <p:custDataLst>
              <p:tags r:id="rId19"/>
            </p:custDataLst>
          </p:nvPr>
        </p:nvSpPr>
        <p:spPr bwMode="auto">
          <a:xfrm>
            <a:off x="5449888" y="3221038"/>
            <a:ext cx="727075" cy="384175"/>
          </a:xfrm>
          <a:prstGeom prst="rect">
            <a:avLst/>
          </a:prstGeom>
          <a:solidFill>
            <a:schemeClr val="folHlink"/>
          </a:solidFill>
          <a:ln w="9525" algn="ctr">
            <a:noFill/>
            <a:miter lim="800000"/>
            <a:headEnd/>
            <a:tailEnd/>
          </a:ln>
          <a:effectLst>
            <a:prstShdw prst="shdw17" dist="17961" dir="2700000">
              <a:schemeClr val="folHlink">
                <a:gamma/>
                <a:shade val="60000"/>
                <a:invGamma/>
              </a:schemeClr>
            </a:prstShdw>
          </a:effectLst>
        </p:spPr>
        <p:txBody>
          <a:bodyPr lIns="54000" rIns="54000" anchor="ctr"/>
          <a:lstStyle/>
          <a:p>
            <a:pPr algn="ctr" eaLnBrk="0" hangingPunct="0"/>
            <a:r>
              <a:rPr lang="en-US" sz="1000">
                <a:latin typeface="Arial" charset="0"/>
              </a:rPr>
              <a:t>Generic NM Interface</a:t>
            </a:r>
          </a:p>
        </p:txBody>
      </p:sp>
      <p:sp>
        <p:nvSpPr>
          <p:cNvPr id="166932" name="Rectangle 20"/>
          <p:cNvSpPr>
            <a:spLocks noChangeArrowheads="1"/>
          </p:cNvSpPr>
          <p:nvPr>
            <p:custDataLst>
              <p:tags r:id="rId20"/>
            </p:custDataLst>
          </p:nvPr>
        </p:nvSpPr>
        <p:spPr bwMode="auto">
          <a:xfrm>
            <a:off x="4678363" y="3222625"/>
            <a:ext cx="701675" cy="1763713"/>
          </a:xfrm>
          <a:prstGeom prst="rect">
            <a:avLst/>
          </a:prstGeom>
          <a:solidFill>
            <a:schemeClr val="folHlink"/>
          </a:solidFill>
          <a:ln w="9525">
            <a:noFill/>
            <a:miter lim="800000"/>
            <a:headEnd/>
            <a:tailEnd/>
          </a:ln>
          <a:effectLst>
            <a:prstShdw prst="shdw17" dist="17961" dir="2700000">
              <a:schemeClr val="folHlink">
                <a:gamma/>
                <a:shade val="60000"/>
                <a:invGamma/>
              </a:schemeClr>
            </a:prstShdw>
          </a:effectLst>
        </p:spPr>
        <p:txBody>
          <a:bodyPr anchor="ctr"/>
          <a:lstStyle/>
          <a:p>
            <a:pPr algn="ctr" eaLnBrk="0" hangingPunct="0"/>
            <a:r>
              <a:rPr lang="en-US" sz="1000" i="1">
                <a:latin typeface="Arial" charset="0"/>
              </a:rPr>
              <a:t>&lt;Bus specific&gt;</a:t>
            </a:r>
            <a:endParaRPr lang="en-US" sz="1000">
              <a:latin typeface="Arial" charset="0"/>
            </a:endParaRPr>
          </a:p>
          <a:p>
            <a:pPr algn="ctr" eaLnBrk="0" hangingPunct="0"/>
            <a:r>
              <a:rPr lang="en-US" sz="1000">
                <a:latin typeface="Arial" charset="0"/>
              </a:rPr>
              <a:t> State Manager</a:t>
            </a:r>
          </a:p>
        </p:txBody>
      </p:sp>
      <p:sp>
        <p:nvSpPr>
          <p:cNvPr id="166933" name="Rectangle 21"/>
          <p:cNvSpPr>
            <a:spLocks noChangeArrowheads="1"/>
          </p:cNvSpPr>
          <p:nvPr>
            <p:custDataLst>
              <p:tags r:id="rId21"/>
            </p:custDataLst>
          </p:nvPr>
        </p:nvSpPr>
        <p:spPr bwMode="auto">
          <a:xfrm>
            <a:off x="287338" y="2428875"/>
            <a:ext cx="8240712" cy="363538"/>
          </a:xfrm>
          <a:prstGeom prst="rect">
            <a:avLst/>
          </a:prstGeom>
          <a:solidFill>
            <a:srgbClr val="FF5008"/>
          </a:solidFill>
          <a:ln w="12700">
            <a:noFill/>
            <a:miter lim="800000"/>
            <a:headEnd/>
            <a:tailEnd type="none" w="sm" len="sm"/>
          </a:ln>
          <a:effectLst/>
        </p:spPr>
        <p:txBody>
          <a:bodyPr wrap="none" lIns="0" tIns="0" rIns="0" bIns="0" anchor="ctr"/>
          <a:lstStyle/>
          <a:p>
            <a:pPr algn="ctr" eaLnBrk="0" hangingPunct="0">
              <a:lnSpc>
                <a:spcPct val="95000"/>
              </a:lnSpc>
            </a:pPr>
            <a:r>
              <a:rPr lang="en-US" sz="2200">
                <a:solidFill>
                  <a:schemeClr val="bg1"/>
                </a:solidFill>
                <a:latin typeface="Arial" charset="0"/>
              </a:rPr>
              <a:t>AUTOSAR Runtime Environment (RTE)</a:t>
            </a:r>
          </a:p>
        </p:txBody>
      </p:sp>
      <p:sp>
        <p:nvSpPr>
          <p:cNvPr id="166934" name="Rectangle 22"/>
          <p:cNvSpPr>
            <a:spLocks noChangeArrowheads="1"/>
          </p:cNvSpPr>
          <p:nvPr>
            <p:custDataLst>
              <p:tags r:id="rId22"/>
            </p:custDataLst>
          </p:nvPr>
        </p:nvSpPr>
        <p:spPr bwMode="auto">
          <a:xfrm>
            <a:off x="284163" y="973138"/>
            <a:ext cx="8250237" cy="1465262"/>
          </a:xfrm>
          <a:prstGeom prst="rect">
            <a:avLst/>
          </a:prstGeom>
          <a:solidFill>
            <a:srgbClr val="4D4D4D"/>
          </a:solidFill>
          <a:ln w="12700">
            <a:noFill/>
            <a:miter lim="800000"/>
            <a:headEnd/>
            <a:tailEnd type="none" w="sm" len="sm"/>
          </a:ln>
          <a:effectLst/>
        </p:spPr>
        <p:txBody>
          <a:bodyPr wrap="none" lIns="0" tIns="0" rIns="0" bIns="0" anchor="ctr"/>
          <a:lstStyle/>
          <a:p>
            <a:pPr algn="ctr" eaLnBrk="0" hangingPunct="0">
              <a:lnSpc>
                <a:spcPct val="95000"/>
              </a:lnSpc>
            </a:pPr>
            <a:endParaRPr lang="en-GB" sz="2200">
              <a:solidFill>
                <a:schemeClr val="bg1"/>
              </a:solidFill>
              <a:latin typeface="Arial" charset="0"/>
            </a:endParaRPr>
          </a:p>
        </p:txBody>
      </p:sp>
      <p:sp>
        <p:nvSpPr>
          <p:cNvPr id="166935" name="Rectangle 23"/>
          <p:cNvSpPr>
            <a:spLocks noChangeArrowheads="1"/>
          </p:cNvSpPr>
          <p:nvPr>
            <p:custDataLst>
              <p:tags r:id="rId23"/>
            </p:custDataLst>
          </p:nvPr>
        </p:nvSpPr>
        <p:spPr bwMode="auto">
          <a:xfrm>
            <a:off x="2178050" y="1066800"/>
            <a:ext cx="1331913" cy="71120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Actuator</a:t>
            </a:r>
          </a:p>
          <a:p>
            <a:pPr algn="ctr" eaLnBrk="0" hangingPunct="0">
              <a:lnSpc>
                <a:spcPct val="95000"/>
              </a:lnSpc>
            </a:pPr>
            <a:r>
              <a:rPr lang="en-US" sz="1200" b="1">
                <a:latin typeface="Arial" charset="0"/>
              </a:rPr>
              <a:t>Software</a:t>
            </a:r>
          </a:p>
          <a:p>
            <a:pPr algn="ctr" eaLnBrk="0" hangingPunct="0">
              <a:lnSpc>
                <a:spcPct val="95000"/>
              </a:lnSpc>
            </a:pPr>
            <a:r>
              <a:rPr lang="en-US" sz="1200" b="1">
                <a:latin typeface="Arial" charset="0"/>
              </a:rPr>
              <a:t>Component</a:t>
            </a:r>
          </a:p>
        </p:txBody>
      </p:sp>
      <p:sp>
        <p:nvSpPr>
          <p:cNvPr id="166936" name="Rectangle 24" descr="90%"/>
          <p:cNvSpPr>
            <a:spLocks noChangeArrowheads="1"/>
          </p:cNvSpPr>
          <p:nvPr>
            <p:custDataLst>
              <p:tags r:id="rId24"/>
            </p:custDataLst>
          </p:nvPr>
        </p:nvSpPr>
        <p:spPr bwMode="auto">
          <a:xfrm>
            <a:off x="493713" y="1778000"/>
            <a:ext cx="1333500" cy="404813"/>
          </a:xfrm>
          <a:prstGeom prst="rect">
            <a:avLst/>
          </a:prstGeom>
          <a:pattFill prst="pct90">
            <a:fgClr>
              <a:srgbClr val="CCCCFF"/>
            </a:fgClr>
            <a:bgClr>
              <a:schemeClr val="bg2"/>
            </a:bgClr>
          </a:pattFill>
          <a:ln w="12700">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AUTOSAR</a:t>
            </a:r>
            <a:br>
              <a:rPr lang="en-US" sz="1200" b="1">
                <a:latin typeface="Arial" charset="0"/>
              </a:rPr>
            </a:br>
            <a:r>
              <a:rPr lang="en-US" sz="1200" b="1">
                <a:latin typeface="Arial" charset="0"/>
              </a:rPr>
              <a:t>Interface</a:t>
            </a:r>
          </a:p>
        </p:txBody>
      </p:sp>
      <p:sp>
        <p:nvSpPr>
          <p:cNvPr id="166937" name="Rectangle 25"/>
          <p:cNvSpPr>
            <a:spLocks noChangeArrowheads="1"/>
          </p:cNvSpPr>
          <p:nvPr>
            <p:custDataLst>
              <p:tags r:id="rId25"/>
            </p:custDataLst>
          </p:nvPr>
        </p:nvSpPr>
        <p:spPr bwMode="auto">
          <a:xfrm>
            <a:off x="493713" y="1062038"/>
            <a:ext cx="1333500" cy="71596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Application</a:t>
            </a:r>
          </a:p>
          <a:p>
            <a:pPr algn="ctr" eaLnBrk="0" hangingPunct="0">
              <a:lnSpc>
                <a:spcPct val="95000"/>
              </a:lnSpc>
            </a:pPr>
            <a:r>
              <a:rPr lang="en-US" sz="1200" b="1">
                <a:latin typeface="Arial" charset="0"/>
              </a:rPr>
              <a:t>Software</a:t>
            </a:r>
          </a:p>
          <a:p>
            <a:pPr algn="ctr" eaLnBrk="0" hangingPunct="0">
              <a:lnSpc>
                <a:spcPct val="95000"/>
              </a:lnSpc>
            </a:pPr>
            <a:r>
              <a:rPr lang="en-US" sz="1200" b="1">
                <a:latin typeface="Arial" charset="0"/>
              </a:rPr>
              <a:t>Component</a:t>
            </a:r>
          </a:p>
        </p:txBody>
      </p:sp>
      <p:sp>
        <p:nvSpPr>
          <p:cNvPr id="166938" name="Rectangle 26"/>
          <p:cNvSpPr>
            <a:spLocks noChangeArrowheads="1"/>
          </p:cNvSpPr>
          <p:nvPr>
            <p:custDataLst>
              <p:tags r:id="rId26"/>
            </p:custDataLst>
          </p:nvPr>
        </p:nvSpPr>
        <p:spPr bwMode="auto">
          <a:xfrm>
            <a:off x="3841750" y="1066800"/>
            <a:ext cx="1333500" cy="71120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Sensor</a:t>
            </a:r>
          </a:p>
          <a:p>
            <a:pPr algn="ctr" eaLnBrk="0" hangingPunct="0">
              <a:lnSpc>
                <a:spcPct val="95000"/>
              </a:lnSpc>
            </a:pPr>
            <a:r>
              <a:rPr lang="en-US" sz="1200" b="1">
                <a:latin typeface="Arial" charset="0"/>
              </a:rPr>
              <a:t>Software</a:t>
            </a:r>
          </a:p>
          <a:p>
            <a:pPr algn="ctr" eaLnBrk="0" hangingPunct="0">
              <a:lnSpc>
                <a:spcPct val="95000"/>
              </a:lnSpc>
            </a:pPr>
            <a:r>
              <a:rPr lang="en-US" sz="1200" b="1">
                <a:latin typeface="Arial" charset="0"/>
              </a:rPr>
              <a:t>Component</a:t>
            </a:r>
          </a:p>
        </p:txBody>
      </p:sp>
      <p:sp>
        <p:nvSpPr>
          <p:cNvPr id="166939" name="Rectangle 27"/>
          <p:cNvSpPr>
            <a:spLocks noChangeArrowheads="1"/>
          </p:cNvSpPr>
          <p:nvPr>
            <p:custDataLst>
              <p:tags r:id="rId27"/>
            </p:custDataLst>
          </p:nvPr>
        </p:nvSpPr>
        <p:spPr bwMode="auto">
          <a:xfrm>
            <a:off x="7100888" y="1062038"/>
            <a:ext cx="1331912" cy="71596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Application</a:t>
            </a:r>
          </a:p>
          <a:p>
            <a:pPr algn="ctr" eaLnBrk="0" hangingPunct="0">
              <a:lnSpc>
                <a:spcPct val="95000"/>
              </a:lnSpc>
            </a:pPr>
            <a:r>
              <a:rPr lang="en-US" sz="1200" b="1">
                <a:latin typeface="Arial" charset="0"/>
              </a:rPr>
              <a:t>Software</a:t>
            </a:r>
          </a:p>
          <a:p>
            <a:pPr algn="ctr" eaLnBrk="0" hangingPunct="0">
              <a:lnSpc>
                <a:spcPct val="95000"/>
              </a:lnSpc>
            </a:pPr>
            <a:r>
              <a:rPr lang="en-US" sz="1200" b="1">
                <a:latin typeface="Arial" charset="0"/>
              </a:rPr>
              <a:t>Component</a:t>
            </a:r>
          </a:p>
        </p:txBody>
      </p:sp>
      <p:sp>
        <p:nvSpPr>
          <p:cNvPr id="166940" name="Text Box 28"/>
          <p:cNvSpPr txBox="1">
            <a:spLocks noChangeArrowheads="1"/>
          </p:cNvSpPr>
          <p:nvPr>
            <p:custDataLst>
              <p:tags r:id="rId28"/>
            </p:custDataLst>
          </p:nvPr>
        </p:nvSpPr>
        <p:spPr bwMode="auto">
          <a:xfrm>
            <a:off x="5497513" y="1893888"/>
            <a:ext cx="1377950" cy="406400"/>
          </a:xfrm>
          <a:prstGeom prst="rect">
            <a:avLst/>
          </a:prstGeom>
          <a:noFill/>
          <a:ln w="12700">
            <a:noFill/>
            <a:miter lim="800000"/>
            <a:headEnd/>
            <a:tailEnd type="none" w="sm" len="sm"/>
          </a:ln>
          <a:effectLst/>
        </p:spPr>
        <p:txBody>
          <a:bodyPr wrap="none" lIns="0" tIns="0" rIns="0" bIns="0">
            <a:spAutoFit/>
          </a:bodyPr>
          <a:lstStyle/>
          <a:p>
            <a:pPr algn="ctr" eaLnBrk="0" hangingPunct="0">
              <a:lnSpc>
                <a:spcPct val="95000"/>
              </a:lnSpc>
            </a:pPr>
            <a:r>
              <a:rPr lang="en-US" sz="2800" b="1">
                <a:latin typeface="Arial" charset="0"/>
              </a:rPr>
              <a:t>..............</a:t>
            </a:r>
          </a:p>
        </p:txBody>
      </p:sp>
      <p:sp>
        <p:nvSpPr>
          <p:cNvPr id="166941" name="Text Box 29"/>
          <p:cNvSpPr txBox="1">
            <a:spLocks noChangeArrowheads="1"/>
          </p:cNvSpPr>
          <p:nvPr>
            <p:custDataLst>
              <p:tags r:id="rId29"/>
            </p:custDataLst>
          </p:nvPr>
        </p:nvSpPr>
        <p:spPr bwMode="auto">
          <a:xfrm>
            <a:off x="5473700" y="1273175"/>
            <a:ext cx="1349375" cy="635000"/>
          </a:xfrm>
          <a:prstGeom prst="rect">
            <a:avLst/>
          </a:prstGeom>
          <a:noFill/>
          <a:ln w="12700">
            <a:noFill/>
            <a:miter lim="800000"/>
            <a:headEnd/>
            <a:tailEnd type="none" w="sm" len="sm"/>
          </a:ln>
          <a:effectLst/>
        </p:spPr>
        <p:txBody>
          <a:bodyPr wrap="none" lIns="0" tIns="0" rIns="0" bIns="0">
            <a:spAutoFit/>
          </a:bodyPr>
          <a:lstStyle/>
          <a:p>
            <a:pPr algn="ctr" eaLnBrk="0" hangingPunct="0">
              <a:lnSpc>
                <a:spcPct val="95000"/>
              </a:lnSpc>
            </a:pPr>
            <a:r>
              <a:rPr lang="en-US" sz="2200">
                <a:solidFill>
                  <a:schemeClr val="bg1"/>
                </a:solidFill>
                <a:latin typeface="Arial" charset="0"/>
              </a:rPr>
              <a:t>AUTOSAR</a:t>
            </a:r>
            <a:br>
              <a:rPr lang="en-US" sz="2200">
                <a:solidFill>
                  <a:schemeClr val="bg1"/>
                </a:solidFill>
                <a:latin typeface="Arial" charset="0"/>
              </a:rPr>
            </a:br>
            <a:r>
              <a:rPr lang="en-US" sz="2200">
                <a:solidFill>
                  <a:schemeClr val="bg1"/>
                </a:solidFill>
                <a:latin typeface="Arial" charset="0"/>
              </a:rPr>
              <a:t>Software</a:t>
            </a:r>
          </a:p>
        </p:txBody>
      </p:sp>
      <p:sp>
        <p:nvSpPr>
          <p:cNvPr id="166942" name="Rectangle 30" descr="90%"/>
          <p:cNvSpPr>
            <a:spLocks noChangeArrowheads="1"/>
          </p:cNvSpPr>
          <p:nvPr>
            <p:custDataLst>
              <p:tags r:id="rId30"/>
            </p:custDataLst>
          </p:nvPr>
        </p:nvSpPr>
        <p:spPr bwMode="auto">
          <a:xfrm>
            <a:off x="2178050" y="1778000"/>
            <a:ext cx="1328738" cy="400050"/>
          </a:xfrm>
          <a:prstGeom prst="rect">
            <a:avLst/>
          </a:prstGeom>
          <a:pattFill prst="pct90">
            <a:fgClr>
              <a:srgbClr val="CCCCFF"/>
            </a:fgClr>
            <a:bgClr>
              <a:schemeClr val="bg2"/>
            </a:bgClr>
          </a:pattFill>
          <a:ln w="12700" algn="ctr">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AUTOSAR</a:t>
            </a:r>
            <a:br>
              <a:rPr lang="en-US" sz="1200" b="1">
                <a:latin typeface="Arial" charset="0"/>
              </a:rPr>
            </a:br>
            <a:r>
              <a:rPr lang="en-US" sz="1200" b="1">
                <a:latin typeface="Arial" charset="0"/>
              </a:rPr>
              <a:t>Interface</a:t>
            </a:r>
          </a:p>
        </p:txBody>
      </p:sp>
      <p:sp>
        <p:nvSpPr>
          <p:cNvPr id="166943" name="Rectangle 31" descr="90%"/>
          <p:cNvSpPr>
            <a:spLocks noChangeArrowheads="1"/>
          </p:cNvSpPr>
          <p:nvPr>
            <p:custDataLst>
              <p:tags r:id="rId31"/>
            </p:custDataLst>
          </p:nvPr>
        </p:nvSpPr>
        <p:spPr bwMode="auto">
          <a:xfrm>
            <a:off x="3840163" y="1778000"/>
            <a:ext cx="1331912" cy="406400"/>
          </a:xfrm>
          <a:prstGeom prst="rect">
            <a:avLst/>
          </a:prstGeom>
          <a:pattFill prst="pct90">
            <a:fgClr>
              <a:srgbClr val="CCCCFF"/>
            </a:fgClr>
            <a:bgClr>
              <a:schemeClr val="bg2"/>
            </a:bgClr>
          </a:pattFill>
          <a:ln w="12700" algn="ctr">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AUTOSAR</a:t>
            </a:r>
            <a:br>
              <a:rPr lang="en-US" sz="1200" b="1">
                <a:latin typeface="Arial" charset="0"/>
              </a:rPr>
            </a:br>
            <a:r>
              <a:rPr lang="en-US" sz="1200" b="1">
                <a:latin typeface="Arial" charset="0"/>
              </a:rPr>
              <a:t>Interface</a:t>
            </a:r>
          </a:p>
        </p:txBody>
      </p:sp>
      <p:sp>
        <p:nvSpPr>
          <p:cNvPr id="166944" name="Rectangle 32" descr="90%"/>
          <p:cNvSpPr>
            <a:spLocks noChangeArrowheads="1"/>
          </p:cNvSpPr>
          <p:nvPr>
            <p:custDataLst>
              <p:tags r:id="rId32"/>
            </p:custDataLst>
          </p:nvPr>
        </p:nvSpPr>
        <p:spPr bwMode="auto">
          <a:xfrm>
            <a:off x="7100888" y="1778000"/>
            <a:ext cx="1331912" cy="401638"/>
          </a:xfrm>
          <a:prstGeom prst="rect">
            <a:avLst/>
          </a:prstGeom>
          <a:pattFill prst="pct90">
            <a:fgClr>
              <a:srgbClr val="CCCCFF"/>
            </a:fgClr>
            <a:bgClr>
              <a:schemeClr val="bg2"/>
            </a:bgClr>
          </a:pattFill>
          <a:ln w="12700" algn="ctr">
            <a:solidFill>
              <a:schemeClr val="tx1"/>
            </a:solidFill>
            <a:miter lim="800000"/>
            <a:headEnd/>
            <a:tailEnd type="none" w="sm" len="sm"/>
          </a:ln>
          <a:effectLst/>
        </p:spPr>
        <p:txBody>
          <a:bodyPr wrap="none" lIns="0" tIns="0" rIns="0" bIns="0" anchor="ctr"/>
          <a:lstStyle/>
          <a:p>
            <a:pPr algn="ctr" eaLnBrk="0" hangingPunct="0">
              <a:lnSpc>
                <a:spcPct val="95000"/>
              </a:lnSpc>
            </a:pPr>
            <a:r>
              <a:rPr lang="en-US" sz="1200" b="1">
                <a:latin typeface="Arial" charset="0"/>
              </a:rPr>
              <a:t>AUTOSAR</a:t>
            </a:r>
            <a:br>
              <a:rPr lang="en-US" sz="1200" b="1">
                <a:latin typeface="Arial" charset="0"/>
              </a:rPr>
            </a:br>
            <a:r>
              <a:rPr lang="en-US" sz="1200" b="1">
                <a:latin typeface="Arial" charset="0"/>
              </a:rPr>
              <a:t>Interface</a:t>
            </a:r>
          </a:p>
        </p:txBody>
      </p:sp>
      <p:sp>
        <p:nvSpPr>
          <p:cNvPr id="166945" name="AutoShape 33"/>
          <p:cNvSpPr>
            <a:spLocks noChangeArrowheads="1"/>
          </p:cNvSpPr>
          <p:nvPr>
            <p:custDataLst>
              <p:tags r:id="rId33"/>
            </p:custDataLst>
          </p:nvPr>
        </p:nvSpPr>
        <p:spPr bwMode="auto">
          <a:xfrm>
            <a:off x="1089025" y="2205038"/>
            <a:ext cx="171450" cy="214312"/>
          </a:xfrm>
          <a:prstGeom prst="upDownArrow">
            <a:avLst>
              <a:gd name="adj1" fmla="val 50000"/>
              <a:gd name="adj2" fmla="val 25000"/>
            </a:avLst>
          </a:prstGeom>
          <a:solidFill>
            <a:srgbClr val="0000FF"/>
          </a:solidFill>
          <a:ln w="12700">
            <a:solidFill>
              <a:schemeClr val="tx1"/>
            </a:solidFill>
            <a:miter lim="800000"/>
            <a:headEnd/>
            <a:tailEnd type="none" w="sm" len="sm"/>
          </a:ln>
          <a:effectLst/>
        </p:spPr>
        <p:txBody>
          <a:bodyPr wrap="none" lIns="0" tIns="0" rIns="0" bIns="0" anchor="ctr"/>
          <a:lstStyle/>
          <a:p>
            <a:pPr algn="ctr" eaLnBrk="0" hangingPunct="0"/>
            <a:endParaRPr lang="en-GB" sz="1600"/>
          </a:p>
        </p:txBody>
      </p:sp>
      <p:sp>
        <p:nvSpPr>
          <p:cNvPr id="166946" name="AutoShape 34"/>
          <p:cNvSpPr>
            <a:spLocks noChangeArrowheads="1"/>
          </p:cNvSpPr>
          <p:nvPr>
            <p:custDataLst>
              <p:tags r:id="rId34"/>
            </p:custDataLst>
          </p:nvPr>
        </p:nvSpPr>
        <p:spPr bwMode="auto">
          <a:xfrm>
            <a:off x="2765425" y="2205038"/>
            <a:ext cx="171450" cy="214312"/>
          </a:xfrm>
          <a:prstGeom prst="upDownArrow">
            <a:avLst>
              <a:gd name="adj1" fmla="val 50000"/>
              <a:gd name="adj2" fmla="val 25000"/>
            </a:avLst>
          </a:prstGeom>
          <a:solidFill>
            <a:srgbClr val="0000FF"/>
          </a:solidFill>
          <a:ln w="12700">
            <a:solidFill>
              <a:schemeClr val="tx1"/>
            </a:solidFill>
            <a:miter lim="800000"/>
            <a:headEnd/>
            <a:tailEnd type="none" w="sm" len="sm"/>
          </a:ln>
          <a:effectLst/>
        </p:spPr>
        <p:txBody>
          <a:bodyPr wrap="none" lIns="0" tIns="0" rIns="0" bIns="0" anchor="ctr"/>
          <a:lstStyle/>
          <a:p>
            <a:pPr algn="ctr" eaLnBrk="0" hangingPunct="0"/>
            <a:endParaRPr lang="en-GB" sz="1600"/>
          </a:p>
        </p:txBody>
      </p:sp>
      <p:sp>
        <p:nvSpPr>
          <p:cNvPr id="166947" name="AutoShape 35"/>
          <p:cNvSpPr>
            <a:spLocks noChangeArrowheads="1"/>
          </p:cNvSpPr>
          <p:nvPr>
            <p:custDataLst>
              <p:tags r:id="rId35"/>
            </p:custDataLst>
          </p:nvPr>
        </p:nvSpPr>
        <p:spPr bwMode="auto">
          <a:xfrm>
            <a:off x="4421188" y="2189163"/>
            <a:ext cx="171450" cy="212725"/>
          </a:xfrm>
          <a:prstGeom prst="upDownArrow">
            <a:avLst>
              <a:gd name="adj1" fmla="val 50000"/>
              <a:gd name="adj2" fmla="val 24815"/>
            </a:avLst>
          </a:prstGeom>
          <a:solidFill>
            <a:srgbClr val="0000FF"/>
          </a:solidFill>
          <a:ln w="12700">
            <a:solidFill>
              <a:schemeClr val="tx1"/>
            </a:solidFill>
            <a:miter lim="800000"/>
            <a:headEnd/>
            <a:tailEnd type="none" w="sm" len="sm"/>
          </a:ln>
          <a:effectLst/>
        </p:spPr>
        <p:txBody>
          <a:bodyPr wrap="none" lIns="0" tIns="0" rIns="0" bIns="0" anchor="ctr"/>
          <a:lstStyle/>
          <a:p>
            <a:pPr algn="ctr" eaLnBrk="0" hangingPunct="0"/>
            <a:endParaRPr lang="en-GB" sz="1600"/>
          </a:p>
        </p:txBody>
      </p:sp>
      <p:sp>
        <p:nvSpPr>
          <p:cNvPr id="166948" name="AutoShape 36"/>
          <p:cNvSpPr>
            <a:spLocks noChangeArrowheads="1"/>
          </p:cNvSpPr>
          <p:nvPr>
            <p:custDataLst>
              <p:tags r:id="rId36"/>
            </p:custDataLst>
          </p:nvPr>
        </p:nvSpPr>
        <p:spPr bwMode="auto">
          <a:xfrm>
            <a:off x="7699375" y="2195513"/>
            <a:ext cx="171450" cy="212725"/>
          </a:xfrm>
          <a:prstGeom prst="upDownArrow">
            <a:avLst>
              <a:gd name="adj1" fmla="val 50000"/>
              <a:gd name="adj2" fmla="val 24815"/>
            </a:avLst>
          </a:prstGeom>
          <a:solidFill>
            <a:srgbClr val="0000FF"/>
          </a:solidFill>
          <a:ln w="12700">
            <a:solidFill>
              <a:schemeClr val="tx1"/>
            </a:solidFill>
            <a:miter lim="800000"/>
            <a:headEnd/>
            <a:tailEnd type="none" w="sm" len="sm"/>
          </a:ln>
          <a:effectLst/>
        </p:spPr>
        <p:txBody>
          <a:bodyPr wrap="none" lIns="0" tIns="0" rIns="0" bIns="0" anchor="ctr"/>
          <a:lstStyle/>
          <a:p>
            <a:pPr algn="ctr" eaLnBrk="0" hangingPunct="0"/>
            <a:endParaRPr lang="en-GB" sz="1600"/>
          </a:p>
        </p:txBody>
      </p:sp>
      <p:sp>
        <p:nvSpPr>
          <p:cNvPr id="166949" name="Rectangle 37"/>
          <p:cNvSpPr>
            <a:spLocks noChangeArrowheads="1"/>
          </p:cNvSpPr>
          <p:nvPr>
            <p:custDataLst>
              <p:tags r:id="rId37"/>
            </p:custDataLst>
          </p:nvPr>
        </p:nvSpPr>
        <p:spPr bwMode="auto">
          <a:xfrm>
            <a:off x="1384300" y="5067300"/>
            <a:ext cx="5438775" cy="241300"/>
          </a:xfrm>
          <a:prstGeom prst="rect">
            <a:avLst/>
          </a:prstGeom>
          <a:solidFill>
            <a:srgbClr val="00CC99"/>
          </a:solidFill>
          <a:ln w="9525">
            <a:noFill/>
            <a:miter lim="800000"/>
            <a:headEnd/>
            <a:tailEnd/>
          </a:ln>
          <a:effectLst/>
        </p:spPr>
        <p:txBody>
          <a:bodyPr tIns="36000"/>
          <a:lstStyle/>
          <a:p>
            <a:pPr algn="ctr" eaLnBrk="0" hangingPunct="0"/>
            <a:r>
              <a:rPr lang="en-US" sz="1000" b="1">
                <a:latin typeface="Arial" charset="0"/>
              </a:rPr>
              <a:t>Communication Hardware Abstraction</a:t>
            </a:r>
          </a:p>
        </p:txBody>
      </p:sp>
      <p:sp>
        <p:nvSpPr>
          <p:cNvPr id="166950" name="Rectangle 38"/>
          <p:cNvSpPr>
            <a:spLocks noChangeArrowheads="1"/>
          </p:cNvSpPr>
          <p:nvPr>
            <p:custDataLst>
              <p:tags r:id="rId38"/>
            </p:custDataLst>
          </p:nvPr>
        </p:nvSpPr>
        <p:spPr bwMode="auto">
          <a:xfrm>
            <a:off x="1379538" y="5297488"/>
            <a:ext cx="5443537" cy="239712"/>
          </a:xfrm>
          <a:prstGeom prst="rect">
            <a:avLst/>
          </a:prstGeom>
          <a:solidFill>
            <a:srgbClr val="FF7C80"/>
          </a:solidFill>
          <a:ln w="9525">
            <a:noFill/>
            <a:miter lim="800000"/>
            <a:headEnd/>
            <a:tailEnd/>
          </a:ln>
          <a:effectLst/>
        </p:spPr>
        <p:txBody>
          <a:bodyPr tIns="36000"/>
          <a:lstStyle/>
          <a:p>
            <a:pPr algn="ctr" eaLnBrk="0" hangingPunct="0"/>
            <a:r>
              <a:rPr lang="en-US" sz="1000" b="1">
                <a:latin typeface="Arial" charset="0"/>
              </a:rPr>
              <a:t>Communication Drivers</a:t>
            </a:r>
          </a:p>
        </p:txBody>
      </p:sp>
      <p:sp>
        <p:nvSpPr>
          <p:cNvPr id="166951" name="AutoShape 39"/>
          <p:cNvSpPr>
            <a:spLocks noChangeArrowheads="1"/>
          </p:cNvSpPr>
          <p:nvPr>
            <p:custDataLst>
              <p:tags r:id="rId39"/>
            </p:custDataLst>
          </p:nvPr>
        </p:nvSpPr>
        <p:spPr bwMode="auto">
          <a:xfrm>
            <a:off x="4051300" y="2913063"/>
            <a:ext cx="171450" cy="212725"/>
          </a:xfrm>
          <a:prstGeom prst="upDownArrow">
            <a:avLst>
              <a:gd name="adj1" fmla="val 50000"/>
              <a:gd name="adj2" fmla="val 24815"/>
            </a:avLst>
          </a:prstGeom>
          <a:solidFill>
            <a:srgbClr val="0000FF"/>
          </a:solidFill>
          <a:ln w="12700">
            <a:solidFill>
              <a:schemeClr val="tx1"/>
            </a:solidFill>
            <a:miter lim="800000"/>
            <a:headEnd/>
            <a:tailEnd type="none" w="sm" len="sm"/>
          </a:ln>
          <a:effectLst/>
        </p:spPr>
        <p:txBody>
          <a:bodyPr wrap="none" lIns="0" tIns="0" rIns="0" bIns="0" anchor="ctr"/>
          <a:lstStyle/>
          <a:p>
            <a:pPr algn="ctr" eaLnBrk="0" hangingPunct="0"/>
            <a:endParaRPr lang="en-GB" sz="160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55FADBC2-5324-474E-9D8C-63629A19AA2F}" type="slidenum">
              <a:rPr lang="de-DE"/>
              <a:pPr/>
              <a:t>40</a:t>
            </a:fld>
            <a:endParaRPr lang="de-DE"/>
          </a:p>
        </p:txBody>
      </p:sp>
      <p:sp>
        <p:nvSpPr>
          <p:cNvPr id="18739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739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8739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739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739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739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87400"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Data ID Configuration</a:t>
            </a:r>
          </a:p>
        </p:txBody>
      </p:sp>
      <p:sp>
        <p:nvSpPr>
          <p:cNvPr id="187401"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b="1"/>
              <a:t>Role of Data ID (DID) configuration</a:t>
            </a:r>
          </a:p>
          <a:p>
            <a:pPr lvl="1"/>
            <a:r>
              <a:rPr lang="en-GB"/>
              <a:t>Exits for the services</a:t>
            </a:r>
          </a:p>
          <a:p>
            <a:pPr lvl="2"/>
            <a:r>
              <a:rPr lang="en-GB"/>
              <a:t>ReadDataByIdentifier (RDBI)</a:t>
            </a:r>
          </a:p>
          <a:p>
            <a:pPr lvl="2"/>
            <a:r>
              <a:rPr lang="en-GB"/>
              <a:t>WriteDataByIdentifier (WDBI)</a:t>
            </a:r>
          </a:p>
          <a:p>
            <a:pPr lvl="2"/>
            <a:r>
              <a:rPr lang="en-GB"/>
              <a:t>InputOutputControlByIdenitier (IOCBI)</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iennummernplatzhalter 3"/>
          <p:cNvSpPr>
            <a:spLocks noGrp="1"/>
          </p:cNvSpPr>
          <p:nvPr>
            <p:ph type="sldNum" sz="quarter" idx="10"/>
          </p:nvPr>
        </p:nvSpPr>
        <p:spPr/>
        <p:txBody>
          <a:bodyPr/>
          <a:lstStyle/>
          <a:p>
            <a:fld id="{0055F841-F356-4CE1-9939-FBE398118225}" type="slidenum">
              <a:rPr lang="de-DE"/>
              <a:pPr/>
              <a:t>41</a:t>
            </a:fld>
            <a:endParaRPr lang="de-DE"/>
          </a:p>
        </p:txBody>
      </p:sp>
      <p:pic>
        <p:nvPicPr>
          <p:cNvPr id="274455" name="Picture 23"/>
          <p:cNvPicPr>
            <a:picLocks noChangeAspect="1" noChangeArrowheads="1"/>
          </p:cNvPicPr>
          <p:nvPr>
            <p:custDataLst>
              <p:tags r:id="rId2"/>
            </p:custDataLst>
          </p:nvPr>
        </p:nvPicPr>
        <p:blipFill>
          <a:blip r:embed="rId16" cstate="print"/>
          <a:srcRect/>
          <a:stretch>
            <a:fillRect/>
          </a:stretch>
        </p:blipFill>
        <p:spPr bwMode="auto">
          <a:xfrm>
            <a:off x="623888" y="1589088"/>
            <a:ext cx="7575550" cy="3552825"/>
          </a:xfrm>
          <a:prstGeom prst="rect">
            <a:avLst/>
          </a:prstGeom>
          <a:noFill/>
          <a:ln w="9525">
            <a:noFill/>
            <a:miter lim="800000"/>
            <a:headEnd/>
            <a:tailEnd/>
          </a:ln>
          <a:effectLst/>
        </p:spPr>
      </p:pic>
      <p:sp>
        <p:nvSpPr>
          <p:cNvPr id="274434"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74435" name="Picture 3" descr="BeQIK_FR" hidden="1"/>
          <p:cNvPicPr>
            <a:picLocks noChangeArrowheads="1"/>
          </p:cNvPicPr>
          <p:nvPr>
            <p:custDataLst>
              <p:tags r:id="rId4"/>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a:effectLst/>
        </p:spPr>
      </p:pic>
      <p:sp>
        <p:nvSpPr>
          <p:cNvPr id="274436"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74437"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74438"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74439"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74440" name="Rectangle 8"/>
          <p:cNvSpPr>
            <a:spLocks noGrp="1" noChangeArrowheads="1"/>
          </p:cNvSpPr>
          <p:nvPr>
            <p:ph type="title"/>
            <p:custDataLst>
              <p:tags r:id="rId9"/>
            </p:custDataLst>
          </p:nvPr>
        </p:nvSpPr>
        <p:spPr>
          <a:noFill/>
          <a:ln/>
        </p:spPr>
        <p:txBody>
          <a:bodyPr/>
          <a:lstStyle/>
          <a:p>
            <a:r>
              <a:rPr lang="en-GB">
                <a:solidFill>
                  <a:schemeClr val="tx1"/>
                </a:solidFill>
              </a:rPr>
              <a:t>Static Design Aspects: Data ID Config (1/3)</a:t>
            </a:r>
          </a:p>
        </p:txBody>
      </p:sp>
      <p:sp>
        <p:nvSpPr>
          <p:cNvPr id="274454" name="AutoShape 22"/>
          <p:cNvSpPr>
            <a:spLocks/>
          </p:cNvSpPr>
          <p:nvPr>
            <p:custDataLst>
              <p:tags r:id="rId10"/>
            </p:custDataLst>
          </p:nvPr>
        </p:nvSpPr>
        <p:spPr bwMode="auto">
          <a:xfrm>
            <a:off x="4422775" y="4948238"/>
            <a:ext cx="1376363" cy="390525"/>
          </a:xfrm>
          <a:prstGeom prst="borderCallout2">
            <a:avLst>
              <a:gd name="adj1" fmla="val 29269"/>
              <a:gd name="adj2" fmla="val -5537"/>
              <a:gd name="adj3" fmla="val 29269"/>
              <a:gd name="adj4" fmla="val -23069"/>
              <a:gd name="adj5" fmla="val -206505"/>
              <a:gd name="adj6" fmla="val -49481"/>
            </a:avLst>
          </a:prstGeom>
          <a:solidFill>
            <a:srgbClr val="92A0B9"/>
          </a:solidFill>
          <a:ln w="12700">
            <a:solidFill>
              <a:srgbClr val="FF0000"/>
            </a:solidFill>
            <a:miter lim="800000"/>
            <a:headEnd/>
            <a:tailEnd/>
          </a:ln>
          <a:effectLst/>
        </p:spPr>
        <p:txBody>
          <a:bodyPr/>
          <a:lstStyle/>
          <a:p>
            <a:pPr eaLnBrk="0" hangingPunct="0"/>
            <a:r>
              <a:rPr lang="en-GB" sz="1400"/>
              <a:t>DID </a:t>
            </a:r>
          </a:p>
        </p:txBody>
      </p:sp>
      <p:sp>
        <p:nvSpPr>
          <p:cNvPr id="274456" name="AutoShape 24"/>
          <p:cNvSpPr>
            <a:spLocks/>
          </p:cNvSpPr>
          <p:nvPr>
            <p:custDataLst>
              <p:tags r:id="rId11"/>
            </p:custDataLst>
          </p:nvPr>
        </p:nvSpPr>
        <p:spPr bwMode="auto">
          <a:xfrm>
            <a:off x="6388100" y="2243138"/>
            <a:ext cx="1376363" cy="711200"/>
          </a:xfrm>
          <a:prstGeom prst="borderCallout2">
            <a:avLst>
              <a:gd name="adj1" fmla="val 16069"/>
              <a:gd name="adj2" fmla="val 105537"/>
              <a:gd name="adj3" fmla="val 16069"/>
              <a:gd name="adj4" fmla="val 108074"/>
              <a:gd name="adj5" fmla="val 144421"/>
              <a:gd name="adj6" fmla="val 109921"/>
            </a:avLst>
          </a:prstGeom>
          <a:solidFill>
            <a:srgbClr val="92A0B9"/>
          </a:solidFill>
          <a:ln w="12700">
            <a:solidFill>
              <a:srgbClr val="FF0000"/>
            </a:solidFill>
            <a:miter lim="800000"/>
            <a:headEnd/>
            <a:tailEnd/>
          </a:ln>
          <a:effectLst/>
        </p:spPr>
        <p:txBody>
          <a:bodyPr/>
          <a:lstStyle/>
          <a:p>
            <a:pPr eaLnBrk="0" hangingPunct="0"/>
            <a:r>
              <a:rPr lang="en-GB" sz="1400"/>
              <a:t>Allowed sessions / security levels</a:t>
            </a:r>
          </a:p>
        </p:txBody>
      </p:sp>
      <p:sp>
        <p:nvSpPr>
          <p:cNvPr id="274457" name="AutoShape 25"/>
          <p:cNvSpPr>
            <a:spLocks/>
          </p:cNvSpPr>
          <p:nvPr>
            <p:custDataLst>
              <p:tags r:id="rId12"/>
            </p:custDataLst>
          </p:nvPr>
        </p:nvSpPr>
        <p:spPr bwMode="auto">
          <a:xfrm>
            <a:off x="6237288" y="4643438"/>
            <a:ext cx="1376362" cy="711200"/>
          </a:xfrm>
          <a:prstGeom prst="borderCallout2">
            <a:avLst>
              <a:gd name="adj1" fmla="val 16069"/>
              <a:gd name="adj2" fmla="val 105537"/>
              <a:gd name="adj3" fmla="val 16069"/>
              <a:gd name="adj4" fmla="val 109227"/>
              <a:gd name="adj5" fmla="val -73440"/>
              <a:gd name="adj6" fmla="val 114880"/>
            </a:avLst>
          </a:prstGeom>
          <a:solidFill>
            <a:srgbClr val="92A0B9"/>
          </a:solidFill>
          <a:ln w="12700">
            <a:solidFill>
              <a:srgbClr val="FF0000"/>
            </a:solidFill>
            <a:miter lim="800000"/>
            <a:headEnd/>
            <a:tailEnd/>
          </a:ln>
          <a:effectLst/>
        </p:spPr>
        <p:txBody>
          <a:bodyPr/>
          <a:lstStyle/>
          <a:p>
            <a:pPr eaLnBrk="0" hangingPunct="0"/>
            <a:r>
              <a:rPr lang="en-GB" sz="1400"/>
              <a:t>DID used for DDDI service</a:t>
            </a:r>
          </a:p>
        </p:txBody>
      </p:sp>
      <p:sp>
        <p:nvSpPr>
          <p:cNvPr id="274458" name="AutoShape 26"/>
          <p:cNvSpPr>
            <a:spLocks/>
          </p:cNvSpPr>
          <p:nvPr>
            <p:custDataLst>
              <p:tags r:id="rId13"/>
            </p:custDataLst>
          </p:nvPr>
        </p:nvSpPr>
        <p:spPr bwMode="auto">
          <a:xfrm>
            <a:off x="733425" y="2646363"/>
            <a:ext cx="1376363" cy="711200"/>
          </a:xfrm>
          <a:prstGeom prst="borderCallout2">
            <a:avLst>
              <a:gd name="adj1" fmla="val 16069"/>
              <a:gd name="adj2" fmla="val 105537"/>
              <a:gd name="adj3" fmla="val 16069"/>
              <a:gd name="adj4" fmla="val 121454"/>
              <a:gd name="adj5" fmla="val -18972"/>
              <a:gd name="adj6" fmla="val 145792"/>
            </a:avLst>
          </a:prstGeom>
          <a:solidFill>
            <a:srgbClr val="92A0B9"/>
          </a:solidFill>
          <a:ln w="12700">
            <a:solidFill>
              <a:srgbClr val="FF0000"/>
            </a:solidFill>
            <a:miter lim="800000"/>
            <a:headEnd/>
            <a:tailEnd/>
          </a:ln>
          <a:effectLst/>
        </p:spPr>
        <p:txBody>
          <a:bodyPr/>
          <a:lstStyle/>
          <a:p>
            <a:pPr eaLnBrk="0" hangingPunct="0"/>
            <a:r>
              <a:rPr lang="en-GB" sz="1400"/>
              <a:t>DID Signal</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liennummernplatzhalter 3"/>
          <p:cNvSpPr>
            <a:spLocks noGrp="1"/>
          </p:cNvSpPr>
          <p:nvPr>
            <p:ph type="sldNum" sz="quarter" idx="10"/>
          </p:nvPr>
        </p:nvSpPr>
        <p:spPr/>
        <p:txBody>
          <a:bodyPr/>
          <a:lstStyle/>
          <a:p>
            <a:fld id="{652C44DE-5E28-423A-B61B-A67106190B5D}" type="slidenum">
              <a:rPr lang="de-DE"/>
              <a:pPr/>
              <a:t>42</a:t>
            </a:fld>
            <a:endParaRPr lang="de-DE"/>
          </a:p>
        </p:txBody>
      </p:sp>
      <p:sp>
        <p:nvSpPr>
          <p:cNvPr id="276483" name="Text Box 3"/>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76484" name="Picture 4" descr="BeQIK_FR" hidden="1"/>
          <p:cNvPicPr>
            <a:picLocks noChangeArrowheads="1"/>
          </p:cNvPicPr>
          <p:nvPr>
            <p:custDataLst>
              <p:tags r:id="rId3"/>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a:effectLst/>
        </p:spPr>
      </p:pic>
      <p:sp>
        <p:nvSpPr>
          <p:cNvPr id="276485" name="Rectangle 5"/>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76486"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76487" name="Rectangle 7"/>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76488" name="Rectangle 8"/>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76489" name="Rectangle 9"/>
          <p:cNvSpPr>
            <a:spLocks noGrp="1" noChangeArrowheads="1"/>
          </p:cNvSpPr>
          <p:nvPr>
            <p:ph type="title"/>
            <p:custDataLst>
              <p:tags r:id="rId8"/>
            </p:custDataLst>
          </p:nvPr>
        </p:nvSpPr>
        <p:spPr>
          <a:noFill/>
          <a:ln/>
        </p:spPr>
        <p:txBody>
          <a:bodyPr/>
          <a:lstStyle/>
          <a:p>
            <a:r>
              <a:rPr lang="en-GB">
                <a:solidFill>
                  <a:schemeClr val="tx1"/>
                </a:solidFill>
              </a:rPr>
              <a:t>Static Design Aspects: Data ID Config (2/3)</a:t>
            </a:r>
          </a:p>
        </p:txBody>
      </p:sp>
      <p:pic>
        <p:nvPicPr>
          <p:cNvPr id="276494" name="Picture 14"/>
          <p:cNvPicPr>
            <a:picLocks noChangeAspect="1" noChangeArrowheads="1"/>
          </p:cNvPicPr>
          <p:nvPr>
            <p:custDataLst>
              <p:tags r:id="rId9"/>
            </p:custDataLst>
          </p:nvPr>
        </p:nvPicPr>
        <p:blipFill>
          <a:blip r:embed="rId21" cstate="print"/>
          <a:srcRect/>
          <a:stretch>
            <a:fillRect/>
          </a:stretch>
        </p:blipFill>
        <p:spPr bwMode="auto">
          <a:xfrm>
            <a:off x="2079625" y="941388"/>
            <a:ext cx="5297488" cy="4933950"/>
          </a:xfrm>
          <a:prstGeom prst="rect">
            <a:avLst/>
          </a:prstGeom>
          <a:noFill/>
          <a:ln w="9525">
            <a:noFill/>
            <a:miter lim="800000"/>
            <a:headEnd/>
            <a:tailEnd/>
          </a:ln>
          <a:effectLst/>
        </p:spPr>
      </p:pic>
      <p:sp>
        <p:nvSpPr>
          <p:cNvPr id="276495" name="AutoShape 15"/>
          <p:cNvSpPr>
            <a:spLocks/>
          </p:cNvSpPr>
          <p:nvPr>
            <p:custDataLst>
              <p:tags r:id="rId10"/>
            </p:custDataLst>
          </p:nvPr>
        </p:nvSpPr>
        <p:spPr bwMode="auto">
          <a:xfrm>
            <a:off x="6353175" y="3629025"/>
            <a:ext cx="1828800" cy="690563"/>
          </a:xfrm>
          <a:prstGeom prst="borderCallout2">
            <a:avLst>
              <a:gd name="adj1" fmla="val 16551"/>
              <a:gd name="adj2" fmla="val -4167"/>
              <a:gd name="adj3" fmla="val 16551"/>
              <a:gd name="adj4" fmla="val -25088"/>
              <a:gd name="adj5" fmla="val 64829"/>
              <a:gd name="adj6" fmla="val -51736"/>
            </a:avLst>
          </a:prstGeom>
          <a:solidFill>
            <a:srgbClr val="92A0B9"/>
          </a:solidFill>
          <a:ln w="12700">
            <a:solidFill>
              <a:srgbClr val="FF0000"/>
            </a:solidFill>
            <a:miter lim="800000"/>
            <a:headEnd/>
            <a:tailEnd/>
          </a:ln>
          <a:effectLst/>
        </p:spPr>
        <p:txBody>
          <a:bodyPr/>
          <a:lstStyle/>
          <a:p>
            <a:pPr eaLnBrk="0" hangingPunct="0"/>
            <a:r>
              <a:rPr lang="en-GB" sz="1400"/>
              <a:t>WDBI: Fnc to write the data</a:t>
            </a:r>
          </a:p>
        </p:txBody>
      </p:sp>
      <p:sp>
        <p:nvSpPr>
          <p:cNvPr id="276496" name="AutoShape 16"/>
          <p:cNvSpPr>
            <a:spLocks/>
          </p:cNvSpPr>
          <p:nvPr>
            <p:custDataLst>
              <p:tags r:id="rId11"/>
            </p:custDataLst>
          </p:nvPr>
        </p:nvSpPr>
        <p:spPr bwMode="auto">
          <a:xfrm>
            <a:off x="1104900" y="3557588"/>
            <a:ext cx="1830388" cy="690562"/>
          </a:xfrm>
          <a:prstGeom prst="borderCallout2">
            <a:avLst>
              <a:gd name="adj1" fmla="val 16551"/>
              <a:gd name="adj2" fmla="val 104162"/>
              <a:gd name="adj3" fmla="val 16551"/>
              <a:gd name="adj4" fmla="val 131222"/>
              <a:gd name="adj5" fmla="val -20458"/>
              <a:gd name="adj6" fmla="val 165569"/>
            </a:avLst>
          </a:prstGeom>
          <a:solidFill>
            <a:srgbClr val="92A0B9"/>
          </a:solidFill>
          <a:ln w="12700">
            <a:solidFill>
              <a:srgbClr val="FF0000"/>
            </a:solidFill>
            <a:miter lim="800000"/>
            <a:headEnd/>
            <a:tailEnd/>
          </a:ln>
          <a:effectLst/>
        </p:spPr>
        <p:txBody>
          <a:bodyPr/>
          <a:lstStyle/>
          <a:p>
            <a:pPr eaLnBrk="0" hangingPunct="0"/>
            <a:r>
              <a:rPr lang="en-GB" sz="1400"/>
              <a:t>IOCBI: Fnc for ResetToDefault</a:t>
            </a:r>
          </a:p>
        </p:txBody>
      </p:sp>
      <p:sp>
        <p:nvSpPr>
          <p:cNvPr id="276497" name="AutoShape 17"/>
          <p:cNvSpPr>
            <a:spLocks/>
          </p:cNvSpPr>
          <p:nvPr>
            <p:custDataLst>
              <p:tags r:id="rId12"/>
            </p:custDataLst>
          </p:nvPr>
        </p:nvSpPr>
        <p:spPr bwMode="auto">
          <a:xfrm>
            <a:off x="1116013" y="1597025"/>
            <a:ext cx="1920875" cy="690563"/>
          </a:xfrm>
          <a:prstGeom prst="borderCallout2">
            <a:avLst>
              <a:gd name="adj1" fmla="val 16551"/>
              <a:gd name="adj2" fmla="val 103968"/>
              <a:gd name="adj3" fmla="val 16551"/>
              <a:gd name="adj4" fmla="val 126861"/>
              <a:gd name="adj5" fmla="val 26898"/>
              <a:gd name="adj6" fmla="val 156694"/>
            </a:avLst>
          </a:prstGeom>
          <a:solidFill>
            <a:srgbClr val="92A0B9"/>
          </a:solidFill>
          <a:ln w="12700">
            <a:solidFill>
              <a:srgbClr val="FF0000"/>
            </a:solidFill>
            <a:miter lim="800000"/>
            <a:headEnd/>
            <a:tailEnd/>
          </a:ln>
          <a:effectLst/>
        </p:spPr>
        <p:txBody>
          <a:bodyPr/>
          <a:lstStyle/>
          <a:p>
            <a:pPr eaLnBrk="0" hangingPunct="0"/>
            <a:r>
              <a:rPr lang="en-GB" sz="1400"/>
              <a:t>IOCBI: Fnc for ShortTermAdjustment</a:t>
            </a:r>
          </a:p>
        </p:txBody>
      </p:sp>
      <p:sp>
        <p:nvSpPr>
          <p:cNvPr id="276498" name="AutoShape 18"/>
          <p:cNvSpPr>
            <a:spLocks/>
          </p:cNvSpPr>
          <p:nvPr>
            <p:custDataLst>
              <p:tags r:id="rId13"/>
            </p:custDataLst>
          </p:nvPr>
        </p:nvSpPr>
        <p:spPr bwMode="auto">
          <a:xfrm>
            <a:off x="6356350" y="2546350"/>
            <a:ext cx="1314450" cy="690563"/>
          </a:xfrm>
          <a:prstGeom prst="borderCallout2">
            <a:avLst>
              <a:gd name="adj1" fmla="val 16551"/>
              <a:gd name="adj2" fmla="val -5796"/>
              <a:gd name="adj3" fmla="val 16551"/>
              <a:gd name="adj4" fmla="val -29227"/>
              <a:gd name="adj5" fmla="val 56324"/>
              <a:gd name="adj6" fmla="val -66306"/>
            </a:avLst>
          </a:prstGeom>
          <a:solidFill>
            <a:srgbClr val="92A0B9"/>
          </a:solidFill>
          <a:ln w="12700">
            <a:solidFill>
              <a:srgbClr val="FF0000"/>
            </a:solidFill>
            <a:miter lim="800000"/>
            <a:headEnd/>
            <a:tailEnd/>
          </a:ln>
          <a:effectLst/>
        </p:spPr>
        <p:txBody>
          <a:bodyPr/>
          <a:lstStyle/>
          <a:p>
            <a:pPr eaLnBrk="0" hangingPunct="0"/>
            <a:r>
              <a:rPr lang="en-GB" sz="1400"/>
              <a:t>RDBI: Fnc to check the condition</a:t>
            </a:r>
          </a:p>
        </p:txBody>
      </p:sp>
      <p:sp>
        <p:nvSpPr>
          <p:cNvPr id="276499" name="AutoShape 19"/>
          <p:cNvSpPr>
            <a:spLocks/>
          </p:cNvSpPr>
          <p:nvPr>
            <p:custDataLst>
              <p:tags r:id="rId14"/>
            </p:custDataLst>
          </p:nvPr>
        </p:nvSpPr>
        <p:spPr bwMode="auto">
          <a:xfrm>
            <a:off x="1109663" y="2568575"/>
            <a:ext cx="1852612" cy="688975"/>
          </a:xfrm>
          <a:prstGeom prst="borderCallout2">
            <a:avLst>
              <a:gd name="adj1" fmla="val 16588"/>
              <a:gd name="adj2" fmla="val 104111"/>
              <a:gd name="adj3" fmla="val 16588"/>
              <a:gd name="adj4" fmla="val 126565"/>
              <a:gd name="adj5" fmla="val -35255"/>
              <a:gd name="adj6" fmla="val 161269"/>
            </a:avLst>
          </a:prstGeom>
          <a:solidFill>
            <a:srgbClr val="92A0B9"/>
          </a:solidFill>
          <a:ln w="12700">
            <a:solidFill>
              <a:srgbClr val="FF0000"/>
            </a:solidFill>
            <a:miter lim="800000"/>
            <a:headEnd/>
            <a:tailEnd/>
          </a:ln>
          <a:effectLst/>
        </p:spPr>
        <p:txBody>
          <a:bodyPr/>
          <a:lstStyle/>
          <a:p>
            <a:pPr eaLnBrk="0" hangingPunct="0"/>
            <a:r>
              <a:rPr lang="en-GB" sz="1200"/>
              <a:t>IOCBI: Fnc for Return Control to ECU</a:t>
            </a:r>
          </a:p>
        </p:txBody>
      </p:sp>
      <p:sp>
        <p:nvSpPr>
          <p:cNvPr id="276501" name="AutoShape 21"/>
          <p:cNvSpPr>
            <a:spLocks/>
          </p:cNvSpPr>
          <p:nvPr>
            <p:custDataLst>
              <p:tags r:id="rId15"/>
            </p:custDataLst>
          </p:nvPr>
        </p:nvSpPr>
        <p:spPr bwMode="auto">
          <a:xfrm>
            <a:off x="6988175" y="4537075"/>
            <a:ext cx="1376363" cy="711200"/>
          </a:xfrm>
          <a:prstGeom prst="borderCallout2">
            <a:avLst>
              <a:gd name="adj1" fmla="val 16069"/>
              <a:gd name="adj2" fmla="val -5537"/>
              <a:gd name="adj3" fmla="val 16069"/>
              <a:gd name="adj4" fmla="val -48560"/>
              <a:gd name="adj5" fmla="val 5806"/>
              <a:gd name="adj6" fmla="val -112917"/>
            </a:avLst>
          </a:prstGeom>
          <a:solidFill>
            <a:srgbClr val="92A0B9"/>
          </a:solidFill>
          <a:ln w="12700">
            <a:solidFill>
              <a:srgbClr val="FF0000"/>
            </a:solidFill>
            <a:miter lim="800000"/>
            <a:headEnd/>
            <a:tailEnd/>
          </a:ln>
          <a:effectLst/>
        </p:spPr>
        <p:txBody>
          <a:bodyPr/>
          <a:lstStyle/>
          <a:p>
            <a:pPr eaLnBrk="0" hangingPunct="0"/>
            <a:r>
              <a:rPr lang="en-GB" sz="1400"/>
              <a:t>RDBI/WDBI: Size of the DID element</a:t>
            </a:r>
          </a:p>
        </p:txBody>
      </p:sp>
      <p:sp>
        <p:nvSpPr>
          <p:cNvPr id="276502" name="AutoShape 22"/>
          <p:cNvSpPr>
            <a:spLocks/>
          </p:cNvSpPr>
          <p:nvPr>
            <p:custDataLst>
              <p:tags r:id="rId16"/>
            </p:custDataLst>
          </p:nvPr>
        </p:nvSpPr>
        <p:spPr bwMode="auto">
          <a:xfrm>
            <a:off x="284163" y="1038225"/>
            <a:ext cx="1328737" cy="477838"/>
          </a:xfrm>
          <a:prstGeom prst="borderCallout2">
            <a:avLst>
              <a:gd name="adj1" fmla="val 23921"/>
              <a:gd name="adj2" fmla="val 105736"/>
              <a:gd name="adj3" fmla="val 23921"/>
              <a:gd name="adj4" fmla="val 106093"/>
              <a:gd name="adj5" fmla="val 23255"/>
              <a:gd name="adj6" fmla="val 106569"/>
            </a:avLst>
          </a:prstGeom>
          <a:solidFill>
            <a:schemeClr val="bg1"/>
          </a:solidFill>
          <a:ln w="12700">
            <a:solidFill>
              <a:srgbClr val="FF0000"/>
            </a:solidFill>
            <a:miter lim="800000"/>
            <a:headEnd/>
            <a:tailEnd/>
          </a:ln>
          <a:effectLst/>
        </p:spPr>
        <p:txBody>
          <a:bodyPr/>
          <a:lstStyle/>
          <a:p>
            <a:pPr eaLnBrk="0" hangingPunct="0"/>
            <a:r>
              <a:rPr lang="en-GB" sz="1400"/>
              <a:t>Per DID DataElement</a:t>
            </a:r>
          </a:p>
        </p:txBody>
      </p:sp>
      <p:sp>
        <p:nvSpPr>
          <p:cNvPr id="276503" name="AutoShape 23"/>
          <p:cNvSpPr>
            <a:spLocks/>
          </p:cNvSpPr>
          <p:nvPr>
            <p:custDataLst>
              <p:tags r:id="rId17"/>
            </p:custDataLst>
          </p:nvPr>
        </p:nvSpPr>
        <p:spPr bwMode="auto">
          <a:xfrm>
            <a:off x="933450" y="4797425"/>
            <a:ext cx="2024063" cy="498475"/>
          </a:xfrm>
          <a:prstGeom prst="borderCallout2">
            <a:avLst>
              <a:gd name="adj1" fmla="val 22931"/>
              <a:gd name="adj2" fmla="val 103764"/>
              <a:gd name="adj3" fmla="val 22931"/>
              <a:gd name="adj4" fmla="val 129491"/>
              <a:gd name="adj5" fmla="val 141083"/>
              <a:gd name="adj6" fmla="val 168394"/>
            </a:avLst>
          </a:prstGeom>
          <a:solidFill>
            <a:srgbClr val="92A0B9"/>
          </a:solidFill>
          <a:ln w="12700">
            <a:solidFill>
              <a:srgbClr val="FF0000"/>
            </a:solidFill>
            <a:miter lim="800000"/>
            <a:headEnd/>
            <a:tailEnd/>
          </a:ln>
          <a:effectLst/>
        </p:spPr>
        <p:txBody>
          <a:bodyPr/>
          <a:lstStyle/>
          <a:p>
            <a:pPr eaLnBrk="0" hangingPunct="0"/>
            <a:r>
              <a:rPr lang="en-GB" sz="1400"/>
              <a:t>Kind of interface (RTE, FNC, NvM)</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fld id="{F2C0248C-70C2-4BBA-A837-9EF6E54D5A93}" type="slidenum">
              <a:rPr lang="de-DE"/>
              <a:pPr/>
              <a:t>43</a:t>
            </a:fld>
            <a:endParaRPr lang="de-DE"/>
          </a:p>
        </p:txBody>
      </p:sp>
      <p:sp>
        <p:nvSpPr>
          <p:cNvPr id="27853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78531" name="Picture 3" descr="BeQIK_FR" hidden="1"/>
          <p:cNvPicPr>
            <a:picLocks noChangeArrowheads="1"/>
          </p:cNvPicPr>
          <p:nvPr>
            <p:custDataLst>
              <p:tags r:id="rId3"/>
            </p:custDataLst>
          </p:nvPr>
        </p:nvPicPr>
        <p:blipFill>
          <a:blip r:embed="rId18" cstate="print"/>
          <a:srcRect/>
          <a:stretch>
            <a:fillRect/>
          </a:stretch>
        </p:blipFill>
        <p:spPr bwMode="auto">
          <a:xfrm>
            <a:off x="76200" y="5653088"/>
            <a:ext cx="381000" cy="174625"/>
          </a:xfrm>
          <a:prstGeom prst="rect">
            <a:avLst/>
          </a:prstGeom>
          <a:noFill/>
          <a:ln w="0">
            <a:noFill/>
            <a:miter lim="800000"/>
            <a:headEnd/>
            <a:tailEnd/>
          </a:ln>
          <a:effectLst/>
        </p:spPr>
      </p:pic>
      <p:sp>
        <p:nvSpPr>
          <p:cNvPr id="27853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7853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7853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7853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78536"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Data ID Config (3/3)</a:t>
            </a:r>
          </a:p>
        </p:txBody>
      </p:sp>
      <p:pic>
        <p:nvPicPr>
          <p:cNvPr id="278538" name="Picture 10"/>
          <p:cNvPicPr>
            <a:picLocks noChangeAspect="1" noChangeArrowheads="1"/>
          </p:cNvPicPr>
          <p:nvPr>
            <p:custDataLst>
              <p:tags r:id="rId9"/>
            </p:custDataLst>
          </p:nvPr>
        </p:nvPicPr>
        <p:blipFill>
          <a:blip r:embed="rId19" cstate="print"/>
          <a:srcRect/>
          <a:stretch>
            <a:fillRect/>
          </a:stretch>
        </p:blipFill>
        <p:spPr bwMode="auto">
          <a:xfrm>
            <a:off x="2165350" y="974725"/>
            <a:ext cx="5186363" cy="4746625"/>
          </a:xfrm>
          <a:prstGeom prst="rect">
            <a:avLst/>
          </a:prstGeom>
          <a:noFill/>
          <a:ln w="9525">
            <a:noFill/>
            <a:miter lim="800000"/>
            <a:headEnd/>
            <a:tailEnd/>
          </a:ln>
          <a:effectLst/>
        </p:spPr>
      </p:pic>
      <p:sp>
        <p:nvSpPr>
          <p:cNvPr id="278539" name="AutoShape 11"/>
          <p:cNvSpPr>
            <a:spLocks/>
          </p:cNvSpPr>
          <p:nvPr>
            <p:custDataLst>
              <p:tags r:id="rId10"/>
            </p:custDataLst>
          </p:nvPr>
        </p:nvSpPr>
        <p:spPr bwMode="auto">
          <a:xfrm>
            <a:off x="6176963" y="2128838"/>
            <a:ext cx="1828800" cy="690562"/>
          </a:xfrm>
          <a:prstGeom prst="borderCallout2">
            <a:avLst>
              <a:gd name="adj1" fmla="val 16551"/>
              <a:gd name="adj2" fmla="val -4167"/>
              <a:gd name="adj3" fmla="val 16551"/>
              <a:gd name="adj4" fmla="val -16148"/>
              <a:gd name="adj5" fmla="val -52644"/>
              <a:gd name="adj6" fmla="val -31338"/>
            </a:avLst>
          </a:prstGeom>
          <a:solidFill>
            <a:srgbClr val="92A0B9"/>
          </a:solidFill>
          <a:ln w="12700">
            <a:solidFill>
              <a:srgbClr val="FF0000"/>
            </a:solidFill>
            <a:miter lim="800000"/>
            <a:headEnd/>
            <a:tailEnd/>
          </a:ln>
          <a:effectLst/>
        </p:spPr>
        <p:txBody>
          <a:bodyPr/>
          <a:lstStyle/>
          <a:p>
            <a:pPr eaLnBrk="0" hangingPunct="0"/>
            <a:r>
              <a:rPr lang="en-GB" sz="1400"/>
              <a:t>RDBI: Fnc to get the length (variable length configured)</a:t>
            </a:r>
          </a:p>
        </p:txBody>
      </p:sp>
      <p:sp>
        <p:nvSpPr>
          <p:cNvPr id="278540" name="AutoShape 12"/>
          <p:cNvSpPr>
            <a:spLocks/>
          </p:cNvSpPr>
          <p:nvPr>
            <p:custDataLst>
              <p:tags r:id="rId11"/>
            </p:custDataLst>
          </p:nvPr>
        </p:nvSpPr>
        <p:spPr bwMode="auto">
          <a:xfrm>
            <a:off x="6072188" y="1066800"/>
            <a:ext cx="1828800" cy="688975"/>
          </a:xfrm>
          <a:prstGeom prst="borderCallout2">
            <a:avLst>
              <a:gd name="adj1" fmla="val 16588"/>
              <a:gd name="adj2" fmla="val -4167"/>
              <a:gd name="adj3" fmla="val 16588"/>
              <a:gd name="adj4" fmla="val -14759"/>
              <a:gd name="adj5" fmla="val 32259"/>
              <a:gd name="adj6" fmla="val -28301"/>
            </a:avLst>
          </a:prstGeom>
          <a:solidFill>
            <a:srgbClr val="92A0B9"/>
          </a:solidFill>
          <a:ln w="12700">
            <a:solidFill>
              <a:srgbClr val="FF0000"/>
            </a:solidFill>
            <a:miter lim="800000"/>
            <a:headEnd/>
            <a:tailEnd/>
          </a:ln>
          <a:effectLst/>
        </p:spPr>
        <p:txBody>
          <a:bodyPr/>
          <a:lstStyle/>
          <a:p>
            <a:pPr eaLnBrk="0" hangingPunct="0"/>
            <a:r>
              <a:rPr lang="en-GB" sz="1400"/>
              <a:t>RDBI: Fnc to read the data</a:t>
            </a:r>
          </a:p>
        </p:txBody>
      </p:sp>
      <p:sp>
        <p:nvSpPr>
          <p:cNvPr id="278541" name="AutoShape 13"/>
          <p:cNvSpPr>
            <a:spLocks/>
          </p:cNvSpPr>
          <p:nvPr>
            <p:custDataLst>
              <p:tags r:id="rId12"/>
            </p:custDataLst>
          </p:nvPr>
        </p:nvSpPr>
        <p:spPr bwMode="auto">
          <a:xfrm>
            <a:off x="1752600" y="1936750"/>
            <a:ext cx="1312863" cy="688975"/>
          </a:xfrm>
          <a:prstGeom prst="borderCallout2">
            <a:avLst>
              <a:gd name="adj1" fmla="val 16588"/>
              <a:gd name="adj2" fmla="val 105806"/>
              <a:gd name="adj3" fmla="val 16588"/>
              <a:gd name="adj4" fmla="val 141111"/>
              <a:gd name="adj5" fmla="val 50690"/>
              <a:gd name="adj6" fmla="val 186458"/>
            </a:avLst>
          </a:prstGeom>
          <a:solidFill>
            <a:srgbClr val="92A0B9"/>
          </a:solidFill>
          <a:ln w="12700">
            <a:solidFill>
              <a:srgbClr val="FF0000"/>
            </a:solidFill>
            <a:miter lim="800000"/>
            <a:headEnd/>
            <a:tailEnd/>
          </a:ln>
          <a:effectLst/>
        </p:spPr>
        <p:txBody>
          <a:bodyPr/>
          <a:lstStyle/>
          <a:p>
            <a:pPr eaLnBrk="0" hangingPunct="0"/>
            <a:r>
              <a:rPr lang="en-GB" sz="1200"/>
              <a:t>IOCBI: Fnc for FreezeCurrentState</a:t>
            </a:r>
          </a:p>
        </p:txBody>
      </p:sp>
      <p:sp>
        <p:nvSpPr>
          <p:cNvPr id="278542" name="AutoShape 14"/>
          <p:cNvSpPr>
            <a:spLocks/>
          </p:cNvSpPr>
          <p:nvPr>
            <p:custDataLst>
              <p:tags r:id="rId13"/>
            </p:custDataLst>
          </p:nvPr>
        </p:nvSpPr>
        <p:spPr bwMode="auto">
          <a:xfrm>
            <a:off x="284163" y="1038225"/>
            <a:ext cx="1328737" cy="477838"/>
          </a:xfrm>
          <a:prstGeom prst="borderCallout2">
            <a:avLst>
              <a:gd name="adj1" fmla="val 23921"/>
              <a:gd name="adj2" fmla="val 105736"/>
              <a:gd name="adj3" fmla="val 23921"/>
              <a:gd name="adj4" fmla="val 106093"/>
              <a:gd name="adj5" fmla="val 23255"/>
              <a:gd name="adj6" fmla="val 106569"/>
            </a:avLst>
          </a:prstGeom>
          <a:solidFill>
            <a:schemeClr val="bg1"/>
          </a:solidFill>
          <a:ln w="12700">
            <a:solidFill>
              <a:srgbClr val="FF0000"/>
            </a:solidFill>
            <a:miter lim="800000"/>
            <a:headEnd/>
            <a:tailEnd/>
          </a:ln>
          <a:effectLst/>
        </p:spPr>
        <p:txBody>
          <a:bodyPr/>
          <a:lstStyle/>
          <a:p>
            <a:pPr eaLnBrk="0" hangingPunct="0"/>
            <a:r>
              <a:rPr lang="en-GB" sz="1400"/>
              <a:t>Per DID DataElement</a:t>
            </a:r>
          </a:p>
        </p:txBody>
      </p:sp>
      <p:sp>
        <p:nvSpPr>
          <p:cNvPr id="278543" name="AutoShape 15"/>
          <p:cNvSpPr>
            <a:spLocks/>
          </p:cNvSpPr>
          <p:nvPr>
            <p:custDataLst>
              <p:tags r:id="rId14"/>
            </p:custDataLst>
          </p:nvPr>
        </p:nvSpPr>
        <p:spPr bwMode="auto">
          <a:xfrm>
            <a:off x="1855788" y="4973638"/>
            <a:ext cx="1312862" cy="352425"/>
          </a:xfrm>
          <a:prstGeom prst="borderCallout2">
            <a:avLst>
              <a:gd name="adj1" fmla="val 32431"/>
              <a:gd name="adj2" fmla="val 105806"/>
              <a:gd name="adj3" fmla="val 32431"/>
              <a:gd name="adj4" fmla="val 139301"/>
              <a:gd name="adj5" fmla="val 81532"/>
              <a:gd name="adj6" fmla="val 182468"/>
            </a:avLst>
          </a:prstGeom>
          <a:solidFill>
            <a:srgbClr val="92A0B9"/>
          </a:solidFill>
          <a:ln w="12700">
            <a:solidFill>
              <a:srgbClr val="FF0000"/>
            </a:solidFill>
            <a:miter lim="800000"/>
            <a:headEnd/>
            <a:tailEnd/>
          </a:ln>
          <a:effectLst/>
        </p:spPr>
        <p:txBody>
          <a:bodyPr/>
          <a:lstStyle/>
          <a:p>
            <a:pPr eaLnBrk="0" hangingPunct="0"/>
            <a:r>
              <a:rPr lang="en-GB" sz="1200"/>
              <a:t>DataType</a:t>
            </a:r>
          </a:p>
        </p:txBody>
      </p:sp>
      <p:sp>
        <p:nvSpPr>
          <p:cNvPr id="278544" name="AutoShape 16"/>
          <p:cNvSpPr>
            <a:spLocks/>
          </p:cNvSpPr>
          <p:nvPr>
            <p:custDataLst>
              <p:tags r:id="rId15"/>
            </p:custDataLst>
          </p:nvPr>
        </p:nvSpPr>
        <p:spPr bwMode="auto">
          <a:xfrm>
            <a:off x="6232525" y="3846513"/>
            <a:ext cx="1312863" cy="688975"/>
          </a:xfrm>
          <a:prstGeom prst="borderCallout2">
            <a:avLst>
              <a:gd name="adj1" fmla="val 16588"/>
              <a:gd name="adj2" fmla="val -5806"/>
              <a:gd name="adj3" fmla="val 16588"/>
              <a:gd name="adj4" fmla="val -24065"/>
              <a:gd name="adj5" fmla="val -65440"/>
              <a:gd name="adj6" fmla="val -47644"/>
            </a:avLst>
          </a:prstGeom>
          <a:solidFill>
            <a:srgbClr val="92A0B9"/>
          </a:solidFill>
          <a:ln w="12700">
            <a:solidFill>
              <a:srgbClr val="FF0000"/>
            </a:solidFill>
            <a:miter lim="800000"/>
            <a:headEnd/>
            <a:tailEnd/>
          </a:ln>
          <a:effectLst/>
        </p:spPr>
        <p:txBody>
          <a:bodyPr/>
          <a:lstStyle/>
          <a:p>
            <a:pPr eaLnBrk="0" hangingPunct="0"/>
            <a:r>
              <a:rPr lang="en-GB" sz="1200"/>
              <a:t>RDBI / WDBI: Reference to NvM Block</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DD83BD8E-5E77-4160-B8A6-66212A710455}" type="slidenum">
              <a:rPr lang="de-DE"/>
              <a:pPr/>
              <a:t>44</a:t>
            </a:fld>
            <a:endParaRPr lang="de-DE"/>
          </a:p>
        </p:txBody>
      </p:sp>
      <p:sp>
        <p:nvSpPr>
          <p:cNvPr id="18841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8841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8842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8842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8842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8842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88424" name="Rectangle 8"/>
          <p:cNvSpPr>
            <a:spLocks noGrp="1" noChangeArrowheads="1"/>
          </p:cNvSpPr>
          <p:nvPr>
            <p:ph type="title"/>
            <p:custDataLst>
              <p:tags r:id="rId8"/>
            </p:custDataLst>
          </p:nvPr>
        </p:nvSpPr>
        <p:spPr>
          <a:noFill/>
          <a:ln/>
        </p:spPr>
        <p:txBody>
          <a:bodyPr/>
          <a:lstStyle/>
          <a:p>
            <a:r>
              <a:rPr lang="en-GB">
                <a:solidFill>
                  <a:schemeClr val="tx1"/>
                </a:solidFill>
              </a:rPr>
              <a:t>Static Design Aspects: Routine ID Configuration</a:t>
            </a:r>
          </a:p>
        </p:txBody>
      </p:sp>
      <p:sp>
        <p:nvSpPr>
          <p:cNvPr id="188425"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b="1"/>
              <a:t>Role of Routine ID (RID) configuration</a:t>
            </a:r>
          </a:p>
          <a:p>
            <a:pPr lvl="1"/>
            <a:r>
              <a:rPr lang="en-GB"/>
              <a:t>Exists for the services</a:t>
            </a:r>
          </a:p>
          <a:p>
            <a:pPr lvl="2"/>
            <a:r>
              <a:rPr lang="en-GB"/>
              <a:t>RoutineControl (RC)</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fld id="{96A43A1E-14C7-4C5F-8249-1A072C0A619B}" type="slidenum">
              <a:rPr lang="de-DE"/>
              <a:pPr/>
              <a:t>45</a:t>
            </a:fld>
            <a:endParaRPr lang="de-DE"/>
          </a:p>
        </p:txBody>
      </p:sp>
      <p:pic>
        <p:nvPicPr>
          <p:cNvPr id="270359" name="Picture 23"/>
          <p:cNvPicPr>
            <a:picLocks noChangeAspect="1" noChangeArrowheads="1"/>
          </p:cNvPicPr>
          <p:nvPr>
            <p:custDataLst>
              <p:tags r:id="rId2"/>
            </p:custDataLst>
          </p:nvPr>
        </p:nvPicPr>
        <p:blipFill>
          <a:blip r:embed="rId18" cstate="print"/>
          <a:srcRect/>
          <a:stretch>
            <a:fillRect/>
          </a:stretch>
        </p:blipFill>
        <p:spPr bwMode="auto">
          <a:xfrm>
            <a:off x="2782888" y="958850"/>
            <a:ext cx="5013325" cy="4735513"/>
          </a:xfrm>
          <a:prstGeom prst="rect">
            <a:avLst/>
          </a:prstGeom>
          <a:noFill/>
          <a:ln w="9525">
            <a:noFill/>
            <a:miter lim="800000"/>
            <a:headEnd/>
            <a:tailEnd/>
          </a:ln>
          <a:effectLst/>
        </p:spPr>
      </p:pic>
      <p:sp>
        <p:nvSpPr>
          <p:cNvPr id="270338"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70339" name="Picture 3" descr="BeQIK_FR" hidden="1"/>
          <p:cNvPicPr>
            <a:picLocks noChangeArrowheads="1"/>
          </p:cNvPicPr>
          <p:nvPr>
            <p:custDataLst>
              <p:tags r:id="rId4"/>
            </p:custDataLst>
          </p:nvPr>
        </p:nvPicPr>
        <p:blipFill>
          <a:blip r:embed="rId19" cstate="print"/>
          <a:srcRect/>
          <a:stretch>
            <a:fillRect/>
          </a:stretch>
        </p:blipFill>
        <p:spPr bwMode="auto">
          <a:xfrm>
            <a:off x="76200" y="5653088"/>
            <a:ext cx="381000" cy="174625"/>
          </a:xfrm>
          <a:prstGeom prst="rect">
            <a:avLst/>
          </a:prstGeom>
          <a:noFill/>
          <a:ln w="0">
            <a:noFill/>
            <a:miter lim="800000"/>
            <a:headEnd/>
            <a:tailEnd/>
          </a:ln>
          <a:effectLst/>
        </p:spPr>
      </p:pic>
      <p:sp>
        <p:nvSpPr>
          <p:cNvPr id="270340"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70341"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70342"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70343"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70344" name="Rectangle 8"/>
          <p:cNvSpPr>
            <a:spLocks noGrp="1" noChangeArrowheads="1"/>
          </p:cNvSpPr>
          <p:nvPr>
            <p:ph type="title"/>
            <p:custDataLst>
              <p:tags r:id="rId9"/>
            </p:custDataLst>
          </p:nvPr>
        </p:nvSpPr>
        <p:spPr>
          <a:noFill/>
          <a:ln/>
        </p:spPr>
        <p:txBody>
          <a:bodyPr/>
          <a:lstStyle/>
          <a:p>
            <a:r>
              <a:rPr lang="en-GB">
                <a:solidFill>
                  <a:schemeClr val="tx1"/>
                </a:solidFill>
              </a:rPr>
              <a:t>Static Design Aspects: RoutineID Config (1/2)</a:t>
            </a:r>
          </a:p>
        </p:txBody>
      </p:sp>
      <p:sp>
        <p:nvSpPr>
          <p:cNvPr id="270345" name="Rectangle 9"/>
          <p:cNvSpPr>
            <a:spLocks noGrp="1" noChangeArrowheads="1"/>
          </p:cNvSpPr>
          <p:nvPr>
            <p:ph type="body" idx="1"/>
            <p:custDataLst>
              <p:tags r:id="rId10"/>
            </p:custDataLst>
          </p:nvPr>
        </p:nvSpPr>
        <p:spPr>
          <a:noFill/>
          <a:ln/>
        </p:spPr>
        <p:txBody>
          <a:bodyPr/>
          <a:lstStyle/>
          <a:p>
            <a:pPr>
              <a:buFont typeface="Wingdings" pitchFamily="2" charset="2"/>
              <a:buNone/>
            </a:pPr>
            <a:r>
              <a:rPr lang="en-GB"/>
              <a:t> </a:t>
            </a:r>
          </a:p>
        </p:txBody>
      </p:sp>
      <p:sp>
        <p:nvSpPr>
          <p:cNvPr id="270347" name="AutoShape 11"/>
          <p:cNvSpPr>
            <a:spLocks/>
          </p:cNvSpPr>
          <p:nvPr>
            <p:custDataLst>
              <p:tags r:id="rId11"/>
            </p:custDataLst>
          </p:nvPr>
        </p:nvSpPr>
        <p:spPr bwMode="auto">
          <a:xfrm>
            <a:off x="415925" y="1330325"/>
            <a:ext cx="1476375" cy="276225"/>
          </a:xfrm>
          <a:prstGeom prst="borderCallout2">
            <a:avLst>
              <a:gd name="adj1" fmla="val 41380"/>
              <a:gd name="adj2" fmla="val 105162"/>
              <a:gd name="adj3" fmla="val 41380"/>
              <a:gd name="adj4" fmla="val 181074"/>
              <a:gd name="adj5" fmla="val 40231"/>
              <a:gd name="adj6" fmla="val 295912"/>
            </a:avLst>
          </a:prstGeom>
          <a:solidFill>
            <a:srgbClr val="92A0B9"/>
          </a:solidFill>
          <a:ln w="12700">
            <a:solidFill>
              <a:srgbClr val="FF0000"/>
            </a:solidFill>
            <a:miter lim="800000"/>
            <a:headEnd/>
            <a:tailEnd/>
          </a:ln>
          <a:effectLst/>
        </p:spPr>
        <p:txBody>
          <a:bodyPr/>
          <a:lstStyle/>
          <a:p>
            <a:pPr eaLnBrk="0" hangingPunct="0"/>
            <a:r>
              <a:rPr lang="en-GB" sz="1400"/>
              <a:t>RID</a:t>
            </a:r>
          </a:p>
        </p:txBody>
      </p:sp>
      <p:sp>
        <p:nvSpPr>
          <p:cNvPr id="270348" name="AutoShape 12"/>
          <p:cNvSpPr>
            <a:spLocks/>
          </p:cNvSpPr>
          <p:nvPr>
            <p:custDataLst>
              <p:tags r:id="rId12"/>
            </p:custDataLst>
          </p:nvPr>
        </p:nvSpPr>
        <p:spPr bwMode="auto">
          <a:xfrm>
            <a:off x="393700" y="2251075"/>
            <a:ext cx="1528763" cy="506413"/>
          </a:xfrm>
          <a:prstGeom prst="borderCallout2">
            <a:avLst>
              <a:gd name="adj1" fmla="val 22569"/>
              <a:gd name="adj2" fmla="val 104986"/>
              <a:gd name="adj3" fmla="val 22569"/>
              <a:gd name="adj4" fmla="val 178088"/>
              <a:gd name="adj5" fmla="val 50472"/>
              <a:gd name="adj6" fmla="val 287333"/>
            </a:avLst>
          </a:prstGeom>
          <a:solidFill>
            <a:srgbClr val="92A0B9"/>
          </a:solidFill>
          <a:ln w="12700">
            <a:solidFill>
              <a:srgbClr val="FF0000"/>
            </a:solidFill>
            <a:miter lim="800000"/>
            <a:headEnd/>
            <a:tailEnd/>
          </a:ln>
          <a:effectLst/>
        </p:spPr>
        <p:txBody>
          <a:bodyPr/>
          <a:lstStyle/>
          <a:p>
            <a:pPr eaLnBrk="0" hangingPunct="0"/>
            <a:r>
              <a:rPr lang="en-GB" sz="1400"/>
              <a:t>FNC of StartRoutine</a:t>
            </a:r>
          </a:p>
        </p:txBody>
      </p:sp>
      <p:sp>
        <p:nvSpPr>
          <p:cNvPr id="270349" name="AutoShape 13"/>
          <p:cNvSpPr>
            <a:spLocks/>
          </p:cNvSpPr>
          <p:nvPr>
            <p:custDataLst>
              <p:tags r:id="rId13"/>
            </p:custDataLst>
          </p:nvPr>
        </p:nvSpPr>
        <p:spPr bwMode="auto">
          <a:xfrm>
            <a:off x="381000" y="3041650"/>
            <a:ext cx="1528763" cy="482600"/>
          </a:xfrm>
          <a:prstGeom prst="borderCallout2">
            <a:avLst>
              <a:gd name="adj1" fmla="val 23685"/>
              <a:gd name="adj2" fmla="val 104986"/>
              <a:gd name="adj3" fmla="val 23685"/>
              <a:gd name="adj4" fmla="val 177153"/>
              <a:gd name="adj5" fmla="val 10528"/>
              <a:gd name="adj6" fmla="val 285880"/>
            </a:avLst>
          </a:prstGeom>
          <a:solidFill>
            <a:srgbClr val="92A0B9"/>
          </a:solidFill>
          <a:ln w="12700">
            <a:solidFill>
              <a:srgbClr val="FF0000"/>
            </a:solidFill>
            <a:miter lim="800000"/>
            <a:headEnd/>
            <a:tailEnd/>
          </a:ln>
          <a:effectLst/>
        </p:spPr>
        <p:txBody>
          <a:bodyPr/>
          <a:lstStyle/>
          <a:p>
            <a:pPr eaLnBrk="0" hangingPunct="0"/>
            <a:r>
              <a:rPr lang="en-GB" sz="1400"/>
              <a:t>FNC of StopRoutine</a:t>
            </a:r>
          </a:p>
        </p:txBody>
      </p:sp>
      <p:sp>
        <p:nvSpPr>
          <p:cNvPr id="270350" name="AutoShape 14"/>
          <p:cNvSpPr>
            <a:spLocks/>
          </p:cNvSpPr>
          <p:nvPr>
            <p:custDataLst>
              <p:tags r:id="rId14"/>
            </p:custDataLst>
          </p:nvPr>
        </p:nvSpPr>
        <p:spPr bwMode="auto">
          <a:xfrm>
            <a:off x="369888" y="3805238"/>
            <a:ext cx="1522412" cy="711200"/>
          </a:xfrm>
          <a:prstGeom prst="borderCallout2">
            <a:avLst>
              <a:gd name="adj1" fmla="val 16069"/>
              <a:gd name="adj2" fmla="val 105005"/>
              <a:gd name="adj3" fmla="val 16069"/>
              <a:gd name="adj4" fmla="val 180083"/>
              <a:gd name="adj5" fmla="val -6028"/>
              <a:gd name="adj6" fmla="val 294056"/>
            </a:avLst>
          </a:prstGeom>
          <a:solidFill>
            <a:srgbClr val="92A0B9"/>
          </a:solidFill>
          <a:ln w="12700">
            <a:solidFill>
              <a:srgbClr val="FF0000"/>
            </a:solidFill>
            <a:miter lim="800000"/>
            <a:headEnd/>
            <a:tailEnd/>
          </a:ln>
          <a:effectLst/>
        </p:spPr>
        <p:txBody>
          <a:bodyPr/>
          <a:lstStyle/>
          <a:p>
            <a:pPr eaLnBrk="0" hangingPunct="0"/>
            <a:r>
              <a:rPr lang="en-GB" sz="1400"/>
              <a:t>FNC of RequestRoutine</a:t>
            </a:r>
          </a:p>
          <a:p>
            <a:pPr eaLnBrk="0" hangingPunct="0"/>
            <a:r>
              <a:rPr lang="en-GB" sz="1400"/>
              <a:t>Results</a:t>
            </a:r>
          </a:p>
        </p:txBody>
      </p:sp>
      <p:sp>
        <p:nvSpPr>
          <p:cNvPr id="270351" name="AutoShape 15"/>
          <p:cNvSpPr>
            <a:spLocks/>
          </p:cNvSpPr>
          <p:nvPr>
            <p:custDataLst>
              <p:tags r:id="rId15"/>
            </p:custDataLst>
          </p:nvPr>
        </p:nvSpPr>
        <p:spPr bwMode="auto">
          <a:xfrm>
            <a:off x="354013" y="4757738"/>
            <a:ext cx="1512887" cy="534987"/>
          </a:xfrm>
          <a:prstGeom prst="borderCallout2">
            <a:avLst>
              <a:gd name="adj1" fmla="val 21366"/>
              <a:gd name="adj2" fmla="val 105037"/>
              <a:gd name="adj3" fmla="val 21366"/>
              <a:gd name="adj4" fmla="val 179958"/>
              <a:gd name="adj5" fmla="val -103856"/>
              <a:gd name="adj6" fmla="val 291921"/>
            </a:avLst>
          </a:prstGeom>
          <a:solidFill>
            <a:srgbClr val="92A0B9"/>
          </a:solidFill>
          <a:ln w="12700">
            <a:solidFill>
              <a:srgbClr val="FF0000"/>
            </a:solidFill>
            <a:miter lim="800000"/>
            <a:headEnd/>
            <a:tailEnd/>
          </a:ln>
          <a:effectLst/>
        </p:spPr>
        <p:txBody>
          <a:bodyPr/>
          <a:lstStyle/>
          <a:p>
            <a:pPr eaLnBrk="0" hangingPunct="0"/>
            <a:r>
              <a:rPr lang="en-GB" sz="1400"/>
              <a:t>RTE or FNC to be used</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liennummernplatzhalter 3"/>
          <p:cNvSpPr>
            <a:spLocks noGrp="1"/>
          </p:cNvSpPr>
          <p:nvPr>
            <p:ph type="sldNum" sz="quarter" idx="10"/>
          </p:nvPr>
        </p:nvSpPr>
        <p:spPr/>
        <p:txBody>
          <a:bodyPr/>
          <a:lstStyle/>
          <a:p>
            <a:fld id="{6F5ABE00-8777-4F94-9128-A07854AC955D}" type="slidenum">
              <a:rPr lang="de-DE"/>
              <a:pPr/>
              <a:t>46</a:t>
            </a:fld>
            <a:endParaRPr lang="de-DE"/>
          </a:p>
        </p:txBody>
      </p:sp>
      <p:sp>
        <p:nvSpPr>
          <p:cNvPr id="272387" name="Text Box 3"/>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72388" name="Picture 4" descr="BeQIK_FR" hidden="1"/>
          <p:cNvPicPr>
            <a:picLocks noChangeArrowheads="1"/>
          </p:cNvPicPr>
          <p:nvPr>
            <p:custDataLst>
              <p:tags r:id="rId3"/>
            </p:custDataLst>
          </p:nvPr>
        </p:nvPicPr>
        <p:blipFill>
          <a:blip r:embed="rId15" cstate="print"/>
          <a:srcRect/>
          <a:stretch>
            <a:fillRect/>
          </a:stretch>
        </p:blipFill>
        <p:spPr bwMode="auto">
          <a:xfrm>
            <a:off x="76200" y="5653088"/>
            <a:ext cx="381000" cy="174625"/>
          </a:xfrm>
          <a:prstGeom prst="rect">
            <a:avLst/>
          </a:prstGeom>
          <a:noFill/>
          <a:ln w="0">
            <a:noFill/>
            <a:miter lim="800000"/>
            <a:headEnd/>
            <a:tailEnd/>
          </a:ln>
          <a:effectLst/>
        </p:spPr>
      </p:pic>
      <p:sp>
        <p:nvSpPr>
          <p:cNvPr id="272389" name="Rectangle 5"/>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72390"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72391" name="Rectangle 7"/>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72392" name="Rectangle 8"/>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72393" name="Rectangle 9"/>
          <p:cNvSpPr>
            <a:spLocks noGrp="1" noChangeArrowheads="1"/>
          </p:cNvSpPr>
          <p:nvPr>
            <p:ph type="title"/>
            <p:custDataLst>
              <p:tags r:id="rId8"/>
            </p:custDataLst>
          </p:nvPr>
        </p:nvSpPr>
        <p:spPr>
          <a:noFill/>
          <a:ln/>
        </p:spPr>
        <p:txBody>
          <a:bodyPr/>
          <a:lstStyle/>
          <a:p>
            <a:r>
              <a:rPr lang="en-GB">
                <a:solidFill>
                  <a:schemeClr val="tx1"/>
                </a:solidFill>
              </a:rPr>
              <a:t>Static Design Aspects: RoutineID Config (2/2)</a:t>
            </a:r>
          </a:p>
        </p:txBody>
      </p:sp>
      <p:sp>
        <p:nvSpPr>
          <p:cNvPr id="272394" name="Rectangle 10"/>
          <p:cNvSpPr>
            <a:spLocks noGrp="1" noChangeArrowheads="1"/>
          </p:cNvSpPr>
          <p:nvPr>
            <p:ph type="body" idx="1"/>
            <p:custDataLst>
              <p:tags r:id="rId9"/>
            </p:custDataLst>
          </p:nvPr>
        </p:nvSpPr>
        <p:spPr>
          <a:noFill/>
          <a:ln/>
        </p:spPr>
        <p:txBody>
          <a:bodyPr/>
          <a:lstStyle/>
          <a:p>
            <a:pPr>
              <a:buFont typeface="Wingdings" pitchFamily="2" charset="2"/>
              <a:buNone/>
            </a:pPr>
            <a:r>
              <a:rPr lang="en-GB"/>
              <a:t> </a:t>
            </a:r>
          </a:p>
        </p:txBody>
      </p:sp>
      <p:pic>
        <p:nvPicPr>
          <p:cNvPr id="272400" name="Picture 16"/>
          <p:cNvPicPr>
            <a:picLocks noChangeAspect="1" noChangeArrowheads="1"/>
          </p:cNvPicPr>
          <p:nvPr>
            <p:custDataLst>
              <p:tags r:id="rId10"/>
            </p:custDataLst>
          </p:nvPr>
        </p:nvPicPr>
        <p:blipFill>
          <a:blip r:embed="rId16" cstate="print"/>
          <a:srcRect/>
          <a:stretch>
            <a:fillRect/>
          </a:stretch>
        </p:blipFill>
        <p:spPr bwMode="auto">
          <a:xfrm>
            <a:off x="596900" y="1162050"/>
            <a:ext cx="7593013" cy="4368800"/>
          </a:xfrm>
          <a:prstGeom prst="rect">
            <a:avLst/>
          </a:prstGeom>
          <a:noFill/>
          <a:ln w="9525">
            <a:noFill/>
            <a:miter lim="800000"/>
            <a:headEnd/>
            <a:tailEnd/>
          </a:ln>
          <a:effectLst/>
        </p:spPr>
      </p:pic>
      <p:sp>
        <p:nvSpPr>
          <p:cNvPr id="272401" name="AutoShape 17"/>
          <p:cNvSpPr>
            <a:spLocks/>
          </p:cNvSpPr>
          <p:nvPr>
            <p:custDataLst>
              <p:tags r:id="rId11"/>
            </p:custDataLst>
          </p:nvPr>
        </p:nvSpPr>
        <p:spPr bwMode="auto">
          <a:xfrm>
            <a:off x="5416550" y="1600200"/>
            <a:ext cx="1985963" cy="506413"/>
          </a:xfrm>
          <a:prstGeom prst="borderCallout2">
            <a:avLst>
              <a:gd name="adj1" fmla="val 22569"/>
              <a:gd name="adj2" fmla="val -3838"/>
              <a:gd name="adj3" fmla="val 22569"/>
              <a:gd name="adj4" fmla="val -34454"/>
              <a:gd name="adj5" fmla="val 91537"/>
              <a:gd name="adj6" fmla="val -79856"/>
            </a:avLst>
          </a:prstGeom>
          <a:solidFill>
            <a:srgbClr val="92A0B9"/>
          </a:solidFill>
          <a:ln w="12700">
            <a:solidFill>
              <a:srgbClr val="FF0000"/>
            </a:solidFill>
            <a:miter lim="800000"/>
            <a:headEnd/>
            <a:tailEnd/>
          </a:ln>
          <a:effectLst/>
        </p:spPr>
        <p:txBody>
          <a:bodyPr/>
          <a:lstStyle/>
          <a:p>
            <a:pPr eaLnBrk="0" hangingPunct="0"/>
            <a:r>
              <a:rPr lang="en-GB" sz="1400"/>
              <a:t>Allowed sessions / security levels</a:t>
            </a:r>
          </a:p>
        </p:txBody>
      </p:sp>
      <p:sp>
        <p:nvSpPr>
          <p:cNvPr id="272402" name="AutoShape 18"/>
          <p:cNvSpPr>
            <a:spLocks/>
          </p:cNvSpPr>
          <p:nvPr>
            <p:custDataLst>
              <p:tags r:id="rId12"/>
            </p:custDataLst>
          </p:nvPr>
        </p:nvSpPr>
        <p:spPr bwMode="auto">
          <a:xfrm>
            <a:off x="2413000" y="4835525"/>
            <a:ext cx="2619375" cy="506413"/>
          </a:xfrm>
          <a:prstGeom prst="borderCallout2">
            <a:avLst>
              <a:gd name="adj1" fmla="val 22569"/>
              <a:gd name="adj2" fmla="val 102907"/>
              <a:gd name="adj3" fmla="val 22569"/>
              <a:gd name="adj4" fmla="val 106907"/>
              <a:gd name="adj5" fmla="val -262384"/>
              <a:gd name="adj6" fmla="val 112787"/>
            </a:avLst>
          </a:prstGeom>
          <a:solidFill>
            <a:srgbClr val="92A0B9"/>
          </a:solidFill>
          <a:ln w="12700">
            <a:solidFill>
              <a:srgbClr val="FF0000"/>
            </a:solidFill>
            <a:miter lim="800000"/>
            <a:headEnd/>
            <a:tailEnd/>
          </a:ln>
          <a:effectLst/>
        </p:spPr>
        <p:txBody>
          <a:bodyPr/>
          <a:lstStyle/>
          <a:p>
            <a:pPr eaLnBrk="0" hangingPunct="0"/>
            <a:r>
              <a:rPr lang="en-GB" sz="1400"/>
              <a:t>RoutineID Parameters of e.g. RequestRoutineResults</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2E283C2A-E699-4DC0-BD98-A7455891E1E8}" type="slidenum">
              <a:rPr lang="de-DE"/>
              <a:pPr/>
              <a:t>47</a:t>
            </a:fld>
            <a:endParaRPr lang="de-DE"/>
          </a:p>
        </p:txBody>
      </p:sp>
      <p:sp>
        <p:nvSpPr>
          <p:cNvPr id="201737"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01736" name="Picture 8"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01735"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01734"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01733"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01732"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01730" name="Rectangle 2"/>
          <p:cNvSpPr>
            <a:spLocks noGrp="1" noChangeArrowheads="1"/>
          </p:cNvSpPr>
          <p:nvPr>
            <p:ph type="title"/>
            <p:custDataLst>
              <p:tags r:id="rId8"/>
            </p:custDataLst>
          </p:nvPr>
        </p:nvSpPr>
        <p:spPr>
          <a:noFill/>
          <a:ln/>
        </p:spPr>
        <p:txBody>
          <a:bodyPr/>
          <a:lstStyle/>
          <a:p>
            <a:r>
              <a:rPr lang="en-GB">
                <a:solidFill>
                  <a:schemeClr val="tx1"/>
                </a:solidFill>
              </a:rPr>
              <a:t>Static Design Aspects: Configuration Details</a:t>
            </a:r>
          </a:p>
        </p:txBody>
      </p:sp>
      <p:sp>
        <p:nvSpPr>
          <p:cNvPr id="201731" name="Rectangle 3"/>
          <p:cNvSpPr>
            <a:spLocks noGrp="1" noChangeArrowheads="1"/>
          </p:cNvSpPr>
          <p:nvPr>
            <p:ph type="body" idx="1"/>
            <p:custDataLst>
              <p:tags r:id="rId9"/>
            </p:custDataLst>
          </p:nvPr>
        </p:nvSpPr>
        <p:spPr>
          <a:noFill/>
          <a:ln/>
        </p:spPr>
        <p:txBody>
          <a:bodyPr/>
          <a:lstStyle/>
          <a:p>
            <a:r>
              <a:rPr lang="en-GB"/>
              <a:t>Configuration details of Autosar parameters and containers can be found in chapter 10 of DCM SWS AR 4.0 for the AUTOSAR configuration containers and configuration parameters</a:t>
            </a:r>
          </a:p>
          <a:p>
            <a:r>
              <a:rPr lang="en-GB"/>
              <a:t>Vendor specific configuration parameters which are BOSCH specific parameters are described in the SWS for BSW SW Module Dcm Extension (DOORS)</a:t>
            </a:r>
          </a:p>
          <a:p>
            <a:endParaRPr lang="en-GB"/>
          </a:p>
          <a:p>
            <a:r>
              <a:rPr lang="en-GB"/>
              <a:t>Both the above documents are analysed and the requirements are updated accordingly in DOORS. Please find the same:</a:t>
            </a:r>
          </a:p>
          <a:p>
            <a:pPr lvl="1"/>
            <a:r>
              <a:rPr lang="en-GB" sz="1400"/>
              <a:t>SWS for Dcm: </a:t>
            </a:r>
            <a:r>
              <a:rPr lang="en-GB" sz="1400">
                <a:solidFill>
                  <a:srgbClr val="99BBDD"/>
                </a:solidFill>
              </a:rPr>
              <a:t>doors://ABT-DOORS.de.bosch.com:36677/?version=2&amp;prodID=0&amp;urn=urn:telelogic::1-3a1288eb3f4712b8-M-00056a0d</a:t>
            </a:r>
          </a:p>
          <a:p>
            <a:pPr lvl="1"/>
            <a:r>
              <a:rPr lang="en-GB" sz="1400"/>
              <a:t>SWS for Dcm Ext: </a:t>
            </a:r>
            <a:r>
              <a:rPr lang="en-GB" sz="1400">
                <a:solidFill>
                  <a:srgbClr val="99BBDD"/>
                </a:solidFill>
              </a:rPr>
              <a:t>doors://ABT-DOORS.de.bosch.com:36677/?version=2&amp;prodID=0&amp;urn=urn:telelogic::1-3a1288eb3f4712b8-M-00056a36</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3"/>
          <p:cNvSpPr>
            <a:spLocks noGrp="1"/>
          </p:cNvSpPr>
          <p:nvPr>
            <p:ph type="sldNum" sz="quarter" idx="10"/>
          </p:nvPr>
        </p:nvSpPr>
        <p:spPr/>
        <p:txBody>
          <a:bodyPr/>
          <a:lstStyle/>
          <a:p>
            <a:fld id="{56C72117-2CD1-4BA1-8019-6D9913DD4B7E}" type="slidenum">
              <a:rPr lang="de-DE"/>
              <a:pPr/>
              <a:t>48</a:t>
            </a:fld>
            <a:endParaRPr lang="de-DE"/>
          </a:p>
        </p:txBody>
      </p:sp>
      <p:sp>
        <p:nvSpPr>
          <p:cNvPr id="23961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239619" name="Picture 3" descr="BeQIK_FR" hidden="1"/>
          <p:cNvPicPr>
            <a:picLocks noChangeArrowheads="1"/>
          </p:cNvPicPr>
          <p:nvPr>
            <p:custDataLst>
              <p:tags r:id="rId3"/>
            </p:custDataLst>
          </p:nvPr>
        </p:nvPicPr>
        <p:blipFill>
          <a:blip r:embed="rId11" cstate="print"/>
          <a:srcRect/>
          <a:stretch>
            <a:fillRect/>
          </a:stretch>
        </p:blipFill>
        <p:spPr bwMode="auto">
          <a:xfrm>
            <a:off x="76200" y="5653088"/>
            <a:ext cx="381000" cy="174625"/>
          </a:xfrm>
          <a:prstGeom prst="rect">
            <a:avLst/>
          </a:prstGeom>
          <a:noFill/>
          <a:ln w="0">
            <a:noFill/>
            <a:miter lim="800000"/>
            <a:headEnd/>
            <a:tailEnd/>
          </a:ln>
          <a:effectLst/>
        </p:spPr>
      </p:pic>
      <p:sp>
        <p:nvSpPr>
          <p:cNvPr id="23962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3962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3962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3962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39624" name="Rectangle 8"/>
          <p:cNvSpPr>
            <a:spLocks noGrp="1" noChangeArrowheads="1"/>
          </p:cNvSpPr>
          <p:nvPr>
            <p:ph type="title"/>
            <p:custDataLst>
              <p:tags r:id="rId8"/>
            </p:custDataLst>
          </p:nvPr>
        </p:nvSpPr>
        <p:spPr>
          <a:xfrm>
            <a:off x="519113" y="2881313"/>
            <a:ext cx="7772400" cy="533400"/>
          </a:xfrm>
          <a:noFill/>
          <a:ln/>
        </p:spPr>
        <p:txBody>
          <a:bodyPr/>
          <a:lstStyle/>
          <a:p>
            <a:pPr algn="ctr"/>
            <a:r>
              <a:rPr lang="en-GB"/>
              <a:t>Training Step 4</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D5BF1048-4BFD-44AA-BC17-B383E49CE821}" type="slidenum">
              <a:rPr lang="de-DE"/>
              <a:pPr/>
              <a:t>49</a:t>
            </a:fld>
            <a:endParaRPr lang="de-DE"/>
          </a:p>
        </p:txBody>
      </p:sp>
      <p:sp>
        <p:nvSpPr>
          <p:cNvPr id="11161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1161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1162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1162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1162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1162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11624" name="Rectangle 8"/>
          <p:cNvSpPr>
            <a:spLocks noGrp="1" noChangeArrowheads="1"/>
          </p:cNvSpPr>
          <p:nvPr>
            <p:ph type="title"/>
            <p:custDataLst>
              <p:tags r:id="rId8"/>
            </p:custDataLst>
          </p:nvPr>
        </p:nvSpPr>
        <p:spPr>
          <a:noFill/>
          <a:ln/>
        </p:spPr>
        <p:txBody>
          <a:bodyPr/>
          <a:lstStyle/>
          <a:p>
            <a:r>
              <a:rPr lang="en-GB"/>
              <a:t>Agenda</a:t>
            </a:r>
          </a:p>
        </p:txBody>
      </p:sp>
      <p:sp>
        <p:nvSpPr>
          <p:cNvPr id="111625" name="Rectangle 9"/>
          <p:cNvSpPr>
            <a:spLocks noGrp="1" noChangeArrowheads="1"/>
          </p:cNvSpPr>
          <p:nvPr>
            <p:ph type="body" idx="1"/>
            <p:custDataLst>
              <p:tags r:id="rId9"/>
            </p:custDataLst>
          </p:nvPr>
        </p:nvSpPr>
        <p:spPr>
          <a:noFill/>
          <a:ln/>
        </p:spPr>
        <p:txBody>
          <a:bodyPr/>
          <a:lstStyle/>
          <a:p>
            <a:r>
              <a:rPr lang="en-GB">
                <a:solidFill>
                  <a:srgbClr val="C7CFDC"/>
                </a:solidFill>
              </a:rPr>
              <a:t>Overview: SW Context</a:t>
            </a:r>
          </a:p>
          <a:p>
            <a:endParaRPr lang="en-GB">
              <a:solidFill>
                <a:srgbClr val="C7CFDC"/>
              </a:solidFill>
            </a:endParaRPr>
          </a:p>
          <a:p>
            <a:r>
              <a:rPr lang="en-GB">
                <a:solidFill>
                  <a:srgbClr val="C7CFDC"/>
                </a:solidFill>
              </a:rPr>
              <a:t>Features</a:t>
            </a:r>
          </a:p>
          <a:p>
            <a:endParaRPr lang="en-GB">
              <a:solidFill>
                <a:srgbClr val="C7CFDC"/>
              </a:solidFill>
            </a:endParaRPr>
          </a:p>
          <a:p>
            <a:r>
              <a:rPr lang="en-GB"/>
              <a:t>Design Aspects</a:t>
            </a:r>
          </a:p>
          <a:p>
            <a:endParaRPr lang="en-GB"/>
          </a:p>
          <a:p>
            <a:pPr lvl="1"/>
            <a:r>
              <a:rPr lang="en-GB">
                <a:solidFill>
                  <a:srgbClr val="C7CFDC"/>
                </a:solidFill>
              </a:rPr>
              <a:t>Static View</a:t>
            </a:r>
          </a:p>
          <a:p>
            <a:pPr lvl="1"/>
            <a:r>
              <a:rPr lang="en-GB"/>
              <a:t>Dynamic View</a:t>
            </a:r>
          </a:p>
          <a:p>
            <a:endParaRPr lang="en-GB"/>
          </a:p>
          <a:p>
            <a:r>
              <a:rPr lang="en-GB">
                <a:solidFill>
                  <a:srgbClr val="C7CFDC"/>
                </a:solidFill>
              </a:rPr>
              <a:t>Interfaces</a:t>
            </a:r>
          </a:p>
          <a:p>
            <a:endParaRPr lang="en-GB">
              <a:solidFill>
                <a:srgbClr val="C7CFDC"/>
              </a:solidFill>
            </a:endParaRPr>
          </a:p>
          <a:p>
            <a:r>
              <a:rPr lang="en-GB">
                <a:solidFill>
                  <a:srgbClr val="C7CFDC"/>
                </a:solidFill>
              </a:rPr>
              <a:t>Roadmap / Deliveries / Support</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liennummernplatzhalter 1"/>
          <p:cNvSpPr>
            <a:spLocks noGrp="1"/>
          </p:cNvSpPr>
          <p:nvPr>
            <p:ph type="sldNum" sz="quarter" idx="10"/>
          </p:nvPr>
        </p:nvSpPr>
        <p:spPr/>
        <p:txBody>
          <a:bodyPr/>
          <a:lstStyle/>
          <a:p>
            <a:fld id="{BEFEFA4F-85C9-49F2-8C05-8E4CEED9B054}" type="slidenum">
              <a:rPr lang="de-DE"/>
              <a:pPr/>
              <a:t>5</a:t>
            </a:fld>
            <a:endParaRPr lang="de-DE"/>
          </a:p>
        </p:txBody>
      </p:sp>
      <p:sp>
        <p:nvSpPr>
          <p:cNvPr id="24371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a:lnSpc>
                <a:spcPct val="111000"/>
              </a:lnSpc>
            </a:pPr>
            <a:r>
              <a:rPr lang="en-GB" b="1">
                <a:solidFill>
                  <a:srgbClr val="FFFFFF"/>
                </a:solidFill>
              </a:rPr>
              <a:t>Autosar Dcm Training</a:t>
            </a:r>
          </a:p>
        </p:txBody>
      </p:sp>
      <p:pic>
        <p:nvPicPr>
          <p:cNvPr id="243715" name="Picture 3" descr="BEQIK_FR" hidden="1"/>
          <p:cNvPicPr>
            <a:picLocks noChangeArrowheads="1"/>
          </p:cNvPicPr>
          <p:nvPr>
            <p:custDataLst>
              <p:tags r:id="rId3"/>
            </p:custDataLst>
          </p:nvPr>
        </p:nvPicPr>
        <p:blipFill>
          <a:blip r:embed="rId38" cstate="print"/>
          <a:srcRect/>
          <a:stretch>
            <a:fillRect/>
          </a:stretch>
        </p:blipFill>
        <p:spPr bwMode="auto">
          <a:xfrm>
            <a:off x="76200" y="5653088"/>
            <a:ext cx="381000" cy="174625"/>
          </a:xfrm>
          <a:prstGeom prst="rect">
            <a:avLst/>
          </a:prstGeom>
          <a:noFill/>
          <a:ln w="0">
            <a:noFill/>
            <a:miter lim="800000"/>
            <a:headEnd/>
            <a:tailEnd/>
          </a:ln>
          <a:effectLst/>
        </p:spPr>
      </p:pic>
      <p:sp>
        <p:nvSpPr>
          <p:cNvPr id="24371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de-DE" sz="700">
              <a:solidFill>
                <a:srgbClr val="747474"/>
              </a:solidFill>
            </a:endParaRPr>
          </a:p>
        </p:txBody>
      </p:sp>
      <p:sp>
        <p:nvSpPr>
          <p:cNvPr id="24371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endParaRPr lang="en-GB" sz="800">
              <a:solidFill>
                <a:srgbClr val="FFFFFF"/>
              </a:solidFill>
            </a:endParaRPr>
          </a:p>
        </p:txBody>
      </p:sp>
      <p:sp>
        <p:nvSpPr>
          <p:cNvPr id="24371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r>
              <a:rPr lang="de-DE" sz="1200">
                <a:solidFill>
                  <a:srgbClr val="000000"/>
                </a:solidFill>
              </a:rPr>
              <a:t>Chassis Systems Control</a:t>
            </a:r>
          </a:p>
        </p:txBody>
      </p:sp>
      <p:sp>
        <p:nvSpPr>
          <p:cNvPr id="24371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a:lnSpc>
                <a:spcPct val="107000"/>
              </a:lnSpc>
            </a:pPr>
            <a:endParaRPr lang="en-GB" sz="700"/>
          </a:p>
        </p:txBody>
      </p:sp>
      <p:pic>
        <p:nvPicPr>
          <p:cNvPr id="243720" name="Picture 8"/>
          <p:cNvPicPr>
            <a:picLocks noChangeAspect="1" noChangeArrowheads="1"/>
          </p:cNvPicPr>
          <p:nvPr>
            <p:custDataLst>
              <p:tags r:id="rId8"/>
            </p:custDataLst>
          </p:nvPr>
        </p:nvPicPr>
        <p:blipFill>
          <a:blip r:embed="rId39" cstate="print"/>
          <a:srcRect/>
          <a:stretch>
            <a:fillRect/>
          </a:stretch>
        </p:blipFill>
        <p:spPr bwMode="auto">
          <a:xfrm>
            <a:off x="0" y="2725738"/>
            <a:ext cx="7345363" cy="2828925"/>
          </a:xfrm>
          <a:prstGeom prst="rect">
            <a:avLst/>
          </a:prstGeom>
          <a:noFill/>
        </p:spPr>
      </p:pic>
      <p:sp>
        <p:nvSpPr>
          <p:cNvPr id="243721" name="Rectangle 9"/>
          <p:cNvSpPr>
            <a:spLocks noChangeArrowheads="1"/>
          </p:cNvSpPr>
          <p:nvPr>
            <p:custDataLst>
              <p:tags r:id="rId9"/>
            </p:custDataLst>
          </p:nvPr>
        </p:nvSpPr>
        <p:spPr bwMode="auto">
          <a:xfrm>
            <a:off x="163513" y="2222500"/>
            <a:ext cx="1657350" cy="503238"/>
          </a:xfrm>
          <a:prstGeom prst="rect">
            <a:avLst/>
          </a:prstGeom>
          <a:solidFill>
            <a:srgbClr val="FFFF99"/>
          </a:solidFill>
          <a:ln w="9525">
            <a:solidFill>
              <a:schemeClr val="tx1"/>
            </a:solidFill>
            <a:miter lim="800000"/>
            <a:headEnd/>
            <a:tailEnd/>
          </a:ln>
          <a:effectLst/>
        </p:spPr>
        <p:txBody>
          <a:bodyPr wrap="none" anchor="ctr"/>
          <a:lstStyle/>
          <a:p>
            <a:pPr algn="ctr"/>
            <a:r>
              <a:rPr lang="en-GB"/>
              <a:t>CanTp</a:t>
            </a:r>
          </a:p>
        </p:txBody>
      </p:sp>
      <p:sp>
        <p:nvSpPr>
          <p:cNvPr id="243722" name="Rectangle 10"/>
          <p:cNvSpPr>
            <a:spLocks noChangeArrowheads="1"/>
          </p:cNvSpPr>
          <p:nvPr>
            <p:custDataLst>
              <p:tags r:id="rId10"/>
            </p:custDataLst>
          </p:nvPr>
        </p:nvSpPr>
        <p:spPr bwMode="auto">
          <a:xfrm>
            <a:off x="3692525" y="2222500"/>
            <a:ext cx="1295400" cy="503238"/>
          </a:xfrm>
          <a:prstGeom prst="rect">
            <a:avLst/>
          </a:prstGeom>
          <a:solidFill>
            <a:srgbClr val="C0C0C0"/>
          </a:solidFill>
          <a:ln w="9525">
            <a:solidFill>
              <a:schemeClr val="tx1"/>
            </a:solidFill>
            <a:miter lim="800000"/>
            <a:headEnd/>
            <a:tailEnd/>
          </a:ln>
          <a:effectLst/>
        </p:spPr>
        <p:txBody>
          <a:bodyPr wrap="none" anchor="ctr"/>
          <a:lstStyle/>
          <a:p>
            <a:pPr algn="ctr"/>
            <a:r>
              <a:rPr lang="en-GB"/>
              <a:t>FrArTp /</a:t>
            </a:r>
          </a:p>
          <a:p>
            <a:pPr algn="ctr"/>
            <a:r>
              <a:rPr lang="en-GB"/>
              <a:t> FrTp AR3.1</a:t>
            </a:r>
          </a:p>
        </p:txBody>
      </p:sp>
      <p:sp>
        <p:nvSpPr>
          <p:cNvPr id="243723" name="Rectangle 11"/>
          <p:cNvSpPr>
            <a:spLocks noChangeArrowheads="1"/>
          </p:cNvSpPr>
          <p:nvPr>
            <p:custDataLst>
              <p:tags r:id="rId11"/>
            </p:custDataLst>
          </p:nvPr>
        </p:nvSpPr>
        <p:spPr bwMode="auto">
          <a:xfrm>
            <a:off x="5060950" y="2222500"/>
            <a:ext cx="1223963" cy="503238"/>
          </a:xfrm>
          <a:prstGeom prst="rect">
            <a:avLst/>
          </a:prstGeom>
          <a:solidFill>
            <a:srgbClr val="33CCCC"/>
          </a:solidFill>
          <a:ln w="9525">
            <a:solidFill>
              <a:schemeClr val="tx1"/>
            </a:solidFill>
            <a:miter lim="800000"/>
            <a:headEnd/>
            <a:tailEnd/>
          </a:ln>
          <a:effectLst/>
        </p:spPr>
        <p:txBody>
          <a:bodyPr wrap="none" anchor="ctr"/>
          <a:lstStyle/>
          <a:p>
            <a:pPr algn="ctr"/>
            <a:r>
              <a:rPr lang="en-GB"/>
              <a:t>FrIsoTp / </a:t>
            </a:r>
          </a:p>
          <a:p>
            <a:pPr algn="ctr"/>
            <a:r>
              <a:rPr lang="en-GB"/>
              <a:t>FrTp AR4.0</a:t>
            </a:r>
          </a:p>
        </p:txBody>
      </p:sp>
      <p:sp>
        <p:nvSpPr>
          <p:cNvPr id="243724" name="Rectangle 12"/>
          <p:cNvSpPr>
            <a:spLocks noChangeArrowheads="1"/>
          </p:cNvSpPr>
          <p:nvPr>
            <p:custDataLst>
              <p:tags r:id="rId12"/>
            </p:custDataLst>
          </p:nvPr>
        </p:nvSpPr>
        <p:spPr bwMode="auto">
          <a:xfrm>
            <a:off x="1963738" y="2222500"/>
            <a:ext cx="1584325" cy="503238"/>
          </a:xfrm>
          <a:prstGeom prst="rect">
            <a:avLst/>
          </a:prstGeom>
          <a:solidFill>
            <a:srgbClr val="FFCC99"/>
          </a:solidFill>
          <a:ln w="9525">
            <a:solidFill>
              <a:schemeClr val="tx1"/>
            </a:solidFill>
            <a:miter lim="800000"/>
            <a:headEnd/>
            <a:tailEnd/>
          </a:ln>
          <a:effectLst/>
        </p:spPr>
        <p:txBody>
          <a:bodyPr wrap="none" anchor="ctr"/>
          <a:lstStyle/>
          <a:p>
            <a:pPr algn="ctr"/>
            <a:r>
              <a:rPr lang="en-GB"/>
              <a:t>J1939Tp</a:t>
            </a:r>
          </a:p>
        </p:txBody>
      </p:sp>
      <p:sp>
        <p:nvSpPr>
          <p:cNvPr id="243725" name="Rectangle 13"/>
          <p:cNvSpPr>
            <a:spLocks noChangeArrowheads="1"/>
          </p:cNvSpPr>
          <p:nvPr>
            <p:custDataLst>
              <p:tags r:id="rId13"/>
            </p:custDataLst>
          </p:nvPr>
        </p:nvSpPr>
        <p:spPr bwMode="auto">
          <a:xfrm>
            <a:off x="163513" y="1790700"/>
            <a:ext cx="6842125" cy="360363"/>
          </a:xfrm>
          <a:prstGeom prst="rect">
            <a:avLst/>
          </a:prstGeom>
          <a:solidFill>
            <a:srgbClr val="D4F0E5"/>
          </a:solidFill>
          <a:ln w="9525">
            <a:solidFill>
              <a:schemeClr val="tx1"/>
            </a:solidFill>
            <a:miter lim="800000"/>
            <a:headEnd/>
            <a:tailEnd/>
          </a:ln>
          <a:effectLst/>
        </p:spPr>
        <p:txBody>
          <a:bodyPr wrap="none" anchor="ctr"/>
          <a:lstStyle/>
          <a:p>
            <a:pPr algn="ctr"/>
            <a:r>
              <a:rPr lang="en-GB"/>
              <a:t>PduR</a:t>
            </a:r>
          </a:p>
        </p:txBody>
      </p:sp>
      <p:sp>
        <p:nvSpPr>
          <p:cNvPr id="243726" name="Rectangle 14"/>
          <p:cNvSpPr>
            <a:spLocks noChangeArrowheads="1"/>
          </p:cNvSpPr>
          <p:nvPr>
            <p:custDataLst>
              <p:tags r:id="rId14"/>
            </p:custDataLst>
          </p:nvPr>
        </p:nvSpPr>
        <p:spPr bwMode="auto">
          <a:xfrm>
            <a:off x="163513" y="1357313"/>
            <a:ext cx="6842125" cy="360362"/>
          </a:xfrm>
          <a:prstGeom prst="rect">
            <a:avLst/>
          </a:prstGeom>
          <a:solidFill>
            <a:srgbClr val="A6EEFC"/>
          </a:solidFill>
          <a:ln w="9525">
            <a:solidFill>
              <a:schemeClr val="tx1"/>
            </a:solidFill>
            <a:miter lim="800000"/>
            <a:headEnd/>
            <a:tailEnd/>
          </a:ln>
          <a:effectLst/>
        </p:spPr>
        <p:txBody>
          <a:bodyPr wrap="none" anchor="ctr"/>
          <a:lstStyle/>
          <a:p>
            <a:pPr algn="ctr"/>
            <a:r>
              <a:rPr lang="en-GB"/>
              <a:t>Dcm</a:t>
            </a:r>
          </a:p>
        </p:txBody>
      </p:sp>
      <p:sp>
        <p:nvSpPr>
          <p:cNvPr id="243727" name="Rectangle 15"/>
          <p:cNvSpPr>
            <a:spLocks noChangeArrowheads="1"/>
          </p:cNvSpPr>
          <p:nvPr>
            <p:custDataLst>
              <p:tags r:id="rId15"/>
            </p:custDataLst>
          </p:nvPr>
        </p:nvSpPr>
        <p:spPr bwMode="auto">
          <a:xfrm>
            <a:off x="2179638" y="998538"/>
            <a:ext cx="1223962" cy="287337"/>
          </a:xfrm>
          <a:prstGeom prst="rect">
            <a:avLst/>
          </a:prstGeom>
          <a:solidFill>
            <a:srgbClr val="40E8CC"/>
          </a:solidFill>
          <a:ln w="9525">
            <a:solidFill>
              <a:schemeClr val="tx1"/>
            </a:solidFill>
            <a:miter lim="800000"/>
            <a:headEnd/>
            <a:tailEnd/>
          </a:ln>
          <a:effectLst/>
        </p:spPr>
        <p:txBody>
          <a:bodyPr wrap="none" anchor="ctr"/>
          <a:lstStyle/>
          <a:p>
            <a:pPr algn="ctr"/>
            <a:r>
              <a:rPr lang="en-GB"/>
              <a:t>Appl</a:t>
            </a:r>
          </a:p>
        </p:txBody>
      </p:sp>
      <p:sp>
        <p:nvSpPr>
          <p:cNvPr id="243728" name="Rectangle 16"/>
          <p:cNvSpPr>
            <a:spLocks noChangeArrowheads="1"/>
          </p:cNvSpPr>
          <p:nvPr>
            <p:custDataLst>
              <p:tags r:id="rId16"/>
            </p:custDataLst>
          </p:nvPr>
        </p:nvSpPr>
        <p:spPr bwMode="auto">
          <a:xfrm>
            <a:off x="5637213" y="998538"/>
            <a:ext cx="1368425" cy="287337"/>
          </a:xfrm>
          <a:prstGeom prst="rect">
            <a:avLst/>
          </a:prstGeom>
          <a:solidFill>
            <a:srgbClr val="40E8CC"/>
          </a:solidFill>
          <a:ln w="9525">
            <a:solidFill>
              <a:schemeClr val="tx1"/>
            </a:solidFill>
            <a:miter lim="800000"/>
            <a:headEnd/>
            <a:tailEnd/>
          </a:ln>
          <a:effectLst/>
        </p:spPr>
        <p:txBody>
          <a:bodyPr wrap="none" anchor="ctr"/>
          <a:lstStyle/>
          <a:p>
            <a:pPr algn="ctr"/>
            <a:r>
              <a:rPr lang="en-GB"/>
              <a:t>RTE</a:t>
            </a:r>
          </a:p>
        </p:txBody>
      </p:sp>
      <p:sp>
        <p:nvSpPr>
          <p:cNvPr id="243729" name="Rectangle 17"/>
          <p:cNvSpPr>
            <a:spLocks noChangeArrowheads="1"/>
          </p:cNvSpPr>
          <p:nvPr>
            <p:custDataLst>
              <p:tags r:id="rId17"/>
            </p:custDataLst>
          </p:nvPr>
        </p:nvSpPr>
        <p:spPr bwMode="auto">
          <a:xfrm>
            <a:off x="3476625" y="998538"/>
            <a:ext cx="2090738" cy="287337"/>
          </a:xfrm>
          <a:prstGeom prst="rect">
            <a:avLst/>
          </a:prstGeom>
          <a:solidFill>
            <a:srgbClr val="40E8CC"/>
          </a:solidFill>
          <a:ln w="9525">
            <a:solidFill>
              <a:schemeClr val="tx1"/>
            </a:solidFill>
            <a:miter lim="800000"/>
            <a:headEnd/>
            <a:tailEnd/>
          </a:ln>
          <a:effectLst/>
        </p:spPr>
        <p:txBody>
          <a:bodyPr wrap="none" anchor="ctr"/>
          <a:lstStyle/>
          <a:p>
            <a:pPr algn="ctr"/>
            <a:r>
              <a:rPr lang="en-GB"/>
              <a:t>DCOM</a:t>
            </a:r>
          </a:p>
        </p:txBody>
      </p:sp>
      <p:sp>
        <p:nvSpPr>
          <p:cNvPr id="243730" name="Rectangle 18"/>
          <p:cNvSpPr>
            <a:spLocks noChangeArrowheads="1"/>
          </p:cNvSpPr>
          <p:nvPr>
            <p:custDataLst>
              <p:tags r:id="rId18"/>
            </p:custDataLst>
          </p:nvPr>
        </p:nvSpPr>
        <p:spPr bwMode="auto">
          <a:xfrm>
            <a:off x="163513" y="998538"/>
            <a:ext cx="1944687" cy="287337"/>
          </a:xfrm>
          <a:prstGeom prst="rect">
            <a:avLst/>
          </a:prstGeom>
          <a:solidFill>
            <a:srgbClr val="40E8CC"/>
          </a:solidFill>
          <a:ln w="9525">
            <a:solidFill>
              <a:schemeClr val="tx1"/>
            </a:solidFill>
            <a:miter lim="800000"/>
            <a:headEnd/>
            <a:tailEnd/>
          </a:ln>
          <a:effectLst/>
        </p:spPr>
        <p:txBody>
          <a:bodyPr wrap="none" anchor="ctr"/>
          <a:lstStyle/>
          <a:p>
            <a:pPr algn="ctr"/>
            <a:r>
              <a:rPr lang="en-GB"/>
              <a:t>DiagAdapt (DGS)</a:t>
            </a:r>
          </a:p>
        </p:txBody>
      </p:sp>
      <p:sp>
        <p:nvSpPr>
          <p:cNvPr id="243731" name="Rectangle 19"/>
          <p:cNvSpPr>
            <a:spLocks noChangeArrowheads="1"/>
          </p:cNvSpPr>
          <p:nvPr>
            <p:custDataLst>
              <p:tags r:id="rId19"/>
            </p:custDataLst>
          </p:nvPr>
        </p:nvSpPr>
        <p:spPr bwMode="auto">
          <a:xfrm>
            <a:off x="163513" y="638175"/>
            <a:ext cx="6842125" cy="287338"/>
          </a:xfrm>
          <a:prstGeom prst="rect">
            <a:avLst/>
          </a:prstGeom>
          <a:solidFill>
            <a:srgbClr val="D1E5E5"/>
          </a:solidFill>
          <a:ln w="9525">
            <a:solidFill>
              <a:schemeClr val="tx1"/>
            </a:solidFill>
            <a:miter lim="800000"/>
            <a:headEnd/>
            <a:tailEnd/>
          </a:ln>
          <a:effectLst/>
        </p:spPr>
        <p:txBody>
          <a:bodyPr wrap="none" anchor="ctr"/>
          <a:lstStyle/>
          <a:p>
            <a:pPr algn="ctr"/>
            <a:r>
              <a:rPr lang="en-GB"/>
              <a:t>Application</a:t>
            </a:r>
          </a:p>
        </p:txBody>
      </p:sp>
      <p:sp>
        <p:nvSpPr>
          <p:cNvPr id="243732" name="Rectangle 20" descr="Large checker board"/>
          <p:cNvSpPr>
            <a:spLocks noChangeArrowheads="1"/>
          </p:cNvSpPr>
          <p:nvPr>
            <p:custDataLst>
              <p:tags r:id="rId20"/>
            </p:custDataLst>
          </p:nvPr>
        </p:nvSpPr>
        <p:spPr bwMode="auto">
          <a:xfrm>
            <a:off x="6356350" y="2222500"/>
            <a:ext cx="649288" cy="503238"/>
          </a:xfrm>
          <a:prstGeom prst="rect">
            <a:avLst/>
          </a:prstGeom>
          <a:pattFill prst="lgCheck">
            <a:fgClr>
              <a:srgbClr val="C0C0C0"/>
            </a:fgClr>
            <a:bgClr>
              <a:schemeClr val="bg1"/>
            </a:bgClr>
          </a:pattFill>
          <a:ln w="9525">
            <a:solidFill>
              <a:schemeClr val="tx1"/>
            </a:solidFill>
            <a:miter lim="800000"/>
            <a:headEnd/>
            <a:tailEnd/>
          </a:ln>
          <a:effectLst/>
        </p:spPr>
        <p:txBody>
          <a:bodyPr wrap="none" anchor="ctr"/>
          <a:lstStyle/>
          <a:p>
            <a:pPr algn="ctr"/>
            <a:r>
              <a:rPr lang="en-GB"/>
              <a:t>OEM</a:t>
            </a:r>
          </a:p>
          <a:p>
            <a:pPr algn="ctr"/>
            <a:r>
              <a:rPr lang="en-GB"/>
              <a:t>FrTp</a:t>
            </a:r>
          </a:p>
        </p:txBody>
      </p:sp>
      <p:sp>
        <p:nvSpPr>
          <p:cNvPr id="243733" name="Rectangle 21"/>
          <p:cNvSpPr>
            <a:spLocks noChangeArrowheads="1"/>
          </p:cNvSpPr>
          <p:nvPr>
            <p:custDataLst>
              <p:tags r:id="rId21"/>
            </p:custDataLst>
          </p:nvPr>
        </p:nvSpPr>
        <p:spPr bwMode="auto">
          <a:xfrm>
            <a:off x="7146925" y="638175"/>
            <a:ext cx="1223963" cy="214313"/>
          </a:xfrm>
          <a:prstGeom prst="rect">
            <a:avLst/>
          </a:prstGeom>
          <a:solidFill>
            <a:srgbClr val="A6EEFC"/>
          </a:solidFill>
          <a:ln w="9525">
            <a:solidFill>
              <a:schemeClr val="tx1"/>
            </a:solidFill>
            <a:miter lim="800000"/>
            <a:headEnd/>
            <a:tailEnd/>
          </a:ln>
          <a:effectLst/>
        </p:spPr>
        <p:txBody>
          <a:bodyPr wrap="none" anchor="ctr"/>
          <a:lstStyle/>
          <a:p>
            <a:pPr algn="ctr"/>
            <a:r>
              <a:rPr lang="en-GB"/>
              <a:t>ComM</a:t>
            </a:r>
          </a:p>
        </p:txBody>
      </p:sp>
      <p:sp>
        <p:nvSpPr>
          <p:cNvPr id="243734" name="Rectangle 22"/>
          <p:cNvSpPr>
            <a:spLocks noChangeArrowheads="1"/>
          </p:cNvSpPr>
          <p:nvPr>
            <p:custDataLst>
              <p:tags r:id="rId22"/>
            </p:custDataLst>
          </p:nvPr>
        </p:nvSpPr>
        <p:spPr bwMode="auto">
          <a:xfrm>
            <a:off x="7146925" y="925513"/>
            <a:ext cx="1223963" cy="215900"/>
          </a:xfrm>
          <a:prstGeom prst="rect">
            <a:avLst/>
          </a:prstGeom>
          <a:solidFill>
            <a:srgbClr val="A6EEFC"/>
          </a:solidFill>
          <a:ln w="9525">
            <a:solidFill>
              <a:schemeClr val="tx1"/>
            </a:solidFill>
            <a:miter lim="800000"/>
            <a:headEnd/>
            <a:tailEnd/>
          </a:ln>
          <a:effectLst/>
        </p:spPr>
        <p:txBody>
          <a:bodyPr wrap="none" anchor="ctr"/>
          <a:lstStyle/>
          <a:p>
            <a:pPr algn="ctr"/>
            <a:r>
              <a:rPr lang="en-GB"/>
              <a:t>BswM</a:t>
            </a:r>
          </a:p>
        </p:txBody>
      </p:sp>
      <p:sp>
        <p:nvSpPr>
          <p:cNvPr id="243735" name="Rectangle 23"/>
          <p:cNvSpPr>
            <a:spLocks noChangeArrowheads="1"/>
          </p:cNvSpPr>
          <p:nvPr>
            <p:custDataLst>
              <p:tags r:id="rId23"/>
            </p:custDataLst>
          </p:nvPr>
        </p:nvSpPr>
        <p:spPr bwMode="auto">
          <a:xfrm>
            <a:off x="7146925" y="1212850"/>
            <a:ext cx="1223963" cy="217488"/>
          </a:xfrm>
          <a:prstGeom prst="rect">
            <a:avLst/>
          </a:prstGeom>
          <a:solidFill>
            <a:srgbClr val="A6EEFC"/>
          </a:solidFill>
          <a:ln w="9525">
            <a:solidFill>
              <a:schemeClr val="tx1"/>
            </a:solidFill>
            <a:miter lim="800000"/>
            <a:headEnd/>
            <a:tailEnd/>
          </a:ln>
          <a:effectLst/>
        </p:spPr>
        <p:txBody>
          <a:bodyPr wrap="none" anchor="ctr"/>
          <a:lstStyle/>
          <a:p>
            <a:pPr algn="ctr"/>
            <a:r>
              <a:rPr lang="en-GB"/>
              <a:t>Dem</a:t>
            </a:r>
          </a:p>
        </p:txBody>
      </p:sp>
      <p:sp>
        <p:nvSpPr>
          <p:cNvPr id="243736" name="Rectangle 24"/>
          <p:cNvSpPr>
            <a:spLocks noChangeArrowheads="1"/>
          </p:cNvSpPr>
          <p:nvPr>
            <p:custDataLst>
              <p:tags r:id="rId24"/>
            </p:custDataLst>
          </p:nvPr>
        </p:nvSpPr>
        <p:spPr bwMode="auto">
          <a:xfrm>
            <a:off x="7146925" y="1501775"/>
            <a:ext cx="1223963" cy="215900"/>
          </a:xfrm>
          <a:prstGeom prst="rect">
            <a:avLst/>
          </a:prstGeom>
          <a:solidFill>
            <a:srgbClr val="A6EEFC"/>
          </a:solidFill>
          <a:ln w="9525">
            <a:solidFill>
              <a:schemeClr val="tx1"/>
            </a:solidFill>
            <a:miter lim="800000"/>
            <a:headEnd/>
            <a:tailEnd/>
          </a:ln>
          <a:effectLst/>
        </p:spPr>
        <p:txBody>
          <a:bodyPr wrap="none" anchor="ctr"/>
          <a:lstStyle/>
          <a:p>
            <a:pPr algn="ctr"/>
            <a:r>
              <a:rPr lang="en-GB"/>
              <a:t>IoHwAb</a:t>
            </a:r>
          </a:p>
        </p:txBody>
      </p:sp>
      <p:sp>
        <p:nvSpPr>
          <p:cNvPr id="243737" name="Rectangle 25"/>
          <p:cNvSpPr>
            <a:spLocks noChangeArrowheads="1"/>
          </p:cNvSpPr>
          <p:nvPr>
            <p:custDataLst>
              <p:tags r:id="rId25"/>
            </p:custDataLst>
          </p:nvPr>
        </p:nvSpPr>
        <p:spPr bwMode="auto">
          <a:xfrm>
            <a:off x="7146925" y="1789113"/>
            <a:ext cx="1223963" cy="217487"/>
          </a:xfrm>
          <a:prstGeom prst="rect">
            <a:avLst/>
          </a:prstGeom>
          <a:solidFill>
            <a:srgbClr val="A6EEFC"/>
          </a:solidFill>
          <a:ln w="9525">
            <a:solidFill>
              <a:schemeClr val="tx1"/>
            </a:solidFill>
            <a:miter lim="800000"/>
            <a:headEnd/>
            <a:tailEnd/>
          </a:ln>
          <a:effectLst/>
        </p:spPr>
        <p:txBody>
          <a:bodyPr wrap="none" anchor="ctr"/>
          <a:lstStyle/>
          <a:p>
            <a:pPr algn="ctr"/>
            <a:r>
              <a:rPr lang="en-GB"/>
              <a:t>Nvm</a:t>
            </a:r>
          </a:p>
        </p:txBody>
      </p:sp>
      <p:sp>
        <p:nvSpPr>
          <p:cNvPr id="243738" name="Rectangle 26"/>
          <p:cNvSpPr>
            <a:spLocks noChangeArrowheads="1"/>
          </p:cNvSpPr>
          <p:nvPr>
            <p:custDataLst>
              <p:tags r:id="rId26"/>
            </p:custDataLst>
          </p:nvPr>
        </p:nvSpPr>
        <p:spPr bwMode="auto">
          <a:xfrm>
            <a:off x="7146925" y="2078038"/>
            <a:ext cx="1223963" cy="217487"/>
          </a:xfrm>
          <a:prstGeom prst="rect">
            <a:avLst/>
          </a:prstGeom>
          <a:solidFill>
            <a:srgbClr val="A6EEFC"/>
          </a:solidFill>
          <a:ln w="9525">
            <a:solidFill>
              <a:schemeClr val="tx1"/>
            </a:solidFill>
            <a:miter lim="800000"/>
            <a:headEnd/>
            <a:tailEnd/>
          </a:ln>
          <a:effectLst/>
        </p:spPr>
        <p:txBody>
          <a:bodyPr wrap="none" anchor="ctr"/>
          <a:lstStyle/>
          <a:p>
            <a:pPr algn="ctr"/>
            <a:r>
              <a:rPr lang="en-GB"/>
              <a:t>SchM(RTE)</a:t>
            </a:r>
          </a:p>
        </p:txBody>
      </p:sp>
      <p:sp>
        <p:nvSpPr>
          <p:cNvPr id="243739" name="Line 27"/>
          <p:cNvSpPr>
            <a:spLocks noChangeShapeType="1"/>
          </p:cNvSpPr>
          <p:nvPr>
            <p:custDataLst>
              <p:tags r:id="rId27"/>
            </p:custDataLst>
          </p:nvPr>
        </p:nvSpPr>
        <p:spPr bwMode="auto">
          <a:xfrm>
            <a:off x="7075488" y="709613"/>
            <a:ext cx="0" cy="1512887"/>
          </a:xfrm>
          <a:prstGeom prst="line">
            <a:avLst/>
          </a:prstGeom>
          <a:noFill/>
          <a:ln w="9525">
            <a:solidFill>
              <a:schemeClr val="tx1"/>
            </a:solidFill>
            <a:round/>
            <a:headEnd/>
            <a:tailEnd/>
          </a:ln>
          <a:effectLst/>
        </p:spPr>
        <p:txBody>
          <a:bodyPr/>
          <a:lstStyle/>
          <a:p>
            <a:endParaRPr lang="de-DE"/>
          </a:p>
        </p:txBody>
      </p:sp>
      <p:sp>
        <p:nvSpPr>
          <p:cNvPr id="243740" name="Line 28"/>
          <p:cNvSpPr>
            <a:spLocks noChangeShapeType="1"/>
          </p:cNvSpPr>
          <p:nvPr>
            <p:custDataLst>
              <p:tags r:id="rId28"/>
            </p:custDataLst>
          </p:nvPr>
        </p:nvSpPr>
        <p:spPr bwMode="auto">
          <a:xfrm>
            <a:off x="7004050" y="1501775"/>
            <a:ext cx="71438" cy="0"/>
          </a:xfrm>
          <a:prstGeom prst="line">
            <a:avLst/>
          </a:prstGeom>
          <a:noFill/>
          <a:ln w="9525">
            <a:solidFill>
              <a:schemeClr val="tx1"/>
            </a:solidFill>
            <a:round/>
            <a:headEnd/>
            <a:tailEnd/>
          </a:ln>
          <a:effectLst/>
        </p:spPr>
        <p:txBody>
          <a:bodyPr/>
          <a:lstStyle/>
          <a:p>
            <a:endParaRPr lang="de-DE"/>
          </a:p>
        </p:txBody>
      </p:sp>
      <p:sp>
        <p:nvSpPr>
          <p:cNvPr id="243741" name="Line 29"/>
          <p:cNvSpPr>
            <a:spLocks noChangeShapeType="1"/>
          </p:cNvSpPr>
          <p:nvPr>
            <p:custDataLst>
              <p:tags r:id="rId29"/>
            </p:custDataLst>
          </p:nvPr>
        </p:nvSpPr>
        <p:spPr bwMode="auto">
          <a:xfrm>
            <a:off x="7075488" y="709613"/>
            <a:ext cx="71437" cy="0"/>
          </a:xfrm>
          <a:prstGeom prst="line">
            <a:avLst/>
          </a:prstGeom>
          <a:noFill/>
          <a:ln w="9525">
            <a:solidFill>
              <a:schemeClr val="tx1"/>
            </a:solidFill>
            <a:round/>
            <a:headEnd/>
            <a:tailEnd/>
          </a:ln>
          <a:effectLst/>
        </p:spPr>
        <p:txBody>
          <a:bodyPr/>
          <a:lstStyle/>
          <a:p>
            <a:endParaRPr lang="de-DE"/>
          </a:p>
        </p:txBody>
      </p:sp>
      <p:sp>
        <p:nvSpPr>
          <p:cNvPr id="243742" name="Line 30"/>
          <p:cNvSpPr>
            <a:spLocks noChangeShapeType="1"/>
          </p:cNvSpPr>
          <p:nvPr>
            <p:custDataLst>
              <p:tags r:id="rId30"/>
            </p:custDataLst>
          </p:nvPr>
        </p:nvSpPr>
        <p:spPr bwMode="auto">
          <a:xfrm>
            <a:off x="7075488" y="998538"/>
            <a:ext cx="71437" cy="0"/>
          </a:xfrm>
          <a:prstGeom prst="line">
            <a:avLst/>
          </a:prstGeom>
          <a:noFill/>
          <a:ln w="9525">
            <a:solidFill>
              <a:schemeClr val="tx1"/>
            </a:solidFill>
            <a:round/>
            <a:headEnd/>
            <a:tailEnd/>
          </a:ln>
          <a:effectLst/>
        </p:spPr>
        <p:txBody>
          <a:bodyPr/>
          <a:lstStyle/>
          <a:p>
            <a:endParaRPr lang="de-DE"/>
          </a:p>
        </p:txBody>
      </p:sp>
      <p:sp>
        <p:nvSpPr>
          <p:cNvPr id="243743" name="Line 31"/>
          <p:cNvSpPr>
            <a:spLocks noChangeShapeType="1"/>
          </p:cNvSpPr>
          <p:nvPr>
            <p:custDataLst>
              <p:tags r:id="rId31"/>
            </p:custDataLst>
          </p:nvPr>
        </p:nvSpPr>
        <p:spPr bwMode="auto">
          <a:xfrm>
            <a:off x="7075488" y="1285875"/>
            <a:ext cx="71437" cy="0"/>
          </a:xfrm>
          <a:prstGeom prst="line">
            <a:avLst/>
          </a:prstGeom>
          <a:noFill/>
          <a:ln w="9525">
            <a:solidFill>
              <a:schemeClr val="tx1"/>
            </a:solidFill>
            <a:round/>
            <a:headEnd/>
            <a:tailEnd/>
          </a:ln>
          <a:effectLst/>
        </p:spPr>
        <p:txBody>
          <a:bodyPr/>
          <a:lstStyle/>
          <a:p>
            <a:endParaRPr lang="de-DE"/>
          </a:p>
        </p:txBody>
      </p:sp>
      <p:sp>
        <p:nvSpPr>
          <p:cNvPr id="243744" name="Line 32"/>
          <p:cNvSpPr>
            <a:spLocks noChangeShapeType="1"/>
          </p:cNvSpPr>
          <p:nvPr>
            <p:custDataLst>
              <p:tags r:id="rId32"/>
            </p:custDataLst>
          </p:nvPr>
        </p:nvSpPr>
        <p:spPr bwMode="auto">
          <a:xfrm>
            <a:off x="7075488" y="1573213"/>
            <a:ext cx="71437" cy="0"/>
          </a:xfrm>
          <a:prstGeom prst="line">
            <a:avLst/>
          </a:prstGeom>
          <a:noFill/>
          <a:ln w="9525">
            <a:solidFill>
              <a:schemeClr val="tx1"/>
            </a:solidFill>
            <a:round/>
            <a:headEnd/>
            <a:tailEnd/>
          </a:ln>
          <a:effectLst/>
        </p:spPr>
        <p:txBody>
          <a:bodyPr/>
          <a:lstStyle/>
          <a:p>
            <a:endParaRPr lang="de-DE"/>
          </a:p>
        </p:txBody>
      </p:sp>
      <p:sp>
        <p:nvSpPr>
          <p:cNvPr id="243745" name="Line 33"/>
          <p:cNvSpPr>
            <a:spLocks noChangeShapeType="1"/>
          </p:cNvSpPr>
          <p:nvPr>
            <p:custDataLst>
              <p:tags r:id="rId33"/>
            </p:custDataLst>
          </p:nvPr>
        </p:nvSpPr>
        <p:spPr bwMode="auto">
          <a:xfrm>
            <a:off x="7075488" y="1862138"/>
            <a:ext cx="71437" cy="0"/>
          </a:xfrm>
          <a:prstGeom prst="line">
            <a:avLst/>
          </a:prstGeom>
          <a:noFill/>
          <a:ln w="9525">
            <a:solidFill>
              <a:schemeClr val="tx1"/>
            </a:solidFill>
            <a:round/>
            <a:headEnd/>
            <a:tailEnd/>
          </a:ln>
          <a:effectLst/>
        </p:spPr>
        <p:txBody>
          <a:bodyPr/>
          <a:lstStyle/>
          <a:p>
            <a:endParaRPr lang="de-DE"/>
          </a:p>
        </p:txBody>
      </p:sp>
      <p:sp>
        <p:nvSpPr>
          <p:cNvPr id="243746" name="Line 34"/>
          <p:cNvSpPr>
            <a:spLocks noChangeShapeType="1"/>
          </p:cNvSpPr>
          <p:nvPr>
            <p:custDataLst>
              <p:tags r:id="rId34"/>
            </p:custDataLst>
          </p:nvPr>
        </p:nvSpPr>
        <p:spPr bwMode="auto">
          <a:xfrm>
            <a:off x="7075488" y="2222500"/>
            <a:ext cx="71437" cy="0"/>
          </a:xfrm>
          <a:prstGeom prst="line">
            <a:avLst/>
          </a:prstGeom>
          <a:noFill/>
          <a:ln w="9525">
            <a:solidFill>
              <a:schemeClr val="tx1"/>
            </a:solidFill>
            <a:round/>
            <a:headEnd/>
            <a:tailEnd/>
          </a:ln>
          <a:effectLst/>
        </p:spPr>
        <p:txBody>
          <a:bodyPr/>
          <a:lstStyle/>
          <a:p>
            <a:endParaRPr lang="de-DE"/>
          </a:p>
        </p:txBody>
      </p:sp>
      <p:sp>
        <p:nvSpPr>
          <p:cNvPr id="243747" name="Rectangle 35"/>
          <p:cNvSpPr>
            <a:spLocks noChangeArrowheads="1"/>
          </p:cNvSpPr>
          <p:nvPr>
            <p:custDataLst>
              <p:tags r:id="rId35"/>
            </p:custDataLst>
          </p:nvPr>
        </p:nvSpPr>
        <p:spPr bwMode="auto">
          <a:xfrm>
            <a:off x="119063" y="1335088"/>
            <a:ext cx="6913562" cy="374650"/>
          </a:xfrm>
          <a:prstGeom prst="rect">
            <a:avLst/>
          </a:prstGeom>
          <a:solidFill>
            <a:schemeClr val="accent1">
              <a:alpha val="0"/>
            </a:schemeClr>
          </a:solidFill>
          <a:ln w="76200">
            <a:solidFill>
              <a:srgbClr val="800000"/>
            </a:solidFill>
            <a:prstDash val="sysDot"/>
            <a:miter lim="800000"/>
            <a:headEnd/>
            <a:tailEnd/>
          </a:ln>
          <a:effectLst/>
        </p:spPr>
        <p:txBody>
          <a:bodyPr wrap="none" anchor="ctr"/>
          <a:lstStyle/>
          <a:p>
            <a:pPr algn="ctr"/>
            <a:endParaRPr lang="en-GB"/>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47A1652-6986-48C7-A728-DB4052057532}" type="slidenum">
              <a:rPr lang="de-DE"/>
              <a:pPr/>
              <a:t>50</a:t>
            </a:fld>
            <a:endParaRPr lang="de-DE"/>
          </a:p>
        </p:txBody>
      </p:sp>
      <p:sp>
        <p:nvSpPr>
          <p:cNvPr id="7885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885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7885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885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885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885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8856"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Protocol Start</a:t>
            </a:r>
          </a:p>
        </p:txBody>
      </p:sp>
      <p:pic>
        <p:nvPicPr>
          <p:cNvPr id="78860" name="Picture 12"/>
          <p:cNvPicPr>
            <a:picLocks noChangeAspect="1" noChangeArrowheads="1"/>
          </p:cNvPicPr>
          <p:nvPr>
            <p:custDataLst>
              <p:tags r:id="rId9"/>
            </p:custDataLst>
          </p:nvPr>
        </p:nvPicPr>
        <p:blipFill>
          <a:blip r:embed="rId13" cstate="print"/>
          <a:srcRect b="3732"/>
          <a:stretch>
            <a:fillRect/>
          </a:stretch>
        </p:blipFill>
        <p:spPr bwMode="auto">
          <a:xfrm>
            <a:off x="203200" y="968375"/>
            <a:ext cx="8331200" cy="4548188"/>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259D66A6-550C-4ABE-939D-7007D36970F1}" type="slidenum">
              <a:rPr lang="de-DE"/>
              <a:pPr/>
              <a:t>51</a:t>
            </a:fld>
            <a:endParaRPr lang="de-DE"/>
          </a:p>
        </p:txBody>
      </p:sp>
      <p:sp>
        <p:nvSpPr>
          <p:cNvPr id="8089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0899"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8090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090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090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090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0904"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Request Handling </a:t>
            </a:r>
            <a:r>
              <a:rPr lang="en-GB" sz="1800">
                <a:solidFill>
                  <a:schemeClr val="tx1"/>
                </a:solidFill>
              </a:rPr>
              <a:t>(1/4)</a:t>
            </a:r>
          </a:p>
        </p:txBody>
      </p:sp>
      <p:sp>
        <p:nvSpPr>
          <p:cNvPr id="80905"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sz="1600" b="1"/>
              <a:t>Request and Positive Response</a:t>
            </a:r>
          </a:p>
        </p:txBody>
      </p:sp>
      <p:pic>
        <p:nvPicPr>
          <p:cNvPr id="80906" name="Picture 10"/>
          <p:cNvPicPr>
            <a:picLocks noChangeAspect="1" noChangeArrowheads="1"/>
          </p:cNvPicPr>
          <p:nvPr>
            <p:custDataLst>
              <p:tags r:id="rId10"/>
            </p:custDataLst>
          </p:nvPr>
        </p:nvPicPr>
        <p:blipFill>
          <a:blip r:embed="rId14" cstate="print"/>
          <a:srcRect/>
          <a:stretch>
            <a:fillRect/>
          </a:stretch>
        </p:blipFill>
        <p:spPr bwMode="auto">
          <a:xfrm>
            <a:off x="1243013" y="1481138"/>
            <a:ext cx="6264275" cy="3979862"/>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4F434183-B775-4B17-A798-F075D7D91B1A}" type="slidenum">
              <a:rPr lang="de-DE"/>
              <a:pPr/>
              <a:t>52</a:t>
            </a:fld>
            <a:endParaRPr lang="de-DE"/>
          </a:p>
        </p:txBody>
      </p:sp>
      <p:sp>
        <p:nvSpPr>
          <p:cNvPr id="8192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1923"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8192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192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192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192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1928"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Request Handling </a:t>
            </a:r>
            <a:r>
              <a:rPr lang="en-GB" sz="1800">
                <a:solidFill>
                  <a:schemeClr val="tx1"/>
                </a:solidFill>
              </a:rPr>
              <a:t>(2/4)</a:t>
            </a:r>
          </a:p>
        </p:txBody>
      </p:sp>
      <p:sp>
        <p:nvSpPr>
          <p:cNvPr id="81929"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sz="1600" b="1"/>
              <a:t>Request and Negative Response</a:t>
            </a:r>
            <a:endParaRPr lang="en-GB" sz="1600"/>
          </a:p>
        </p:txBody>
      </p:sp>
      <p:pic>
        <p:nvPicPr>
          <p:cNvPr id="81930" name="Picture 10"/>
          <p:cNvPicPr>
            <a:picLocks noChangeAspect="1" noChangeArrowheads="1"/>
          </p:cNvPicPr>
          <p:nvPr>
            <p:custDataLst>
              <p:tags r:id="rId10"/>
            </p:custDataLst>
          </p:nvPr>
        </p:nvPicPr>
        <p:blipFill>
          <a:blip r:embed="rId14" cstate="print"/>
          <a:srcRect/>
          <a:stretch>
            <a:fillRect/>
          </a:stretch>
        </p:blipFill>
        <p:spPr bwMode="auto">
          <a:xfrm>
            <a:off x="1530350" y="1471613"/>
            <a:ext cx="5688013" cy="4052887"/>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3"/>
          <p:cNvSpPr>
            <a:spLocks noGrp="1"/>
          </p:cNvSpPr>
          <p:nvPr>
            <p:ph type="sldNum" sz="quarter" idx="10"/>
          </p:nvPr>
        </p:nvSpPr>
        <p:spPr/>
        <p:txBody>
          <a:bodyPr/>
          <a:lstStyle/>
          <a:p>
            <a:fld id="{A4295AA6-4D2D-47B1-8B00-5B83A24CD56E}" type="slidenum">
              <a:rPr lang="de-DE"/>
              <a:pPr/>
              <a:t>53</a:t>
            </a:fld>
            <a:endParaRPr lang="de-DE"/>
          </a:p>
        </p:txBody>
      </p:sp>
      <p:sp>
        <p:nvSpPr>
          <p:cNvPr id="8294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2947" name="Picture 3" descr="BeQIK_FR" hidden="1"/>
          <p:cNvPicPr>
            <a:picLocks noChangeArrowheads="1"/>
          </p:cNvPicPr>
          <p:nvPr>
            <p:custDataLst>
              <p:tags r:id="rId3"/>
            </p:custDataLst>
          </p:nvPr>
        </p:nvPicPr>
        <p:blipFill>
          <a:blip r:embed="rId14" cstate="print"/>
          <a:srcRect/>
          <a:stretch>
            <a:fillRect/>
          </a:stretch>
        </p:blipFill>
        <p:spPr bwMode="auto">
          <a:xfrm>
            <a:off x="76200" y="5653088"/>
            <a:ext cx="381000" cy="174625"/>
          </a:xfrm>
          <a:prstGeom prst="rect">
            <a:avLst/>
          </a:prstGeom>
          <a:noFill/>
          <a:ln w="0">
            <a:noFill/>
            <a:miter lim="800000"/>
            <a:headEnd/>
            <a:tailEnd/>
          </a:ln>
          <a:effectLst/>
        </p:spPr>
      </p:pic>
      <p:sp>
        <p:nvSpPr>
          <p:cNvPr id="8294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294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295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295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2952"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Request Handling </a:t>
            </a:r>
            <a:r>
              <a:rPr lang="en-GB" sz="1800">
                <a:solidFill>
                  <a:schemeClr val="tx1"/>
                </a:solidFill>
              </a:rPr>
              <a:t>(3/4)</a:t>
            </a:r>
          </a:p>
        </p:txBody>
      </p:sp>
      <p:sp>
        <p:nvSpPr>
          <p:cNvPr id="82953"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sz="1600" b="1"/>
              <a:t>Request and no Response</a:t>
            </a:r>
          </a:p>
        </p:txBody>
      </p:sp>
      <p:pic>
        <p:nvPicPr>
          <p:cNvPr id="82954" name="Picture 10"/>
          <p:cNvPicPr>
            <a:picLocks noChangeAspect="1" noChangeArrowheads="1"/>
          </p:cNvPicPr>
          <p:nvPr>
            <p:custDataLst>
              <p:tags r:id="rId10"/>
            </p:custDataLst>
          </p:nvPr>
        </p:nvPicPr>
        <p:blipFill>
          <a:blip r:embed="rId15" cstate="print"/>
          <a:srcRect/>
          <a:stretch>
            <a:fillRect/>
          </a:stretch>
        </p:blipFill>
        <p:spPr bwMode="auto">
          <a:xfrm>
            <a:off x="433388" y="1444625"/>
            <a:ext cx="6769100" cy="4046538"/>
          </a:xfrm>
          <a:prstGeom prst="rect">
            <a:avLst/>
          </a:prstGeom>
          <a:noFill/>
          <a:ln w="9525">
            <a:noFill/>
            <a:miter lim="800000"/>
            <a:headEnd/>
            <a:tailEnd/>
          </a:ln>
          <a:effectLst/>
        </p:spPr>
      </p:pic>
      <p:sp>
        <p:nvSpPr>
          <p:cNvPr id="82955" name="AutoShape 11"/>
          <p:cNvSpPr>
            <a:spLocks/>
          </p:cNvSpPr>
          <p:nvPr>
            <p:custDataLst>
              <p:tags r:id="rId11"/>
            </p:custDataLst>
          </p:nvPr>
        </p:nvSpPr>
        <p:spPr bwMode="auto">
          <a:xfrm>
            <a:off x="7153275" y="2497138"/>
            <a:ext cx="1381125" cy="1379537"/>
          </a:xfrm>
          <a:prstGeom prst="borderCallout2">
            <a:avLst>
              <a:gd name="adj1" fmla="val 8287"/>
              <a:gd name="adj2" fmla="val -5519"/>
              <a:gd name="adj3" fmla="val 8287"/>
              <a:gd name="adj4" fmla="val -87356"/>
              <a:gd name="adj5" fmla="val 70542"/>
              <a:gd name="adj6" fmla="val -171495"/>
            </a:avLst>
          </a:prstGeom>
          <a:solidFill>
            <a:srgbClr val="99BBDD"/>
          </a:solidFill>
          <a:ln w="12700">
            <a:solidFill>
              <a:srgbClr val="FF0000"/>
            </a:solidFill>
            <a:miter lim="800000"/>
            <a:headEnd/>
            <a:tailEnd/>
          </a:ln>
          <a:effectLst/>
        </p:spPr>
        <p:txBody>
          <a:bodyPr/>
          <a:lstStyle/>
          <a:p>
            <a:pPr algn="ctr" eaLnBrk="0" hangingPunct="0"/>
            <a:r>
              <a:rPr lang="en-GB" sz="1400"/>
              <a:t>Suppression due to  </a:t>
            </a:r>
            <a:r>
              <a:rPr lang="en-GB" sz="1400">
                <a:solidFill>
                  <a:srgbClr val="000000"/>
                </a:solidFill>
              </a:rPr>
              <a:t>suppressPosRspMsgIndicationBit set in request</a:t>
            </a: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3"/>
          <p:cNvSpPr>
            <a:spLocks noGrp="1"/>
          </p:cNvSpPr>
          <p:nvPr>
            <p:ph type="sldNum" sz="quarter" idx="10"/>
          </p:nvPr>
        </p:nvSpPr>
        <p:spPr/>
        <p:txBody>
          <a:bodyPr/>
          <a:lstStyle/>
          <a:p>
            <a:fld id="{8B39B19E-E664-4E1E-88C0-96DEB89A15EB}" type="slidenum">
              <a:rPr lang="de-DE"/>
              <a:pPr/>
              <a:t>54</a:t>
            </a:fld>
            <a:endParaRPr lang="de-DE"/>
          </a:p>
        </p:txBody>
      </p:sp>
      <p:sp>
        <p:nvSpPr>
          <p:cNvPr id="8601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6019" name="Picture 3" descr="BeQIK_FR" hidden="1"/>
          <p:cNvPicPr>
            <a:picLocks noChangeArrowheads="1"/>
          </p:cNvPicPr>
          <p:nvPr>
            <p:custDataLst>
              <p:tags r:id="rId3"/>
            </p:custDataLst>
          </p:nvPr>
        </p:nvPicPr>
        <p:blipFill>
          <a:blip r:embed="rId14" cstate="print"/>
          <a:srcRect/>
          <a:stretch>
            <a:fillRect/>
          </a:stretch>
        </p:blipFill>
        <p:spPr bwMode="auto">
          <a:xfrm>
            <a:off x="76200" y="5653088"/>
            <a:ext cx="381000" cy="174625"/>
          </a:xfrm>
          <a:prstGeom prst="rect">
            <a:avLst/>
          </a:prstGeom>
          <a:noFill/>
          <a:ln w="0">
            <a:noFill/>
            <a:miter lim="800000"/>
            <a:headEnd/>
            <a:tailEnd/>
          </a:ln>
          <a:effectLst/>
        </p:spPr>
      </p:pic>
      <p:sp>
        <p:nvSpPr>
          <p:cNvPr id="8602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602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602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602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6024"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Request Handling </a:t>
            </a:r>
            <a:r>
              <a:rPr lang="en-GB" sz="1800">
                <a:solidFill>
                  <a:schemeClr val="tx1"/>
                </a:solidFill>
              </a:rPr>
              <a:t>(4/4)</a:t>
            </a:r>
          </a:p>
        </p:txBody>
      </p:sp>
      <p:sp>
        <p:nvSpPr>
          <p:cNvPr id="86025"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GB" sz="1600" b="1"/>
              <a:t>Request, ResponsePending and Positive Response</a:t>
            </a:r>
          </a:p>
        </p:txBody>
      </p:sp>
      <p:pic>
        <p:nvPicPr>
          <p:cNvPr id="86026" name="Picture 10"/>
          <p:cNvPicPr>
            <a:picLocks noChangeAspect="1" noChangeArrowheads="1"/>
          </p:cNvPicPr>
          <p:nvPr>
            <p:custDataLst>
              <p:tags r:id="rId10"/>
            </p:custDataLst>
          </p:nvPr>
        </p:nvPicPr>
        <p:blipFill>
          <a:blip r:embed="rId15" cstate="print"/>
          <a:srcRect/>
          <a:stretch>
            <a:fillRect/>
          </a:stretch>
        </p:blipFill>
        <p:spPr bwMode="auto">
          <a:xfrm>
            <a:off x="1890713" y="1471613"/>
            <a:ext cx="5040312" cy="4025900"/>
          </a:xfrm>
          <a:prstGeom prst="rect">
            <a:avLst/>
          </a:prstGeom>
          <a:noFill/>
          <a:ln w="9525">
            <a:noFill/>
            <a:miter lim="800000"/>
            <a:headEnd/>
            <a:tailEnd/>
          </a:ln>
          <a:effectLst/>
        </p:spPr>
      </p:pic>
      <p:sp>
        <p:nvSpPr>
          <p:cNvPr id="86027" name="AutoShape 11"/>
          <p:cNvSpPr>
            <a:spLocks/>
          </p:cNvSpPr>
          <p:nvPr>
            <p:custDataLst>
              <p:tags r:id="rId11"/>
            </p:custDataLst>
          </p:nvPr>
        </p:nvSpPr>
        <p:spPr bwMode="auto">
          <a:xfrm>
            <a:off x="6802438" y="2960688"/>
            <a:ext cx="1731962" cy="960437"/>
          </a:xfrm>
          <a:prstGeom prst="borderCallout2">
            <a:avLst>
              <a:gd name="adj1" fmla="val 11903"/>
              <a:gd name="adj2" fmla="val -4398"/>
              <a:gd name="adj3" fmla="val 11903"/>
              <a:gd name="adj4" fmla="val -80477"/>
              <a:gd name="adj5" fmla="val 25949"/>
              <a:gd name="adj6" fmla="val -158662"/>
            </a:avLst>
          </a:prstGeom>
          <a:solidFill>
            <a:srgbClr val="99BBDD"/>
          </a:solidFill>
          <a:ln w="12700">
            <a:solidFill>
              <a:srgbClr val="FF0000"/>
            </a:solidFill>
            <a:miter lim="800000"/>
            <a:headEnd/>
            <a:tailEnd/>
          </a:ln>
          <a:effectLst/>
        </p:spPr>
        <p:txBody>
          <a:bodyPr/>
          <a:lstStyle/>
          <a:p>
            <a:pPr algn="ctr" eaLnBrk="0" hangingPunct="0"/>
            <a:r>
              <a:rPr lang="en-GB" sz="1400"/>
              <a:t>DSL triggers negative response with NRC 0x78 (ResponePending)</a:t>
            </a:r>
            <a:endParaRPr lang="en-GB" sz="14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D379E8B5-69C6-45D1-983A-2A26B2D5ADE2}" type="slidenum">
              <a:rPr lang="de-DE"/>
              <a:pPr/>
              <a:t>55</a:t>
            </a:fld>
            <a:endParaRPr lang="de-DE"/>
          </a:p>
        </p:txBody>
      </p:sp>
      <p:sp>
        <p:nvSpPr>
          <p:cNvPr id="7987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79875"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7987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7987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7987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7987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79880" name="Rectangle 8"/>
          <p:cNvSpPr>
            <a:spLocks noGrp="1" noChangeArrowheads="1"/>
          </p:cNvSpPr>
          <p:nvPr>
            <p:ph type="title"/>
            <p:custDataLst>
              <p:tags r:id="rId8"/>
            </p:custDataLst>
          </p:nvPr>
        </p:nvSpPr>
        <p:spPr>
          <a:noFill/>
          <a:ln/>
        </p:spPr>
        <p:txBody>
          <a:bodyPr/>
          <a:lstStyle/>
          <a:p>
            <a:r>
              <a:rPr lang="en-GB">
                <a:solidFill>
                  <a:schemeClr val="tx1"/>
                </a:solidFill>
              </a:rPr>
              <a:t>Dynamic Design Aspects: S3max Timeout</a:t>
            </a:r>
          </a:p>
        </p:txBody>
      </p:sp>
      <p:pic>
        <p:nvPicPr>
          <p:cNvPr id="79883" name="Picture 11"/>
          <p:cNvPicPr>
            <a:picLocks noChangeAspect="1" noChangeArrowheads="1"/>
          </p:cNvPicPr>
          <p:nvPr>
            <p:custDataLst>
              <p:tags r:id="rId9"/>
            </p:custDataLst>
          </p:nvPr>
        </p:nvPicPr>
        <p:blipFill>
          <a:blip r:embed="rId14" cstate="print"/>
          <a:srcRect/>
          <a:stretch>
            <a:fillRect/>
          </a:stretch>
        </p:blipFill>
        <p:spPr bwMode="auto">
          <a:xfrm>
            <a:off x="841375" y="1114425"/>
            <a:ext cx="5543550" cy="4419600"/>
          </a:xfrm>
          <a:prstGeom prst="rect">
            <a:avLst/>
          </a:prstGeom>
          <a:noFill/>
          <a:ln w="9525">
            <a:noFill/>
            <a:miter lim="800000"/>
            <a:headEnd/>
            <a:tailEnd/>
          </a:ln>
          <a:effectLst/>
        </p:spPr>
      </p:pic>
      <p:sp>
        <p:nvSpPr>
          <p:cNvPr id="79884" name="AutoShape 12"/>
          <p:cNvSpPr>
            <a:spLocks/>
          </p:cNvSpPr>
          <p:nvPr>
            <p:custDataLst>
              <p:tags r:id="rId10"/>
            </p:custDataLst>
          </p:nvPr>
        </p:nvSpPr>
        <p:spPr bwMode="auto">
          <a:xfrm>
            <a:off x="6299200" y="3889375"/>
            <a:ext cx="1731963" cy="960438"/>
          </a:xfrm>
          <a:prstGeom prst="borderCallout2">
            <a:avLst>
              <a:gd name="adj1" fmla="val 11903"/>
              <a:gd name="adj2" fmla="val -4398"/>
              <a:gd name="adj3" fmla="val 11903"/>
              <a:gd name="adj4" fmla="val -91111"/>
              <a:gd name="adj5" fmla="val 46611"/>
              <a:gd name="adj6" fmla="val -180204"/>
            </a:avLst>
          </a:prstGeom>
          <a:solidFill>
            <a:srgbClr val="99BBDD"/>
          </a:solidFill>
          <a:ln w="12700">
            <a:solidFill>
              <a:srgbClr val="FF0000"/>
            </a:solidFill>
            <a:miter lim="800000"/>
            <a:headEnd/>
            <a:tailEnd/>
          </a:ln>
          <a:effectLst/>
        </p:spPr>
        <p:txBody>
          <a:bodyPr/>
          <a:lstStyle/>
          <a:p>
            <a:pPr algn="ctr" eaLnBrk="0" hangingPunct="0"/>
            <a:r>
              <a:rPr lang="en-GB" sz="1400"/>
              <a:t>On S3Server timeout, DCM changes to DefaultSession</a:t>
            </a:r>
            <a:endParaRPr lang="en-GB" sz="14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A7BCF38A-1EC1-4A10-98E4-6C6996B873D7}" type="slidenum">
              <a:rPr lang="de-DE"/>
              <a:pPr/>
              <a:t>56</a:t>
            </a:fld>
            <a:endParaRPr lang="de-DE"/>
          </a:p>
        </p:txBody>
      </p:sp>
      <p:sp>
        <p:nvSpPr>
          <p:cNvPr id="11264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1264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1264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1264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1264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1264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12648" name="Rectangle 8"/>
          <p:cNvSpPr>
            <a:spLocks noGrp="1" noChangeArrowheads="1"/>
          </p:cNvSpPr>
          <p:nvPr>
            <p:ph type="title"/>
            <p:custDataLst>
              <p:tags r:id="rId8"/>
            </p:custDataLst>
          </p:nvPr>
        </p:nvSpPr>
        <p:spPr>
          <a:noFill/>
          <a:ln/>
        </p:spPr>
        <p:txBody>
          <a:bodyPr/>
          <a:lstStyle/>
          <a:p>
            <a:r>
              <a:rPr lang="en-GB"/>
              <a:t>Agenda</a:t>
            </a:r>
          </a:p>
        </p:txBody>
      </p:sp>
      <p:sp>
        <p:nvSpPr>
          <p:cNvPr id="112649" name="Rectangle 9"/>
          <p:cNvSpPr>
            <a:spLocks noGrp="1" noChangeArrowheads="1"/>
          </p:cNvSpPr>
          <p:nvPr>
            <p:ph type="body" idx="1"/>
            <p:custDataLst>
              <p:tags r:id="rId9"/>
            </p:custDataLst>
          </p:nvPr>
        </p:nvSpPr>
        <p:spPr>
          <a:noFill/>
          <a:ln/>
        </p:spPr>
        <p:txBody>
          <a:bodyPr/>
          <a:lstStyle/>
          <a:p>
            <a:r>
              <a:rPr lang="en-GB">
                <a:solidFill>
                  <a:srgbClr val="C7CFDC"/>
                </a:solidFill>
              </a:rPr>
              <a:t>Overview: SW Context</a:t>
            </a:r>
          </a:p>
          <a:p>
            <a:endParaRPr lang="en-GB">
              <a:solidFill>
                <a:srgbClr val="C7CFDC"/>
              </a:solidFill>
            </a:endParaRPr>
          </a:p>
          <a:p>
            <a:r>
              <a:rPr lang="en-GB">
                <a:solidFill>
                  <a:srgbClr val="C7CFDC"/>
                </a:solidFill>
              </a:rPr>
              <a:t>Features</a:t>
            </a:r>
          </a:p>
          <a:p>
            <a:endParaRPr lang="en-GB">
              <a:solidFill>
                <a:srgbClr val="C7CFDC"/>
              </a:solidFill>
            </a:endParaRPr>
          </a:p>
          <a:p>
            <a:r>
              <a:rPr lang="en-GB">
                <a:solidFill>
                  <a:srgbClr val="C7CFDC"/>
                </a:solidFill>
              </a:rPr>
              <a:t>Design Aspects</a:t>
            </a:r>
          </a:p>
          <a:p>
            <a:endParaRPr lang="en-GB">
              <a:solidFill>
                <a:srgbClr val="C7CFDC"/>
              </a:solidFill>
            </a:endParaRPr>
          </a:p>
          <a:p>
            <a:pPr lvl="1"/>
            <a:r>
              <a:rPr lang="en-GB">
                <a:solidFill>
                  <a:srgbClr val="C7CFDC"/>
                </a:solidFill>
              </a:rPr>
              <a:t>Static View</a:t>
            </a:r>
          </a:p>
          <a:p>
            <a:pPr lvl="1"/>
            <a:r>
              <a:rPr lang="en-GB">
                <a:solidFill>
                  <a:srgbClr val="C7CFDC"/>
                </a:solidFill>
              </a:rPr>
              <a:t>Dynamic View</a:t>
            </a:r>
          </a:p>
          <a:p>
            <a:endParaRPr lang="en-GB">
              <a:solidFill>
                <a:srgbClr val="C7CFDC"/>
              </a:solidFill>
            </a:endParaRPr>
          </a:p>
          <a:p>
            <a:r>
              <a:rPr lang="en-GB"/>
              <a:t>Interfaces</a:t>
            </a:r>
          </a:p>
          <a:p>
            <a:endParaRPr lang="en-GB"/>
          </a:p>
          <a:p>
            <a:r>
              <a:rPr lang="en-GB">
                <a:solidFill>
                  <a:srgbClr val="C7CFDC"/>
                </a:solidFill>
              </a:rPr>
              <a:t>Roadmap / Deliveries / Support</a:t>
            </a: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A8F0D3A4-ABB6-418B-8344-B2A77FBE060D}" type="slidenum">
              <a:rPr lang="de-DE"/>
              <a:pPr/>
              <a:t>57</a:t>
            </a:fld>
            <a:endParaRPr lang="de-DE"/>
          </a:p>
        </p:txBody>
      </p:sp>
      <p:sp>
        <p:nvSpPr>
          <p:cNvPr id="8806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8067"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8806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806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807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807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8072" name="Rectangle 8"/>
          <p:cNvSpPr>
            <a:spLocks noGrp="1" noChangeArrowheads="1"/>
          </p:cNvSpPr>
          <p:nvPr>
            <p:ph type="title"/>
            <p:custDataLst>
              <p:tags r:id="rId8"/>
            </p:custDataLst>
          </p:nvPr>
        </p:nvSpPr>
        <p:spPr>
          <a:noFill/>
          <a:ln/>
        </p:spPr>
        <p:txBody>
          <a:bodyPr/>
          <a:lstStyle/>
          <a:p>
            <a:r>
              <a:rPr lang="en-GB">
                <a:solidFill>
                  <a:schemeClr val="tx1"/>
                </a:solidFill>
              </a:rPr>
              <a:t>Interfaces: Overview</a:t>
            </a:r>
          </a:p>
        </p:txBody>
      </p:sp>
      <p:pic>
        <p:nvPicPr>
          <p:cNvPr id="88076" name="Picture 12"/>
          <p:cNvPicPr>
            <a:picLocks noChangeAspect="1" noChangeArrowheads="1"/>
          </p:cNvPicPr>
          <p:nvPr>
            <p:custDataLst>
              <p:tags r:id="rId9"/>
            </p:custDataLst>
          </p:nvPr>
        </p:nvPicPr>
        <p:blipFill>
          <a:blip r:embed="rId13" cstate="print"/>
          <a:srcRect/>
          <a:stretch>
            <a:fillRect/>
          </a:stretch>
        </p:blipFill>
        <p:spPr bwMode="auto">
          <a:xfrm>
            <a:off x="922338" y="1100138"/>
            <a:ext cx="6157912" cy="4364037"/>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BA0A53D7-C5CC-4280-8A1C-63CE645EC6E5}" type="slidenum">
              <a:rPr lang="de-DE"/>
              <a:pPr/>
              <a:t>58</a:t>
            </a:fld>
            <a:endParaRPr lang="de-DE"/>
          </a:p>
        </p:txBody>
      </p:sp>
      <p:sp>
        <p:nvSpPr>
          <p:cNvPr id="175113"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75112" name="Picture 8"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75111"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75110"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75109"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75108"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75106" name="Rectangle 2"/>
          <p:cNvSpPr>
            <a:spLocks noGrp="1" noChangeArrowheads="1"/>
          </p:cNvSpPr>
          <p:nvPr>
            <p:ph type="title"/>
            <p:custDataLst>
              <p:tags r:id="rId8"/>
            </p:custDataLst>
          </p:nvPr>
        </p:nvSpPr>
        <p:spPr>
          <a:noFill/>
          <a:ln/>
        </p:spPr>
        <p:txBody>
          <a:bodyPr/>
          <a:lstStyle/>
          <a:p>
            <a:r>
              <a:rPr lang="en-US">
                <a:solidFill>
                  <a:schemeClr val="tx1"/>
                </a:solidFill>
              </a:rPr>
              <a:t>RTE Diagnostic Port Interface</a:t>
            </a:r>
            <a:endParaRPr lang="en-GB">
              <a:solidFill>
                <a:schemeClr val="tx1"/>
              </a:solidFill>
            </a:endParaRPr>
          </a:p>
        </p:txBody>
      </p:sp>
      <p:sp>
        <p:nvSpPr>
          <p:cNvPr id="175107" name="Rectangle 3"/>
          <p:cNvSpPr>
            <a:spLocks noGrp="1" noChangeArrowheads="1"/>
          </p:cNvSpPr>
          <p:nvPr>
            <p:ph type="body" idx="1"/>
            <p:custDataLst>
              <p:tags r:id="rId9"/>
            </p:custDataLst>
          </p:nvPr>
        </p:nvSpPr>
        <p:spPr>
          <a:noFill/>
          <a:ln/>
        </p:spPr>
        <p:txBody>
          <a:bodyPr/>
          <a:lstStyle/>
          <a:p>
            <a:r>
              <a:rPr lang="en-US"/>
              <a:t>The RTE Diagnostic Port Interface is a set of interfaces to be implemented by each AUTOSAR software component (SW-C) that interacts with Dcm</a:t>
            </a:r>
          </a:p>
          <a:p>
            <a:r>
              <a:rPr lang="en-US"/>
              <a:t>DCM-DSL and DCM-DSD supports port interfaces (-&gt; indication of protocol start / stop; service request indication)</a:t>
            </a:r>
          </a:p>
          <a:p>
            <a:r>
              <a:rPr lang="en-US"/>
              <a:t>DCM-DSP supports port interface</a:t>
            </a:r>
          </a:p>
          <a:p>
            <a:pPr lvl="1"/>
            <a:r>
              <a:rPr lang="en-US"/>
              <a:t>Retrieve, write and control data or functions for enhanced diagnosis</a:t>
            </a:r>
          </a:p>
          <a:p>
            <a:pPr lvl="1"/>
            <a:r>
              <a:rPr lang="en-US"/>
              <a:t>Security access</a:t>
            </a:r>
          </a:p>
          <a:p>
            <a:pPr lvl="1"/>
            <a:r>
              <a:rPr lang="en-US"/>
              <a:t>Session control</a:t>
            </a:r>
          </a:p>
          <a:p>
            <a:pPr lvl="1"/>
            <a:r>
              <a:rPr lang="en-US"/>
              <a:t>Retrieve and control functions for OBD diagnosis (PID, InfoType, TID)</a:t>
            </a:r>
          </a:p>
          <a:p>
            <a:endParaRPr lang="en-US"/>
          </a:p>
          <a:p>
            <a:r>
              <a:rPr lang="en-US"/>
              <a:t>CUBAS Dcm is also able to run without RTE</a:t>
            </a:r>
          </a:p>
          <a:p>
            <a:pPr>
              <a:buFont typeface="Wingdings" pitchFamily="2" charset="2"/>
              <a:buNone/>
            </a:pPr>
            <a:endParaRPr lang="en-GB"/>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liennummernplatzhalter 3"/>
          <p:cNvSpPr>
            <a:spLocks noGrp="1"/>
          </p:cNvSpPr>
          <p:nvPr>
            <p:ph type="sldNum" sz="quarter" idx="10"/>
          </p:nvPr>
        </p:nvSpPr>
        <p:spPr/>
        <p:txBody>
          <a:bodyPr/>
          <a:lstStyle/>
          <a:p>
            <a:fld id="{CE5B91D0-EFB0-4C90-A999-454B2E30F952}" type="slidenum">
              <a:rPr lang="de-DE"/>
              <a:pPr/>
              <a:t>59</a:t>
            </a:fld>
            <a:endParaRPr lang="de-DE"/>
          </a:p>
        </p:txBody>
      </p:sp>
      <p:sp>
        <p:nvSpPr>
          <p:cNvPr id="179209"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79208" name="Picture 8" descr="BeQIK_FR" hidden="1"/>
          <p:cNvPicPr>
            <a:picLocks noChangeArrowheads="1"/>
          </p:cNvPicPr>
          <p:nvPr>
            <p:custDataLst>
              <p:tags r:id="rId3"/>
            </p:custDataLst>
          </p:nvPr>
        </p:nvPicPr>
        <p:blipFill>
          <a:blip r:embed="rId34" cstate="print"/>
          <a:srcRect/>
          <a:stretch>
            <a:fillRect/>
          </a:stretch>
        </p:blipFill>
        <p:spPr bwMode="auto">
          <a:xfrm>
            <a:off x="76200" y="5653088"/>
            <a:ext cx="381000" cy="174625"/>
          </a:xfrm>
          <a:prstGeom prst="rect">
            <a:avLst/>
          </a:prstGeom>
          <a:noFill/>
          <a:ln w="0">
            <a:noFill/>
            <a:miter lim="800000"/>
            <a:headEnd/>
            <a:tailEnd/>
          </a:ln>
          <a:effectLst/>
        </p:spPr>
      </p:pic>
      <p:sp>
        <p:nvSpPr>
          <p:cNvPr id="179207"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79206"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79205"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79204"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179202" name="Rectangle 2"/>
          <p:cNvSpPr>
            <a:spLocks noGrp="1" noChangeArrowheads="1"/>
          </p:cNvSpPr>
          <p:nvPr>
            <p:ph type="title"/>
            <p:custDataLst>
              <p:tags r:id="rId8"/>
            </p:custDataLst>
          </p:nvPr>
        </p:nvSpPr>
        <p:spPr>
          <a:noFill/>
          <a:ln/>
        </p:spPr>
        <p:txBody>
          <a:bodyPr/>
          <a:lstStyle/>
          <a:p>
            <a:r>
              <a:rPr lang="en-US">
                <a:solidFill>
                  <a:schemeClr val="tx1"/>
                </a:solidFill>
              </a:rPr>
              <a:t>Example of RTE communication</a:t>
            </a:r>
            <a:endParaRPr lang="en-GB">
              <a:solidFill>
                <a:schemeClr val="tx1"/>
              </a:solidFill>
            </a:endParaRPr>
          </a:p>
        </p:txBody>
      </p:sp>
      <p:sp>
        <p:nvSpPr>
          <p:cNvPr id="179203" name="Rectangle 3"/>
          <p:cNvSpPr>
            <a:spLocks noGrp="1" noChangeArrowheads="1"/>
          </p:cNvSpPr>
          <p:nvPr>
            <p:ph type="body" idx="1"/>
            <p:custDataLst>
              <p:tags r:id="rId9"/>
            </p:custDataLst>
          </p:nvPr>
        </p:nvSpPr>
        <p:spPr>
          <a:noFill/>
          <a:ln/>
        </p:spPr>
        <p:txBody>
          <a:bodyPr/>
          <a:lstStyle/>
          <a:p>
            <a:r>
              <a:rPr lang="en-US"/>
              <a:t>Client-Server</a:t>
            </a:r>
            <a:endParaRPr lang="en-GB"/>
          </a:p>
        </p:txBody>
      </p:sp>
      <p:sp>
        <p:nvSpPr>
          <p:cNvPr id="179210" name="AutoShape 10"/>
          <p:cNvSpPr>
            <a:spLocks noChangeArrowheads="1"/>
          </p:cNvSpPr>
          <p:nvPr>
            <p:custDataLst>
              <p:tags r:id="rId10"/>
            </p:custDataLst>
          </p:nvPr>
        </p:nvSpPr>
        <p:spPr bwMode="auto">
          <a:xfrm>
            <a:off x="3489325" y="4795838"/>
            <a:ext cx="1177925" cy="762000"/>
          </a:xfrm>
          <a:prstGeom prst="roundRect">
            <a:avLst>
              <a:gd name="adj" fmla="val 144"/>
            </a:avLst>
          </a:prstGeom>
          <a:solidFill>
            <a:srgbClr val="99CCFF"/>
          </a:solidFill>
          <a:ln w="9360">
            <a:solidFill>
              <a:srgbClr val="000000"/>
            </a:solidFill>
            <a:round/>
            <a:headEnd/>
            <a:tailEnd/>
          </a:ln>
          <a:effectLst/>
        </p:spPr>
        <p:txBody>
          <a:bodyPr lIns="63000" tIns="31500" rIns="63000" bIns="31500" anchor="ctr" anchorCtr="1"/>
          <a:lstStyle/>
          <a:p>
            <a:pPr eaLnBrk="0" hangingPunct="0"/>
            <a:r>
              <a:rPr lang="en-US" sz="1200">
                <a:latin typeface="Arial" charset="0"/>
              </a:rPr>
              <a:t>DCM</a:t>
            </a:r>
            <a:endParaRPr lang="en-US"/>
          </a:p>
        </p:txBody>
      </p:sp>
      <p:sp>
        <p:nvSpPr>
          <p:cNvPr id="179211" name="AutoShape 11"/>
          <p:cNvSpPr>
            <a:spLocks noChangeArrowheads="1"/>
          </p:cNvSpPr>
          <p:nvPr>
            <p:custDataLst>
              <p:tags r:id="rId11"/>
            </p:custDataLst>
          </p:nvPr>
        </p:nvSpPr>
        <p:spPr bwMode="auto">
          <a:xfrm>
            <a:off x="1266825" y="3760788"/>
            <a:ext cx="5283200" cy="379412"/>
          </a:xfrm>
          <a:prstGeom prst="roundRect">
            <a:avLst>
              <a:gd name="adj" fmla="val 292"/>
            </a:avLst>
          </a:prstGeom>
          <a:solidFill>
            <a:srgbClr val="99CCFF"/>
          </a:solidFill>
          <a:ln w="9360">
            <a:solidFill>
              <a:srgbClr val="000000"/>
            </a:solidFill>
            <a:round/>
            <a:headEnd/>
            <a:tailEnd/>
          </a:ln>
          <a:effectLst/>
        </p:spPr>
        <p:txBody>
          <a:bodyPr lIns="63000" tIns="31500" rIns="63000" bIns="31500" anchor="ctr" anchorCtr="1"/>
          <a:lstStyle/>
          <a:p>
            <a:pPr eaLnBrk="0" hangingPunct="0"/>
            <a:r>
              <a:rPr lang="en-US" sz="1200">
                <a:latin typeface="Arial" charset="0"/>
              </a:rPr>
              <a:t>RTE</a:t>
            </a:r>
            <a:endParaRPr lang="en-US"/>
          </a:p>
        </p:txBody>
      </p:sp>
      <p:sp>
        <p:nvSpPr>
          <p:cNvPr id="179212" name="AutoShape 12"/>
          <p:cNvSpPr>
            <a:spLocks noChangeArrowheads="1"/>
          </p:cNvSpPr>
          <p:nvPr>
            <p:custDataLst>
              <p:tags r:id="rId12"/>
            </p:custDataLst>
          </p:nvPr>
        </p:nvSpPr>
        <p:spPr bwMode="auto">
          <a:xfrm>
            <a:off x="1190625" y="1549400"/>
            <a:ext cx="2349500" cy="1520825"/>
          </a:xfrm>
          <a:prstGeom prst="roundRect">
            <a:avLst>
              <a:gd name="adj" fmla="val 88"/>
            </a:avLst>
          </a:prstGeom>
          <a:solidFill>
            <a:srgbClr val="99CCFF"/>
          </a:solidFill>
          <a:ln w="9360">
            <a:solidFill>
              <a:srgbClr val="000000"/>
            </a:solidFill>
            <a:round/>
            <a:headEnd/>
            <a:tailEnd/>
          </a:ln>
          <a:effectLst/>
        </p:spPr>
        <p:txBody>
          <a:bodyPr lIns="63000" tIns="31500" rIns="63000" bIns="31500" anchor="ctr" anchorCtr="1"/>
          <a:lstStyle/>
          <a:p>
            <a:pPr eaLnBrk="0" hangingPunct="0"/>
            <a:r>
              <a:rPr lang="en-US" sz="1200">
                <a:latin typeface="Arial" charset="0"/>
              </a:rPr>
              <a:t>SW_C1</a:t>
            </a:r>
          </a:p>
          <a:p>
            <a:pPr eaLnBrk="0" hangingPunct="0"/>
            <a:r>
              <a:rPr lang="en-US" sz="1200" i="1">
                <a:latin typeface="Arial" charset="0"/>
              </a:rPr>
              <a:t>Contains </a:t>
            </a:r>
            <a:r>
              <a:rPr lang="en-US" sz="1200">
                <a:latin typeface="Arial" charset="0"/>
              </a:rPr>
              <a:t>ECT</a:t>
            </a:r>
            <a:br>
              <a:rPr lang="en-US" sz="1200">
                <a:latin typeface="Arial" charset="0"/>
              </a:rPr>
            </a:br>
            <a:r>
              <a:rPr lang="en-US" sz="1200">
                <a:latin typeface="Arial" charset="0"/>
              </a:rPr>
              <a:t/>
            </a:r>
            <a:br>
              <a:rPr lang="en-US" sz="1200">
                <a:latin typeface="Arial" charset="0"/>
              </a:rPr>
            </a:br>
            <a:r>
              <a:rPr lang="en-US" sz="1200">
                <a:latin typeface="Arial" charset="0"/>
              </a:rPr>
              <a:t>Std_ReturnType</a:t>
            </a:r>
            <a:r>
              <a:rPr lang="en-US" sz="1200" i="1">
                <a:latin typeface="Arial" charset="0"/>
              </a:rPr>
              <a:t> ECT_ReadETC (uint8* ect)</a:t>
            </a:r>
            <a:br>
              <a:rPr lang="en-US" sz="1200" i="1">
                <a:latin typeface="Arial" charset="0"/>
              </a:rPr>
            </a:br>
            <a:r>
              <a:rPr lang="en-US" sz="1200" i="1">
                <a:latin typeface="Arial" charset="0"/>
              </a:rPr>
              <a:t>{</a:t>
            </a:r>
            <a:br>
              <a:rPr lang="en-US" sz="1200" i="1">
                <a:latin typeface="Arial" charset="0"/>
              </a:rPr>
            </a:br>
            <a:r>
              <a:rPr lang="en-US" sz="1200" i="1">
                <a:latin typeface="Arial" charset="0"/>
              </a:rPr>
              <a:t>*ect = calculation xxx;</a:t>
            </a:r>
            <a:br>
              <a:rPr lang="en-US" sz="1200" i="1">
                <a:latin typeface="Arial" charset="0"/>
              </a:rPr>
            </a:br>
            <a:r>
              <a:rPr lang="en-US" sz="1200" i="1">
                <a:latin typeface="Arial" charset="0"/>
              </a:rPr>
              <a:t>}</a:t>
            </a:r>
            <a:endParaRPr lang="en-US" sz="1200"/>
          </a:p>
        </p:txBody>
      </p:sp>
      <p:sp>
        <p:nvSpPr>
          <p:cNvPr id="179213" name="Text Box 13"/>
          <p:cNvSpPr txBox="1">
            <a:spLocks noChangeArrowheads="1"/>
          </p:cNvSpPr>
          <p:nvPr>
            <p:custDataLst>
              <p:tags r:id="rId13"/>
            </p:custDataLst>
          </p:nvPr>
        </p:nvSpPr>
        <p:spPr bwMode="auto">
          <a:xfrm>
            <a:off x="565150" y="4541838"/>
            <a:ext cx="2603500" cy="201612"/>
          </a:xfrm>
          <a:prstGeom prst="rect">
            <a:avLst/>
          </a:prstGeom>
          <a:noFill/>
          <a:ln w="9525">
            <a:noFill/>
            <a:round/>
            <a:headEnd/>
            <a:tailEnd/>
          </a:ln>
          <a:effectLst/>
        </p:spPr>
        <p:txBody>
          <a:bodyPr wrap="none" lIns="63000" tIns="31500" rIns="63000" bIns="31500"/>
          <a:lstStyle/>
          <a:p>
            <a:pPr eaLnBrk="0" hangingPunct="0"/>
            <a:r>
              <a:rPr lang="en-US" sz="1200">
                <a:latin typeface="Arial" charset="0"/>
              </a:rPr>
              <a:t>Rte_Call_DataServices_ECT_ReadData()</a:t>
            </a:r>
          </a:p>
        </p:txBody>
      </p:sp>
      <p:grpSp>
        <p:nvGrpSpPr>
          <p:cNvPr id="179215" name="Group 15"/>
          <p:cNvGrpSpPr>
            <a:grpSpLocks/>
          </p:cNvGrpSpPr>
          <p:nvPr/>
        </p:nvGrpSpPr>
        <p:grpSpPr bwMode="auto">
          <a:xfrm rot="10800000">
            <a:off x="3494088" y="4081463"/>
            <a:ext cx="241300" cy="730250"/>
            <a:chOff x="2552" y="1989"/>
            <a:chExt cx="91" cy="249"/>
          </a:xfrm>
        </p:grpSpPr>
        <p:sp>
          <p:nvSpPr>
            <p:cNvPr id="179216" name="AutoShape 16"/>
            <p:cNvSpPr>
              <a:spLocks noChangeAspect="1" noChangeArrowheads="1"/>
            </p:cNvSpPr>
            <p:nvPr>
              <p:custDataLst>
                <p:tags r:id="rId29"/>
              </p:custDataLst>
            </p:nvPr>
          </p:nvSpPr>
          <p:spPr bwMode="auto">
            <a:xfrm>
              <a:off x="2552" y="2125"/>
              <a:ext cx="91" cy="113"/>
            </a:xfrm>
            <a:custGeom>
              <a:avLst/>
              <a:gdLst>
                <a:gd name="G0" fmla="+- 10725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25"/>
                <a:gd name="G18" fmla="*/ 10725 1 2"/>
                <a:gd name="G19" fmla="+- G18 5400 0"/>
                <a:gd name="G20" fmla="cos G19 11796480"/>
                <a:gd name="G21" fmla="sin G19 11796480"/>
                <a:gd name="G22" fmla="+- G20 10800 0"/>
                <a:gd name="G23" fmla="+- G21 10800 0"/>
                <a:gd name="G24" fmla="+- 10800 0 G20"/>
                <a:gd name="G25" fmla="+- 10725 10800 0"/>
                <a:gd name="G26" fmla="?: G9 G17 G25"/>
                <a:gd name="G27" fmla="?: G9 0 21600"/>
                <a:gd name="G28" fmla="cos 10800 11796480"/>
                <a:gd name="G29" fmla="sin 10800 11796480"/>
                <a:gd name="G30" fmla="sin 10725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37 w 21600"/>
                <a:gd name="T15" fmla="*/ 10800 h 21600"/>
                <a:gd name="T16" fmla="*/ 10800 w 21600"/>
                <a:gd name="T17" fmla="*/ 75 h 21600"/>
                <a:gd name="T18" fmla="*/ 2156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5" y="10800"/>
                  </a:moveTo>
                  <a:cubicBezTo>
                    <a:pt x="75" y="4876"/>
                    <a:pt x="4876" y="75"/>
                    <a:pt x="10800" y="75"/>
                  </a:cubicBezTo>
                  <a:cubicBezTo>
                    <a:pt x="16723" y="74"/>
                    <a:pt x="21524" y="4876"/>
                    <a:pt x="21525" y="10799"/>
                  </a:cubicBezTo>
                  <a:lnTo>
                    <a:pt x="21600" y="10800"/>
                  </a:lnTo>
                  <a:cubicBezTo>
                    <a:pt x="21600" y="4835"/>
                    <a:pt x="16764" y="0"/>
                    <a:pt x="10800" y="0"/>
                  </a:cubicBezTo>
                  <a:cubicBezTo>
                    <a:pt x="4835" y="0"/>
                    <a:pt x="0" y="4835"/>
                    <a:pt x="0" y="10800"/>
                  </a:cubicBezTo>
                  <a:close/>
                </a:path>
              </a:pathLst>
            </a:custGeom>
            <a:noFill/>
            <a:ln w="19050">
              <a:solidFill>
                <a:schemeClr val="tx1"/>
              </a:solidFill>
              <a:miter lim="800000"/>
              <a:headEnd/>
              <a:tailEnd type="none" w="sm" len="sm"/>
            </a:ln>
            <a:effectLst/>
          </p:spPr>
          <p:txBody>
            <a:bodyPr rot="10800000" wrap="none" lIns="0" tIns="0" rIns="0" bIns="0" anchor="ctr"/>
            <a:lstStyle/>
            <a:p>
              <a:pPr algn="ctr" eaLnBrk="0" hangingPunct="0"/>
              <a:endParaRPr lang="de-DE" sz="1600">
                <a:latin typeface="Arial" charset="0"/>
              </a:endParaRPr>
            </a:p>
          </p:txBody>
        </p:sp>
        <p:sp>
          <p:nvSpPr>
            <p:cNvPr id="179217" name="Rectangle 17"/>
            <p:cNvSpPr>
              <a:spLocks noChangeArrowheads="1"/>
            </p:cNvSpPr>
            <p:nvPr>
              <p:custDataLst>
                <p:tags r:id="rId30"/>
              </p:custDataLst>
            </p:nvPr>
          </p:nvSpPr>
          <p:spPr bwMode="auto">
            <a:xfrm>
              <a:off x="2552" y="1989"/>
              <a:ext cx="91" cy="91"/>
            </a:xfrm>
            <a:prstGeom prst="rect">
              <a:avLst/>
            </a:prstGeom>
            <a:solidFill>
              <a:schemeClr val="bg1"/>
            </a:solidFill>
            <a:ln w="19050">
              <a:solidFill>
                <a:schemeClr val="bg2"/>
              </a:solidFill>
              <a:miter lim="800000"/>
              <a:headEnd/>
              <a:tailEnd type="none" w="sm" len="sm"/>
            </a:ln>
            <a:effectLst/>
          </p:spPr>
          <p:txBody>
            <a:bodyPr rot="10800000" wrap="none" lIns="0" tIns="0" rIns="0" bIns="0" anchor="ctr"/>
            <a:lstStyle/>
            <a:p>
              <a:pPr algn="ctr" eaLnBrk="0" hangingPunct="0"/>
              <a:endParaRPr lang="de-DE" sz="1600">
                <a:latin typeface="Arial" charset="0"/>
              </a:endParaRPr>
            </a:p>
          </p:txBody>
        </p:sp>
        <p:cxnSp>
          <p:nvCxnSpPr>
            <p:cNvPr id="179218" name="AutoShape 18"/>
            <p:cNvCxnSpPr>
              <a:cxnSpLocks noChangeShapeType="1"/>
            </p:cNvCxnSpPr>
            <p:nvPr>
              <p:custDataLst>
                <p:tags r:id="rId31"/>
              </p:custDataLst>
            </p:nvPr>
          </p:nvCxnSpPr>
          <p:spPr bwMode="auto">
            <a:xfrm>
              <a:off x="2597" y="2080"/>
              <a:ext cx="0" cy="45"/>
            </a:xfrm>
            <a:prstGeom prst="straightConnector1">
              <a:avLst/>
            </a:prstGeom>
            <a:noFill/>
            <a:ln w="19050">
              <a:solidFill>
                <a:schemeClr val="tx1"/>
              </a:solidFill>
              <a:round/>
              <a:headEnd/>
              <a:tailEnd type="none" w="sm" len="sm"/>
            </a:ln>
            <a:effectLst/>
          </p:spPr>
        </p:cxnSp>
      </p:grpSp>
      <p:sp>
        <p:nvSpPr>
          <p:cNvPr id="179219" name="AutoShape 19"/>
          <p:cNvSpPr>
            <a:spLocks noChangeArrowheads="1"/>
          </p:cNvSpPr>
          <p:nvPr>
            <p:custDataLst>
              <p:tags r:id="rId14"/>
            </p:custDataLst>
          </p:nvPr>
        </p:nvSpPr>
        <p:spPr bwMode="auto">
          <a:xfrm>
            <a:off x="3800475" y="1576388"/>
            <a:ext cx="2570163" cy="1520825"/>
          </a:xfrm>
          <a:prstGeom prst="roundRect">
            <a:avLst>
              <a:gd name="adj" fmla="val 88"/>
            </a:avLst>
          </a:prstGeom>
          <a:solidFill>
            <a:srgbClr val="99CCFF"/>
          </a:solidFill>
          <a:ln w="9360">
            <a:solidFill>
              <a:srgbClr val="000000"/>
            </a:solidFill>
            <a:round/>
            <a:headEnd/>
            <a:tailEnd/>
          </a:ln>
          <a:effectLst/>
        </p:spPr>
        <p:txBody>
          <a:bodyPr lIns="63000" tIns="31500" rIns="63000" bIns="31500" anchor="ctr" anchorCtr="1"/>
          <a:lstStyle/>
          <a:p>
            <a:pPr eaLnBrk="0" hangingPunct="0"/>
            <a:r>
              <a:rPr lang="en-US" sz="1200">
                <a:latin typeface="Arial" charset="0"/>
              </a:rPr>
              <a:t>SW_C2</a:t>
            </a:r>
          </a:p>
          <a:p>
            <a:pPr eaLnBrk="0" hangingPunct="0"/>
            <a:r>
              <a:rPr lang="en-US" sz="1200" i="1">
                <a:latin typeface="Arial" charset="0"/>
              </a:rPr>
              <a:t>Contains VIN</a:t>
            </a:r>
            <a:r>
              <a:rPr lang="en-US" sz="1200">
                <a:latin typeface="Arial" charset="0"/>
              </a:rPr>
              <a:t/>
            </a:r>
            <a:br>
              <a:rPr lang="en-US" sz="1200">
                <a:latin typeface="Arial" charset="0"/>
              </a:rPr>
            </a:br>
            <a:r>
              <a:rPr lang="en-US" sz="1200">
                <a:latin typeface="Arial" charset="0"/>
              </a:rPr>
              <a:t/>
            </a:r>
            <a:br>
              <a:rPr lang="en-US" sz="1200">
                <a:latin typeface="Arial" charset="0"/>
              </a:rPr>
            </a:br>
            <a:r>
              <a:rPr lang="en-US" sz="1200">
                <a:latin typeface="Arial" charset="0"/>
              </a:rPr>
              <a:t>Std_ReturnType</a:t>
            </a:r>
            <a:r>
              <a:rPr lang="en-US" sz="1200" i="1">
                <a:latin typeface="Arial" charset="0"/>
              </a:rPr>
              <a:t> VIN_ReadVIN </a:t>
            </a:r>
          </a:p>
          <a:p>
            <a:pPr eaLnBrk="0" hangingPunct="0"/>
            <a:r>
              <a:rPr lang="en-US" sz="1200" i="1">
                <a:latin typeface="Arial" charset="0"/>
              </a:rPr>
              <a:t>(uint8* VIN)</a:t>
            </a:r>
            <a:br>
              <a:rPr lang="en-US" sz="1200" i="1">
                <a:latin typeface="Arial" charset="0"/>
              </a:rPr>
            </a:br>
            <a:r>
              <a:rPr lang="en-US" sz="1200" i="1">
                <a:latin typeface="Arial" charset="0"/>
              </a:rPr>
              <a:t>{</a:t>
            </a:r>
            <a:br>
              <a:rPr lang="en-US" sz="1200" i="1">
                <a:latin typeface="Arial" charset="0"/>
              </a:rPr>
            </a:br>
            <a:r>
              <a:rPr lang="en-US" sz="1200" i="1">
                <a:latin typeface="Arial" charset="0"/>
              </a:rPr>
              <a:t>*VIN = calculation xxx;</a:t>
            </a:r>
            <a:br>
              <a:rPr lang="en-US" sz="1200" i="1">
                <a:latin typeface="Arial" charset="0"/>
              </a:rPr>
            </a:br>
            <a:r>
              <a:rPr lang="en-US" sz="1200" i="1">
                <a:latin typeface="Arial" charset="0"/>
              </a:rPr>
              <a:t>}</a:t>
            </a:r>
            <a:endParaRPr lang="en-US" sz="1200"/>
          </a:p>
        </p:txBody>
      </p:sp>
      <p:grpSp>
        <p:nvGrpSpPr>
          <p:cNvPr id="179220" name="Group 20"/>
          <p:cNvGrpSpPr>
            <a:grpSpLocks/>
          </p:cNvGrpSpPr>
          <p:nvPr/>
        </p:nvGrpSpPr>
        <p:grpSpPr bwMode="auto">
          <a:xfrm>
            <a:off x="1674813" y="3063875"/>
            <a:ext cx="244475" cy="608013"/>
            <a:chOff x="3504" y="1989"/>
            <a:chExt cx="92" cy="228"/>
          </a:xfrm>
        </p:grpSpPr>
        <p:sp>
          <p:nvSpPr>
            <p:cNvPr id="179221" name="Rectangle 21"/>
            <p:cNvSpPr>
              <a:spLocks noChangeArrowheads="1"/>
            </p:cNvSpPr>
            <p:nvPr>
              <p:custDataLst>
                <p:tags r:id="rId26"/>
              </p:custDataLst>
            </p:nvPr>
          </p:nvSpPr>
          <p:spPr bwMode="auto">
            <a:xfrm rot="-16200000">
              <a:off x="3504" y="1989"/>
              <a:ext cx="91" cy="91"/>
            </a:xfrm>
            <a:prstGeom prst="rect">
              <a:avLst/>
            </a:prstGeom>
            <a:solidFill>
              <a:schemeClr val="bg1"/>
            </a:solidFill>
            <a:ln w="19050">
              <a:solidFill>
                <a:schemeClr val="bg2"/>
              </a:solidFill>
              <a:miter lim="800000"/>
              <a:headEnd/>
              <a:tailEnd type="none" w="sm" len="sm"/>
            </a:ln>
            <a:effectLst/>
          </p:spPr>
          <p:txBody>
            <a:bodyPr rot="10800000" vert="eaVert" wrap="none" lIns="0" tIns="0" rIns="0" bIns="0" anchor="ctr"/>
            <a:lstStyle/>
            <a:p>
              <a:pPr algn="ctr" eaLnBrk="0" hangingPunct="0"/>
              <a:endParaRPr lang="de-DE" sz="1600">
                <a:latin typeface="Arial" charset="0"/>
              </a:endParaRPr>
            </a:p>
          </p:txBody>
        </p:sp>
        <p:sp>
          <p:nvSpPr>
            <p:cNvPr id="179222" name="Oval 22"/>
            <p:cNvSpPr>
              <a:spLocks noChangeAspect="1" noChangeArrowheads="1"/>
            </p:cNvSpPr>
            <p:nvPr>
              <p:custDataLst>
                <p:tags r:id="rId27"/>
              </p:custDataLst>
            </p:nvPr>
          </p:nvSpPr>
          <p:spPr bwMode="auto">
            <a:xfrm rot="-16200000">
              <a:off x="3504" y="2125"/>
              <a:ext cx="92" cy="92"/>
            </a:xfrm>
            <a:prstGeom prst="ellipse">
              <a:avLst/>
            </a:prstGeom>
            <a:noFill/>
            <a:ln w="19050">
              <a:solidFill>
                <a:schemeClr val="tx1"/>
              </a:solidFill>
              <a:round/>
              <a:headEnd/>
              <a:tailEnd type="none" w="sm" len="sm"/>
            </a:ln>
            <a:effectLst/>
          </p:spPr>
          <p:txBody>
            <a:bodyPr rot="10800000" vert="eaVert" wrap="none" lIns="0" tIns="0" rIns="0" bIns="0" anchor="ctr"/>
            <a:lstStyle/>
            <a:p>
              <a:pPr algn="ctr" eaLnBrk="0" hangingPunct="0"/>
              <a:endParaRPr lang="de-DE" sz="1600">
                <a:latin typeface="Arial" charset="0"/>
              </a:endParaRPr>
            </a:p>
          </p:txBody>
        </p:sp>
        <p:cxnSp>
          <p:nvCxnSpPr>
            <p:cNvPr id="179223" name="AutoShape 23"/>
            <p:cNvCxnSpPr>
              <a:cxnSpLocks noChangeShapeType="1"/>
              <a:stCxn id="179222" idx="2"/>
            </p:cNvCxnSpPr>
            <p:nvPr>
              <p:custDataLst>
                <p:tags r:id="rId28"/>
              </p:custDataLst>
            </p:nvPr>
          </p:nvCxnSpPr>
          <p:spPr bwMode="auto">
            <a:xfrm flipV="1">
              <a:off x="3550" y="2080"/>
              <a:ext cx="0" cy="39"/>
            </a:xfrm>
            <a:prstGeom prst="straightConnector1">
              <a:avLst/>
            </a:prstGeom>
            <a:noFill/>
            <a:ln w="19050">
              <a:solidFill>
                <a:schemeClr val="tx1"/>
              </a:solidFill>
              <a:round/>
              <a:headEnd/>
              <a:tailEnd type="none" w="sm" len="sm"/>
            </a:ln>
            <a:effectLst/>
          </p:spPr>
        </p:cxnSp>
      </p:grpSp>
      <p:grpSp>
        <p:nvGrpSpPr>
          <p:cNvPr id="179224" name="Group 24"/>
          <p:cNvGrpSpPr>
            <a:grpSpLocks/>
          </p:cNvGrpSpPr>
          <p:nvPr/>
        </p:nvGrpSpPr>
        <p:grpSpPr bwMode="auto">
          <a:xfrm>
            <a:off x="3902075" y="3090863"/>
            <a:ext cx="244475" cy="608012"/>
            <a:chOff x="3504" y="1989"/>
            <a:chExt cx="92" cy="228"/>
          </a:xfrm>
        </p:grpSpPr>
        <p:sp>
          <p:nvSpPr>
            <p:cNvPr id="179225" name="Rectangle 25"/>
            <p:cNvSpPr>
              <a:spLocks noChangeArrowheads="1"/>
            </p:cNvSpPr>
            <p:nvPr>
              <p:custDataLst>
                <p:tags r:id="rId23"/>
              </p:custDataLst>
            </p:nvPr>
          </p:nvSpPr>
          <p:spPr bwMode="auto">
            <a:xfrm rot="-16200000">
              <a:off x="3504" y="1989"/>
              <a:ext cx="91" cy="91"/>
            </a:xfrm>
            <a:prstGeom prst="rect">
              <a:avLst/>
            </a:prstGeom>
            <a:solidFill>
              <a:schemeClr val="bg1"/>
            </a:solidFill>
            <a:ln w="19050">
              <a:solidFill>
                <a:schemeClr val="bg2"/>
              </a:solidFill>
              <a:miter lim="800000"/>
              <a:headEnd/>
              <a:tailEnd type="none" w="sm" len="sm"/>
            </a:ln>
            <a:effectLst/>
          </p:spPr>
          <p:txBody>
            <a:bodyPr rot="10800000" vert="eaVert" wrap="none" lIns="0" tIns="0" rIns="0" bIns="0" anchor="ctr"/>
            <a:lstStyle/>
            <a:p>
              <a:pPr algn="ctr" eaLnBrk="0" hangingPunct="0"/>
              <a:endParaRPr lang="de-DE" sz="1600">
                <a:latin typeface="Arial" charset="0"/>
              </a:endParaRPr>
            </a:p>
          </p:txBody>
        </p:sp>
        <p:sp>
          <p:nvSpPr>
            <p:cNvPr id="179226" name="Oval 26"/>
            <p:cNvSpPr>
              <a:spLocks noChangeAspect="1" noChangeArrowheads="1"/>
            </p:cNvSpPr>
            <p:nvPr>
              <p:custDataLst>
                <p:tags r:id="rId24"/>
              </p:custDataLst>
            </p:nvPr>
          </p:nvSpPr>
          <p:spPr bwMode="auto">
            <a:xfrm rot="-16200000">
              <a:off x="3504" y="2125"/>
              <a:ext cx="92" cy="92"/>
            </a:xfrm>
            <a:prstGeom prst="ellipse">
              <a:avLst/>
            </a:prstGeom>
            <a:noFill/>
            <a:ln w="19050">
              <a:solidFill>
                <a:schemeClr val="tx1"/>
              </a:solidFill>
              <a:round/>
              <a:headEnd/>
              <a:tailEnd type="none" w="sm" len="sm"/>
            </a:ln>
            <a:effectLst/>
          </p:spPr>
          <p:txBody>
            <a:bodyPr rot="10800000" vert="eaVert" wrap="none" lIns="0" tIns="0" rIns="0" bIns="0" anchor="ctr"/>
            <a:lstStyle/>
            <a:p>
              <a:pPr algn="ctr" eaLnBrk="0" hangingPunct="0"/>
              <a:endParaRPr lang="de-DE" sz="1600">
                <a:latin typeface="Arial" charset="0"/>
              </a:endParaRPr>
            </a:p>
          </p:txBody>
        </p:sp>
        <p:cxnSp>
          <p:nvCxnSpPr>
            <p:cNvPr id="179227" name="AutoShape 27"/>
            <p:cNvCxnSpPr>
              <a:cxnSpLocks noChangeShapeType="1"/>
              <a:stCxn id="179226" idx="2"/>
            </p:cNvCxnSpPr>
            <p:nvPr>
              <p:custDataLst>
                <p:tags r:id="rId25"/>
              </p:custDataLst>
            </p:nvPr>
          </p:nvCxnSpPr>
          <p:spPr bwMode="auto">
            <a:xfrm flipV="1">
              <a:off x="3550" y="2080"/>
              <a:ext cx="0" cy="39"/>
            </a:xfrm>
            <a:prstGeom prst="straightConnector1">
              <a:avLst/>
            </a:prstGeom>
            <a:noFill/>
            <a:ln w="19050">
              <a:solidFill>
                <a:schemeClr val="tx1"/>
              </a:solidFill>
              <a:round/>
              <a:headEnd/>
              <a:tailEnd type="none" w="sm" len="sm"/>
            </a:ln>
            <a:effectLst/>
          </p:spPr>
        </p:cxnSp>
      </p:grpSp>
      <p:grpSp>
        <p:nvGrpSpPr>
          <p:cNvPr id="179228" name="Group 28"/>
          <p:cNvGrpSpPr>
            <a:grpSpLocks/>
          </p:cNvGrpSpPr>
          <p:nvPr/>
        </p:nvGrpSpPr>
        <p:grpSpPr bwMode="auto">
          <a:xfrm rot="10800000">
            <a:off x="4429125" y="4062413"/>
            <a:ext cx="241300" cy="730250"/>
            <a:chOff x="2552" y="1989"/>
            <a:chExt cx="91" cy="249"/>
          </a:xfrm>
        </p:grpSpPr>
        <p:sp>
          <p:nvSpPr>
            <p:cNvPr id="179229" name="AutoShape 29"/>
            <p:cNvSpPr>
              <a:spLocks noChangeAspect="1" noChangeArrowheads="1"/>
            </p:cNvSpPr>
            <p:nvPr>
              <p:custDataLst>
                <p:tags r:id="rId20"/>
              </p:custDataLst>
            </p:nvPr>
          </p:nvSpPr>
          <p:spPr bwMode="auto">
            <a:xfrm>
              <a:off x="2552" y="2125"/>
              <a:ext cx="91" cy="113"/>
            </a:xfrm>
            <a:custGeom>
              <a:avLst/>
              <a:gdLst>
                <a:gd name="G0" fmla="+- 10725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25"/>
                <a:gd name="G18" fmla="*/ 10725 1 2"/>
                <a:gd name="G19" fmla="+- G18 5400 0"/>
                <a:gd name="G20" fmla="cos G19 11796480"/>
                <a:gd name="G21" fmla="sin G19 11796480"/>
                <a:gd name="G22" fmla="+- G20 10800 0"/>
                <a:gd name="G23" fmla="+- G21 10800 0"/>
                <a:gd name="G24" fmla="+- 10800 0 G20"/>
                <a:gd name="G25" fmla="+- 10725 10800 0"/>
                <a:gd name="G26" fmla="?: G9 G17 G25"/>
                <a:gd name="G27" fmla="?: G9 0 21600"/>
                <a:gd name="G28" fmla="cos 10800 11796480"/>
                <a:gd name="G29" fmla="sin 10800 11796480"/>
                <a:gd name="G30" fmla="sin 10725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37 w 21600"/>
                <a:gd name="T15" fmla="*/ 10800 h 21600"/>
                <a:gd name="T16" fmla="*/ 10800 w 21600"/>
                <a:gd name="T17" fmla="*/ 75 h 21600"/>
                <a:gd name="T18" fmla="*/ 2156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5" y="10800"/>
                  </a:moveTo>
                  <a:cubicBezTo>
                    <a:pt x="75" y="4876"/>
                    <a:pt x="4876" y="75"/>
                    <a:pt x="10800" y="75"/>
                  </a:cubicBezTo>
                  <a:cubicBezTo>
                    <a:pt x="16723" y="74"/>
                    <a:pt x="21524" y="4876"/>
                    <a:pt x="21525" y="10799"/>
                  </a:cubicBezTo>
                  <a:lnTo>
                    <a:pt x="21600" y="10800"/>
                  </a:lnTo>
                  <a:cubicBezTo>
                    <a:pt x="21600" y="4835"/>
                    <a:pt x="16764" y="0"/>
                    <a:pt x="10800" y="0"/>
                  </a:cubicBezTo>
                  <a:cubicBezTo>
                    <a:pt x="4835" y="0"/>
                    <a:pt x="0" y="4835"/>
                    <a:pt x="0" y="10800"/>
                  </a:cubicBezTo>
                  <a:close/>
                </a:path>
              </a:pathLst>
            </a:custGeom>
            <a:noFill/>
            <a:ln w="19050">
              <a:solidFill>
                <a:schemeClr val="tx1"/>
              </a:solidFill>
              <a:miter lim="800000"/>
              <a:headEnd/>
              <a:tailEnd type="none" w="sm" len="sm"/>
            </a:ln>
            <a:effectLst/>
          </p:spPr>
          <p:txBody>
            <a:bodyPr rot="10800000" wrap="none" lIns="0" tIns="0" rIns="0" bIns="0" anchor="ctr"/>
            <a:lstStyle/>
            <a:p>
              <a:pPr algn="ctr" eaLnBrk="0" hangingPunct="0"/>
              <a:endParaRPr lang="de-DE" sz="1600">
                <a:latin typeface="Arial" charset="0"/>
              </a:endParaRPr>
            </a:p>
          </p:txBody>
        </p:sp>
        <p:sp>
          <p:nvSpPr>
            <p:cNvPr id="179230" name="Rectangle 30"/>
            <p:cNvSpPr>
              <a:spLocks noChangeArrowheads="1"/>
            </p:cNvSpPr>
            <p:nvPr>
              <p:custDataLst>
                <p:tags r:id="rId21"/>
              </p:custDataLst>
            </p:nvPr>
          </p:nvSpPr>
          <p:spPr bwMode="auto">
            <a:xfrm>
              <a:off x="2552" y="1989"/>
              <a:ext cx="91" cy="91"/>
            </a:xfrm>
            <a:prstGeom prst="rect">
              <a:avLst/>
            </a:prstGeom>
            <a:solidFill>
              <a:schemeClr val="bg1"/>
            </a:solidFill>
            <a:ln w="19050">
              <a:solidFill>
                <a:schemeClr val="bg2"/>
              </a:solidFill>
              <a:miter lim="800000"/>
              <a:headEnd/>
              <a:tailEnd type="none" w="sm" len="sm"/>
            </a:ln>
            <a:effectLst/>
          </p:spPr>
          <p:txBody>
            <a:bodyPr rot="10800000" wrap="none" lIns="0" tIns="0" rIns="0" bIns="0" anchor="ctr"/>
            <a:lstStyle/>
            <a:p>
              <a:pPr algn="ctr" eaLnBrk="0" hangingPunct="0"/>
              <a:endParaRPr lang="de-DE" sz="1600">
                <a:latin typeface="Arial" charset="0"/>
              </a:endParaRPr>
            </a:p>
          </p:txBody>
        </p:sp>
        <p:cxnSp>
          <p:nvCxnSpPr>
            <p:cNvPr id="179231" name="AutoShape 31"/>
            <p:cNvCxnSpPr>
              <a:cxnSpLocks noChangeShapeType="1"/>
            </p:cNvCxnSpPr>
            <p:nvPr>
              <p:custDataLst>
                <p:tags r:id="rId22"/>
              </p:custDataLst>
            </p:nvPr>
          </p:nvCxnSpPr>
          <p:spPr bwMode="auto">
            <a:xfrm>
              <a:off x="2597" y="2080"/>
              <a:ext cx="0" cy="45"/>
            </a:xfrm>
            <a:prstGeom prst="straightConnector1">
              <a:avLst/>
            </a:prstGeom>
            <a:noFill/>
            <a:ln w="19050">
              <a:solidFill>
                <a:schemeClr val="tx1"/>
              </a:solidFill>
              <a:round/>
              <a:headEnd/>
              <a:tailEnd type="none" w="sm" len="sm"/>
            </a:ln>
            <a:effectLst/>
          </p:spPr>
        </p:cxnSp>
      </p:grpSp>
      <p:sp>
        <p:nvSpPr>
          <p:cNvPr id="179232" name="Line 32"/>
          <p:cNvSpPr>
            <a:spLocks noChangeShapeType="1"/>
          </p:cNvSpPr>
          <p:nvPr>
            <p:custDataLst>
              <p:tags r:id="rId15"/>
            </p:custDataLst>
          </p:nvPr>
        </p:nvSpPr>
        <p:spPr bwMode="auto">
          <a:xfrm>
            <a:off x="1844675" y="3717925"/>
            <a:ext cx="1790700" cy="488950"/>
          </a:xfrm>
          <a:prstGeom prst="line">
            <a:avLst/>
          </a:prstGeom>
          <a:noFill/>
          <a:ln w="25400">
            <a:solidFill>
              <a:srgbClr val="FF0000"/>
            </a:solidFill>
            <a:round/>
            <a:headEnd/>
            <a:tailEnd/>
          </a:ln>
          <a:effectLst/>
        </p:spPr>
        <p:txBody>
          <a:bodyPr/>
          <a:lstStyle/>
          <a:p>
            <a:endParaRPr lang="de-DE"/>
          </a:p>
        </p:txBody>
      </p:sp>
      <p:sp>
        <p:nvSpPr>
          <p:cNvPr id="179233" name="Line 33"/>
          <p:cNvSpPr>
            <a:spLocks noChangeShapeType="1"/>
          </p:cNvSpPr>
          <p:nvPr>
            <p:custDataLst>
              <p:tags r:id="rId16"/>
            </p:custDataLst>
          </p:nvPr>
        </p:nvSpPr>
        <p:spPr bwMode="auto">
          <a:xfrm>
            <a:off x="4095750" y="3714750"/>
            <a:ext cx="427038" cy="466725"/>
          </a:xfrm>
          <a:prstGeom prst="line">
            <a:avLst/>
          </a:prstGeom>
          <a:noFill/>
          <a:ln w="25400">
            <a:solidFill>
              <a:srgbClr val="FF0000"/>
            </a:solidFill>
            <a:round/>
            <a:headEnd/>
            <a:tailEnd/>
          </a:ln>
          <a:effectLst/>
        </p:spPr>
        <p:txBody>
          <a:bodyPr/>
          <a:lstStyle/>
          <a:p>
            <a:endParaRPr lang="de-DE"/>
          </a:p>
        </p:txBody>
      </p:sp>
      <p:sp>
        <p:nvSpPr>
          <p:cNvPr id="179235" name="Text Box 35"/>
          <p:cNvSpPr txBox="1">
            <a:spLocks noChangeArrowheads="1"/>
          </p:cNvSpPr>
          <p:nvPr>
            <p:custDataLst>
              <p:tags r:id="rId17"/>
            </p:custDataLst>
          </p:nvPr>
        </p:nvSpPr>
        <p:spPr bwMode="auto">
          <a:xfrm>
            <a:off x="4805363" y="4552950"/>
            <a:ext cx="2603500" cy="201613"/>
          </a:xfrm>
          <a:prstGeom prst="rect">
            <a:avLst/>
          </a:prstGeom>
          <a:noFill/>
          <a:ln w="9525">
            <a:noFill/>
            <a:round/>
            <a:headEnd/>
            <a:tailEnd/>
          </a:ln>
          <a:effectLst/>
        </p:spPr>
        <p:txBody>
          <a:bodyPr wrap="none" lIns="63000" tIns="31500" rIns="63000" bIns="31500"/>
          <a:lstStyle/>
          <a:p>
            <a:pPr eaLnBrk="0" hangingPunct="0"/>
            <a:r>
              <a:rPr lang="en-US" sz="1200">
                <a:latin typeface="Arial" charset="0"/>
              </a:rPr>
              <a:t>Rte_Call_DataServices_VIN_ReadData()</a:t>
            </a:r>
          </a:p>
        </p:txBody>
      </p:sp>
      <p:sp>
        <p:nvSpPr>
          <p:cNvPr id="179237" name="Text Box 37"/>
          <p:cNvSpPr txBox="1">
            <a:spLocks noChangeArrowheads="1"/>
          </p:cNvSpPr>
          <p:nvPr>
            <p:custDataLst>
              <p:tags r:id="rId18"/>
            </p:custDataLst>
          </p:nvPr>
        </p:nvSpPr>
        <p:spPr bwMode="auto">
          <a:xfrm>
            <a:off x="547688" y="4362450"/>
            <a:ext cx="901700" cy="274638"/>
          </a:xfrm>
          <a:prstGeom prst="rect">
            <a:avLst/>
          </a:prstGeom>
          <a:noFill/>
          <a:ln w="9525">
            <a:noFill/>
            <a:miter lim="800000"/>
            <a:headEnd/>
            <a:tailEnd/>
          </a:ln>
          <a:effectLst/>
        </p:spPr>
        <p:txBody>
          <a:bodyPr wrap="none">
            <a:spAutoFit/>
          </a:bodyPr>
          <a:lstStyle/>
          <a:p>
            <a:pPr eaLnBrk="0" hangingPunct="0"/>
            <a:r>
              <a:rPr lang="en-GB" sz="1200"/>
              <a:t>DID 0x100</a:t>
            </a:r>
          </a:p>
        </p:txBody>
      </p:sp>
      <p:sp>
        <p:nvSpPr>
          <p:cNvPr id="179238" name="Text Box 38"/>
          <p:cNvSpPr txBox="1">
            <a:spLocks noChangeArrowheads="1"/>
          </p:cNvSpPr>
          <p:nvPr>
            <p:custDataLst>
              <p:tags r:id="rId19"/>
            </p:custDataLst>
          </p:nvPr>
        </p:nvSpPr>
        <p:spPr bwMode="auto">
          <a:xfrm>
            <a:off x="4787900" y="4373563"/>
            <a:ext cx="901700" cy="274637"/>
          </a:xfrm>
          <a:prstGeom prst="rect">
            <a:avLst/>
          </a:prstGeom>
          <a:noFill/>
          <a:ln w="9525">
            <a:noFill/>
            <a:miter lim="800000"/>
            <a:headEnd/>
            <a:tailEnd/>
          </a:ln>
          <a:effectLst/>
        </p:spPr>
        <p:txBody>
          <a:bodyPr wrap="none">
            <a:spAutoFit/>
          </a:bodyPr>
          <a:lstStyle/>
          <a:p>
            <a:pPr eaLnBrk="0" hangingPunct="0"/>
            <a:r>
              <a:rPr lang="en-GB" sz="1200"/>
              <a:t>DID 0x120</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3"/>
          <p:cNvSpPr>
            <a:spLocks noGrp="1"/>
          </p:cNvSpPr>
          <p:nvPr>
            <p:ph type="sldNum" sz="quarter" idx="10"/>
          </p:nvPr>
        </p:nvSpPr>
        <p:spPr/>
        <p:txBody>
          <a:bodyPr/>
          <a:lstStyle/>
          <a:p>
            <a:fld id="{F27E025E-E20C-4727-B64A-D3DA39F68344}" type="slidenum">
              <a:rPr lang="de-DE"/>
              <a:pPr/>
              <a:t>6</a:t>
            </a:fld>
            <a:endParaRPr lang="de-DE"/>
          </a:p>
        </p:txBody>
      </p:sp>
      <p:pic>
        <p:nvPicPr>
          <p:cNvPr id="64530" name="Picture 18"/>
          <p:cNvPicPr>
            <a:picLocks noChangeAspect="1" noChangeArrowheads="1"/>
          </p:cNvPicPr>
          <p:nvPr>
            <p:custDataLst>
              <p:tags r:id="rId2"/>
            </p:custDataLst>
          </p:nvPr>
        </p:nvPicPr>
        <p:blipFill>
          <a:blip r:embed="rId14" cstate="print"/>
          <a:srcRect r="11455"/>
          <a:stretch>
            <a:fillRect/>
          </a:stretch>
        </p:blipFill>
        <p:spPr bwMode="auto">
          <a:xfrm>
            <a:off x="5603875" y="1343025"/>
            <a:ext cx="2782888" cy="2314575"/>
          </a:xfrm>
          <a:prstGeom prst="rect">
            <a:avLst/>
          </a:prstGeom>
          <a:noFill/>
          <a:ln w="9525">
            <a:noFill/>
            <a:miter lim="800000"/>
            <a:headEnd/>
            <a:tailEnd/>
          </a:ln>
          <a:effectLst/>
        </p:spPr>
      </p:pic>
      <p:sp>
        <p:nvSpPr>
          <p:cNvPr id="64514" name="Text Box 2"/>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64515" name="Picture 3" descr="BeQIK_FR" hidden="1"/>
          <p:cNvPicPr>
            <a:picLocks noChangeArrowheads="1"/>
          </p:cNvPicPr>
          <p:nvPr>
            <p:custDataLst>
              <p:tags r:id="rId4"/>
            </p:custDataLst>
          </p:nvPr>
        </p:nvPicPr>
        <p:blipFill>
          <a:blip r:embed="rId15" cstate="print"/>
          <a:srcRect/>
          <a:stretch>
            <a:fillRect/>
          </a:stretch>
        </p:blipFill>
        <p:spPr bwMode="auto">
          <a:xfrm>
            <a:off x="76200" y="5653088"/>
            <a:ext cx="381000" cy="174625"/>
          </a:xfrm>
          <a:prstGeom prst="rect">
            <a:avLst/>
          </a:prstGeom>
          <a:noFill/>
          <a:ln w="0">
            <a:noFill/>
            <a:miter lim="800000"/>
            <a:headEnd/>
            <a:tailEnd/>
          </a:ln>
          <a:effectLst/>
        </p:spPr>
      </p:pic>
      <p:sp>
        <p:nvSpPr>
          <p:cNvPr id="64516"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4517" name="Rectangle 5"/>
          <p:cNvSpPr>
            <a:spLocks noChangeArrowheads="1"/>
          </p:cNvSpPr>
          <p:nvPr>
            <p:custDataLst>
              <p:tags r:id="rId6"/>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4518"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4519" name="Rectangle 7"/>
          <p:cNvSpPr>
            <a:spLocks noChangeArrowheads="1"/>
          </p:cNvSpPr>
          <p:nvPr>
            <p:custDataLst>
              <p:tags r:id="rId8"/>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4520" name="Rectangle 8"/>
          <p:cNvSpPr>
            <a:spLocks noGrp="1" noChangeArrowheads="1"/>
          </p:cNvSpPr>
          <p:nvPr>
            <p:ph type="title"/>
            <p:custDataLst>
              <p:tags r:id="rId9"/>
            </p:custDataLst>
          </p:nvPr>
        </p:nvSpPr>
        <p:spPr>
          <a:noFill/>
          <a:ln/>
        </p:spPr>
        <p:txBody>
          <a:bodyPr/>
          <a:lstStyle/>
          <a:p>
            <a:r>
              <a:rPr lang="en-GB"/>
              <a:t>Overview: Definition of Dcm</a:t>
            </a:r>
          </a:p>
        </p:txBody>
      </p:sp>
      <p:sp>
        <p:nvSpPr>
          <p:cNvPr id="64521" name="Rectangle 9"/>
          <p:cNvSpPr>
            <a:spLocks noGrp="1" noChangeArrowheads="1"/>
          </p:cNvSpPr>
          <p:nvPr>
            <p:ph type="body" idx="1"/>
            <p:custDataLst>
              <p:tags r:id="rId10"/>
            </p:custDataLst>
          </p:nvPr>
        </p:nvSpPr>
        <p:spPr>
          <a:xfrm>
            <a:off x="533400" y="1066800"/>
            <a:ext cx="5029200" cy="4395788"/>
          </a:xfrm>
          <a:noFill/>
          <a:ln/>
        </p:spPr>
        <p:txBody>
          <a:bodyPr/>
          <a:lstStyle/>
          <a:p>
            <a:pPr>
              <a:lnSpc>
                <a:spcPct val="101000"/>
              </a:lnSpc>
              <a:buFont typeface="Wingdings" pitchFamily="2" charset="2"/>
              <a:buNone/>
            </a:pPr>
            <a:r>
              <a:rPr lang="en-GB" sz="1600" b="1"/>
              <a:t>Role of Dcm</a:t>
            </a:r>
          </a:p>
          <a:p>
            <a:pPr>
              <a:lnSpc>
                <a:spcPct val="101000"/>
              </a:lnSpc>
            </a:pPr>
            <a:r>
              <a:rPr lang="en-US" sz="1600"/>
              <a:t>Ensures diagnostic data flow and manages the diagnostic states (diagnostic sessions and security states)</a:t>
            </a:r>
          </a:p>
          <a:p>
            <a:pPr>
              <a:lnSpc>
                <a:spcPct val="101000"/>
              </a:lnSpc>
            </a:pPr>
            <a:r>
              <a:rPr lang="en-US" sz="1600"/>
              <a:t>Supports UDS (ISO 14229-1) and OBD (ISO 15031-5) with protocol layer and service layer</a:t>
            </a:r>
          </a:p>
          <a:p>
            <a:pPr>
              <a:lnSpc>
                <a:spcPct val="101000"/>
              </a:lnSpc>
            </a:pPr>
            <a:r>
              <a:rPr lang="en-US" sz="1600"/>
              <a:t>Is independent from the network (CAN, FlexRay,..)</a:t>
            </a:r>
          </a:p>
          <a:p>
            <a:pPr>
              <a:lnSpc>
                <a:spcPct val="101000"/>
              </a:lnSpc>
              <a:buFont typeface="Wingdings" pitchFamily="2" charset="2"/>
              <a:buNone/>
            </a:pPr>
            <a:r>
              <a:rPr lang="en-GB" sz="1600" b="1"/>
              <a:t>Usage of Dcm</a:t>
            </a:r>
          </a:p>
          <a:p>
            <a:pPr>
              <a:lnSpc>
                <a:spcPct val="101000"/>
              </a:lnSpc>
            </a:pPr>
            <a:r>
              <a:rPr lang="en-GB" sz="1600"/>
              <a:t>All services run on the protocol layer</a:t>
            </a:r>
          </a:p>
          <a:p>
            <a:pPr>
              <a:lnSpc>
                <a:spcPct val="101000"/>
              </a:lnSpc>
            </a:pPr>
            <a:r>
              <a:rPr lang="en-GB" sz="1600"/>
              <a:t>In the service layer, Dcm provides standard diagnostic service implementations</a:t>
            </a:r>
          </a:p>
          <a:p>
            <a:pPr>
              <a:lnSpc>
                <a:spcPct val="101000"/>
              </a:lnSpc>
            </a:pPr>
            <a:r>
              <a:rPr lang="en-GB" sz="1600"/>
              <a:t>Dcm is part of the Diagnosis Package within the CUBAS Stack and configured by</a:t>
            </a:r>
          </a:p>
          <a:p>
            <a:pPr lvl="1">
              <a:lnSpc>
                <a:spcPct val="101000"/>
              </a:lnSpc>
            </a:pPr>
            <a:r>
              <a:rPr lang="en-GB" sz="1600"/>
              <a:t>the BCT configuration tool that generates required configuration .c/.h files</a:t>
            </a:r>
          </a:p>
          <a:p>
            <a:pPr lvl="1">
              <a:lnSpc>
                <a:spcPct val="101000"/>
              </a:lnSpc>
            </a:pPr>
            <a:r>
              <a:rPr lang="en-GB" sz="1600"/>
              <a:t>and configuration files which have to be adapted manually, *appl*.c/h</a:t>
            </a:r>
          </a:p>
          <a:p>
            <a:pPr>
              <a:lnSpc>
                <a:spcPct val="101000"/>
              </a:lnSpc>
            </a:pPr>
            <a:endParaRPr lang="en-GB" sz="1600"/>
          </a:p>
        </p:txBody>
      </p:sp>
      <p:sp>
        <p:nvSpPr>
          <p:cNvPr id="64529" name="Rectangle 17"/>
          <p:cNvSpPr>
            <a:spLocks noChangeArrowheads="1"/>
          </p:cNvSpPr>
          <p:nvPr>
            <p:custDataLst>
              <p:tags r:id="rId11"/>
            </p:custDataLst>
          </p:nvPr>
        </p:nvSpPr>
        <p:spPr bwMode="auto">
          <a:xfrm>
            <a:off x="5668963" y="1806575"/>
            <a:ext cx="2241550" cy="166688"/>
          </a:xfrm>
          <a:prstGeom prst="rect">
            <a:avLst/>
          </a:prstGeom>
          <a:noFill/>
          <a:ln w="22225">
            <a:solidFill>
              <a:srgbClr val="FF9900"/>
            </a:solidFill>
            <a:miter lim="800000"/>
            <a:headEnd/>
            <a:tailEnd/>
          </a:ln>
          <a:effectLst/>
        </p:spPr>
        <p:txBody>
          <a:bodyPr wrap="none" anchor="ctr"/>
          <a:lstStyle/>
          <a:p>
            <a:pPr algn="ctr" eaLnBrk="0" hangingPunct="0"/>
            <a:endParaRPr lang="en-GB"/>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0996BFDE-034B-4FF2-BC29-7F1683132298}" type="slidenum">
              <a:rPr lang="de-DE"/>
              <a:pPr/>
              <a:t>60</a:t>
            </a:fld>
            <a:endParaRPr lang="de-DE"/>
          </a:p>
        </p:txBody>
      </p:sp>
      <p:sp>
        <p:nvSpPr>
          <p:cNvPr id="25805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5805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5805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5805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5805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5805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58056" name="Rectangle 8"/>
          <p:cNvSpPr>
            <a:spLocks noGrp="1" noChangeArrowheads="1"/>
          </p:cNvSpPr>
          <p:nvPr>
            <p:ph type="title"/>
            <p:custDataLst>
              <p:tags r:id="rId8"/>
            </p:custDataLst>
          </p:nvPr>
        </p:nvSpPr>
        <p:spPr>
          <a:noFill/>
          <a:ln/>
        </p:spPr>
        <p:txBody>
          <a:bodyPr/>
          <a:lstStyle/>
          <a:p>
            <a:r>
              <a:rPr lang="en-GB">
                <a:solidFill>
                  <a:schemeClr val="tx1"/>
                </a:solidFill>
              </a:rPr>
              <a:t>Interfaces: PDU Router (1/2)</a:t>
            </a:r>
          </a:p>
        </p:txBody>
      </p:sp>
      <p:sp>
        <p:nvSpPr>
          <p:cNvPr id="258057"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100000"/>
              </a:lnSpc>
              <a:buFont typeface="Wingdings" pitchFamily="2" charset="2"/>
              <a:buNone/>
            </a:pPr>
            <a:r>
              <a:rPr lang="en-US" sz="1600" b="1">
                <a:latin typeface="Courier New" pitchFamily="49" charset="0"/>
                <a:cs typeface="Courier New" pitchFamily="49" charset="0"/>
              </a:rPr>
              <a:t>BufReq_ReturnType Dcm_StartOfReception(PduIdType DcmRxPduId, PduLengthType  TpSduLength,PduLengthType* RxBufferSizePtr);</a:t>
            </a:r>
            <a:r>
              <a:rPr lang="de-DE" sz="1600" b="1">
                <a:latin typeface="Courier New" pitchFamily="49" charset="0"/>
                <a:cs typeface="Courier New" pitchFamily="49" charset="0"/>
              </a:rPr>
              <a:t> </a:t>
            </a:r>
            <a:endParaRPr lang="en-GB" sz="1600" b="1">
              <a:latin typeface="Courier New" pitchFamily="49" charset="0"/>
              <a:cs typeface="Courier New" pitchFamily="49" charset="0"/>
            </a:endParaRPr>
          </a:p>
          <a:p>
            <a:pPr lvl="1">
              <a:lnSpc>
                <a:spcPct val="100000"/>
              </a:lnSpc>
            </a:pPr>
            <a:r>
              <a:rPr lang="en-US"/>
              <a:t>PduR informs Dcm about the start of a reception (e.g. FF / SF)</a:t>
            </a:r>
            <a:endParaRPr lang="en-GB"/>
          </a:p>
          <a:p>
            <a:pPr>
              <a:lnSpc>
                <a:spcPct val="100000"/>
              </a:lnSpc>
              <a:buFont typeface="Wingdings" pitchFamily="2" charset="2"/>
              <a:buNone/>
            </a:pPr>
            <a:endParaRPr lang="en-GB" sz="1600" b="1">
              <a:latin typeface="Courier New" pitchFamily="49" charset="0"/>
              <a:cs typeface="Courier New" pitchFamily="49" charset="0"/>
            </a:endParaRPr>
          </a:p>
          <a:p>
            <a:pPr>
              <a:lnSpc>
                <a:spcPct val="100000"/>
              </a:lnSpc>
              <a:buFont typeface="Wingdings" pitchFamily="2" charset="2"/>
              <a:buNone/>
            </a:pPr>
            <a:r>
              <a:rPr lang="en-US" sz="1600" b="1">
                <a:latin typeface="Courier New" pitchFamily="49" charset="0"/>
                <a:cs typeface="Courier New" pitchFamily="49" charset="0"/>
              </a:rPr>
              <a:t>BufReq_ReturnType Dcm_CopyRxData(PduIdType DcmRxPduId,</a:t>
            </a:r>
            <a:br>
              <a:rPr lang="en-US" sz="1600" b="1">
                <a:latin typeface="Courier New" pitchFamily="49" charset="0"/>
                <a:cs typeface="Courier New" pitchFamily="49" charset="0"/>
              </a:rPr>
            </a:br>
            <a:r>
              <a:rPr lang="en-US" sz="1600" b="1">
                <a:latin typeface="Courier New" pitchFamily="49" charset="0"/>
                <a:cs typeface="Courier New" pitchFamily="49" charset="0"/>
              </a:rPr>
              <a:t>    PduInfoType* PduInfoPtr, PduLengthType* RxBufferSizePtr);</a:t>
            </a:r>
            <a:r>
              <a:rPr lang="de-DE" sz="1600" b="1">
                <a:latin typeface="Courier New" pitchFamily="49" charset="0"/>
                <a:cs typeface="Courier New" pitchFamily="49" charset="0"/>
              </a:rPr>
              <a:t> </a:t>
            </a:r>
            <a:endParaRPr lang="en-GB" sz="1600" b="1">
              <a:latin typeface="Courier New" pitchFamily="49" charset="0"/>
              <a:cs typeface="Courier New" pitchFamily="49" charset="0"/>
            </a:endParaRPr>
          </a:p>
          <a:p>
            <a:pPr lvl="1">
              <a:lnSpc>
                <a:spcPct val="100000"/>
              </a:lnSpc>
            </a:pPr>
            <a:r>
              <a:rPr lang="en-US"/>
              <a:t>Called at reception of a segment of a new tester request, Dcm is requested to copy the segment into the Dcm buffer</a:t>
            </a:r>
            <a:endParaRPr lang="en-GB"/>
          </a:p>
          <a:p>
            <a:pPr>
              <a:lnSpc>
                <a:spcPct val="100000"/>
              </a:lnSpc>
              <a:buFont typeface="Wingdings" pitchFamily="2" charset="2"/>
              <a:buNone/>
            </a:pPr>
            <a:endParaRPr lang="en-GB" sz="1200" b="1">
              <a:latin typeface="Courier New" pitchFamily="49" charset="0"/>
              <a:cs typeface="Courier New" pitchFamily="49" charset="0"/>
            </a:endParaRPr>
          </a:p>
          <a:p>
            <a:pPr>
              <a:lnSpc>
                <a:spcPct val="100000"/>
              </a:lnSpc>
              <a:buFont typeface="Wingdings" pitchFamily="2" charset="2"/>
              <a:buNone/>
            </a:pPr>
            <a:r>
              <a:rPr lang="en-GB" sz="1600" b="1">
                <a:latin typeface="Courier New" pitchFamily="49" charset="0"/>
                <a:cs typeface="Courier New" pitchFamily="49" charset="0"/>
              </a:rPr>
              <a:t>void Dcm_RxIndication (PduIdType DcmRxPduId, NotifResultType Result);</a:t>
            </a:r>
          </a:p>
          <a:p>
            <a:pPr>
              <a:lnSpc>
                <a:spcPct val="100000"/>
              </a:lnSpc>
              <a:buFont typeface="Wingdings" pitchFamily="2" charset="2"/>
              <a:buNone/>
            </a:pPr>
            <a:endParaRPr lang="de-DE" sz="600" b="1">
              <a:latin typeface="Courier New" pitchFamily="49" charset="0"/>
              <a:cs typeface="Courier New" pitchFamily="49" charset="0"/>
            </a:endParaRPr>
          </a:p>
          <a:p>
            <a:pPr lvl="1">
              <a:lnSpc>
                <a:spcPct val="100000"/>
              </a:lnSpc>
            </a:pPr>
            <a:r>
              <a:rPr lang="en-US"/>
              <a:t>Once all the data is provided to Dcm, the indication function is called (using NotifResultType NTFRSLT_E_OK). </a:t>
            </a:r>
            <a:br>
              <a:rPr lang="en-US"/>
            </a:br>
            <a:r>
              <a:rPr lang="en-US"/>
              <a:t>Also, if an incoming transmission is aborted for some reason (timeout, ...), this function is called with NotifResultType NTFRSLT_E_NOT_OK.</a:t>
            </a:r>
            <a:endParaRPr lang="en-GB"/>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246B72FE-4998-4C61-B7C2-0C05C3CCEB2A}" type="slidenum">
              <a:rPr lang="de-DE"/>
              <a:pPr/>
              <a:t>61</a:t>
            </a:fld>
            <a:endParaRPr lang="de-DE"/>
          </a:p>
        </p:txBody>
      </p:sp>
      <p:sp>
        <p:nvSpPr>
          <p:cNvPr id="8909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8909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8909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8909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8909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8909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89096" name="Rectangle 8"/>
          <p:cNvSpPr>
            <a:spLocks noGrp="1" noChangeArrowheads="1"/>
          </p:cNvSpPr>
          <p:nvPr>
            <p:ph type="title"/>
            <p:custDataLst>
              <p:tags r:id="rId8"/>
            </p:custDataLst>
          </p:nvPr>
        </p:nvSpPr>
        <p:spPr>
          <a:noFill/>
          <a:ln/>
        </p:spPr>
        <p:txBody>
          <a:bodyPr/>
          <a:lstStyle/>
          <a:p>
            <a:r>
              <a:rPr lang="en-GB">
                <a:solidFill>
                  <a:schemeClr val="tx1"/>
                </a:solidFill>
              </a:rPr>
              <a:t>Interfaces: PDU Router (2/2)</a:t>
            </a:r>
          </a:p>
        </p:txBody>
      </p:sp>
      <p:sp>
        <p:nvSpPr>
          <p:cNvPr id="89097"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100000"/>
              </a:lnSpc>
              <a:buFont typeface="Wingdings" pitchFamily="2" charset="2"/>
              <a:buNone/>
            </a:pPr>
            <a:endParaRPr lang="en-GB" sz="1200" b="1">
              <a:latin typeface="Courier New" pitchFamily="49" charset="0"/>
              <a:cs typeface="Courier New" pitchFamily="49" charset="0"/>
            </a:endParaRPr>
          </a:p>
          <a:p>
            <a:pPr>
              <a:lnSpc>
                <a:spcPct val="100000"/>
              </a:lnSpc>
              <a:buFont typeface="Wingdings" pitchFamily="2" charset="2"/>
              <a:buNone/>
            </a:pPr>
            <a:r>
              <a:rPr lang="en-GB" sz="1600" b="1">
                <a:latin typeface="Courier New" pitchFamily="49" charset="0"/>
                <a:cs typeface="Courier New" pitchFamily="49" charset="0"/>
              </a:rPr>
              <a:t>Std_ReturnType PduR_DcmTransmit (PduIdType, PduR_TxPduInfoPtr);</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a:t>This function is called by Dcm to request the transfer of the response data over a transport layer.</a:t>
            </a:r>
          </a:p>
          <a:p>
            <a:pPr lvl="1">
              <a:lnSpc>
                <a:spcPct val="100000"/>
              </a:lnSpc>
              <a:buFont typeface="Wingdings" pitchFamily="2" charset="2"/>
              <a:buNone/>
            </a:pPr>
            <a:endParaRPr lang="en-GB" b="1">
              <a:latin typeface="Courier New" pitchFamily="49" charset="0"/>
              <a:cs typeface="Courier New" pitchFamily="49" charset="0"/>
            </a:endParaRPr>
          </a:p>
          <a:p>
            <a:pPr>
              <a:lnSpc>
                <a:spcPct val="100000"/>
              </a:lnSpc>
              <a:buFont typeface="Wingdings" pitchFamily="2" charset="2"/>
              <a:buNone/>
            </a:pPr>
            <a:endParaRPr lang="en-GB" sz="1200" b="1">
              <a:latin typeface="Courier New" pitchFamily="49" charset="0"/>
              <a:cs typeface="Courier New" pitchFamily="49" charset="0"/>
            </a:endParaRPr>
          </a:p>
          <a:p>
            <a:pPr>
              <a:lnSpc>
                <a:spcPct val="100000"/>
              </a:lnSpc>
              <a:buFont typeface="Wingdings" pitchFamily="2" charset="2"/>
              <a:buNone/>
            </a:pPr>
            <a:r>
              <a:rPr lang="en-US" sz="1600" b="1">
                <a:latin typeface="Courier New" pitchFamily="49" charset="0"/>
                <a:cs typeface="Courier New" pitchFamily="49" charset="0"/>
              </a:rPr>
              <a:t>BufReq_ReturnType Dcm_CopyTxData(PduIdType DcmTxPduId,</a:t>
            </a:r>
            <a:br>
              <a:rPr lang="en-US" sz="1600" b="1">
                <a:latin typeface="Courier New" pitchFamily="49" charset="0"/>
                <a:cs typeface="Courier New" pitchFamily="49" charset="0"/>
              </a:rPr>
            </a:br>
            <a:r>
              <a:rPr lang="en-US" sz="1600" b="1">
                <a:latin typeface="Courier New" pitchFamily="49" charset="0"/>
                <a:cs typeface="Courier New" pitchFamily="49" charset="0"/>
              </a:rPr>
              <a:t>    PduInfoType* PduInfoPtr,RetryInfoType* RetryInfoPtr,</a:t>
            </a:r>
            <a:br>
              <a:rPr lang="en-US" sz="1600" b="1">
                <a:latin typeface="Courier New" pitchFamily="49" charset="0"/>
                <a:cs typeface="Courier New" pitchFamily="49" charset="0"/>
              </a:rPr>
            </a:br>
            <a:r>
              <a:rPr lang="en-US" sz="1600" b="1">
                <a:latin typeface="Courier New" pitchFamily="49" charset="0"/>
                <a:cs typeface="Courier New" pitchFamily="49" charset="0"/>
              </a:rPr>
              <a:t>    PduLengthType* TxDataCntPtr);</a:t>
            </a:r>
            <a:r>
              <a:rPr lang="de-DE" sz="1600" b="1">
                <a:latin typeface="Courier New" pitchFamily="49" charset="0"/>
                <a:cs typeface="Courier New" pitchFamily="49" charset="0"/>
              </a:rPr>
              <a:t> </a:t>
            </a:r>
            <a:endParaRPr lang="en-GB" sz="1600" b="1">
              <a:latin typeface="Courier New" pitchFamily="49" charset="0"/>
              <a:cs typeface="Courier New" pitchFamily="49" charset="0"/>
            </a:endParaRPr>
          </a:p>
          <a:p>
            <a:pPr>
              <a:lnSpc>
                <a:spcPct val="100000"/>
              </a:lnSpc>
              <a:buFont typeface="Wingdings" pitchFamily="2" charset="2"/>
              <a:buNone/>
            </a:pPr>
            <a:endParaRPr lang="de-DE" sz="500" b="1">
              <a:solidFill>
                <a:srgbClr val="DF0024"/>
              </a:solidFill>
              <a:latin typeface="Courier New" pitchFamily="49" charset="0"/>
              <a:cs typeface="Courier New" pitchFamily="49" charset="0"/>
            </a:endParaRPr>
          </a:p>
          <a:p>
            <a:pPr lvl="1">
              <a:lnSpc>
                <a:spcPct val="100000"/>
              </a:lnSpc>
            </a:pPr>
            <a:r>
              <a:rPr lang="en-US"/>
              <a:t>By calling this function, PduR requests the Dcm to copy the Tx data into the TP buffer, after it has received a call to PduR_Transmit.</a:t>
            </a:r>
            <a:endParaRPr lang="en-GB" b="1">
              <a:latin typeface="Courier New" pitchFamily="49" charset="0"/>
              <a:cs typeface="Courier New" pitchFamily="49" charset="0"/>
            </a:endParaRPr>
          </a:p>
          <a:p>
            <a:pPr>
              <a:lnSpc>
                <a:spcPct val="100000"/>
              </a:lnSpc>
              <a:buFont typeface="Wingdings" pitchFamily="2" charset="2"/>
              <a:buNone/>
            </a:pPr>
            <a:endParaRPr lang="en-GB" b="1">
              <a:latin typeface="Courier New" pitchFamily="49" charset="0"/>
              <a:cs typeface="Courier New" pitchFamily="49" charset="0"/>
            </a:endParaRPr>
          </a:p>
          <a:p>
            <a:pPr>
              <a:lnSpc>
                <a:spcPct val="100000"/>
              </a:lnSpc>
              <a:buFont typeface="Wingdings" pitchFamily="2" charset="2"/>
              <a:buNone/>
            </a:pPr>
            <a:r>
              <a:rPr lang="en-GB" sz="1600" b="1">
                <a:latin typeface="Courier New" pitchFamily="49" charset="0"/>
                <a:cs typeface="Courier New" pitchFamily="49" charset="0"/>
              </a:rPr>
              <a:t>void Dcm_TxConfirmation (PduIdType DcmTxPduId, NotifResultType Result);</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a:t>This function is called by PduR after the transmission of the response.</a:t>
            </a:r>
            <a:r>
              <a:rPr lang="de-DE" sz="1400"/>
              <a:t> </a:t>
            </a:r>
            <a:endParaRPr lang="en-GB" sz="1400"/>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72A71073-84BB-45B5-BF3B-06210C4A8F56}" type="slidenum">
              <a:rPr lang="de-DE"/>
              <a:pPr/>
              <a:t>62</a:t>
            </a:fld>
            <a:endParaRPr lang="de-DE"/>
          </a:p>
        </p:txBody>
      </p:sp>
      <p:sp>
        <p:nvSpPr>
          <p:cNvPr id="9421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421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9421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421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421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421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4216" name="Rectangle 8"/>
          <p:cNvSpPr>
            <a:spLocks noGrp="1" noChangeArrowheads="1"/>
          </p:cNvSpPr>
          <p:nvPr>
            <p:ph type="title"/>
            <p:custDataLst>
              <p:tags r:id="rId8"/>
            </p:custDataLst>
          </p:nvPr>
        </p:nvSpPr>
        <p:spPr>
          <a:noFill/>
          <a:ln/>
        </p:spPr>
        <p:txBody>
          <a:bodyPr/>
          <a:lstStyle/>
          <a:p>
            <a:r>
              <a:rPr lang="en-GB">
                <a:solidFill>
                  <a:schemeClr val="tx1"/>
                </a:solidFill>
              </a:rPr>
              <a:t>Interfaces: Com Manager (1/2)</a:t>
            </a:r>
          </a:p>
        </p:txBody>
      </p:sp>
      <p:sp>
        <p:nvSpPr>
          <p:cNvPr id="94217" name="Rectangle 9"/>
          <p:cNvSpPr>
            <a:spLocks noGrp="1" noChangeArrowheads="1"/>
          </p:cNvSpPr>
          <p:nvPr>
            <p:ph type="body" idx="1"/>
            <p:custDataLst>
              <p:tags r:id="rId9"/>
            </p:custDataLst>
          </p:nvPr>
        </p:nvSpPr>
        <p:spPr>
          <a:xfrm>
            <a:off x="533400" y="1066800"/>
            <a:ext cx="7772400" cy="4395788"/>
          </a:xfrm>
          <a:noFill/>
          <a:ln/>
        </p:spPr>
        <p:txBody>
          <a:bodyPr/>
          <a:lstStyle/>
          <a:p>
            <a:pPr marL="342900" indent="-342900">
              <a:lnSpc>
                <a:spcPct val="100000"/>
              </a:lnSpc>
              <a:spcBef>
                <a:spcPct val="20000"/>
              </a:spcBef>
              <a:buFont typeface="Wingdings" pitchFamily="2" charset="2"/>
              <a:buNone/>
            </a:pPr>
            <a:r>
              <a:rPr lang="en-GB" sz="1600" b="1">
                <a:latin typeface="Courier New" pitchFamily="49" charset="0"/>
                <a:cs typeface="Courier New" pitchFamily="49" charset="0"/>
              </a:rPr>
              <a:t>void Dcm_ComM_NoComModeEntered(void);</a:t>
            </a:r>
          </a:p>
          <a:p>
            <a:pPr marL="762000" lvl="1" indent="-342900">
              <a:lnSpc>
                <a:spcPct val="100000"/>
              </a:lnSpc>
              <a:spcBef>
                <a:spcPct val="20000"/>
              </a:spcBef>
            </a:pPr>
            <a:r>
              <a:rPr lang="en-GB" sz="1200"/>
              <a:t>All kind of transmissions (receive and transmit) shall be stopped immediately. This means that the ResponseOnEvent and PeriodicId and also the transmission of the normal communication (PduR_DcmTransmit) shall be disabled.</a:t>
            </a:r>
            <a:endParaRPr lang="en-GB" sz="1200">
              <a:latin typeface="Courier New" pitchFamily="49" charset="0"/>
              <a:cs typeface="Courier New" pitchFamily="49" charset="0"/>
            </a:endParaRPr>
          </a:p>
          <a:p>
            <a:pPr marL="342900" indent="-342900">
              <a:lnSpc>
                <a:spcPct val="100000"/>
              </a:lnSpc>
              <a:spcBef>
                <a:spcPct val="20000"/>
              </a:spcBef>
              <a:buFont typeface="Wingdings" pitchFamily="2" charset="2"/>
              <a:buNone/>
            </a:pPr>
            <a:r>
              <a:rPr lang="en-GB" sz="1600" b="1">
                <a:latin typeface="Courier New" pitchFamily="49" charset="0"/>
                <a:cs typeface="Courier New" pitchFamily="49" charset="0"/>
              </a:rPr>
              <a:t>void Dcm_ComM_SilentComModeEntered(</a:t>
            </a:r>
            <a:r>
              <a:rPr lang="en-US" sz="1600" b="1">
                <a:latin typeface="Courier New" pitchFamily="49" charset="0"/>
                <a:cs typeface="Courier New" pitchFamily="49" charset="0"/>
              </a:rPr>
              <a:t>void</a:t>
            </a:r>
            <a:r>
              <a:rPr lang="en-GB" sz="1600" b="1">
                <a:latin typeface="Courier New" pitchFamily="49" charset="0"/>
                <a:cs typeface="Courier New" pitchFamily="49" charset="0"/>
              </a:rPr>
              <a:t>);</a:t>
            </a:r>
            <a:endParaRPr lang="de-DE" sz="1600" b="1">
              <a:latin typeface="Courier New" pitchFamily="49" charset="0"/>
              <a:cs typeface="Courier New" pitchFamily="49" charset="0"/>
            </a:endParaRPr>
          </a:p>
          <a:p>
            <a:pPr marL="762000" lvl="1" indent="-342900">
              <a:lnSpc>
                <a:spcPct val="100000"/>
              </a:lnSpc>
              <a:spcBef>
                <a:spcPct val="20000"/>
              </a:spcBef>
            </a:pPr>
            <a:r>
              <a:rPr lang="en-GB" sz="1200"/>
              <a:t>All outgoing transmissions shall be stopped immediately. This means that the ResponseOnEvent and PeriodicId and also the transmission of the normal communication (PduR_DcmTransmit) shall be disabled.</a:t>
            </a:r>
            <a:endParaRPr lang="en-GB" sz="1200" b="1">
              <a:latin typeface="Courier New" pitchFamily="49" charset="0"/>
              <a:cs typeface="Courier New" pitchFamily="49" charset="0"/>
            </a:endParaRPr>
          </a:p>
          <a:p>
            <a:pPr marL="342900" indent="-342900">
              <a:lnSpc>
                <a:spcPct val="100000"/>
              </a:lnSpc>
              <a:spcBef>
                <a:spcPct val="20000"/>
              </a:spcBef>
              <a:buFont typeface="Wingdings" pitchFamily="2" charset="2"/>
              <a:buNone/>
            </a:pPr>
            <a:r>
              <a:rPr lang="en-GB" sz="1600" b="1">
                <a:latin typeface="Courier New" pitchFamily="49" charset="0"/>
                <a:cs typeface="Courier New" pitchFamily="49" charset="0"/>
              </a:rPr>
              <a:t>void Dcm_ComM_FullComModeEntered(</a:t>
            </a:r>
            <a:r>
              <a:rPr lang="en-US" sz="1600" b="1">
                <a:latin typeface="Courier New" pitchFamily="49" charset="0"/>
                <a:cs typeface="Courier New" pitchFamily="49" charset="0"/>
              </a:rPr>
              <a:t>void</a:t>
            </a:r>
            <a:r>
              <a:rPr lang="en-GB" sz="1600" b="1">
                <a:latin typeface="Courier New" pitchFamily="49" charset="0"/>
                <a:cs typeface="Courier New" pitchFamily="49" charset="0"/>
              </a:rPr>
              <a:t>);</a:t>
            </a:r>
            <a:endParaRPr lang="de-DE" sz="1600" b="1">
              <a:latin typeface="Courier New" pitchFamily="49" charset="0"/>
              <a:cs typeface="Courier New" pitchFamily="49" charset="0"/>
            </a:endParaRPr>
          </a:p>
          <a:p>
            <a:pPr marL="762000" lvl="1" indent="-342900">
              <a:lnSpc>
                <a:spcPct val="100000"/>
              </a:lnSpc>
              <a:spcBef>
                <a:spcPct val="20000"/>
              </a:spcBef>
            </a:pPr>
            <a:r>
              <a:rPr lang="en-GB" sz="1200"/>
              <a:t>All kind of transmissions shall be enabled immediately. This means that the ResponseOnEvent and PeriodicId and also the transmission of the normal communication (PduR_DcmTransmit) shall be enabled.</a:t>
            </a:r>
          </a:p>
          <a:p>
            <a:pPr marL="762000" lvl="1" indent="-342900">
              <a:lnSpc>
                <a:spcPct val="100000"/>
              </a:lnSpc>
              <a:spcBef>
                <a:spcPct val="20000"/>
              </a:spcBef>
            </a:pPr>
            <a:r>
              <a:rPr lang="en-GB" sz="1200"/>
              <a:t>This is the default state after power-on.</a:t>
            </a:r>
          </a:p>
          <a:p>
            <a:pPr marL="342900" indent="-342900">
              <a:lnSpc>
                <a:spcPct val="100000"/>
              </a:lnSpc>
              <a:spcBef>
                <a:spcPct val="20000"/>
              </a:spcBef>
            </a:pPr>
            <a:r>
              <a:rPr lang="en-GB" sz="1400" i="1"/>
              <a:t>Note: Dcm does not depend on these call-backs for deciding if a received message can be processed or if a transmit request can be placed to PduR for sending the response as it was a CUBAS-CCB decision to ignore these calls as most of the divisions within BOSCH currently does not have or support Com Manager. In future, when Com Manager is also part of CUBAS-BSW, this deviation would no longer exists</a:t>
            </a:r>
          </a:p>
          <a:p>
            <a:pPr marL="342900" indent="-342900">
              <a:lnSpc>
                <a:spcPct val="100000"/>
              </a:lnSpc>
              <a:spcBef>
                <a:spcPct val="20000"/>
              </a:spcBef>
            </a:pPr>
            <a:r>
              <a:rPr lang="en-GB" sz="1400" i="1">
                <a:solidFill>
                  <a:srgbClr val="6600FF"/>
                </a:solidFill>
              </a:rPr>
              <a:t>In AR40.5.0.0 update to the new ComM interface holding NetID info + mind the callbacks for the Dcm state machine</a:t>
            </a: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202AFD8-0C74-4109-952B-61C45ED5FC7D}" type="slidenum">
              <a:rPr lang="de-DE"/>
              <a:pPr/>
              <a:t>63</a:t>
            </a:fld>
            <a:endParaRPr lang="de-DE"/>
          </a:p>
        </p:txBody>
      </p:sp>
      <p:sp>
        <p:nvSpPr>
          <p:cNvPr id="22323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2323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2323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2323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2323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2323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23240" name="Rectangle 8"/>
          <p:cNvSpPr>
            <a:spLocks noGrp="1" noChangeArrowheads="1"/>
          </p:cNvSpPr>
          <p:nvPr>
            <p:ph type="title"/>
            <p:custDataLst>
              <p:tags r:id="rId8"/>
            </p:custDataLst>
          </p:nvPr>
        </p:nvSpPr>
        <p:spPr>
          <a:noFill/>
          <a:ln/>
        </p:spPr>
        <p:txBody>
          <a:bodyPr/>
          <a:lstStyle/>
          <a:p>
            <a:r>
              <a:rPr lang="en-GB">
                <a:solidFill>
                  <a:schemeClr val="tx1"/>
                </a:solidFill>
              </a:rPr>
              <a:t>Interfaces: Com Manager (2/2)</a:t>
            </a:r>
          </a:p>
        </p:txBody>
      </p:sp>
      <p:sp>
        <p:nvSpPr>
          <p:cNvPr id="223241" name="Rectangle 9"/>
          <p:cNvSpPr>
            <a:spLocks noGrp="1" noChangeArrowheads="1"/>
          </p:cNvSpPr>
          <p:nvPr>
            <p:ph type="body" idx="1"/>
            <p:custDataLst>
              <p:tags r:id="rId9"/>
            </p:custDataLst>
          </p:nvPr>
        </p:nvSpPr>
        <p:spPr>
          <a:xfrm>
            <a:off x="533400" y="1066800"/>
            <a:ext cx="7772400" cy="4395788"/>
          </a:xfrm>
          <a:noFill/>
          <a:ln/>
        </p:spPr>
        <p:txBody>
          <a:bodyPr/>
          <a:lstStyle/>
          <a:p>
            <a:pPr marL="342900" indent="-342900">
              <a:lnSpc>
                <a:spcPct val="100000"/>
              </a:lnSpc>
              <a:spcBef>
                <a:spcPct val="20000"/>
              </a:spcBef>
              <a:buFont typeface="Wingdings" pitchFamily="2" charset="2"/>
              <a:buNone/>
            </a:pPr>
            <a:r>
              <a:rPr lang="en-GB" sz="1400" b="1">
                <a:latin typeface="Courier New" pitchFamily="49" charset="0"/>
                <a:cs typeface="Courier New" pitchFamily="49" charset="0"/>
              </a:rPr>
              <a:t>void ComM_DCM_InactiveDiagnostic(void);</a:t>
            </a:r>
          </a:p>
          <a:p>
            <a:pPr marL="762000" lvl="1" indent="-342900">
              <a:lnSpc>
                <a:spcPct val="100000"/>
              </a:lnSpc>
              <a:spcBef>
                <a:spcPct val="20000"/>
              </a:spcBef>
            </a:pPr>
            <a:r>
              <a:rPr lang="en-GB" sz="1400"/>
              <a:t>Indication of inactive diagnostic by the Dcm</a:t>
            </a:r>
          </a:p>
          <a:p>
            <a:pPr marL="342900" indent="-342900">
              <a:lnSpc>
                <a:spcPct val="100000"/>
              </a:lnSpc>
              <a:spcBef>
                <a:spcPct val="20000"/>
              </a:spcBef>
              <a:buFont typeface="Wingdings" pitchFamily="2" charset="2"/>
              <a:buNone/>
            </a:pPr>
            <a:endParaRPr lang="en-GB" sz="1400"/>
          </a:p>
          <a:p>
            <a:pPr marL="342900" indent="-342900">
              <a:lnSpc>
                <a:spcPct val="100000"/>
              </a:lnSpc>
              <a:spcBef>
                <a:spcPct val="20000"/>
              </a:spcBef>
              <a:buFont typeface="Wingdings" pitchFamily="2" charset="2"/>
              <a:buNone/>
            </a:pPr>
            <a:endParaRPr lang="en-GB" sz="1400"/>
          </a:p>
          <a:p>
            <a:pPr marL="342900" indent="-342900">
              <a:lnSpc>
                <a:spcPct val="100000"/>
              </a:lnSpc>
              <a:spcBef>
                <a:spcPct val="20000"/>
              </a:spcBef>
              <a:buFont typeface="Wingdings" pitchFamily="2" charset="2"/>
              <a:buNone/>
            </a:pPr>
            <a:r>
              <a:rPr lang="en-GB" sz="1400" b="1">
                <a:latin typeface="Courier New" pitchFamily="49" charset="0"/>
                <a:cs typeface="Courier New" pitchFamily="49" charset="0"/>
              </a:rPr>
              <a:t>void ComM_DCM_ActiveDiagnostic(void);</a:t>
            </a:r>
          </a:p>
          <a:p>
            <a:pPr marL="762000" lvl="1" indent="-342900">
              <a:lnSpc>
                <a:spcPct val="100000"/>
              </a:lnSpc>
              <a:spcBef>
                <a:spcPct val="20000"/>
              </a:spcBef>
            </a:pPr>
            <a:r>
              <a:rPr lang="en-GB" sz="1400"/>
              <a:t>Indication of active diagnostic by the Dcm</a:t>
            </a:r>
          </a:p>
          <a:p>
            <a:pPr marL="342900" indent="-342900">
              <a:lnSpc>
                <a:spcPct val="100000"/>
              </a:lnSpc>
              <a:spcBef>
                <a:spcPct val="20000"/>
              </a:spcBef>
              <a:buFont typeface="Wingdings" pitchFamily="2" charset="2"/>
              <a:buNone/>
            </a:pPr>
            <a:endParaRPr lang="en-GB" sz="1400"/>
          </a:p>
          <a:p>
            <a:pPr marL="342900" indent="-342900">
              <a:lnSpc>
                <a:spcPct val="100000"/>
              </a:lnSpc>
              <a:spcBef>
                <a:spcPct val="20000"/>
              </a:spcBef>
              <a:buFont typeface="Wingdings" pitchFamily="2" charset="2"/>
              <a:buNone/>
            </a:pPr>
            <a:r>
              <a:rPr lang="en-GB" sz="1400" i="1">
                <a:solidFill>
                  <a:srgbClr val="6600FF"/>
                </a:solidFill>
              </a:rPr>
              <a:t>In AR40.5.0.0 update to the new ComM interface holding NetID info</a:t>
            </a:r>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2E46426-43FA-4A38-B6C4-07FF05F1E414}" type="slidenum">
              <a:rPr lang="de-DE"/>
              <a:pPr/>
              <a:t>64</a:t>
            </a:fld>
            <a:endParaRPr lang="de-DE"/>
          </a:p>
        </p:txBody>
      </p:sp>
      <p:sp>
        <p:nvSpPr>
          <p:cNvPr id="9523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523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9523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523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523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523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5240" name="Rectangle 8"/>
          <p:cNvSpPr>
            <a:spLocks noGrp="1" noChangeArrowheads="1"/>
          </p:cNvSpPr>
          <p:nvPr>
            <p:ph type="title"/>
            <p:custDataLst>
              <p:tags r:id="rId8"/>
            </p:custDataLst>
          </p:nvPr>
        </p:nvSpPr>
        <p:spPr>
          <a:noFill/>
          <a:ln/>
        </p:spPr>
        <p:txBody>
          <a:bodyPr/>
          <a:lstStyle/>
          <a:p>
            <a:r>
              <a:rPr lang="en-GB">
                <a:solidFill>
                  <a:schemeClr val="tx1"/>
                </a:solidFill>
              </a:rPr>
              <a:t>Interfaces: Standard Service Interpreters</a:t>
            </a:r>
          </a:p>
        </p:txBody>
      </p:sp>
      <p:sp>
        <p:nvSpPr>
          <p:cNvPr id="95241" name="Rectangle 9"/>
          <p:cNvSpPr>
            <a:spLocks noGrp="1" noChangeArrowheads="1"/>
          </p:cNvSpPr>
          <p:nvPr>
            <p:ph type="body" idx="1"/>
            <p:custDataLst>
              <p:tags r:id="rId9"/>
            </p:custDataLst>
          </p:nvPr>
        </p:nvSpPr>
        <p:spPr>
          <a:xfrm>
            <a:off x="533400" y="1066800"/>
            <a:ext cx="7772400" cy="4395788"/>
          </a:xfrm>
          <a:noFill/>
          <a:ln/>
        </p:spPr>
        <p:txBody>
          <a:bodyPr/>
          <a:lstStyle/>
          <a:p>
            <a:pPr>
              <a:buFont typeface="Wingdings" pitchFamily="2" charset="2"/>
              <a:buNone/>
            </a:pPr>
            <a:r>
              <a:rPr lang="en-GB" sz="1400"/>
              <a:t>Following functions have to be entered in the service table to use the standard </a:t>
            </a:r>
          </a:p>
          <a:p>
            <a:pPr>
              <a:buFont typeface="Wingdings" pitchFamily="2" charset="2"/>
              <a:buNone/>
            </a:pPr>
            <a:r>
              <a:rPr lang="en-GB" sz="1400"/>
              <a:t>implementation of diagnostic services of DCM-DSP:</a:t>
            </a:r>
          </a:p>
          <a:p>
            <a:pPr>
              <a:buFont typeface="Wingdings" pitchFamily="2" charset="2"/>
              <a:buNone/>
            </a:pPr>
            <a:endParaRPr lang="en-GB" sz="1400"/>
          </a:p>
          <a:p>
            <a:pPr>
              <a:buFont typeface="Wingdings" pitchFamily="2" charset="2"/>
              <a:buNone/>
            </a:pPr>
            <a:r>
              <a:rPr lang="en-GB" sz="1400" b="1">
                <a:latin typeface="Courier New" pitchFamily="49" charset="0"/>
                <a:cs typeface="Courier New" pitchFamily="49" charset="0"/>
              </a:rPr>
              <a:t>void Dcm_DcmDiagnosticSessionControl (Dcm_MsgContextType * pMsgContext);</a:t>
            </a:r>
          </a:p>
          <a:p>
            <a:pPr>
              <a:buFont typeface="Wingdings" pitchFamily="2" charset="2"/>
              <a:buNone/>
            </a:pPr>
            <a:r>
              <a:rPr lang="en-GB" sz="1400" b="1">
                <a:latin typeface="Courier New" pitchFamily="49" charset="0"/>
                <a:cs typeface="Courier New" pitchFamily="49" charset="0"/>
              </a:rPr>
              <a:t>void Dcm_Dsp_DscIni(void);</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Service interpreter and init function of service 0x10.</a:t>
            </a:r>
          </a:p>
          <a:p>
            <a:pPr lvl="1">
              <a:lnSpc>
                <a:spcPct val="100000"/>
              </a:lnSpc>
            </a:pPr>
            <a:endParaRPr lang="en-US" sz="1400"/>
          </a:p>
          <a:p>
            <a:pPr>
              <a:buFont typeface="Wingdings" pitchFamily="2" charset="2"/>
              <a:buNone/>
            </a:pPr>
            <a:r>
              <a:rPr lang="en-GB" sz="1400" b="1">
                <a:latin typeface="Courier New" pitchFamily="49" charset="0"/>
                <a:cs typeface="Courier New" pitchFamily="49" charset="0"/>
              </a:rPr>
              <a:t>void Dcm_DcmSecurityAccess (Dcm_MsgContextType * pMsgContext)</a:t>
            </a:r>
          </a:p>
          <a:p>
            <a:pPr>
              <a:buFont typeface="Wingdings" pitchFamily="2" charset="2"/>
              <a:buNone/>
            </a:pPr>
            <a:r>
              <a:rPr lang="en-GB" sz="1400" b="1">
                <a:latin typeface="Courier New" pitchFamily="49" charset="0"/>
                <a:cs typeface="Courier New" pitchFamily="49" charset="0"/>
              </a:rPr>
              <a:t>void Dcm_Dsp_SecaIni(void);</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Service interpreter and init function of service 0x27.</a:t>
            </a:r>
          </a:p>
          <a:p>
            <a:pPr lvl="1">
              <a:lnSpc>
                <a:spcPct val="100000"/>
              </a:lnSpc>
            </a:pPr>
            <a:endParaRPr lang="en-US" sz="1400"/>
          </a:p>
          <a:p>
            <a:pPr>
              <a:buFont typeface="Wingdings" pitchFamily="2" charset="2"/>
              <a:buNone/>
            </a:pPr>
            <a:r>
              <a:rPr lang="en-GB" sz="1400" b="1">
                <a:latin typeface="Courier New" pitchFamily="49" charset="0"/>
                <a:cs typeface="Courier New" pitchFamily="49" charset="0"/>
              </a:rPr>
              <a:t>void Dcm_DcmTesterPresent (Dcm_MsgContextType * pMsgContext);</a:t>
            </a:r>
          </a:p>
          <a:p>
            <a:pPr>
              <a:lnSpc>
                <a:spcPct val="100000"/>
              </a:lnSpc>
              <a:buFont typeface="Wingdings" pitchFamily="2" charset="2"/>
              <a:buNone/>
            </a:pPr>
            <a:endParaRPr lang="de-DE" sz="400" b="1">
              <a:latin typeface="Courier New" pitchFamily="49" charset="0"/>
              <a:cs typeface="Courier New" pitchFamily="49" charset="0"/>
            </a:endParaRPr>
          </a:p>
          <a:p>
            <a:pPr lvl="1">
              <a:lnSpc>
                <a:spcPct val="100000"/>
              </a:lnSpc>
            </a:pPr>
            <a:r>
              <a:rPr lang="en-US" sz="1400"/>
              <a:t>Service interpreter function of service 0x3E.</a:t>
            </a:r>
            <a:endParaRPr lang="en-GB" sz="1400"/>
          </a:p>
          <a:p>
            <a:pPr lvl="1">
              <a:lnSpc>
                <a:spcPct val="100000"/>
              </a:lnSpc>
            </a:pPr>
            <a:endParaRPr lang="en-GB" sz="1400" b="1">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0E6E654C-8916-49BF-A0B2-5C2BD71B5321}" type="slidenum">
              <a:rPr lang="de-DE"/>
              <a:pPr/>
              <a:t>65</a:t>
            </a:fld>
            <a:endParaRPr lang="de-DE"/>
          </a:p>
        </p:txBody>
      </p:sp>
      <p:sp>
        <p:nvSpPr>
          <p:cNvPr id="9318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3187"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9318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318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319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319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3192" name="Rectangle 8"/>
          <p:cNvSpPr>
            <a:spLocks noGrp="1" noChangeArrowheads="1"/>
          </p:cNvSpPr>
          <p:nvPr>
            <p:ph type="title"/>
            <p:custDataLst>
              <p:tags r:id="rId8"/>
            </p:custDataLst>
          </p:nvPr>
        </p:nvSpPr>
        <p:spPr>
          <a:noFill/>
          <a:ln/>
        </p:spPr>
        <p:txBody>
          <a:bodyPr/>
          <a:lstStyle/>
          <a:p>
            <a:r>
              <a:rPr lang="en-GB">
                <a:solidFill>
                  <a:schemeClr val="tx1"/>
                </a:solidFill>
              </a:rPr>
              <a:t>Interfaces: Diagnostic Service Interpreter</a:t>
            </a:r>
          </a:p>
        </p:txBody>
      </p:sp>
      <p:sp>
        <p:nvSpPr>
          <p:cNvPr id="93193" name="Rectangle 9"/>
          <p:cNvSpPr>
            <a:spLocks noGrp="1" noChangeArrowheads="1"/>
          </p:cNvSpPr>
          <p:nvPr>
            <p:ph type="body" idx="1"/>
            <p:custDataLst>
              <p:tags r:id="rId9"/>
            </p:custDataLst>
          </p:nvPr>
        </p:nvSpPr>
        <p:spPr>
          <a:xfrm>
            <a:off x="522288" y="1066800"/>
            <a:ext cx="7783512" cy="4395788"/>
          </a:xfrm>
          <a:noFill/>
          <a:ln/>
        </p:spPr>
        <p:txBody>
          <a:bodyPr/>
          <a:lstStyle/>
          <a:p>
            <a:pPr>
              <a:lnSpc>
                <a:spcPct val="100000"/>
              </a:lnSpc>
              <a:buFont typeface="Wingdings" pitchFamily="2" charset="2"/>
              <a:buNone/>
            </a:pPr>
            <a:r>
              <a:rPr lang="en-US" sz="1400" b="1"/>
              <a:t>Response Indication</a:t>
            </a:r>
            <a:endParaRPr lang="en-GB" sz="900" b="1">
              <a:latin typeface="Courier New" pitchFamily="49" charset="0"/>
              <a:cs typeface="Courier New" pitchFamily="49" charset="0"/>
            </a:endParaRPr>
          </a:p>
          <a:p>
            <a:pPr>
              <a:buFont typeface="Wingdings" pitchFamily="2" charset="2"/>
              <a:buNone/>
            </a:pPr>
            <a:endParaRPr lang="en-GB" sz="1400" b="1">
              <a:latin typeface="Courier New" pitchFamily="49" charset="0"/>
              <a:cs typeface="Courier New" pitchFamily="49" charset="0"/>
            </a:endParaRPr>
          </a:p>
          <a:p>
            <a:pPr>
              <a:buFont typeface="Wingdings" pitchFamily="2" charset="2"/>
              <a:buNone/>
            </a:pPr>
            <a:r>
              <a:rPr lang="en-GB" sz="1400" b="1">
                <a:latin typeface="Courier New" pitchFamily="49" charset="0"/>
                <a:cs typeface="Courier New" pitchFamily="49" charset="0"/>
              </a:rPr>
              <a:t>void Dcm_SetNegResponse (const Dcm_MsgContextType *pMsgContext, Dcm_NegativeResponseCodeType ErrorCode);</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Called by diagnostic service interpreter to indicate that a negative response shall be sent. To be followed by a call to Dcm_ProcessingDone().</a:t>
            </a:r>
          </a:p>
          <a:p>
            <a:pPr>
              <a:buFont typeface="Wingdings" pitchFamily="2" charset="2"/>
              <a:buNone/>
            </a:pPr>
            <a:r>
              <a:rPr lang="en-GB"/>
              <a:t/>
            </a:r>
            <a:br>
              <a:rPr lang="en-GB"/>
            </a:br>
            <a:endParaRPr lang="en-GB" sz="1400" b="1">
              <a:latin typeface="Courier New" pitchFamily="49" charset="0"/>
              <a:cs typeface="Courier New" pitchFamily="49" charset="0"/>
            </a:endParaRPr>
          </a:p>
          <a:p>
            <a:pPr>
              <a:buFont typeface="Wingdings" pitchFamily="2" charset="2"/>
              <a:buNone/>
            </a:pPr>
            <a:r>
              <a:rPr lang="en-GB" sz="1400" b="1">
                <a:latin typeface="Courier New" pitchFamily="49" charset="0"/>
                <a:cs typeface="Courier New" pitchFamily="49" charset="0"/>
              </a:rPr>
              <a:t>void Dcm_ProcessingDone (const Dcm_MsgContextType *pMsgContext);</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Called by diagnostic service interpreter to indicate that preparation of the response is completed.</a:t>
            </a:r>
          </a:p>
          <a:p>
            <a:pPr>
              <a:buFont typeface="Wingdings" pitchFamily="2" charset="2"/>
              <a:buNone/>
            </a:pPr>
            <a:r>
              <a:rPr lang="en-GB"/>
              <a:t/>
            </a:r>
            <a:br>
              <a:rPr lang="en-GB"/>
            </a:br>
            <a:endParaRPr lang="en-GB" sz="1400" b="1">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E1A5B331-0D56-4EE9-97A3-EDA6D77CEE56}" type="slidenum">
              <a:rPr lang="de-DE"/>
              <a:pPr/>
              <a:t>66</a:t>
            </a:fld>
            <a:endParaRPr lang="de-DE"/>
          </a:p>
        </p:txBody>
      </p:sp>
      <p:sp>
        <p:nvSpPr>
          <p:cNvPr id="9011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0115" name="Picture 3"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9011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011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011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011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0120" name="Rectangle 8"/>
          <p:cNvSpPr>
            <a:spLocks noGrp="1" noChangeArrowheads="1"/>
          </p:cNvSpPr>
          <p:nvPr>
            <p:ph type="title"/>
            <p:custDataLst>
              <p:tags r:id="rId8"/>
            </p:custDataLst>
          </p:nvPr>
        </p:nvSpPr>
        <p:spPr>
          <a:noFill/>
          <a:ln/>
        </p:spPr>
        <p:txBody>
          <a:bodyPr/>
          <a:lstStyle/>
          <a:p>
            <a:r>
              <a:rPr lang="en-GB">
                <a:solidFill>
                  <a:schemeClr val="tx1"/>
                </a:solidFill>
              </a:rPr>
              <a:t>Interfaces: Message Context Type</a:t>
            </a:r>
          </a:p>
        </p:txBody>
      </p:sp>
      <p:sp>
        <p:nvSpPr>
          <p:cNvPr id="90121" name="Rectangle 9"/>
          <p:cNvSpPr>
            <a:spLocks noGrp="1" noChangeArrowheads="1"/>
          </p:cNvSpPr>
          <p:nvPr>
            <p:ph type="body" idx="1"/>
            <p:custDataLst>
              <p:tags r:id="rId9"/>
            </p:custDataLst>
          </p:nvPr>
        </p:nvSpPr>
        <p:spPr>
          <a:xfrm>
            <a:off x="522288" y="1066800"/>
            <a:ext cx="4249737" cy="4395788"/>
          </a:xfrm>
          <a:noFill/>
          <a:ln/>
        </p:spPr>
        <p:txBody>
          <a:bodyPr/>
          <a:lstStyle/>
          <a:p>
            <a:pPr>
              <a:lnSpc>
                <a:spcPct val="100000"/>
              </a:lnSpc>
              <a:spcBef>
                <a:spcPct val="30000"/>
              </a:spcBef>
              <a:buFont typeface="Wingdings" pitchFamily="2" charset="2"/>
              <a:buNone/>
            </a:pPr>
            <a:r>
              <a:rPr lang="en-GB" sz="1400" b="1"/>
              <a:t>Message Context Concept</a:t>
            </a:r>
          </a:p>
          <a:p>
            <a:pPr>
              <a:lnSpc>
                <a:spcPct val="100000"/>
              </a:lnSpc>
              <a:spcBef>
                <a:spcPct val="30000"/>
              </a:spcBef>
            </a:pPr>
            <a:r>
              <a:rPr lang="en-GB" sz="1200"/>
              <a:t>Access to the request and response buffers is provided by the AUTOSAR structure </a:t>
            </a:r>
            <a:r>
              <a:rPr lang="en-GB" sz="1200" b="1">
                <a:latin typeface="Courier New" pitchFamily="49" charset="0"/>
                <a:cs typeface="Courier New" pitchFamily="49" charset="0"/>
              </a:rPr>
              <a:t>Dcm_MsgContextType</a:t>
            </a:r>
            <a:r>
              <a:rPr lang="en-GB" sz="1200">
                <a:latin typeface="Courier New" pitchFamily="49" charset="0"/>
                <a:cs typeface="Courier New" pitchFamily="49" charset="0"/>
              </a:rPr>
              <a:t>.</a:t>
            </a:r>
          </a:p>
          <a:p>
            <a:pPr>
              <a:lnSpc>
                <a:spcPct val="100000"/>
              </a:lnSpc>
              <a:spcBef>
                <a:spcPct val="30000"/>
              </a:spcBef>
            </a:pPr>
            <a:r>
              <a:rPr lang="en-GB" sz="1200"/>
              <a:t>The message context object is passed in the service interpreter function call.</a:t>
            </a:r>
          </a:p>
          <a:p>
            <a:pPr>
              <a:lnSpc>
                <a:spcPct val="100000"/>
              </a:lnSpc>
              <a:spcBef>
                <a:spcPct val="30000"/>
              </a:spcBef>
            </a:pPr>
            <a:r>
              <a:rPr lang="en-GB" sz="1200"/>
              <a:t>Request Buffer Access (without SID):</a:t>
            </a:r>
            <a:br>
              <a:rPr lang="en-GB" sz="1200"/>
            </a:br>
            <a:r>
              <a:rPr lang="en-GB" sz="1200" b="1">
                <a:latin typeface="Courier New" pitchFamily="49" charset="0"/>
                <a:cs typeface="Courier New" pitchFamily="49" charset="0"/>
              </a:rPr>
              <a:t>pMsgContext-&gt;reqData[]</a:t>
            </a:r>
            <a:br>
              <a:rPr lang="en-GB" sz="1200" b="1">
                <a:latin typeface="Courier New" pitchFamily="49" charset="0"/>
                <a:cs typeface="Courier New" pitchFamily="49" charset="0"/>
              </a:rPr>
            </a:br>
            <a:r>
              <a:rPr lang="en-GB" sz="1200" b="1">
                <a:latin typeface="Courier New" pitchFamily="49" charset="0"/>
                <a:cs typeface="Courier New" pitchFamily="49" charset="0"/>
              </a:rPr>
              <a:t>pMsgContext-&gt;reqDataLen</a:t>
            </a:r>
          </a:p>
          <a:p>
            <a:pPr>
              <a:lnSpc>
                <a:spcPct val="100000"/>
              </a:lnSpc>
              <a:spcBef>
                <a:spcPct val="30000"/>
              </a:spcBef>
            </a:pPr>
            <a:r>
              <a:rPr lang="en-GB" sz="1200"/>
              <a:t>Response Buffer Access (without SID):</a:t>
            </a:r>
            <a:br>
              <a:rPr lang="en-GB" sz="1200"/>
            </a:br>
            <a:r>
              <a:rPr lang="en-GB" sz="1200" b="1">
                <a:latin typeface="Courier New" pitchFamily="49" charset="0"/>
                <a:cs typeface="Courier New" pitchFamily="49" charset="0"/>
              </a:rPr>
              <a:t>pMsgContext-&gt;resData[]</a:t>
            </a:r>
            <a:br>
              <a:rPr lang="en-GB" sz="1200" b="1">
                <a:latin typeface="Courier New" pitchFamily="49" charset="0"/>
                <a:cs typeface="Courier New" pitchFamily="49" charset="0"/>
              </a:rPr>
            </a:br>
            <a:r>
              <a:rPr lang="en-GB" sz="1200" b="1">
                <a:latin typeface="Courier New" pitchFamily="49" charset="0"/>
                <a:cs typeface="Courier New" pitchFamily="49" charset="0"/>
              </a:rPr>
              <a:t>pMsgContext-&gt;resDataLen</a:t>
            </a:r>
          </a:p>
          <a:p>
            <a:pPr>
              <a:lnSpc>
                <a:spcPct val="100000"/>
              </a:lnSpc>
              <a:spcBef>
                <a:spcPct val="30000"/>
              </a:spcBef>
            </a:pPr>
            <a:r>
              <a:rPr lang="en-GB" sz="1200">
                <a:cs typeface="Courier New" pitchFamily="49" charset="0"/>
              </a:rPr>
              <a:t>Max. response buffer length</a:t>
            </a:r>
            <a:r>
              <a:rPr lang="en-GB" sz="1200" b="1">
                <a:latin typeface="Courier New" pitchFamily="49" charset="0"/>
                <a:cs typeface="Courier New" pitchFamily="49" charset="0"/>
              </a:rPr>
              <a:t>: resMaxDataLen</a:t>
            </a:r>
          </a:p>
          <a:p>
            <a:pPr>
              <a:lnSpc>
                <a:spcPct val="100000"/>
              </a:lnSpc>
              <a:spcBef>
                <a:spcPct val="30000"/>
              </a:spcBef>
            </a:pPr>
            <a:r>
              <a:rPr lang="en-GB" sz="1200"/>
              <a:t>Service ID (SID) value: </a:t>
            </a:r>
            <a:r>
              <a:rPr lang="en-GB" sz="1200" b="1">
                <a:latin typeface="Courier New" pitchFamily="49" charset="0"/>
                <a:cs typeface="Courier New" pitchFamily="49" charset="0"/>
              </a:rPr>
              <a:t>idContext</a:t>
            </a:r>
          </a:p>
          <a:p>
            <a:pPr>
              <a:lnSpc>
                <a:spcPct val="100000"/>
              </a:lnSpc>
              <a:spcBef>
                <a:spcPct val="30000"/>
              </a:spcBef>
            </a:pPr>
            <a:r>
              <a:rPr lang="en-GB" sz="1200" b="1">
                <a:latin typeface="Courier New" pitchFamily="49" charset="0"/>
                <a:cs typeface="Courier New" pitchFamily="49" charset="0"/>
              </a:rPr>
              <a:t>msgAddInfo</a:t>
            </a:r>
            <a:r>
              <a:rPr lang="en-GB" sz="1200"/>
              <a:t> </a:t>
            </a:r>
          </a:p>
          <a:p>
            <a:pPr lvl="1">
              <a:lnSpc>
                <a:spcPct val="100000"/>
              </a:lnSpc>
              <a:spcBef>
                <a:spcPct val="30000"/>
              </a:spcBef>
            </a:pPr>
            <a:r>
              <a:rPr lang="en-GB" sz="1200"/>
              <a:t>Addressing type (phys / func)</a:t>
            </a:r>
          </a:p>
          <a:p>
            <a:pPr lvl="1">
              <a:lnSpc>
                <a:spcPct val="100000"/>
              </a:lnSpc>
              <a:spcBef>
                <a:spcPct val="30000"/>
              </a:spcBef>
            </a:pPr>
            <a:r>
              <a:rPr lang="en-GB" sz="1200"/>
              <a:t>SuppressPosResponse info</a:t>
            </a:r>
          </a:p>
          <a:p>
            <a:pPr lvl="1">
              <a:lnSpc>
                <a:spcPct val="100000"/>
              </a:lnSpc>
              <a:spcBef>
                <a:spcPct val="30000"/>
              </a:spcBef>
            </a:pPr>
            <a:r>
              <a:rPr lang="en-GB" sz="1400"/>
              <a:t>Source of request (tester request, RDPI, ROE)</a:t>
            </a:r>
          </a:p>
        </p:txBody>
      </p:sp>
      <p:sp>
        <p:nvSpPr>
          <p:cNvPr id="90124" name="Text Box 12"/>
          <p:cNvSpPr txBox="1">
            <a:spLocks noChangeArrowheads="1"/>
          </p:cNvSpPr>
          <p:nvPr>
            <p:custDataLst>
              <p:tags r:id="rId10"/>
            </p:custDataLst>
          </p:nvPr>
        </p:nvSpPr>
        <p:spPr bwMode="auto">
          <a:xfrm>
            <a:off x="4914900" y="1357313"/>
            <a:ext cx="3384550" cy="3465512"/>
          </a:xfrm>
          <a:prstGeom prst="rect">
            <a:avLst/>
          </a:prstGeom>
          <a:solidFill>
            <a:srgbClr val="92A0B9"/>
          </a:solidFill>
          <a:ln w="9525">
            <a:noFill/>
            <a:miter lim="800000"/>
            <a:headEnd/>
            <a:tailEnd/>
          </a:ln>
          <a:effectLst/>
        </p:spPr>
        <p:txBody>
          <a:bodyPr>
            <a:spAutoFit/>
          </a:bodyPr>
          <a:lstStyle/>
          <a:p>
            <a:pPr eaLnBrk="0" hangingPunct="0"/>
            <a:r>
              <a:rPr lang="en-GB" sz="1300" b="1">
                <a:latin typeface="BMWTypeLight" pitchFamily="34" charset="0"/>
              </a:rPr>
              <a:t>typedef struct</a:t>
            </a:r>
          </a:p>
          <a:p>
            <a:pPr eaLnBrk="0" hangingPunct="0"/>
            <a:r>
              <a:rPr lang="en-GB" sz="1300" b="1">
                <a:latin typeface="BMWTypeLight" pitchFamily="34" charset="0"/>
              </a:rPr>
              <a:t>{</a:t>
            </a:r>
          </a:p>
          <a:p>
            <a:pPr eaLnBrk="0" hangingPunct="0"/>
            <a:r>
              <a:rPr lang="en-GB" sz="1300" b="1">
                <a:latin typeface="BMWTypeLight" pitchFamily="34" charset="0"/>
              </a:rPr>
              <a:t>  Dcm_MsgType resData;</a:t>
            </a:r>
          </a:p>
          <a:p>
            <a:pPr eaLnBrk="0" hangingPunct="0"/>
            <a:r>
              <a:rPr lang="en-GB" sz="1300" b="1">
                <a:latin typeface="BMWTypeLight" pitchFamily="34" charset="0"/>
              </a:rPr>
              <a:t>  Dcm_MsgType reqData;</a:t>
            </a:r>
          </a:p>
          <a:p>
            <a:pPr eaLnBrk="0" hangingPunct="0"/>
            <a:r>
              <a:rPr lang="en-GB" sz="1300" b="1">
                <a:latin typeface="BMWTypeLight" pitchFamily="34" charset="0"/>
              </a:rPr>
              <a:t>  </a:t>
            </a:r>
          </a:p>
          <a:p>
            <a:pPr eaLnBrk="0" hangingPunct="0"/>
            <a:r>
              <a:rPr lang="en-GB" sz="1300" b="1">
                <a:latin typeface="BMWTypeLight" pitchFamily="34" charset="0"/>
              </a:rPr>
              <a:t>  Dcm_MsgLenType resDataLen;</a:t>
            </a:r>
          </a:p>
          <a:p>
            <a:pPr eaLnBrk="0" hangingPunct="0"/>
            <a:r>
              <a:rPr lang="en-GB" sz="1300" b="1">
                <a:latin typeface="BMWTypeLight" pitchFamily="34" charset="0"/>
              </a:rPr>
              <a:t>  Dcm_MsgLenType reqDataLen;</a:t>
            </a:r>
          </a:p>
          <a:p>
            <a:pPr eaLnBrk="0" hangingPunct="0"/>
            <a:r>
              <a:rPr lang="en-GB" sz="1300" b="1">
                <a:latin typeface="BMWTypeLight" pitchFamily="34" charset="0"/>
              </a:rPr>
              <a:t>  </a:t>
            </a:r>
          </a:p>
          <a:p>
            <a:pPr eaLnBrk="0" hangingPunct="0"/>
            <a:r>
              <a:rPr lang="en-GB" sz="1300" b="1">
                <a:latin typeface="BMWTypeLight" pitchFamily="34" charset="0"/>
              </a:rPr>
              <a:t>  Dcm_MsgLenType resMaxDataLen;</a:t>
            </a:r>
          </a:p>
          <a:p>
            <a:pPr eaLnBrk="0" hangingPunct="0"/>
            <a:r>
              <a:rPr lang="en-GB" sz="1300" b="1">
                <a:latin typeface="BMWTypeLight" pitchFamily="34" charset="0"/>
              </a:rPr>
              <a:t>  </a:t>
            </a:r>
          </a:p>
          <a:p>
            <a:pPr eaLnBrk="0" hangingPunct="0"/>
            <a:r>
              <a:rPr lang="en-GB" sz="1300" b="1">
                <a:latin typeface="BMWTypeLight" pitchFamily="34" charset="0"/>
              </a:rPr>
              <a:t>  Dcm_IdContextType idContext;</a:t>
            </a:r>
          </a:p>
          <a:p>
            <a:pPr eaLnBrk="0" hangingPunct="0"/>
            <a:r>
              <a:rPr lang="en-GB" sz="1300" b="1">
                <a:latin typeface="BMWTypeLight" pitchFamily="34" charset="0"/>
              </a:rPr>
              <a:t>  </a:t>
            </a:r>
          </a:p>
          <a:p>
            <a:pPr eaLnBrk="0" hangingPunct="0"/>
            <a:r>
              <a:rPr lang="en-GB" sz="1300" b="1">
                <a:latin typeface="BMWTypeLight" pitchFamily="34" charset="0"/>
              </a:rPr>
              <a:t>  PduIdType dcmRxPduId;</a:t>
            </a:r>
          </a:p>
          <a:p>
            <a:pPr eaLnBrk="0" hangingPunct="0"/>
            <a:r>
              <a:rPr lang="en-GB" sz="1300" b="1">
                <a:latin typeface="BMWTypeLight" pitchFamily="34" charset="0"/>
              </a:rPr>
              <a:t>  </a:t>
            </a:r>
          </a:p>
          <a:p>
            <a:pPr eaLnBrk="0" hangingPunct="0"/>
            <a:r>
              <a:rPr lang="en-GB" sz="1300" b="1">
                <a:latin typeface="BMWTypeLight" pitchFamily="34" charset="0"/>
              </a:rPr>
              <a:t>  Dcm_MsgAddInfoType msgAddInfo;</a:t>
            </a:r>
          </a:p>
          <a:p>
            <a:pPr eaLnBrk="0" hangingPunct="0"/>
            <a:endParaRPr lang="en-GB" sz="1300" b="1">
              <a:latin typeface="BMWTypeLight" pitchFamily="34" charset="0"/>
            </a:endParaRPr>
          </a:p>
          <a:p>
            <a:pPr eaLnBrk="0" hangingPunct="0"/>
            <a:r>
              <a:rPr lang="en-GB" sz="1300" b="1">
                <a:latin typeface="BMWTypeLight" pitchFamily="34" charset="0"/>
              </a:rPr>
              <a:t>} Dcm_MsgContextType;</a:t>
            </a:r>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A5B5C1F0-F307-4E30-9DC5-C9F37CDA17A6}" type="slidenum">
              <a:rPr lang="de-DE"/>
              <a:pPr/>
              <a:t>67</a:t>
            </a:fld>
            <a:endParaRPr lang="de-DE"/>
          </a:p>
        </p:txBody>
      </p:sp>
      <p:sp>
        <p:nvSpPr>
          <p:cNvPr id="105474"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05475"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0547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05477"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05478"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05479"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05480" name="Rectangle 8"/>
          <p:cNvSpPr>
            <a:spLocks noGrp="1" noChangeArrowheads="1"/>
          </p:cNvSpPr>
          <p:nvPr>
            <p:ph type="title"/>
            <p:custDataLst>
              <p:tags r:id="rId8"/>
            </p:custDataLst>
          </p:nvPr>
        </p:nvSpPr>
        <p:spPr>
          <a:noFill/>
          <a:ln/>
        </p:spPr>
        <p:txBody>
          <a:bodyPr/>
          <a:lstStyle/>
          <a:p>
            <a:r>
              <a:rPr lang="en-GB">
                <a:solidFill>
                  <a:schemeClr val="tx1"/>
                </a:solidFill>
              </a:rPr>
              <a:t>Interfaces: Diagnostic Application of DSL/DSD</a:t>
            </a:r>
            <a:r>
              <a:rPr lang="en-GB">
                <a:solidFill>
                  <a:srgbClr val="DF0024"/>
                </a:solidFill>
              </a:rPr>
              <a:t> </a:t>
            </a:r>
          </a:p>
        </p:txBody>
      </p:sp>
      <p:sp>
        <p:nvSpPr>
          <p:cNvPr id="105481" name="Rectangle 9"/>
          <p:cNvSpPr>
            <a:spLocks noGrp="1" noChangeArrowheads="1"/>
          </p:cNvSpPr>
          <p:nvPr>
            <p:ph type="body" idx="1"/>
            <p:custDataLst>
              <p:tags r:id="rId9"/>
            </p:custDataLst>
          </p:nvPr>
        </p:nvSpPr>
        <p:spPr>
          <a:xfrm>
            <a:off x="522288" y="1066800"/>
            <a:ext cx="7783512" cy="4395788"/>
          </a:xfrm>
          <a:noFill/>
          <a:ln/>
        </p:spPr>
        <p:txBody>
          <a:bodyPr/>
          <a:lstStyle/>
          <a:p>
            <a:pPr>
              <a:lnSpc>
                <a:spcPct val="100000"/>
              </a:lnSpc>
              <a:buFont typeface="Wingdings" pitchFamily="2" charset="2"/>
              <a:buNone/>
            </a:pPr>
            <a:r>
              <a:rPr lang="en-US" sz="1200" b="1"/>
              <a:t>Callback Functions</a:t>
            </a:r>
          </a:p>
          <a:p>
            <a:pPr>
              <a:lnSpc>
                <a:spcPct val="100000"/>
              </a:lnSpc>
              <a:buFont typeface="Wingdings" pitchFamily="2" charset="2"/>
              <a:buNone/>
            </a:pPr>
            <a:endParaRPr lang="en-GB" sz="500" b="1">
              <a:latin typeface="Courier New" pitchFamily="49" charset="0"/>
              <a:cs typeface="Courier New" pitchFamily="49" charset="0"/>
            </a:endParaRPr>
          </a:p>
          <a:p>
            <a:pPr>
              <a:lnSpc>
                <a:spcPct val="100000"/>
              </a:lnSpc>
              <a:buFont typeface="Wingdings" pitchFamily="2" charset="2"/>
              <a:buNone/>
            </a:pPr>
            <a:r>
              <a:rPr lang="en-GB" sz="1200" b="1">
                <a:latin typeface="Courier New" pitchFamily="49" charset="0"/>
                <a:cs typeface="Courier New" pitchFamily="49" charset="0"/>
              </a:rPr>
              <a:t>Std_ReturnType DcmAppl_DcmIndication (uint8 SID, uint8* RequestData, </a:t>
            </a:r>
          </a:p>
          <a:p>
            <a:pPr>
              <a:lnSpc>
                <a:spcPct val="100000"/>
              </a:lnSpc>
              <a:buFont typeface="Wingdings" pitchFamily="2" charset="2"/>
              <a:buNone/>
            </a:pPr>
            <a:r>
              <a:rPr lang="en-GB" sz="1200" b="1">
                <a:latin typeface="Courier New" pitchFamily="49" charset="0"/>
                <a:cs typeface="Courier New" pitchFamily="49" charset="0"/>
              </a:rPr>
              <a:t>uint16 RequestLength);</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200"/>
              <a:t>Called by Dcm to indicate that a new diagnostic request was received. Can be used to filter incoming requests. (DcmRequestIndicationEnabled to be set to TRUE)</a:t>
            </a:r>
          </a:p>
          <a:p>
            <a:pPr lvl="1">
              <a:lnSpc>
                <a:spcPct val="100000"/>
              </a:lnSpc>
              <a:buFont typeface="Wingdings" pitchFamily="2" charset="2"/>
              <a:buNone/>
            </a:pPr>
            <a:endParaRPr lang="en-GB" sz="800"/>
          </a:p>
          <a:p>
            <a:pPr>
              <a:lnSpc>
                <a:spcPct val="100000"/>
              </a:lnSpc>
              <a:buFont typeface="Wingdings" pitchFamily="2" charset="2"/>
              <a:buNone/>
            </a:pPr>
            <a:endParaRPr lang="en-GB" sz="800" b="1">
              <a:latin typeface="Courier New" pitchFamily="49" charset="0"/>
              <a:cs typeface="Courier New" pitchFamily="49" charset="0"/>
            </a:endParaRPr>
          </a:p>
          <a:p>
            <a:pPr>
              <a:lnSpc>
                <a:spcPct val="100000"/>
              </a:lnSpc>
              <a:buFont typeface="Wingdings" pitchFamily="2" charset="2"/>
              <a:buNone/>
            </a:pPr>
            <a:endParaRPr lang="en-GB" sz="800" b="1">
              <a:latin typeface="Courier New" pitchFamily="49" charset="0"/>
              <a:cs typeface="Courier New" pitchFamily="49" charset="0"/>
            </a:endParaRPr>
          </a:p>
          <a:p>
            <a:pPr>
              <a:lnSpc>
                <a:spcPct val="100000"/>
              </a:lnSpc>
              <a:buFont typeface="Wingdings" pitchFamily="2" charset="2"/>
              <a:buNone/>
            </a:pPr>
            <a:r>
              <a:rPr lang="en-GB" sz="1200" b="1">
                <a:latin typeface="Courier New" pitchFamily="49" charset="0"/>
                <a:cs typeface="Courier New" pitchFamily="49" charset="0"/>
              </a:rPr>
              <a:t>void DcmAppl_DcmConfirmation (Dcm_IdContextType idContext, PduIdType dcmRxPduId, Dcm_ConfirmationStatusType status);</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200"/>
              <a:t>Called by Dcm to indicate that the TX process is completed.</a:t>
            </a:r>
            <a:endParaRPr lang="en-GB" sz="800" b="1">
              <a:latin typeface="Courier New" pitchFamily="49" charset="0"/>
              <a:cs typeface="Courier New" pitchFamily="49" charset="0"/>
            </a:endParaRPr>
          </a:p>
          <a:p>
            <a:pPr>
              <a:lnSpc>
                <a:spcPct val="100000"/>
              </a:lnSpc>
              <a:buFont typeface="Wingdings" pitchFamily="2" charset="2"/>
              <a:buNone/>
            </a:pPr>
            <a:endParaRPr lang="en-GB" sz="600" b="1">
              <a:latin typeface="Courier New" pitchFamily="49" charset="0"/>
              <a:cs typeface="Courier New" pitchFamily="49" charset="0"/>
            </a:endParaRPr>
          </a:p>
          <a:p>
            <a:pPr>
              <a:lnSpc>
                <a:spcPct val="100000"/>
              </a:lnSpc>
              <a:buFont typeface="Wingdings" pitchFamily="2" charset="2"/>
              <a:buNone/>
            </a:pPr>
            <a:endParaRPr lang="en-GB" sz="600" b="1">
              <a:latin typeface="Courier New" pitchFamily="49" charset="0"/>
              <a:cs typeface="Courier New" pitchFamily="49" charset="0"/>
            </a:endParaRPr>
          </a:p>
          <a:p>
            <a:pPr>
              <a:lnSpc>
                <a:spcPct val="100000"/>
              </a:lnSpc>
              <a:buFont typeface="Wingdings" pitchFamily="2" charset="2"/>
              <a:buNone/>
            </a:pPr>
            <a:endParaRPr lang="en-GB" sz="800" b="1">
              <a:latin typeface="Courier New" pitchFamily="49" charset="0"/>
              <a:cs typeface="Courier New" pitchFamily="49" charset="0"/>
            </a:endParaRPr>
          </a:p>
          <a:p>
            <a:pPr>
              <a:lnSpc>
                <a:spcPct val="100000"/>
              </a:lnSpc>
              <a:buFont typeface="Wingdings" pitchFamily="2" charset="2"/>
              <a:buNone/>
            </a:pPr>
            <a:endParaRPr lang="en-GB" sz="800" b="1">
              <a:latin typeface="Courier New" pitchFamily="49" charset="0"/>
              <a:cs typeface="Courier New" pitchFamily="49" charset="0"/>
            </a:endParaRPr>
          </a:p>
          <a:p>
            <a:pPr>
              <a:lnSpc>
                <a:spcPct val="100000"/>
              </a:lnSpc>
              <a:buFont typeface="Wingdings" pitchFamily="2" charset="2"/>
              <a:buNone/>
            </a:pPr>
            <a:r>
              <a:rPr lang="en-GB" sz="1200" b="1">
                <a:latin typeface="Courier New" pitchFamily="49" charset="0"/>
                <a:cs typeface="Courier New" pitchFamily="49" charset="0"/>
              </a:rPr>
              <a:t>void DcmAppl_DcmSesCtrlChangeIndication(Dcm_SesCtrlType SesCtrlTypeOld, Dcm_SesCtrlType SesCtrlTypeNew);</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200"/>
              <a:t>Called by Dcm to indicate that a session change has occurred.</a:t>
            </a:r>
          </a:p>
          <a:p>
            <a:pPr lvl="1">
              <a:lnSpc>
                <a:spcPct val="100000"/>
              </a:lnSpc>
            </a:pPr>
            <a:endParaRPr lang="en-US" sz="1200"/>
          </a:p>
          <a:p>
            <a:pPr>
              <a:lnSpc>
                <a:spcPct val="100000"/>
              </a:lnSpc>
              <a:buFont typeface="Wingdings" pitchFamily="2" charset="2"/>
              <a:buNone/>
            </a:pPr>
            <a:endParaRPr lang="en-US" sz="1200"/>
          </a:p>
          <a:p>
            <a:pPr>
              <a:lnSpc>
                <a:spcPct val="100000"/>
              </a:lnSpc>
              <a:buFont typeface="Wingdings" pitchFamily="2" charset="2"/>
              <a:buNone/>
            </a:pPr>
            <a:r>
              <a:rPr lang="en-GB" sz="1200" b="1">
                <a:latin typeface="Courier New" pitchFamily="49" charset="0"/>
                <a:cs typeface="Courier New" pitchFamily="49" charset="0"/>
              </a:rPr>
              <a:t>void DcmAppl_DcmConfirmation_DcmNegResp (Dcm_IdContextType idContext, PduIdType dcmRxPduId, Dcm_ConfirmationStatusType status);</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200"/>
              <a:t>Called by DCM to indicate that the TX process of a negative response, generated directly in DSL/DSD, is completed.</a:t>
            </a:r>
            <a:endParaRPr lang="en-GB" sz="1200">
              <a:solidFill>
                <a:srgbClr val="DF0024"/>
              </a:solidFill>
            </a:endParaRPr>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FC70BB90-C96C-484C-98E8-2DECB3061E2B}" type="slidenum">
              <a:rPr lang="de-DE"/>
              <a:pPr/>
              <a:t>68</a:t>
            </a:fld>
            <a:endParaRPr lang="de-DE"/>
          </a:p>
        </p:txBody>
      </p:sp>
      <p:sp>
        <p:nvSpPr>
          <p:cNvPr id="91138"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1139"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9114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1141"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1142"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1143"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1144" name="Rectangle 8"/>
          <p:cNvSpPr>
            <a:spLocks noGrp="1" noChangeArrowheads="1"/>
          </p:cNvSpPr>
          <p:nvPr>
            <p:ph type="title"/>
            <p:custDataLst>
              <p:tags r:id="rId8"/>
            </p:custDataLst>
          </p:nvPr>
        </p:nvSpPr>
        <p:spPr>
          <a:noFill/>
          <a:ln/>
        </p:spPr>
        <p:txBody>
          <a:bodyPr/>
          <a:lstStyle/>
          <a:p>
            <a:r>
              <a:rPr lang="en-GB">
                <a:solidFill>
                  <a:schemeClr val="tx1"/>
                </a:solidFill>
              </a:rPr>
              <a:t>Interfaces: Session </a:t>
            </a:r>
          </a:p>
        </p:txBody>
      </p:sp>
      <p:sp>
        <p:nvSpPr>
          <p:cNvPr id="91145" name="Rectangle 9"/>
          <p:cNvSpPr>
            <a:spLocks noGrp="1" noChangeArrowheads="1"/>
          </p:cNvSpPr>
          <p:nvPr>
            <p:ph type="body" idx="1"/>
            <p:custDataLst>
              <p:tags r:id="rId9"/>
            </p:custDataLst>
          </p:nvPr>
        </p:nvSpPr>
        <p:spPr>
          <a:xfrm>
            <a:off x="533400" y="1066800"/>
            <a:ext cx="7772400" cy="4395788"/>
          </a:xfrm>
          <a:noFill/>
          <a:ln/>
        </p:spPr>
        <p:txBody>
          <a:bodyPr/>
          <a:lstStyle/>
          <a:p>
            <a:pPr>
              <a:lnSpc>
                <a:spcPct val="101000"/>
              </a:lnSpc>
            </a:pPr>
            <a:r>
              <a:rPr lang="en-GB" sz="1400" b="1">
                <a:latin typeface="Courier New" pitchFamily="49" charset="0"/>
                <a:cs typeface="Courier New" pitchFamily="49" charset="0"/>
              </a:rPr>
              <a:t>Std_ReturnType Dcm_GetSesCtrlType (Dcm_SesCtrlType* SesCtrlType);</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Reads the currently active diagnostic session level.</a:t>
            </a:r>
            <a:endParaRPr lang="en-GB" sz="900" b="1">
              <a:latin typeface="Courier New" pitchFamily="49" charset="0"/>
              <a:cs typeface="Courier New" pitchFamily="49" charset="0"/>
            </a:endParaRPr>
          </a:p>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void Dcm_SetSesCtrlType (Dcm_SesCtrlType SesCtrlType);</a:t>
            </a:r>
          </a:p>
          <a:p>
            <a:pPr>
              <a:lnSpc>
                <a:spcPct val="101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Changes the currently active diagnostic session level. Results in a call to </a:t>
            </a:r>
            <a:r>
              <a:rPr lang="en-GB" sz="1400" b="1">
                <a:latin typeface="Courier New" pitchFamily="49" charset="0"/>
                <a:cs typeface="Courier New" pitchFamily="49" charset="0"/>
              </a:rPr>
              <a:t>DcmAppl_DcmSesCtrlChangeIndication()</a:t>
            </a:r>
            <a:r>
              <a:rPr lang="en-GB" sz="1400"/>
              <a:t>.</a:t>
            </a:r>
          </a:p>
          <a:p>
            <a:pPr lvl="1">
              <a:lnSpc>
                <a:spcPct val="100000"/>
              </a:lnSpc>
            </a:pPr>
            <a:endParaRPr lang="en-GB" sz="1400">
              <a:cs typeface="Courier New" pitchFamily="49" charset="0"/>
            </a:endParaRPr>
          </a:p>
          <a:p>
            <a:pPr lvl="1">
              <a:lnSpc>
                <a:spcPct val="101000"/>
              </a:lnSpc>
              <a:buFont typeface="Wingdings" pitchFamily="2" charset="2"/>
              <a:buNone/>
            </a:pPr>
            <a:endParaRPr lang="en-GB" sz="1400"/>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8E3C654B-F543-4FE5-ACB4-0071B75C03D9}" type="slidenum">
              <a:rPr lang="de-DE"/>
              <a:pPr/>
              <a:t>69</a:t>
            </a:fld>
            <a:endParaRPr lang="de-DE"/>
          </a:p>
        </p:txBody>
      </p:sp>
      <p:sp>
        <p:nvSpPr>
          <p:cNvPr id="22733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2733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2733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2733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2733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2733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27336" name="Rectangle 8"/>
          <p:cNvSpPr>
            <a:spLocks noGrp="1" noChangeArrowheads="1"/>
          </p:cNvSpPr>
          <p:nvPr>
            <p:ph type="title"/>
            <p:custDataLst>
              <p:tags r:id="rId8"/>
            </p:custDataLst>
          </p:nvPr>
        </p:nvSpPr>
        <p:spPr>
          <a:noFill/>
          <a:ln/>
        </p:spPr>
        <p:txBody>
          <a:bodyPr/>
          <a:lstStyle/>
          <a:p>
            <a:r>
              <a:rPr lang="en-GB">
                <a:solidFill>
                  <a:schemeClr val="tx1"/>
                </a:solidFill>
              </a:rPr>
              <a:t>Interfaces: Security Handling (1/3)</a:t>
            </a:r>
          </a:p>
        </p:txBody>
      </p:sp>
      <p:sp>
        <p:nvSpPr>
          <p:cNvPr id="227337" name="Rectangle 9"/>
          <p:cNvSpPr>
            <a:spLocks noGrp="1" noChangeArrowheads="1"/>
          </p:cNvSpPr>
          <p:nvPr>
            <p:ph type="body" idx="1"/>
            <p:custDataLst>
              <p:tags r:id="rId9"/>
            </p:custDataLst>
          </p:nvPr>
        </p:nvSpPr>
        <p:spPr>
          <a:xfrm>
            <a:off x="533400" y="1066800"/>
            <a:ext cx="7772400" cy="4395788"/>
          </a:xfrm>
          <a:noFill/>
          <a:ln/>
        </p:spPr>
        <p:txBody>
          <a:bodyPr/>
          <a:lstStyle/>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Std_ReturnType Dcm_GetSecurityLevel (Dcm_SecLevelType* SecLevel);</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Reads the currently active security level.</a:t>
            </a:r>
            <a:endParaRPr lang="en-GB" sz="900" b="1">
              <a:latin typeface="Courier New" pitchFamily="49" charset="0"/>
              <a:cs typeface="Courier New" pitchFamily="49" charset="0"/>
            </a:endParaRPr>
          </a:p>
          <a:p>
            <a:pPr>
              <a:lnSpc>
                <a:spcPct val="101000"/>
              </a:lnSpc>
              <a:buFont typeface="Wingdings" pitchFamily="2" charset="2"/>
              <a:buNone/>
            </a:pPr>
            <a:endParaRPr lang="en-GB"/>
          </a:p>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void Dcm_SetSecurityLevel ( Dcm_SecLevelType SecurityLevel);</a:t>
            </a:r>
          </a:p>
          <a:p>
            <a:pPr>
              <a:lnSpc>
                <a:spcPct val="100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t>Changes the currently active security level.</a:t>
            </a:r>
            <a:endParaRPr lang="en-GB" sz="140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6B8BF1C9-E0B4-4AAE-B9F2-2E5322E172F6}" type="slidenum">
              <a:rPr lang="de-DE"/>
              <a:pPr/>
              <a:t>7</a:t>
            </a:fld>
            <a:endParaRPr lang="de-DE"/>
          </a:p>
        </p:txBody>
      </p:sp>
      <p:sp>
        <p:nvSpPr>
          <p:cNvPr id="10957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10957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0957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0957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0957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0957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09576" name="Rectangle 8"/>
          <p:cNvSpPr>
            <a:spLocks noGrp="1" noChangeArrowheads="1"/>
          </p:cNvSpPr>
          <p:nvPr>
            <p:ph type="title"/>
            <p:custDataLst>
              <p:tags r:id="rId8"/>
            </p:custDataLst>
          </p:nvPr>
        </p:nvSpPr>
        <p:spPr>
          <a:noFill/>
          <a:ln/>
        </p:spPr>
        <p:txBody>
          <a:bodyPr/>
          <a:lstStyle/>
          <a:p>
            <a:r>
              <a:rPr lang="en-GB"/>
              <a:t>Agenda</a:t>
            </a:r>
          </a:p>
        </p:txBody>
      </p:sp>
      <p:sp>
        <p:nvSpPr>
          <p:cNvPr id="109577" name="Rectangle 9"/>
          <p:cNvSpPr>
            <a:spLocks noGrp="1" noChangeArrowheads="1"/>
          </p:cNvSpPr>
          <p:nvPr>
            <p:ph type="body" idx="1"/>
            <p:custDataLst>
              <p:tags r:id="rId9"/>
            </p:custDataLst>
          </p:nvPr>
        </p:nvSpPr>
        <p:spPr>
          <a:noFill/>
          <a:ln/>
        </p:spPr>
        <p:txBody>
          <a:bodyPr/>
          <a:lstStyle/>
          <a:p>
            <a:r>
              <a:rPr lang="en-GB">
                <a:solidFill>
                  <a:srgbClr val="C7CFDC"/>
                </a:solidFill>
              </a:rPr>
              <a:t>Overview: SW Context</a:t>
            </a:r>
          </a:p>
          <a:p>
            <a:endParaRPr lang="en-GB">
              <a:solidFill>
                <a:srgbClr val="C7CFDC"/>
              </a:solidFill>
            </a:endParaRPr>
          </a:p>
          <a:p>
            <a:r>
              <a:rPr lang="en-GB"/>
              <a:t>Features</a:t>
            </a:r>
          </a:p>
          <a:p>
            <a:endParaRPr lang="en-GB"/>
          </a:p>
          <a:p>
            <a:r>
              <a:rPr lang="en-GB">
                <a:solidFill>
                  <a:srgbClr val="C7CFDC"/>
                </a:solidFill>
              </a:rPr>
              <a:t>Design Aspects</a:t>
            </a:r>
          </a:p>
          <a:p>
            <a:endParaRPr lang="en-GB">
              <a:solidFill>
                <a:srgbClr val="C7CFDC"/>
              </a:solidFill>
            </a:endParaRPr>
          </a:p>
          <a:p>
            <a:pPr lvl="1"/>
            <a:r>
              <a:rPr lang="en-GB">
                <a:solidFill>
                  <a:srgbClr val="C7CFDC"/>
                </a:solidFill>
              </a:rPr>
              <a:t>Static View</a:t>
            </a:r>
          </a:p>
          <a:p>
            <a:pPr lvl="1"/>
            <a:r>
              <a:rPr lang="en-GB">
                <a:solidFill>
                  <a:srgbClr val="C7CFDC"/>
                </a:solidFill>
              </a:rPr>
              <a:t>Dynamic View</a:t>
            </a:r>
          </a:p>
          <a:p>
            <a:endParaRPr lang="en-GB">
              <a:solidFill>
                <a:srgbClr val="C7CFDC"/>
              </a:solidFill>
            </a:endParaRPr>
          </a:p>
          <a:p>
            <a:r>
              <a:rPr lang="en-GB">
                <a:solidFill>
                  <a:srgbClr val="C7CFDC"/>
                </a:solidFill>
              </a:rPr>
              <a:t>Interfaces</a:t>
            </a:r>
          </a:p>
          <a:p>
            <a:endParaRPr lang="en-GB">
              <a:solidFill>
                <a:srgbClr val="C7CFDC"/>
              </a:solidFill>
            </a:endParaRPr>
          </a:p>
          <a:p>
            <a:r>
              <a:rPr lang="en-GB">
                <a:solidFill>
                  <a:srgbClr val="C7CFDC"/>
                </a:solidFill>
              </a:rPr>
              <a:t>Roadmap / Deliveries / Support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CE34625C-1DB1-47D4-9595-3579FB32F2E4}" type="slidenum">
              <a:rPr lang="de-DE"/>
              <a:pPr/>
              <a:t>70</a:t>
            </a:fld>
            <a:endParaRPr lang="de-DE"/>
          </a:p>
        </p:txBody>
      </p:sp>
      <p:sp>
        <p:nvSpPr>
          <p:cNvPr id="22016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2016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2016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2016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2016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2016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20168" name="Rectangle 8"/>
          <p:cNvSpPr>
            <a:spLocks noGrp="1" noChangeArrowheads="1"/>
          </p:cNvSpPr>
          <p:nvPr>
            <p:ph type="title"/>
            <p:custDataLst>
              <p:tags r:id="rId8"/>
            </p:custDataLst>
          </p:nvPr>
        </p:nvSpPr>
        <p:spPr>
          <a:noFill/>
          <a:ln/>
        </p:spPr>
        <p:txBody>
          <a:bodyPr/>
          <a:lstStyle/>
          <a:p>
            <a:r>
              <a:rPr lang="en-GB">
                <a:solidFill>
                  <a:schemeClr val="tx1"/>
                </a:solidFill>
              </a:rPr>
              <a:t>Interfaces: Security Handling (2/3)</a:t>
            </a:r>
          </a:p>
        </p:txBody>
      </p:sp>
      <p:sp>
        <p:nvSpPr>
          <p:cNvPr id="220169" name="Rectangle 9"/>
          <p:cNvSpPr>
            <a:spLocks noGrp="1" noChangeArrowheads="1"/>
          </p:cNvSpPr>
          <p:nvPr>
            <p:ph type="body" idx="1"/>
            <p:custDataLst>
              <p:tags r:id="rId9"/>
            </p:custDataLst>
          </p:nvPr>
        </p:nvSpPr>
        <p:spPr>
          <a:xfrm>
            <a:off x="533400" y="1066800"/>
            <a:ext cx="7772400" cy="4395788"/>
          </a:xfrm>
          <a:noFill/>
          <a:ln/>
        </p:spPr>
        <p:txBody>
          <a:bodyPr/>
          <a:lstStyle/>
          <a:p>
            <a:pPr>
              <a:lnSpc>
                <a:spcPct val="101000"/>
              </a:lnSpc>
            </a:pPr>
            <a:r>
              <a:rPr lang="en-GB" sz="1400" b="1">
                <a:latin typeface="Courier New" pitchFamily="49" charset="0"/>
                <a:cs typeface="Courier New" pitchFamily="49" charset="0"/>
              </a:rPr>
              <a:t>Std_ReturnType DcmAppl_DcmGetSeed(Dcm_SecLevelType SecurityLevel,</a:t>
            </a:r>
            <a:br>
              <a:rPr lang="en-GB" sz="1400" b="1">
                <a:latin typeface="Courier New" pitchFamily="49" charset="0"/>
                <a:cs typeface="Courier New" pitchFamily="49" charset="0"/>
              </a:rPr>
            </a:br>
            <a:r>
              <a:rPr lang="en-GB" sz="1400" b="1">
                <a:latin typeface="Courier New" pitchFamily="49" charset="0"/>
                <a:cs typeface="Courier New" pitchFamily="49" charset="0"/>
              </a:rPr>
              <a:t>uint8 SeedLen, uint8 SecurityAccessDataLen,</a:t>
            </a:r>
            <a:br>
              <a:rPr lang="en-GB" sz="1400" b="1">
                <a:latin typeface="Courier New" pitchFamily="49" charset="0"/>
                <a:cs typeface="Courier New" pitchFamily="49" charset="0"/>
              </a:rPr>
            </a:br>
            <a:r>
              <a:rPr lang="en-GB" sz="1400" b="1">
                <a:latin typeface="Courier New" pitchFamily="49" charset="0"/>
                <a:cs typeface="Courier New" pitchFamily="49" charset="0"/>
              </a:rPr>
              <a:t>uint8* SecurityAccessDataRecord, uint8* Seed)</a:t>
            </a:r>
          </a:p>
          <a:p>
            <a:pPr lvl="1">
              <a:lnSpc>
                <a:spcPct val="101000"/>
              </a:lnSpc>
            </a:pPr>
            <a:r>
              <a:rPr lang="en-GB" sz="1400">
                <a:cs typeface="Courier New" pitchFamily="49" charset="0"/>
              </a:rPr>
              <a:t>Application to provide the seed</a:t>
            </a:r>
          </a:p>
          <a:p>
            <a:pPr lvl="1">
              <a:lnSpc>
                <a:spcPct val="101000"/>
              </a:lnSpc>
            </a:pPr>
            <a:endParaRPr lang="en-GB" sz="1400">
              <a:cs typeface="Courier New" pitchFamily="49" charset="0"/>
            </a:endParaRPr>
          </a:p>
          <a:p>
            <a:pPr lvl="1">
              <a:lnSpc>
                <a:spcPct val="101000"/>
              </a:lnSpc>
            </a:pPr>
            <a:endParaRPr lang="en-GB" sz="1400">
              <a:cs typeface="Courier New" pitchFamily="49" charset="0"/>
            </a:endParaRPr>
          </a:p>
          <a:p>
            <a:pPr>
              <a:lnSpc>
                <a:spcPct val="101000"/>
              </a:lnSpc>
            </a:pPr>
            <a:r>
              <a:rPr lang="en-GB" sz="1400" b="1">
                <a:latin typeface="Courier New" pitchFamily="49" charset="0"/>
                <a:cs typeface="Courier New" pitchFamily="49" charset="0"/>
              </a:rPr>
              <a:t>Std_ReturnType DcmAppl_DcmCompareKey(Dcm_SecLevelType SecurityLevel, </a:t>
            </a:r>
            <a:br>
              <a:rPr lang="en-GB" sz="1400" b="1">
                <a:latin typeface="Courier New" pitchFamily="49" charset="0"/>
                <a:cs typeface="Courier New" pitchFamily="49" charset="0"/>
              </a:rPr>
            </a:br>
            <a:r>
              <a:rPr lang="en-GB" sz="1400" b="1">
                <a:latin typeface="Courier New" pitchFamily="49" charset="0"/>
                <a:cs typeface="Courier New" pitchFamily="49" charset="0"/>
              </a:rPr>
              <a:t>uint8 KeyLen, uint8 Key)</a:t>
            </a:r>
          </a:p>
          <a:p>
            <a:pPr lvl="1">
              <a:lnSpc>
                <a:spcPct val="101000"/>
              </a:lnSpc>
            </a:pPr>
            <a:r>
              <a:rPr lang="en-GB" sz="1400">
                <a:cs typeface="Courier New" pitchFamily="49" charset="0"/>
              </a:rPr>
              <a:t>Application requested to compare the Key</a:t>
            </a:r>
            <a:endParaRPr lang="en-GB" sz="1400" b="1">
              <a:latin typeface="Courier New" pitchFamily="49" charset="0"/>
              <a:cs typeface="Courier New" pitchFamily="49" charset="0"/>
            </a:endParaRPr>
          </a:p>
          <a:p>
            <a:pPr>
              <a:lnSpc>
                <a:spcPct val="101000"/>
              </a:lnSpc>
            </a:pPr>
            <a:endParaRPr lang="en-GB" sz="1400" b="1">
              <a:latin typeface="Courier New" pitchFamily="49" charset="0"/>
              <a:cs typeface="Courier New" pitchFamily="49" charset="0"/>
            </a:endParaRPr>
          </a:p>
          <a:p>
            <a:pPr>
              <a:lnSpc>
                <a:spcPct val="101000"/>
              </a:lnSpc>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Uint32 DcmAppl_DcmGetUpdatedDelayTime(uint8 SecurityLevel,</a:t>
            </a:r>
            <a:br>
              <a:rPr lang="en-GB" sz="1400" b="1">
                <a:latin typeface="Courier New" pitchFamily="49" charset="0"/>
                <a:cs typeface="Courier New" pitchFamily="49" charset="0"/>
              </a:rPr>
            </a:br>
            <a:r>
              <a:rPr lang="en-GB" sz="1400" b="1">
                <a:latin typeface="Courier New" pitchFamily="49" charset="0"/>
                <a:cs typeface="Courier New" pitchFamily="49" charset="0"/>
              </a:rPr>
              <a:t>uint8 Delaycount, uint32 DelayTime)</a:t>
            </a:r>
          </a:p>
          <a:p>
            <a:pPr lvl="1">
              <a:lnSpc>
                <a:spcPct val="101000"/>
              </a:lnSpc>
            </a:pPr>
            <a:r>
              <a:rPr lang="en-GB" sz="1400">
                <a:cs typeface="Courier New" pitchFamily="49" charset="0"/>
              </a:rPr>
              <a:t>Enables the application to modify the delay time</a:t>
            </a:r>
            <a:r>
              <a:rPr lang="en-GB" sz="1400" b="1">
                <a:latin typeface="Courier New" pitchFamily="49" charset="0"/>
                <a:cs typeface="Courier New" pitchFamily="49" charset="0"/>
              </a:rPr>
              <a:t/>
            </a:r>
            <a:br>
              <a:rPr lang="en-GB" sz="1400" b="1">
                <a:latin typeface="Courier New" pitchFamily="49" charset="0"/>
                <a:cs typeface="Courier New" pitchFamily="49" charset="0"/>
              </a:rPr>
            </a:br>
            <a:endParaRPr lang="en-GB" sz="1400" b="1">
              <a:latin typeface="Courier New" pitchFamily="49" charset="0"/>
              <a:cs typeface="Courier New" pitchFamily="49" charset="0"/>
            </a:endParaRPr>
          </a:p>
          <a:p>
            <a:pPr lvl="1">
              <a:lnSpc>
                <a:spcPct val="101000"/>
              </a:lnSpc>
            </a:pPr>
            <a:endParaRPr lang="en-GB" sz="1400" b="1">
              <a:latin typeface="Courier New" pitchFamily="49" charset="0"/>
              <a:cs typeface="Courier New" pitchFamily="49" charset="0"/>
            </a:endParaRPr>
          </a:p>
          <a:p>
            <a:pPr>
              <a:lnSpc>
                <a:spcPct val="101000"/>
              </a:lnSpc>
              <a:buFont typeface="Wingdings" pitchFamily="2" charset="2"/>
              <a:buNone/>
            </a:pPr>
            <a:endParaRPr lang="en-GB"/>
          </a:p>
        </p:txBody>
      </p:sp>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1C470035-ED8A-48BE-A1EE-8F27DED8CA7F}" type="slidenum">
              <a:rPr lang="de-DE"/>
              <a:pPr/>
              <a:t>71</a:t>
            </a:fld>
            <a:endParaRPr lang="de-DE"/>
          </a:p>
        </p:txBody>
      </p:sp>
      <p:sp>
        <p:nvSpPr>
          <p:cNvPr id="22528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2528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2528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2528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2528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2528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25288" name="Rectangle 8"/>
          <p:cNvSpPr>
            <a:spLocks noGrp="1" noChangeArrowheads="1"/>
          </p:cNvSpPr>
          <p:nvPr>
            <p:ph type="title"/>
            <p:custDataLst>
              <p:tags r:id="rId8"/>
            </p:custDataLst>
          </p:nvPr>
        </p:nvSpPr>
        <p:spPr>
          <a:noFill/>
          <a:ln/>
        </p:spPr>
        <p:txBody>
          <a:bodyPr/>
          <a:lstStyle/>
          <a:p>
            <a:r>
              <a:rPr lang="en-GB">
                <a:solidFill>
                  <a:schemeClr val="tx1"/>
                </a:solidFill>
              </a:rPr>
              <a:t>Interfaces: Security Handling (3/3)</a:t>
            </a:r>
          </a:p>
        </p:txBody>
      </p:sp>
      <p:sp>
        <p:nvSpPr>
          <p:cNvPr id="225289" name="Rectangle 9"/>
          <p:cNvSpPr>
            <a:spLocks noGrp="1" noChangeArrowheads="1"/>
          </p:cNvSpPr>
          <p:nvPr>
            <p:ph type="body" idx="1"/>
            <p:custDataLst>
              <p:tags r:id="rId9"/>
            </p:custDataLst>
          </p:nvPr>
        </p:nvSpPr>
        <p:spPr>
          <a:xfrm>
            <a:off x="533400" y="1066800"/>
            <a:ext cx="7772400" cy="4395788"/>
          </a:xfrm>
          <a:noFill/>
          <a:ln/>
        </p:spPr>
        <p:txBody>
          <a:bodyPr/>
          <a:lstStyle/>
          <a:p>
            <a:r>
              <a:rPr lang="en-GB" sz="1400" b="1">
                <a:latin typeface="Courier New" pitchFamily="49" charset="0"/>
                <a:cs typeface="Courier New" pitchFamily="49" charset="0"/>
              </a:rPr>
              <a:t>void DcmAppl_DcmSecaValidKey(uint8 SecTabIdx)</a:t>
            </a:r>
          </a:p>
          <a:p>
            <a:pPr lvl="1"/>
            <a:r>
              <a:rPr lang="en-GB" sz="1400">
                <a:cs typeface="Courier New" pitchFamily="49" charset="0"/>
              </a:rPr>
              <a:t>Indication of valid key</a:t>
            </a:r>
          </a:p>
          <a:p>
            <a:endParaRPr lang="en-GB" sz="1400" b="1">
              <a:latin typeface="Courier New" pitchFamily="49" charset="0"/>
              <a:cs typeface="Courier New" pitchFamily="49" charset="0"/>
            </a:endParaRP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void DcmAppl_DcmSecaInvalidKey(uint8 SecTabIdx)</a:t>
            </a:r>
          </a:p>
          <a:p>
            <a:pPr lvl="1"/>
            <a:r>
              <a:rPr lang="en-GB" sz="1400">
                <a:cs typeface="Courier New" pitchFamily="49" charset="0"/>
              </a:rPr>
              <a:t>Indication of invalid key</a:t>
            </a:r>
            <a:r>
              <a:rPr lang="en-GB" sz="1400"/>
              <a:t/>
            </a:r>
            <a:br>
              <a:rPr lang="en-GB" sz="1400"/>
            </a:br>
            <a:endParaRPr lang="en-GB" sz="1400"/>
          </a:p>
          <a:p>
            <a:pPr lvl="1"/>
            <a:endParaRPr lang="en-GB" sz="1400" b="1">
              <a:latin typeface="Courier New" pitchFamily="49" charset="0"/>
              <a:cs typeface="Courier New" pitchFamily="49" charset="0"/>
            </a:endParaRPr>
          </a:p>
          <a:p>
            <a:r>
              <a:rPr lang="en-GB" sz="1400" b="1">
                <a:latin typeface="Courier New" pitchFamily="49" charset="0"/>
                <a:cs typeface="Courier New" pitchFamily="49" charset="0"/>
              </a:rPr>
              <a:t>void DcmAppl_StoreDelayCount(Dcm_SecLevelType SecurityLevel, uint8 DelayCount_u8)</a:t>
            </a:r>
          </a:p>
          <a:p>
            <a:pPr lvl="1"/>
            <a:r>
              <a:rPr lang="en-GB" sz="1400">
                <a:cs typeface="Courier New" pitchFamily="49" charset="0"/>
              </a:rPr>
              <a:t>Indication, that DelayCount has changed. This enables storages in NVRAM</a:t>
            </a:r>
          </a:p>
          <a:p>
            <a:endParaRPr lang="en-GB" sz="1400" b="1">
              <a:latin typeface="Courier New" pitchFamily="49" charset="0"/>
              <a:cs typeface="Courier New" pitchFamily="49" charset="0"/>
            </a:endParaRP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Uint8 DcmAppl_GetUpdatedDelayCount(Dcm_SecLevelType SecurityLevel, uint8 DelayCount_u8)</a:t>
            </a:r>
          </a:p>
          <a:p>
            <a:pPr lvl="1"/>
            <a:r>
              <a:rPr lang="en-GB" sz="1400">
                <a:cs typeface="Courier New" pitchFamily="49" charset="0"/>
              </a:rPr>
              <a:t>Initialisation of DelayCount with the value from NVRAM</a:t>
            </a:r>
          </a:p>
        </p:txBody>
      </p:sp>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C1D1A8C2-D81A-4E55-9B70-F970B5DF295B}" type="slidenum">
              <a:rPr lang="de-DE"/>
              <a:pPr/>
              <a:t>72</a:t>
            </a:fld>
            <a:endParaRPr lang="de-DE"/>
          </a:p>
        </p:txBody>
      </p:sp>
      <p:sp>
        <p:nvSpPr>
          <p:cNvPr id="9216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9216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9216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9216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9216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9216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92168" name="Rectangle 8"/>
          <p:cNvSpPr>
            <a:spLocks noGrp="1" noChangeArrowheads="1"/>
          </p:cNvSpPr>
          <p:nvPr>
            <p:ph type="title"/>
            <p:custDataLst>
              <p:tags r:id="rId8"/>
            </p:custDataLst>
          </p:nvPr>
        </p:nvSpPr>
        <p:spPr>
          <a:noFill/>
          <a:ln/>
        </p:spPr>
        <p:txBody>
          <a:bodyPr/>
          <a:lstStyle/>
          <a:p>
            <a:r>
              <a:rPr lang="en-GB">
                <a:solidFill>
                  <a:schemeClr val="tx1"/>
                </a:solidFill>
              </a:rPr>
              <a:t>Interfaces: Protocols</a:t>
            </a:r>
          </a:p>
        </p:txBody>
      </p:sp>
      <p:sp>
        <p:nvSpPr>
          <p:cNvPr id="92169" name="Rectangle 9"/>
          <p:cNvSpPr>
            <a:spLocks noGrp="1" noChangeArrowheads="1"/>
          </p:cNvSpPr>
          <p:nvPr>
            <p:ph type="body" idx="1"/>
            <p:custDataLst>
              <p:tags r:id="rId9"/>
            </p:custDataLst>
          </p:nvPr>
        </p:nvSpPr>
        <p:spPr>
          <a:xfrm>
            <a:off x="522288" y="1069975"/>
            <a:ext cx="7772400" cy="3810000"/>
          </a:xfrm>
          <a:noFill/>
          <a:ln/>
        </p:spPr>
        <p:txBody>
          <a:bodyPr/>
          <a:lstStyle/>
          <a:p>
            <a:pPr>
              <a:lnSpc>
                <a:spcPct val="101000"/>
              </a:lnSpc>
            </a:pPr>
            <a:r>
              <a:rPr lang="en-GB" sz="1400" b="1">
                <a:latin typeface="Courier New" pitchFamily="49" charset="0"/>
                <a:cs typeface="Courier New" pitchFamily="49" charset="0"/>
              </a:rPr>
              <a:t>Std_ReturnType Dcm_GetActiveProtocol(Dcm_ProtocolType *ActiveProtocol);</a:t>
            </a:r>
          </a:p>
          <a:p>
            <a:pPr>
              <a:lnSpc>
                <a:spcPct val="101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cs typeface="Courier New" pitchFamily="49" charset="0"/>
              </a:rPr>
              <a:t>Reads the currently active protocol ID.</a:t>
            </a:r>
            <a:endParaRPr lang="en-GB" sz="1400">
              <a:cs typeface="Courier New" pitchFamily="49" charset="0"/>
            </a:endParaRPr>
          </a:p>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void Dcm_GetActiveServiceTable (uint8 *ActiveServiceTable);</a:t>
            </a:r>
          </a:p>
          <a:p>
            <a:pPr>
              <a:lnSpc>
                <a:spcPct val="101000"/>
              </a:lnSpc>
              <a:buFont typeface="Wingdings" pitchFamily="2" charset="2"/>
              <a:buNone/>
            </a:pPr>
            <a:endParaRPr lang="de-DE" sz="500" b="1">
              <a:latin typeface="Courier New" pitchFamily="49" charset="0"/>
              <a:cs typeface="Courier New" pitchFamily="49" charset="0"/>
            </a:endParaRPr>
          </a:p>
          <a:p>
            <a:pPr lvl="1">
              <a:lnSpc>
                <a:spcPct val="100000"/>
              </a:lnSpc>
            </a:pPr>
            <a:r>
              <a:rPr lang="en-US" sz="1400">
                <a:cs typeface="Courier New" pitchFamily="49" charset="0"/>
              </a:rPr>
              <a:t>Reads the currently active service table ID.</a:t>
            </a:r>
            <a:endParaRPr lang="en-GB" sz="1400">
              <a:cs typeface="Courier New" pitchFamily="49" charset="0"/>
            </a:endParaRPr>
          </a:p>
          <a:p>
            <a:pPr>
              <a:lnSpc>
                <a:spcPct val="101000"/>
              </a:lnSpc>
              <a:buFont typeface="Wingdings" pitchFamily="2" charset="2"/>
              <a:buNone/>
            </a:pPr>
            <a:endParaRPr lang="en-GB" sz="1400" b="1">
              <a:latin typeface="Courier New" pitchFamily="49" charset="0"/>
              <a:cs typeface="Courier New" pitchFamily="49" charset="0"/>
            </a:endParaRPr>
          </a:p>
          <a:p>
            <a:pPr>
              <a:lnSpc>
                <a:spcPct val="101000"/>
              </a:lnSpc>
            </a:pPr>
            <a:r>
              <a:rPr lang="en-GB" sz="1400" b="1">
                <a:latin typeface="Courier New" pitchFamily="49" charset="0"/>
                <a:cs typeface="Courier New" pitchFamily="49" charset="0"/>
              </a:rPr>
              <a:t>Std_ReturnType Dcm_SetActiveServiceTable(uint8 Sid_tableid_u8);</a:t>
            </a:r>
          </a:p>
          <a:p>
            <a:pPr lvl="1">
              <a:lnSpc>
                <a:spcPct val="101000"/>
              </a:lnSpc>
            </a:pPr>
            <a:r>
              <a:rPr lang="en-GB" sz="1400">
                <a:cs typeface="Courier New" pitchFamily="49" charset="0"/>
              </a:rPr>
              <a:t>Activates new service table</a:t>
            </a:r>
          </a:p>
          <a:p>
            <a:pPr>
              <a:lnSpc>
                <a:spcPct val="101000"/>
              </a:lnSpc>
              <a:buFont typeface="Wingdings" pitchFamily="2" charset="2"/>
              <a:buNone/>
            </a:pPr>
            <a:endParaRPr lang="en-GB"/>
          </a:p>
          <a:p>
            <a:pPr>
              <a:lnSpc>
                <a:spcPct val="101000"/>
              </a:lnSpc>
            </a:pPr>
            <a:r>
              <a:rPr lang="en-GB" sz="1400" b="1">
                <a:latin typeface="Courier New" pitchFamily="49" charset="0"/>
                <a:cs typeface="Courier New" pitchFamily="49" charset="0"/>
              </a:rPr>
              <a:t>Std_ReturnType DcmAppl_DcmStartProtocol (Dcm_ProtocolType ProtocolID);</a:t>
            </a:r>
          </a:p>
          <a:p>
            <a:pPr lvl="1">
              <a:lnSpc>
                <a:spcPct val="101000"/>
              </a:lnSpc>
            </a:pPr>
            <a:r>
              <a:rPr lang="en-US" sz="1400"/>
              <a:t>DCM indicates, that a new protocol is started</a:t>
            </a:r>
            <a:endParaRPr lang="en-GB" sz="1400">
              <a:cs typeface="Courier New" pitchFamily="49" charset="0"/>
            </a:endParaRPr>
          </a:p>
          <a:p>
            <a:pPr>
              <a:lnSpc>
                <a:spcPct val="101000"/>
              </a:lnSpc>
              <a:buFont typeface="Wingdings" pitchFamily="2" charset="2"/>
              <a:buNone/>
            </a:pPr>
            <a:endParaRPr lang="en-GB"/>
          </a:p>
          <a:p>
            <a:pPr>
              <a:lnSpc>
                <a:spcPct val="101000"/>
              </a:lnSpc>
            </a:pPr>
            <a:r>
              <a:rPr lang="en-GB" sz="1400" b="1">
                <a:latin typeface="Courier New" pitchFamily="49" charset="0"/>
                <a:cs typeface="Courier New" pitchFamily="49" charset="0"/>
              </a:rPr>
              <a:t>Std_ReturnType DcmAppl_DcmStopProtocol (Dcm_ProtocolType ProtocolID);</a:t>
            </a:r>
          </a:p>
          <a:p>
            <a:pPr lvl="1">
              <a:lnSpc>
                <a:spcPct val="101000"/>
              </a:lnSpc>
            </a:pPr>
            <a:r>
              <a:rPr lang="en-US" sz="1400"/>
              <a:t>DCM indicates, that a protocol is stopped due to preemption with a higher prior protocol</a:t>
            </a:r>
            <a:endParaRPr lang="en-GB" sz="1400">
              <a:cs typeface="Courier New" pitchFamily="49" charset="0"/>
            </a:endParaRPr>
          </a:p>
          <a:p>
            <a:pPr>
              <a:lnSpc>
                <a:spcPct val="101000"/>
              </a:lnSpc>
              <a:buFont typeface="Wingdings" pitchFamily="2" charset="2"/>
              <a:buNone/>
            </a:pPr>
            <a:endParaRPr lang="en-GB" sz="1400"/>
          </a:p>
        </p:txBody>
      </p:sp>
    </p:spTree>
    <p:custDataLst>
      <p:tags r:id="rId1"/>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09C9D82E-2E7B-492E-AC55-16F1615B6955}" type="slidenum">
              <a:rPr lang="de-DE"/>
              <a:pPr/>
              <a:t>73</a:t>
            </a:fld>
            <a:endParaRPr lang="de-DE"/>
          </a:p>
        </p:txBody>
      </p:sp>
      <p:sp>
        <p:nvSpPr>
          <p:cNvPr id="10854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108547"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10854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10854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10855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10855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108552" name="Rectangle 8"/>
          <p:cNvSpPr>
            <a:spLocks noGrp="1" noChangeArrowheads="1"/>
          </p:cNvSpPr>
          <p:nvPr>
            <p:ph type="title"/>
            <p:custDataLst>
              <p:tags r:id="rId8"/>
            </p:custDataLst>
          </p:nvPr>
        </p:nvSpPr>
        <p:spPr>
          <a:noFill/>
          <a:ln/>
        </p:spPr>
        <p:txBody>
          <a:bodyPr/>
          <a:lstStyle/>
          <a:p>
            <a:r>
              <a:rPr lang="en-GB">
                <a:solidFill>
                  <a:schemeClr val="tx1"/>
                </a:solidFill>
              </a:rPr>
              <a:t>Interfaces: AUTOSAR Deviations</a:t>
            </a:r>
            <a:endParaRPr lang="en-GB">
              <a:solidFill>
                <a:srgbClr val="DF0024"/>
              </a:solidFill>
            </a:endParaRPr>
          </a:p>
        </p:txBody>
      </p:sp>
      <p:sp>
        <p:nvSpPr>
          <p:cNvPr id="108553" name="Rectangle 9"/>
          <p:cNvSpPr>
            <a:spLocks noGrp="1" noChangeArrowheads="1"/>
          </p:cNvSpPr>
          <p:nvPr>
            <p:ph type="body" idx="1"/>
            <p:custDataLst>
              <p:tags r:id="rId9"/>
            </p:custDataLst>
          </p:nvPr>
        </p:nvSpPr>
        <p:spPr>
          <a:xfrm>
            <a:off x="522288" y="1066800"/>
            <a:ext cx="7783512" cy="4395788"/>
          </a:xfrm>
          <a:noFill/>
          <a:ln/>
        </p:spPr>
        <p:txBody>
          <a:bodyPr/>
          <a:lstStyle/>
          <a:p>
            <a:pPr>
              <a:lnSpc>
                <a:spcPct val="101000"/>
              </a:lnSpc>
              <a:buFont typeface="Wingdings" pitchFamily="2" charset="2"/>
              <a:buNone/>
            </a:pPr>
            <a:r>
              <a:rPr lang="en-GB" sz="1400" b="1"/>
              <a:t>AUTOSAR 4.0 Compliance of CUBAS DCM</a:t>
            </a:r>
          </a:p>
          <a:p>
            <a:pPr>
              <a:lnSpc>
                <a:spcPct val="101000"/>
              </a:lnSpc>
            </a:pPr>
            <a:endParaRPr lang="en-GB" sz="1400"/>
          </a:p>
          <a:p>
            <a:pPr>
              <a:lnSpc>
                <a:spcPct val="101000"/>
              </a:lnSpc>
            </a:pPr>
            <a:r>
              <a:rPr lang="en-GB" sz="1400"/>
              <a:t>CUBAS DCM has some deviations to the AUTOSAR SWS 4.0 Rev 2.</a:t>
            </a:r>
          </a:p>
          <a:p>
            <a:pPr>
              <a:lnSpc>
                <a:spcPct val="101000"/>
              </a:lnSpc>
            </a:pPr>
            <a:endParaRPr lang="en-GB" sz="1400"/>
          </a:p>
          <a:p>
            <a:pPr>
              <a:lnSpc>
                <a:spcPct val="101000"/>
              </a:lnSpc>
            </a:pPr>
            <a:r>
              <a:rPr lang="en-GB" sz="1400"/>
              <a:t>Reasons for extensions are usually that Bosch needs are not covered by the AUTOSAR SWS. This leads to additional APIs or additional configuration parameters (= vendor specific parameters).</a:t>
            </a:r>
          </a:p>
          <a:p>
            <a:pPr>
              <a:lnSpc>
                <a:spcPct val="101000"/>
              </a:lnSpc>
            </a:pPr>
            <a:endParaRPr lang="en-GB" sz="1400"/>
          </a:p>
          <a:p>
            <a:pPr>
              <a:lnSpc>
                <a:spcPct val="101000"/>
              </a:lnSpc>
            </a:pPr>
            <a:r>
              <a:rPr lang="en-GB" sz="1400"/>
              <a:t>APIs that are available, stick to the AUTOSAR DCM SWS R4.0 Rev 2.</a:t>
            </a:r>
          </a:p>
          <a:p>
            <a:pPr>
              <a:lnSpc>
                <a:spcPct val="101000"/>
              </a:lnSpc>
              <a:buFont typeface="Wingdings" pitchFamily="2" charset="2"/>
              <a:buNone/>
            </a:pPr>
            <a:endParaRPr lang="en-GB" sz="1400"/>
          </a:p>
        </p:txBody>
      </p:sp>
    </p:spTree>
    <p:custDataLst>
      <p:tags r:id="rId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800C8D37-B8BA-4EC9-A3C5-C5627C0DF63D}" type="slidenum">
              <a:rPr lang="de-DE"/>
              <a:pPr/>
              <a:t>74</a:t>
            </a:fld>
            <a:endParaRPr lang="de-DE"/>
          </a:p>
        </p:txBody>
      </p:sp>
      <p:sp>
        <p:nvSpPr>
          <p:cNvPr id="281602"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281603"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81604"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81605"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81606"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81607"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281608" name="Rectangle 8"/>
          <p:cNvSpPr>
            <a:spLocks noGrp="1" noChangeArrowheads="1"/>
          </p:cNvSpPr>
          <p:nvPr>
            <p:ph type="title"/>
            <p:custDataLst>
              <p:tags r:id="rId8"/>
            </p:custDataLst>
          </p:nvPr>
        </p:nvSpPr>
        <p:spPr>
          <a:noFill/>
          <a:ln/>
        </p:spPr>
        <p:txBody>
          <a:bodyPr/>
          <a:lstStyle/>
          <a:p>
            <a:r>
              <a:rPr lang="en-GB"/>
              <a:t>Agenda</a:t>
            </a:r>
          </a:p>
        </p:txBody>
      </p:sp>
      <p:sp>
        <p:nvSpPr>
          <p:cNvPr id="281609" name="Rectangle 9"/>
          <p:cNvSpPr>
            <a:spLocks noGrp="1" noChangeArrowheads="1"/>
          </p:cNvSpPr>
          <p:nvPr>
            <p:ph type="body" idx="1"/>
            <p:custDataLst>
              <p:tags r:id="rId9"/>
            </p:custDataLst>
          </p:nvPr>
        </p:nvSpPr>
        <p:spPr>
          <a:noFill/>
          <a:ln/>
        </p:spPr>
        <p:txBody>
          <a:bodyPr/>
          <a:lstStyle/>
          <a:p>
            <a:r>
              <a:rPr lang="en-GB">
                <a:solidFill>
                  <a:srgbClr val="C7CFDC"/>
                </a:solidFill>
              </a:rPr>
              <a:t>Overview: SW Context</a:t>
            </a:r>
          </a:p>
          <a:p>
            <a:endParaRPr lang="en-GB">
              <a:solidFill>
                <a:srgbClr val="C7CFDC"/>
              </a:solidFill>
            </a:endParaRPr>
          </a:p>
          <a:p>
            <a:r>
              <a:rPr lang="en-GB">
                <a:solidFill>
                  <a:srgbClr val="C7CFDC"/>
                </a:solidFill>
              </a:rPr>
              <a:t>Features</a:t>
            </a:r>
          </a:p>
          <a:p>
            <a:endParaRPr lang="en-GB">
              <a:solidFill>
                <a:srgbClr val="C7CFDC"/>
              </a:solidFill>
            </a:endParaRPr>
          </a:p>
          <a:p>
            <a:r>
              <a:rPr lang="en-GB">
                <a:solidFill>
                  <a:srgbClr val="C7CFDC"/>
                </a:solidFill>
              </a:rPr>
              <a:t>Design Aspects</a:t>
            </a:r>
          </a:p>
          <a:p>
            <a:endParaRPr lang="en-GB">
              <a:solidFill>
                <a:srgbClr val="C7CFDC"/>
              </a:solidFill>
            </a:endParaRPr>
          </a:p>
          <a:p>
            <a:pPr lvl="1"/>
            <a:r>
              <a:rPr lang="en-GB">
                <a:solidFill>
                  <a:srgbClr val="C7CFDC"/>
                </a:solidFill>
              </a:rPr>
              <a:t>Static View</a:t>
            </a:r>
          </a:p>
          <a:p>
            <a:pPr lvl="1"/>
            <a:r>
              <a:rPr lang="en-GB">
                <a:solidFill>
                  <a:srgbClr val="C7CFDC"/>
                </a:solidFill>
              </a:rPr>
              <a:t>Dynamic View</a:t>
            </a:r>
          </a:p>
          <a:p>
            <a:endParaRPr lang="en-GB">
              <a:solidFill>
                <a:srgbClr val="C7CFDC"/>
              </a:solidFill>
            </a:endParaRPr>
          </a:p>
          <a:p>
            <a:r>
              <a:rPr lang="en-GB">
                <a:solidFill>
                  <a:srgbClr val="C7CFDC"/>
                </a:solidFill>
              </a:rPr>
              <a:t>Interfaces</a:t>
            </a:r>
          </a:p>
          <a:p>
            <a:endParaRPr lang="en-GB"/>
          </a:p>
          <a:p>
            <a:r>
              <a:rPr lang="en-GB"/>
              <a:t>Roadmap / Deliveries / Support</a:t>
            </a: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80CDCCE6-9E0A-4755-AE56-F88BB6B1D68E}" type="slidenum">
              <a:rPr lang="de-DE"/>
              <a:pPr/>
              <a:t>75</a:t>
            </a:fld>
            <a:endParaRPr lang="de-DE"/>
          </a:p>
        </p:txBody>
      </p:sp>
      <p:sp>
        <p:nvSpPr>
          <p:cNvPr id="28365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chemeClr val="bg1"/>
                </a:solidFill>
              </a:rPr>
              <a:t>Autosar Dcm Training</a:t>
            </a:r>
          </a:p>
        </p:txBody>
      </p:sp>
      <p:pic>
        <p:nvPicPr>
          <p:cNvPr id="28365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28365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28365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28365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28365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spAutoFit/>
          </a:bodyPr>
          <a:lstStyle/>
          <a:p>
            <a:pPr algn="r" eaLnBrk="0" hangingPunct="0">
              <a:lnSpc>
                <a:spcPct val="107000"/>
              </a:lnSpc>
            </a:pPr>
            <a:endParaRPr lang="en-GB" sz="700"/>
          </a:p>
        </p:txBody>
      </p:sp>
      <p:sp>
        <p:nvSpPr>
          <p:cNvPr id="283656" name="Rectangle 8"/>
          <p:cNvSpPr>
            <a:spLocks noGrp="1" noChangeArrowheads="1"/>
          </p:cNvSpPr>
          <p:nvPr>
            <p:ph type="title"/>
            <p:custDataLst>
              <p:tags r:id="rId8"/>
            </p:custDataLst>
          </p:nvPr>
        </p:nvSpPr>
        <p:spPr>
          <a:noFill/>
          <a:ln/>
        </p:spPr>
        <p:txBody>
          <a:bodyPr/>
          <a:lstStyle/>
          <a:p>
            <a:r>
              <a:rPr lang="en-GB"/>
              <a:t>Useful Links</a:t>
            </a:r>
          </a:p>
        </p:txBody>
      </p:sp>
      <p:sp>
        <p:nvSpPr>
          <p:cNvPr id="283657" name="Rectangle 9"/>
          <p:cNvSpPr>
            <a:spLocks noGrp="1" noChangeArrowheads="1"/>
          </p:cNvSpPr>
          <p:nvPr>
            <p:ph type="body" idx="1"/>
            <p:custDataLst>
              <p:tags r:id="rId9"/>
            </p:custDataLst>
          </p:nvPr>
        </p:nvSpPr>
        <p:spPr>
          <a:noFill/>
          <a:ln/>
        </p:spPr>
        <p:txBody>
          <a:bodyPr/>
          <a:lstStyle/>
          <a:p>
            <a:pPr>
              <a:buFont typeface="Wingdings" pitchFamily="2" charset="2"/>
              <a:buNone/>
            </a:pPr>
            <a:r>
              <a:rPr lang="en-US" sz="1400" u="sng"/>
              <a:t>CUBAS Roadmap:</a:t>
            </a:r>
          </a:p>
          <a:p>
            <a:pPr>
              <a:buFont typeface="Wingdings" pitchFamily="2" charset="2"/>
              <a:buNone/>
            </a:pPr>
            <a:r>
              <a:rPr lang="en-GB" sz="1400">
                <a:hlinkClick r:id="rId13" action="ppaction://hlinkfile"/>
              </a:rPr>
              <a:t>file://///bosch.com/dfsrb/DfsDE/DIV/CDG/Prj/CUBAS/01_CUBAS_ProjectMgmt/CUBAS-Intranet/Roadmap.htm</a:t>
            </a:r>
            <a:endParaRPr lang="en-GB" sz="1400"/>
          </a:p>
          <a:p>
            <a:pPr>
              <a:buFont typeface="Wingdings" pitchFamily="2" charset="2"/>
              <a:buNone/>
            </a:pPr>
            <a:endParaRPr lang="en-US" sz="1400"/>
          </a:p>
          <a:p>
            <a:pPr>
              <a:buFont typeface="Wingdings" pitchFamily="2" charset="2"/>
              <a:buNone/>
            </a:pPr>
            <a:endParaRPr lang="en-US" sz="1400" u="sng"/>
          </a:p>
          <a:p>
            <a:pPr>
              <a:buFont typeface="Wingdings" pitchFamily="2" charset="2"/>
              <a:buNone/>
            </a:pPr>
            <a:r>
              <a:rPr lang="en-US" sz="1400" u="sng"/>
              <a:t>CUBAS DCM Deliveries:</a:t>
            </a:r>
          </a:p>
          <a:p>
            <a:pPr>
              <a:buFont typeface="Wingdings" pitchFamily="2" charset="2"/>
              <a:buNone/>
            </a:pPr>
            <a:r>
              <a:rPr lang="en-GB" sz="1400">
                <a:hlinkClick r:id="rId14" action="ppaction://hlinkfile"/>
              </a:rPr>
              <a:t>file://///bosch.com/dfsrb/DfsDE/DIV/CDG/Prj/CUBAS/10_SystemStack/01_Diagnosis/Diagnosis-Intranet/Deliveries.htm</a:t>
            </a:r>
            <a:endParaRPr lang="en-GB" sz="1400"/>
          </a:p>
          <a:p>
            <a:pPr>
              <a:buFont typeface="Wingdings" pitchFamily="2" charset="2"/>
              <a:buNone/>
            </a:pPr>
            <a:endParaRPr lang="en-GB" sz="1400"/>
          </a:p>
          <a:p>
            <a:pPr>
              <a:buFont typeface="Wingdings" pitchFamily="2" charset="2"/>
              <a:buNone/>
            </a:pPr>
            <a:endParaRPr lang="en-US" sz="1400" u="sng"/>
          </a:p>
          <a:p>
            <a:pPr>
              <a:buFont typeface="Wingdings" pitchFamily="2" charset="2"/>
              <a:buNone/>
            </a:pPr>
            <a:r>
              <a:rPr lang="en-US" sz="1400" u="sng"/>
              <a:t>Support:</a:t>
            </a:r>
          </a:p>
          <a:p>
            <a:pPr>
              <a:buFont typeface="Wingdings" pitchFamily="2" charset="2"/>
              <a:buNone/>
            </a:pPr>
            <a:r>
              <a:rPr lang="en-US" sz="1200"/>
              <a:t>Is given upon email to </a:t>
            </a:r>
            <a:r>
              <a:rPr lang="en-GB" sz="1200"/>
              <a:t>"Support-BOX BSW Diagnosis"</a:t>
            </a:r>
            <a:endParaRPr lang="en-GB"/>
          </a:p>
        </p:txBody>
      </p:sp>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A75C4AF0-F0A9-4090-BD6A-1048C10A7491}" type="slidenum">
              <a:rPr lang="de-DE"/>
              <a:pPr/>
              <a:t>76</a:t>
            </a:fld>
            <a:endParaRPr lang="de-DE"/>
          </a:p>
        </p:txBody>
      </p:sp>
      <p:sp>
        <p:nvSpPr>
          <p:cNvPr id="62466"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2467"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6246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2469"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2470"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2471"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2472" name="Rectangle 8"/>
          <p:cNvSpPr>
            <a:spLocks noGrp="1" noChangeArrowheads="1"/>
          </p:cNvSpPr>
          <p:nvPr>
            <p:ph type="body" idx="1"/>
            <p:custDataLst>
              <p:tags r:id="rId8"/>
            </p:custDataLst>
          </p:nvPr>
        </p:nvSpPr>
        <p:spPr>
          <a:noFill/>
          <a:ln/>
        </p:spPr>
        <p:txBody>
          <a:bodyPr/>
          <a:lstStyle/>
          <a:p>
            <a:pPr algn="ctr">
              <a:buFont typeface="Wingdings" pitchFamily="2" charset="2"/>
              <a:buNone/>
            </a:pPr>
            <a:endParaRPr lang="en-GB" sz="2400" i="1">
              <a:solidFill>
                <a:srgbClr val="C7CFDC"/>
              </a:solidFill>
            </a:endParaRPr>
          </a:p>
          <a:p>
            <a:pPr algn="ctr">
              <a:buFont typeface="Wingdings" pitchFamily="2" charset="2"/>
              <a:buNone/>
            </a:pPr>
            <a:endParaRPr lang="en-GB" sz="5400" i="1">
              <a:solidFill>
                <a:srgbClr val="C7CFDC"/>
              </a:solidFill>
            </a:endParaRPr>
          </a:p>
          <a:p>
            <a:pPr algn="ctr">
              <a:buFont typeface="Wingdings" pitchFamily="2" charset="2"/>
              <a:buNone/>
            </a:pPr>
            <a:r>
              <a:rPr lang="en-GB" sz="5400" i="1">
                <a:solidFill>
                  <a:srgbClr val="C7CFDC"/>
                </a:solidFill>
              </a:rPr>
              <a:t>- END -</a:t>
            </a:r>
          </a:p>
        </p:txBody>
      </p:sp>
      <p:sp>
        <p:nvSpPr>
          <p:cNvPr id="62473" name="Rectangle 9"/>
          <p:cNvSpPr>
            <a:spLocks noGrp="1" noChangeArrowheads="1"/>
          </p:cNvSpPr>
          <p:nvPr>
            <p:ph type="title"/>
            <p:custDataLst>
              <p:tags r:id="rId9"/>
            </p:custDataLst>
          </p:nvPr>
        </p:nvSpPr>
        <p:spPr>
          <a:ln/>
        </p:spPr>
        <p:txBody>
          <a:bodyPr/>
          <a:lstStyle/>
          <a:p>
            <a:endParaRPr lang="en-GB"/>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3"/>
          <p:cNvSpPr>
            <a:spLocks noGrp="1"/>
          </p:cNvSpPr>
          <p:nvPr>
            <p:ph type="sldNum" sz="quarter" idx="10"/>
          </p:nvPr>
        </p:nvSpPr>
        <p:spPr/>
        <p:txBody>
          <a:bodyPr/>
          <a:lstStyle/>
          <a:p>
            <a:fld id="{2C07898F-2DEF-48CF-B1BA-F6CA1911F3B9}" type="slidenum">
              <a:rPr lang="de-DE"/>
              <a:pPr/>
              <a:t>8</a:t>
            </a:fld>
            <a:endParaRPr lang="de-DE"/>
          </a:p>
        </p:txBody>
      </p:sp>
      <p:sp>
        <p:nvSpPr>
          <p:cNvPr id="67593" name="Text Box 9"/>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7592" name="Picture 8" descr="BeQIK_FR" hidden="1"/>
          <p:cNvPicPr>
            <a:picLocks noChangeArrowheads="1"/>
          </p:cNvPicPr>
          <p:nvPr>
            <p:custDataLst>
              <p:tags r:id="rId3"/>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a:effectLst/>
        </p:spPr>
      </p:pic>
      <p:sp>
        <p:nvSpPr>
          <p:cNvPr id="67591"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7590" name="Rectangle 6"/>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7589" name="Rectangle 5"/>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7588" name="Rectangle 4"/>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7586" name="Rectangle 2"/>
          <p:cNvSpPr>
            <a:spLocks noGrp="1" noChangeArrowheads="1"/>
          </p:cNvSpPr>
          <p:nvPr>
            <p:ph type="title"/>
            <p:custDataLst>
              <p:tags r:id="rId8"/>
            </p:custDataLst>
          </p:nvPr>
        </p:nvSpPr>
        <p:spPr>
          <a:noFill/>
          <a:ln/>
        </p:spPr>
        <p:txBody>
          <a:bodyPr/>
          <a:lstStyle/>
          <a:p>
            <a:r>
              <a:rPr lang="en-GB"/>
              <a:t>Dcm Features: Architecture Overview</a:t>
            </a:r>
          </a:p>
        </p:txBody>
      </p:sp>
      <p:sp>
        <p:nvSpPr>
          <p:cNvPr id="67587" name="Rectangle 3"/>
          <p:cNvSpPr>
            <a:spLocks noGrp="1" noChangeArrowheads="1"/>
          </p:cNvSpPr>
          <p:nvPr>
            <p:ph type="body" idx="1"/>
            <p:custDataLst>
              <p:tags r:id="rId9"/>
            </p:custDataLst>
          </p:nvPr>
        </p:nvSpPr>
        <p:spPr>
          <a:xfrm>
            <a:off x="533400" y="1066800"/>
            <a:ext cx="4021138" cy="4467225"/>
          </a:xfrm>
          <a:noFill/>
          <a:ln/>
        </p:spPr>
        <p:txBody>
          <a:bodyPr/>
          <a:lstStyle/>
          <a:p>
            <a:pPr>
              <a:lnSpc>
                <a:spcPct val="101000"/>
              </a:lnSpc>
              <a:buFont typeface="Wingdings" pitchFamily="2" charset="2"/>
              <a:buNone/>
            </a:pPr>
            <a:r>
              <a:rPr lang="en-GB" sz="1400"/>
              <a:t>Dcm internally consists of 3 functional blocks:</a:t>
            </a:r>
          </a:p>
          <a:p>
            <a:pPr>
              <a:lnSpc>
                <a:spcPct val="101000"/>
              </a:lnSpc>
              <a:buFont typeface="Wingdings" pitchFamily="2" charset="2"/>
              <a:buNone/>
            </a:pPr>
            <a:endParaRPr lang="en-GB" sz="1400"/>
          </a:p>
          <a:p>
            <a:pPr>
              <a:lnSpc>
                <a:spcPct val="101000"/>
              </a:lnSpc>
              <a:buFont typeface="Wingdings" pitchFamily="2" charset="2"/>
              <a:buNone/>
            </a:pPr>
            <a:r>
              <a:rPr lang="en-GB" sz="1400" b="1"/>
              <a:t>Diagnostic Session Layer DSL</a:t>
            </a:r>
          </a:p>
          <a:p>
            <a:pPr>
              <a:lnSpc>
                <a:spcPct val="101000"/>
              </a:lnSpc>
            </a:pPr>
            <a:r>
              <a:rPr lang="en-US" sz="1400"/>
              <a:t>This part is responsible to receive the request, start the protocol, monitor the timings (P2max, S3max etc) and transmit the response. </a:t>
            </a:r>
          </a:p>
          <a:p>
            <a:pPr>
              <a:lnSpc>
                <a:spcPct val="101000"/>
              </a:lnSpc>
            </a:pPr>
            <a:endParaRPr lang="en-GB" sz="1400"/>
          </a:p>
          <a:p>
            <a:pPr>
              <a:lnSpc>
                <a:spcPct val="101000"/>
              </a:lnSpc>
              <a:buFont typeface="Wingdings" pitchFamily="2" charset="2"/>
              <a:buNone/>
            </a:pPr>
            <a:r>
              <a:rPr lang="en-GB" sz="1400" b="1"/>
              <a:t>Diagnostic Service Dispatcher DSD</a:t>
            </a:r>
          </a:p>
          <a:p>
            <a:pPr>
              <a:lnSpc>
                <a:spcPts val="1800"/>
              </a:lnSpc>
            </a:pPr>
            <a:r>
              <a:rPr lang="en-US" sz="1400"/>
              <a:t>This part Dcm will verify the diagnostic data partially (verification of SID, allowed session and security). DSD will call the service interpreter function.</a:t>
            </a:r>
          </a:p>
          <a:p>
            <a:pPr>
              <a:lnSpc>
                <a:spcPct val="101000"/>
              </a:lnSpc>
            </a:pPr>
            <a:endParaRPr lang="en-GB" sz="1400"/>
          </a:p>
          <a:p>
            <a:pPr>
              <a:lnSpc>
                <a:spcPct val="101000"/>
              </a:lnSpc>
              <a:buFont typeface="Wingdings" pitchFamily="2" charset="2"/>
              <a:buNone/>
            </a:pPr>
            <a:r>
              <a:rPr lang="en-GB" sz="1400" b="1"/>
              <a:t>Diagnostic Service Processing DSP</a:t>
            </a:r>
          </a:p>
          <a:p>
            <a:pPr>
              <a:lnSpc>
                <a:spcPts val="1800"/>
              </a:lnSpc>
            </a:pPr>
            <a:r>
              <a:rPr lang="en-US" sz="1400"/>
              <a:t>This part of Dcm contains the implemented standard services (for UDS and OBD). </a:t>
            </a:r>
          </a:p>
          <a:p>
            <a:pPr>
              <a:lnSpc>
                <a:spcPts val="1800"/>
              </a:lnSpc>
            </a:pPr>
            <a:endParaRPr lang="en-US" sz="1400"/>
          </a:p>
          <a:p>
            <a:pPr>
              <a:lnSpc>
                <a:spcPct val="101000"/>
              </a:lnSpc>
              <a:buFont typeface="Wingdings" pitchFamily="2" charset="2"/>
              <a:buNone/>
            </a:pPr>
            <a:r>
              <a:rPr lang="en-US" sz="1400"/>
              <a:t>Due to optimization reasons, DSL and DSD are </a:t>
            </a:r>
          </a:p>
          <a:p>
            <a:pPr>
              <a:lnSpc>
                <a:spcPct val="101000"/>
              </a:lnSpc>
              <a:buFont typeface="Wingdings" pitchFamily="2" charset="2"/>
              <a:buNone/>
            </a:pPr>
            <a:r>
              <a:rPr lang="en-US" sz="1400"/>
              <a:t>clubbed in the CUBAS Dcm and form the FC</a:t>
            </a:r>
          </a:p>
          <a:p>
            <a:pPr>
              <a:lnSpc>
                <a:spcPct val="101000"/>
              </a:lnSpc>
              <a:buFont typeface="Wingdings" pitchFamily="2" charset="2"/>
              <a:buNone/>
            </a:pPr>
            <a:r>
              <a:rPr lang="en-US" sz="1400"/>
              <a:t>DslDsd</a:t>
            </a:r>
            <a:endParaRPr lang="en-GB" sz="1400"/>
          </a:p>
        </p:txBody>
      </p:sp>
      <p:pic>
        <p:nvPicPr>
          <p:cNvPr id="67594" name="Picture 10"/>
          <p:cNvPicPr>
            <a:picLocks noChangeAspect="1" noChangeArrowheads="1"/>
          </p:cNvPicPr>
          <p:nvPr>
            <p:custDataLst>
              <p:tags r:id="rId10"/>
            </p:custDataLst>
          </p:nvPr>
        </p:nvPicPr>
        <p:blipFill>
          <a:blip r:embed="rId14" cstate="print"/>
          <a:srcRect/>
          <a:stretch>
            <a:fillRect/>
          </a:stretch>
        </p:blipFill>
        <p:spPr bwMode="auto">
          <a:xfrm>
            <a:off x="4411663" y="1573213"/>
            <a:ext cx="3979862" cy="3409950"/>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3"/>
          <p:cNvSpPr>
            <a:spLocks noGrp="1"/>
          </p:cNvSpPr>
          <p:nvPr>
            <p:ph type="sldNum" sz="quarter" idx="10"/>
          </p:nvPr>
        </p:nvSpPr>
        <p:spPr/>
        <p:txBody>
          <a:bodyPr/>
          <a:lstStyle/>
          <a:p>
            <a:fld id="{F4B7A618-0D8C-4B3B-AF28-B5A1F39C1F99}" type="slidenum">
              <a:rPr lang="de-DE"/>
              <a:pPr/>
              <a:t>9</a:t>
            </a:fld>
            <a:endParaRPr lang="de-DE"/>
          </a:p>
        </p:txBody>
      </p:sp>
      <p:sp>
        <p:nvSpPr>
          <p:cNvPr id="68610" name="Text Box 2"/>
          <p:cNvSpPr txBox="1">
            <a:spLocks noChangeArrowheads="1"/>
          </p:cNvSpPr>
          <p:nvPr>
            <p:custDataLst>
              <p:tags r:id="rId2"/>
            </p:custDataLst>
          </p:nvPr>
        </p:nvSpPr>
        <p:spPr bwMode="auto">
          <a:xfrm>
            <a:off x="533400" y="0"/>
            <a:ext cx="5715000" cy="520700"/>
          </a:xfrm>
          <a:prstGeom prst="rect">
            <a:avLst/>
          </a:prstGeom>
          <a:noFill/>
          <a:ln w="0">
            <a:noFill/>
            <a:miter lim="800000"/>
            <a:headEnd/>
            <a:tailEnd/>
          </a:ln>
          <a:effectLst/>
        </p:spPr>
        <p:txBody>
          <a:bodyPr lIns="0" tIns="57150" rIns="0" bIns="0" anchor="ctr"/>
          <a:lstStyle/>
          <a:p>
            <a:pPr eaLnBrk="0" hangingPunct="0">
              <a:lnSpc>
                <a:spcPct val="111000"/>
              </a:lnSpc>
            </a:pPr>
            <a:r>
              <a:rPr lang="en-GB" b="1">
                <a:solidFill>
                  <a:srgbClr val="FFFFFF"/>
                </a:solidFill>
              </a:rPr>
              <a:t>Autosar Dcm Training</a:t>
            </a:r>
          </a:p>
        </p:txBody>
      </p:sp>
      <p:pic>
        <p:nvPicPr>
          <p:cNvPr id="68611" name="Picture 3" descr="BeQIK_FR" hidden="1"/>
          <p:cNvPicPr>
            <a:picLocks noChangeArrowheads="1"/>
          </p:cNvPicPr>
          <p:nvPr>
            <p:custDataLst>
              <p:tags r:id="rId3"/>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a:effectLst/>
        </p:spPr>
      </p:pic>
      <p:sp>
        <p:nvSpPr>
          <p:cNvPr id="6861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p:spPr>
        <p:txBody>
          <a:bodyPr lIns="0" tIns="0" rIns="0" bIns="0" anchor="b"/>
          <a:lstStyle/>
          <a:p>
            <a:pPr eaLnBrk="0" hangingPunct="0">
              <a:lnSpc>
                <a:spcPct val="107000"/>
              </a:lnSpc>
            </a:pPr>
            <a:r>
              <a:rPr lang="en-GB" sz="700">
                <a:solidFill>
                  <a:srgbClr val="747474"/>
                </a:solidFill>
              </a:rPr>
              <a:t>Internal  | CDG-SMT/ESB3 Simone Kriso | 10.12.2012 | © Robert Bosch GmbH 2007. All rights reserved, also regarding any disposal, exploitation, reproduction, editing, distribution, as well as in the event of applications for industrial property rights.</a:t>
            </a:r>
            <a:endParaRPr lang="en-GB" sz="700" noProof="1">
              <a:solidFill>
                <a:srgbClr val="747474"/>
              </a:solidFill>
            </a:endParaRPr>
          </a:p>
        </p:txBody>
      </p:sp>
      <p:sp>
        <p:nvSpPr>
          <p:cNvPr id="68613" name="Rectangle 5"/>
          <p:cNvSpPr>
            <a:spLocks noChangeArrowheads="1"/>
          </p:cNvSpPr>
          <p:nvPr>
            <p:custDataLst>
              <p:tags r:id="rId5"/>
            </p:custDataLst>
          </p:nvPr>
        </p:nvSpPr>
        <p:spPr bwMode="auto">
          <a:xfrm>
            <a:off x="6477000" y="190500"/>
            <a:ext cx="1828800" cy="152400"/>
          </a:xfrm>
          <a:prstGeom prst="rect">
            <a:avLst/>
          </a:prstGeom>
          <a:noFill/>
          <a:ln w="0">
            <a:noFill/>
            <a:miter lim="800000"/>
            <a:headEnd/>
            <a:tailEnd/>
          </a:ln>
          <a:effectLst/>
        </p:spPr>
        <p:txBody>
          <a:bodyPr lIns="0" tIns="0" rIns="0" bIns="0" anchor="ctr"/>
          <a:lstStyle/>
          <a:p>
            <a:pPr eaLnBrk="0" hangingPunct="0"/>
            <a:endParaRPr lang="en-GB" sz="800">
              <a:solidFill>
                <a:srgbClr val="FFFFFF"/>
              </a:solidFill>
            </a:endParaRPr>
          </a:p>
        </p:txBody>
      </p:sp>
      <p:sp>
        <p:nvSpPr>
          <p:cNvPr id="68614" name="Rectangle 6"/>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eaLnBrk="0" hangingPunct="0"/>
            <a:r>
              <a:rPr lang="de-DE" sz="1200" noProof="1">
                <a:solidFill>
                  <a:srgbClr val="000000"/>
                </a:solidFill>
              </a:rPr>
              <a:t>Chassis Systems Control</a:t>
            </a:r>
          </a:p>
        </p:txBody>
      </p:sp>
      <p:sp>
        <p:nvSpPr>
          <p:cNvPr id="68615" name="Rectangle 7"/>
          <p:cNvSpPr>
            <a:spLocks noChangeArrowheads="1"/>
          </p:cNvSpPr>
          <p:nvPr>
            <p:custDataLst>
              <p:tags r:id="rId7"/>
            </p:custDataLst>
          </p:nvPr>
        </p:nvSpPr>
        <p:spPr bwMode="auto">
          <a:xfrm>
            <a:off x="8509000" y="6019800"/>
            <a:ext cx="25400" cy="152400"/>
          </a:xfrm>
          <a:prstGeom prst="rect">
            <a:avLst/>
          </a:prstGeom>
          <a:noFill/>
          <a:ln w="0">
            <a:noFill/>
            <a:miter lim="800000"/>
            <a:headEnd/>
            <a:tailEnd/>
          </a:ln>
          <a:effectLst/>
        </p:spPr>
        <p:txBody>
          <a:bodyPr lIns="0" tIns="0" rIns="0" bIns="0"/>
          <a:lstStyle/>
          <a:p>
            <a:pPr algn="r" eaLnBrk="0" hangingPunct="0">
              <a:lnSpc>
                <a:spcPct val="107000"/>
              </a:lnSpc>
            </a:pPr>
            <a:endParaRPr lang="en-GB" sz="700"/>
          </a:p>
        </p:txBody>
      </p:sp>
      <p:sp>
        <p:nvSpPr>
          <p:cNvPr id="68616" name="Rectangle 8"/>
          <p:cNvSpPr>
            <a:spLocks noGrp="1" noChangeArrowheads="1"/>
          </p:cNvSpPr>
          <p:nvPr>
            <p:ph type="title"/>
            <p:custDataLst>
              <p:tags r:id="rId8"/>
            </p:custDataLst>
          </p:nvPr>
        </p:nvSpPr>
        <p:spPr>
          <a:noFill/>
          <a:ln/>
        </p:spPr>
        <p:txBody>
          <a:bodyPr/>
          <a:lstStyle/>
          <a:p>
            <a:r>
              <a:rPr lang="en-GB"/>
              <a:t>Dcm Features: Diagnostic Session Layer DSL</a:t>
            </a:r>
          </a:p>
        </p:txBody>
      </p:sp>
      <p:sp>
        <p:nvSpPr>
          <p:cNvPr id="68617" name="Rectangle 9"/>
          <p:cNvSpPr>
            <a:spLocks noGrp="1" noChangeArrowheads="1"/>
          </p:cNvSpPr>
          <p:nvPr>
            <p:ph type="body" idx="1"/>
            <p:custDataLst>
              <p:tags r:id="rId9"/>
            </p:custDataLst>
          </p:nvPr>
        </p:nvSpPr>
        <p:spPr>
          <a:xfrm>
            <a:off x="533400" y="1066800"/>
            <a:ext cx="7772400" cy="4467225"/>
          </a:xfrm>
          <a:noFill/>
          <a:ln/>
        </p:spPr>
        <p:txBody>
          <a:bodyPr/>
          <a:lstStyle/>
          <a:p>
            <a:pPr>
              <a:lnSpc>
                <a:spcPct val="91000"/>
              </a:lnSpc>
              <a:buFont typeface="Wingdings" pitchFamily="2" charset="2"/>
              <a:buNone/>
            </a:pPr>
            <a:r>
              <a:rPr lang="en-GB" sz="1400" b="1"/>
              <a:t>Request Handling</a:t>
            </a:r>
          </a:p>
          <a:p>
            <a:pPr>
              <a:lnSpc>
                <a:spcPct val="91000"/>
              </a:lnSpc>
            </a:pPr>
            <a:r>
              <a:rPr lang="en-GB" sz="1200"/>
              <a:t>Forward requests from PDU Router to DSD</a:t>
            </a:r>
          </a:p>
          <a:p>
            <a:pPr>
              <a:lnSpc>
                <a:spcPct val="91000"/>
              </a:lnSpc>
            </a:pPr>
            <a:r>
              <a:rPr lang="en-GB" sz="1200"/>
              <a:t>Concurrent functional “TesterPresent” (“keep alive logic”)</a:t>
            </a:r>
          </a:p>
          <a:p>
            <a:pPr>
              <a:lnSpc>
                <a:spcPct val="91000"/>
              </a:lnSpc>
            </a:pPr>
            <a:endParaRPr lang="en-GB" sz="1200"/>
          </a:p>
          <a:p>
            <a:pPr>
              <a:lnSpc>
                <a:spcPct val="91000"/>
              </a:lnSpc>
              <a:buFont typeface="Wingdings" pitchFamily="2" charset="2"/>
              <a:buNone/>
            </a:pPr>
            <a:r>
              <a:rPr lang="en-GB" sz="1400" b="1"/>
              <a:t>Response Handling </a:t>
            </a:r>
          </a:p>
          <a:p>
            <a:pPr>
              <a:lnSpc>
                <a:spcPct val="91000"/>
              </a:lnSpc>
            </a:pPr>
            <a:r>
              <a:rPr lang="en-GB" sz="1200"/>
              <a:t>Forward responses from DSD to PDU Router</a:t>
            </a:r>
          </a:p>
          <a:p>
            <a:pPr>
              <a:lnSpc>
                <a:spcPct val="91000"/>
              </a:lnSpc>
            </a:pPr>
            <a:r>
              <a:rPr lang="en-GB" sz="1200"/>
              <a:t>Guarantee response timing to tester by ResponsePending transmission</a:t>
            </a:r>
          </a:p>
          <a:p>
            <a:pPr>
              <a:lnSpc>
                <a:spcPct val="91000"/>
              </a:lnSpc>
            </a:pPr>
            <a:r>
              <a:rPr lang="en-GB" sz="1200"/>
              <a:t>Support of periodic transmission and ResponseOnEvent (ROE) transmission</a:t>
            </a:r>
          </a:p>
          <a:p>
            <a:pPr>
              <a:lnSpc>
                <a:spcPct val="91000"/>
              </a:lnSpc>
            </a:pPr>
            <a:r>
              <a:rPr lang="en-GB" sz="1200"/>
              <a:t>Support of “Paged Buffer” concept for long responses</a:t>
            </a:r>
          </a:p>
          <a:p>
            <a:pPr>
              <a:lnSpc>
                <a:spcPct val="91000"/>
              </a:lnSpc>
            </a:pPr>
            <a:endParaRPr lang="en-GB" sz="1200"/>
          </a:p>
          <a:p>
            <a:pPr>
              <a:lnSpc>
                <a:spcPct val="91000"/>
              </a:lnSpc>
              <a:buFont typeface="Wingdings" pitchFamily="2" charset="2"/>
              <a:buNone/>
            </a:pPr>
            <a:r>
              <a:rPr lang="en-GB" sz="1400" b="1"/>
              <a:t>Security Level Handling </a:t>
            </a:r>
          </a:p>
          <a:p>
            <a:pPr>
              <a:lnSpc>
                <a:spcPct val="91000"/>
              </a:lnSpc>
            </a:pPr>
            <a:r>
              <a:rPr lang="en-GB" sz="1200"/>
              <a:t>Manage security level </a:t>
            </a:r>
          </a:p>
          <a:p>
            <a:pPr>
              <a:lnSpc>
                <a:spcPct val="91000"/>
              </a:lnSpc>
              <a:buFont typeface="Wingdings" pitchFamily="2" charset="2"/>
              <a:buNone/>
            </a:pPr>
            <a:endParaRPr lang="en-GB" sz="1200"/>
          </a:p>
          <a:p>
            <a:pPr>
              <a:lnSpc>
                <a:spcPct val="91000"/>
              </a:lnSpc>
              <a:buFont typeface="Wingdings" pitchFamily="2" charset="2"/>
              <a:buNone/>
            </a:pPr>
            <a:r>
              <a:rPr lang="en-GB" sz="1400" b="1"/>
              <a:t>Session State Handling </a:t>
            </a:r>
          </a:p>
          <a:p>
            <a:pPr>
              <a:lnSpc>
                <a:spcPct val="91000"/>
              </a:lnSpc>
            </a:pPr>
            <a:r>
              <a:rPr lang="en-GB" sz="1200"/>
              <a:t>Manage session state</a:t>
            </a:r>
          </a:p>
          <a:p>
            <a:pPr>
              <a:lnSpc>
                <a:spcPct val="91000"/>
              </a:lnSpc>
            </a:pPr>
            <a:r>
              <a:rPr lang="en-GB" sz="1200"/>
              <a:t>Keep track of active non-default sessions (S3max timeout supervision)</a:t>
            </a:r>
          </a:p>
          <a:p>
            <a:pPr>
              <a:lnSpc>
                <a:spcPct val="91000"/>
              </a:lnSpc>
            </a:pPr>
            <a:r>
              <a:rPr lang="en-GB" sz="1200"/>
              <a:t>Informs depending modules on session change (in AR40.5.0.0 via BswM)</a:t>
            </a:r>
          </a:p>
          <a:p>
            <a:pPr>
              <a:lnSpc>
                <a:spcPct val="91000"/>
              </a:lnSpc>
            </a:pPr>
            <a:endParaRPr lang="en-GB" sz="1200"/>
          </a:p>
          <a:p>
            <a:pPr>
              <a:lnSpc>
                <a:spcPct val="91000"/>
              </a:lnSpc>
              <a:buFont typeface="Wingdings" pitchFamily="2" charset="2"/>
              <a:buNone/>
            </a:pPr>
            <a:r>
              <a:rPr lang="en-GB" sz="1400" b="1"/>
              <a:t>Diagnostic Protocol Handling </a:t>
            </a:r>
          </a:p>
          <a:p>
            <a:pPr>
              <a:lnSpc>
                <a:spcPct val="91000"/>
              </a:lnSpc>
            </a:pPr>
            <a:r>
              <a:rPr lang="en-GB" sz="1200"/>
              <a:t>Handling of different diagnostic protocols (e.g. UDS, OBD)</a:t>
            </a:r>
          </a:p>
          <a:p>
            <a:pPr>
              <a:lnSpc>
                <a:spcPct val="91000"/>
              </a:lnSpc>
              <a:buFont typeface="Wingdings" pitchFamily="2" charset="2"/>
              <a:buNone/>
            </a:pPr>
            <a:endParaRPr lang="en-GB" sz="1200"/>
          </a:p>
          <a:p>
            <a:pPr>
              <a:lnSpc>
                <a:spcPct val="91000"/>
              </a:lnSpc>
              <a:buFont typeface="Wingdings" pitchFamily="2" charset="2"/>
              <a:buNone/>
            </a:pPr>
            <a:r>
              <a:rPr lang="en-GB" sz="1400" b="1"/>
              <a:t>Communication Mode Handling</a:t>
            </a:r>
          </a:p>
          <a:p>
            <a:pPr>
              <a:lnSpc>
                <a:spcPct val="91000"/>
              </a:lnSpc>
            </a:pPr>
            <a:r>
              <a:rPr lang="en-GB" sz="1200"/>
              <a:t>Handling of communication requirements (Full- / Silent- / No Communication)</a:t>
            </a:r>
          </a:p>
          <a:p>
            <a:pPr>
              <a:lnSpc>
                <a:spcPct val="91000"/>
              </a:lnSpc>
            </a:pPr>
            <a:r>
              <a:rPr lang="en-GB" sz="1200"/>
              <a:t>Indicating of active / inactive diagnostic</a:t>
            </a:r>
          </a:p>
          <a:p>
            <a:pPr>
              <a:lnSpc>
                <a:spcPct val="91000"/>
              </a:lnSpc>
            </a:pPr>
            <a:r>
              <a:rPr lang="en-GB" sz="1200"/>
              <a:t>Enable / Disable all kinds of transmissions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config01.xml"/>
  <p:tag name="CFG.CUSTOMERVERSION" val="3"/>
  <p:tag name="CONFIG" val="config01.xml"/>
  <p:tag name="CFG.VERSION" val="2"/>
  <p:tag name="MAPNAME" val="Map1"/>
  <p:tag name="LICENSEKEY" val="46504b9e-b1c9-48ed-967f-a36de42ae84b"/>
  <p:tag name="ML_1" val="RB_ABT_CC"/>
  <p:tag name="FIELD.DATE.SUFFIX.CONTENT" val=" | "/>
  <p:tag name="FIELD.CONF.SUFFIX.CONTENT" val=" | "/>
  <p:tag name="FIELD.REM_ABL.SUFFIX.CONTENT" val=" | "/>
  <p:tag name="FIELD.COPY.CONTENT" val="© Robert Bosch GmbH 2007. All rights reserved, also regarding any disposal, exploitation, reproduction, editing, distribution, as well as in the event of applications for industrial property rights."/>
  <p:tag name="FIELD.COPY.VALUE" val="© Robert Bosch GmbH 2007. All rights reserved, also regarding any disposal, exploitation, reproduction, editing, distribution, as well as in the event of applications for industrial property rights."/>
  <p:tag name="FIELD.COPY.COMBOINDEX" val="0"/>
  <p:tag name="FIELD.DPT.SUFFIX.CONTENT" val=" | "/>
  <p:tag name="FIELD.BGROUP.CONTENT" val="Chassis Systems Control"/>
  <p:tag name="FIELD.BGROUP.VALUE" val="Chassis Systems Control"/>
  <p:tag name="FIELD.BGROUP.COMBOINDEX" val="0"/>
  <p:tag name="FIELDS.INITIALIZED" val="1"/>
  <p:tag name="FIELD.DATE.COMBOINDEX" val="-2"/>
  <p:tag name="FIELD.REM_ABL.COMBOINDEX" val="-2"/>
  <p:tag name="FIELD.CHAPTER.COMBOINDEX" val="-2"/>
  <p:tag name="FIELD.REM_ANL.COMBOINDEX" val="-2"/>
  <p:tag name="FIELD.DPT.COMBOINDEX" val="-2"/>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RESAVED" val="1"/>
  <p:tag name="FIELD.CONF.CONTENT" val="Internal "/>
  <p:tag name="FIELD.CONF.VALUE" val="Internal  | "/>
  <p:tag name="FIELD.CONF.COMBOINDEX" val="1"/>
  <p:tag name="FIELD.CHAPTER.CONTENT" val="Autosar Dcm Training"/>
  <p:tag name="FIELD.CHAPTER.VALUE" val="Autosar Dcm Training"/>
  <p:tag name="FIELD.DPT.CONTENT" val="CDG-SMT/ESB3 Simone Kriso"/>
  <p:tag name="FIELD.DPT.VALUE" val="CDG-SMT/ESB3 Simone Kriso | "/>
  <p:tag name="FIELD.DATE.CONTENT" val="10.12.2012"/>
  <p:tag name="FIELD.DATE.VALUE" val="10.12.2012 | "/>
  <p:tag name="ML_UFSOK" val="de5de7de8e60e98e10e52e12e13e14e15e62e58e99104105106107e61103e53100101e96e18e19e68e20e74e22e73e21e85e92e69e75e70e76e93e71110111112e72108109e84e97e54e23e25e26e27e30e24e55e32e64e66102e33e38e88e39e37e34e48e35e90e87e89e36e51113114de9"/>
</p:tagLst>
</file>

<file path=ppt/tags/tag10.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1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2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2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3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3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3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40.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4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4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4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50.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5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5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5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5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5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5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6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6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6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6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GROUP 98_SHAPECLASSPROTECTIONTYPE" val="0"/>
  <p:tag name="PICTURE 99_SHAPECLASSPROTECTIONTYPE" val="15"/>
  <p:tag name="SHAPESETCLASSNAME" val="TextContent"/>
  <p:tag name="CONFIG" val="config01.xml"/>
  <p:tag name="RECTANGLE 25_SHAPECLASSPROTECTIONTYPE" val="0"/>
  <p:tag name="RECTANGLE 26_SHAPECLASSPROTECTIONTYPE" val="0"/>
  <p:tag name="FIELD.REM_ANL.COMBOINDEX" val="-2"/>
  <p:tag name="FIELD.DPT.COMBOINDEX" val="-2"/>
  <p:tag name="FIELD.CHAPTER.COMBOINDEX" val="-2"/>
  <p:tag name="FIELD.CHAPTER.CONTENT" val="Autosar Dcm Training"/>
  <p:tag name="FIELD.CHAPTER.VALUE" val="Autosar Dcm Training"/>
  <p:tag name="FIELD.REM_ANL.CONTENT" val=""/>
  <p:tag name="FIELD.REM_ANL.VALUE" val=""/>
  <p:tag name="FIELD.DPT.CONTENT" val="CDG-SMT/ESB3 Simone Kriso"/>
  <p:tag name="FIELD.DPT.VALUE" val="CDG-SMT/ESB3 Simone Kriso | "/>
</p:tagLst>
</file>

<file path=ppt/tags/tag17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7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7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7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extContent"/>
</p:tagLst>
</file>

<file path=ppt/tags/tag18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8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8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8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18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COLORS" val="-2;-2;-2;-2;-2"/>
  <p:tag name="COLORSETCLASSNAME" val="ColorSet1"/>
  <p:tag name="MLI" val="1"/>
  <p:tag name="SHAPESETGROUPCLASSNAME" val="ShapeSetGroup1"/>
  <p:tag name="SHAPESETCLASSNAME" val="TextContent"/>
  <p:tag name="COLORSETGROUPCLASSNAME" val="ColorSetGroup1"/>
  <p:tag name="FONTSETGROUPCLASSNAME" val="FontSetGroup1"/>
  <p:tag name="SHAPECLASSNAME" val="MASKBeQik"/>
  <p:tag name="SHAPECLASSFILE" val="BEQIK_FR.png"/>
  <p:tag name="SHAPECLASSPROTECTIONTYPE" val="15"/>
</p:tagLst>
</file>

<file path=ppt/tags/tag19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19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9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19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19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19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19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9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9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extContent"/>
  <p:tag name="FIELDS" val=""/>
</p:tagLst>
</file>

<file path=ppt/tags/tag20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CopyRightFontColor2"/>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extContent"/>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2"/>
</p:tagLst>
</file>

<file path=ppt/tags/tag21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1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1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SETCLASSNAME" val="TextContent"/>
  <p:tag name="SHAPECLASSNAME" val="TextBoxLeft"/>
  <p:tag name="COLORS" val="-2;-2;-2;-2;-1;-2"/>
</p:tagLst>
</file>

<file path=ppt/tags/tag22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2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2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2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3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3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3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3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4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24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4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4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4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4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5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2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5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5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5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6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6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26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26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6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6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26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Blue4;-2"/>
</p:tagLst>
</file>

<file path=ppt/tags/tag27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27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7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2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2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28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28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8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8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28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8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29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29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2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9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0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0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0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0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30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1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1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1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1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RECTANGLE 10_SHAPECLASSPROTECTIONTYPE" val="0"/>
  <p:tag name="FIELD.CHAPTER.CONTENT" val="Autosar Dcm Training"/>
  <p:tag name="FIELD.CHAPTER.VALUE" val="Autosar Dcm Training"/>
  <p:tag name="FIELD.DPT.CONTENT" val="CDG-SMT/ESB3 Simone Kriso"/>
  <p:tag name="FIELD.DPT.VALUE" val="CDG-SMT/ESB3 Simone Kriso | "/>
</p:tagLst>
</file>

<file path=ppt/tags/tag31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2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2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2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3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3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3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3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3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4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4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5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5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5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5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5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5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6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6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6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37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7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7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37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38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83.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8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8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38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8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9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9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39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3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9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3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9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39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0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0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0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0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0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0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0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1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9_SHAPECLASSPROTECTIONTYPE" val="15"/>
  <p:tag name="TEXT BOX 10_SHAPECLASSPROTECTIONTYPE" val="11"/>
  <p:tag name="FIELD.CHAPTER.CONTENT" val="Autosar Dcm Training"/>
  <p:tag name="FIELD.CHAPTER.VALUE" val="Autosar Dcm Training"/>
  <p:tag name="FIELD.CHAPTER.COMBOINDEX" val="-2"/>
  <p:tag name="FIELD.REM_ANL.COMBOINDEX" val="-2"/>
  <p:tag name="FIELD.DPT.COMBOINDEX" val="-2"/>
  <p:tag name="FIELD.DPT.CONTENT" val="CDG-SMT/ESB3 Simone Kriso"/>
  <p:tag name="FIELD.DPT.VALUE" val="CDG-SMT/ESB3 Simone Kriso | "/>
</p:tagLst>
</file>

<file path=ppt/tags/tag41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Content"/>
  <p:tag name="COLORSETGROUPCLASSNAME" val="ColorSetGroup1"/>
  <p:tag name="FONTSETGROUPCLASSNAME" val="FontSetGroup1"/>
  <p:tag name="SHAPECLASSNAME" val="Chapterbox"/>
  <p:tag name="SHAPECLASSPROTECTIONTYPE" val="11"/>
  <p:tag name="COLORS" val="-2;-2;-2;-2;ChapterFontColor;-2"/>
</p:tagLst>
</file>

<file path=ppt/tags/tag4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4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11"/>
</p:tagLst>
</file>

<file path=ppt/tags/tag42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4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11"/>
</p:tagLst>
</file>

<file path=ppt/tags/tag42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2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2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2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3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3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3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3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3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3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3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4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4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4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4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45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5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5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5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5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6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6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6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6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6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7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7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47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9_SHAPECLASSPROTECTIONTYPE" val="15"/>
  <p:tag name="TEXT BOX 10_SHAPECLASSPROTECTIONTYPE" val="11"/>
  <p:tag name="FIELD.CHAPTER.CONTENT" val="Autosar Dcm Training"/>
  <p:tag name="FIELD.CHAPTER.VALUE" val="Autosar Dcm Training"/>
  <p:tag name="FIELD.CHAPTER.COMBOINDEX" val="-2"/>
  <p:tag name="FIELD.REM_ANL.COMBOINDEX" val="-2"/>
  <p:tag name="FIELD.DPT.COMBOINDEX" val="-2"/>
  <p:tag name="FIELD.DPT.CONTENT" val="CDG-SMT/ESB3 Simone Kriso"/>
  <p:tag name="FIELD.DPT.VALUE" val="CDG-SMT/ESB3 Simone Kriso | "/>
</p:tagLst>
</file>

<file path=ppt/tags/tag47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Content"/>
  <p:tag name="COLORSETGROUPCLASSNAME" val="ColorSetGroup1"/>
  <p:tag name="FONTSETGROUPCLASSNAME" val="FontSetGroup1"/>
  <p:tag name="SHAPECLASSNAME" val="Chapterbox"/>
  <p:tag name="SHAPECLASSPROTECTIONTYPE" val="11"/>
</p:tagLst>
</file>

<file path=ppt/tags/tag4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4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47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11"/>
</p:tagLst>
</file>

<file path=ppt/tags/tag47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8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11"/>
</p:tagLst>
</file>

<file path=ppt/tags/tag48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1;-2"/>
</p:tagLst>
</file>

<file path=ppt/tags/tag48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8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8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8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8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8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9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9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AUTOSHAPE 12_SHAPECLASSPROTECTIONTYPE" val="0"/>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4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4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9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4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9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49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BoschBitmap"/>
  <p:tag name="SHAPECLASSFILE" val="BOCOL.png"/>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0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0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0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0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0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AUTOSHAPE 12_SHAPECLASSPROTECTIONTYPE" val="0"/>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0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0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0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1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1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5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2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AUTOSHAPE 12_SHAPECLASSPROTECTIONTYPE" val="0"/>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2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2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3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3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3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4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4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4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4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4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4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5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5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5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5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58.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59.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60.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6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6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6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6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6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6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6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57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71.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1;White;-1;-2"/>
</p:tagLst>
</file>

<file path=ppt/tags/tag57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5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5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7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7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7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7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58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58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9_SHAPECLASSPROTECTIONTYPE" val="15"/>
  <p:tag name="TEXT BOX 10_SHAPECLASSPROTECTIONTYPE" val="11"/>
  <p:tag name="FIELD.CHAPTER.CONTENT" val="Autosar Dcm Training"/>
  <p:tag name="FIELD.CHAPTER.VALUE" val="Autosar Dcm Training"/>
  <p:tag name="FIELD.CHAPTER.COMBOINDEX" val="-2"/>
  <p:tag name="FIELD.REM_ANL.COMBOINDEX" val="-2"/>
  <p:tag name="FIELD.DPT.COMBOINDEX" val="-2"/>
  <p:tag name="FIELD.DPT.CONTENT" val="CDG-SMT/ESB3 Simone Kriso"/>
  <p:tag name="FIELD.DPT.VALUE" val="CDG-SMT/ESB3 Simone Kriso | "/>
</p:tagLst>
</file>

<file path=ppt/tags/tag58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Content"/>
  <p:tag name="COLORSETGROUPCLASSNAME" val="ColorSetGroup1"/>
  <p:tag name="FONTSETGROUPCLASSNAME" val="FontSetGroup1"/>
  <p:tag name="SHAPECLASSNAME" val="Chapterbox"/>
  <p:tag name="SHAPECLASSPROTECTIONTYPE" val="11"/>
</p:tagLst>
</file>

<file path=ppt/tags/tag5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58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5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11"/>
</p:tagLst>
</file>

<file path=ppt/tags/tag5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5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11"/>
</p:tagLst>
</file>

<file path=ppt/tags/tag58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itleBox"/>
  <p:tag name="SHAPECLASSPROTECTIONTYPE" val="0"/>
  <p:tag name="COLORS" val="-2;-2;-2;-2;-1;-2"/>
</p:tagLst>
</file>

<file path=ppt/tags/tag58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59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5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9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59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59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59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59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59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59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RECTANGLE 10_SHAPECLASSPROTECTIONTYPE" val="0"/>
  <p:tag name="FIELD.CHAPTER.CONTENT" val="Autosar Dcm Training"/>
  <p:tag name="FIELD.CHAPTER.VALUE" val="Autosar Dcm Training"/>
  <p:tag name="FIELD.DPT.CONTENT" val="CDG-SMT/ESB3 Simone Kriso"/>
  <p:tag name="FIELD.DPT.VALUE" val="CDG-SMT/ESB3 Simone Kriso | "/>
</p:tagLst>
</file>

<file path=ppt/tags/tag59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1"/>
</p:tagLst>
</file>

<file path=ppt/tags/tag60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0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0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0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0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0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0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2;-2;-1;-1"/>
</p:tagLst>
</file>

<file path=ppt/tags/tag6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1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1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1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1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1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2;-2;-1;-1"/>
</p:tagLst>
</file>

<file path=ppt/tags/tag6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2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2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2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2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2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2;-2;-1;-1"/>
</p:tagLst>
</file>

<file path=ppt/tags/tag6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3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3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3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3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3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37.xml><?xml version="1.0" encoding="utf-8"?>
<p:tagLst xmlns:a="http://schemas.openxmlformats.org/drawingml/2006/main" xmlns:r="http://schemas.openxmlformats.org/officeDocument/2006/relationships" xmlns:p="http://schemas.openxmlformats.org/presentationml/2006/main">
  <p:tag name="COLORSETCLASSNAME" val="ColorSet1"/>
  <p:tag name="COLORS" val="ExtraBlue;White;-1;White;-1;-2"/>
</p:tagLst>
</file>

<file path=ppt/tags/tag63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2;-2;-1;-1"/>
</p:tagLst>
</file>

<file path=ppt/tags/tag6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4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4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4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4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4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48.xml><?xml version="1.0" encoding="utf-8"?>
<p:tagLst xmlns:a="http://schemas.openxmlformats.org/drawingml/2006/main" xmlns:r="http://schemas.openxmlformats.org/officeDocument/2006/relationships" xmlns:p="http://schemas.openxmlformats.org/presentationml/2006/main">
  <p:tag name="COLORSETCLASSNAME" val="ColorSet1"/>
  <p:tag name="COLORS" val="ExtraBlue;White;-1;White;-1;-2"/>
</p:tagLst>
</file>

<file path=ppt/tags/tag64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RECTANGLE 10_SHAPECLASSPROTECTIONTYPE" val="0"/>
  <p:tag name="FIELD.CHAPTER.CONTENT" val="Autosar Dcm Training"/>
  <p:tag name="FIELD.CHAPTER.VALUE" val="Autosar Dcm Training"/>
  <p:tag name="FIELD.DPT.CONTENT" val="CDG-SMT/ESB3 Simone Kriso"/>
  <p:tag name="FIELD.DPT.VALUE" val="CDG-SMT/ESB3 Simone Kriso | "/>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2;-2;-1;-1"/>
</p:tagLst>
</file>

<file path=ppt/tags/tag6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5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8.xml><?xml version="1.0" encoding="utf-8"?>
<p:tagLst xmlns:a="http://schemas.openxmlformats.org/drawingml/2006/main" xmlns:r="http://schemas.openxmlformats.org/officeDocument/2006/relationships" xmlns:p="http://schemas.openxmlformats.org/presentationml/2006/main">
  <p:tag name="COLORSETCLASSNAME" val="ColorSet1"/>
  <p:tag name="COLORS" val="ExtraBlue;White;-1;White;-1;-2"/>
</p:tagLst>
</file>

<file path=ppt/tags/tag65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2"/>
</p:tagLst>
</file>

<file path=ppt/tags/tag6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6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6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6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6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6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66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66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67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7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7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7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67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White;-1;Black426;White;-1;-2"/>
</p:tagLst>
</file>

<file path=ppt/tags/tag68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8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8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8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8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8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8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68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6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69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69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9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69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9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95.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696.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697.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6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9.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7.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White;-1;Black426;White;-1;-2"/>
</p:tagLst>
</file>

<file path=ppt/tags/tag70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0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0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7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0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70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White;-1;Black426;White;-1;-2"/>
</p:tagLst>
</file>

<file path=ppt/tags/tag71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7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71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1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1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White;-1;Black426;White;-1;-2"/>
</p:tagLst>
</file>

<file path=ppt/tags/tag7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2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2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2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2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2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3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3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73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3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3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2;-2;-2;-2;White;-2"/>
</p:tagLst>
</file>

<file path=ppt/tags/tag74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4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4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4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74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4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4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4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4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4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75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5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5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753.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5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5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5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5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5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76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6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6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6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6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6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77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7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7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7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7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7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780.xml><?xml version="1.0" encoding="utf-8"?>
<p:tagLst xmlns:a="http://schemas.openxmlformats.org/drawingml/2006/main" xmlns:r="http://schemas.openxmlformats.org/officeDocument/2006/relationships" xmlns:p="http://schemas.openxmlformats.org/presentationml/2006/main">
  <p:tag name="COLORSETCLASSNAME" val="ColorSet1"/>
  <p:tag name="COLORS" val="Blue3;White;-2;-2;-1;-2"/>
</p:tagLst>
</file>

<file path=ppt/tags/tag781.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8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8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8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3;-2"/>
</p:tagLst>
</file>

<file path=ppt/tags/tag78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790.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79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7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79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7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7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7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79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79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9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80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0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0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0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0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0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0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0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08.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0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8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1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1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1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1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1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17.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1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8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2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2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2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26.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2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8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3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3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3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3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3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84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4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4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4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44.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4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84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4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4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4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RECTANGLE 4_SHAPECLASSPROTECTIONTYPE" val="11"/>
  <p:tag name="RECTANGLE 5_SHAPECLASSPROTECTIONTYPE" val="63"/>
  <p:tag name="PICTURE 6_SHAPECLASSPROTECTIONTYPE" val="15"/>
  <p:tag name="TEXT BOX 7_SHAPECLASSPROTECTIONTYPE" val="11"/>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5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5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5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853.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FIELD.DPT.COMBOINDEX" val="-2"/>
  <p:tag name="FIELD.CHAPTER.CONTENT" val="Autosar Dcm Training"/>
  <p:tag name="FIELD.CHAPTER.VALUE" val="Autosar Dcm Training"/>
  <p:tag name="FIELD.CHAPTER.COMBOINDEX" val="-2"/>
  <p:tag name="FIELD.REM_ANL.COMBOINDEX" val="-2"/>
  <p:tag name="FIELD.DPT.CONTENT" val="CDG-SMT/ESB3 Simone Kriso"/>
  <p:tag name="FIELD.DPT.VALUE" val="CDG-SMT/ESB3 Simone Kriso | "/>
</p:tagLst>
</file>

<file path=ppt/tags/tag85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ChapterFontColor;-2"/>
</p:tagLst>
</file>

<file path=ppt/tags/tag8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5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5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5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5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SHAPECLASSPROTECTIONTYPE" val="11"/>
</p:tagLst>
</file>

<file path=ppt/tags/tag86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86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62.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FIELD.CHAPTER.COMBOINDEX" val="-2"/>
  <p:tag name="FIELD.REM_ANL.COMBOINDEX" val="-2"/>
  <p:tag name="FIELD.DPT.COMBOINDEX" val="-2"/>
  <p:tag name="FIELD.CHAPTER.CONTENT" val="Autosar Dcm Training"/>
  <p:tag name="FIELD.CHAPTER.VALUE" val="Autosar Dcm Training"/>
  <p:tag name="FIELD.DPT.CONTENT" val="CDG-SMT/ESB3 Simone Kriso"/>
  <p:tag name="FIELD.DPT.VALUE" val="CDG-SMT/ESB3 Simone Kriso | "/>
</p:tagLst>
</file>

<file path=ppt/tags/tag8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8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86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6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86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Blue4;-2"/>
</p:tagLst>
</file>

<file path=ppt/tags/tag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87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Lst>
</file>

<file path=ppt/tags/tag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11"/>
</p:tagLst>
</file>

<file path=ppt/tags/tag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9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9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AuthorBox"/>
  <p:tag name="SHAPECLASSPROTECTIONTYPE" val="11"/>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DEFAULTRB</Template>
  <TotalTime>0</TotalTime>
  <Words>7321</Words>
  <Application>Microsoft Office PowerPoint</Application>
  <PresentationFormat>Benutzerdefiniert</PresentationFormat>
  <Paragraphs>1138</Paragraphs>
  <Slides>76</Slides>
  <Notes>76</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76</vt:i4>
      </vt:variant>
    </vt:vector>
  </HeadingPairs>
  <TitlesOfParts>
    <vt:vector size="84" baseType="lpstr">
      <vt:lpstr>Bosch Office Sans</vt:lpstr>
      <vt:lpstr>Wingdings</vt:lpstr>
      <vt:lpstr>Arial</vt:lpstr>
      <vt:lpstr>ＭＳ Ｐゴシック</vt:lpstr>
      <vt:lpstr>Courier New</vt:lpstr>
      <vt:lpstr>BMWTypeLight</vt:lpstr>
      <vt:lpstr>Standarddesign</vt:lpstr>
      <vt:lpstr>Microsoft Photo Editor 3.0 Photo</vt:lpstr>
      <vt:lpstr>Folie 1</vt:lpstr>
      <vt:lpstr>Agenda</vt:lpstr>
      <vt:lpstr>Agenda</vt:lpstr>
      <vt:lpstr>AUTOSAR Architecture with Dcm</vt:lpstr>
      <vt:lpstr>Folie 5</vt:lpstr>
      <vt:lpstr>Overview: Definition of Dcm</vt:lpstr>
      <vt:lpstr>Agenda</vt:lpstr>
      <vt:lpstr>Dcm Features: Architecture Overview</vt:lpstr>
      <vt:lpstr>Dcm Features: Diagnostic Session Layer DSL</vt:lpstr>
      <vt:lpstr>Dcm Features: Diag. Service Dispatcher DSD</vt:lpstr>
      <vt:lpstr>Dcm Features: Diag. Service Processing DSP</vt:lpstr>
      <vt:lpstr>Dcm Features: Diag. Service Processing DSP</vt:lpstr>
      <vt:lpstr>Dcm Features: Diag. Service Processing DSP</vt:lpstr>
      <vt:lpstr>Dcm Features</vt:lpstr>
      <vt:lpstr>Overview changes AR3.1 – AR4.0.2 (1/4)</vt:lpstr>
      <vt:lpstr>Overview changes AR3.1 – AR4.0.2 (2/4)</vt:lpstr>
      <vt:lpstr>Overview changes AR3.1 – AR4.0.2 (3/4)</vt:lpstr>
      <vt:lpstr>Overview changes AR3.1 – AR4.0.2 (4/4)</vt:lpstr>
      <vt:lpstr>Useful Links</vt:lpstr>
      <vt:lpstr> </vt:lpstr>
      <vt:lpstr>Agenda</vt:lpstr>
      <vt:lpstr>Static Design Aspects: General DCM settings</vt:lpstr>
      <vt:lpstr>Static Design Aspects:ResponsePending Config</vt:lpstr>
      <vt:lpstr>Static Design Aspects: PagedBuffer Config</vt:lpstr>
      <vt:lpstr>Static Design Aspects: Config. Architecture</vt:lpstr>
      <vt:lpstr>Static Design Aspects: Protocols</vt:lpstr>
      <vt:lpstr>Static Design Aspects: Protocols</vt:lpstr>
      <vt:lpstr>Static Design Aspects: Connections</vt:lpstr>
      <vt:lpstr>Static Design Aspects: Connections</vt:lpstr>
      <vt:lpstr>Static Design Aspects: Buffers</vt:lpstr>
      <vt:lpstr>Static Design Aspects: Buffers</vt:lpstr>
      <vt:lpstr>Static Design Aspects: Service Tables</vt:lpstr>
      <vt:lpstr>Static Design Aspects: Service Tables</vt:lpstr>
      <vt:lpstr>Training Step 2</vt:lpstr>
      <vt:lpstr>Static Design Aspects: Session Configuration</vt:lpstr>
      <vt:lpstr>Static Design Aspects: Session Configuration</vt:lpstr>
      <vt:lpstr>Static Design Aspects: Security Access Config</vt:lpstr>
      <vt:lpstr>Static Design Aspects: Security Access Config</vt:lpstr>
      <vt:lpstr>Training Step 3</vt:lpstr>
      <vt:lpstr>Static Design Aspects: Data ID Configuration</vt:lpstr>
      <vt:lpstr>Static Design Aspects: Data ID Config (1/3)</vt:lpstr>
      <vt:lpstr>Static Design Aspects: Data ID Config (2/3)</vt:lpstr>
      <vt:lpstr>Static Design Aspects: Data ID Config (3/3)</vt:lpstr>
      <vt:lpstr>Static Design Aspects: Routine ID Configuration</vt:lpstr>
      <vt:lpstr>Static Design Aspects: RoutineID Config (1/2)</vt:lpstr>
      <vt:lpstr>Static Design Aspects: RoutineID Config (2/2)</vt:lpstr>
      <vt:lpstr>Static Design Aspects: Configuration Details</vt:lpstr>
      <vt:lpstr>Training Step 4</vt:lpstr>
      <vt:lpstr>Agenda</vt:lpstr>
      <vt:lpstr>Dynamic Design Aspects: Protocol Start</vt:lpstr>
      <vt:lpstr>Dynamic Design Aspects: Request Handling (1/4)</vt:lpstr>
      <vt:lpstr>Dynamic Design Aspects: Request Handling (2/4)</vt:lpstr>
      <vt:lpstr>Dynamic Design Aspects: Request Handling (3/4)</vt:lpstr>
      <vt:lpstr>Dynamic Design Aspects: Request Handling (4/4)</vt:lpstr>
      <vt:lpstr>Dynamic Design Aspects: S3max Timeout</vt:lpstr>
      <vt:lpstr>Agenda</vt:lpstr>
      <vt:lpstr>Interfaces: Overview</vt:lpstr>
      <vt:lpstr>RTE Diagnostic Port Interface</vt:lpstr>
      <vt:lpstr>Example of RTE communication</vt:lpstr>
      <vt:lpstr>Interfaces: PDU Router (1/2)</vt:lpstr>
      <vt:lpstr>Interfaces: PDU Router (2/2)</vt:lpstr>
      <vt:lpstr>Interfaces: Com Manager (1/2)</vt:lpstr>
      <vt:lpstr>Interfaces: Com Manager (2/2)</vt:lpstr>
      <vt:lpstr>Interfaces: Standard Service Interpreters</vt:lpstr>
      <vt:lpstr>Interfaces: Diagnostic Service Interpreter</vt:lpstr>
      <vt:lpstr>Interfaces: Message Context Type</vt:lpstr>
      <vt:lpstr>Interfaces: Diagnostic Application of DSL/DSD </vt:lpstr>
      <vt:lpstr>Interfaces: Session </vt:lpstr>
      <vt:lpstr>Interfaces: Security Handling (1/3)</vt:lpstr>
      <vt:lpstr>Interfaces: Security Handling (2/3)</vt:lpstr>
      <vt:lpstr>Interfaces: Security Handling (3/3)</vt:lpstr>
      <vt:lpstr>Interfaces: Protocols</vt:lpstr>
      <vt:lpstr>Interfaces: AUTOSAR Deviations</vt:lpstr>
      <vt:lpstr>Agenda</vt:lpstr>
      <vt:lpstr>Useful Links</vt:lpstr>
      <vt:lpstr>Folie 76</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dc:title>
  <dc:creator>Michael Kürbitz</dc:creator>
  <cp:lastModifiedBy>Anne-Hélène Kindsvater</cp:lastModifiedBy>
  <cp:revision>161</cp:revision>
  <dcterms:created xsi:type="dcterms:W3CDTF">2008-01-06T13:49:47Z</dcterms:created>
  <dcterms:modified xsi:type="dcterms:W3CDTF">2013-01-14T08:38:47Z</dcterms:modified>
</cp:coreProperties>
</file>