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62" r:id="rId4"/>
    <p:sldId id="263" r:id="rId5"/>
    <p:sldId id="265" r:id="rId6"/>
    <p:sldId id="291" r:id="rId7"/>
    <p:sldId id="278" r:id="rId8"/>
    <p:sldId id="270" r:id="rId9"/>
    <p:sldId id="268" r:id="rId10"/>
    <p:sldId id="279" r:id="rId11"/>
    <p:sldId id="272" r:id="rId12"/>
    <p:sldId id="274" r:id="rId13"/>
    <p:sldId id="271" r:id="rId14"/>
    <p:sldId id="275" r:id="rId15"/>
    <p:sldId id="280" r:id="rId16"/>
    <p:sldId id="276" r:id="rId17"/>
    <p:sldId id="281" r:id="rId18"/>
    <p:sldId id="282" r:id="rId19"/>
    <p:sldId id="283" r:id="rId20"/>
    <p:sldId id="285" r:id="rId21"/>
    <p:sldId id="288" r:id="rId22"/>
    <p:sldId id="287" r:id="rId23"/>
    <p:sldId id="289" r:id="rId24"/>
    <p:sldId id="290" r:id="rId25"/>
    <p:sldId id="261" r:id="rId26"/>
    <p:sldId id="292" r:id="rId27"/>
    <p:sldId id="293" r:id="rId28"/>
    <p:sldId id="294" r:id="rId29"/>
    <p:sldId id="295" r:id="rId30"/>
    <p:sldId id="296" r:id="rId31"/>
    <p:sldId id="297" r:id="rId32"/>
  </p:sldIdLst>
  <p:sldSz cx="10969625" cy="6170613"/>
  <p:notesSz cx="6858000" cy="9144000"/>
  <p:custDataLst>
    <p:tags r:id="rId34"/>
  </p:custDataLst>
  <p:defaultTextStyle>
    <a:defPPr>
      <a:defRPr lang="en-US"/>
    </a:defPPr>
    <a:lvl1pPr marL="0" algn="l" defTabSz="914400" rtl="0" eaLnBrk="1" latinLnBrk="0" hangingPunct="1">
      <a:buFontTx/>
      <a:buNone/>
      <a:defRPr lang="en-US"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34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D70012"/>
    <a:srgbClr val="A80163"/>
    <a:srgbClr val="3F136C"/>
    <a:srgbClr val="08427E"/>
    <a:srgbClr val="0E78C5"/>
    <a:srgbClr val="1399A0"/>
    <a:srgbClr val="67B419"/>
    <a:srgbClr val="0A51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8" autoAdjust="0"/>
    <p:restoredTop sz="94660"/>
  </p:normalViewPr>
  <p:slideViewPr>
    <p:cSldViewPr snapToGrid="0">
      <p:cViewPr varScale="1">
        <p:scale>
          <a:sx n="73" d="100"/>
          <a:sy n="73" d="100"/>
        </p:scale>
        <p:origin x="612" y="78"/>
      </p:cViewPr>
      <p:guideLst>
        <p:guide orient="horz" pos="160"/>
        <p:guide orient="horz" pos="656"/>
        <p:guide orient="horz" pos="816"/>
        <p:guide orient="horz" pos="3440"/>
        <p:guide pos="34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E7CA7-EC7B-44C6-8A1F-9A163DD296E3}" type="datetimeFigureOut">
              <a:rPr lang="en-US" smtClean="0"/>
              <a:t>8/11/2016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2D601-ED7D-426E-8C9E-C3C77DB7B7CF}" type="slidenum">
              <a:rPr lang="en-US" smtClean="0"/>
              <a:t>‹#›</a:t>
            </a:fld>
            <a:endParaRPr lang="en-US"/>
          </a:p>
        </p:txBody>
      </p:sp>
    </p:spTree>
    <p:extLst>
      <p:ext uri="{BB962C8B-B14F-4D97-AF65-F5344CB8AC3E}">
        <p14:creationId xmlns:p14="http://schemas.microsoft.com/office/powerpoint/2010/main" val="2980616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anose="020B0604020202020204" pitchFamily="34"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anose="020B0604020202020204" pitchFamily="34"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229189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87517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7561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635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77783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8400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81558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91669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50796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955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2832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445785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626053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p:titleStyle>
    <p:bodyStyle>
      <a:lvl1pPr marL="251460" indent="-251460" algn="l" defTabSz="822716" rtl="0" eaLnBrk="1" latinLnBrk="0" hangingPunct="1">
        <a:lnSpc>
          <a:spcPts val="23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467360" indent="-179070" algn="l" defTabSz="822716" rtl="0" eaLnBrk="1" latinLnBrk="0" hangingPunct="1">
        <a:lnSpc>
          <a:spcPts val="2000"/>
        </a:lnSpc>
        <a:spcBef>
          <a:spcPts val="500"/>
        </a:spcBef>
        <a:buClrTx/>
        <a:buSzPct val="100000"/>
        <a:buFontTx/>
        <a:buChar char="‒"/>
        <a:defRPr sz="1600" b="0" i="0" u="none" kern="1200">
          <a:solidFill>
            <a:schemeClr val="tx1"/>
          </a:solidFill>
          <a:latin typeface="Bosch Office Sans" panose="020B0604020202020204" pitchFamily="34" charset="0"/>
          <a:ea typeface="+mn-ea"/>
          <a:cs typeface="+mn-cs"/>
        </a:defRPr>
      </a:lvl2pPr>
      <a:lvl3pPr marL="647700" indent="-180340" algn="l" defTabSz="822716" rtl="0" eaLnBrk="1" latinLnBrk="0" hangingPunct="1">
        <a:lnSpc>
          <a:spcPts val="17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863600" indent="-180340" algn="l" defTabSz="822716" rtl="0" eaLnBrk="1" latinLnBrk="0" hangingPunct="1">
        <a:lnSpc>
          <a:spcPts val="16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tags" Target="../tags/tag139.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image" Target="../media/image5.png"/><Relationship Id="rId5" Type="http://schemas.openxmlformats.org/officeDocument/2006/relationships/tags" Target="../tags/tag136.xml"/><Relationship Id="rId10" Type="http://schemas.openxmlformats.org/officeDocument/2006/relationships/slideLayout" Target="../slideLayouts/slideLayout2.xml"/><Relationship Id="rId4" Type="http://schemas.openxmlformats.org/officeDocument/2006/relationships/tags" Target="../tags/tag135.xml"/><Relationship Id="rId9" Type="http://schemas.openxmlformats.org/officeDocument/2006/relationships/tags" Target="../tags/tag140.xml"/></Relationships>
</file>

<file path=ppt/slides/_rels/slide11.xml.rels><?xml version="1.0" encoding="UTF-8" standalone="yes"?>
<Relationships xmlns="http://schemas.openxmlformats.org/package/2006/relationships"><Relationship Id="rId8" Type="http://schemas.openxmlformats.org/officeDocument/2006/relationships/tags" Target="../tags/tag148.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image" Target="../media/image12.emf"/><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slideLayout" Target="../slideLayouts/slideLayout2.xml"/><Relationship Id="rId5" Type="http://schemas.openxmlformats.org/officeDocument/2006/relationships/tags" Target="../tags/tag145.xml"/><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s>
</file>

<file path=ppt/slides/_rels/slide12.xml.rels><?xml version="1.0" encoding="UTF-8" standalone="yes"?>
<Relationships xmlns="http://schemas.openxmlformats.org/package/2006/relationships"><Relationship Id="rId8" Type="http://schemas.openxmlformats.org/officeDocument/2006/relationships/tags" Target="../tags/tag158.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image" Target="../media/image12.emf"/><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slideLayout" Target="../slideLayouts/slideLayout2.xml"/><Relationship Id="rId5" Type="http://schemas.openxmlformats.org/officeDocument/2006/relationships/tags" Target="../tags/tag155.xml"/><Relationship Id="rId10" Type="http://schemas.openxmlformats.org/officeDocument/2006/relationships/tags" Target="../tags/tag160.xml"/><Relationship Id="rId4" Type="http://schemas.openxmlformats.org/officeDocument/2006/relationships/tags" Target="../tags/tag154.xml"/><Relationship Id="rId9" Type="http://schemas.openxmlformats.org/officeDocument/2006/relationships/tags" Target="../tags/tag159.xml"/></Relationships>
</file>

<file path=ppt/slides/_rels/slide13.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image" Target="../media/image13.emf"/><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slideLayout" Target="../slideLayouts/slideLayout2.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s/_rels/slide14.xml.rels><?xml version="1.0" encoding="UTF-8" standalone="yes"?>
<Relationships xmlns="http://schemas.openxmlformats.org/package/2006/relationships"><Relationship Id="rId8" Type="http://schemas.openxmlformats.org/officeDocument/2006/relationships/tags" Target="../tags/tag178.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4.emf"/><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slideLayout" Target="../slideLayouts/slideLayout2.xml"/><Relationship Id="rId5" Type="http://schemas.openxmlformats.org/officeDocument/2006/relationships/tags" Target="../tags/tag175.xml"/><Relationship Id="rId10" Type="http://schemas.openxmlformats.org/officeDocument/2006/relationships/tags" Target="../tags/tag180.xml"/><Relationship Id="rId4" Type="http://schemas.openxmlformats.org/officeDocument/2006/relationships/tags" Target="../tags/tag174.xml"/><Relationship Id="rId9" Type="http://schemas.openxmlformats.org/officeDocument/2006/relationships/tags" Target="../tags/tag179.xml"/></Relationships>
</file>

<file path=ppt/slides/_rels/slide15.xml.rels><?xml version="1.0" encoding="UTF-8" standalone="yes"?>
<Relationships xmlns="http://schemas.openxmlformats.org/package/2006/relationships"><Relationship Id="rId8" Type="http://schemas.openxmlformats.org/officeDocument/2006/relationships/tags" Target="../tags/tag188.xml"/><Relationship Id="rId3" Type="http://schemas.openxmlformats.org/officeDocument/2006/relationships/tags" Target="../tags/tag183.xml"/><Relationship Id="rId7" Type="http://schemas.openxmlformats.org/officeDocument/2006/relationships/tags" Target="../tags/tag187.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image" Target="../media/image5.png"/><Relationship Id="rId5" Type="http://schemas.openxmlformats.org/officeDocument/2006/relationships/tags" Target="../tags/tag185.xml"/><Relationship Id="rId10" Type="http://schemas.openxmlformats.org/officeDocument/2006/relationships/slideLayout" Target="../slideLayouts/slideLayout2.xml"/><Relationship Id="rId4" Type="http://schemas.openxmlformats.org/officeDocument/2006/relationships/tags" Target="../tags/tag184.xml"/><Relationship Id="rId9" Type="http://schemas.openxmlformats.org/officeDocument/2006/relationships/tags" Target="../tags/tag189.xml"/></Relationships>
</file>

<file path=ppt/slides/_rels/slide16.xml.rels><?xml version="1.0" encoding="UTF-8" standalone="yes"?>
<Relationships xmlns="http://schemas.openxmlformats.org/package/2006/relationships"><Relationship Id="rId8" Type="http://schemas.openxmlformats.org/officeDocument/2006/relationships/tags" Target="../tags/tag197.xml"/><Relationship Id="rId3" Type="http://schemas.openxmlformats.org/officeDocument/2006/relationships/tags" Target="../tags/tag192.xml"/><Relationship Id="rId7" Type="http://schemas.openxmlformats.org/officeDocument/2006/relationships/tags" Target="../tags/tag196.xml"/><Relationship Id="rId12" Type="http://schemas.openxmlformats.org/officeDocument/2006/relationships/image" Target="../media/image15.png"/><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slideLayout" Target="../slideLayouts/slideLayout2.xml"/><Relationship Id="rId5" Type="http://schemas.openxmlformats.org/officeDocument/2006/relationships/tags" Target="../tags/tag194.xml"/><Relationship Id="rId10" Type="http://schemas.openxmlformats.org/officeDocument/2006/relationships/tags" Target="../tags/tag199.xml"/><Relationship Id="rId4" Type="http://schemas.openxmlformats.org/officeDocument/2006/relationships/tags" Target="../tags/tag193.xml"/><Relationship Id="rId9" Type="http://schemas.openxmlformats.org/officeDocument/2006/relationships/tags" Target="../tags/tag198.xml"/></Relationships>
</file>

<file path=ppt/slides/_rels/slide17.xml.rels><?xml version="1.0" encoding="UTF-8" standalone="yes"?>
<Relationships xmlns="http://schemas.openxmlformats.org/package/2006/relationships"><Relationship Id="rId8" Type="http://schemas.openxmlformats.org/officeDocument/2006/relationships/tags" Target="../tags/tag207.xml"/><Relationship Id="rId3" Type="http://schemas.openxmlformats.org/officeDocument/2006/relationships/tags" Target="../tags/tag202.xml"/><Relationship Id="rId7" Type="http://schemas.openxmlformats.org/officeDocument/2006/relationships/tags" Target="../tags/tag206.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image" Target="../media/image5.png"/><Relationship Id="rId5" Type="http://schemas.openxmlformats.org/officeDocument/2006/relationships/tags" Target="../tags/tag204.xml"/><Relationship Id="rId10" Type="http://schemas.openxmlformats.org/officeDocument/2006/relationships/slideLayout" Target="../slideLayouts/slideLayout2.xml"/><Relationship Id="rId4" Type="http://schemas.openxmlformats.org/officeDocument/2006/relationships/tags" Target="../tags/tag203.xml"/><Relationship Id="rId9" Type="http://schemas.openxmlformats.org/officeDocument/2006/relationships/tags" Target="../tags/tag208.xml"/></Relationships>
</file>

<file path=ppt/slides/_rels/slide18.xml.rels><?xml version="1.0" encoding="UTF-8" standalone="yes"?>
<Relationships xmlns="http://schemas.openxmlformats.org/package/2006/relationships"><Relationship Id="rId8" Type="http://schemas.openxmlformats.org/officeDocument/2006/relationships/tags" Target="../tags/tag216.xml"/><Relationship Id="rId13" Type="http://schemas.openxmlformats.org/officeDocument/2006/relationships/tags" Target="../tags/tag221.xml"/><Relationship Id="rId18" Type="http://schemas.openxmlformats.org/officeDocument/2006/relationships/tags" Target="../tags/tag226.xml"/><Relationship Id="rId3" Type="http://schemas.openxmlformats.org/officeDocument/2006/relationships/tags" Target="../tags/tag211.xml"/><Relationship Id="rId21" Type="http://schemas.openxmlformats.org/officeDocument/2006/relationships/tags" Target="../tags/tag229.xml"/><Relationship Id="rId7" Type="http://schemas.openxmlformats.org/officeDocument/2006/relationships/tags" Target="../tags/tag215.xml"/><Relationship Id="rId12" Type="http://schemas.openxmlformats.org/officeDocument/2006/relationships/tags" Target="../tags/tag220.xml"/><Relationship Id="rId17" Type="http://schemas.openxmlformats.org/officeDocument/2006/relationships/tags" Target="../tags/tag225.xml"/><Relationship Id="rId2" Type="http://schemas.openxmlformats.org/officeDocument/2006/relationships/tags" Target="../tags/tag210.xml"/><Relationship Id="rId16" Type="http://schemas.openxmlformats.org/officeDocument/2006/relationships/tags" Target="../tags/tag224.xml"/><Relationship Id="rId20" Type="http://schemas.openxmlformats.org/officeDocument/2006/relationships/tags" Target="../tags/tag228.xml"/><Relationship Id="rId1" Type="http://schemas.openxmlformats.org/officeDocument/2006/relationships/tags" Target="../tags/tag209.xml"/><Relationship Id="rId6" Type="http://schemas.openxmlformats.org/officeDocument/2006/relationships/tags" Target="../tags/tag214.xml"/><Relationship Id="rId11" Type="http://schemas.openxmlformats.org/officeDocument/2006/relationships/tags" Target="../tags/tag219.xml"/><Relationship Id="rId24" Type="http://schemas.openxmlformats.org/officeDocument/2006/relationships/image" Target="../media/image5.png"/><Relationship Id="rId5" Type="http://schemas.openxmlformats.org/officeDocument/2006/relationships/tags" Target="../tags/tag213.xml"/><Relationship Id="rId15" Type="http://schemas.openxmlformats.org/officeDocument/2006/relationships/tags" Target="../tags/tag223.xml"/><Relationship Id="rId23" Type="http://schemas.openxmlformats.org/officeDocument/2006/relationships/slideLayout" Target="../slideLayouts/slideLayout2.xml"/><Relationship Id="rId10" Type="http://schemas.openxmlformats.org/officeDocument/2006/relationships/tags" Target="../tags/tag218.xml"/><Relationship Id="rId19" Type="http://schemas.openxmlformats.org/officeDocument/2006/relationships/tags" Target="../tags/tag227.xml"/><Relationship Id="rId4" Type="http://schemas.openxmlformats.org/officeDocument/2006/relationships/tags" Target="../tags/tag212.xml"/><Relationship Id="rId9" Type="http://schemas.openxmlformats.org/officeDocument/2006/relationships/tags" Target="../tags/tag217.xml"/><Relationship Id="rId14" Type="http://schemas.openxmlformats.org/officeDocument/2006/relationships/tags" Target="../tags/tag222.xml"/><Relationship Id="rId22" Type="http://schemas.openxmlformats.org/officeDocument/2006/relationships/tags" Target="../tags/tag230.xml"/></Relationships>
</file>

<file path=ppt/slides/_rels/slide19.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tags" Target="../tags/tag243.xml"/><Relationship Id="rId18" Type="http://schemas.openxmlformats.org/officeDocument/2006/relationships/image" Target="../media/image16.png"/><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tags" Target="../tags/tag242.xml"/><Relationship Id="rId17" Type="http://schemas.openxmlformats.org/officeDocument/2006/relationships/slideLayout" Target="../slideLayouts/slideLayout2.xml"/><Relationship Id="rId2" Type="http://schemas.openxmlformats.org/officeDocument/2006/relationships/tags" Target="../tags/tag232.xml"/><Relationship Id="rId16" Type="http://schemas.openxmlformats.org/officeDocument/2006/relationships/tags" Target="../tags/tag246.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tags" Target="../tags/tag241.xml"/><Relationship Id="rId5" Type="http://schemas.openxmlformats.org/officeDocument/2006/relationships/tags" Target="../tags/tag235.xml"/><Relationship Id="rId15" Type="http://schemas.openxmlformats.org/officeDocument/2006/relationships/tags" Target="../tags/tag245.xml"/><Relationship Id="rId10" Type="http://schemas.openxmlformats.org/officeDocument/2006/relationships/tags" Target="../tags/tag240.xml"/><Relationship Id="rId4" Type="http://schemas.openxmlformats.org/officeDocument/2006/relationships/tags" Target="../tags/tag234.xml"/><Relationship Id="rId9" Type="http://schemas.openxmlformats.org/officeDocument/2006/relationships/tags" Target="../tags/tag239.xml"/><Relationship Id="rId14" Type="http://schemas.openxmlformats.org/officeDocument/2006/relationships/tags" Target="../tags/tag244.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tags" Target="../tags/tag254.xml"/><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image" Target="../media/image5.png"/><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tags" Target="../tags/tag252.xml"/><Relationship Id="rId11" Type="http://schemas.openxmlformats.org/officeDocument/2006/relationships/slideLayout" Target="../slideLayouts/slideLayout2.xml"/><Relationship Id="rId5" Type="http://schemas.openxmlformats.org/officeDocument/2006/relationships/tags" Target="../tags/tag251.xml"/><Relationship Id="rId10" Type="http://schemas.openxmlformats.org/officeDocument/2006/relationships/tags" Target="../tags/tag256.xml"/><Relationship Id="rId4" Type="http://schemas.openxmlformats.org/officeDocument/2006/relationships/tags" Target="../tags/tag250.xml"/><Relationship Id="rId9" Type="http://schemas.openxmlformats.org/officeDocument/2006/relationships/tags" Target="../tags/tag255.xml"/></Relationships>
</file>

<file path=ppt/slides/_rels/slide21.xml.rels><?xml version="1.0" encoding="UTF-8" standalone="yes"?>
<Relationships xmlns="http://schemas.openxmlformats.org/package/2006/relationships"><Relationship Id="rId8" Type="http://schemas.openxmlformats.org/officeDocument/2006/relationships/tags" Target="../tags/tag264.xml"/><Relationship Id="rId13" Type="http://schemas.openxmlformats.org/officeDocument/2006/relationships/tags" Target="../tags/tag269.xml"/><Relationship Id="rId18" Type="http://schemas.openxmlformats.org/officeDocument/2006/relationships/tags" Target="../tags/tag274.xml"/><Relationship Id="rId26" Type="http://schemas.openxmlformats.org/officeDocument/2006/relationships/tags" Target="../tags/tag282.xml"/><Relationship Id="rId39" Type="http://schemas.openxmlformats.org/officeDocument/2006/relationships/slideLayout" Target="../slideLayouts/slideLayout2.xml"/><Relationship Id="rId3" Type="http://schemas.openxmlformats.org/officeDocument/2006/relationships/tags" Target="../tags/tag259.xml"/><Relationship Id="rId21" Type="http://schemas.openxmlformats.org/officeDocument/2006/relationships/tags" Target="../tags/tag277.xml"/><Relationship Id="rId34" Type="http://schemas.openxmlformats.org/officeDocument/2006/relationships/tags" Target="../tags/tag290.xml"/><Relationship Id="rId7" Type="http://schemas.openxmlformats.org/officeDocument/2006/relationships/tags" Target="../tags/tag263.xml"/><Relationship Id="rId12" Type="http://schemas.openxmlformats.org/officeDocument/2006/relationships/tags" Target="../tags/tag268.xml"/><Relationship Id="rId17" Type="http://schemas.openxmlformats.org/officeDocument/2006/relationships/tags" Target="../tags/tag273.xml"/><Relationship Id="rId25" Type="http://schemas.openxmlformats.org/officeDocument/2006/relationships/tags" Target="../tags/tag281.xml"/><Relationship Id="rId33" Type="http://schemas.openxmlformats.org/officeDocument/2006/relationships/tags" Target="../tags/tag289.xml"/><Relationship Id="rId38" Type="http://schemas.openxmlformats.org/officeDocument/2006/relationships/tags" Target="../tags/tag294.xml"/><Relationship Id="rId2" Type="http://schemas.openxmlformats.org/officeDocument/2006/relationships/tags" Target="../tags/tag258.xml"/><Relationship Id="rId16" Type="http://schemas.openxmlformats.org/officeDocument/2006/relationships/tags" Target="../tags/tag272.xml"/><Relationship Id="rId20" Type="http://schemas.openxmlformats.org/officeDocument/2006/relationships/tags" Target="../tags/tag276.xml"/><Relationship Id="rId29" Type="http://schemas.openxmlformats.org/officeDocument/2006/relationships/tags" Target="../tags/tag285.xml"/><Relationship Id="rId1" Type="http://schemas.openxmlformats.org/officeDocument/2006/relationships/tags" Target="../tags/tag257.xml"/><Relationship Id="rId6" Type="http://schemas.openxmlformats.org/officeDocument/2006/relationships/tags" Target="../tags/tag262.xml"/><Relationship Id="rId11" Type="http://schemas.openxmlformats.org/officeDocument/2006/relationships/tags" Target="../tags/tag267.xml"/><Relationship Id="rId24" Type="http://schemas.openxmlformats.org/officeDocument/2006/relationships/tags" Target="../tags/tag280.xml"/><Relationship Id="rId32" Type="http://schemas.openxmlformats.org/officeDocument/2006/relationships/tags" Target="../tags/tag288.xml"/><Relationship Id="rId37" Type="http://schemas.openxmlformats.org/officeDocument/2006/relationships/tags" Target="../tags/tag293.xml"/><Relationship Id="rId40" Type="http://schemas.openxmlformats.org/officeDocument/2006/relationships/image" Target="../media/image17.png"/><Relationship Id="rId5" Type="http://schemas.openxmlformats.org/officeDocument/2006/relationships/tags" Target="../tags/tag261.xml"/><Relationship Id="rId15" Type="http://schemas.openxmlformats.org/officeDocument/2006/relationships/tags" Target="../tags/tag271.xml"/><Relationship Id="rId23" Type="http://schemas.openxmlformats.org/officeDocument/2006/relationships/tags" Target="../tags/tag279.xml"/><Relationship Id="rId28" Type="http://schemas.openxmlformats.org/officeDocument/2006/relationships/tags" Target="../tags/tag284.xml"/><Relationship Id="rId36" Type="http://schemas.openxmlformats.org/officeDocument/2006/relationships/tags" Target="../tags/tag292.xml"/><Relationship Id="rId10" Type="http://schemas.openxmlformats.org/officeDocument/2006/relationships/tags" Target="../tags/tag266.xml"/><Relationship Id="rId19" Type="http://schemas.openxmlformats.org/officeDocument/2006/relationships/tags" Target="../tags/tag275.xml"/><Relationship Id="rId31" Type="http://schemas.openxmlformats.org/officeDocument/2006/relationships/tags" Target="../tags/tag287.xml"/><Relationship Id="rId4" Type="http://schemas.openxmlformats.org/officeDocument/2006/relationships/tags" Target="../tags/tag260.xml"/><Relationship Id="rId9" Type="http://schemas.openxmlformats.org/officeDocument/2006/relationships/tags" Target="../tags/tag265.xml"/><Relationship Id="rId14" Type="http://schemas.openxmlformats.org/officeDocument/2006/relationships/tags" Target="../tags/tag270.xml"/><Relationship Id="rId22" Type="http://schemas.openxmlformats.org/officeDocument/2006/relationships/tags" Target="../tags/tag278.xml"/><Relationship Id="rId27" Type="http://schemas.openxmlformats.org/officeDocument/2006/relationships/tags" Target="../tags/tag283.xml"/><Relationship Id="rId30" Type="http://schemas.openxmlformats.org/officeDocument/2006/relationships/tags" Target="../tags/tag286.xml"/><Relationship Id="rId35" Type="http://schemas.openxmlformats.org/officeDocument/2006/relationships/tags" Target="../tags/tag291.xml"/></Relationships>
</file>

<file path=ppt/slides/_rels/slide22.xml.rels><?xml version="1.0" encoding="UTF-8" standalone="yes"?>
<Relationships xmlns="http://schemas.openxmlformats.org/package/2006/relationships"><Relationship Id="rId8" Type="http://schemas.openxmlformats.org/officeDocument/2006/relationships/tags" Target="../tags/tag302.xml"/><Relationship Id="rId13" Type="http://schemas.openxmlformats.org/officeDocument/2006/relationships/image" Target="../media/image5.png"/><Relationship Id="rId3" Type="http://schemas.openxmlformats.org/officeDocument/2006/relationships/tags" Target="../tags/tag297.xml"/><Relationship Id="rId7" Type="http://schemas.openxmlformats.org/officeDocument/2006/relationships/tags" Target="../tags/tag301.xml"/><Relationship Id="rId12" Type="http://schemas.openxmlformats.org/officeDocument/2006/relationships/slideLayout" Target="../slideLayouts/slideLayout2.xml"/><Relationship Id="rId2" Type="http://schemas.openxmlformats.org/officeDocument/2006/relationships/tags" Target="../tags/tag296.xml"/><Relationship Id="rId1" Type="http://schemas.openxmlformats.org/officeDocument/2006/relationships/tags" Target="../tags/tag295.xml"/><Relationship Id="rId6" Type="http://schemas.openxmlformats.org/officeDocument/2006/relationships/tags" Target="../tags/tag300.xml"/><Relationship Id="rId11" Type="http://schemas.openxmlformats.org/officeDocument/2006/relationships/tags" Target="../tags/tag305.xml"/><Relationship Id="rId5" Type="http://schemas.openxmlformats.org/officeDocument/2006/relationships/tags" Target="../tags/tag299.xml"/><Relationship Id="rId10" Type="http://schemas.openxmlformats.org/officeDocument/2006/relationships/tags" Target="../tags/tag304.xml"/><Relationship Id="rId4" Type="http://schemas.openxmlformats.org/officeDocument/2006/relationships/tags" Target="../tags/tag298.xml"/><Relationship Id="rId9" Type="http://schemas.openxmlformats.org/officeDocument/2006/relationships/tags" Target="../tags/tag303.xml"/></Relationships>
</file>

<file path=ppt/slides/_rels/slide23.xml.rels><?xml version="1.0" encoding="UTF-8" standalone="yes"?>
<Relationships xmlns="http://schemas.openxmlformats.org/package/2006/relationships"><Relationship Id="rId8" Type="http://schemas.openxmlformats.org/officeDocument/2006/relationships/tags" Target="../tags/tag313.xml"/><Relationship Id="rId3" Type="http://schemas.openxmlformats.org/officeDocument/2006/relationships/tags" Target="../tags/tag308.xml"/><Relationship Id="rId7" Type="http://schemas.openxmlformats.org/officeDocument/2006/relationships/tags" Target="../tags/tag312.xml"/><Relationship Id="rId12" Type="http://schemas.openxmlformats.org/officeDocument/2006/relationships/image" Target="../media/image18.emf"/><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tags" Target="../tags/tag311.xml"/><Relationship Id="rId11" Type="http://schemas.openxmlformats.org/officeDocument/2006/relationships/slideLayout" Target="../slideLayouts/slideLayout2.xml"/><Relationship Id="rId5" Type="http://schemas.openxmlformats.org/officeDocument/2006/relationships/tags" Target="../tags/tag310.xml"/><Relationship Id="rId10" Type="http://schemas.openxmlformats.org/officeDocument/2006/relationships/tags" Target="../tags/tag315.xml"/><Relationship Id="rId4" Type="http://schemas.openxmlformats.org/officeDocument/2006/relationships/tags" Target="../tags/tag309.xml"/><Relationship Id="rId9" Type="http://schemas.openxmlformats.org/officeDocument/2006/relationships/tags" Target="../tags/tag314.xml"/></Relationships>
</file>

<file path=ppt/slides/_rels/slide24.xml.rels><?xml version="1.0" encoding="UTF-8" standalone="yes"?>
<Relationships xmlns="http://schemas.openxmlformats.org/package/2006/relationships"><Relationship Id="rId8" Type="http://schemas.openxmlformats.org/officeDocument/2006/relationships/tags" Target="../tags/tag323.xml"/><Relationship Id="rId3" Type="http://schemas.openxmlformats.org/officeDocument/2006/relationships/tags" Target="../tags/tag318.xml"/><Relationship Id="rId7" Type="http://schemas.openxmlformats.org/officeDocument/2006/relationships/tags" Target="../tags/tag322.xml"/><Relationship Id="rId12" Type="http://schemas.openxmlformats.org/officeDocument/2006/relationships/image" Target="../media/image19.emf"/><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tags" Target="../tags/tag321.xml"/><Relationship Id="rId11" Type="http://schemas.openxmlformats.org/officeDocument/2006/relationships/slideLayout" Target="../slideLayouts/slideLayout2.xml"/><Relationship Id="rId5" Type="http://schemas.openxmlformats.org/officeDocument/2006/relationships/tags" Target="../tags/tag320.xml"/><Relationship Id="rId10" Type="http://schemas.openxmlformats.org/officeDocument/2006/relationships/tags" Target="../tags/tag325.xml"/><Relationship Id="rId4" Type="http://schemas.openxmlformats.org/officeDocument/2006/relationships/tags" Target="../tags/tag319.xml"/><Relationship Id="rId9" Type="http://schemas.openxmlformats.org/officeDocument/2006/relationships/tags" Target="../tags/tag324.xml"/></Relationships>
</file>

<file path=ppt/slides/_rels/slide25.xml.rels><?xml version="1.0" encoding="UTF-8" standalone="yes"?>
<Relationships xmlns="http://schemas.openxmlformats.org/package/2006/relationships"><Relationship Id="rId8" Type="http://schemas.openxmlformats.org/officeDocument/2006/relationships/tags" Target="../tags/tag333.xml"/><Relationship Id="rId13" Type="http://schemas.openxmlformats.org/officeDocument/2006/relationships/tags" Target="../tags/tag338.xml"/><Relationship Id="rId18" Type="http://schemas.openxmlformats.org/officeDocument/2006/relationships/tags" Target="../tags/tag343.xml"/><Relationship Id="rId26" Type="http://schemas.openxmlformats.org/officeDocument/2006/relationships/tags" Target="../tags/tag351.xml"/><Relationship Id="rId39" Type="http://schemas.openxmlformats.org/officeDocument/2006/relationships/tags" Target="../tags/tag364.xml"/><Relationship Id="rId3" Type="http://schemas.openxmlformats.org/officeDocument/2006/relationships/tags" Target="../tags/tag328.xml"/><Relationship Id="rId21" Type="http://schemas.openxmlformats.org/officeDocument/2006/relationships/tags" Target="../tags/tag346.xml"/><Relationship Id="rId34" Type="http://schemas.openxmlformats.org/officeDocument/2006/relationships/tags" Target="../tags/tag359.xml"/><Relationship Id="rId42" Type="http://schemas.openxmlformats.org/officeDocument/2006/relationships/tags" Target="../tags/tag367.xml"/><Relationship Id="rId47" Type="http://schemas.openxmlformats.org/officeDocument/2006/relationships/slideLayout" Target="../slideLayouts/slideLayout2.xml"/><Relationship Id="rId7" Type="http://schemas.openxmlformats.org/officeDocument/2006/relationships/tags" Target="../tags/tag332.xml"/><Relationship Id="rId12" Type="http://schemas.openxmlformats.org/officeDocument/2006/relationships/tags" Target="../tags/tag337.xml"/><Relationship Id="rId17" Type="http://schemas.openxmlformats.org/officeDocument/2006/relationships/tags" Target="../tags/tag342.xml"/><Relationship Id="rId25" Type="http://schemas.openxmlformats.org/officeDocument/2006/relationships/tags" Target="../tags/tag350.xml"/><Relationship Id="rId33" Type="http://schemas.openxmlformats.org/officeDocument/2006/relationships/tags" Target="../tags/tag358.xml"/><Relationship Id="rId38" Type="http://schemas.openxmlformats.org/officeDocument/2006/relationships/tags" Target="../tags/tag363.xml"/><Relationship Id="rId46" Type="http://schemas.openxmlformats.org/officeDocument/2006/relationships/tags" Target="../tags/tag371.xml"/><Relationship Id="rId2" Type="http://schemas.openxmlformats.org/officeDocument/2006/relationships/tags" Target="../tags/tag327.xml"/><Relationship Id="rId16" Type="http://schemas.openxmlformats.org/officeDocument/2006/relationships/tags" Target="../tags/tag341.xml"/><Relationship Id="rId20" Type="http://schemas.openxmlformats.org/officeDocument/2006/relationships/tags" Target="../tags/tag345.xml"/><Relationship Id="rId29" Type="http://schemas.openxmlformats.org/officeDocument/2006/relationships/tags" Target="../tags/tag354.xml"/><Relationship Id="rId41" Type="http://schemas.openxmlformats.org/officeDocument/2006/relationships/tags" Target="../tags/tag366.xml"/><Relationship Id="rId1" Type="http://schemas.openxmlformats.org/officeDocument/2006/relationships/tags" Target="../tags/tag326.xml"/><Relationship Id="rId6" Type="http://schemas.openxmlformats.org/officeDocument/2006/relationships/tags" Target="../tags/tag331.xml"/><Relationship Id="rId11" Type="http://schemas.openxmlformats.org/officeDocument/2006/relationships/tags" Target="../tags/tag336.xml"/><Relationship Id="rId24" Type="http://schemas.openxmlformats.org/officeDocument/2006/relationships/tags" Target="../tags/tag349.xml"/><Relationship Id="rId32" Type="http://schemas.openxmlformats.org/officeDocument/2006/relationships/tags" Target="../tags/tag357.xml"/><Relationship Id="rId37" Type="http://schemas.openxmlformats.org/officeDocument/2006/relationships/tags" Target="../tags/tag362.xml"/><Relationship Id="rId40" Type="http://schemas.openxmlformats.org/officeDocument/2006/relationships/tags" Target="../tags/tag365.xml"/><Relationship Id="rId45" Type="http://schemas.openxmlformats.org/officeDocument/2006/relationships/tags" Target="../tags/tag370.xml"/><Relationship Id="rId5" Type="http://schemas.openxmlformats.org/officeDocument/2006/relationships/tags" Target="../tags/tag330.xml"/><Relationship Id="rId15" Type="http://schemas.openxmlformats.org/officeDocument/2006/relationships/tags" Target="../tags/tag340.xml"/><Relationship Id="rId23" Type="http://schemas.openxmlformats.org/officeDocument/2006/relationships/tags" Target="../tags/tag348.xml"/><Relationship Id="rId28" Type="http://schemas.openxmlformats.org/officeDocument/2006/relationships/tags" Target="../tags/tag353.xml"/><Relationship Id="rId36" Type="http://schemas.openxmlformats.org/officeDocument/2006/relationships/tags" Target="../tags/tag361.xml"/><Relationship Id="rId10" Type="http://schemas.openxmlformats.org/officeDocument/2006/relationships/tags" Target="../tags/tag335.xml"/><Relationship Id="rId19" Type="http://schemas.openxmlformats.org/officeDocument/2006/relationships/tags" Target="../tags/tag344.xml"/><Relationship Id="rId31" Type="http://schemas.openxmlformats.org/officeDocument/2006/relationships/tags" Target="../tags/tag356.xml"/><Relationship Id="rId44" Type="http://schemas.openxmlformats.org/officeDocument/2006/relationships/tags" Target="../tags/tag369.xml"/><Relationship Id="rId4" Type="http://schemas.openxmlformats.org/officeDocument/2006/relationships/tags" Target="../tags/tag329.xml"/><Relationship Id="rId9" Type="http://schemas.openxmlformats.org/officeDocument/2006/relationships/tags" Target="../tags/tag334.xml"/><Relationship Id="rId14" Type="http://schemas.openxmlformats.org/officeDocument/2006/relationships/tags" Target="../tags/tag339.xml"/><Relationship Id="rId22" Type="http://schemas.openxmlformats.org/officeDocument/2006/relationships/tags" Target="../tags/tag347.xml"/><Relationship Id="rId27" Type="http://schemas.openxmlformats.org/officeDocument/2006/relationships/tags" Target="../tags/tag352.xml"/><Relationship Id="rId30" Type="http://schemas.openxmlformats.org/officeDocument/2006/relationships/tags" Target="../tags/tag355.xml"/><Relationship Id="rId35" Type="http://schemas.openxmlformats.org/officeDocument/2006/relationships/tags" Target="../tags/tag360.xml"/><Relationship Id="rId43" Type="http://schemas.openxmlformats.org/officeDocument/2006/relationships/tags" Target="../tags/tag368.xml"/></Relationships>
</file>

<file path=ppt/slides/_rels/slide26.xml.rels><?xml version="1.0" encoding="UTF-8" standalone="yes"?>
<Relationships xmlns="http://schemas.openxmlformats.org/package/2006/relationships"><Relationship Id="rId26" Type="http://schemas.openxmlformats.org/officeDocument/2006/relationships/tags" Target="../tags/tag397.xml"/><Relationship Id="rId21" Type="http://schemas.openxmlformats.org/officeDocument/2006/relationships/tags" Target="../tags/tag392.xml"/><Relationship Id="rId34" Type="http://schemas.openxmlformats.org/officeDocument/2006/relationships/tags" Target="../tags/tag405.xml"/><Relationship Id="rId42" Type="http://schemas.openxmlformats.org/officeDocument/2006/relationships/tags" Target="../tags/tag413.xml"/><Relationship Id="rId47" Type="http://schemas.openxmlformats.org/officeDocument/2006/relationships/tags" Target="../tags/tag418.xml"/><Relationship Id="rId50" Type="http://schemas.openxmlformats.org/officeDocument/2006/relationships/tags" Target="../tags/tag421.xml"/><Relationship Id="rId55" Type="http://schemas.openxmlformats.org/officeDocument/2006/relationships/tags" Target="../tags/tag426.xml"/><Relationship Id="rId63" Type="http://schemas.openxmlformats.org/officeDocument/2006/relationships/tags" Target="../tags/tag434.xml"/><Relationship Id="rId68" Type="http://schemas.openxmlformats.org/officeDocument/2006/relationships/tags" Target="../tags/tag439.xml"/><Relationship Id="rId76" Type="http://schemas.openxmlformats.org/officeDocument/2006/relationships/tags" Target="../tags/tag447.xml"/><Relationship Id="rId84" Type="http://schemas.openxmlformats.org/officeDocument/2006/relationships/tags" Target="../tags/tag455.xml"/><Relationship Id="rId89" Type="http://schemas.openxmlformats.org/officeDocument/2006/relationships/tags" Target="../tags/tag460.xml"/><Relationship Id="rId97" Type="http://schemas.openxmlformats.org/officeDocument/2006/relationships/tags" Target="../tags/tag468.xml"/><Relationship Id="rId7" Type="http://schemas.openxmlformats.org/officeDocument/2006/relationships/tags" Target="../tags/tag378.xml"/><Relationship Id="rId71" Type="http://schemas.openxmlformats.org/officeDocument/2006/relationships/tags" Target="../tags/tag442.xml"/><Relationship Id="rId92" Type="http://schemas.openxmlformats.org/officeDocument/2006/relationships/tags" Target="../tags/tag463.xml"/><Relationship Id="rId2" Type="http://schemas.openxmlformats.org/officeDocument/2006/relationships/tags" Target="../tags/tag373.xml"/><Relationship Id="rId16" Type="http://schemas.openxmlformats.org/officeDocument/2006/relationships/tags" Target="../tags/tag387.xml"/><Relationship Id="rId29" Type="http://schemas.openxmlformats.org/officeDocument/2006/relationships/tags" Target="../tags/tag400.xml"/><Relationship Id="rId11" Type="http://schemas.openxmlformats.org/officeDocument/2006/relationships/tags" Target="../tags/tag382.xml"/><Relationship Id="rId24" Type="http://schemas.openxmlformats.org/officeDocument/2006/relationships/tags" Target="../tags/tag395.xml"/><Relationship Id="rId32" Type="http://schemas.openxmlformats.org/officeDocument/2006/relationships/tags" Target="../tags/tag403.xml"/><Relationship Id="rId37" Type="http://schemas.openxmlformats.org/officeDocument/2006/relationships/tags" Target="../tags/tag408.xml"/><Relationship Id="rId40" Type="http://schemas.openxmlformats.org/officeDocument/2006/relationships/tags" Target="../tags/tag411.xml"/><Relationship Id="rId45" Type="http://schemas.openxmlformats.org/officeDocument/2006/relationships/tags" Target="../tags/tag416.xml"/><Relationship Id="rId53" Type="http://schemas.openxmlformats.org/officeDocument/2006/relationships/tags" Target="../tags/tag424.xml"/><Relationship Id="rId58" Type="http://schemas.openxmlformats.org/officeDocument/2006/relationships/tags" Target="../tags/tag429.xml"/><Relationship Id="rId66" Type="http://schemas.openxmlformats.org/officeDocument/2006/relationships/tags" Target="../tags/tag437.xml"/><Relationship Id="rId74" Type="http://schemas.openxmlformats.org/officeDocument/2006/relationships/tags" Target="../tags/tag445.xml"/><Relationship Id="rId79" Type="http://schemas.openxmlformats.org/officeDocument/2006/relationships/tags" Target="../tags/tag450.xml"/><Relationship Id="rId87" Type="http://schemas.openxmlformats.org/officeDocument/2006/relationships/tags" Target="../tags/tag458.xml"/><Relationship Id="rId5" Type="http://schemas.openxmlformats.org/officeDocument/2006/relationships/tags" Target="../tags/tag376.xml"/><Relationship Id="rId61" Type="http://schemas.openxmlformats.org/officeDocument/2006/relationships/tags" Target="../tags/tag432.xml"/><Relationship Id="rId82" Type="http://schemas.openxmlformats.org/officeDocument/2006/relationships/tags" Target="../tags/tag453.xml"/><Relationship Id="rId90" Type="http://schemas.openxmlformats.org/officeDocument/2006/relationships/tags" Target="../tags/tag461.xml"/><Relationship Id="rId95" Type="http://schemas.openxmlformats.org/officeDocument/2006/relationships/tags" Target="../tags/tag466.xml"/><Relationship Id="rId19" Type="http://schemas.openxmlformats.org/officeDocument/2006/relationships/tags" Target="../tags/tag390.xml"/><Relationship Id="rId14" Type="http://schemas.openxmlformats.org/officeDocument/2006/relationships/tags" Target="../tags/tag385.xml"/><Relationship Id="rId22" Type="http://schemas.openxmlformats.org/officeDocument/2006/relationships/tags" Target="../tags/tag393.xml"/><Relationship Id="rId27" Type="http://schemas.openxmlformats.org/officeDocument/2006/relationships/tags" Target="../tags/tag398.xml"/><Relationship Id="rId30" Type="http://schemas.openxmlformats.org/officeDocument/2006/relationships/tags" Target="../tags/tag401.xml"/><Relationship Id="rId35" Type="http://schemas.openxmlformats.org/officeDocument/2006/relationships/tags" Target="../tags/tag406.xml"/><Relationship Id="rId43" Type="http://schemas.openxmlformats.org/officeDocument/2006/relationships/tags" Target="../tags/tag414.xml"/><Relationship Id="rId48" Type="http://schemas.openxmlformats.org/officeDocument/2006/relationships/tags" Target="../tags/tag419.xml"/><Relationship Id="rId56" Type="http://schemas.openxmlformats.org/officeDocument/2006/relationships/tags" Target="../tags/tag427.xml"/><Relationship Id="rId64" Type="http://schemas.openxmlformats.org/officeDocument/2006/relationships/tags" Target="../tags/tag435.xml"/><Relationship Id="rId69" Type="http://schemas.openxmlformats.org/officeDocument/2006/relationships/tags" Target="../tags/tag440.xml"/><Relationship Id="rId77" Type="http://schemas.openxmlformats.org/officeDocument/2006/relationships/tags" Target="../tags/tag448.xml"/><Relationship Id="rId100" Type="http://schemas.openxmlformats.org/officeDocument/2006/relationships/tags" Target="../tags/tag471.xml"/><Relationship Id="rId8" Type="http://schemas.openxmlformats.org/officeDocument/2006/relationships/tags" Target="../tags/tag379.xml"/><Relationship Id="rId51" Type="http://schemas.openxmlformats.org/officeDocument/2006/relationships/tags" Target="../tags/tag422.xml"/><Relationship Id="rId72" Type="http://schemas.openxmlformats.org/officeDocument/2006/relationships/tags" Target="../tags/tag443.xml"/><Relationship Id="rId80" Type="http://schemas.openxmlformats.org/officeDocument/2006/relationships/tags" Target="../tags/tag451.xml"/><Relationship Id="rId85" Type="http://schemas.openxmlformats.org/officeDocument/2006/relationships/tags" Target="../tags/tag456.xml"/><Relationship Id="rId93" Type="http://schemas.openxmlformats.org/officeDocument/2006/relationships/tags" Target="../tags/tag464.xml"/><Relationship Id="rId98" Type="http://schemas.openxmlformats.org/officeDocument/2006/relationships/tags" Target="../tags/tag469.xml"/><Relationship Id="rId3" Type="http://schemas.openxmlformats.org/officeDocument/2006/relationships/tags" Target="../tags/tag374.xml"/><Relationship Id="rId12" Type="http://schemas.openxmlformats.org/officeDocument/2006/relationships/tags" Target="../tags/tag383.xml"/><Relationship Id="rId17" Type="http://schemas.openxmlformats.org/officeDocument/2006/relationships/tags" Target="../tags/tag388.xml"/><Relationship Id="rId25" Type="http://schemas.openxmlformats.org/officeDocument/2006/relationships/tags" Target="../tags/tag396.xml"/><Relationship Id="rId33" Type="http://schemas.openxmlformats.org/officeDocument/2006/relationships/tags" Target="../tags/tag404.xml"/><Relationship Id="rId38" Type="http://schemas.openxmlformats.org/officeDocument/2006/relationships/tags" Target="../tags/tag409.xml"/><Relationship Id="rId46" Type="http://schemas.openxmlformats.org/officeDocument/2006/relationships/tags" Target="../tags/tag417.xml"/><Relationship Id="rId59" Type="http://schemas.openxmlformats.org/officeDocument/2006/relationships/tags" Target="../tags/tag430.xml"/><Relationship Id="rId67" Type="http://schemas.openxmlformats.org/officeDocument/2006/relationships/tags" Target="../tags/tag438.xml"/><Relationship Id="rId20" Type="http://schemas.openxmlformats.org/officeDocument/2006/relationships/tags" Target="../tags/tag391.xml"/><Relationship Id="rId41" Type="http://schemas.openxmlformats.org/officeDocument/2006/relationships/tags" Target="../tags/tag412.xml"/><Relationship Id="rId54" Type="http://schemas.openxmlformats.org/officeDocument/2006/relationships/tags" Target="../tags/tag425.xml"/><Relationship Id="rId62" Type="http://schemas.openxmlformats.org/officeDocument/2006/relationships/tags" Target="../tags/tag433.xml"/><Relationship Id="rId70" Type="http://schemas.openxmlformats.org/officeDocument/2006/relationships/tags" Target="../tags/tag441.xml"/><Relationship Id="rId75" Type="http://schemas.openxmlformats.org/officeDocument/2006/relationships/tags" Target="../tags/tag446.xml"/><Relationship Id="rId83" Type="http://schemas.openxmlformats.org/officeDocument/2006/relationships/tags" Target="../tags/tag454.xml"/><Relationship Id="rId88" Type="http://schemas.openxmlformats.org/officeDocument/2006/relationships/tags" Target="../tags/tag459.xml"/><Relationship Id="rId91" Type="http://schemas.openxmlformats.org/officeDocument/2006/relationships/tags" Target="../tags/tag462.xml"/><Relationship Id="rId96" Type="http://schemas.openxmlformats.org/officeDocument/2006/relationships/tags" Target="../tags/tag467.xml"/><Relationship Id="rId1" Type="http://schemas.openxmlformats.org/officeDocument/2006/relationships/tags" Target="../tags/tag372.xml"/><Relationship Id="rId6" Type="http://schemas.openxmlformats.org/officeDocument/2006/relationships/tags" Target="../tags/tag377.xml"/><Relationship Id="rId15" Type="http://schemas.openxmlformats.org/officeDocument/2006/relationships/tags" Target="../tags/tag386.xml"/><Relationship Id="rId23" Type="http://schemas.openxmlformats.org/officeDocument/2006/relationships/tags" Target="../tags/tag394.xml"/><Relationship Id="rId28" Type="http://schemas.openxmlformats.org/officeDocument/2006/relationships/tags" Target="../tags/tag399.xml"/><Relationship Id="rId36" Type="http://schemas.openxmlformats.org/officeDocument/2006/relationships/tags" Target="../tags/tag407.xml"/><Relationship Id="rId49" Type="http://schemas.openxmlformats.org/officeDocument/2006/relationships/tags" Target="../tags/tag420.xml"/><Relationship Id="rId57" Type="http://schemas.openxmlformats.org/officeDocument/2006/relationships/tags" Target="../tags/tag428.xml"/><Relationship Id="rId10" Type="http://schemas.openxmlformats.org/officeDocument/2006/relationships/tags" Target="../tags/tag381.xml"/><Relationship Id="rId31" Type="http://schemas.openxmlformats.org/officeDocument/2006/relationships/tags" Target="../tags/tag402.xml"/><Relationship Id="rId44" Type="http://schemas.openxmlformats.org/officeDocument/2006/relationships/tags" Target="../tags/tag415.xml"/><Relationship Id="rId52" Type="http://schemas.openxmlformats.org/officeDocument/2006/relationships/tags" Target="../tags/tag423.xml"/><Relationship Id="rId60" Type="http://schemas.openxmlformats.org/officeDocument/2006/relationships/tags" Target="../tags/tag431.xml"/><Relationship Id="rId65" Type="http://schemas.openxmlformats.org/officeDocument/2006/relationships/tags" Target="../tags/tag436.xml"/><Relationship Id="rId73" Type="http://schemas.openxmlformats.org/officeDocument/2006/relationships/tags" Target="../tags/tag444.xml"/><Relationship Id="rId78" Type="http://schemas.openxmlformats.org/officeDocument/2006/relationships/tags" Target="../tags/tag449.xml"/><Relationship Id="rId81" Type="http://schemas.openxmlformats.org/officeDocument/2006/relationships/tags" Target="../tags/tag452.xml"/><Relationship Id="rId86" Type="http://schemas.openxmlformats.org/officeDocument/2006/relationships/tags" Target="../tags/tag457.xml"/><Relationship Id="rId94" Type="http://schemas.openxmlformats.org/officeDocument/2006/relationships/tags" Target="../tags/tag465.xml"/><Relationship Id="rId99" Type="http://schemas.openxmlformats.org/officeDocument/2006/relationships/tags" Target="../tags/tag470.xml"/><Relationship Id="rId101" Type="http://schemas.openxmlformats.org/officeDocument/2006/relationships/slideLayout" Target="../slideLayouts/slideLayout2.xml"/><Relationship Id="rId4" Type="http://schemas.openxmlformats.org/officeDocument/2006/relationships/tags" Target="../tags/tag375.xml"/><Relationship Id="rId9" Type="http://schemas.openxmlformats.org/officeDocument/2006/relationships/tags" Target="../tags/tag380.xml"/><Relationship Id="rId13" Type="http://schemas.openxmlformats.org/officeDocument/2006/relationships/tags" Target="../tags/tag384.xml"/><Relationship Id="rId18" Type="http://schemas.openxmlformats.org/officeDocument/2006/relationships/tags" Target="../tags/tag389.xml"/><Relationship Id="rId39" Type="http://schemas.openxmlformats.org/officeDocument/2006/relationships/tags" Target="../tags/tag410.xml"/></Relationships>
</file>

<file path=ppt/slides/_rels/slide27.xml.rels><?xml version="1.0" encoding="UTF-8" standalone="yes"?>
<Relationships xmlns="http://schemas.openxmlformats.org/package/2006/relationships"><Relationship Id="rId8" Type="http://schemas.openxmlformats.org/officeDocument/2006/relationships/tags" Target="../tags/tag479.xml"/><Relationship Id="rId3" Type="http://schemas.openxmlformats.org/officeDocument/2006/relationships/tags" Target="../tags/tag474.xml"/><Relationship Id="rId7" Type="http://schemas.openxmlformats.org/officeDocument/2006/relationships/tags" Target="../tags/tag478.xml"/><Relationship Id="rId12" Type="http://schemas.openxmlformats.org/officeDocument/2006/relationships/image" Target="../media/image20.png"/><Relationship Id="rId2" Type="http://schemas.openxmlformats.org/officeDocument/2006/relationships/tags" Target="../tags/tag473.xml"/><Relationship Id="rId1" Type="http://schemas.openxmlformats.org/officeDocument/2006/relationships/tags" Target="../tags/tag472.xml"/><Relationship Id="rId6" Type="http://schemas.openxmlformats.org/officeDocument/2006/relationships/tags" Target="../tags/tag477.xml"/><Relationship Id="rId11" Type="http://schemas.openxmlformats.org/officeDocument/2006/relationships/slideLayout" Target="../slideLayouts/slideLayout2.xml"/><Relationship Id="rId5" Type="http://schemas.openxmlformats.org/officeDocument/2006/relationships/tags" Target="../tags/tag476.xml"/><Relationship Id="rId10" Type="http://schemas.openxmlformats.org/officeDocument/2006/relationships/tags" Target="../tags/tag481.xml"/><Relationship Id="rId4" Type="http://schemas.openxmlformats.org/officeDocument/2006/relationships/tags" Target="../tags/tag475.xml"/><Relationship Id="rId9" Type="http://schemas.openxmlformats.org/officeDocument/2006/relationships/tags" Target="../tags/tag480.xml"/></Relationships>
</file>

<file path=ppt/slides/_rels/slide28.xml.rels><?xml version="1.0" encoding="UTF-8" standalone="yes"?>
<Relationships xmlns="http://schemas.openxmlformats.org/package/2006/relationships"><Relationship Id="rId8" Type="http://schemas.openxmlformats.org/officeDocument/2006/relationships/tags" Target="../tags/tag489.xml"/><Relationship Id="rId3" Type="http://schemas.openxmlformats.org/officeDocument/2006/relationships/tags" Target="../tags/tag484.xml"/><Relationship Id="rId7" Type="http://schemas.openxmlformats.org/officeDocument/2006/relationships/tags" Target="../tags/tag488.xml"/><Relationship Id="rId12" Type="http://schemas.openxmlformats.org/officeDocument/2006/relationships/image" Target="../media/image21.png"/><Relationship Id="rId2" Type="http://schemas.openxmlformats.org/officeDocument/2006/relationships/tags" Target="../tags/tag483.xml"/><Relationship Id="rId1" Type="http://schemas.openxmlformats.org/officeDocument/2006/relationships/tags" Target="../tags/tag482.xml"/><Relationship Id="rId6" Type="http://schemas.openxmlformats.org/officeDocument/2006/relationships/tags" Target="../tags/tag487.xml"/><Relationship Id="rId11" Type="http://schemas.openxmlformats.org/officeDocument/2006/relationships/slideLayout" Target="../slideLayouts/slideLayout2.xml"/><Relationship Id="rId5" Type="http://schemas.openxmlformats.org/officeDocument/2006/relationships/tags" Target="../tags/tag486.xml"/><Relationship Id="rId10" Type="http://schemas.openxmlformats.org/officeDocument/2006/relationships/tags" Target="../tags/tag491.xml"/><Relationship Id="rId4" Type="http://schemas.openxmlformats.org/officeDocument/2006/relationships/tags" Target="../tags/tag485.xml"/><Relationship Id="rId9" Type="http://schemas.openxmlformats.org/officeDocument/2006/relationships/tags" Target="../tags/tag490.xml"/></Relationships>
</file>

<file path=ppt/slides/_rels/slide29.xml.rels><?xml version="1.0" encoding="UTF-8" standalone="yes"?>
<Relationships xmlns="http://schemas.openxmlformats.org/package/2006/relationships"><Relationship Id="rId8" Type="http://schemas.openxmlformats.org/officeDocument/2006/relationships/tags" Target="../tags/tag499.xml"/><Relationship Id="rId13" Type="http://schemas.openxmlformats.org/officeDocument/2006/relationships/tags" Target="../tags/tag504.xml"/><Relationship Id="rId18" Type="http://schemas.openxmlformats.org/officeDocument/2006/relationships/image" Target="../media/image22.png"/><Relationship Id="rId3" Type="http://schemas.openxmlformats.org/officeDocument/2006/relationships/tags" Target="../tags/tag494.xml"/><Relationship Id="rId21" Type="http://schemas.openxmlformats.org/officeDocument/2006/relationships/image" Target="../media/image25.png"/><Relationship Id="rId7" Type="http://schemas.openxmlformats.org/officeDocument/2006/relationships/tags" Target="../tags/tag498.xml"/><Relationship Id="rId12" Type="http://schemas.openxmlformats.org/officeDocument/2006/relationships/tags" Target="../tags/tag503.xml"/><Relationship Id="rId17" Type="http://schemas.openxmlformats.org/officeDocument/2006/relationships/slideLayout" Target="../slideLayouts/slideLayout2.xml"/><Relationship Id="rId2" Type="http://schemas.openxmlformats.org/officeDocument/2006/relationships/tags" Target="../tags/tag493.xml"/><Relationship Id="rId16" Type="http://schemas.openxmlformats.org/officeDocument/2006/relationships/tags" Target="../tags/tag507.xml"/><Relationship Id="rId20" Type="http://schemas.openxmlformats.org/officeDocument/2006/relationships/image" Target="../media/image24.png"/><Relationship Id="rId1" Type="http://schemas.openxmlformats.org/officeDocument/2006/relationships/tags" Target="../tags/tag492.xml"/><Relationship Id="rId6" Type="http://schemas.openxmlformats.org/officeDocument/2006/relationships/tags" Target="../tags/tag497.xml"/><Relationship Id="rId11" Type="http://schemas.openxmlformats.org/officeDocument/2006/relationships/tags" Target="../tags/tag502.xml"/><Relationship Id="rId5" Type="http://schemas.openxmlformats.org/officeDocument/2006/relationships/tags" Target="../tags/tag496.xml"/><Relationship Id="rId15" Type="http://schemas.openxmlformats.org/officeDocument/2006/relationships/tags" Target="../tags/tag506.xml"/><Relationship Id="rId10" Type="http://schemas.openxmlformats.org/officeDocument/2006/relationships/tags" Target="../tags/tag501.xml"/><Relationship Id="rId19" Type="http://schemas.openxmlformats.org/officeDocument/2006/relationships/image" Target="../media/image23.png"/><Relationship Id="rId4" Type="http://schemas.openxmlformats.org/officeDocument/2006/relationships/tags" Target="../tags/tag495.xml"/><Relationship Id="rId9" Type="http://schemas.openxmlformats.org/officeDocument/2006/relationships/tags" Target="../tags/tag500.xml"/><Relationship Id="rId14" Type="http://schemas.openxmlformats.org/officeDocument/2006/relationships/tags" Target="../tags/tag505.xml"/></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26" Type="http://schemas.openxmlformats.org/officeDocument/2006/relationships/tags" Target="../tags/tag45.xml"/><Relationship Id="rId39" Type="http://schemas.openxmlformats.org/officeDocument/2006/relationships/tags" Target="../tags/tag58.xml"/><Relationship Id="rId3" Type="http://schemas.openxmlformats.org/officeDocument/2006/relationships/tags" Target="../tags/tag22.xml"/><Relationship Id="rId21" Type="http://schemas.openxmlformats.org/officeDocument/2006/relationships/tags" Target="../tags/tag40.xml"/><Relationship Id="rId34" Type="http://schemas.openxmlformats.org/officeDocument/2006/relationships/tags" Target="../tags/tag53.xml"/><Relationship Id="rId42" Type="http://schemas.openxmlformats.org/officeDocument/2006/relationships/tags" Target="../tags/tag61.xml"/><Relationship Id="rId47" Type="http://schemas.openxmlformats.org/officeDocument/2006/relationships/image" Target="../media/image5.png"/><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5" Type="http://schemas.openxmlformats.org/officeDocument/2006/relationships/tags" Target="../tags/tag44.xml"/><Relationship Id="rId33" Type="http://schemas.openxmlformats.org/officeDocument/2006/relationships/tags" Target="../tags/tag52.xml"/><Relationship Id="rId38" Type="http://schemas.openxmlformats.org/officeDocument/2006/relationships/tags" Target="../tags/tag57.xml"/><Relationship Id="rId46" Type="http://schemas.openxmlformats.org/officeDocument/2006/relationships/slideLayout" Target="../slideLayouts/slideLayout2.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tags" Target="../tags/tag39.xml"/><Relationship Id="rId29" Type="http://schemas.openxmlformats.org/officeDocument/2006/relationships/tags" Target="../tags/tag48.xml"/><Relationship Id="rId41" Type="http://schemas.openxmlformats.org/officeDocument/2006/relationships/tags" Target="../tags/tag60.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24" Type="http://schemas.openxmlformats.org/officeDocument/2006/relationships/tags" Target="../tags/tag43.xml"/><Relationship Id="rId32" Type="http://schemas.openxmlformats.org/officeDocument/2006/relationships/tags" Target="../tags/tag51.xml"/><Relationship Id="rId37" Type="http://schemas.openxmlformats.org/officeDocument/2006/relationships/tags" Target="../tags/tag56.xml"/><Relationship Id="rId40" Type="http://schemas.openxmlformats.org/officeDocument/2006/relationships/tags" Target="../tags/tag59.xml"/><Relationship Id="rId45" Type="http://schemas.openxmlformats.org/officeDocument/2006/relationships/tags" Target="../tags/tag64.xml"/><Relationship Id="rId5" Type="http://schemas.openxmlformats.org/officeDocument/2006/relationships/tags" Target="../tags/tag24.xml"/><Relationship Id="rId15" Type="http://schemas.openxmlformats.org/officeDocument/2006/relationships/tags" Target="../tags/tag34.xml"/><Relationship Id="rId23" Type="http://schemas.openxmlformats.org/officeDocument/2006/relationships/tags" Target="../tags/tag42.xml"/><Relationship Id="rId28" Type="http://schemas.openxmlformats.org/officeDocument/2006/relationships/tags" Target="../tags/tag47.xml"/><Relationship Id="rId36" Type="http://schemas.openxmlformats.org/officeDocument/2006/relationships/tags" Target="../tags/tag55.xml"/><Relationship Id="rId10" Type="http://schemas.openxmlformats.org/officeDocument/2006/relationships/tags" Target="../tags/tag29.xml"/><Relationship Id="rId19" Type="http://schemas.openxmlformats.org/officeDocument/2006/relationships/tags" Target="../tags/tag38.xml"/><Relationship Id="rId31" Type="http://schemas.openxmlformats.org/officeDocument/2006/relationships/tags" Target="../tags/tag50.xml"/><Relationship Id="rId44" Type="http://schemas.openxmlformats.org/officeDocument/2006/relationships/tags" Target="../tags/tag63.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tags" Target="../tags/tag41.xml"/><Relationship Id="rId27" Type="http://schemas.openxmlformats.org/officeDocument/2006/relationships/tags" Target="../tags/tag46.xml"/><Relationship Id="rId30" Type="http://schemas.openxmlformats.org/officeDocument/2006/relationships/tags" Target="../tags/tag49.xml"/><Relationship Id="rId35" Type="http://schemas.openxmlformats.org/officeDocument/2006/relationships/tags" Target="../tags/tag54.xml"/><Relationship Id="rId43" Type="http://schemas.openxmlformats.org/officeDocument/2006/relationships/tags" Target="../tags/tag62.xml"/></Relationships>
</file>

<file path=ppt/slides/_rels/slide30.xml.rels><?xml version="1.0" encoding="UTF-8" standalone="yes"?>
<Relationships xmlns="http://schemas.openxmlformats.org/package/2006/relationships"><Relationship Id="rId8" Type="http://schemas.openxmlformats.org/officeDocument/2006/relationships/tags" Target="../tags/tag515.xml"/><Relationship Id="rId13" Type="http://schemas.openxmlformats.org/officeDocument/2006/relationships/slideLayout" Target="../slideLayouts/slideLayout2.xml"/><Relationship Id="rId3" Type="http://schemas.openxmlformats.org/officeDocument/2006/relationships/tags" Target="../tags/tag510.xml"/><Relationship Id="rId7" Type="http://schemas.openxmlformats.org/officeDocument/2006/relationships/tags" Target="../tags/tag514.xml"/><Relationship Id="rId12" Type="http://schemas.openxmlformats.org/officeDocument/2006/relationships/tags" Target="../tags/tag519.xml"/><Relationship Id="rId2" Type="http://schemas.openxmlformats.org/officeDocument/2006/relationships/tags" Target="../tags/tag509.xml"/><Relationship Id="rId1" Type="http://schemas.openxmlformats.org/officeDocument/2006/relationships/tags" Target="../tags/tag508.xml"/><Relationship Id="rId6" Type="http://schemas.openxmlformats.org/officeDocument/2006/relationships/tags" Target="../tags/tag513.xml"/><Relationship Id="rId11" Type="http://schemas.openxmlformats.org/officeDocument/2006/relationships/tags" Target="../tags/tag518.xml"/><Relationship Id="rId5" Type="http://schemas.openxmlformats.org/officeDocument/2006/relationships/tags" Target="../tags/tag512.xml"/><Relationship Id="rId10" Type="http://schemas.openxmlformats.org/officeDocument/2006/relationships/tags" Target="../tags/tag517.xml"/><Relationship Id="rId4" Type="http://schemas.openxmlformats.org/officeDocument/2006/relationships/tags" Target="../tags/tag511.xml"/><Relationship Id="rId9" Type="http://schemas.openxmlformats.org/officeDocument/2006/relationships/tags" Target="../tags/tag516.xml"/></Relationships>
</file>

<file path=ppt/slides/_rels/slide31.xml.rels><?xml version="1.0" encoding="UTF-8" standalone="yes"?>
<Relationships xmlns="http://schemas.openxmlformats.org/package/2006/relationships"><Relationship Id="rId8" Type="http://schemas.openxmlformats.org/officeDocument/2006/relationships/tags" Target="../tags/tag527.xml"/><Relationship Id="rId13" Type="http://schemas.openxmlformats.org/officeDocument/2006/relationships/tags" Target="../tags/tag532.xml"/><Relationship Id="rId3" Type="http://schemas.openxmlformats.org/officeDocument/2006/relationships/tags" Target="../tags/tag522.xml"/><Relationship Id="rId7" Type="http://schemas.openxmlformats.org/officeDocument/2006/relationships/tags" Target="../tags/tag526.xml"/><Relationship Id="rId12" Type="http://schemas.openxmlformats.org/officeDocument/2006/relationships/tags" Target="../tags/tag531.xml"/><Relationship Id="rId2" Type="http://schemas.openxmlformats.org/officeDocument/2006/relationships/tags" Target="../tags/tag521.xml"/><Relationship Id="rId16" Type="http://schemas.openxmlformats.org/officeDocument/2006/relationships/slideLayout" Target="../slideLayouts/slideLayout2.xml"/><Relationship Id="rId1" Type="http://schemas.openxmlformats.org/officeDocument/2006/relationships/tags" Target="../tags/tag520.xml"/><Relationship Id="rId6" Type="http://schemas.openxmlformats.org/officeDocument/2006/relationships/tags" Target="../tags/tag525.xml"/><Relationship Id="rId11" Type="http://schemas.openxmlformats.org/officeDocument/2006/relationships/tags" Target="../tags/tag530.xml"/><Relationship Id="rId5" Type="http://schemas.openxmlformats.org/officeDocument/2006/relationships/tags" Target="../tags/tag524.xml"/><Relationship Id="rId15" Type="http://schemas.openxmlformats.org/officeDocument/2006/relationships/tags" Target="../tags/tag534.xml"/><Relationship Id="rId10" Type="http://schemas.openxmlformats.org/officeDocument/2006/relationships/tags" Target="../tags/tag529.xml"/><Relationship Id="rId4" Type="http://schemas.openxmlformats.org/officeDocument/2006/relationships/tags" Target="../tags/tag523.xml"/><Relationship Id="rId9" Type="http://schemas.openxmlformats.org/officeDocument/2006/relationships/tags" Target="../tags/tag528.xml"/><Relationship Id="rId14" Type="http://schemas.openxmlformats.org/officeDocument/2006/relationships/tags" Target="../tags/tag533.xml"/></Relationships>
</file>

<file path=ppt/slides/_rels/slide4.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image" Target="../media/image5.png"/><Relationship Id="rId5" Type="http://schemas.openxmlformats.org/officeDocument/2006/relationships/tags" Target="../tags/tag69.xml"/><Relationship Id="rId10" Type="http://schemas.openxmlformats.org/officeDocument/2006/relationships/image" Target="../media/image6.png"/><Relationship Id="rId4" Type="http://schemas.openxmlformats.org/officeDocument/2006/relationships/tags" Target="../tags/tag68.xml"/><Relationship Id="rId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10" Type="http://schemas.openxmlformats.org/officeDocument/2006/relationships/image" Target="../media/image5.png"/><Relationship Id="rId4" Type="http://schemas.openxmlformats.org/officeDocument/2006/relationships/tags" Target="../tags/tag76.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7.emf"/><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slideLayout" Target="../slideLayouts/slideLayout2.xml"/><Relationship Id="rId5" Type="http://schemas.openxmlformats.org/officeDocument/2006/relationships/tags" Target="../tags/tag8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s>
</file>

<file path=ppt/slides/_rels/slide7.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image" Target="../media/image5.png"/><Relationship Id="rId5" Type="http://schemas.openxmlformats.org/officeDocument/2006/relationships/tags" Target="../tags/tag95.xml"/><Relationship Id="rId10" Type="http://schemas.openxmlformats.org/officeDocument/2006/relationships/slideLayout" Target="../slideLayouts/slideLayout2.xml"/><Relationship Id="rId4" Type="http://schemas.openxmlformats.org/officeDocument/2006/relationships/tags" Target="../tags/tag94.xml"/><Relationship Id="rId9" Type="http://schemas.openxmlformats.org/officeDocument/2006/relationships/tags" Target="../tags/tag99.xml"/></Relationships>
</file>

<file path=ppt/slides/_rels/slide8.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tags" Target="../tags/tag117.xml"/><Relationship Id="rId3" Type="http://schemas.openxmlformats.org/officeDocument/2006/relationships/tags" Target="../tags/tag102.xml"/><Relationship Id="rId21" Type="http://schemas.openxmlformats.org/officeDocument/2006/relationships/slideLayout" Target="../slideLayouts/slideLayout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tags" Target="../tags/tag116.xml"/><Relationship Id="rId2" Type="http://schemas.openxmlformats.org/officeDocument/2006/relationships/tags" Target="../tags/tag101.xml"/><Relationship Id="rId16" Type="http://schemas.openxmlformats.org/officeDocument/2006/relationships/tags" Target="../tags/tag115.xml"/><Relationship Id="rId20" Type="http://schemas.openxmlformats.org/officeDocument/2006/relationships/tags" Target="../tags/tag119.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19" Type="http://schemas.openxmlformats.org/officeDocument/2006/relationships/tags" Target="../tags/tag118.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 Id="rId22"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slideLayout" Target="../slideLayouts/slideLayout2.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2" Type="http://schemas.openxmlformats.org/officeDocument/2006/relationships/tags" Target="../tags/tag121.xml"/><Relationship Id="rId16" Type="http://schemas.openxmlformats.org/officeDocument/2006/relationships/image" Target="../media/image11.emf"/><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image" Target="../media/image10.png"/><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r>
              <a:rPr lang="en-US" dirty="0" smtClean="0"/>
              <a:t>AUTOSAR </a:t>
            </a:r>
            <a:r>
              <a:rPr lang="en-US" dirty="0" err="1" smtClean="0"/>
              <a:t>ComStack</a:t>
            </a:r>
            <a:r>
              <a:rPr lang="en-US" dirty="0" smtClean="0"/>
              <a:t> &amp; SIO Overview</a:t>
            </a:r>
            <a:endParaRPr lang="en-US" dirty="0"/>
          </a:p>
        </p:txBody>
      </p:sp>
    </p:spTree>
    <p:custDataLst>
      <p:tags r:id="rId1"/>
    </p:custDataLst>
    <p:extLst>
      <p:ext uri="{BB962C8B-B14F-4D97-AF65-F5344CB8AC3E}">
        <p14:creationId xmlns:p14="http://schemas.microsoft.com/office/powerpoint/2010/main" val="2140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AUTOSAR </a:t>
            </a:r>
            <a:r>
              <a:rPr kumimoji="0" lang="en-US" sz="2800" b="0" i="0" u="none" strike="noStrike" kern="0" cap="none" normalizeH="0" baseline="0" noProof="0" dirty="0" err="1" smtClean="0">
                <a:ln>
                  <a:noFill/>
                </a:ln>
                <a:effectLst/>
                <a:uLnTx/>
                <a:uFillTx/>
              </a:rPr>
              <a:t>ComStack</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7"/>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CAN Interface</a:t>
            </a:r>
            <a:endParaRPr lang="en-US" sz="2800" dirty="0">
              <a:solidFill>
                <a:srgbClr val="0E78C5"/>
              </a:solidFill>
            </a:endParaRPr>
          </a:p>
        </p:txBody>
      </p:sp>
      <p:pic>
        <p:nvPicPr>
          <p:cNvPr id="2050" name="Picture 2"/>
          <p:cNvPicPr>
            <a:picLocks noChangeAspect="1" noChangeArrowheads="1"/>
          </p:cNvPicPr>
          <p:nvPr>
            <p:custDataLst>
              <p:tags r:id="rId8"/>
            </p:custDataLst>
          </p:nvPr>
        </p:nvPicPr>
        <p:blipFill>
          <a:blip r:embed="rId11">
            <a:extLst>
              <a:ext uri="{28A0092B-C50C-407E-A947-70E740481C1C}">
                <a14:useLocalDpi xmlns:a14="http://schemas.microsoft.com/office/drawing/2010/main" val="0"/>
              </a:ext>
            </a:extLst>
          </a:blip>
          <a:srcRect/>
          <a:stretch>
            <a:fillRect/>
          </a:stretch>
        </p:blipFill>
        <p:spPr bwMode="auto">
          <a:xfrm>
            <a:off x="3303196" y="1042121"/>
            <a:ext cx="4373583" cy="443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custDataLst>
              <p:tags r:id="rId9"/>
            </p:custDataLst>
          </p:nvPr>
        </p:nvSpPr>
        <p:spPr>
          <a:xfrm>
            <a:off x="5246972" y="4429225"/>
            <a:ext cx="1184784" cy="378995"/>
          </a:xfrm>
          <a:prstGeom prst="roundRect">
            <a:avLst/>
          </a:prstGeom>
          <a:noFill/>
          <a:ln w="38100" cap="flat" cmpd="sng" algn="ctr">
            <a:solidFill>
              <a:srgbClr val="FFFF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43137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a:t>ComStack</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E78C5"/>
                </a:solidFill>
              </a:rPr>
              <a:t>CAN </a:t>
            </a:r>
            <a:r>
              <a:rPr lang="en-US" sz="2800" dirty="0" smtClean="0">
                <a:solidFill>
                  <a:srgbClr val="0E78C5"/>
                </a:solidFill>
              </a:rPr>
              <a:t>Interface - Definitions</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515878"/>
            <a:ext cx="5131067" cy="391547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en-US" b="1" dirty="0" smtClean="0"/>
              <a:t>HOH – Hardware Object Handle</a:t>
            </a:r>
            <a:r>
              <a:rPr lang="en-US" dirty="0" smtClean="0"/>
              <a:t>: represent an abstract reference to a CAN mailbox structure (contains </a:t>
            </a:r>
            <a:r>
              <a:rPr lang="en-US" dirty="0" err="1" smtClean="0"/>
              <a:t>CanId</a:t>
            </a:r>
            <a:r>
              <a:rPr lang="en-US" dirty="0" smtClean="0"/>
              <a:t>, DLC, Data). Be instantiated into HRH &amp; </a:t>
            </a:r>
            <a:r>
              <a:rPr lang="en-US" dirty="0"/>
              <a:t>HTH. </a:t>
            </a:r>
            <a:r>
              <a:rPr lang="en-US" dirty="0" smtClean="0"/>
              <a:t>Defined </a:t>
            </a:r>
            <a:r>
              <a:rPr lang="en-US" dirty="0"/>
              <a:t>and provided by the CAN </a:t>
            </a:r>
            <a:r>
              <a:rPr lang="en-US" dirty="0" smtClean="0"/>
              <a:t>Driver.</a:t>
            </a:r>
            <a:endParaRPr lang="en-US" b="1" dirty="0" smtClean="0"/>
          </a:p>
          <a:p>
            <a:pPr algn="just"/>
            <a:r>
              <a:rPr lang="en-US" b="1" dirty="0" smtClean="0"/>
              <a:t>HRH – Hardware Receive Handle</a:t>
            </a:r>
            <a:r>
              <a:rPr lang="en-US" dirty="0" smtClean="0"/>
              <a:t>: is </a:t>
            </a:r>
            <a:r>
              <a:rPr lang="en-US" dirty="0"/>
              <a:t>a handle referencing a logical hardware transmit object of the CAN controller </a:t>
            </a:r>
            <a:r>
              <a:rPr lang="en-US" dirty="0" smtClean="0"/>
              <a:t>mailbox.  </a:t>
            </a:r>
            <a:endParaRPr lang="en-US" dirty="0"/>
          </a:p>
          <a:p>
            <a:pPr algn="just"/>
            <a:r>
              <a:rPr lang="en-US" b="1" dirty="0" smtClean="0"/>
              <a:t>HTH </a:t>
            </a:r>
            <a:r>
              <a:rPr lang="en-US" b="1" dirty="0"/>
              <a:t>– Hardware </a:t>
            </a:r>
            <a:r>
              <a:rPr lang="en-US" b="1" dirty="0" smtClean="0"/>
              <a:t>Transmit Handle</a:t>
            </a:r>
            <a:r>
              <a:rPr lang="en-US" dirty="0"/>
              <a:t>: is a handle referencing a logical hardware </a:t>
            </a:r>
            <a:r>
              <a:rPr lang="en-US" dirty="0" smtClean="0"/>
              <a:t>receive object </a:t>
            </a:r>
            <a:r>
              <a:rPr lang="en-US" dirty="0"/>
              <a:t>of the CAN controller mailbox. </a:t>
            </a:r>
          </a:p>
          <a:p>
            <a:pPr algn="just"/>
            <a:endParaRPr lang="en-US" dirty="0"/>
          </a:p>
        </p:txBody>
      </p:sp>
      <p:pic>
        <p:nvPicPr>
          <p:cNvPr id="10" name="Picture 9"/>
          <p:cNvPicPr>
            <a:picLocks noChangeAspect="1"/>
          </p:cNvPicPr>
          <p:nvPr>
            <p:custDataLst>
              <p:tags r:id="rId10"/>
            </p:custDataLst>
          </p:nvPr>
        </p:nvPicPr>
        <p:blipFill>
          <a:blip r:embed="rId12"/>
          <a:stretch>
            <a:fillRect/>
          </a:stretch>
        </p:blipFill>
        <p:spPr>
          <a:xfrm>
            <a:off x="5670885" y="84102"/>
            <a:ext cx="4730120" cy="5453516"/>
          </a:xfrm>
          <a:prstGeom prst="rect">
            <a:avLst/>
          </a:prstGeom>
        </p:spPr>
      </p:pic>
    </p:spTree>
    <p:custDataLst>
      <p:tags r:id="rId1"/>
    </p:custDataLst>
    <p:extLst>
      <p:ext uri="{BB962C8B-B14F-4D97-AF65-F5344CB8AC3E}">
        <p14:creationId xmlns:p14="http://schemas.microsoft.com/office/powerpoint/2010/main" val="233688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a:t>ComStack</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E78C5"/>
                </a:solidFill>
              </a:rPr>
              <a:t>CAN </a:t>
            </a:r>
            <a:r>
              <a:rPr lang="en-US" sz="2800" dirty="0" smtClean="0">
                <a:solidFill>
                  <a:srgbClr val="0E78C5"/>
                </a:solidFill>
              </a:rPr>
              <a:t>Interface - Definitions</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515878"/>
            <a:ext cx="5131067" cy="391547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en-US" b="1" dirty="0" err="1" smtClean="0"/>
              <a:t>CanIf</a:t>
            </a:r>
            <a:r>
              <a:rPr lang="en-US" b="1" dirty="0" smtClean="0"/>
              <a:t> </a:t>
            </a:r>
            <a:r>
              <a:rPr lang="en-US" b="1" dirty="0"/>
              <a:t>Rx L-PDU</a:t>
            </a:r>
            <a:r>
              <a:rPr lang="en-US" dirty="0"/>
              <a:t>: L-PDU handle of which the direction is set to “lower to upper layer”. </a:t>
            </a:r>
          </a:p>
          <a:p>
            <a:pPr algn="just"/>
            <a:r>
              <a:rPr lang="en-US" b="1" dirty="0" err="1"/>
              <a:t>CanIfRxBuffer</a:t>
            </a:r>
            <a:r>
              <a:rPr lang="en-US" dirty="0"/>
              <a:t>: single element RAM buffer located in the CAN Interface module to store whole receive L-PDUs. </a:t>
            </a:r>
          </a:p>
          <a:p>
            <a:pPr algn="just"/>
            <a:r>
              <a:rPr lang="en-US" b="1" dirty="0" err="1"/>
              <a:t>CanIf</a:t>
            </a:r>
            <a:r>
              <a:rPr lang="en-US" b="1" dirty="0"/>
              <a:t> </a:t>
            </a:r>
            <a:r>
              <a:rPr lang="en-US" b="1" dirty="0" err="1"/>
              <a:t>Tx</a:t>
            </a:r>
            <a:r>
              <a:rPr lang="en-US" b="1" dirty="0"/>
              <a:t> L-PDU</a:t>
            </a:r>
            <a:r>
              <a:rPr lang="en-US" dirty="0"/>
              <a:t>: L-PDU handle of which the direction is set to “upper to lower layer”.</a:t>
            </a:r>
          </a:p>
          <a:p>
            <a:pPr algn="just"/>
            <a:r>
              <a:rPr lang="en-US" b="1" dirty="0" err="1"/>
              <a:t>CanIfTxBuffer</a:t>
            </a:r>
            <a:r>
              <a:rPr lang="en-US" dirty="0"/>
              <a:t>: single element RAM buffer located in the CAN Interface module to store whole transmit L-PDUs.</a:t>
            </a:r>
          </a:p>
          <a:p>
            <a:pPr algn="just"/>
            <a:endParaRPr lang="en-US" dirty="0"/>
          </a:p>
          <a:p>
            <a:pPr algn="just"/>
            <a:endParaRPr lang="en-US" dirty="0"/>
          </a:p>
        </p:txBody>
      </p:sp>
      <p:pic>
        <p:nvPicPr>
          <p:cNvPr id="10" name="Picture 9"/>
          <p:cNvPicPr>
            <a:picLocks noChangeAspect="1"/>
          </p:cNvPicPr>
          <p:nvPr>
            <p:custDataLst>
              <p:tags r:id="rId10"/>
            </p:custDataLst>
          </p:nvPr>
        </p:nvPicPr>
        <p:blipFill>
          <a:blip r:embed="rId12"/>
          <a:stretch>
            <a:fillRect/>
          </a:stretch>
        </p:blipFill>
        <p:spPr>
          <a:xfrm>
            <a:off x="5670885" y="84102"/>
            <a:ext cx="4730120" cy="5453516"/>
          </a:xfrm>
          <a:prstGeom prst="rect">
            <a:avLst/>
          </a:prstGeom>
        </p:spPr>
      </p:pic>
    </p:spTree>
    <p:custDataLst>
      <p:tags r:id="rId1"/>
    </p:custDataLst>
    <p:extLst>
      <p:ext uri="{BB962C8B-B14F-4D97-AF65-F5344CB8AC3E}">
        <p14:creationId xmlns:p14="http://schemas.microsoft.com/office/powerpoint/2010/main" val="35765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a:t>ComStack</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CAN Interface</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59080" y="1295400"/>
            <a:ext cx="5002731"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de-DE" dirty="0" smtClean="0"/>
              <a:t>Consists </a:t>
            </a:r>
            <a:r>
              <a:rPr lang="de-DE" dirty="0"/>
              <a:t>of all CAN hardware independent tasks </a:t>
            </a:r>
            <a:r>
              <a:rPr lang="de-DE" dirty="0" smtClean="0"/>
              <a:t>belongs </a:t>
            </a:r>
            <a:r>
              <a:rPr lang="de-DE" dirty="0"/>
              <a:t>to the CAN communication device drivers of the corresponding </a:t>
            </a:r>
            <a:r>
              <a:rPr lang="de-DE" dirty="0" smtClean="0"/>
              <a:t>ECU.</a:t>
            </a:r>
          </a:p>
          <a:p>
            <a:pPr algn="just"/>
            <a:endParaRPr lang="de-DE" dirty="0" smtClean="0"/>
          </a:p>
          <a:p>
            <a:pPr algn="just"/>
            <a:r>
              <a:rPr lang="de-DE" dirty="0"/>
              <a:t>The application data buffers are located in the upper layer. The buffer location is passed by the CAN Interface from or to the CAN Driver during transmission and reception</a:t>
            </a:r>
            <a:endParaRPr lang="en-US" dirty="0"/>
          </a:p>
          <a:p>
            <a:pPr algn="just"/>
            <a:endParaRPr lang="de-DE" dirty="0" smtClean="0"/>
          </a:p>
          <a:p>
            <a:pPr algn="just"/>
            <a:r>
              <a:rPr lang="de-DE" dirty="0"/>
              <a:t>Events detected and processed by the CAN Driver are forwarded to the CAN Interface.</a:t>
            </a:r>
            <a:endParaRPr lang="en-US" dirty="0"/>
          </a:p>
          <a:p>
            <a:pPr algn="just"/>
            <a:endParaRPr lang="en-US" dirty="0" smtClean="0"/>
          </a:p>
          <a:p>
            <a:pPr algn="just"/>
            <a:r>
              <a:rPr lang="en-US" dirty="0" smtClean="0"/>
              <a:t>DLC check for receive PDU.</a:t>
            </a:r>
            <a:endParaRPr lang="en-US" dirty="0"/>
          </a:p>
        </p:txBody>
      </p:sp>
      <p:pic>
        <p:nvPicPr>
          <p:cNvPr id="11" name="Picture 10"/>
          <p:cNvPicPr>
            <a:picLocks noChangeAspect="1"/>
          </p:cNvPicPr>
          <p:nvPr>
            <p:custDataLst>
              <p:tags r:id="rId10"/>
            </p:custDataLst>
          </p:nvPr>
        </p:nvPicPr>
        <p:blipFill>
          <a:blip r:embed="rId12"/>
          <a:stretch>
            <a:fillRect/>
          </a:stretch>
        </p:blipFill>
        <p:spPr>
          <a:xfrm>
            <a:off x="5662862" y="1295400"/>
            <a:ext cx="5112089" cy="3785063"/>
          </a:xfrm>
          <a:prstGeom prst="rect">
            <a:avLst/>
          </a:prstGeom>
        </p:spPr>
      </p:pic>
    </p:spTree>
    <p:custDataLst>
      <p:tags r:id="rId1"/>
    </p:custDataLst>
    <p:extLst>
      <p:ext uri="{BB962C8B-B14F-4D97-AF65-F5344CB8AC3E}">
        <p14:creationId xmlns:p14="http://schemas.microsoft.com/office/powerpoint/2010/main" val="290593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a:t>ComStack</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E78C5"/>
                </a:solidFill>
              </a:rPr>
              <a:t>CAN Interface</a:t>
            </a:r>
          </a:p>
        </p:txBody>
      </p:sp>
      <p:sp>
        <p:nvSpPr>
          <p:cNvPr id="3" name="Content Placeholder 2"/>
          <p:cNvSpPr>
            <a:spLocks noGrp="1"/>
          </p:cNvSpPr>
          <p:nvPr>
            <p:ph idx="1"/>
            <p:custDataLst>
              <p:tags r:id="rId9"/>
            </p:custDataLst>
          </p:nvPr>
        </p:nvSpPr>
        <p:spPr>
          <a:xfrm>
            <a:off x="259080" y="1352121"/>
            <a:ext cx="4850331"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Transmit data flow</a:t>
            </a:r>
          </a:p>
          <a:p>
            <a:endParaRPr lang="en-US" dirty="0"/>
          </a:p>
          <a:p>
            <a:r>
              <a:rPr lang="en-US" dirty="0" smtClean="0"/>
              <a:t>Receive data flow</a:t>
            </a:r>
            <a:endParaRPr lang="en-US" dirty="0"/>
          </a:p>
        </p:txBody>
      </p:sp>
      <p:pic>
        <p:nvPicPr>
          <p:cNvPr id="10" name="Picture 9"/>
          <p:cNvPicPr>
            <a:picLocks noChangeAspect="1"/>
          </p:cNvPicPr>
          <p:nvPr>
            <p:custDataLst>
              <p:tags r:id="rId10"/>
            </p:custDataLst>
          </p:nvPr>
        </p:nvPicPr>
        <p:blipFill>
          <a:blip r:embed="rId12"/>
          <a:stretch>
            <a:fillRect/>
          </a:stretch>
        </p:blipFill>
        <p:spPr>
          <a:xfrm>
            <a:off x="4243137" y="214441"/>
            <a:ext cx="5226517" cy="5249099"/>
          </a:xfrm>
          <a:prstGeom prst="rect">
            <a:avLst/>
          </a:prstGeom>
        </p:spPr>
      </p:pic>
    </p:spTree>
    <p:custDataLst>
      <p:tags r:id="rId1"/>
    </p:custDataLst>
    <p:extLst>
      <p:ext uri="{BB962C8B-B14F-4D97-AF65-F5344CB8AC3E}">
        <p14:creationId xmlns:p14="http://schemas.microsoft.com/office/powerpoint/2010/main" val="299770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AUTOSAR </a:t>
            </a:r>
            <a:r>
              <a:rPr kumimoji="0" lang="en-US" sz="2800" b="0" i="0" u="none" strike="noStrike" kern="0" cap="none" normalizeH="0" baseline="0" noProof="0" dirty="0" err="1" smtClean="0">
                <a:ln>
                  <a:noFill/>
                </a:ln>
                <a:effectLst/>
                <a:uLnTx/>
                <a:uFillTx/>
              </a:rPr>
              <a:t>ComStack</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7"/>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E78C5"/>
                </a:solidFill>
              </a:rPr>
              <a:t>CAN Transport Protocol</a:t>
            </a:r>
          </a:p>
        </p:txBody>
      </p:sp>
      <p:pic>
        <p:nvPicPr>
          <p:cNvPr id="2050" name="Picture 2"/>
          <p:cNvPicPr>
            <a:picLocks noChangeAspect="1" noChangeArrowheads="1"/>
          </p:cNvPicPr>
          <p:nvPr>
            <p:custDataLst>
              <p:tags r:id="rId8"/>
            </p:custDataLst>
          </p:nvPr>
        </p:nvPicPr>
        <p:blipFill>
          <a:blip r:embed="rId11">
            <a:extLst>
              <a:ext uri="{28A0092B-C50C-407E-A947-70E740481C1C}">
                <a14:useLocalDpi xmlns:a14="http://schemas.microsoft.com/office/drawing/2010/main" val="0"/>
              </a:ext>
            </a:extLst>
          </a:blip>
          <a:srcRect/>
          <a:stretch>
            <a:fillRect/>
          </a:stretch>
        </p:blipFill>
        <p:spPr bwMode="auto">
          <a:xfrm>
            <a:off x="3303196" y="1042121"/>
            <a:ext cx="4373583" cy="443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custDataLst>
              <p:tags r:id="rId9"/>
            </p:custDataLst>
          </p:nvPr>
        </p:nvSpPr>
        <p:spPr>
          <a:xfrm>
            <a:off x="5253740" y="3835041"/>
            <a:ext cx="747010" cy="363104"/>
          </a:xfrm>
          <a:prstGeom prst="roundRect">
            <a:avLst/>
          </a:prstGeom>
          <a:noFill/>
          <a:ln w="38100"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44040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a:t>ComStack</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CAN Transport Protocol</a:t>
            </a:r>
            <a:endParaRPr lang="en-US" sz="2800" dirty="0">
              <a:solidFill>
                <a:srgbClr val="0E78C5"/>
              </a:solidFill>
            </a:endParaRPr>
          </a:p>
        </p:txBody>
      </p:sp>
      <p:sp>
        <p:nvSpPr>
          <p:cNvPr id="3" name="Content Placeholder 2"/>
          <p:cNvSpPr>
            <a:spLocks noGrp="1"/>
          </p:cNvSpPr>
          <p:nvPr>
            <p:ph idx="1"/>
            <p:custDataLst>
              <p:tags r:id="rId9"/>
            </p:custDataLst>
          </p:nvPr>
        </p:nvSpPr>
        <p:spPr>
          <a:xfrm>
            <a:off x="3026410" y="1295400"/>
            <a:ext cx="768096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en-US" dirty="0" smtClean="0"/>
              <a:t>S</a:t>
            </a:r>
            <a:r>
              <a:rPr lang="de-DE" dirty="0" smtClean="0"/>
              <a:t>egment </a:t>
            </a:r>
            <a:r>
              <a:rPr lang="de-DE" dirty="0"/>
              <a:t>and reassemble CAN I-PDUs longer than 8 </a:t>
            </a:r>
            <a:r>
              <a:rPr lang="de-DE" dirty="0" smtClean="0"/>
              <a:t>bytes</a:t>
            </a:r>
            <a:r>
              <a:rPr lang="de-DE" dirty="0"/>
              <a:t> </a:t>
            </a:r>
            <a:r>
              <a:rPr lang="de-DE" dirty="0" smtClean="0"/>
              <a:t>for transferring </a:t>
            </a:r>
            <a:r>
              <a:rPr lang="de-DE" dirty="0"/>
              <a:t>diagnostic messages in a single CAN frame or in multiple CAN </a:t>
            </a:r>
            <a:r>
              <a:rPr lang="de-DE" dirty="0" smtClean="0"/>
              <a:t>frames.</a:t>
            </a:r>
          </a:p>
          <a:p>
            <a:pPr algn="just"/>
            <a:endParaRPr lang="de-DE" dirty="0"/>
          </a:p>
          <a:p>
            <a:pPr algn="just"/>
            <a:r>
              <a:rPr lang="de-DE" dirty="0" smtClean="0"/>
              <a:t>Event triggered </a:t>
            </a:r>
            <a:r>
              <a:rPr lang="de-DE" dirty="0"/>
              <a:t>so that CanTp can processes transfer of N-SDU (respectively L-SDU) coming from the PDU Router (respectively CAN Interface) directly.</a:t>
            </a:r>
            <a:endParaRPr lang="en-US" dirty="0"/>
          </a:p>
        </p:txBody>
      </p:sp>
      <p:pic>
        <p:nvPicPr>
          <p:cNvPr id="11" name="Picture 10"/>
          <p:cNvPicPr>
            <a:picLocks noChangeAspect="1"/>
          </p:cNvPicPr>
          <p:nvPr>
            <p:custDataLst>
              <p:tags r:id="rId10"/>
            </p:custDataLst>
          </p:nvPr>
        </p:nvPicPr>
        <p:blipFill>
          <a:blip r:embed="rId12"/>
          <a:stretch>
            <a:fillRect/>
          </a:stretch>
        </p:blipFill>
        <p:spPr>
          <a:xfrm>
            <a:off x="668921" y="1970405"/>
            <a:ext cx="1514475" cy="1962150"/>
          </a:xfrm>
          <a:prstGeom prst="rect">
            <a:avLst/>
          </a:prstGeom>
        </p:spPr>
      </p:pic>
    </p:spTree>
    <p:custDataLst>
      <p:tags r:id="rId1"/>
    </p:custDataLst>
    <p:extLst>
      <p:ext uri="{BB962C8B-B14F-4D97-AF65-F5344CB8AC3E}">
        <p14:creationId xmlns:p14="http://schemas.microsoft.com/office/powerpoint/2010/main" val="151723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AUTOSAR </a:t>
            </a:r>
            <a:r>
              <a:rPr kumimoji="0" lang="en-US" sz="2800" b="0" i="0" u="none" strike="noStrike" kern="0" cap="none" normalizeH="0" baseline="0" noProof="0" dirty="0" err="1" smtClean="0">
                <a:ln>
                  <a:noFill/>
                </a:ln>
                <a:effectLst/>
                <a:uLnTx/>
                <a:uFillTx/>
              </a:rPr>
              <a:t>ComStack</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7"/>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PDU Router</a:t>
            </a:r>
            <a:endParaRPr lang="en-US" sz="2800" dirty="0">
              <a:solidFill>
                <a:srgbClr val="0E78C5"/>
              </a:solidFill>
            </a:endParaRPr>
          </a:p>
        </p:txBody>
      </p:sp>
      <p:pic>
        <p:nvPicPr>
          <p:cNvPr id="2050" name="Picture 2"/>
          <p:cNvPicPr>
            <a:picLocks noChangeAspect="1" noChangeArrowheads="1"/>
          </p:cNvPicPr>
          <p:nvPr>
            <p:custDataLst>
              <p:tags r:id="rId8"/>
            </p:custDataLst>
          </p:nvPr>
        </p:nvPicPr>
        <p:blipFill>
          <a:blip r:embed="rId11">
            <a:extLst>
              <a:ext uri="{28A0092B-C50C-407E-A947-70E740481C1C}">
                <a14:useLocalDpi xmlns:a14="http://schemas.microsoft.com/office/drawing/2010/main" val="0"/>
              </a:ext>
            </a:extLst>
          </a:blip>
          <a:srcRect/>
          <a:stretch>
            <a:fillRect/>
          </a:stretch>
        </p:blipFill>
        <p:spPr bwMode="auto">
          <a:xfrm>
            <a:off x="3303196" y="1042121"/>
            <a:ext cx="4373583" cy="443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custDataLst>
              <p:tags r:id="rId9"/>
            </p:custDataLst>
          </p:nvPr>
        </p:nvSpPr>
        <p:spPr>
          <a:xfrm>
            <a:off x="4224338" y="3215698"/>
            <a:ext cx="2552700" cy="453808"/>
          </a:xfrm>
          <a:prstGeom prst="roundRect">
            <a:avLst/>
          </a:prstGeom>
          <a:noFill/>
          <a:ln w="38100" cap="flat" cmpd="sng" algn="ctr">
            <a:solidFill>
              <a:schemeClr val="accent5">
                <a:lumMod val="20000"/>
                <a:lumOff val="8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27567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42" presetClass="path" presetSubtype="0" accel="50000" decel="50000" fill="hold" nodeType="withEffect">
                                  <p:stCondLst>
                                    <p:cond delay="0"/>
                                  </p:stCondLst>
                                  <p:childTnLst>
                                    <p:animMotion origin="layout" path="M -4.1534E-6 -8.2583E-7 L 0.26006 -0.03422 " pathEditMode="relative" rAng="0" ptsTypes="AA">
                                      <p:cBhvr>
                                        <p:cTn id="22" dur="2000" fill="hold"/>
                                        <p:tgtEl>
                                          <p:spTgt spid="2050"/>
                                        </p:tgtEl>
                                        <p:attrNameLst>
                                          <p:attrName>ppt_x</p:attrName>
                                          <p:attrName>ppt_y</p:attrName>
                                        </p:attrNameLst>
                                      </p:cBhvr>
                                      <p:rCtr x="12996" y="-1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AUTOSAR </a:t>
            </a:r>
            <a:r>
              <a:rPr kumimoji="0" lang="en-US" sz="2800" b="0" i="0" u="none" strike="noStrike" kern="0" cap="none" normalizeH="0" baseline="0" noProof="0" dirty="0" err="1" smtClean="0">
                <a:ln>
                  <a:noFill/>
                </a:ln>
                <a:effectLst/>
                <a:uLnTx/>
                <a:uFillTx/>
              </a:rPr>
              <a:t>ComStack</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7"/>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PDU Router</a:t>
            </a:r>
            <a:endParaRPr lang="en-US" sz="2800" dirty="0">
              <a:solidFill>
                <a:srgbClr val="0E78C5"/>
              </a:solidFill>
            </a:endParaRPr>
          </a:p>
        </p:txBody>
      </p:sp>
      <p:pic>
        <p:nvPicPr>
          <p:cNvPr id="2050" name="Picture 2"/>
          <p:cNvPicPr>
            <a:picLocks noChangeAspect="1" noChangeArrowheads="1"/>
          </p:cNvPicPr>
          <p:nvPr>
            <p:custDataLst>
              <p:tags r:id="rId8"/>
            </p:custDataLst>
          </p:nvPr>
        </p:nvPicPr>
        <p:blipFill>
          <a:blip r:embed="rId24">
            <a:extLst>
              <a:ext uri="{28A0092B-C50C-407E-A947-70E740481C1C}">
                <a14:useLocalDpi xmlns:a14="http://schemas.microsoft.com/office/drawing/2010/main" val="0"/>
              </a:ext>
            </a:extLst>
          </a:blip>
          <a:srcRect/>
          <a:stretch>
            <a:fillRect/>
          </a:stretch>
        </p:blipFill>
        <p:spPr bwMode="auto">
          <a:xfrm>
            <a:off x="6134627" y="781050"/>
            <a:ext cx="4373583" cy="443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
            <p:custDataLst>
              <p:tags r:id="rId9"/>
            </p:custDataLst>
          </p:nvPr>
        </p:nvSpPr>
        <p:spPr>
          <a:xfrm>
            <a:off x="383858" y="1203960"/>
            <a:ext cx="5230879"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de-DE" dirty="0"/>
              <a:t>P</a:t>
            </a:r>
            <a:r>
              <a:rPr lang="de-DE" dirty="0" smtClean="0"/>
              <a:t>rovides services </a:t>
            </a:r>
            <a:r>
              <a:rPr lang="de-DE" dirty="0"/>
              <a:t>for routing of </a:t>
            </a:r>
            <a:r>
              <a:rPr lang="de-DE" dirty="0" smtClean="0"/>
              <a:t>I-PDUs:</a:t>
            </a:r>
          </a:p>
          <a:p>
            <a:pPr lvl="1" algn="just"/>
            <a:r>
              <a:rPr lang="de-DE" dirty="0" smtClean="0"/>
              <a:t>Communication </a:t>
            </a:r>
            <a:r>
              <a:rPr lang="de-DE" dirty="0"/>
              <a:t>interface modules (e.g. LINIF, CANIF, and FlexRayIf) </a:t>
            </a:r>
            <a:endParaRPr lang="de-DE" dirty="0" smtClean="0"/>
          </a:p>
          <a:p>
            <a:pPr lvl="1" algn="just"/>
            <a:r>
              <a:rPr lang="de-DE" dirty="0"/>
              <a:t>Transport Protocol modules (e.g. CAN TP, FlexRay TP) </a:t>
            </a:r>
            <a:endParaRPr lang="de-DE" dirty="0" smtClean="0"/>
          </a:p>
          <a:p>
            <a:pPr lvl="1" algn="just"/>
            <a:r>
              <a:rPr lang="de-DE" dirty="0"/>
              <a:t>Diagnostic Communication Manager (DCM) and Transport </a:t>
            </a:r>
            <a:r>
              <a:rPr lang="de-DE" dirty="0" smtClean="0"/>
              <a:t>Protocol modules</a:t>
            </a:r>
          </a:p>
          <a:p>
            <a:pPr lvl="1" algn="just"/>
            <a:r>
              <a:rPr lang="de-DE" dirty="0"/>
              <a:t>COM and </a:t>
            </a:r>
            <a:r>
              <a:rPr lang="de-DE" dirty="0" smtClean="0"/>
              <a:t>Communication </a:t>
            </a:r>
            <a:r>
              <a:rPr lang="de-DE" dirty="0"/>
              <a:t>interface </a:t>
            </a:r>
            <a:r>
              <a:rPr lang="de-DE" dirty="0" smtClean="0"/>
              <a:t>modules </a:t>
            </a:r>
            <a:r>
              <a:rPr lang="de-DE" dirty="0"/>
              <a:t>or I-PDU </a:t>
            </a:r>
            <a:r>
              <a:rPr lang="de-DE" dirty="0" smtClean="0"/>
              <a:t>Multiplexer</a:t>
            </a:r>
          </a:p>
          <a:p>
            <a:pPr lvl="1" algn="just"/>
            <a:r>
              <a:rPr lang="de-DE" dirty="0"/>
              <a:t>I-PDU Multiplexer and communication interface modules</a:t>
            </a:r>
            <a:endParaRPr lang="en-US" dirty="0"/>
          </a:p>
        </p:txBody>
      </p:sp>
      <p:grpSp>
        <p:nvGrpSpPr>
          <p:cNvPr id="19" name="Group 18"/>
          <p:cNvGrpSpPr/>
          <p:nvPr/>
        </p:nvGrpSpPr>
        <p:grpSpPr>
          <a:xfrm>
            <a:off x="7705250" y="3352599"/>
            <a:ext cx="1728787" cy="883645"/>
            <a:chOff x="7705250" y="3352599"/>
            <a:chExt cx="1728787" cy="883645"/>
          </a:xfrm>
        </p:grpSpPr>
        <p:cxnSp>
          <p:nvCxnSpPr>
            <p:cNvPr id="18" name="Straight Arrow Connector 17"/>
            <p:cNvCxnSpPr/>
            <p:nvPr>
              <p:custDataLst>
                <p:tags r:id="rId20"/>
              </p:custDataLst>
            </p:nvPr>
          </p:nvCxnSpPr>
          <p:spPr>
            <a:xfrm>
              <a:off x="9434037" y="3352599"/>
              <a:ext cx="0" cy="883645"/>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custDataLst>
                <p:tags r:id="rId21"/>
              </p:custDataLst>
            </p:nvPr>
          </p:nvCxnSpPr>
          <p:spPr>
            <a:xfrm>
              <a:off x="8869681" y="3352599"/>
              <a:ext cx="0" cy="883645"/>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custDataLst>
                <p:tags r:id="rId22"/>
              </p:custDataLst>
            </p:nvPr>
          </p:nvCxnSpPr>
          <p:spPr>
            <a:xfrm>
              <a:off x="7705250" y="3352599"/>
              <a:ext cx="0" cy="883645"/>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7260431" y="3352599"/>
            <a:ext cx="1219200" cy="269082"/>
            <a:chOff x="7260431" y="3352599"/>
            <a:chExt cx="1219200" cy="269082"/>
          </a:xfrm>
        </p:grpSpPr>
        <p:cxnSp>
          <p:nvCxnSpPr>
            <p:cNvPr id="24" name="Straight Arrow Connector 23"/>
            <p:cNvCxnSpPr/>
            <p:nvPr>
              <p:custDataLst>
                <p:tags r:id="rId18"/>
              </p:custDataLst>
            </p:nvPr>
          </p:nvCxnSpPr>
          <p:spPr>
            <a:xfrm>
              <a:off x="7260431" y="3352599"/>
              <a:ext cx="0" cy="269082"/>
            </a:xfrm>
            <a:prstGeom prst="straightConnector1">
              <a:avLst/>
            </a:prstGeom>
            <a:ln w="285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custDataLst>
                <p:tags r:id="rId19"/>
              </p:custDataLst>
            </p:nvPr>
          </p:nvCxnSpPr>
          <p:spPr>
            <a:xfrm>
              <a:off x="8479631" y="3352599"/>
              <a:ext cx="0" cy="269082"/>
            </a:xfrm>
            <a:prstGeom prst="straightConnector1">
              <a:avLst/>
            </a:prstGeom>
            <a:ln w="285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062" name="Group 2061"/>
          <p:cNvGrpSpPr/>
          <p:nvPr/>
        </p:nvGrpSpPr>
        <p:grpSpPr>
          <a:xfrm>
            <a:off x="7241381" y="2809587"/>
            <a:ext cx="1811411" cy="812095"/>
            <a:chOff x="7241381" y="2809587"/>
            <a:chExt cx="1811411" cy="812095"/>
          </a:xfrm>
        </p:grpSpPr>
        <p:cxnSp>
          <p:nvCxnSpPr>
            <p:cNvPr id="29" name="Elbow Connector 28"/>
            <p:cNvCxnSpPr/>
            <p:nvPr>
              <p:custDataLst>
                <p:tags r:id="rId15"/>
              </p:custDataLst>
            </p:nvPr>
          </p:nvCxnSpPr>
          <p:spPr>
            <a:xfrm rot="5400000">
              <a:off x="8360164" y="2929055"/>
              <a:ext cx="812095" cy="573160"/>
            </a:xfrm>
            <a:prstGeom prst="bentConnector3">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58" name="Straight Connector 2057"/>
            <p:cNvCxnSpPr/>
            <p:nvPr>
              <p:custDataLst>
                <p:tags r:id="rId16"/>
              </p:custDataLst>
            </p:nvPr>
          </p:nvCxnSpPr>
          <p:spPr>
            <a:xfrm flipH="1">
              <a:off x="7241381" y="3217069"/>
              <a:ext cx="1238251"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1" name="Straight Arrow Connector 2060"/>
            <p:cNvCxnSpPr/>
            <p:nvPr>
              <p:custDataLst>
                <p:tags r:id="rId17"/>
              </p:custDataLst>
            </p:nvPr>
          </p:nvCxnSpPr>
          <p:spPr>
            <a:xfrm>
              <a:off x="7260431" y="3233738"/>
              <a:ext cx="0" cy="38794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81" name="Group 2080"/>
          <p:cNvGrpSpPr/>
          <p:nvPr/>
        </p:nvGrpSpPr>
        <p:grpSpPr>
          <a:xfrm>
            <a:off x="6817045" y="3162298"/>
            <a:ext cx="2052636" cy="1064422"/>
            <a:chOff x="6817045" y="3162298"/>
            <a:chExt cx="2052636" cy="1064422"/>
          </a:xfrm>
        </p:grpSpPr>
        <p:cxnSp>
          <p:nvCxnSpPr>
            <p:cNvPr id="2074" name="Elbow Connector 2073"/>
            <p:cNvCxnSpPr/>
            <p:nvPr>
              <p:custDataLst>
                <p:tags r:id="rId13"/>
              </p:custDataLst>
            </p:nvPr>
          </p:nvCxnSpPr>
          <p:spPr>
            <a:xfrm>
              <a:off x="6817045" y="3162298"/>
              <a:ext cx="2052636" cy="1064422"/>
            </a:xfrm>
            <a:prstGeom prst="bentConnector3">
              <a:avLst>
                <a:gd name="adj1" fmla="val 99807"/>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77" name="Elbow Connector 2076"/>
            <p:cNvCxnSpPr/>
            <p:nvPr>
              <p:custDataLst>
                <p:tags r:id="rId14"/>
              </p:custDataLst>
            </p:nvPr>
          </p:nvCxnSpPr>
          <p:spPr>
            <a:xfrm rot="16200000" flipH="1">
              <a:off x="6733699" y="3245648"/>
              <a:ext cx="1054896" cy="888200"/>
            </a:xfrm>
            <a:prstGeom prst="bentConnector3">
              <a:avLst>
                <a:gd name="adj1" fmla="val 113"/>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096" name="Group 2095"/>
          <p:cNvGrpSpPr/>
          <p:nvPr/>
        </p:nvGrpSpPr>
        <p:grpSpPr>
          <a:xfrm>
            <a:off x="6815616" y="2809587"/>
            <a:ext cx="2054065" cy="1426656"/>
            <a:chOff x="6815616" y="2809587"/>
            <a:chExt cx="2054065" cy="1426656"/>
          </a:xfrm>
        </p:grpSpPr>
        <p:grpSp>
          <p:nvGrpSpPr>
            <p:cNvPr id="2072" name="Group 2071"/>
            <p:cNvGrpSpPr/>
            <p:nvPr/>
          </p:nvGrpSpPr>
          <p:grpSpPr>
            <a:xfrm>
              <a:off x="7705251" y="2809587"/>
              <a:ext cx="1164430" cy="1426656"/>
              <a:chOff x="7705251" y="2809587"/>
              <a:chExt cx="1164430" cy="1426656"/>
            </a:xfrm>
          </p:grpSpPr>
          <p:cxnSp>
            <p:nvCxnSpPr>
              <p:cNvPr id="2064" name="Elbow Connector 2063"/>
              <p:cNvCxnSpPr/>
              <p:nvPr>
                <p:custDataLst>
                  <p:tags r:id="rId11"/>
                </p:custDataLst>
              </p:nvPr>
            </p:nvCxnSpPr>
            <p:spPr>
              <a:xfrm rot="16200000" flipH="1">
                <a:off x="7795829" y="3143344"/>
                <a:ext cx="1407610" cy="740095"/>
              </a:xfrm>
              <a:prstGeom prst="bentConnector3">
                <a:avLst>
                  <a:gd name="adj1" fmla="val 24794"/>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70" name="Elbow Connector 2069"/>
              <p:cNvCxnSpPr/>
              <p:nvPr>
                <p:custDataLst>
                  <p:tags r:id="rId12"/>
                </p:custDataLst>
              </p:nvPr>
            </p:nvCxnSpPr>
            <p:spPr>
              <a:xfrm rot="5400000">
                <a:off x="7204091" y="3310748"/>
                <a:ext cx="1426655" cy="424335"/>
              </a:xfrm>
              <a:prstGeom prst="bentConnector3">
                <a:avLst>
                  <a:gd name="adj1" fmla="val 24629"/>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095" name="Straight Arrow Connector 2094"/>
            <p:cNvCxnSpPr/>
            <p:nvPr>
              <p:custDataLst>
                <p:tags r:id="rId10"/>
              </p:custDataLst>
            </p:nvPr>
          </p:nvCxnSpPr>
          <p:spPr>
            <a:xfrm flipH="1">
              <a:off x="6815616" y="3162298"/>
              <a:ext cx="88820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5590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9"/>
                                        </p:tgtEl>
                                      </p:cBhvr>
                                    </p:animEffect>
                                    <p:set>
                                      <p:cBhvr>
                                        <p:cTn id="21" dur="1" fill="hold">
                                          <p:stCondLst>
                                            <p:cond delay="499"/>
                                          </p:stCondLst>
                                        </p:cTn>
                                        <p:tgtEl>
                                          <p:spTgt spid="19"/>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fade">
                                      <p:cBhvr>
                                        <p:cTn id="24" dur="500"/>
                                        <p:tgtEl>
                                          <p:spTgt spid="10">
                                            <p:txEl>
                                              <p:pRg st="2" end="2"/>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0">
                                            <p:txEl>
                                              <p:pRg st="3" end="3"/>
                                            </p:txEl>
                                          </p:spTgt>
                                        </p:tgtEl>
                                        <p:attrNameLst>
                                          <p:attrName>style.visibility</p:attrName>
                                        </p:attrNameLst>
                                      </p:cBhvr>
                                      <p:to>
                                        <p:strVal val="visible"/>
                                      </p:to>
                                    </p:set>
                                    <p:animEffect transition="in" filter="fade">
                                      <p:cBhvr>
                                        <p:cTn id="36" dur="500"/>
                                        <p:tgtEl>
                                          <p:spTgt spid="10">
                                            <p:txEl>
                                              <p:pRg st="3" end="3"/>
                                            </p:txEl>
                                          </p:spTgt>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2062"/>
                                        </p:tgtEl>
                                        <p:attrNameLst>
                                          <p:attrName>style.visibility</p:attrName>
                                        </p:attrNameLst>
                                      </p:cBhvr>
                                      <p:to>
                                        <p:strVal val="visible"/>
                                      </p:to>
                                    </p:set>
                                    <p:animEffect transition="in" filter="fade">
                                      <p:cBhvr>
                                        <p:cTn id="40" dur="500"/>
                                        <p:tgtEl>
                                          <p:spTgt spid="206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2062"/>
                                        </p:tgtEl>
                                      </p:cBhvr>
                                    </p:animEffect>
                                    <p:set>
                                      <p:cBhvr>
                                        <p:cTn id="45" dur="1" fill="hold">
                                          <p:stCondLst>
                                            <p:cond delay="499"/>
                                          </p:stCondLst>
                                        </p:cTn>
                                        <p:tgtEl>
                                          <p:spTgt spid="2062"/>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10">
                                            <p:txEl>
                                              <p:pRg st="4" end="4"/>
                                            </p:txEl>
                                          </p:spTgt>
                                        </p:tgtEl>
                                        <p:attrNameLst>
                                          <p:attrName>style.visibility</p:attrName>
                                        </p:attrNameLst>
                                      </p:cBhvr>
                                      <p:to>
                                        <p:strVal val="visible"/>
                                      </p:to>
                                    </p:set>
                                    <p:animEffect transition="in" filter="fade">
                                      <p:cBhvr>
                                        <p:cTn id="48" dur="500"/>
                                        <p:tgtEl>
                                          <p:spTgt spid="10">
                                            <p:txEl>
                                              <p:pRg st="4" end="4"/>
                                            </p:txEl>
                                          </p:spTgt>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2096"/>
                                        </p:tgtEl>
                                        <p:attrNameLst>
                                          <p:attrName>style.visibility</p:attrName>
                                        </p:attrNameLst>
                                      </p:cBhvr>
                                      <p:to>
                                        <p:strVal val="visible"/>
                                      </p:to>
                                    </p:set>
                                    <p:animEffect transition="in" filter="fade">
                                      <p:cBhvr>
                                        <p:cTn id="52" dur="500"/>
                                        <p:tgtEl>
                                          <p:spTgt spid="209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2096"/>
                                        </p:tgtEl>
                                      </p:cBhvr>
                                    </p:animEffect>
                                    <p:set>
                                      <p:cBhvr>
                                        <p:cTn id="57" dur="1" fill="hold">
                                          <p:stCondLst>
                                            <p:cond delay="499"/>
                                          </p:stCondLst>
                                        </p:cTn>
                                        <p:tgtEl>
                                          <p:spTgt spid="2096"/>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10">
                                            <p:txEl>
                                              <p:pRg st="5" end="5"/>
                                            </p:txEl>
                                          </p:spTgt>
                                        </p:tgtEl>
                                        <p:attrNameLst>
                                          <p:attrName>style.visibility</p:attrName>
                                        </p:attrNameLst>
                                      </p:cBhvr>
                                      <p:to>
                                        <p:strVal val="visible"/>
                                      </p:to>
                                    </p:set>
                                    <p:animEffect transition="in" filter="fade">
                                      <p:cBhvr>
                                        <p:cTn id="60" dur="500"/>
                                        <p:tgtEl>
                                          <p:spTgt spid="10">
                                            <p:txEl>
                                              <p:pRg st="5" end="5"/>
                                            </p:txEl>
                                          </p:spTgt>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81"/>
                                        </p:tgtEl>
                                        <p:attrNameLst>
                                          <p:attrName>style.visibility</p:attrName>
                                        </p:attrNameLst>
                                      </p:cBhvr>
                                      <p:to>
                                        <p:strVal val="visible"/>
                                      </p:to>
                                    </p:set>
                                    <p:animEffect transition="in" filter="fade">
                                      <p:cBhvr>
                                        <p:cTn id="64" dur="500"/>
                                        <p:tgtEl>
                                          <p:spTgt spid="2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a:t>ComStack</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E78C5"/>
                </a:solidFill>
              </a:rPr>
              <a:t>PDU Router</a:t>
            </a:r>
          </a:p>
        </p:txBody>
      </p:sp>
      <p:sp>
        <p:nvSpPr>
          <p:cNvPr id="3" name="Content Placeholder 2"/>
          <p:cNvSpPr>
            <a:spLocks noGrp="1"/>
          </p:cNvSpPr>
          <p:nvPr>
            <p:ph idx="1"/>
            <p:custDataLst>
              <p:tags r:id="rId9"/>
            </p:custDataLst>
          </p:nvPr>
        </p:nvSpPr>
        <p:spPr>
          <a:xfrm>
            <a:off x="5558588" y="1295400"/>
            <a:ext cx="5148781"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en-US" b="1" dirty="0" smtClean="0"/>
              <a:t>PDU Router routing tables</a:t>
            </a:r>
            <a:r>
              <a:rPr lang="en-US" dirty="0" smtClean="0"/>
              <a:t>: </a:t>
            </a:r>
            <a:r>
              <a:rPr lang="de-DE" dirty="0"/>
              <a:t>static routing tables describing the routing attributes for each PDU to be </a:t>
            </a:r>
            <a:r>
              <a:rPr lang="de-DE" dirty="0" smtClean="0"/>
              <a:t>routed.</a:t>
            </a:r>
          </a:p>
          <a:p>
            <a:pPr algn="just"/>
            <a:endParaRPr lang="de-DE" dirty="0"/>
          </a:p>
          <a:p>
            <a:pPr algn="just"/>
            <a:r>
              <a:rPr lang="de-DE" b="1" dirty="0" smtClean="0"/>
              <a:t>PDU Router Engine</a:t>
            </a:r>
            <a:r>
              <a:rPr lang="de-DE" dirty="0" smtClean="0"/>
              <a:t>: </a:t>
            </a:r>
            <a:r>
              <a:rPr lang="de-DE" dirty="0"/>
              <a:t>actual code performing routing actions according to the PDU Router routing </a:t>
            </a:r>
            <a:r>
              <a:rPr lang="de-DE" dirty="0" smtClean="0"/>
              <a:t>tables</a:t>
            </a:r>
          </a:p>
          <a:p>
            <a:pPr algn="just"/>
            <a:endParaRPr lang="de-DE" dirty="0"/>
          </a:p>
          <a:p>
            <a:pPr algn="just"/>
            <a:r>
              <a:rPr lang="de-DE" dirty="0" smtClean="0"/>
              <a:t>Two ways of PDU transferring:</a:t>
            </a:r>
          </a:p>
          <a:p>
            <a:pPr lvl="1" algn="just"/>
            <a:r>
              <a:rPr lang="de-DE" dirty="0" smtClean="0"/>
              <a:t>PDU Reception</a:t>
            </a:r>
          </a:p>
          <a:p>
            <a:pPr lvl="1" algn="just"/>
            <a:r>
              <a:rPr lang="de-DE" dirty="0" smtClean="0"/>
              <a:t>PDU Transmission</a:t>
            </a:r>
            <a:endParaRPr lang="en-US" dirty="0"/>
          </a:p>
        </p:txBody>
      </p:sp>
      <p:pic>
        <p:nvPicPr>
          <p:cNvPr id="1026" name="Picture 2"/>
          <p:cNvPicPr>
            <a:picLocks noChangeAspect="1" noChangeArrowheads="1"/>
          </p:cNvPicPr>
          <p:nvPr>
            <p:custDataLst>
              <p:tags r:id="rId10"/>
            </p:custDataLst>
          </p:nvPr>
        </p:nvPicPr>
        <p:blipFill>
          <a:blip r:embed="rId18">
            <a:extLst>
              <a:ext uri="{28A0092B-C50C-407E-A947-70E740481C1C}">
                <a14:useLocalDpi xmlns:a14="http://schemas.microsoft.com/office/drawing/2010/main" val="0"/>
              </a:ext>
            </a:extLst>
          </a:blip>
          <a:srcRect/>
          <a:stretch>
            <a:fillRect/>
          </a:stretch>
        </p:blipFill>
        <p:spPr bwMode="auto">
          <a:xfrm>
            <a:off x="410845" y="1424940"/>
            <a:ext cx="4908687" cy="34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ular Callout 9"/>
          <p:cNvSpPr/>
          <p:nvPr>
            <p:custDataLst>
              <p:tags r:id="rId11"/>
            </p:custDataLst>
          </p:nvPr>
        </p:nvSpPr>
        <p:spPr>
          <a:xfrm>
            <a:off x="554989" y="3761874"/>
            <a:ext cx="1975485" cy="1018673"/>
          </a:xfrm>
          <a:prstGeom prst="wedgeRectCallout">
            <a:avLst>
              <a:gd name="adj1" fmla="val 31340"/>
              <a:gd name="adj2" fmla="val -98478"/>
            </a:avLst>
          </a:prstGeom>
          <a:ln/>
        </p:spPr>
        <p:style>
          <a:lnRef idx="1">
            <a:schemeClr val="accent5"/>
          </a:lnRef>
          <a:fillRef idx="2">
            <a:schemeClr val="accent5"/>
          </a:fillRef>
          <a:effectRef idx="1">
            <a:schemeClr val="accent5"/>
          </a:effectRef>
          <a:fontRef idx="minor">
            <a:schemeClr val="dk1"/>
          </a:fontRef>
        </p:style>
        <p:txBody>
          <a:bodyPr rtlCol="0" anchor="t"/>
          <a:lstStyle/>
          <a:p>
            <a:pPr marL="285750" marR="0" indent="-285750" defTabSz="914400" eaLnBrk="1" fontAlgn="auto" latinLnBrk="0" hangingPunct="1">
              <a:lnSpc>
                <a:spcPct val="100000"/>
              </a:lnSpc>
              <a:spcBef>
                <a:spcPts val="0"/>
              </a:spcBef>
              <a:spcAft>
                <a:spcPts val="0"/>
              </a:spcAft>
              <a:buClrTx/>
              <a:buSzTx/>
              <a:buFont typeface="Wingdings" panose="05000000000000000000" pitchFamily="2" charset="2"/>
              <a:buChar char="Ø"/>
              <a:tabLst/>
            </a:pPr>
            <a:r>
              <a:rPr kumimoji="0" lang="en-US" sz="1400" b="1" i="0" u="none" strike="noStrike" kern="0" cap="none" spc="0" normalizeH="0" baseline="0" noProof="0" dirty="0" smtClean="0">
                <a:ln>
                  <a:noFill/>
                </a:ln>
                <a:solidFill>
                  <a:srgbClr val="000000"/>
                </a:solidFill>
                <a:effectLst/>
                <a:uLnTx/>
                <a:uFillTx/>
                <a:latin typeface="Bosch Office Sans"/>
                <a:ea typeface="+mn-ea"/>
                <a:cs typeface="+mn-cs"/>
              </a:rPr>
              <a:t>Source</a:t>
            </a:r>
            <a:r>
              <a:rPr kumimoji="0" lang="en-US" sz="1400" b="1" i="0" u="none" strike="noStrike" kern="0" cap="none" spc="0" normalizeH="0" noProof="0" dirty="0" smtClean="0">
                <a:ln>
                  <a:noFill/>
                </a:ln>
                <a:solidFill>
                  <a:srgbClr val="000000"/>
                </a:solidFill>
                <a:effectLst/>
                <a:uLnTx/>
                <a:uFillTx/>
                <a:latin typeface="Bosch Office Sans"/>
                <a:ea typeface="+mn-ea"/>
                <a:cs typeface="+mn-cs"/>
              </a:rPr>
              <a:t> path</a:t>
            </a:r>
            <a:r>
              <a:rPr kumimoji="0" lang="en-US" sz="1400" b="0" i="0" u="none" strike="noStrike" kern="0" cap="none" spc="0" normalizeH="0" noProof="0" dirty="0" smtClean="0">
                <a:ln>
                  <a:noFill/>
                </a:ln>
                <a:solidFill>
                  <a:srgbClr val="000000"/>
                </a:solidFill>
                <a:effectLst/>
                <a:uLnTx/>
                <a:uFillTx/>
                <a:latin typeface="Bosch Office Sans"/>
                <a:ea typeface="+mn-ea"/>
                <a:cs typeface="+mn-cs"/>
              </a:rPr>
              <a:t>: CANIF </a:t>
            </a:r>
            <a:r>
              <a:rPr kumimoji="0" lang="en-US" sz="1400" b="0" i="0" u="none" strike="noStrike" kern="0" cap="none" spc="0" normalizeH="0" noProof="0" dirty="0" smtClean="0">
                <a:ln>
                  <a:noFill/>
                </a:ln>
                <a:solidFill>
                  <a:srgbClr val="000000"/>
                </a:solidFill>
                <a:effectLst/>
                <a:uLnTx/>
                <a:uFillTx/>
                <a:latin typeface="Bosch Office Sans"/>
                <a:ea typeface="+mn-ea"/>
                <a:cs typeface="+mn-cs"/>
                <a:sym typeface="Wingdings" panose="05000000000000000000" pitchFamily="2" charset="2"/>
              </a:rPr>
              <a:t> PDUR</a:t>
            </a:r>
            <a:endParaRPr kumimoji="0" lang="en-US" sz="1400" b="0" i="0" u="none" strike="noStrike" kern="0" cap="none" spc="0" normalizeH="0" noProof="0" dirty="0" smtClean="0">
              <a:ln>
                <a:noFill/>
              </a:ln>
              <a:solidFill>
                <a:srgbClr val="000000"/>
              </a:solidFill>
              <a:effectLst/>
              <a:uLnTx/>
              <a:uFillTx/>
              <a:latin typeface="Bosch Office Sans"/>
              <a:ea typeface="+mn-ea"/>
              <a:cs typeface="+mn-cs"/>
            </a:endParaRPr>
          </a:p>
          <a:p>
            <a:pPr marL="285750" marR="0" indent="-285750" defTabSz="914400" eaLnBrk="1" fontAlgn="auto" latinLnBrk="0" hangingPunct="1">
              <a:lnSpc>
                <a:spcPct val="100000"/>
              </a:lnSpc>
              <a:spcBef>
                <a:spcPts val="0"/>
              </a:spcBef>
              <a:spcAft>
                <a:spcPts val="0"/>
              </a:spcAft>
              <a:buClrTx/>
              <a:buSzTx/>
              <a:buFont typeface="Wingdings" panose="05000000000000000000" pitchFamily="2" charset="2"/>
              <a:buChar char="Ø"/>
              <a:tabLst/>
            </a:pPr>
            <a:r>
              <a:rPr kumimoji="0" lang="en-US" sz="1400" b="1" i="0" u="none" strike="noStrike" kern="0" cap="none" spc="0" normalizeH="0" baseline="0" noProof="0" dirty="0" smtClean="0">
                <a:ln>
                  <a:noFill/>
                </a:ln>
                <a:solidFill>
                  <a:srgbClr val="000000"/>
                </a:solidFill>
                <a:effectLst/>
                <a:uLnTx/>
                <a:uFillTx/>
                <a:latin typeface="Bosch Office Sans"/>
                <a:ea typeface="+mn-ea"/>
                <a:cs typeface="+mn-cs"/>
              </a:rPr>
              <a:t>Destination path</a:t>
            </a:r>
            <a:r>
              <a:rPr kumimoji="0" lang="en-US" sz="1400" b="0" i="0" u="none" strike="noStrike" kern="0" cap="none" spc="0" normalizeH="0" baseline="0" noProof="0" dirty="0" smtClean="0">
                <a:ln>
                  <a:noFill/>
                </a:ln>
                <a:solidFill>
                  <a:srgbClr val="000000"/>
                </a:solidFill>
                <a:effectLst/>
                <a:uLnTx/>
                <a:uFillTx/>
                <a:latin typeface="Bosch Office Sans"/>
                <a:ea typeface="+mn-ea"/>
                <a:cs typeface="+mn-cs"/>
              </a:rPr>
              <a:t>: PDUR </a:t>
            </a:r>
            <a:r>
              <a:rPr kumimoji="0" lang="en-US" sz="1400" b="0" i="0" u="none" strike="noStrike" kern="0" cap="none" spc="0" normalizeH="0" baseline="0" noProof="0" dirty="0" smtClean="0">
                <a:ln>
                  <a:noFill/>
                </a:ln>
                <a:solidFill>
                  <a:srgbClr val="000000"/>
                </a:solidFill>
                <a:effectLst/>
                <a:uLnTx/>
                <a:uFillTx/>
                <a:latin typeface="Bosch Office Sans"/>
                <a:ea typeface="+mn-ea"/>
                <a:cs typeface="+mn-cs"/>
                <a:sym typeface="Wingdings" panose="05000000000000000000" pitchFamily="2" charset="2"/>
              </a:rPr>
              <a:t> COM</a:t>
            </a:r>
            <a:endParaRPr kumimoji="0" lang="en-US" sz="1400" b="0" i="0" u="none" strike="noStrike" kern="0" cap="none" spc="0" normalizeH="0" baseline="0" noProof="0" dirty="0" smtClean="0">
              <a:ln>
                <a:noFill/>
              </a:ln>
              <a:solidFill>
                <a:srgbClr val="000000"/>
              </a:solidFill>
              <a:effectLst/>
              <a:uLnTx/>
              <a:uFillTx/>
              <a:latin typeface="Bosch Office Sans"/>
              <a:ea typeface="+mn-ea"/>
              <a:cs typeface="+mn-cs"/>
            </a:endParaRPr>
          </a:p>
          <a:p>
            <a:pPr marL="285750" marR="0" indent="-285750" defTabSz="914400" eaLnBrk="1" fontAlgn="auto" latinLnBrk="0" hangingPunct="1">
              <a:lnSpc>
                <a:spcPct val="100000"/>
              </a:lnSpc>
              <a:spcBef>
                <a:spcPts val="0"/>
              </a:spcBef>
              <a:spcAft>
                <a:spcPts val="0"/>
              </a:spcAft>
              <a:buClrTx/>
              <a:buSzTx/>
              <a:buFont typeface="Arial" panose="020B0604020202020204" pitchFamily="34" charset="0"/>
              <a:buChar char="•"/>
              <a:tabLst/>
            </a:pPr>
            <a:endParaRPr kumimoji="0" lang="en-US" sz="14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Up Arrow 13"/>
          <p:cNvSpPr/>
          <p:nvPr>
            <p:custDataLst>
              <p:tags r:id="rId12"/>
            </p:custDataLst>
          </p:nvPr>
        </p:nvSpPr>
        <p:spPr>
          <a:xfrm>
            <a:off x="3441029" y="3505200"/>
            <a:ext cx="176465" cy="922421"/>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6" name="Up Arrow 15"/>
          <p:cNvSpPr/>
          <p:nvPr>
            <p:custDataLst>
              <p:tags r:id="rId13"/>
            </p:custDataLst>
          </p:nvPr>
        </p:nvSpPr>
        <p:spPr>
          <a:xfrm>
            <a:off x="1876924" y="2232662"/>
            <a:ext cx="180476" cy="396238"/>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7" name="Rectangular Callout 16"/>
          <p:cNvSpPr/>
          <p:nvPr>
            <p:custDataLst>
              <p:tags r:id="rId14"/>
            </p:custDataLst>
          </p:nvPr>
        </p:nvSpPr>
        <p:spPr>
          <a:xfrm>
            <a:off x="547369" y="3761874"/>
            <a:ext cx="1975485" cy="1018673"/>
          </a:xfrm>
          <a:prstGeom prst="wedgeRectCallout">
            <a:avLst>
              <a:gd name="adj1" fmla="val 31340"/>
              <a:gd name="adj2" fmla="val -98478"/>
            </a:avLst>
          </a:prstGeom>
          <a:ln/>
        </p:spPr>
        <p:style>
          <a:lnRef idx="1">
            <a:schemeClr val="accent5"/>
          </a:lnRef>
          <a:fillRef idx="2">
            <a:schemeClr val="accent5"/>
          </a:fillRef>
          <a:effectRef idx="1">
            <a:schemeClr val="accent5"/>
          </a:effectRef>
          <a:fontRef idx="minor">
            <a:schemeClr val="dk1"/>
          </a:fontRef>
        </p:style>
        <p:txBody>
          <a:bodyPr rtlCol="0" anchor="t"/>
          <a:lstStyle/>
          <a:p>
            <a:pPr marL="285750" marR="0" indent="-285750" defTabSz="914400" eaLnBrk="1" fontAlgn="auto" latinLnBrk="0" hangingPunct="1">
              <a:lnSpc>
                <a:spcPct val="100000"/>
              </a:lnSpc>
              <a:spcBef>
                <a:spcPts val="0"/>
              </a:spcBef>
              <a:spcAft>
                <a:spcPts val="0"/>
              </a:spcAft>
              <a:buClrTx/>
              <a:buSzTx/>
              <a:buFont typeface="Wingdings" panose="05000000000000000000" pitchFamily="2" charset="2"/>
              <a:buChar char="Ø"/>
              <a:tabLst/>
            </a:pPr>
            <a:r>
              <a:rPr kumimoji="0" lang="en-US" sz="1400" b="1" i="0" u="none" strike="noStrike" kern="0" cap="none" spc="0" normalizeH="0" baseline="0" noProof="0" dirty="0" smtClean="0">
                <a:ln>
                  <a:noFill/>
                </a:ln>
                <a:solidFill>
                  <a:srgbClr val="000000"/>
                </a:solidFill>
                <a:effectLst/>
                <a:uLnTx/>
                <a:uFillTx/>
                <a:latin typeface="Bosch Office Sans"/>
                <a:ea typeface="+mn-ea"/>
                <a:cs typeface="+mn-cs"/>
              </a:rPr>
              <a:t>Source</a:t>
            </a:r>
            <a:r>
              <a:rPr kumimoji="0" lang="en-US" sz="1400" b="1" i="0" u="none" strike="noStrike" kern="0" cap="none" spc="0" normalizeH="0" noProof="0" dirty="0" smtClean="0">
                <a:ln>
                  <a:noFill/>
                </a:ln>
                <a:solidFill>
                  <a:srgbClr val="000000"/>
                </a:solidFill>
                <a:effectLst/>
                <a:uLnTx/>
                <a:uFillTx/>
                <a:latin typeface="Bosch Office Sans"/>
                <a:ea typeface="+mn-ea"/>
                <a:cs typeface="+mn-cs"/>
              </a:rPr>
              <a:t> path</a:t>
            </a:r>
            <a:r>
              <a:rPr kumimoji="0" lang="en-US" sz="1400" b="0" i="0" u="none" strike="noStrike" kern="0" cap="none" spc="0" normalizeH="0" noProof="0" dirty="0" smtClean="0">
                <a:ln>
                  <a:noFill/>
                </a:ln>
                <a:solidFill>
                  <a:srgbClr val="000000"/>
                </a:solidFill>
                <a:effectLst/>
                <a:uLnTx/>
                <a:uFillTx/>
                <a:latin typeface="Bosch Office Sans"/>
                <a:ea typeface="+mn-ea"/>
                <a:cs typeface="+mn-cs"/>
              </a:rPr>
              <a:t>: COM </a:t>
            </a:r>
            <a:r>
              <a:rPr kumimoji="0" lang="en-US" sz="1400" b="0" i="0" u="none" strike="noStrike" kern="0" cap="none" spc="0" normalizeH="0" noProof="0" dirty="0" smtClean="0">
                <a:ln>
                  <a:noFill/>
                </a:ln>
                <a:solidFill>
                  <a:srgbClr val="000000"/>
                </a:solidFill>
                <a:effectLst/>
                <a:uLnTx/>
                <a:uFillTx/>
                <a:latin typeface="Bosch Office Sans"/>
                <a:ea typeface="+mn-ea"/>
                <a:cs typeface="+mn-cs"/>
                <a:sym typeface="Wingdings" panose="05000000000000000000" pitchFamily="2" charset="2"/>
              </a:rPr>
              <a:t> PDUR</a:t>
            </a:r>
            <a:endParaRPr kumimoji="0" lang="en-US" sz="1400" b="0" i="0" u="none" strike="noStrike" kern="0" cap="none" spc="0" normalizeH="0" noProof="0" dirty="0" smtClean="0">
              <a:ln>
                <a:noFill/>
              </a:ln>
              <a:solidFill>
                <a:srgbClr val="000000"/>
              </a:solidFill>
              <a:effectLst/>
              <a:uLnTx/>
              <a:uFillTx/>
              <a:latin typeface="Bosch Office Sans"/>
              <a:ea typeface="+mn-ea"/>
              <a:cs typeface="+mn-cs"/>
            </a:endParaRPr>
          </a:p>
          <a:p>
            <a:pPr marL="285750" marR="0" indent="-285750" defTabSz="914400" eaLnBrk="1" fontAlgn="auto" latinLnBrk="0" hangingPunct="1">
              <a:lnSpc>
                <a:spcPct val="100000"/>
              </a:lnSpc>
              <a:spcBef>
                <a:spcPts val="0"/>
              </a:spcBef>
              <a:spcAft>
                <a:spcPts val="0"/>
              </a:spcAft>
              <a:buClrTx/>
              <a:buSzTx/>
              <a:buFont typeface="Wingdings" panose="05000000000000000000" pitchFamily="2" charset="2"/>
              <a:buChar char="Ø"/>
              <a:tabLst/>
            </a:pPr>
            <a:r>
              <a:rPr kumimoji="0" lang="en-US" sz="1400" b="1" i="0" u="none" strike="noStrike" kern="0" cap="none" spc="0" normalizeH="0" baseline="0" noProof="0" dirty="0" smtClean="0">
                <a:ln>
                  <a:noFill/>
                </a:ln>
                <a:solidFill>
                  <a:srgbClr val="000000"/>
                </a:solidFill>
                <a:effectLst/>
                <a:uLnTx/>
                <a:uFillTx/>
                <a:latin typeface="Bosch Office Sans"/>
                <a:ea typeface="+mn-ea"/>
                <a:cs typeface="+mn-cs"/>
              </a:rPr>
              <a:t>Destination path</a:t>
            </a:r>
            <a:r>
              <a:rPr kumimoji="0" lang="en-US" sz="1400" b="0" i="0" u="none" strike="noStrike" kern="0" cap="none" spc="0" normalizeH="0" baseline="0" noProof="0" dirty="0" smtClean="0">
                <a:ln>
                  <a:noFill/>
                </a:ln>
                <a:solidFill>
                  <a:srgbClr val="000000"/>
                </a:solidFill>
                <a:effectLst/>
                <a:uLnTx/>
                <a:uFillTx/>
                <a:latin typeface="Bosch Office Sans"/>
                <a:ea typeface="+mn-ea"/>
                <a:cs typeface="+mn-cs"/>
              </a:rPr>
              <a:t>: PDUR </a:t>
            </a:r>
            <a:r>
              <a:rPr kumimoji="0" lang="en-US" sz="1400" b="0" i="0" u="none" strike="noStrike" kern="0" cap="none" spc="0" normalizeH="0" baseline="0" noProof="0" dirty="0" smtClean="0">
                <a:ln>
                  <a:noFill/>
                </a:ln>
                <a:solidFill>
                  <a:srgbClr val="000000"/>
                </a:solidFill>
                <a:effectLst/>
                <a:uLnTx/>
                <a:uFillTx/>
                <a:latin typeface="Bosch Office Sans"/>
                <a:ea typeface="+mn-ea"/>
                <a:cs typeface="+mn-cs"/>
                <a:sym typeface="Wingdings" panose="05000000000000000000" pitchFamily="2" charset="2"/>
              </a:rPr>
              <a:t> CANIF</a:t>
            </a:r>
            <a:endParaRPr kumimoji="0" lang="en-US" sz="1400" b="0" i="0" u="none" strike="noStrike" kern="0" cap="none" spc="0" normalizeH="0" baseline="0" noProof="0" dirty="0" smtClean="0">
              <a:ln>
                <a:noFill/>
              </a:ln>
              <a:solidFill>
                <a:srgbClr val="000000"/>
              </a:solidFill>
              <a:effectLst/>
              <a:uLnTx/>
              <a:uFillTx/>
              <a:latin typeface="Bosch Office Sans"/>
              <a:ea typeface="+mn-ea"/>
              <a:cs typeface="+mn-cs"/>
            </a:endParaRPr>
          </a:p>
          <a:p>
            <a:pPr marL="285750" marR="0" indent="-285750" defTabSz="914400" eaLnBrk="1" fontAlgn="auto" latinLnBrk="0" hangingPunct="1">
              <a:lnSpc>
                <a:spcPct val="100000"/>
              </a:lnSpc>
              <a:spcBef>
                <a:spcPts val="0"/>
              </a:spcBef>
              <a:spcAft>
                <a:spcPts val="0"/>
              </a:spcAft>
              <a:buClrTx/>
              <a:buSzTx/>
              <a:buFont typeface="Arial" panose="020B0604020202020204" pitchFamily="34" charset="0"/>
              <a:buChar char="•"/>
              <a:tabLst/>
            </a:pPr>
            <a:endParaRPr kumimoji="0" lang="en-US" sz="14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8" name="Up Arrow 17"/>
          <p:cNvSpPr/>
          <p:nvPr>
            <p:custDataLst>
              <p:tags r:id="rId15"/>
            </p:custDataLst>
          </p:nvPr>
        </p:nvSpPr>
        <p:spPr>
          <a:xfrm rot="10800000">
            <a:off x="1868418" y="2232662"/>
            <a:ext cx="205673" cy="403860"/>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9" name="Up Arrow 18"/>
          <p:cNvSpPr/>
          <p:nvPr>
            <p:custDataLst>
              <p:tags r:id="rId16"/>
            </p:custDataLst>
          </p:nvPr>
        </p:nvSpPr>
        <p:spPr>
          <a:xfrm rot="10800000">
            <a:off x="3419689" y="3513222"/>
            <a:ext cx="219144" cy="914399"/>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111759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500"/>
                                        <p:tgtEl>
                                          <p:spTgt spid="3">
                                            <p:txEl>
                                              <p:pRg st="6" end="6"/>
                                            </p:txEl>
                                          </p:spTgt>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par>
                          <p:cTn id="62" fill="hold">
                            <p:stCondLst>
                              <p:cond delay="15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P spid="16" grpId="0" animBg="1"/>
      <p:bldP spid="16" grpId="1"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259080"/>
            <a:ext cx="87096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smtClean="0"/>
              <a:t>Agenda</a:t>
            </a:r>
            <a:endParaRPr lang="en-US" sz="2800"/>
          </a:p>
        </p:txBody>
      </p:sp>
      <p:sp>
        <p:nvSpPr>
          <p:cNvPr id="3" name="Text Placeholder 2"/>
          <p:cNvSpPr>
            <a:spLocks noGrp="1"/>
          </p:cNvSpPr>
          <p:nvPr>
            <p:ph type="body" idx="1"/>
            <p:custDataLst>
              <p:tags r:id="rId8"/>
            </p:custDataLst>
          </p:nvPr>
        </p:nvSpPr>
        <p:spPr>
          <a:xfrm>
            <a:off x="3026410" y="1295400"/>
            <a:ext cx="768096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3" panose="05040102010807070707" pitchFamily="18" charset="2"/>
              <a:buAutoNum type="arabicPeriod"/>
            </a:pPr>
            <a:r>
              <a:rPr lang="en-US" dirty="0" smtClean="0"/>
              <a:t>AUTOSAR Architecture</a:t>
            </a:r>
          </a:p>
          <a:p>
            <a:pPr>
              <a:buFont typeface="Wingdings 3" panose="05040102010807070707" pitchFamily="18" charset="2"/>
              <a:buAutoNum type="arabicPeriod"/>
            </a:pPr>
            <a:r>
              <a:rPr lang="en-US" dirty="0" smtClean="0"/>
              <a:t>AUTOSAR Communication Stack</a:t>
            </a:r>
          </a:p>
          <a:p>
            <a:pPr lvl="1">
              <a:buFont typeface="Wingdings" panose="05000000000000000000" pitchFamily="2" charset="2"/>
              <a:buChar char="v"/>
            </a:pPr>
            <a:r>
              <a:rPr lang="en-US" dirty="0" smtClean="0"/>
              <a:t> CAN Driver</a:t>
            </a:r>
          </a:p>
          <a:p>
            <a:pPr lvl="1">
              <a:buFont typeface="Wingdings" panose="05000000000000000000" pitchFamily="2" charset="2"/>
              <a:buChar char="v"/>
            </a:pPr>
            <a:r>
              <a:rPr lang="en-US" dirty="0" smtClean="0"/>
              <a:t> CAN </a:t>
            </a:r>
            <a:r>
              <a:rPr lang="en-US" dirty="0"/>
              <a:t>Interface</a:t>
            </a:r>
          </a:p>
          <a:p>
            <a:pPr lvl="1">
              <a:buFont typeface="Wingdings" panose="05000000000000000000" pitchFamily="2" charset="2"/>
              <a:buChar char="v"/>
            </a:pPr>
            <a:r>
              <a:rPr lang="en-US" dirty="0" smtClean="0"/>
              <a:t> CAN </a:t>
            </a:r>
            <a:r>
              <a:rPr lang="en-US" dirty="0"/>
              <a:t>Transport Protocol</a:t>
            </a:r>
          </a:p>
          <a:p>
            <a:pPr lvl="1">
              <a:buFont typeface="Wingdings" panose="05000000000000000000" pitchFamily="2" charset="2"/>
              <a:buChar char="v"/>
            </a:pPr>
            <a:r>
              <a:rPr lang="en-US" dirty="0" smtClean="0"/>
              <a:t> PDU </a:t>
            </a:r>
            <a:r>
              <a:rPr lang="en-US" dirty="0"/>
              <a:t>Router</a:t>
            </a:r>
          </a:p>
          <a:p>
            <a:pPr lvl="1">
              <a:buFont typeface="Wingdings" panose="05000000000000000000" pitchFamily="2" charset="2"/>
              <a:buChar char="v"/>
            </a:pPr>
            <a:r>
              <a:rPr lang="en-US" dirty="0" smtClean="0"/>
              <a:t> COM</a:t>
            </a:r>
            <a:endParaRPr lang="en-US" dirty="0"/>
          </a:p>
          <a:p>
            <a:pPr>
              <a:buFont typeface="Wingdings 3" panose="05040102010807070707" pitchFamily="18" charset="2"/>
              <a:buAutoNum type="arabicPeriod"/>
            </a:pPr>
            <a:r>
              <a:rPr lang="en-US" dirty="0" smtClean="0"/>
              <a:t>SIO Overview</a:t>
            </a:r>
            <a:endParaRPr lang="en-US" dirty="0"/>
          </a:p>
        </p:txBody>
      </p:sp>
    </p:spTree>
    <p:custDataLst>
      <p:tags r:id="rId1"/>
    </p:custDataLst>
    <p:extLst>
      <p:ext uri="{BB962C8B-B14F-4D97-AF65-F5344CB8AC3E}">
        <p14:creationId xmlns:p14="http://schemas.microsoft.com/office/powerpoint/2010/main" val="315325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AUTOSAR </a:t>
            </a:r>
            <a:r>
              <a:rPr kumimoji="0" lang="en-US" sz="2800" b="0" i="0" u="none" strike="noStrike" kern="0" cap="none" normalizeH="0" baseline="0" noProof="0" dirty="0" err="1" smtClean="0">
                <a:ln>
                  <a:noFill/>
                </a:ln>
                <a:effectLst/>
                <a:uLnTx/>
                <a:uFillTx/>
              </a:rPr>
              <a:t>ComStack</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7"/>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COM</a:t>
            </a:r>
            <a:endParaRPr lang="en-US" sz="2800" dirty="0">
              <a:solidFill>
                <a:srgbClr val="0E78C5"/>
              </a:solidFill>
            </a:endParaRPr>
          </a:p>
        </p:txBody>
      </p:sp>
      <p:sp>
        <p:nvSpPr>
          <p:cNvPr id="3" name="Rounded Rectangle 2"/>
          <p:cNvSpPr/>
          <p:nvPr>
            <p:custDataLst>
              <p:tags r:id="rId8"/>
            </p:custDataLst>
          </p:nvPr>
        </p:nvSpPr>
        <p:spPr>
          <a:xfrm>
            <a:off x="4941320" y="2311040"/>
            <a:ext cx="732405" cy="813159"/>
          </a:xfrm>
          <a:prstGeom prst="roundRect">
            <a:avLst/>
          </a:prstGeom>
          <a:noFill/>
          <a:ln w="38100" cap="flat" cmpd="sng" algn="ctr">
            <a:solidFill>
              <a:schemeClr val="accent6">
                <a:lumMod val="40000"/>
                <a:lumOff val="6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nvGrpSpPr>
          <p:cNvPr id="10" name="Group 9"/>
          <p:cNvGrpSpPr/>
          <p:nvPr/>
        </p:nvGrpSpPr>
        <p:grpSpPr>
          <a:xfrm>
            <a:off x="3303196" y="1042121"/>
            <a:ext cx="4373583" cy="4434119"/>
            <a:chOff x="3303196" y="1042121"/>
            <a:chExt cx="4373583" cy="4434119"/>
          </a:xfrm>
        </p:grpSpPr>
        <p:pic>
          <p:nvPicPr>
            <p:cNvPr id="2050" name="Picture 2"/>
            <p:cNvPicPr>
              <a:picLocks noChangeAspect="1" noChangeArrowheads="1"/>
            </p:cNvPicPr>
            <p:nvPr>
              <p:custDataLst>
                <p:tags r:id="rId9"/>
              </p:custDataLst>
            </p:nvPr>
          </p:nvPicPr>
          <p:blipFill>
            <a:blip r:embed="rId12">
              <a:extLst>
                <a:ext uri="{28A0092B-C50C-407E-A947-70E740481C1C}">
                  <a14:useLocalDpi xmlns:a14="http://schemas.microsoft.com/office/drawing/2010/main" val="0"/>
                </a:ext>
              </a:extLst>
            </a:blip>
            <a:srcRect/>
            <a:stretch>
              <a:fillRect/>
            </a:stretch>
          </p:blipFill>
          <p:spPr bwMode="auto">
            <a:xfrm>
              <a:off x="3303196" y="1042121"/>
              <a:ext cx="4373583" cy="443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custDataLst>
                <p:tags r:id="rId10"/>
              </p:custDataLst>
            </p:nvPr>
          </p:nvSpPr>
          <p:spPr>
            <a:xfrm>
              <a:off x="5307522" y="1089660"/>
              <a:ext cx="556260" cy="2286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1" i="0" u="none" strike="noStrike" kern="0" cap="none" spc="0" normalizeH="0" baseline="0" noProof="0" dirty="0" smtClean="0">
                  <a:ln>
                    <a:noFill/>
                  </a:ln>
                  <a:solidFill>
                    <a:srgbClr val="FFFFFF"/>
                  </a:solidFill>
                  <a:effectLst/>
                  <a:uLnTx/>
                  <a:uFillTx/>
                </a:rPr>
                <a:t>RTE</a:t>
              </a:r>
            </a:p>
          </p:txBody>
        </p:sp>
      </p:grpSp>
    </p:spTree>
    <p:custDataLst>
      <p:tags r:id="rId1"/>
    </p:custDataLst>
    <p:extLst>
      <p:ext uri="{BB962C8B-B14F-4D97-AF65-F5344CB8AC3E}">
        <p14:creationId xmlns:p14="http://schemas.microsoft.com/office/powerpoint/2010/main" val="314491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a:t>ComStack</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COM - Definitions</a:t>
            </a:r>
            <a:endParaRPr lang="en-US" sz="2800" dirty="0">
              <a:solidFill>
                <a:srgbClr val="0E78C5"/>
              </a:solidFill>
            </a:endParaRPr>
          </a:p>
        </p:txBody>
      </p:sp>
      <p:sp>
        <p:nvSpPr>
          <p:cNvPr id="3" name="Content Placeholder 2"/>
          <p:cNvSpPr>
            <a:spLocks noGrp="1"/>
          </p:cNvSpPr>
          <p:nvPr>
            <p:ph idx="1"/>
            <p:custDataLst>
              <p:tags r:id="rId9"/>
            </p:custDataLst>
          </p:nvPr>
        </p:nvSpPr>
        <p:spPr>
          <a:xfrm>
            <a:off x="4916904" y="1295400"/>
            <a:ext cx="5790465"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en-US" b="1" dirty="0" smtClean="0"/>
              <a:t>Signal</a:t>
            </a:r>
            <a:r>
              <a:rPr lang="en-US" dirty="0" smtClean="0"/>
              <a:t>: a unit of PDU which has 1 or more bit length. So called ‘Message’ in OSEK-COM.</a:t>
            </a:r>
          </a:p>
          <a:p>
            <a:pPr algn="just"/>
            <a:endParaRPr lang="en-US" dirty="0" smtClean="0"/>
          </a:p>
          <a:p>
            <a:pPr algn="just"/>
            <a:r>
              <a:rPr lang="en-US" b="1" dirty="0" smtClean="0"/>
              <a:t>Signal group</a:t>
            </a:r>
            <a:r>
              <a:rPr lang="en-US" dirty="0" smtClean="0"/>
              <a:t>: group of signals, be treated as an atomic unit.</a:t>
            </a:r>
          </a:p>
          <a:p>
            <a:pPr algn="just"/>
            <a:endParaRPr lang="en-US" dirty="0" smtClean="0"/>
          </a:p>
          <a:p>
            <a:pPr algn="just"/>
            <a:r>
              <a:rPr lang="en-US" b="1" dirty="0" smtClean="0"/>
              <a:t>I-PDU</a:t>
            </a:r>
            <a:r>
              <a:rPr lang="en-US" dirty="0" smtClean="0"/>
              <a:t>: PDU in interaction layer, consist of signals.</a:t>
            </a:r>
          </a:p>
          <a:p>
            <a:pPr algn="just"/>
            <a:endParaRPr lang="en-US" dirty="0" smtClean="0"/>
          </a:p>
          <a:p>
            <a:pPr algn="just"/>
            <a:r>
              <a:rPr lang="en-US" b="1" dirty="0" smtClean="0"/>
              <a:t>I-PDU group</a:t>
            </a:r>
            <a:r>
              <a:rPr lang="en-US" dirty="0" smtClean="0"/>
              <a:t>: an </a:t>
            </a:r>
            <a:r>
              <a:rPr lang="en-US" dirty="0"/>
              <a:t>arbitrary collection of I-PDUs in the AUTOSAR COM </a:t>
            </a:r>
            <a:r>
              <a:rPr lang="en-US" dirty="0" smtClean="0"/>
              <a:t>module. </a:t>
            </a:r>
            <a:endParaRPr lang="en-US" dirty="0"/>
          </a:p>
        </p:txBody>
      </p:sp>
      <p:grpSp>
        <p:nvGrpSpPr>
          <p:cNvPr id="61" name="Group 60"/>
          <p:cNvGrpSpPr/>
          <p:nvPr/>
        </p:nvGrpSpPr>
        <p:grpSpPr>
          <a:xfrm>
            <a:off x="419100" y="1380348"/>
            <a:ext cx="4303284" cy="3702192"/>
            <a:chOff x="419100" y="1380348"/>
            <a:chExt cx="4303284" cy="3702192"/>
          </a:xfrm>
        </p:grpSpPr>
        <p:sp>
          <p:nvSpPr>
            <p:cNvPr id="59" name="Rectangle 58"/>
            <p:cNvSpPr/>
            <p:nvPr>
              <p:custDataLst>
                <p:tags r:id="rId11"/>
              </p:custDataLst>
            </p:nvPr>
          </p:nvSpPr>
          <p:spPr>
            <a:xfrm>
              <a:off x="419100" y="1927860"/>
              <a:ext cx="4297680" cy="315468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ectangle 9"/>
            <p:cNvSpPr/>
            <p:nvPr>
              <p:custDataLst>
                <p:tags r:id="rId12"/>
              </p:custDataLst>
            </p:nvPr>
          </p:nvSpPr>
          <p:spPr>
            <a:xfrm>
              <a:off x="589280" y="2340383"/>
              <a:ext cx="3961932" cy="569495"/>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ectangle 10"/>
            <p:cNvSpPr/>
            <p:nvPr>
              <p:custDataLst>
                <p:tags r:id="rId13"/>
              </p:custDataLst>
            </p:nvPr>
          </p:nvSpPr>
          <p:spPr>
            <a:xfrm>
              <a:off x="773296" y="2440914"/>
              <a:ext cx="3666089" cy="375987"/>
            </a:xfrm>
            <a:prstGeom prst="rect">
              <a:avLst/>
            </a:prstGeom>
            <a:solidFill>
              <a:srgbClr val="FFC00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ectangle 11"/>
            <p:cNvSpPr/>
            <p:nvPr>
              <p:custDataLst>
                <p:tags r:id="rId14"/>
              </p:custDataLst>
            </p:nvPr>
          </p:nvSpPr>
          <p:spPr>
            <a:xfrm>
              <a:off x="1296536" y="2454951"/>
              <a:ext cx="365760" cy="350520"/>
            </a:xfrm>
            <a:prstGeom prst="rect">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Rectangle 12"/>
            <p:cNvSpPr/>
            <p:nvPr>
              <p:custDataLst>
                <p:tags r:id="rId15"/>
              </p:custDataLst>
            </p:nvPr>
          </p:nvSpPr>
          <p:spPr>
            <a:xfrm>
              <a:off x="2890386" y="2454951"/>
              <a:ext cx="365760" cy="350520"/>
            </a:xfrm>
            <a:prstGeom prst="rect">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custDataLst>
                <p:tags r:id="rId16"/>
              </p:custDataLst>
            </p:nvPr>
          </p:nvSpPr>
          <p:spPr>
            <a:xfrm>
              <a:off x="3252971" y="2454951"/>
              <a:ext cx="365760" cy="350520"/>
            </a:xfrm>
            <a:prstGeom prst="rect">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Rectangle 14"/>
            <p:cNvSpPr/>
            <p:nvPr>
              <p:custDataLst>
                <p:tags r:id="rId17"/>
              </p:custDataLst>
            </p:nvPr>
          </p:nvSpPr>
          <p:spPr>
            <a:xfrm>
              <a:off x="3615556" y="2454950"/>
              <a:ext cx="365760" cy="348933"/>
            </a:xfrm>
            <a:prstGeom prst="rect">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6" name="TextBox 15"/>
            <p:cNvSpPr txBox="1"/>
            <p:nvPr>
              <p:custDataLst>
                <p:tags r:id="rId18"/>
              </p:custDataLst>
            </p:nvPr>
          </p:nvSpPr>
          <p:spPr>
            <a:xfrm>
              <a:off x="589280" y="2096176"/>
              <a:ext cx="667251" cy="28575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1" i="0" u="none" strike="noStrike" kern="0" cap="none" spc="0" normalizeH="0" baseline="0" noProof="0" dirty="0" smtClean="0">
                  <a:ln>
                    <a:noFill/>
                  </a:ln>
                  <a:solidFill>
                    <a:srgbClr val="000000"/>
                  </a:solidFill>
                  <a:effectLst/>
                  <a:uLnTx/>
                  <a:uFillTx/>
                </a:rPr>
                <a:t>I-PDU</a:t>
              </a:r>
            </a:p>
          </p:txBody>
        </p:sp>
        <p:sp>
          <p:nvSpPr>
            <p:cNvPr id="24" name="TextBox 23"/>
            <p:cNvSpPr txBox="1"/>
            <p:nvPr>
              <p:custDataLst>
                <p:tags r:id="rId19"/>
              </p:custDataLst>
            </p:nvPr>
          </p:nvSpPr>
          <p:spPr>
            <a:xfrm>
              <a:off x="554990" y="3272438"/>
              <a:ext cx="930910" cy="35723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Payload</a:t>
              </a:r>
            </a:p>
          </p:txBody>
        </p:sp>
        <p:sp>
          <p:nvSpPr>
            <p:cNvPr id="26" name="TextBox 25"/>
            <p:cNvSpPr txBox="1"/>
            <p:nvPr>
              <p:custDataLst>
                <p:tags r:id="rId20"/>
              </p:custDataLst>
            </p:nvPr>
          </p:nvSpPr>
          <p:spPr>
            <a:xfrm>
              <a:off x="1636896" y="1380348"/>
              <a:ext cx="930910" cy="35723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Signal</a:t>
              </a:r>
            </a:p>
          </p:txBody>
        </p:sp>
        <p:sp>
          <p:nvSpPr>
            <p:cNvPr id="27" name="TextBox 26"/>
            <p:cNvSpPr txBox="1"/>
            <p:nvPr>
              <p:custDataLst>
                <p:tags r:id="rId21"/>
              </p:custDataLst>
            </p:nvPr>
          </p:nvSpPr>
          <p:spPr>
            <a:xfrm>
              <a:off x="3132537" y="3295017"/>
              <a:ext cx="1418675" cy="35723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Signal group</a:t>
              </a:r>
            </a:p>
          </p:txBody>
        </p:sp>
        <p:sp>
          <p:nvSpPr>
            <p:cNvPr id="28" name="Rectangle 27"/>
            <p:cNvSpPr/>
            <p:nvPr>
              <p:custDataLst>
                <p:tags r:id="rId22"/>
              </p:custDataLst>
            </p:nvPr>
          </p:nvSpPr>
          <p:spPr>
            <a:xfrm>
              <a:off x="1919471" y="2454951"/>
              <a:ext cx="365760" cy="350520"/>
            </a:xfrm>
            <a:prstGeom prst="rect">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30" name="Straight Connector 29"/>
            <p:cNvCxnSpPr/>
            <p:nvPr>
              <p:custDataLst>
                <p:tags r:id="rId23"/>
              </p:custDataLst>
            </p:nvPr>
          </p:nvCxnSpPr>
          <p:spPr>
            <a:xfrm flipH="1">
              <a:off x="1054735" y="2816901"/>
              <a:ext cx="77971" cy="398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2" idx="0"/>
            </p:cNvCxnSpPr>
            <p:nvPr>
              <p:custDataLst>
                <p:tags r:id="rId24"/>
              </p:custDataLst>
            </p:nvPr>
          </p:nvCxnSpPr>
          <p:spPr>
            <a:xfrm flipH="1">
              <a:off x="1479416" y="1724067"/>
              <a:ext cx="323013" cy="730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8" idx="0"/>
            </p:cNvCxnSpPr>
            <p:nvPr>
              <p:custDataLst>
                <p:tags r:id="rId25"/>
              </p:custDataLst>
            </p:nvPr>
          </p:nvCxnSpPr>
          <p:spPr>
            <a:xfrm>
              <a:off x="1986146" y="1724067"/>
              <a:ext cx="116205" cy="730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4" idx="2"/>
            </p:cNvCxnSpPr>
            <p:nvPr>
              <p:custDataLst>
                <p:tags r:id="rId26"/>
              </p:custDataLst>
            </p:nvPr>
          </p:nvCxnSpPr>
          <p:spPr>
            <a:xfrm>
              <a:off x="3435851" y="2805471"/>
              <a:ext cx="177617" cy="466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custDataLst>
                <p:tags r:id="rId27"/>
              </p:custDataLst>
            </p:nvPr>
          </p:nvSpPr>
          <p:spPr>
            <a:xfrm>
              <a:off x="586840" y="3671611"/>
              <a:ext cx="3961932" cy="569495"/>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5" name="Rectangle 44"/>
            <p:cNvSpPr/>
            <p:nvPr>
              <p:custDataLst>
                <p:tags r:id="rId28"/>
              </p:custDataLst>
            </p:nvPr>
          </p:nvSpPr>
          <p:spPr>
            <a:xfrm>
              <a:off x="761966" y="3777018"/>
              <a:ext cx="3666089" cy="375987"/>
            </a:xfrm>
            <a:prstGeom prst="rect">
              <a:avLst/>
            </a:prstGeom>
            <a:solidFill>
              <a:srgbClr val="FFC00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8" name="Rectangle 47"/>
            <p:cNvSpPr/>
            <p:nvPr>
              <p:custDataLst>
                <p:tags r:id="rId29"/>
              </p:custDataLst>
            </p:nvPr>
          </p:nvSpPr>
          <p:spPr>
            <a:xfrm>
              <a:off x="3241641" y="3791055"/>
              <a:ext cx="365760" cy="350520"/>
            </a:xfrm>
            <a:prstGeom prst="rect">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9" name="Rectangle 48"/>
            <p:cNvSpPr/>
            <p:nvPr>
              <p:custDataLst>
                <p:tags r:id="rId30"/>
              </p:custDataLst>
            </p:nvPr>
          </p:nvSpPr>
          <p:spPr>
            <a:xfrm>
              <a:off x="3604226" y="3791054"/>
              <a:ext cx="365760" cy="348933"/>
            </a:xfrm>
            <a:prstGeom prst="rect">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0" name="Rectangle 49"/>
            <p:cNvSpPr/>
            <p:nvPr>
              <p:custDataLst>
                <p:tags r:id="rId31"/>
              </p:custDataLst>
            </p:nvPr>
          </p:nvSpPr>
          <p:spPr>
            <a:xfrm>
              <a:off x="1908141" y="3791055"/>
              <a:ext cx="365760" cy="350520"/>
            </a:xfrm>
            <a:prstGeom prst="rect">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1" name="Rectangle 50"/>
            <p:cNvSpPr/>
            <p:nvPr>
              <p:custDataLst>
                <p:tags r:id="rId32"/>
              </p:custDataLst>
            </p:nvPr>
          </p:nvSpPr>
          <p:spPr>
            <a:xfrm>
              <a:off x="586840" y="4373119"/>
              <a:ext cx="3961932" cy="569495"/>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2" name="Rectangle 51"/>
            <p:cNvSpPr/>
            <p:nvPr>
              <p:custDataLst>
                <p:tags r:id="rId33"/>
              </p:custDataLst>
            </p:nvPr>
          </p:nvSpPr>
          <p:spPr>
            <a:xfrm>
              <a:off x="770856" y="4473650"/>
              <a:ext cx="3666089" cy="375987"/>
            </a:xfrm>
            <a:prstGeom prst="rect">
              <a:avLst/>
            </a:prstGeom>
            <a:solidFill>
              <a:srgbClr val="FFC00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3" name="Rectangle 52"/>
            <p:cNvSpPr/>
            <p:nvPr>
              <p:custDataLst>
                <p:tags r:id="rId34"/>
              </p:custDataLst>
            </p:nvPr>
          </p:nvSpPr>
          <p:spPr>
            <a:xfrm>
              <a:off x="1294096" y="4487687"/>
              <a:ext cx="365760" cy="350520"/>
            </a:xfrm>
            <a:prstGeom prst="rect">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4" name="Rectangle 53"/>
            <p:cNvSpPr/>
            <p:nvPr>
              <p:custDataLst>
                <p:tags r:id="rId35"/>
              </p:custDataLst>
            </p:nvPr>
          </p:nvSpPr>
          <p:spPr>
            <a:xfrm>
              <a:off x="2887946" y="4487687"/>
              <a:ext cx="365760" cy="350520"/>
            </a:xfrm>
            <a:prstGeom prst="rect">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5" name="Rectangle 54"/>
            <p:cNvSpPr/>
            <p:nvPr>
              <p:custDataLst>
                <p:tags r:id="rId36"/>
              </p:custDataLst>
            </p:nvPr>
          </p:nvSpPr>
          <p:spPr>
            <a:xfrm>
              <a:off x="3250531" y="4487687"/>
              <a:ext cx="365760" cy="350520"/>
            </a:xfrm>
            <a:prstGeom prst="rect">
              <a:avLst/>
            </a:prstGeom>
            <a:solidFill>
              <a:schemeClr val="bg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8" name="TextBox 57"/>
            <p:cNvSpPr txBox="1"/>
            <p:nvPr>
              <p:custDataLst>
                <p:tags r:id="rId37"/>
              </p:custDataLst>
            </p:nvPr>
          </p:nvSpPr>
          <p:spPr>
            <a:xfrm>
              <a:off x="2482640" y="2973257"/>
              <a:ext cx="511961" cy="414261"/>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a:t>
              </a:r>
            </a:p>
            <a:p>
              <a:pPr marR="0" defTabSz="914400" eaLnBrk="1" fontAlgn="auto" latinLnBrk="0" hangingPunct="1">
                <a:spcBef>
                  <a:spcPts val="500"/>
                </a:spcBef>
                <a:spcAft>
                  <a:spcPts val="0"/>
                </a:spcAft>
                <a:buClrTx/>
                <a:buSzTx/>
                <a:buFontTx/>
                <a:buNone/>
                <a:tabLst/>
              </a:pPr>
              <a:r>
                <a:rPr lang="en-US" sz="1200" b="1" kern="0" dirty="0" smtClean="0">
                  <a:solidFill>
                    <a:srgbClr val="000000"/>
                  </a:solidFill>
                </a:rPr>
                <a:t>.</a:t>
              </a:r>
            </a:p>
            <a:p>
              <a:pPr marR="0" defTabSz="914400" eaLnBrk="1" fontAlgn="auto" latinLnBrk="0" hangingPunct="1">
                <a:spcBef>
                  <a:spcPts val="500"/>
                </a:spcBef>
                <a:spcAft>
                  <a:spcPts val="0"/>
                </a:spcAft>
                <a:buClrTx/>
                <a:buSzTx/>
                <a:buFontTx/>
                <a:buNone/>
                <a:tabLst/>
              </a:pPr>
              <a:r>
                <a:rPr kumimoji="0" lang="en-US" sz="1200" b="1" i="0" u="none" strike="noStrike" kern="0" cap="none" spc="0" normalizeH="0" baseline="0" noProof="0" dirty="0">
                  <a:ln>
                    <a:noFill/>
                  </a:ln>
                  <a:solidFill>
                    <a:srgbClr val="000000"/>
                  </a:solidFill>
                  <a:effectLst/>
                  <a:uLnTx/>
                  <a:uFillTx/>
                </a:rPr>
                <a:t>.</a:t>
              </a:r>
              <a:endParaRPr kumimoji="0" lang="en-US" sz="1200" b="1" i="0" u="none" strike="noStrike" kern="0" cap="none" spc="0" normalizeH="0" baseline="0" noProof="0" dirty="0" smtClean="0">
                <a:ln>
                  <a:noFill/>
                </a:ln>
                <a:solidFill>
                  <a:srgbClr val="000000"/>
                </a:solidFill>
                <a:effectLst/>
                <a:uLnTx/>
                <a:uFillTx/>
              </a:endParaRPr>
            </a:p>
          </p:txBody>
        </p:sp>
        <p:sp>
          <p:nvSpPr>
            <p:cNvPr id="60" name="TextBox 59"/>
            <p:cNvSpPr txBox="1"/>
            <p:nvPr>
              <p:custDataLst>
                <p:tags r:id="rId38"/>
              </p:custDataLst>
            </p:nvPr>
          </p:nvSpPr>
          <p:spPr>
            <a:xfrm>
              <a:off x="3250531" y="1592416"/>
              <a:ext cx="1471853" cy="28575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1" i="0" u="none" strike="noStrike" kern="0" cap="none" spc="0" normalizeH="0" baseline="0" noProof="0" dirty="0" smtClean="0">
                  <a:ln>
                    <a:noFill/>
                  </a:ln>
                  <a:solidFill>
                    <a:srgbClr val="000000"/>
                  </a:solidFill>
                  <a:effectLst/>
                  <a:uLnTx/>
                  <a:uFillTx/>
                </a:rPr>
                <a:t>I-PDU Group</a:t>
              </a:r>
            </a:p>
          </p:txBody>
        </p:sp>
      </p:grpSp>
      <p:pic>
        <p:nvPicPr>
          <p:cNvPr id="62" name="Picture 61"/>
          <p:cNvPicPr>
            <a:picLocks noChangeAspect="1"/>
          </p:cNvPicPr>
          <p:nvPr>
            <p:custDataLst>
              <p:tags r:id="rId10"/>
            </p:custDataLst>
          </p:nvPr>
        </p:nvPicPr>
        <p:blipFill>
          <a:blip r:embed="rId40"/>
          <a:stretch>
            <a:fillRect/>
          </a:stretch>
        </p:blipFill>
        <p:spPr>
          <a:xfrm>
            <a:off x="266700" y="1906257"/>
            <a:ext cx="4519953" cy="2889806"/>
          </a:xfrm>
          <a:prstGeom prst="rect">
            <a:avLst/>
          </a:prstGeom>
        </p:spPr>
      </p:pic>
    </p:spTree>
    <p:custDataLst>
      <p:tags r:id="rId1"/>
    </p:custDataLst>
    <p:extLst>
      <p:ext uri="{BB962C8B-B14F-4D97-AF65-F5344CB8AC3E}">
        <p14:creationId xmlns:p14="http://schemas.microsoft.com/office/powerpoint/2010/main" val="106310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61"/>
                                        </p:tgtEl>
                                        <p:attrNameLst>
                                          <p:attrName>style.visibility</p:attrName>
                                        </p:attrNameLst>
                                      </p:cBhvr>
                                      <p:to>
                                        <p:strVal val="hidden"/>
                                      </p:to>
                                    </p:set>
                                  </p:childTnLst>
                                </p:cTn>
                              </p:par>
                            </p:childTnLst>
                          </p:cTn>
                        </p:par>
                        <p:par>
                          <p:cTn id="32" fill="hold">
                            <p:stCondLst>
                              <p:cond delay="0"/>
                            </p:stCondLst>
                            <p:childTnLst>
                              <p:par>
                                <p:cTn id="33" presetID="10" presetClass="entr" presetSubtype="0" fill="hold"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a:t>ComStack</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COM</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66700" y="1182919"/>
            <a:ext cx="5837321" cy="436317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Features:</a:t>
            </a:r>
          </a:p>
          <a:p>
            <a:pPr lvl="1"/>
            <a:r>
              <a:rPr lang="en-US" dirty="0"/>
              <a:t>Provision of signal oriented data interface </a:t>
            </a:r>
            <a:r>
              <a:rPr lang="en-US" dirty="0" smtClean="0"/>
              <a:t>from RTE and packing </a:t>
            </a:r>
            <a:r>
              <a:rPr lang="en-US" dirty="0"/>
              <a:t>of </a:t>
            </a:r>
            <a:r>
              <a:rPr lang="en-US" dirty="0" smtClean="0"/>
              <a:t>signals </a:t>
            </a:r>
            <a:r>
              <a:rPr lang="en-US" dirty="0"/>
              <a:t>to I-PDUs to be </a:t>
            </a:r>
            <a:r>
              <a:rPr lang="en-US" dirty="0" smtClean="0"/>
              <a:t>transmitted.</a:t>
            </a:r>
          </a:p>
          <a:p>
            <a:pPr lvl="1"/>
            <a:r>
              <a:rPr lang="en-US" dirty="0"/>
              <a:t>Unpacking of received I-PDUs and provision of received signals to </a:t>
            </a:r>
            <a:r>
              <a:rPr lang="en-US" dirty="0" smtClean="0"/>
              <a:t>RTE.</a:t>
            </a:r>
          </a:p>
          <a:p>
            <a:pPr lvl="1"/>
            <a:r>
              <a:rPr lang="en-US" dirty="0"/>
              <a:t>Routing of </a:t>
            </a:r>
            <a:r>
              <a:rPr lang="en-US" dirty="0" smtClean="0"/>
              <a:t>signals/signal groups </a:t>
            </a:r>
            <a:r>
              <a:rPr lang="en-US" dirty="0"/>
              <a:t>from received I-PDUs into I-PDUs to become </a:t>
            </a:r>
            <a:r>
              <a:rPr lang="en-US" dirty="0" smtClean="0"/>
              <a:t>transmitted.</a:t>
            </a:r>
          </a:p>
          <a:p>
            <a:pPr lvl="1"/>
            <a:r>
              <a:rPr lang="en-US" dirty="0"/>
              <a:t>Communication transmission control (start/ stop of I-PDU groups</a:t>
            </a:r>
            <a:r>
              <a:rPr lang="en-US" dirty="0" smtClean="0"/>
              <a:t>).</a:t>
            </a:r>
          </a:p>
          <a:p>
            <a:pPr lvl="1"/>
            <a:r>
              <a:rPr lang="en-US" dirty="0"/>
              <a:t>Monitoring of receive signals (signals timeout) </a:t>
            </a:r>
            <a:r>
              <a:rPr lang="en-US" dirty="0" smtClean="0"/>
              <a:t>(*)</a:t>
            </a:r>
          </a:p>
          <a:p>
            <a:pPr lvl="1"/>
            <a:endParaRPr lang="en-US" dirty="0"/>
          </a:p>
          <a:p>
            <a:r>
              <a:rPr lang="de-DE" dirty="0"/>
              <a:t>For CAN and LIN the maximum </a:t>
            </a:r>
            <a:r>
              <a:rPr lang="de-DE" dirty="0" smtClean="0"/>
              <a:t>PDU </a:t>
            </a:r>
            <a:r>
              <a:rPr lang="de-DE" dirty="0"/>
              <a:t>length is 8 </a:t>
            </a:r>
            <a:r>
              <a:rPr lang="de-DE" dirty="0" smtClean="0"/>
              <a:t>bytes.</a:t>
            </a:r>
          </a:p>
          <a:p>
            <a:endParaRPr lang="de-DE" dirty="0" smtClean="0"/>
          </a:p>
          <a:p>
            <a:r>
              <a:rPr lang="de-DE" dirty="0" smtClean="0"/>
              <a:t>Support endianess conversion.</a:t>
            </a:r>
            <a:endParaRPr lang="en-US" dirty="0"/>
          </a:p>
        </p:txBody>
      </p:sp>
      <p:grpSp>
        <p:nvGrpSpPr>
          <p:cNvPr id="10" name="Group 9"/>
          <p:cNvGrpSpPr/>
          <p:nvPr/>
        </p:nvGrpSpPr>
        <p:grpSpPr>
          <a:xfrm>
            <a:off x="6206787" y="906780"/>
            <a:ext cx="4373583" cy="4434119"/>
            <a:chOff x="3303196" y="1042121"/>
            <a:chExt cx="4373583" cy="4434119"/>
          </a:xfrm>
        </p:grpSpPr>
        <p:pic>
          <p:nvPicPr>
            <p:cNvPr id="11" name="Picture 2"/>
            <p:cNvPicPr>
              <a:picLocks noChangeAspect="1" noChangeArrowheads="1"/>
            </p:cNvPicPr>
            <p:nvPr>
              <p:custDataLst>
                <p:tags r:id="rId10"/>
              </p:custDataLst>
            </p:nvPr>
          </p:nvPicPr>
          <p:blipFill>
            <a:blip r:embed="rId13">
              <a:extLst>
                <a:ext uri="{28A0092B-C50C-407E-A947-70E740481C1C}">
                  <a14:useLocalDpi xmlns:a14="http://schemas.microsoft.com/office/drawing/2010/main" val="0"/>
                </a:ext>
              </a:extLst>
            </a:blip>
            <a:srcRect/>
            <a:stretch>
              <a:fillRect/>
            </a:stretch>
          </p:blipFill>
          <p:spPr bwMode="auto">
            <a:xfrm>
              <a:off x="3303196" y="1042121"/>
              <a:ext cx="4373583" cy="443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custDataLst>
                <p:tags r:id="rId11"/>
              </p:custDataLst>
            </p:nvPr>
          </p:nvSpPr>
          <p:spPr>
            <a:xfrm>
              <a:off x="5307522" y="1089660"/>
              <a:ext cx="556260" cy="2286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1" i="0" u="none" strike="noStrike" kern="0" cap="none" spc="0" normalizeH="0" baseline="0" noProof="0" dirty="0" smtClean="0">
                  <a:ln>
                    <a:noFill/>
                  </a:ln>
                  <a:solidFill>
                    <a:srgbClr val="FFFFFF"/>
                  </a:solidFill>
                  <a:effectLst/>
                  <a:uLnTx/>
                  <a:uFillTx/>
                </a:rPr>
                <a:t>RTE</a:t>
              </a:r>
            </a:p>
          </p:txBody>
        </p:sp>
      </p:grpSp>
    </p:spTree>
    <p:custDataLst>
      <p:tags r:id="rId1"/>
    </p:custDataLst>
    <p:extLst>
      <p:ext uri="{BB962C8B-B14F-4D97-AF65-F5344CB8AC3E}">
        <p14:creationId xmlns:p14="http://schemas.microsoft.com/office/powerpoint/2010/main" val="247333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a:t>ComStack</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COM</a:t>
            </a:r>
            <a:endParaRPr lang="en-US" sz="2800" dirty="0">
              <a:solidFill>
                <a:srgbClr val="0E78C5"/>
              </a:solidFill>
            </a:endParaRPr>
          </a:p>
        </p:txBody>
      </p:sp>
      <p:pic>
        <p:nvPicPr>
          <p:cNvPr id="10" name="Picture 9"/>
          <p:cNvPicPr>
            <a:picLocks noChangeAspect="1"/>
          </p:cNvPicPr>
          <p:nvPr>
            <p:custDataLst>
              <p:tags r:id="rId9"/>
            </p:custDataLst>
          </p:nvPr>
        </p:nvPicPr>
        <p:blipFill>
          <a:blip r:embed="rId12"/>
          <a:stretch>
            <a:fillRect/>
          </a:stretch>
        </p:blipFill>
        <p:spPr>
          <a:xfrm>
            <a:off x="4196080" y="739537"/>
            <a:ext cx="5726475" cy="4423886"/>
          </a:xfrm>
          <a:prstGeom prst="rect">
            <a:avLst/>
          </a:prstGeom>
        </p:spPr>
      </p:pic>
      <p:sp>
        <p:nvSpPr>
          <p:cNvPr id="11" name="Content Placeholder 2"/>
          <p:cNvSpPr>
            <a:spLocks noGrp="1"/>
          </p:cNvSpPr>
          <p:nvPr>
            <p:ph idx="1"/>
            <p:custDataLst>
              <p:tags r:id="rId10"/>
            </p:custDataLst>
          </p:nvPr>
        </p:nvSpPr>
        <p:spPr>
          <a:xfrm>
            <a:off x="410845" y="1235512"/>
            <a:ext cx="3467735"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dirty="0" smtClean="0"/>
          </a:p>
          <a:p>
            <a:endParaRPr lang="en-US" dirty="0"/>
          </a:p>
          <a:p>
            <a:r>
              <a:rPr lang="en-US" dirty="0" smtClean="0"/>
              <a:t>Transmission interaction model</a:t>
            </a:r>
            <a:endParaRPr lang="en-US" dirty="0"/>
          </a:p>
        </p:txBody>
      </p:sp>
    </p:spTree>
    <p:custDataLst>
      <p:tags r:id="rId1"/>
    </p:custDataLst>
    <p:extLst>
      <p:ext uri="{BB962C8B-B14F-4D97-AF65-F5344CB8AC3E}">
        <p14:creationId xmlns:p14="http://schemas.microsoft.com/office/powerpoint/2010/main" val="3638325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a:t>ComStack</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COM</a:t>
            </a:r>
            <a:endParaRPr lang="en-US" sz="2800" dirty="0">
              <a:solidFill>
                <a:srgbClr val="0E78C5"/>
              </a:solidFill>
            </a:endParaRPr>
          </a:p>
        </p:txBody>
      </p:sp>
      <p:sp>
        <p:nvSpPr>
          <p:cNvPr id="11" name="Content Placeholder 2"/>
          <p:cNvSpPr>
            <a:spLocks noGrp="1"/>
          </p:cNvSpPr>
          <p:nvPr>
            <p:ph idx="1"/>
            <p:custDataLst>
              <p:tags r:id="rId9"/>
            </p:custDataLst>
          </p:nvPr>
        </p:nvSpPr>
        <p:spPr>
          <a:xfrm>
            <a:off x="410845" y="1235512"/>
            <a:ext cx="3467735"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dirty="0" smtClean="0"/>
          </a:p>
          <a:p>
            <a:endParaRPr lang="en-US" dirty="0"/>
          </a:p>
          <a:p>
            <a:r>
              <a:rPr lang="en-US" dirty="0" smtClean="0"/>
              <a:t>Reception interaction model</a:t>
            </a:r>
            <a:endParaRPr lang="en-US" dirty="0"/>
          </a:p>
        </p:txBody>
      </p:sp>
      <p:pic>
        <p:nvPicPr>
          <p:cNvPr id="3" name="Picture 2"/>
          <p:cNvPicPr>
            <a:picLocks noChangeAspect="1"/>
          </p:cNvPicPr>
          <p:nvPr>
            <p:custDataLst>
              <p:tags r:id="rId10"/>
            </p:custDataLst>
          </p:nvPr>
        </p:nvPicPr>
        <p:blipFill>
          <a:blip r:embed="rId12"/>
          <a:stretch>
            <a:fillRect/>
          </a:stretch>
        </p:blipFill>
        <p:spPr>
          <a:xfrm>
            <a:off x="4196080" y="781010"/>
            <a:ext cx="5735580" cy="4321849"/>
          </a:xfrm>
          <a:prstGeom prst="rect">
            <a:avLst/>
          </a:prstGeom>
        </p:spPr>
      </p:pic>
    </p:spTree>
    <p:custDataLst>
      <p:tags r:id="rId1"/>
    </p:custDataLst>
    <p:extLst>
      <p:ext uri="{BB962C8B-B14F-4D97-AF65-F5344CB8AC3E}">
        <p14:creationId xmlns:p14="http://schemas.microsoft.com/office/powerpoint/2010/main" val="2877053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AUTOSAR Architecture</a:t>
            </a:r>
            <a:endParaRPr lang="en-US" sz="2800" dirty="0">
              <a:solidFill>
                <a:srgbClr val="0E78C5"/>
              </a:solidFill>
            </a:endParaRPr>
          </a:p>
        </p:txBody>
      </p:sp>
      <p:sp>
        <p:nvSpPr>
          <p:cNvPr id="3" name="Content Placeholder 2"/>
          <p:cNvSpPr>
            <a:spLocks noGrp="1"/>
          </p:cNvSpPr>
          <p:nvPr>
            <p:ph idx="1"/>
            <p:custDataLst>
              <p:tags r:id="rId9"/>
            </p:custDataLst>
          </p:nvPr>
        </p:nvSpPr>
        <p:spPr>
          <a:xfrm>
            <a:off x="3026410" y="1295400"/>
            <a:ext cx="768096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dirty="0"/>
          </a:p>
        </p:txBody>
      </p:sp>
      <p:sp>
        <p:nvSpPr>
          <p:cNvPr id="43" name="Rectangle 16"/>
          <p:cNvSpPr>
            <a:spLocks noChangeArrowheads="1"/>
          </p:cNvSpPr>
          <p:nvPr>
            <p:custDataLst>
              <p:tags r:id="rId10"/>
            </p:custDataLst>
          </p:nvPr>
        </p:nvSpPr>
        <p:spPr bwMode="auto">
          <a:xfrm>
            <a:off x="3076633" y="1295400"/>
            <a:ext cx="7630737" cy="4248644"/>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sz="1799">
              <a:latin typeface="Arial" panose="020B0604020202020204" pitchFamily="34" charset="0"/>
            </a:endParaRPr>
          </a:p>
        </p:txBody>
      </p:sp>
      <p:sp>
        <p:nvSpPr>
          <p:cNvPr id="44" name="Rectangle 17"/>
          <p:cNvSpPr>
            <a:spLocks noChangeArrowheads="1"/>
          </p:cNvSpPr>
          <p:nvPr>
            <p:custDataLst>
              <p:tags r:id="rId11"/>
            </p:custDataLst>
          </p:nvPr>
        </p:nvSpPr>
        <p:spPr bwMode="auto">
          <a:xfrm>
            <a:off x="3148052" y="5112355"/>
            <a:ext cx="7414892" cy="358683"/>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b="1">
                <a:solidFill>
                  <a:schemeClr val="bg1"/>
                </a:solidFill>
                <a:latin typeface="Arial" panose="020B0604020202020204" pitchFamily="34" charset="0"/>
              </a:rPr>
              <a:t>Microcontroller</a:t>
            </a:r>
          </a:p>
        </p:txBody>
      </p:sp>
      <p:sp>
        <p:nvSpPr>
          <p:cNvPr id="45" name="Rectangle 18"/>
          <p:cNvSpPr>
            <a:spLocks noChangeArrowheads="1"/>
          </p:cNvSpPr>
          <p:nvPr>
            <p:custDataLst>
              <p:tags r:id="rId12"/>
            </p:custDataLst>
          </p:nvPr>
        </p:nvSpPr>
        <p:spPr bwMode="auto">
          <a:xfrm>
            <a:off x="3149640" y="2447628"/>
            <a:ext cx="503108" cy="2375876"/>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en-GB" altLang="en-US" sz="1200" b="1">
              <a:latin typeface="Arial" panose="020B0604020202020204" pitchFamily="34" charset="0"/>
            </a:endParaRPr>
          </a:p>
        </p:txBody>
      </p:sp>
      <p:sp>
        <p:nvSpPr>
          <p:cNvPr id="46" name="Text Box 19"/>
          <p:cNvSpPr txBox="1">
            <a:spLocks noChangeArrowheads="1"/>
          </p:cNvSpPr>
          <p:nvPr>
            <p:custDataLst>
              <p:tags r:id="rId13"/>
            </p:custDataLst>
          </p:nvPr>
        </p:nvSpPr>
        <p:spPr bwMode="auto">
          <a:xfrm>
            <a:off x="3717876" y="4318811"/>
            <a:ext cx="1296654" cy="509457"/>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7C80">
                      <a:gamma/>
                      <a:shade val="60000"/>
                      <a:invGamma/>
                    </a:srgbClr>
                  </a:outerShdw>
                </a:effectLst>
              </a14:hiddenEffects>
            </a:ext>
          </a:extLst>
        </p:spPr>
        <p:txBody>
          <a:bodyPr tIns="35991" anchor="ctr"/>
          <a:lstStyle/>
          <a:p>
            <a:pPr algn="ctr"/>
            <a:r>
              <a:rPr lang="de-DE" altLang="en-US" sz="1000" b="1" dirty="0">
                <a:latin typeface="Arial" panose="020B0604020202020204" pitchFamily="34" charset="0"/>
              </a:rPr>
              <a:t>Microcontrollers Drivers</a:t>
            </a:r>
          </a:p>
        </p:txBody>
      </p:sp>
      <p:sp>
        <p:nvSpPr>
          <p:cNvPr id="47" name="Text Box 20"/>
          <p:cNvSpPr txBox="1">
            <a:spLocks noChangeArrowheads="1"/>
          </p:cNvSpPr>
          <p:nvPr>
            <p:custDataLst>
              <p:tags r:id="rId14"/>
            </p:custDataLst>
          </p:nvPr>
        </p:nvSpPr>
        <p:spPr bwMode="auto">
          <a:xfrm>
            <a:off x="5092240" y="4320397"/>
            <a:ext cx="1223647" cy="509456"/>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7C80">
                      <a:gamma/>
                      <a:shade val="60000"/>
                      <a:invGamma/>
                    </a:srgbClr>
                  </a:outerShdw>
                </a:effectLst>
              </a14:hiddenEffects>
            </a:ext>
          </a:extLst>
        </p:spPr>
        <p:txBody>
          <a:bodyPr tIns="35991" anchor="ctr"/>
          <a:lstStyle/>
          <a:p>
            <a:pPr algn="ctr"/>
            <a:r>
              <a:rPr lang="de-DE" altLang="en-US" sz="1000" b="1" dirty="0">
                <a:latin typeface="Arial" panose="020B0604020202020204" pitchFamily="34" charset="0"/>
              </a:rPr>
              <a:t>Memory Drivers</a:t>
            </a:r>
          </a:p>
        </p:txBody>
      </p:sp>
      <p:sp>
        <p:nvSpPr>
          <p:cNvPr id="48" name="Text Box 21"/>
          <p:cNvSpPr txBox="1">
            <a:spLocks noChangeArrowheads="1"/>
          </p:cNvSpPr>
          <p:nvPr>
            <p:custDataLst>
              <p:tags r:id="rId15"/>
            </p:custDataLst>
          </p:nvPr>
        </p:nvSpPr>
        <p:spPr bwMode="auto">
          <a:xfrm>
            <a:off x="6387306" y="4320397"/>
            <a:ext cx="1295067" cy="509456"/>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7C80">
                      <a:gamma/>
                      <a:shade val="60000"/>
                      <a:invGamma/>
                    </a:srgbClr>
                  </a:outerShdw>
                </a:effectLst>
              </a14:hiddenEffects>
            </a:ext>
          </a:extLst>
        </p:spPr>
        <p:txBody>
          <a:bodyPr tIns="35991" anchor="ctr"/>
          <a:lstStyle/>
          <a:p>
            <a:pPr algn="ctr"/>
            <a:r>
              <a:rPr lang="de-DE" altLang="en-US" sz="1000" b="1">
                <a:latin typeface="Arial" panose="020B0604020202020204" pitchFamily="34" charset="0"/>
              </a:rPr>
              <a:t>Communication Drivers</a:t>
            </a:r>
          </a:p>
        </p:txBody>
      </p:sp>
      <p:sp>
        <p:nvSpPr>
          <p:cNvPr id="49" name="Rectangle 22"/>
          <p:cNvSpPr>
            <a:spLocks noChangeArrowheads="1"/>
          </p:cNvSpPr>
          <p:nvPr>
            <p:custDataLst>
              <p:tags r:id="rId16"/>
            </p:custDataLst>
          </p:nvPr>
        </p:nvSpPr>
        <p:spPr bwMode="auto">
          <a:xfrm>
            <a:off x="3652747" y="2806310"/>
            <a:ext cx="1366487" cy="649121"/>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r>
              <a:rPr lang="de-DE" altLang="en-US" sz="1200" b="1">
                <a:latin typeface="Arial" panose="020B0604020202020204" pitchFamily="34" charset="0"/>
              </a:rPr>
              <a:t>Service Layer</a:t>
            </a:r>
          </a:p>
          <a:p>
            <a:pPr algn="ctr">
              <a:lnSpc>
                <a:spcPct val="95000"/>
              </a:lnSpc>
            </a:pPr>
            <a:endParaRPr lang="de-DE" altLang="en-US" sz="1200" b="1">
              <a:latin typeface="Arial" panose="020B0604020202020204" pitchFamily="34" charset="0"/>
            </a:endParaRPr>
          </a:p>
        </p:txBody>
      </p:sp>
      <p:sp>
        <p:nvSpPr>
          <p:cNvPr id="50" name="Rectangle 23"/>
          <p:cNvSpPr>
            <a:spLocks noChangeArrowheads="1"/>
          </p:cNvSpPr>
          <p:nvPr>
            <p:custDataLst>
              <p:tags r:id="rId17"/>
            </p:custDataLst>
          </p:nvPr>
        </p:nvSpPr>
        <p:spPr bwMode="auto">
          <a:xfrm>
            <a:off x="3724167" y="3528437"/>
            <a:ext cx="1295067" cy="707011"/>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r>
              <a:rPr lang="de-DE" altLang="en-US" sz="1000" b="1">
                <a:latin typeface="Arial" panose="020B0604020202020204" pitchFamily="34" charset="0"/>
              </a:rPr>
              <a:t>Onboard Device Abstraction</a:t>
            </a:r>
          </a:p>
        </p:txBody>
      </p:sp>
      <p:sp>
        <p:nvSpPr>
          <p:cNvPr id="51" name="Text Box 24"/>
          <p:cNvSpPr txBox="1">
            <a:spLocks noChangeArrowheads="1"/>
          </p:cNvSpPr>
          <p:nvPr>
            <p:custDataLst>
              <p:tags r:id="rId18"/>
            </p:custDataLst>
          </p:nvPr>
        </p:nvSpPr>
        <p:spPr bwMode="auto">
          <a:xfrm>
            <a:off x="7393829" y="2617446"/>
            <a:ext cx="461537" cy="9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endParaRPr lang="en-GB" altLang="en-US" sz="1799">
              <a:latin typeface="Arial" panose="020B0604020202020204" pitchFamily="34" charset="0"/>
            </a:endParaRPr>
          </a:p>
        </p:txBody>
      </p:sp>
      <p:sp>
        <p:nvSpPr>
          <p:cNvPr id="52" name="Rectangle 25"/>
          <p:cNvSpPr>
            <a:spLocks noChangeArrowheads="1"/>
          </p:cNvSpPr>
          <p:nvPr>
            <p:custDataLst>
              <p:tags r:id="rId19"/>
            </p:custDataLst>
          </p:nvPr>
        </p:nvSpPr>
        <p:spPr bwMode="auto">
          <a:xfrm>
            <a:off x="3148052" y="2015940"/>
            <a:ext cx="7414892" cy="287263"/>
          </a:xfrm>
          <a:prstGeom prst="rect">
            <a:avLst/>
          </a:prstGeom>
          <a:solidFill>
            <a:srgbClr val="FF0000"/>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400" b="1">
              <a:solidFill>
                <a:schemeClr val="bg1"/>
              </a:solidFill>
              <a:latin typeface="Arial" panose="020B0604020202020204" pitchFamily="34" charset="0"/>
            </a:endParaRPr>
          </a:p>
          <a:p>
            <a:pPr algn="ctr">
              <a:lnSpc>
                <a:spcPct val="95000"/>
              </a:lnSpc>
            </a:pPr>
            <a:r>
              <a:rPr lang="de-DE" altLang="en-US" sz="1400" b="1">
                <a:solidFill>
                  <a:schemeClr val="bg1"/>
                </a:solidFill>
                <a:latin typeface="Arial" panose="020B0604020202020204" pitchFamily="34" charset="0"/>
              </a:rPr>
              <a:t>AUTOSAR Runtime Environment (RTE)</a:t>
            </a:r>
          </a:p>
          <a:p>
            <a:pPr algn="ctr">
              <a:lnSpc>
                <a:spcPct val="95000"/>
              </a:lnSpc>
            </a:pPr>
            <a:endParaRPr lang="de-DE" altLang="en-US" sz="1400" b="1">
              <a:solidFill>
                <a:schemeClr val="bg1"/>
              </a:solidFill>
              <a:latin typeface="Arial" panose="020B0604020202020204" pitchFamily="34" charset="0"/>
            </a:endParaRPr>
          </a:p>
        </p:txBody>
      </p:sp>
      <p:sp>
        <p:nvSpPr>
          <p:cNvPr id="56" name="Text Box 29"/>
          <p:cNvSpPr txBox="1">
            <a:spLocks noChangeArrowheads="1"/>
          </p:cNvSpPr>
          <p:nvPr>
            <p:custDataLst>
              <p:tags r:id="rId20"/>
            </p:custDataLst>
          </p:nvPr>
        </p:nvSpPr>
        <p:spPr bwMode="auto">
          <a:xfrm>
            <a:off x="7755380" y="4320397"/>
            <a:ext cx="1296653" cy="509456"/>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7C80">
                      <a:gamma/>
                      <a:shade val="60000"/>
                      <a:invGamma/>
                    </a:srgbClr>
                  </a:outerShdw>
                </a:effectLst>
              </a14:hiddenEffects>
            </a:ext>
          </a:extLst>
        </p:spPr>
        <p:txBody>
          <a:bodyPr tIns="35991" anchor="ctr"/>
          <a:lstStyle/>
          <a:p>
            <a:pPr algn="ctr"/>
            <a:r>
              <a:rPr lang="de-DE" altLang="en-US" sz="1200" b="1">
                <a:latin typeface="Arial" panose="020B0604020202020204" pitchFamily="34" charset="0"/>
              </a:rPr>
              <a:t>I/O Drivers</a:t>
            </a:r>
          </a:p>
        </p:txBody>
      </p:sp>
      <p:sp>
        <p:nvSpPr>
          <p:cNvPr id="57" name="Rectangle 30"/>
          <p:cNvSpPr>
            <a:spLocks noChangeArrowheads="1"/>
          </p:cNvSpPr>
          <p:nvPr>
            <p:custDataLst>
              <p:tags r:id="rId21"/>
            </p:custDataLst>
          </p:nvPr>
        </p:nvSpPr>
        <p:spPr bwMode="auto">
          <a:xfrm>
            <a:off x="9125039" y="2803137"/>
            <a:ext cx="1439493" cy="2020367"/>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endParaRPr lang="en-GB" altLang="en-US" sz="1200" b="1">
              <a:latin typeface="Arial" panose="020B0604020202020204" pitchFamily="34" charset="0"/>
            </a:endParaRPr>
          </a:p>
        </p:txBody>
      </p:sp>
      <p:sp>
        <p:nvSpPr>
          <p:cNvPr id="58" name="Text Box 31"/>
          <p:cNvSpPr txBox="1">
            <a:spLocks noChangeArrowheads="1"/>
          </p:cNvSpPr>
          <p:nvPr>
            <p:custDataLst>
              <p:tags r:id="rId22"/>
            </p:custDataLst>
          </p:nvPr>
        </p:nvSpPr>
        <p:spPr bwMode="auto">
          <a:xfrm>
            <a:off x="9340883" y="3095162"/>
            <a:ext cx="1085571" cy="91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tLang="en-US" sz="1799" dirty="0">
              <a:latin typeface="Arial" panose="020B0604020202020204" pitchFamily="34" charset="0"/>
            </a:endParaRPr>
          </a:p>
          <a:p>
            <a:r>
              <a:rPr lang="de-DE" altLang="en-US" sz="1799" dirty="0">
                <a:latin typeface="Arial" panose="020B0604020202020204" pitchFamily="34" charset="0"/>
              </a:rPr>
              <a:t>Complex</a:t>
            </a:r>
          </a:p>
          <a:p>
            <a:r>
              <a:rPr lang="de-DE" altLang="en-US" sz="1799" dirty="0">
                <a:latin typeface="Arial" panose="020B0604020202020204" pitchFamily="34" charset="0"/>
              </a:rPr>
              <a:t>Drivers</a:t>
            </a:r>
          </a:p>
        </p:txBody>
      </p:sp>
      <p:sp>
        <p:nvSpPr>
          <p:cNvPr id="59" name="Rectangle 32"/>
          <p:cNvSpPr>
            <a:spLocks noChangeArrowheads="1"/>
          </p:cNvSpPr>
          <p:nvPr>
            <p:custDataLst>
              <p:tags r:id="rId23"/>
            </p:custDataLst>
          </p:nvPr>
        </p:nvSpPr>
        <p:spPr bwMode="auto">
          <a:xfrm>
            <a:off x="5092240" y="3528437"/>
            <a:ext cx="1223647" cy="707011"/>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r>
              <a:rPr lang="de-DE" altLang="en-US" sz="1000" b="1" dirty="0">
                <a:latin typeface="Arial" panose="020B0604020202020204" pitchFamily="34" charset="0"/>
              </a:rPr>
              <a:t>Memory Hardware Abstraction</a:t>
            </a:r>
          </a:p>
        </p:txBody>
      </p:sp>
      <p:sp>
        <p:nvSpPr>
          <p:cNvPr id="60" name="Rectangle 33"/>
          <p:cNvSpPr>
            <a:spLocks noChangeArrowheads="1"/>
          </p:cNvSpPr>
          <p:nvPr>
            <p:custDataLst>
              <p:tags r:id="rId24"/>
            </p:custDataLst>
          </p:nvPr>
        </p:nvSpPr>
        <p:spPr bwMode="auto">
          <a:xfrm>
            <a:off x="6387307" y="3528437"/>
            <a:ext cx="1296653" cy="707011"/>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r>
              <a:rPr lang="de-DE" altLang="en-US" sz="1000" b="1">
                <a:latin typeface="Arial" panose="020B0604020202020204" pitchFamily="34" charset="0"/>
              </a:rPr>
              <a:t>Communication HW Abstraction</a:t>
            </a:r>
          </a:p>
        </p:txBody>
      </p:sp>
      <p:sp>
        <p:nvSpPr>
          <p:cNvPr id="61" name="Rectangle 34"/>
          <p:cNvSpPr>
            <a:spLocks noChangeArrowheads="1"/>
          </p:cNvSpPr>
          <p:nvPr>
            <p:custDataLst>
              <p:tags r:id="rId25"/>
            </p:custDataLst>
          </p:nvPr>
        </p:nvSpPr>
        <p:spPr bwMode="auto">
          <a:xfrm>
            <a:off x="7755380" y="2803137"/>
            <a:ext cx="1296653" cy="1432311"/>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r>
              <a:rPr lang="de-DE" altLang="en-US" sz="1200" b="1">
                <a:latin typeface="Arial" panose="020B0604020202020204" pitchFamily="34" charset="0"/>
              </a:rPr>
              <a:t>I/O Hardware Abstraction</a:t>
            </a:r>
          </a:p>
        </p:txBody>
      </p:sp>
      <p:sp>
        <p:nvSpPr>
          <p:cNvPr id="63" name="AutoShape 36"/>
          <p:cNvSpPr>
            <a:spLocks noChangeArrowheads="1"/>
          </p:cNvSpPr>
          <p:nvPr>
            <p:custDataLst>
              <p:tags r:id="rId26"/>
            </p:custDataLst>
          </p:nvPr>
        </p:nvSpPr>
        <p:spPr bwMode="auto">
          <a:xfrm>
            <a:off x="9770986" y="4823504"/>
            <a:ext cx="71419" cy="287264"/>
          </a:xfrm>
          <a:prstGeom prst="upDownArrow">
            <a:avLst>
              <a:gd name="adj1" fmla="val 50000"/>
              <a:gd name="adj2" fmla="val 804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GB" altLang="en-US" sz="1799">
              <a:latin typeface="Arial" panose="020B0604020202020204" pitchFamily="34" charset="0"/>
            </a:endParaRPr>
          </a:p>
        </p:txBody>
      </p:sp>
      <p:sp>
        <p:nvSpPr>
          <p:cNvPr id="64" name="AutoShape 37"/>
          <p:cNvSpPr>
            <a:spLocks noChangeArrowheads="1"/>
          </p:cNvSpPr>
          <p:nvPr>
            <p:custDataLst>
              <p:tags r:id="rId27"/>
            </p:custDataLst>
          </p:nvPr>
        </p:nvSpPr>
        <p:spPr bwMode="auto">
          <a:xfrm>
            <a:off x="8331493" y="4823504"/>
            <a:ext cx="71420" cy="287264"/>
          </a:xfrm>
          <a:prstGeom prst="upDownArrow">
            <a:avLst>
              <a:gd name="adj1" fmla="val 50000"/>
              <a:gd name="adj2" fmla="val 804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GB" altLang="en-US" sz="1799">
              <a:latin typeface="Arial" panose="020B0604020202020204" pitchFamily="34" charset="0"/>
            </a:endParaRPr>
          </a:p>
        </p:txBody>
      </p:sp>
      <p:sp>
        <p:nvSpPr>
          <p:cNvPr id="65" name="AutoShape 38"/>
          <p:cNvSpPr>
            <a:spLocks noChangeArrowheads="1"/>
          </p:cNvSpPr>
          <p:nvPr>
            <p:custDataLst>
              <p:tags r:id="rId28"/>
            </p:custDataLst>
          </p:nvPr>
        </p:nvSpPr>
        <p:spPr bwMode="auto">
          <a:xfrm>
            <a:off x="6963420" y="4823504"/>
            <a:ext cx="71420" cy="287264"/>
          </a:xfrm>
          <a:prstGeom prst="upDownArrow">
            <a:avLst>
              <a:gd name="adj1" fmla="val 50000"/>
              <a:gd name="adj2" fmla="val 804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GB" altLang="en-US" sz="1799">
              <a:latin typeface="Arial" panose="020B0604020202020204" pitchFamily="34" charset="0"/>
            </a:endParaRPr>
          </a:p>
        </p:txBody>
      </p:sp>
      <p:sp>
        <p:nvSpPr>
          <p:cNvPr id="66" name="AutoShape 39"/>
          <p:cNvSpPr>
            <a:spLocks noChangeArrowheads="1"/>
          </p:cNvSpPr>
          <p:nvPr>
            <p:custDataLst>
              <p:tags r:id="rId29"/>
            </p:custDataLst>
          </p:nvPr>
        </p:nvSpPr>
        <p:spPr bwMode="auto">
          <a:xfrm>
            <a:off x="5668353" y="4823504"/>
            <a:ext cx="71420" cy="287264"/>
          </a:xfrm>
          <a:prstGeom prst="upDownArrow">
            <a:avLst>
              <a:gd name="adj1" fmla="val 50000"/>
              <a:gd name="adj2" fmla="val 804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GB" altLang="en-US" sz="1799">
              <a:latin typeface="Arial" panose="020B0604020202020204" pitchFamily="34" charset="0"/>
            </a:endParaRPr>
          </a:p>
        </p:txBody>
      </p:sp>
      <p:sp>
        <p:nvSpPr>
          <p:cNvPr id="67" name="AutoShape 40"/>
          <p:cNvSpPr>
            <a:spLocks noChangeArrowheads="1"/>
          </p:cNvSpPr>
          <p:nvPr>
            <p:custDataLst>
              <p:tags r:id="rId30"/>
            </p:custDataLst>
          </p:nvPr>
        </p:nvSpPr>
        <p:spPr bwMode="auto">
          <a:xfrm>
            <a:off x="4300280" y="4823504"/>
            <a:ext cx="71420" cy="287264"/>
          </a:xfrm>
          <a:prstGeom prst="upDownArrow">
            <a:avLst>
              <a:gd name="adj1" fmla="val 50000"/>
              <a:gd name="adj2" fmla="val 804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r"/>
            <a:endParaRPr lang="en-GB" altLang="en-US" sz="1799">
              <a:latin typeface="Arial" panose="020B0604020202020204" pitchFamily="34" charset="0"/>
            </a:endParaRPr>
          </a:p>
        </p:txBody>
      </p:sp>
      <p:sp>
        <p:nvSpPr>
          <p:cNvPr id="68" name="AutoShape 41"/>
          <p:cNvSpPr>
            <a:spLocks noChangeArrowheads="1"/>
          </p:cNvSpPr>
          <p:nvPr>
            <p:custDataLst>
              <p:tags r:id="rId31"/>
            </p:custDataLst>
          </p:nvPr>
        </p:nvSpPr>
        <p:spPr bwMode="auto">
          <a:xfrm>
            <a:off x="3365484" y="4821918"/>
            <a:ext cx="71419" cy="287263"/>
          </a:xfrm>
          <a:prstGeom prst="upDownArrow">
            <a:avLst>
              <a:gd name="adj1" fmla="val 50000"/>
              <a:gd name="adj2" fmla="val 804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GB" altLang="en-US" sz="1799">
              <a:latin typeface="Arial" panose="020B0604020202020204" pitchFamily="34" charset="0"/>
            </a:endParaRPr>
          </a:p>
        </p:txBody>
      </p:sp>
      <p:sp>
        <p:nvSpPr>
          <p:cNvPr id="69" name="Rectangle 42"/>
          <p:cNvSpPr>
            <a:spLocks noChangeArrowheads="1"/>
          </p:cNvSpPr>
          <p:nvPr>
            <p:custDataLst>
              <p:tags r:id="rId32"/>
            </p:custDataLst>
          </p:nvPr>
        </p:nvSpPr>
        <p:spPr bwMode="auto">
          <a:xfrm>
            <a:off x="3149640" y="1439824"/>
            <a:ext cx="7414892" cy="503109"/>
          </a:xfrm>
          <a:prstGeom prst="rect">
            <a:avLst/>
          </a:prstGeom>
          <a:solidFill>
            <a:srgbClr val="808080"/>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400" b="1" dirty="0">
              <a:solidFill>
                <a:schemeClr val="bg1"/>
              </a:solidFill>
              <a:latin typeface="Arial" panose="020B0604020202020204" pitchFamily="34" charset="0"/>
            </a:endParaRPr>
          </a:p>
          <a:p>
            <a:pPr algn="ctr">
              <a:lnSpc>
                <a:spcPct val="95000"/>
              </a:lnSpc>
            </a:pPr>
            <a:r>
              <a:rPr lang="de-DE" altLang="en-US" sz="1400" b="1" dirty="0">
                <a:solidFill>
                  <a:schemeClr val="bg1"/>
                </a:solidFill>
                <a:latin typeface="Arial" panose="020B0604020202020204" pitchFamily="34" charset="0"/>
              </a:rPr>
              <a:t>Application Layer</a:t>
            </a:r>
          </a:p>
          <a:p>
            <a:pPr algn="ctr">
              <a:lnSpc>
                <a:spcPct val="95000"/>
              </a:lnSpc>
            </a:pPr>
            <a:endParaRPr lang="de-DE" altLang="en-US" sz="1400" b="1" dirty="0">
              <a:solidFill>
                <a:schemeClr val="bg1"/>
              </a:solidFill>
              <a:latin typeface="Arial" panose="020B0604020202020204" pitchFamily="34" charset="0"/>
            </a:endParaRPr>
          </a:p>
        </p:txBody>
      </p:sp>
      <p:sp>
        <p:nvSpPr>
          <p:cNvPr id="70" name="Rectangle 74"/>
          <p:cNvSpPr>
            <a:spLocks noChangeArrowheads="1"/>
          </p:cNvSpPr>
          <p:nvPr>
            <p:custDataLst>
              <p:tags r:id="rId33"/>
            </p:custDataLst>
          </p:nvPr>
        </p:nvSpPr>
        <p:spPr bwMode="auto">
          <a:xfrm>
            <a:off x="3148052" y="2012766"/>
            <a:ext cx="7414892" cy="287263"/>
          </a:xfrm>
          <a:prstGeom prst="rect">
            <a:avLst/>
          </a:prstGeom>
          <a:solidFill>
            <a:srgbClr val="FF0000">
              <a:alpha val="64999"/>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400" b="1">
              <a:solidFill>
                <a:schemeClr val="bg1"/>
              </a:solidFill>
              <a:latin typeface="Arial" panose="020B0604020202020204" pitchFamily="34" charset="0"/>
            </a:endParaRPr>
          </a:p>
          <a:p>
            <a:pPr algn="ctr">
              <a:lnSpc>
                <a:spcPct val="95000"/>
              </a:lnSpc>
            </a:pPr>
            <a:r>
              <a:rPr lang="de-DE" altLang="en-US" sz="1400" b="1">
                <a:solidFill>
                  <a:schemeClr val="bg1"/>
                </a:solidFill>
                <a:latin typeface="Arial" panose="020B0604020202020204" pitchFamily="34" charset="0"/>
              </a:rPr>
              <a:t>VDB Runtime Environment (RTE)</a:t>
            </a:r>
          </a:p>
          <a:p>
            <a:pPr algn="ctr">
              <a:lnSpc>
                <a:spcPct val="95000"/>
              </a:lnSpc>
            </a:pPr>
            <a:endParaRPr lang="de-DE" altLang="en-US" sz="1400" b="1">
              <a:solidFill>
                <a:schemeClr val="bg1"/>
              </a:solidFill>
              <a:latin typeface="Arial" panose="020B0604020202020204" pitchFamily="34" charset="0"/>
            </a:endParaRPr>
          </a:p>
        </p:txBody>
      </p:sp>
      <p:sp>
        <p:nvSpPr>
          <p:cNvPr id="71" name="Rectangle 76"/>
          <p:cNvSpPr>
            <a:spLocks noChangeArrowheads="1"/>
          </p:cNvSpPr>
          <p:nvPr>
            <p:custDataLst>
              <p:tags r:id="rId34"/>
            </p:custDataLst>
          </p:nvPr>
        </p:nvSpPr>
        <p:spPr bwMode="auto">
          <a:xfrm>
            <a:off x="3148052" y="1436391"/>
            <a:ext cx="7414892" cy="503109"/>
          </a:xfrm>
          <a:prstGeom prst="rect">
            <a:avLst/>
          </a:prstGeom>
          <a:solidFill>
            <a:srgbClr val="808080">
              <a:alpha val="64999"/>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400" b="1" dirty="0">
              <a:solidFill>
                <a:schemeClr val="bg1"/>
              </a:solidFill>
              <a:latin typeface="Arial" panose="020B0604020202020204" pitchFamily="34" charset="0"/>
            </a:endParaRPr>
          </a:p>
          <a:p>
            <a:pPr algn="ctr">
              <a:lnSpc>
                <a:spcPct val="95000"/>
              </a:lnSpc>
            </a:pPr>
            <a:r>
              <a:rPr lang="de-DE" altLang="en-US" sz="1400" b="1" dirty="0">
                <a:solidFill>
                  <a:schemeClr val="bg1"/>
                </a:solidFill>
                <a:latin typeface="Arial" panose="020B0604020202020204" pitchFamily="34" charset="0"/>
              </a:rPr>
              <a:t>Software Components – ACF, ACO, FUS….</a:t>
            </a:r>
          </a:p>
          <a:p>
            <a:pPr algn="ctr">
              <a:lnSpc>
                <a:spcPct val="95000"/>
              </a:lnSpc>
            </a:pPr>
            <a:endParaRPr lang="de-DE" altLang="en-US" sz="1400" b="1" dirty="0">
              <a:solidFill>
                <a:schemeClr val="bg1"/>
              </a:solidFill>
              <a:latin typeface="Arial" panose="020B0604020202020204" pitchFamily="34" charset="0"/>
            </a:endParaRPr>
          </a:p>
        </p:txBody>
      </p:sp>
      <p:sp>
        <p:nvSpPr>
          <p:cNvPr id="72" name="Rectangle 84"/>
          <p:cNvSpPr>
            <a:spLocks noChangeArrowheads="1"/>
          </p:cNvSpPr>
          <p:nvPr>
            <p:custDataLst>
              <p:tags r:id="rId35"/>
            </p:custDataLst>
          </p:nvPr>
        </p:nvSpPr>
        <p:spPr bwMode="auto">
          <a:xfrm>
            <a:off x="3076633" y="5110768"/>
            <a:ext cx="7414892" cy="358683"/>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b="1">
                <a:solidFill>
                  <a:schemeClr val="bg1"/>
                </a:solidFill>
                <a:latin typeface="Arial" panose="020B0604020202020204" pitchFamily="34" charset="0"/>
              </a:rPr>
              <a:t>Microcontroller</a:t>
            </a:r>
          </a:p>
        </p:txBody>
      </p:sp>
      <p:sp>
        <p:nvSpPr>
          <p:cNvPr id="73" name="Rectangle 86"/>
          <p:cNvSpPr>
            <a:spLocks noChangeArrowheads="1"/>
          </p:cNvSpPr>
          <p:nvPr>
            <p:custDataLst>
              <p:tags r:id="rId36"/>
            </p:custDataLst>
          </p:nvPr>
        </p:nvSpPr>
        <p:spPr bwMode="auto">
          <a:xfrm>
            <a:off x="3221058" y="2590467"/>
            <a:ext cx="358683" cy="2161619"/>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de-DE" altLang="en-US" sz="1200" b="1">
                <a:solidFill>
                  <a:schemeClr val="bg1"/>
                </a:solidFill>
                <a:latin typeface="Arial" panose="020B0604020202020204" pitchFamily="34" charset="0"/>
              </a:rPr>
              <a:t>OS</a:t>
            </a:r>
          </a:p>
        </p:txBody>
      </p:sp>
      <p:sp>
        <p:nvSpPr>
          <p:cNvPr id="74" name="AutoShape 94"/>
          <p:cNvSpPr>
            <a:spLocks noChangeArrowheads="1"/>
          </p:cNvSpPr>
          <p:nvPr>
            <p:custDataLst>
              <p:tags r:id="rId37"/>
            </p:custDataLst>
          </p:nvPr>
        </p:nvSpPr>
        <p:spPr bwMode="auto">
          <a:xfrm>
            <a:off x="3365484" y="2374622"/>
            <a:ext cx="71419" cy="215844"/>
          </a:xfrm>
          <a:prstGeom prst="upDownArrow">
            <a:avLst>
              <a:gd name="adj1" fmla="val 50000"/>
              <a:gd name="adj2" fmla="val 604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GB" altLang="en-US" sz="1799">
              <a:latin typeface="Arial" panose="020B0604020202020204" pitchFamily="34" charset="0"/>
            </a:endParaRPr>
          </a:p>
        </p:txBody>
      </p:sp>
      <p:sp>
        <p:nvSpPr>
          <p:cNvPr id="75" name="Rectangle 76_"/>
          <p:cNvSpPr>
            <a:spLocks noChangeArrowheads="1"/>
          </p:cNvSpPr>
          <p:nvPr>
            <p:custDataLst>
              <p:tags r:id="rId38"/>
            </p:custDataLst>
          </p:nvPr>
        </p:nvSpPr>
        <p:spPr bwMode="auto">
          <a:xfrm>
            <a:off x="3665119" y="2337067"/>
            <a:ext cx="6897825" cy="447203"/>
          </a:xfrm>
          <a:prstGeom prst="rect">
            <a:avLst/>
          </a:prstGeom>
          <a:solidFill>
            <a:srgbClr val="808080">
              <a:alpha val="64999"/>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400" b="1" dirty="0">
              <a:solidFill>
                <a:schemeClr val="bg1"/>
              </a:solidFill>
              <a:latin typeface="Arial" panose="020B0604020202020204" pitchFamily="34" charset="0"/>
            </a:endParaRPr>
          </a:p>
          <a:p>
            <a:pPr algn="ctr">
              <a:lnSpc>
                <a:spcPct val="95000"/>
              </a:lnSpc>
            </a:pPr>
            <a:r>
              <a:rPr lang="de-DE" altLang="en-US" sz="1400" b="1" dirty="0">
                <a:solidFill>
                  <a:schemeClr val="bg1"/>
                </a:solidFill>
                <a:latin typeface="Arial" panose="020B0604020202020204" pitchFamily="34" charset="0"/>
              </a:rPr>
              <a:t>FSI Software Components – NET, DIA, DAL….</a:t>
            </a:r>
          </a:p>
          <a:p>
            <a:pPr algn="ctr">
              <a:lnSpc>
                <a:spcPct val="95000"/>
              </a:lnSpc>
            </a:pPr>
            <a:endParaRPr lang="de-DE" altLang="en-US" sz="1400" b="1" dirty="0">
              <a:solidFill>
                <a:schemeClr val="bg1"/>
              </a:solidFill>
              <a:latin typeface="Arial" panose="020B0604020202020204" pitchFamily="34" charset="0"/>
            </a:endParaRPr>
          </a:p>
        </p:txBody>
      </p:sp>
      <p:sp>
        <p:nvSpPr>
          <p:cNvPr id="77" name="Title 1_"/>
          <p:cNvSpPr txBox="1">
            <a:spLocks/>
          </p:cNvSpPr>
          <p:nvPr>
            <p:custDataLst>
              <p:tags r:id="rId39"/>
            </p:custDataLst>
          </p:nvPr>
        </p:nvSpPr>
        <p:spPr>
          <a:xfrm>
            <a:off x="259080" y="647700"/>
            <a:ext cx="870966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a:lstStyle>
          <a:p>
            <a:pPr>
              <a:lnSpc>
                <a:spcPct val="89000"/>
              </a:lnSpc>
              <a:spcBef>
                <a:spcPts val="0"/>
              </a:spcBef>
            </a:pPr>
            <a:r>
              <a:rPr lang="en-US" sz="2800" dirty="0" smtClean="0">
                <a:solidFill>
                  <a:srgbClr val="0E78C5"/>
                </a:solidFill>
              </a:rPr>
              <a:t>MRR – VDB Architecture</a:t>
            </a:r>
            <a:endParaRPr lang="en-US" sz="2800" dirty="0">
              <a:solidFill>
                <a:srgbClr val="0E78C5"/>
              </a:solidFill>
            </a:endParaRPr>
          </a:p>
        </p:txBody>
      </p:sp>
      <p:sp>
        <p:nvSpPr>
          <p:cNvPr id="76" name="Rectangle 22_"/>
          <p:cNvSpPr>
            <a:spLocks noChangeArrowheads="1"/>
          </p:cNvSpPr>
          <p:nvPr>
            <p:custDataLst>
              <p:tags r:id="rId40"/>
            </p:custDataLst>
          </p:nvPr>
        </p:nvSpPr>
        <p:spPr bwMode="auto">
          <a:xfrm>
            <a:off x="3652746" y="2449216"/>
            <a:ext cx="1366485" cy="361857"/>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200" b="1" dirty="0">
              <a:latin typeface="Arial" panose="020B0604020202020204" pitchFamily="34" charset="0"/>
            </a:endParaRPr>
          </a:p>
          <a:p>
            <a:pPr algn="ctr">
              <a:lnSpc>
                <a:spcPct val="95000"/>
              </a:lnSpc>
            </a:pPr>
            <a:endParaRPr lang="de-DE" altLang="en-US" sz="1200" b="1" dirty="0">
              <a:latin typeface="Arial" panose="020B0604020202020204" pitchFamily="34" charset="0"/>
            </a:endParaRPr>
          </a:p>
        </p:txBody>
      </p:sp>
      <p:sp>
        <p:nvSpPr>
          <p:cNvPr id="78" name="Rectangle 34_"/>
          <p:cNvSpPr>
            <a:spLocks noChangeArrowheads="1"/>
          </p:cNvSpPr>
          <p:nvPr>
            <p:custDataLst>
              <p:tags r:id="rId41"/>
            </p:custDataLst>
          </p:nvPr>
        </p:nvSpPr>
        <p:spPr bwMode="auto">
          <a:xfrm>
            <a:off x="7755378" y="2449217"/>
            <a:ext cx="1296653" cy="352772"/>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endParaRPr lang="de-DE" altLang="en-US" sz="1200" b="1" dirty="0">
              <a:latin typeface="Arial" panose="020B0604020202020204" pitchFamily="34" charset="0"/>
            </a:endParaRPr>
          </a:p>
        </p:txBody>
      </p:sp>
      <p:sp>
        <p:nvSpPr>
          <p:cNvPr id="79" name="Rectangle 34__"/>
          <p:cNvSpPr>
            <a:spLocks noChangeArrowheads="1"/>
          </p:cNvSpPr>
          <p:nvPr>
            <p:custDataLst>
              <p:tags r:id="rId42"/>
            </p:custDataLst>
          </p:nvPr>
        </p:nvSpPr>
        <p:spPr bwMode="auto">
          <a:xfrm>
            <a:off x="9125040" y="2449198"/>
            <a:ext cx="1437904" cy="352772"/>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endParaRPr lang="de-DE" altLang="en-US" sz="1200" b="1" dirty="0">
              <a:latin typeface="Arial" panose="020B0604020202020204" pitchFamily="34" charset="0"/>
            </a:endParaRPr>
          </a:p>
        </p:txBody>
      </p:sp>
      <p:sp>
        <p:nvSpPr>
          <p:cNvPr id="80" name="Rectangle 22__"/>
          <p:cNvSpPr>
            <a:spLocks noChangeArrowheads="1"/>
          </p:cNvSpPr>
          <p:nvPr>
            <p:custDataLst>
              <p:tags r:id="rId43"/>
            </p:custDataLst>
          </p:nvPr>
        </p:nvSpPr>
        <p:spPr bwMode="auto">
          <a:xfrm>
            <a:off x="5092240" y="2808692"/>
            <a:ext cx="1223647" cy="649121"/>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r>
              <a:rPr lang="de-DE" altLang="en-US" sz="1000" b="1" dirty="0" smtClean="0">
                <a:latin typeface="Arial" panose="020B0604020202020204" pitchFamily="34" charset="0"/>
              </a:rPr>
              <a:t>Memory Services</a:t>
            </a:r>
            <a:endParaRPr lang="de-DE" altLang="en-US" sz="1000" b="1" dirty="0">
              <a:latin typeface="Arial" panose="020B0604020202020204" pitchFamily="34" charset="0"/>
            </a:endParaRPr>
          </a:p>
          <a:p>
            <a:pPr algn="ctr">
              <a:lnSpc>
                <a:spcPct val="95000"/>
              </a:lnSpc>
            </a:pPr>
            <a:endParaRPr lang="de-DE" altLang="en-US" sz="1200" b="1" dirty="0">
              <a:latin typeface="Arial" panose="020B0604020202020204" pitchFamily="34" charset="0"/>
            </a:endParaRPr>
          </a:p>
        </p:txBody>
      </p:sp>
      <p:sp>
        <p:nvSpPr>
          <p:cNvPr id="81" name="Rectangle 22___"/>
          <p:cNvSpPr>
            <a:spLocks noChangeArrowheads="1"/>
          </p:cNvSpPr>
          <p:nvPr>
            <p:custDataLst>
              <p:tags r:id="rId44"/>
            </p:custDataLst>
          </p:nvPr>
        </p:nvSpPr>
        <p:spPr bwMode="auto">
          <a:xfrm>
            <a:off x="6387306" y="2808692"/>
            <a:ext cx="1295067" cy="649121"/>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r>
              <a:rPr lang="de-DE" altLang="en-US" sz="1000" b="1" dirty="0" smtClean="0">
                <a:latin typeface="Arial" panose="020B0604020202020204" pitchFamily="34" charset="0"/>
              </a:rPr>
              <a:t>Communication </a:t>
            </a:r>
          </a:p>
          <a:p>
            <a:pPr algn="ctr">
              <a:lnSpc>
                <a:spcPct val="95000"/>
              </a:lnSpc>
            </a:pPr>
            <a:r>
              <a:rPr lang="de-DE" altLang="en-US" sz="1000" b="1" dirty="0" smtClean="0">
                <a:latin typeface="Arial" panose="020B0604020202020204" pitchFamily="34" charset="0"/>
              </a:rPr>
              <a:t>Services</a:t>
            </a:r>
            <a:endParaRPr lang="de-DE" altLang="en-US" sz="1000" b="1" dirty="0">
              <a:latin typeface="Arial" panose="020B0604020202020204" pitchFamily="34" charset="0"/>
            </a:endParaRPr>
          </a:p>
          <a:p>
            <a:pPr algn="ctr">
              <a:lnSpc>
                <a:spcPct val="95000"/>
              </a:lnSpc>
            </a:pPr>
            <a:endParaRPr lang="de-DE" altLang="en-US" sz="1200" b="1" dirty="0">
              <a:latin typeface="Arial" panose="020B0604020202020204" pitchFamily="34" charset="0"/>
            </a:endParaRPr>
          </a:p>
        </p:txBody>
      </p:sp>
      <p:sp>
        <p:nvSpPr>
          <p:cNvPr id="82" name="Rectangle 22____"/>
          <p:cNvSpPr>
            <a:spLocks noChangeArrowheads="1"/>
          </p:cNvSpPr>
          <p:nvPr>
            <p:custDataLst>
              <p:tags r:id="rId45"/>
            </p:custDataLst>
          </p:nvPr>
        </p:nvSpPr>
        <p:spPr bwMode="auto">
          <a:xfrm>
            <a:off x="5092240" y="2452963"/>
            <a:ext cx="1222058" cy="361857"/>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200" b="1" dirty="0">
              <a:latin typeface="Arial" panose="020B0604020202020204" pitchFamily="34" charset="0"/>
            </a:endParaRPr>
          </a:p>
          <a:p>
            <a:pPr algn="ctr">
              <a:lnSpc>
                <a:spcPct val="95000"/>
              </a:lnSpc>
            </a:pPr>
            <a:endParaRPr lang="de-DE" altLang="en-US" sz="1200" b="1" dirty="0">
              <a:latin typeface="Arial" panose="020B0604020202020204" pitchFamily="34" charset="0"/>
            </a:endParaRPr>
          </a:p>
        </p:txBody>
      </p:sp>
      <p:sp>
        <p:nvSpPr>
          <p:cNvPr id="83" name="Rectangle 22_____"/>
          <p:cNvSpPr>
            <a:spLocks noChangeArrowheads="1"/>
          </p:cNvSpPr>
          <p:nvPr>
            <p:custDataLst>
              <p:tags r:id="rId46"/>
            </p:custDataLst>
          </p:nvPr>
        </p:nvSpPr>
        <p:spPr bwMode="auto">
          <a:xfrm>
            <a:off x="6385717" y="2449198"/>
            <a:ext cx="1296652" cy="361857"/>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200" b="1" dirty="0">
              <a:latin typeface="Arial" panose="020B0604020202020204" pitchFamily="34" charset="0"/>
            </a:endParaRPr>
          </a:p>
          <a:p>
            <a:pPr algn="ctr">
              <a:lnSpc>
                <a:spcPct val="95000"/>
              </a:lnSpc>
            </a:pPr>
            <a:endParaRPr lang="de-DE" altLang="en-US" sz="1200" b="1" dirty="0">
              <a:latin typeface="Arial" panose="020B0604020202020204" pitchFamily="34" charset="0"/>
            </a:endParaRPr>
          </a:p>
        </p:txBody>
      </p:sp>
    </p:spTree>
    <p:custDataLst>
      <p:tags r:id="rId1"/>
    </p:custDataLst>
    <p:extLst>
      <p:ext uri="{BB962C8B-B14F-4D97-AF65-F5344CB8AC3E}">
        <p14:creationId xmlns:p14="http://schemas.microsoft.com/office/powerpoint/2010/main" val="353394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fade">
                                      <p:cBhvr>
                                        <p:cTn id="11" dur="1000"/>
                                        <p:tgtEl>
                                          <p:spTgt spid="7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fade">
                                      <p:cBhvr>
                                        <p:cTn id="14" dur="1000"/>
                                        <p:tgtEl>
                                          <p:spTgt spid="71"/>
                                        </p:tgtEl>
                                      </p:cBhvr>
                                    </p:animEffect>
                                  </p:childTnLst>
                                </p:cTn>
                              </p:par>
                            </p:childTnLst>
                          </p:cTn>
                        </p:par>
                        <p:par>
                          <p:cTn id="15" fill="hold">
                            <p:stCondLst>
                              <p:cond delay="1000"/>
                            </p:stCondLst>
                            <p:childTnLst>
                              <p:par>
                                <p:cTn id="16" presetID="1" presetClass="exit" presetSubtype="0" fill="hold" grpId="0" nodeType="afterEffect">
                                  <p:stCondLst>
                                    <p:cond delay="0"/>
                                  </p:stCondLst>
                                  <p:childTnLst>
                                    <p:set>
                                      <p:cBhvr>
                                        <p:cTn id="17" dur="1" fill="hold">
                                          <p:stCondLst>
                                            <p:cond delay="0"/>
                                          </p:stCondLst>
                                        </p:cTn>
                                        <p:tgtEl>
                                          <p:spTgt spid="6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52"/>
                                        </p:tgtEl>
                                      </p:cBhvr>
                                    </p:animEffect>
                                    <p:set>
                                      <p:cBhvr>
                                        <p:cTn id="22" dur="1" fill="hold">
                                          <p:stCondLst>
                                            <p:cond delay="499"/>
                                          </p:stCondLst>
                                        </p:cTn>
                                        <p:tgtEl>
                                          <p:spTgt spid="52"/>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1000"/>
                                        <p:tgtEl>
                                          <p:spTgt spid="7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76"/>
                                        </p:tgtEl>
                                      </p:cBhvr>
                                    </p:animEffect>
                                    <p:set>
                                      <p:cBhvr>
                                        <p:cTn id="30" dur="1" fill="hold">
                                          <p:stCondLst>
                                            <p:cond delay="499"/>
                                          </p:stCondLst>
                                        </p:cTn>
                                        <p:tgtEl>
                                          <p:spTgt spid="76"/>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82"/>
                                        </p:tgtEl>
                                      </p:cBhvr>
                                    </p:animEffect>
                                    <p:set>
                                      <p:cBhvr>
                                        <p:cTn id="33" dur="1" fill="hold">
                                          <p:stCondLst>
                                            <p:cond delay="499"/>
                                          </p:stCondLst>
                                        </p:cTn>
                                        <p:tgtEl>
                                          <p:spTgt spid="82"/>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78"/>
                                        </p:tgtEl>
                                      </p:cBhvr>
                                    </p:animEffect>
                                    <p:set>
                                      <p:cBhvr>
                                        <p:cTn id="39" dur="1" fill="hold">
                                          <p:stCondLst>
                                            <p:cond delay="499"/>
                                          </p:stCondLst>
                                        </p:cTn>
                                        <p:tgtEl>
                                          <p:spTgt spid="78"/>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79"/>
                                        </p:tgtEl>
                                      </p:cBhvr>
                                    </p:animEffect>
                                    <p:set>
                                      <p:cBhvr>
                                        <p:cTn id="42" dur="1" fill="hold">
                                          <p:stCondLst>
                                            <p:cond delay="499"/>
                                          </p:stCondLst>
                                        </p:cTn>
                                        <p:tgtEl>
                                          <p:spTgt spid="7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par>
                                <p:cTn id="53" presetID="10" presetClass="entr" presetSubtype="0" fill="hold" grpId="1"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1000"/>
                                        <p:tgtEl>
                                          <p:spTgt spid="6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10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10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2" grpId="0" animBg="1"/>
      <p:bldP spid="63" grpId="0" animBg="1"/>
      <p:bldP spid="64" grpId="0" animBg="1"/>
      <p:bldP spid="65" grpId="0" animBg="1"/>
      <p:bldP spid="65" grpId="1" animBg="1"/>
      <p:bldP spid="66" grpId="0" animBg="1"/>
      <p:bldP spid="67" grpId="0" animBg="1"/>
      <p:bldP spid="69" grpId="0" animBg="1"/>
      <p:bldP spid="70" grpId="0" animBg="1"/>
      <p:bldP spid="71" grpId="0" animBg="1"/>
      <p:bldP spid="73" grpId="0" animBg="1"/>
      <p:bldP spid="74" grpId="0" animBg="1"/>
      <p:bldP spid="75" grpId="0" animBg="1"/>
      <p:bldP spid="77" grpId="0"/>
      <p:bldP spid="76" grpId="0" animBg="1"/>
      <p:bldP spid="78" grpId="0" animBg="1"/>
      <p:bldP spid="79" grpId="0" animBg="1"/>
      <p:bldP spid="82" grpId="0" animBg="1"/>
      <p:bldP spid="8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SIO Overview</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endParaRPr lang="en-US" sz="2800" dirty="0">
              <a:solidFill>
                <a:srgbClr val="0E78C5"/>
              </a:solidFill>
            </a:endParaRPr>
          </a:p>
        </p:txBody>
      </p:sp>
      <p:grpSp>
        <p:nvGrpSpPr>
          <p:cNvPr id="11" name="Group 10"/>
          <p:cNvGrpSpPr/>
          <p:nvPr/>
        </p:nvGrpSpPr>
        <p:grpSpPr>
          <a:xfrm>
            <a:off x="1839913" y="453390"/>
            <a:ext cx="8370887" cy="4903788"/>
            <a:chOff x="163513" y="565150"/>
            <a:chExt cx="8370887" cy="4903788"/>
          </a:xfrm>
        </p:grpSpPr>
        <p:grpSp>
          <p:nvGrpSpPr>
            <p:cNvPr id="12" name="Group 94"/>
            <p:cNvGrpSpPr>
              <a:grpSpLocks/>
            </p:cNvGrpSpPr>
            <p:nvPr/>
          </p:nvGrpSpPr>
          <p:grpSpPr bwMode="auto">
            <a:xfrm>
              <a:off x="1098550" y="565150"/>
              <a:ext cx="7056438" cy="244475"/>
              <a:chOff x="601" y="583"/>
              <a:chExt cx="4309" cy="154"/>
            </a:xfrm>
          </p:grpSpPr>
          <p:sp>
            <p:nvSpPr>
              <p:cNvPr id="117" name="Rectangle 88"/>
              <p:cNvSpPr>
                <a:spLocks noChangeArrowheads="1"/>
              </p:cNvSpPr>
              <p:nvPr>
                <p:custDataLst>
                  <p:tags r:id="rId99"/>
                </p:custDataLst>
              </p:nvPr>
            </p:nvSpPr>
            <p:spPr bwMode="auto">
              <a:xfrm>
                <a:off x="601" y="629"/>
                <a:ext cx="4309" cy="91"/>
              </a:xfrm>
              <a:prstGeom prst="rect">
                <a:avLst/>
              </a:prstGeom>
              <a:solidFill>
                <a:srgbClr val="00FF00"/>
              </a:solidFill>
              <a:ln w="9525">
                <a:solidFill>
                  <a:schemeClr val="tx1"/>
                </a:solidFill>
                <a:miter lim="800000"/>
                <a:headEnd/>
                <a:tailEnd/>
              </a:ln>
              <a:effectLst/>
            </p:spPr>
            <p:txBody>
              <a:bodyPr wrap="none" anchor="ctr"/>
              <a:lstStyle/>
              <a:p>
                <a:pPr algn="ctr"/>
                <a:endParaRPr lang="en-GB"/>
              </a:p>
            </p:txBody>
          </p:sp>
          <p:sp>
            <p:nvSpPr>
              <p:cNvPr id="118" name="Text Box 89"/>
              <p:cNvSpPr txBox="1">
                <a:spLocks noChangeArrowheads="1"/>
              </p:cNvSpPr>
              <p:nvPr>
                <p:custDataLst>
                  <p:tags r:id="rId100"/>
                </p:custDataLst>
              </p:nvPr>
            </p:nvSpPr>
            <p:spPr bwMode="auto">
              <a:xfrm>
                <a:off x="2370" y="583"/>
                <a:ext cx="1724" cy="154"/>
              </a:xfrm>
              <a:prstGeom prst="rect">
                <a:avLst/>
              </a:prstGeom>
              <a:noFill/>
              <a:ln w="9525">
                <a:noFill/>
                <a:miter lim="800000"/>
                <a:headEnd/>
                <a:tailEnd/>
              </a:ln>
              <a:effectLst/>
            </p:spPr>
            <p:txBody>
              <a:bodyPr>
                <a:spAutoFit/>
              </a:bodyPr>
              <a:lstStyle/>
              <a:p>
                <a:pPr>
                  <a:spcBef>
                    <a:spcPct val="50000"/>
                  </a:spcBef>
                </a:pPr>
                <a:r>
                  <a:rPr lang="en-GB" sz="1000"/>
                  <a:t>   Application</a:t>
                </a:r>
              </a:p>
            </p:txBody>
          </p:sp>
        </p:grpSp>
        <p:grpSp>
          <p:nvGrpSpPr>
            <p:cNvPr id="13" name="Group 12"/>
            <p:cNvGrpSpPr/>
            <p:nvPr/>
          </p:nvGrpSpPr>
          <p:grpSpPr>
            <a:xfrm>
              <a:off x="163513" y="782638"/>
              <a:ext cx="8370887" cy="4686300"/>
              <a:chOff x="163513" y="782638"/>
              <a:chExt cx="8370887" cy="4686300"/>
            </a:xfrm>
          </p:grpSpPr>
          <p:grpSp>
            <p:nvGrpSpPr>
              <p:cNvPr id="14" name="Group 176"/>
              <p:cNvGrpSpPr>
                <a:grpSpLocks/>
              </p:cNvGrpSpPr>
              <p:nvPr/>
            </p:nvGrpSpPr>
            <p:grpSpPr bwMode="auto">
              <a:xfrm>
                <a:off x="163513" y="3949700"/>
                <a:ext cx="8370887" cy="1519238"/>
                <a:chOff x="103" y="2488"/>
                <a:chExt cx="5273" cy="957"/>
              </a:xfrm>
            </p:grpSpPr>
            <p:sp>
              <p:nvSpPr>
                <p:cNvPr id="104" name="Rectangle 11"/>
                <p:cNvSpPr>
                  <a:spLocks noChangeArrowheads="1"/>
                </p:cNvSpPr>
                <p:nvPr>
                  <p:custDataLst>
                    <p:tags r:id="rId88"/>
                  </p:custDataLst>
                </p:nvPr>
              </p:nvSpPr>
              <p:spPr bwMode="auto">
                <a:xfrm>
                  <a:off x="965" y="3214"/>
                  <a:ext cx="4309" cy="227"/>
                </a:xfrm>
                <a:prstGeom prst="rect">
                  <a:avLst/>
                </a:prstGeom>
                <a:solidFill>
                  <a:srgbClr val="C0C0C0"/>
                </a:solidFill>
                <a:ln w="9525">
                  <a:solidFill>
                    <a:schemeClr val="tx1"/>
                  </a:solidFill>
                  <a:miter lim="800000"/>
                  <a:headEnd/>
                  <a:tailEnd/>
                </a:ln>
                <a:effectLst/>
              </p:spPr>
              <p:txBody>
                <a:bodyPr wrap="none" anchor="ctr"/>
                <a:lstStyle/>
                <a:p>
                  <a:pPr algn="ctr"/>
                  <a:endParaRPr lang="en-GB"/>
                </a:p>
              </p:txBody>
            </p:sp>
            <p:sp>
              <p:nvSpPr>
                <p:cNvPr id="105" name="Text Box 12"/>
                <p:cNvSpPr txBox="1">
                  <a:spLocks noChangeArrowheads="1"/>
                </p:cNvSpPr>
                <p:nvPr>
                  <p:custDataLst>
                    <p:tags r:id="rId89"/>
                  </p:custDataLst>
                </p:nvPr>
              </p:nvSpPr>
              <p:spPr bwMode="auto">
                <a:xfrm>
                  <a:off x="2190" y="3214"/>
                  <a:ext cx="1542" cy="231"/>
                </a:xfrm>
                <a:prstGeom prst="rect">
                  <a:avLst/>
                </a:prstGeom>
                <a:noFill/>
                <a:ln w="9525">
                  <a:noFill/>
                  <a:miter lim="800000"/>
                  <a:headEnd/>
                  <a:tailEnd/>
                </a:ln>
                <a:effectLst/>
              </p:spPr>
              <p:txBody>
                <a:bodyPr>
                  <a:spAutoFit/>
                </a:bodyPr>
                <a:lstStyle/>
                <a:p>
                  <a:pPr>
                    <a:spcBef>
                      <a:spcPct val="50000"/>
                    </a:spcBef>
                  </a:pPr>
                  <a:r>
                    <a:rPr lang="en-GB"/>
                    <a:t>C-Controller</a:t>
                  </a:r>
                </a:p>
              </p:txBody>
            </p:sp>
            <p:grpSp>
              <p:nvGrpSpPr>
                <p:cNvPr id="106" name="Group 14"/>
                <p:cNvGrpSpPr>
                  <a:grpSpLocks/>
                </p:cNvGrpSpPr>
                <p:nvPr/>
              </p:nvGrpSpPr>
              <p:grpSpPr bwMode="auto">
                <a:xfrm>
                  <a:off x="965" y="2859"/>
                  <a:ext cx="4309" cy="264"/>
                  <a:chOff x="783" y="2851"/>
                  <a:chExt cx="3855" cy="371"/>
                </a:xfrm>
              </p:grpSpPr>
              <p:sp>
                <p:nvSpPr>
                  <p:cNvPr id="115" name="Rectangle 15"/>
                  <p:cNvSpPr>
                    <a:spLocks noChangeArrowheads="1"/>
                  </p:cNvSpPr>
                  <p:nvPr>
                    <p:custDataLst>
                      <p:tags r:id="rId97"/>
                    </p:custDataLst>
                  </p:nvPr>
                </p:nvSpPr>
                <p:spPr bwMode="auto">
                  <a:xfrm>
                    <a:off x="783" y="2851"/>
                    <a:ext cx="3855" cy="318"/>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116" name="Text Box 16"/>
                  <p:cNvSpPr txBox="1">
                    <a:spLocks noChangeArrowheads="1"/>
                  </p:cNvSpPr>
                  <p:nvPr>
                    <p:custDataLst>
                      <p:tags r:id="rId98"/>
                    </p:custDataLst>
                  </p:nvPr>
                </p:nvSpPr>
                <p:spPr bwMode="auto">
                  <a:xfrm>
                    <a:off x="2008" y="2897"/>
                    <a:ext cx="1542" cy="325"/>
                  </a:xfrm>
                  <a:prstGeom prst="rect">
                    <a:avLst/>
                  </a:prstGeom>
                  <a:noFill/>
                  <a:ln w="9525">
                    <a:noFill/>
                    <a:miter lim="800000"/>
                    <a:headEnd/>
                    <a:tailEnd/>
                  </a:ln>
                  <a:effectLst/>
                </p:spPr>
                <p:txBody>
                  <a:bodyPr>
                    <a:spAutoFit/>
                  </a:bodyPr>
                  <a:lstStyle/>
                  <a:p>
                    <a:pPr>
                      <a:spcBef>
                        <a:spcPct val="50000"/>
                      </a:spcBef>
                    </a:pPr>
                    <a:r>
                      <a:rPr lang="en-GB"/>
                      <a:t>C- Driver</a:t>
                    </a:r>
                  </a:p>
                </p:txBody>
              </p:sp>
            </p:grpSp>
            <p:grpSp>
              <p:nvGrpSpPr>
                <p:cNvPr id="107" name="Group 17"/>
                <p:cNvGrpSpPr>
                  <a:grpSpLocks/>
                </p:cNvGrpSpPr>
                <p:nvPr/>
              </p:nvGrpSpPr>
              <p:grpSpPr bwMode="auto">
                <a:xfrm>
                  <a:off x="965" y="2542"/>
                  <a:ext cx="4309" cy="264"/>
                  <a:chOff x="783" y="2851"/>
                  <a:chExt cx="3855" cy="370"/>
                </a:xfrm>
              </p:grpSpPr>
              <p:sp>
                <p:nvSpPr>
                  <p:cNvPr id="113" name="Rectangle 18"/>
                  <p:cNvSpPr>
                    <a:spLocks noChangeArrowheads="1"/>
                  </p:cNvSpPr>
                  <p:nvPr>
                    <p:custDataLst>
                      <p:tags r:id="rId95"/>
                    </p:custDataLst>
                  </p:nvPr>
                </p:nvSpPr>
                <p:spPr bwMode="auto">
                  <a:xfrm>
                    <a:off x="783" y="2851"/>
                    <a:ext cx="3855" cy="318"/>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114" name="Text Box 19"/>
                  <p:cNvSpPr txBox="1">
                    <a:spLocks noChangeArrowheads="1"/>
                  </p:cNvSpPr>
                  <p:nvPr>
                    <p:custDataLst>
                      <p:tags r:id="rId96"/>
                    </p:custDataLst>
                  </p:nvPr>
                </p:nvSpPr>
                <p:spPr bwMode="auto">
                  <a:xfrm>
                    <a:off x="2008" y="2897"/>
                    <a:ext cx="1542" cy="324"/>
                  </a:xfrm>
                  <a:prstGeom prst="rect">
                    <a:avLst/>
                  </a:prstGeom>
                  <a:noFill/>
                  <a:ln w="9525">
                    <a:noFill/>
                    <a:miter lim="800000"/>
                    <a:headEnd/>
                    <a:tailEnd/>
                  </a:ln>
                  <a:effectLst/>
                </p:spPr>
                <p:txBody>
                  <a:bodyPr>
                    <a:spAutoFit/>
                  </a:bodyPr>
                  <a:lstStyle/>
                  <a:p>
                    <a:pPr>
                      <a:spcBef>
                        <a:spcPct val="50000"/>
                      </a:spcBef>
                    </a:pPr>
                    <a:r>
                      <a:rPr lang="en-GB" dirty="0"/>
                      <a:t>&lt;C IF &gt;</a:t>
                    </a:r>
                  </a:p>
                </p:txBody>
              </p:sp>
            </p:grpSp>
            <p:sp>
              <p:nvSpPr>
                <p:cNvPr id="108" name="Line 130"/>
                <p:cNvSpPr>
                  <a:spLocks noChangeShapeType="1"/>
                </p:cNvSpPr>
                <p:nvPr>
                  <p:custDataLst>
                    <p:tags r:id="rId90"/>
                  </p:custDataLst>
                </p:nvPr>
              </p:nvSpPr>
              <p:spPr bwMode="auto">
                <a:xfrm>
                  <a:off x="3006" y="2760"/>
                  <a:ext cx="0" cy="91"/>
                </a:xfrm>
                <a:prstGeom prst="line">
                  <a:avLst/>
                </a:prstGeom>
                <a:noFill/>
                <a:ln w="9525">
                  <a:solidFill>
                    <a:schemeClr val="tx1"/>
                  </a:solidFill>
                  <a:round/>
                  <a:headEnd/>
                  <a:tailEnd/>
                </a:ln>
                <a:effectLst/>
              </p:spPr>
              <p:txBody>
                <a:bodyPr/>
                <a:lstStyle/>
                <a:p>
                  <a:endParaRPr lang="en-US"/>
                </a:p>
              </p:txBody>
            </p:sp>
            <p:sp>
              <p:nvSpPr>
                <p:cNvPr id="109" name="Line 131"/>
                <p:cNvSpPr>
                  <a:spLocks noChangeShapeType="1"/>
                </p:cNvSpPr>
                <p:nvPr>
                  <p:custDataLst>
                    <p:tags r:id="rId91"/>
                  </p:custDataLst>
                </p:nvPr>
              </p:nvSpPr>
              <p:spPr bwMode="auto">
                <a:xfrm>
                  <a:off x="3006" y="3078"/>
                  <a:ext cx="0" cy="136"/>
                </a:xfrm>
                <a:prstGeom prst="line">
                  <a:avLst/>
                </a:prstGeom>
                <a:noFill/>
                <a:ln w="9525">
                  <a:solidFill>
                    <a:schemeClr val="tx1"/>
                  </a:solidFill>
                  <a:round/>
                  <a:headEnd/>
                  <a:tailEnd/>
                </a:ln>
                <a:effectLst/>
              </p:spPr>
              <p:txBody>
                <a:bodyPr/>
                <a:lstStyle/>
                <a:p>
                  <a:endParaRPr lang="en-US"/>
                </a:p>
              </p:txBody>
            </p:sp>
            <p:sp>
              <p:nvSpPr>
                <p:cNvPr id="110" name="Rectangle 145"/>
                <p:cNvSpPr>
                  <a:spLocks noChangeArrowheads="1"/>
                </p:cNvSpPr>
                <p:nvPr>
                  <p:custDataLst>
                    <p:tags r:id="rId92"/>
                  </p:custDataLst>
                </p:nvPr>
              </p:nvSpPr>
              <p:spPr bwMode="auto">
                <a:xfrm>
                  <a:off x="148" y="2534"/>
                  <a:ext cx="544" cy="862"/>
                </a:xfrm>
                <a:prstGeom prst="rect">
                  <a:avLst/>
                </a:prstGeom>
                <a:noFill/>
                <a:ln w="38100" cmpd="dbl">
                  <a:solidFill>
                    <a:schemeClr val="tx1"/>
                  </a:solidFill>
                  <a:prstDash val="sysDot"/>
                  <a:miter lim="800000"/>
                  <a:headEnd/>
                  <a:tailEnd/>
                </a:ln>
                <a:effectLst/>
              </p:spPr>
              <p:txBody>
                <a:bodyPr wrap="none" anchor="ctr"/>
                <a:lstStyle/>
                <a:p>
                  <a:pPr algn="ctr"/>
                  <a:endParaRPr lang="en-GB"/>
                </a:p>
              </p:txBody>
            </p:sp>
            <p:sp>
              <p:nvSpPr>
                <p:cNvPr id="111" name="Text Box 148"/>
                <p:cNvSpPr txBox="1">
                  <a:spLocks noChangeArrowheads="1"/>
                </p:cNvSpPr>
                <p:nvPr>
                  <p:custDataLst>
                    <p:tags r:id="rId93"/>
                  </p:custDataLst>
                </p:nvPr>
              </p:nvSpPr>
              <p:spPr bwMode="auto">
                <a:xfrm>
                  <a:off x="103" y="2851"/>
                  <a:ext cx="726" cy="298"/>
                </a:xfrm>
                <a:prstGeom prst="rect">
                  <a:avLst/>
                </a:prstGeom>
                <a:noFill/>
                <a:ln w="9525">
                  <a:noFill/>
                  <a:miter lim="800000"/>
                  <a:headEnd/>
                  <a:tailEnd/>
                </a:ln>
                <a:effectLst/>
              </p:spPr>
              <p:txBody>
                <a:bodyPr>
                  <a:spAutoFit/>
                </a:bodyPr>
                <a:lstStyle/>
                <a:p>
                  <a:pPr>
                    <a:spcBef>
                      <a:spcPct val="50000"/>
                    </a:spcBef>
                  </a:pPr>
                  <a:r>
                    <a:rPr lang="en-GB" sz="1000"/>
                    <a:t>Data link layer</a:t>
                  </a:r>
                </a:p>
                <a:p>
                  <a:pPr>
                    <a:spcBef>
                      <a:spcPct val="50000"/>
                    </a:spcBef>
                  </a:pPr>
                  <a:r>
                    <a:rPr lang="en-GB" sz="1000"/>
                    <a:t> L-PDU</a:t>
                  </a:r>
                </a:p>
              </p:txBody>
            </p:sp>
            <p:sp>
              <p:nvSpPr>
                <p:cNvPr id="112" name="Line 153"/>
                <p:cNvSpPr>
                  <a:spLocks noChangeShapeType="1"/>
                </p:cNvSpPr>
                <p:nvPr>
                  <p:custDataLst>
                    <p:tags r:id="rId94"/>
                  </p:custDataLst>
                </p:nvPr>
              </p:nvSpPr>
              <p:spPr bwMode="auto">
                <a:xfrm>
                  <a:off x="783" y="2488"/>
                  <a:ext cx="4593" cy="0"/>
                </a:xfrm>
                <a:prstGeom prst="line">
                  <a:avLst/>
                </a:prstGeom>
                <a:noFill/>
                <a:ln w="3175">
                  <a:solidFill>
                    <a:schemeClr val="tx1"/>
                  </a:solidFill>
                  <a:prstDash val="dashDot"/>
                  <a:round/>
                  <a:headEnd/>
                  <a:tailEnd/>
                </a:ln>
                <a:effectLst/>
              </p:spPr>
              <p:txBody>
                <a:bodyPr/>
                <a:lstStyle/>
                <a:p>
                  <a:endParaRPr lang="en-US"/>
                </a:p>
              </p:txBody>
            </p:sp>
          </p:grpSp>
          <p:grpSp>
            <p:nvGrpSpPr>
              <p:cNvPr id="15" name="Group 177"/>
              <p:cNvGrpSpPr>
                <a:grpSpLocks/>
              </p:cNvGrpSpPr>
              <p:nvPr/>
            </p:nvGrpSpPr>
            <p:grpSpPr bwMode="auto">
              <a:xfrm>
                <a:off x="163513" y="3157538"/>
                <a:ext cx="8226425" cy="865187"/>
                <a:chOff x="103" y="1989"/>
                <a:chExt cx="5182" cy="545"/>
              </a:xfrm>
            </p:grpSpPr>
            <p:sp>
              <p:nvSpPr>
                <p:cNvPr id="90" name="Line 139"/>
                <p:cNvSpPr>
                  <a:spLocks noChangeShapeType="1"/>
                </p:cNvSpPr>
                <p:nvPr>
                  <p:custDataLst>
                    <p:tags r:id="rId76"/>
                  </p:custDataLst>
                </p:nvPr>
              </p:nvSpPr>
              <p:spPr bwMode="auto">
                <a:xfrm>
                  <a:off x="4548" y="2443"/>
                  <a:ext cx="0" cy="91"/>
                </a:xfrm>
                <a:prstGeom prst="line">
                  <a:avLst/>
                </a:prstGeom>
                <a:noFill/>
                <a:ln w="9525">
                  <a:solidFill>
                    <a:schemeClr val="tx1"/>
                  </a:solidFill>
                  <a:round/>
                  <a:headEnd/>
                  <a:tailEnd/>
                </a:ln>
                <a:effectLst/>
              </p:spPr>
              <p:txBody>
                <a:bodyPr/>
                <a:lstStyle/>
                <a:p>
                  <a:endParaRPr lang="en-US"/>
                </a:p>
              </p:txBody>
            </p:sp>
            <p:sp>
              <p:nvSpPr>
                <p:cNvPr id="91" name="Line 124"/>
                <p:cNvSpPr>
                  <a:spLocks noChangeShapeType="1"/>
                </p:cNvSpPr>
                <p:nvPr>
                  <p:custDataLst>
                    <p:tags r:id="rId77"/>
                  </p:custDataLst>
                </p:nvPr>
              </p:nvSpPr>
              <p:spPr bwMode="auto">
                <a:xfrm>
                  <a:off x="1736" y="2352"/>
                  <a:ext cx="0" cy="182"/>
                </a:xfrm>
                <a:prstGeom prst="line">
                  <a:avLst/>
                </a:prstGeom>
                <a:noFill/>
                <a:ln w="9525">
                  <a:solidFill>
                    <a:schemeClr val="tx1"/>
                  </a:solidFill>
                  <a:round/>
                  <a:headEnd/>
                  <a:tailEnd/>
                </a:ln>
                <a:effectLst/>
              </p:spPr>
              <p:txBody>
                <a:bodyPr/>
                <a:lstStyle/>
                <a:p>
                  <a:endParaRPr lang="en-US"/>
                </a:p>
              </p:txBody>
            </p:sp>
            <p:sp>
              <p:nvSpPr>
                <p:cNvPr id="92" name="Line 140"/>
                <p:cNvSpPr>
                  <a:spLocks noChangeShapeType="1"/>
                </p:cNvSpPr>
                <p:nvPr>
                  <p:custDataLst>
                    <p:tags r:id="rId78"/>
                  </p:custDataLst>
                </p:nvPr>
              </p:nvSpPr>
              <p:spPr bwMode="auto">
                <a:xfrm>
                  <a:off x="5092" y="2080"/>
                  <a:ext cx="0" cy="454"/>
                </a:xfrm>
                <a:prstGeom prst="line">
                  <a:avLst/>
                </a:prstGeom>
                <a:noFill/>
                <a:ln w="9525">
                  <a:solidFill>
                    <a:schemeClr val="tx1"/>
                  </a:solidFill>
                  <a:round/>
                  <a:headEnd/>
                  <a:tailEnd/>
                </a:ln>
                <a:effectLst/>
              </p:spPr>
              <p:txBody>
                <a:bodyPr/>
                <a:lstStyle/>
                <a:p>
                  <a:endParaRPr lang="en-US"/>
                </a:p>
              </p:txBody>
            </p:sp>
            <p:sp>
              <p:nvSpPr>
                <p:cNvPr id="93" name="Line 129"/>
                <p:cNvSpPr>
                  <a:spLocks noChangeShapeType="1"/>
                </p:cNvSpPr>
                <p:nvPr>
                  <p:custDataLst>
                    <p:tags r:id="rId79"/>
                  </p:custDataLst>
                </p:nvPr>
              </p:nvSpPr>
              <p:spPr bwMode="auto">
                <a:xfrm>
                  <a:off x="3006" y="1989"/>
                  <a:ext cx="0" cy="545"/>
                </a:xfrm>
                <a:prstGeom prst="line">
                  <a:avLst/>
                </a:prstGeom>
                <a:noFill/>
                <a:ln w="9525">
                  <a:solidFill>
                    <a:schemeClr val="tx1"/>
                  </a:solidFill>
                  <a:round/>
                  <a:headEnd/>
                  <a:tailEnd/>
                </a:ln>
                <a:effectLst/>
              </p:spPr>
              <p:txBody>
                <a:bodyPr/>
                <a:lstStyle/>
                <a:p>
                  <a:endParaRPr lang="en-US"/>
                </a:p>
              </p:txBody>
            </p:sp>
            <p:grpSp>
              <p:nvGrpSpPr>
                <p:cNvPr id="94" name="Group 84"/>
                <p:cNvGrpSpPr>
                  <a:grpSpLocks/>
                </p:cNvGrpSpPr>
                <p:nvPr/>
              </p:nvGrpSpPr>
              <p:grpSpPr bwMode="auto">
                <a:xfrm>
                  <a:off x="1464" y="2080"/>
                  <a:ext cx="635" cy="272"/>
                  <a:chOff x="1327" y="1990"/>
                  <a:chExt cx="635" cy="272"/>
                </a:xfrm>
              </p:grpSpPr>
              <p:sp>
                <p:nvSpPr>
                  <p:cNvPr id="102" name="Rectangle 23"/>
                  <p:cNvSpPr>
                    <a:spLocks noChangeArrowheads="1"/>
                  </p:cNvSpPr>
                  <p:nvPr>
                    <p:custDataLst>
                      <p:tags r:id="rId86"/>
                    </p:custDataLst>
                  </p:nvPr>
                </p:nvSpPr>
                <p:spPr bwMode="auto">
                  <a:xfrm>
                    <a:off x="1327" y="1990"/>
                    <a:ext cx="590" cy="272"/>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103" name="Text Box 24"/>
                  <p:cNvSpPr txBox="1">
                    <a:spLocks noChangeArrowheads="1"/>
                  </p:cNvSpPr>
                  <p:nvPr>
                    <p:custDataLst>
                      <p:tags r:id="rId87"/>
                    </p:custDataLst>
                  </p:nvPr>
                </p:nvSpPr>
                <p:spPr bwMode="auto">
                  <a:xfrm>
                    <a:off x="1327" y="2035"/>
                    <a:ext cx="635" cy="154"/>
                  </a:xfrm>
                  <a:prstGeom prst="rect">
                    <a:avLst/>
                  </a:prstGeom>
                  <a:noFill/>
                  <a:ln w="9525">
                    <a:noFill/>
                    <a:miter lim="800000"/>
                    <a:headEnd/>
                    <a:tailEnd/>
                  </a:ln>
                  <a:effectLst/>
                </p:spPr>
                <p:txBody>
                  <a:bodyPr>
                    <a:spAutoFit/>
                  </a:bodyPr>
                  <a:lstStyle/>
                  <a:p>
                    <a:pPr>
                      <a:spcBef>
                        <a:spcPct val="50000"/>
                      </a:spcBef>
                    </a:pPr>
                    <a:r>
                      <a:rPr lang="en-GB" sz="1000"/>
                      <a:t>&lt;C&gt; TP</a:t>
                    </a:r>
                  </a:p>
                </p:txBody>
              </p:sp>
            </p:grpSp>
            <p:grpSp>
              <p:nvGrpSpPr>
                <p:cNvPr id="95" name="Group 135"/>
                <p:cNvGrpSpPr>
                  <a:grpSpLocks/>
                </p:cNvGrpSpPr>
                <p:nvPr/>
              </p:nvGrpSpPr>
              <p:grpSpPr bwMode="auto">
                <a:xfrm>
                  <a:off x="4321" y="2171"/>
                  <a:ext cx="499" cy="272"/>
                  <a:chOff x="1327" y="1990"/>
                  <a:chExt cx="635" cy="272"/>
                </a:xfrm>
              </p:grpSpPr>
              <p:sp>
                <p:nvSpPr>
                  <p:cNvPr id="100" name="Rectangle 136"/>
                  <p:cNvSpPr>
                    <a:spLocks noChangeArrowheads="1"/>
                  </p:cNvSpPr>
                  <p:nvPr>
                    <p:custDataLst>
                      <p:tags r:id="rId84"/>
                    </p:custDataLst>
                  </p:nvPr>
                </p:nvSpPr>
                <p:spPr bwMode="auto">
                  <a:xfrm>
                    <a:off x="1327" y="1990"/>
                    <a:ext cx="590" cy="272"/>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101" name="Text Box 137"/>
                  <p:cNvSpPr txBox="1">
                    <a:spLocks noChangeArrowheads="1"/>
                  </p:cNvSpPr>
                  <p:nvPr>
                    <p:custDataLst>
                      <p:tags r:id="rId85"/>
                    </p:custDataLst>
                  </p:nvPr>
                </p:nvSpPr>
                <p:spPr bwMode="auto">
                  <a:xfrm>
                    <a:off x="1327" y="2035"/>
                    <a:ext cx="635" cy="154"/>
                  </a:xfrm>
                  <a:prstGeom prst="rect">
                    <a:avLst/>
                  </a:prstGeom>
                  <a:noFill/>
                  <a:ln w="9525">
                    <a:noFill/>
                    <a:miter lim="800000"/>
                    <a:headEnd/>
                    <a:tailEnd/>
                  </a:ln>
                  <a:effectLst/>
                </p:spPr>
                <p:txBody>
                  <a:bodyPr>
                    <a:spAutoFit/>
                  </a:bodyPr>
                  <a:lstStyle/>
                  <a:p>
                    <a:pPr>
                      <a:spcBef>
                        <a:spcPct val="50000"/>
                      </a:spcBef>
                    </a:pPr>
                    <a:r>
                      <a:rPr lang="en-GB" sz="1000"/>
                      <a:t>&lt;C&gt; SM</a:t>
                    </a:r>
                  </a:p>
                </p:txBody>
              </p:sp>
            </p:grpSp>
            <p:sp>
              <p:nvSpPr>
                <p:cNvPr id="96" name="Line 138"/>
                <p:cNvSpPr>
                  <a:spLocks noChangeShapeType="1"/>
                </p:cNvSpPr>
                <p:nvPr>
                  <p:custDataLst>
                    <p:tags r:id="rId80"/>
                  </p:custDataLst>
                </p:nvPr>
              </p:nvSpPr>
              <p:spPr bwMode="auto">
                <a:xfrm>
                  <a:off x="4548" y="2080"/>
                  <a:ext cx="0" cy="91"/>
                </a:xfrm>
                <a:prstGeom prst="line">
                  <a:avLst/>
                </a:prstGeom>
                <a:noFill/>
                <a:ln w="9525">
                  <a:solidFill>
                    <a:schemeClr val="tx1"/>
                  </a:solidFill>
                  <a:round/>
                  <a:headEnd/>
                  <a:tailEnd/>
                </a:ln>
                <a:effectLst/>
              </p:spPr>
              <p:txBody>
                <a:bodyPr/>
                <a:lstStyle/>
                <a:p>
                  <a:endParaRPr lang="en-US"/>
                </a:p>
              </p:txBody>
            </p:sp>
            <p:sp>
              <p:nvSpPr>
                <p:cNvPr id="97" name="Rectangle 149"/>
                <p:cNvSpPr>
                  <a:spLocks noChangeArrowheads="1"/>
                </p:cNvSpPr>
                <p:nvPr>
                  <p:custDataLst>
                    <p:tags r:id="rId81"/>
                  </p:custDataLst>
                </p:nvPr>
              </p:nvSpPr>
              <p:spPr bwMode="auto">
                <a:xfrm>
                  <a:off x="148" y="2080"/>
                  <a:ext cx="544" cy="408"/>
                </a:xfrm>
                <a:prstGeom prst="rect">
                  <a:avLst/>
                </a:prstGeom>
                <a:noFill/>
                <a:ln w="38100" cmpd="dbl">
                  <a:solidFill>
                    <a:schemeClr val="tx1"/>
                  </a:solidFill>
                  <a:prstDash val="sysDot"/>
                  <a:miter lim="800000"/>
                  <a:headEnd/>
                  <a:tailEnd/>
                </a:ln>
                <a:effectLst/>
              </p:spPr>
              <p:txBody>
                <a:bodyPr wrap="none" anchor="ctr"/>
                <a:lstStyle/>
                <a:p>
                  <a:pPr algn="ctr"/>
                  <a:endParaRPr lang="en-GB"/>
                </a:p>
              </p:txBody>
            </p:sp>
            <p:sp>
              <p:nvSpPr>
                <p:cNvPr id="98" name="Text Box 150"/>
                <p:cNvSpPr txBox="1">
                  <a:spLocks noChangeArrowheads="1"/>
                </p:cNvSpPr>
                <p:nvPr>
                  <p:custDataLst>
                    <p:tags r:id="rId82"/>
                  </p:custDataLst>
                </p:nvPr>
              </p:nvSpPr>
              <p:spPr bwMode="auto">
                <a:xfrm>
                  <a:off x="103" y="2171"/>
                  <a:ext cx="726" cy="298"/>
                </a:xfrm>
                <a:prstGeom prst="rect">
                  <a:avLst/>
                </a:prstGeom>
                <a:noFill/>
                <a:ln w="9525">
                  <a:noFill/>
                  <a:miter lim="800000"/>
                  <a:headEnd/>
                  <a:tailEnd/>
                </a:ln>
                <a:effectLst/>
              </p:spPr>
              <p:txBody>
                <a:bodyPr>
                  <a:spAutoFit/>
                </a:bodyPr>
                <a:lstStyle/>
                <a:p>
                  <a:pPr>
                    <a:spcBef>
                      <a:spcPct val="50000"/>
                    </a:spcBef>
                  </a:pPr>
                  <a:r>
                    <a:rPr lang="en-GB" sz="1000"/>
                    <a:t>Network Layer</a:t>
                  </a:r>
                </a:p>
                <a:p>
                  <a:pPr>
                    <a:spcBef>
                      <a:spcPct val="50000"/>
                    </a:spcBef>
                  </a:pPr>
                  <a:r>
                    <a:rPr lang="en-GB" sz="1000"/>
                    <a:t> N-PDU</a:t>
                  </a:r>
                </a:p>
              </p:txBody>
            </p:sp>
            <p:sp>
              <p:nvSpPr>
                <p:cNvPr id="99" name="Line 154"/>
                <p:cNvSpPr>
                  <a:spLocks noChangeShapeType="1"/>
                </p:cNvSpPr>
                <p:nvPr>
                  <p:custDataLst>
                    <p:tags r:id="rId83"/>
                  </p:custDataLst>
                </p:nvPr>
              </p:nvSpPr>
              <p:spPr bwMode="auto">
                <a:xfrm>
                  <a:off x="692" y="2080"/>
                  <a:ext cx="4593" cy="0"/>
                </a:xfrm>
                <a:prstGeom prst="line">
                  <a:avLst/>
                </a:prstGeom>
                <a:noFill/>
                <a:ln w="3175">
                  <a:solidFill>
                    <a:schemeClr val="tx1"/>
                  </a:solidFill>
                  <a:prstDash val="dashDot"/>
                  <a:round/>
                  <a:headEnd/>
                  <a:tailEnd/>
                </a:ln>
                <a:effectLst/>
              </p:spPr>
              <p:txBody>
                <a:bodyPr/>
                <a:lstStyle/>
                <a:p>
                  <a:endParaRPr lang="en-US"/>
                </a:p>
              </p:txBody>
            </p:sp>
          </p:grpSp>
          <p:grpSp>
            <p:nvGrpSpPr>
              <p:cNvPr id="16" name="Group 178"/>
              <p:cNvGrpSpPr>
                <a:grpSpLocks/>
              </p:cNvGrpSpPr>
              <p:nvPr/>
            </p:nvGrpSpPr>
            <p:grpSpPr bwMode="auto">
              <a:xfrm>
                <a:off x="234950" y="2006600"/>
                <a:ext cx="8154988" cy="1295400"/>
                <a:chOff x="148" y="1264"/>
                <a:chExt cx="5137" cy="816"/>
              </a:xfrm>
            </p:grpSpPr>
            <p:sp>
              <p:nvSpPr>
                <p:cNvPr id="48" name="Line 114"/>
                <p:cNvSpPr>
                  <a:spLocks noChangeShapeType="1"/>
                </p:cNvSpPr>
                <p:nvPr>
                  <p:custDataLst>
                    <p:tags r:id="rId38"/>
                  </p:custDataLst>
                </p:nvPr>
              </p:nvSpPr>
              <p:spPr bwMode="auto">
                <a:xfrm>
                  <a:off x="2053" y="1264"/>
                  <a:ext cx="0" cy="46"/>
                </a:xfrm>
                <a:prstGeom prst="line">
                  <a:avLst/>
                </a:prstGeom>
                <a:noFill/>
                <a:ln w="9525">
                  <a:solidFill>
                    <a:schemeClr val="tx1"/>
                  </a:solidFill>
                  <a:round/>
                  <a:headEnd/>
                  <a:tailEnd/>
                </a:ln>
                <a:effectLst/>
              </p:spPr>
              <p:txBody>
                <a:bodyPr/>
                <a:lstStyle/>
                <a:p>
                  <a:endParaRPr lang="en-US"/>
                </a:p>
              </p:txBody>
            </p:sp>
            <p:sp>
              <p:nvSpPr>
                <p:cNvPr id="49" name="Rectangle 27"/>
                <p:cNvSpPr>
                  <a:spLocks noChangeArrowheads="1"/>
                </p:cNvSpPr>
                <p:nvPr>
                  <p:custDataLst>
                    <p:tags r:id="rId39"/>
                  </p:custDataLst>
                </p:nvPr>
              </p:nvSpPr>
              <p:spPr bwMode="auto">
                <a:xfrm>
                  <a:off x="4820" y="1672"/>
                  <a:ext cx="453" cy="408"/>
                </a:xfrm>
                <a:prstGeom prst="rect">
                  <a:avLst/>
                </a:prstGeom>
                <a:solidFill>
                  <a:srgbClr val="FFFF99"/>
                </a:solidFill>
                <a:ln w="9525">
                  <a:solidFill>
                    <a:schemeClr val="tx1"/>
                  </a:solidFill>
                  <a:miter lim="800000"/>
                  <a:headEnd/>
                  <a:tailEnd/>
                </a:ln>
                <a:effectLst/>
              </p:spPr>
              <p:txBody>
                <a:bodyPr wrap="none" anchor="ctr"/>
                <a:lstStyle/>
                <a:p>
                  <a:pPr algn="ctr"/>
                  <a:endParaRPr lang="en-GB"/>
                </a:p>
              </p:txBody>
            </p:sp>
            <p:sp>
              <p:nvSpPr>
                <p:cNvPr id="50" name="Text Box 30"/>
                <p:cNvSpPr txBox="1">
                  <a:spLocks noChangeArrowheads="1"/>
                </p:cNvSpPr>
                <p:nvPr>
                  <p:custDataLst>
                    <p:tags r:id="rId40"/>
                  </p:custDataLst>
                </p:nvPr>
              </p:nvSpPr>
              <p:spPr bwMode="auto">
                <a:xfrm>
                  <a:off x="4890" y="1794"/>
                  <a:ext cx="314" cy="154"/>
                </a:xfrm>
                <a:prstGeom prst="rect">
                  <a:avLst/>
                </a:prstGeom>
                <a:noFill/>
                <a:ln w="9525">
                  <a:noFill/>
                  <a:miter lim="800000"/>
                  <a:headEnd/>
                  <a:tailEnd/>
                </a:ln>
                <a:effectLst/>
              </p:spPr>
              <p:txBody>
                <a:bodyPr>
                  <a:spAutoFit/>
                </a:bodyPr>
                <a:lstStyle/>
                <a:p>
                  <a:pPr>
                    <a:spcBef>
                      <a:spcPct val="50000"/>
                    </a:spcBef>
                  </a:pPr>
                  <a:r>
                    <a:rPr lang="en-GB" sz="1000"/>
                    <a:t>NM</a:t>
                  </a:r>
                </a:p>
              </p:txBody>
            </p:sp>
            <p:sp>
              <p:nvSpPr>
                <p:cNvPr id="51" name="Rectangle 79"/>
                <p:cNvSpPr>
                  <a:spLocks noChangeArrowheads="1"/>
                </p:cNvSpPr>
                <p:nvPr>
                  <p:custDataLst>
                    <p:tags r:id="rId41"/>
                  </p:custDataLst>
                </p:nvPr>
              </p:nvSpPr>
              <p:spPr bwMode="auto">
                <a:xfrm>
                  <a:off x="4321" y="1672"/>
                  <a:ext cx="453" cy="408"/>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52" name="Text Box 80"/>
                <p:cNvSpPr txBox="1">
                  <a:spLocks noChangeArrowheads="1"/>
                </p:cNvSpPr>
                <p:nvPr>
                  <p:custDataLst>
                    <p:tags r:id="rId42"/>
                  </p:custDataLst>
                </p:nvPr>
              </p:nvSpPr>
              <p:spPr bwMode="auto">
                <a:xfrm>
                  <a:off x="4391" y="1794"/>
                  <a:ext cx="314" cy="250"/>
                </a:xfrm>
                <a:prstGeom prst="rect">
                  <a:avLst/>
                </a:prstGeom>
                <a:noFill/>
                <a:ln w="9525">
                  <a:noFill/>
                  <a:miter lim="800000"/>
                  <a:headEnd/>
                  <a:tailEnd/>
                </a:ln>
                <a:effectLst/>
              </p:spPr>
              <p:txBody>
                <a:bodyPr>
                  <a:spAutoFit/>
                </a:bodyPr>
                <a:lstStyle/>
                <a:p>
                  <a:pPr>
                    <a:spcBef>
                      <a:spcPct val="50000"/>
                    </a:spcBef>
                  </a:pPr>
                  <a:r>
                    <a:rPr lang="en-GB" sz="1000"/>
                    <a:t>ComM</a:t>
                  </a:r>
                </a:p>
              </p:txBody>
            </p:sp>
            <p:sp>
              <p:nvSpPr>
                <p:cNvPr id="53" name="Rectangle 82"/>
                <p:cNvSpPr>
                  <a:spLocks noChangeArrowheads="1"/>
                </p:cNvSpPr>
                <p:nvPr>
                  <p:custDataLst>
                    <p:tags r:id="rId43"/>
                  </p:custDataLst>
                </p:nvPr>
              </p:nvSpPr>
              <p:spPr bwMode="auto">
                <a:xfrm>
                  <a:off x="3822" y="1672"/>
                  <a:ext cx="453" cy="408"/>
                </a:xfrm>
                <a:prstGeom prst="rect">
                  <a:avLst/>
                </a:prstGeom>
                <a:solidFill>
                  <a:srgbClr val="00FF00"/>
                </a:solidFill>
                <a:ln w="9525">
                  <a:solidFill>
                    <a:schemeClr val="tx1"/>
                  </a:solidFill>
                  <a:miter lim="800000"/>
                  <a:headEnd/>
                  <a:tailEnd/>
                </a:ln>
                <a:effectLst/>
              </p:spPr>
              <p:txBody>
                <a:bodyPr wrap="none" anchor="ctr"/>
                <a:lstStyle/>
                <a:p>
                  <a:pPr algn="ctr"/>
                  <a:endParaRPr lang="en-GB"/>
                </a:p>
              </p:txBody>
            </p:sp>
            <p:sp>
              <p:nvSpPr>
                <p:cNvPr id="54" name="Text Box 83"/>
                <p:cNvSpPr txBox="1">
                  <a:spLocks noChangeArrowheads="1"/>
                </p:cNvSpPr>
                <p:nvPr>
                  <p:custDataLst>
                    <p:tags r:id="rId44"/>
                  </p:custDataLst>
                </p:nvPr>
              </p:nvSpPr>
              <p:spPr bwMode="auto">
                <a:xfrm>
                  <a:off x="3892" y="1794"/>
                  <a:ext cx="314" cy="154"/>
                </a:xfrm>
                <a:prstGeom prst="rect">
                  <a:avLst/>
                </a:prstGeom>
                <a:solidFill>
                  <a:srgbClr val="00FF00"/>
                </a:solidFill>
                <a:ln w="9525">
                  <a:noFill/>
                  <a:miter lim="800000"/>
                  <a:headEnd/>
                  <a:tailEnd/>
                </a:ln>
                <a:effectLst/>
              </p:spPr>
              <p:txBody>
                <a:bodyPr>
                  <a:spAutoFit/>
                </a:bodyPr>
                <a:lstStyle/>
                <a:p>
                  <a:pPr>
                    <a:spcBef>
                      <a:spcPct val="50000"/>
                    </a:spcBef>
                  </a:pPr>
                  <a:r>
                    <a:rPr lang="en-GB" sz="1000"/>
                    <a:t>DCM</a:t>
                  </a:r>
                </a:p>
              </p:txBody>
            </p:sp>
            <p:sp>
              <p:nvSpPr>
                <p:cNvPr id="55" name="Line 123"/>
                <p:cNvSpPr>
                  <a:spLocks noChangeShapeType="1"/>
                </p:cNvSpPr>
                <p:nvPr>
                  <p:custDataLst>
                    <p:tags r:id="rId45"/>
                  </p:custDataLst>
                </p:nvPr>
              </p:nvSpPr>
              <p:spPr bwMode="auto">
                <a:xfrm>
                  <a:off x="1736" y="1989"/>
                  <a:ext cx="0" cy="91"/>
                </a:xfrm>
                <a:prstGeom prst="line">
                  <a:avLst/>
                </a:prstGeom>
                <a:noFill/>
                <a:ln w="9525">
                  <a:solidFill>
                    <a:schemeClr val="tx1"/>
                  </a:solidFill>
                  <a:round/>
                  <a:headEnd/>
                  <a:tailEnd/>
                </a:ln>
                <a:effectLst/>
              </p:spPr>
              <p:txBody>
                <a:bodyPr/>
                <a:lstStyle/>
                <a:p>
                  <a:endParaRPr lang="en-US"/>
                </a:p>
              </p:txBody>
            </p:sp>
            <p:grpSp>
              <p:nvGrpSpPr>
                <p:cNvPr id="56" name="Group 55"/>
                <p:cNvGrpSpPr>
                  <a:grpSpLocks/>
                </p:cNvGrpSpPr>
                <p:nvPr/>
              </p:nvGrpSpPr>
              <p:grpSpPr bwMode="auto">
                <a:xfrm>
                  <a:off x="919" y="1309"/>
                  <a:ext cx="408" cy="317"/>
                  <a:chOff x="3686" y="1400"/>
                  <a:chExt cx="589" cy="453"/>
                </a:xfrm>
              </p:grpSpPr>
              <p:sp>
                <p:nvSpPr>
                  <p:cNvPr id="88" name="Rectangle 56"/>
                  <p:cNvSpPr>
                    <a:spLocks noChangeArrowheads="1"/>
                  </p:cNvSpPr>
                  <p:nvPr>
                    <p:custDataLst>
                      <p:tags r:id="rId74"/>
                    </p:custDataLst>
                  </p:nvPr>
                </p:nvSpPr>
                <p:spPr bwMode="auto">
                  <a:xfrm>
                    <a:off x="3686" y="1400"/>
                    <a:ext cx="589" cy="453"/>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89" name="Text Box 57"/>
                  <p:cNvSpPr txBox="1">
                    <a:spLocks noChangeArrowheads="1"/>
                  </p:cNvSpPr>
                  <p:nvPr>
                    <p:custDataLst>
                      <p:tags r:id="rId75"/>
                    </p:custDataLst>
                  </p:nvPr>
                </p:nvSpPr>
                <p:spPr bwMode="auto">
                  <a:xfrm>
                    <a:off x="3777" y="1536"/>
                    <a:ext cx="408" cy="220"/>
                  </a:xfrm>
                  <a:prstGeom prst="rect">
                    <a:avLst/>
                  </a:prstGeom>
                  <a:noFill/>
                  <a:ln w="9525">
                    <a:noFill/>
                    <a:miter lim="800000"/>
                    <a:headEnd/>
                    <a:tailEnd/>
                  </a:ln>
                  <a:effectLst/>
                </p:spPr>
                <p:txBody>
                  <a:bodyPr>
                    <a:spAutoFit/>
                  </a:bodyPr>
                  <a:lstStyle/>
                  <a:p>
                    <a:pPr>
                      <a:spcBef>
                        <a:spcPct val="50000"/>
                      </a:spcBef>
                    </a:pPr>
                    <a:r>
                      <a:rPr lang="en-GB" sz="1000"/>
                      <a:t>XCP</a:t>
                    </a:r>
                  </a:p>
                </p:txBody>
              </p:sp>
            </p:grpSp>
            <p:sp>
              <p:nvSpPr>
                <p:cNvPr id="57" name="Rectangle 68"/>
                <p:cNvSpPr>
                  <a:spLocks noChangeArrowheads="1"/>
                </p:cNvSpPr>
                <p:nvPr>
                  <p:custDataLst>
                    <p:tags r:id="rId46"/>
                  </p:custDataLst>
                </p:nvPr>
              </p:nvSpPr>
              <p:spPr bwMode="auto">
                <a:xfrm>
                  <a:off x="1372" y="1309"/>
                  <a:ext cx="453" cy="317"/>
                </a:xfrm>
                <a:prstGeom prst="rect">
                  <a:avLst/>
                </a:prstGeom>
                <a:solidFill>
                  <a:srgbClr val="FFFF99"/>
                </a:solidFill>
                <a:ln w="9525">
                  <a:solidFill>
                    <a:schemeClr val="tx1"/>
                  </a:solidFill>
                  <a:miter lim="800000"/>
                  <a:headEnd/>
                  <a:tailEnd/>
                </a:ln>
                <a:effectLst/>
              </p:spPr>
              <p:txBody>
                <a:bodyPr wrap="none" anchor="ctr"/>
                <a:lstStyle/>
                <a:p>
                  <a:pPr algn="ctr"/>
                  <a:endParaRPr lang="en-GB"/>
                </a:p>
              </p:txBody>
            </p:sp>
            <p:sp>
              <p:nvSpPr>
                <p:cNvPr id="58" name="Text Box 69"/>
                <p:cNvSpPr txBox="1">
                  <a:spLocks noChangeArrowheads="1"/>
                </p:cNvSpPr>
                <p:nvPr>
                  <p:custDataLst>
                    <p:tags r:id="rId47"/>
                  </p:custDataLst>
                </p:nvPr>
              </p:nvSpPr>
              <p:spPr bwMode="auto">
                <a:xfrm>
                  <a:off x="1418" y="1354"/>
                  <a:ext cx="345" cy="154"/>
                </a:xfrm>
                <a:prstGeom prst="rect">
                  <a:avLst/>
                </a:prstGeom>
                <a:noFill/>
                <a:ln w="9525">
                  <a:noFill/>
                  <a:miter lim="800000"/>
                  <a:headEnd/>
                  <a:tailEnd/>
                </a:ln>
                <a:effectLst/>
              </p:spPr>
              <p:txBody>
                <a:bodyPr>
                  <a:spAutoFit/>
                </a:bodyPr>
                <a:lstStyle/>
                <a:p>
                  <a:pPr>
                    <a:spcBef>
                      <a:spcPct val="50000"/>
                    </a:spcBef>
                  </a:pPr>
                  <a:r>
                    <a:rPr lang="en-GB" sz="1000"/>
                    <a:t>CSPL</a:t>
                  </a:r>
                </a:p>
              </p:txBody>
            </p:sp>
            <p:grpSp>
              <p:nvGrpSpPr>
                <p:cNvPr id="59" name="Group 70"/>
                <p:cNvGrpSpPr>
                  <a:grpSpLocks/>
                </p:cNvGrpSpPr>
                <p:nvPr/>
              </p:nvGrpSpPr>
              <p:grpSpPr bwMode="auto">
                <a:xfrm>
                  <a:off x="1871" y="1309"/>
                  <a:ext cx="408" cy="317"/>
                  <a:chOff x="3686" y="1400"/>
                  <a:chExt cx="589" cy="453"/>
                </a:xfrm>
              </p:grpSpPr>
              <p:sp>
                <p:nvSpPr>
                  <p:cNvPr id="86" name="Rectangle 71"/>
                  <p:cNvSpPr>
                    <a:spLocks noChangeArrowheads="1"/>
                  </p:cNvSpPr>
                  <p:nvPr>
                    <p:custDataLst>
                      <p:tags r:id="rId72"/>
                    </p:custDataLst>
                  </p:nvPr>
                </p:nvSpPr>
                <p:spPr bwMode="auto">
                  <a:xfrm>
                    <a:off x="3686" y="1400"/>
                    <a:ext cx="589" cy="453"/>
                  </a:xfrm>
                  <a:prstGeom prst="rect">
                    <a:avLst/>
                  </a:prstGeom>
                  <a:solidFill>
                    <a:srgbClr val="00FFFF"/>
                  </a:solidFill>
                  <a:ln w="9525">
                    <a:solidFill>
                      <a:schemeClr val="tx1"/>
                    </a:solidFill>
                    <a:miter lim="800000"/>
                    <a:headEnd/>
                    <a:tailEnd/>
                  </a:ln>
                  <a:effectLst/>
                </p:spPr>
                <p:txBody>
                  <a:bodyPr wrap="none" anchor="ctr"/>
                  <a:lstStyle/>
                  <a:p>
                    <a:pPr algn="ctr"/>
                    <a:endParaRPr lang="en-GB"/>
                  </a:p>
                </p:txBody>
              </p:sp>
              <p:sp>
                <p:nvSpPr>
                  <p:cNvPr id="87" name="Text Box 72"/>
                  <p:cNvSpPr txBox="1">
                    <a:spLocks noChangeArrowheads="1"/>
                  </p:cNvSpPr>
                  <p:nvPr>
                    <p:custDataLst>
                      <p:tags r:id="rId73"/>
                    </p:custDataLst>
                  </p:nvPr>
                </p:nvSpPr>
                <p:spPr bwMode="auto">
                  <a:xfrm>
                    <a:off x="3777" y="1536"/>
                    <a:ext cx="408" cy="220"/>
                  </a:xfrm>
                  <a:prstGeom prst="rect">
                    <a:avLst/>
                  </a:prstGeom>
                  <a:solidFill>
                    <a:srgbClr val="00FFFF"/>
                  </a:solidFill>
                  <a:ln w="9525">
                    <a:noFill/>
                    <a:miter lim="800000"/>
                    <a:headEnd/>
                    <a:tailEnd/>
                  </a:ln>
                  <a:effectLst/>
                </p:spPr>
                <p:txBody>
                  <a:bodyPr>
                    <a:spAutoFit/>
                  </a:bodyPr>
                  <a:lstStyle/>
                  <a:p>
                    <a:pPr>
                      <a:spcBef>
                        <a:spcPct val="50000"/>
                      </a:spcBef>
                    </a:pPr>
                    <a:r>
                      <a:rPr lang="en-GB" sz="1000"/>
                      <a:t>dec</a:t>
                    </a:r>
                  </a:p>
                </p:txBody>
              </p:sp>
            </p:grpSp>
            <p:sp>
              <p:nvSpPr>
                <p:cNvPr id="60" name="Rectangle 74"/>
                <p:cNvSpPr>
                  <a:spLocks noChangeArrowheads="1"/>
                </p:cNvSpPr>
                <p:nvPr>
                  <p:custDataLst>
                    <p:tags r:id="rId48"/>
                  </p:custDataLst>
                </p:nvPr>
              </p:nvSpPr>
              <p:spPr bwMode="auto">
                <a:xfrm>
                  <a:off x="2307" y="1309"/>
                  <a:ext cx="408" cy="317"/>
                </a:xfrm>
                <a:prstGeom prst="rect">
                  <a:avLst/>
                </a:prstGeom>
                <a:solidFill>
                  <a:srgbClr val="00CCFF"/>
                </a:solidFill>
                <a:ln w="9525">
                  <a:solidFill>
                    <a:schemeClr val="tx1"/>
                  </a:solidFill>
                  <a:miter lim="800000"/>
                  <a:headEnd/>
                  <a:tailEnd/>
                </a:ln>
                <a:effectLst/>
              </p:spPr>
              <p:txBody>
                <a:bodyPr wrap="none" anchor="ctr"/>
                <a:lstStyle/>
                <a:p>
                  <a:pPr algn="ctr"/>
                  <a:endParaRPr lang="en-GB"/>
                </a:p>
              </p:txBody>
            </p:sp>
            <p:sp>
              <p:nvSpPr>
                <p:cNvPr id="61" name="Text Box 75"/>
                <p:cNvSpPr txBox="1">
                  <a:spLocks noChangeArrowheads="1"/>
                </p:cNvSpPr>
                <p:nvPr>
                  <p:custDataLst>
                    <p:tags r:id="rId49"/>
                  </p:custDataLst>
                </p:nvPr>
              </p:nvSpPr>
              <p:spPr bwMode="auto">
                <a:xfrm>
                  <a:off x="2279" y="1354"/>
                  <a:ext cx="499" cy="154"/>
                </a:xfrm>
                <a:prstGeom prst="rect">
                  <a:avLst/>
                </a:prstGeom>
                <a:noFill/>
                <a:ln w="9525">
                  <a:noFill/>
                  <a:miter lim="800000"/>
                  <a:headEnd/>
                  <a:tailEnd/>
                </a:ln>
                <a:effectLst/>
              </p:spPr>
              <p:txBody>
                <a:bodyPr>
                  <a:spAutoFit/>
                </a:bodyPr>
                <a:lstStyle/>
                <a:p>
                  <a:pPr>
                    <a:spcBef>
                      <a:spcPct val="50000"/>
                    </a:spcBef>
                  </a:pPr>
                  <a:r>
                    <a:rPr lang="en-GB" sz="1000"/>
                    <a:t>Pdu mon</a:t>
                  </a:r>
                </a:p>
              </p:txBody>
            </p:sp>
            <p:sp>
              <p:nvSpPr>
                <p:cNvPr id="62" name="Rectangle 76"/>
                <p:cNvSpPr>
                  <a:spLocks noChangeArrowheads="1"/>
                </p:cNvSpPr>
                <p:nvPr>
                  <p:custDataLst>
                    <p:tags r:id="rId50"/>
                  </p:custDataLst>
                </p:nvPr>
              </p:nvSpPr>
              <p:spPr bwMode="auto">
                <a:xfrm>
                  <a:off x="2778" y="1309"/>
                  <a:ext cx="1134" cy="317"/>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63" name="Text Box 77"/>
                <p:cNvSpPr txBox="1">
                  <a:spLocks noChangeArrowheads="1"/>
                </p:cNvSpPr>
                <p:nvPr>
                  <p:custDataLst>
                    <p:tags r:id="rId51"/>
                  </p:custDataLst>
                </p:nvPr>
              </p:nvSpPr>
              <p:spPr bwMode="auto">
                <a:xfrm>
                  <a:off x="3005" y="1305"/>
                  <a:ext cx="726" cy="231"/>
                </a:xfrm>
                <a:prstGeom prst="rect">
                  <a:avLst/>
                </a:prstGeom>
                <a:noFill/>
                <a:ln w="9525">
                  <a:noFill/>
                  <a:miter lim="800000"/>
                  <a:headEnd/>
                  <a:tailEnd/>
                </a:ln>
                <a:effectLst/>
              </p:spPr>
              <p:txBody>
                <a:bodyPr>
                  <a:spAutoFit/>
                </a:bodyPr>
                <a:lstStyle/>
                <a:p>
                  <a:pPr>
                    <a:spcBef>
                      <a:spcPct val="50000"/>
                    </a:spcBef>
                  </a:pPr>
                  <a:r>
                    <a:rPr lang="en-GB"/>
                    <a:t>COM</a:t>
                  </a:r>
                </a:p>
              </p:txBody>
            </p:sp>
            <p:grpSp>
              <p:nvGrpSpPr>
                <p:cNvPr id="64" name="Group 20"/>
                <p:cNvGrpSpPr>
                  <a:grpSpLocks/>
                </p:cNvGrpSpPr>
                <p:nvPr/>
              </p:nvGrpSpPr>
              <p:grpSpPr bwMode="auto">
                <a:xfrm>
                  <a:off x="1237" y="1672"/>
                  <a:ext cx="2540" cy="303"/>
                  <a:chOff x="783" y="2851"/>
                  <a:chExt cx="3855" cy="318"/>
                </a:xfrm>
              </p:grpSpPr>
              <p:sp>
                <p:nvSpPr>
                  <p:cNvPr id="84" name="Rectangle 21"/>
                  <p:cNvSpPr>
                    <a:spLocks noChangeArrowheads="1"/>
                  </p:cNvSpPr>
                  <p:nvPr>
                    <p:custDataLst>
                      <p:tags r:id="rId70"/>
                    </p:custDataLst>
                  </p:nvPr>
                </p:nvSpPr>
                <p:spPr bwMode="auto">
                  <a:xfrm>
                    <a:off x="783" y="2851"/>
                    <a:ext cx="3855" cy="318"/>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85" name="Text Box 22"/>
                  <p:cNvSpPr txBox="1">
                    <a:spLocks noChangeArrowheads="1"/>
                  </p:cNvSpPr>
                  <p:nvPr>
                    <p:custDataLst>
                      <p:tags r:id="rId71"/>
                    </p:custDataLst>
                  </p:nvPr>
                </p:nvSpPr>
                <p:spPr bwMode="auto">
                  <a:xfrm>
                    <a:off x="2009" y="2897"/>
                    <a:ext cx="1542" cy="242"/>
                  </a:xfrm>
                  <a:prstGeom prst="rect">
                    <a:avLst/>
                  </a:prstGeom>
                  <a:noFill/>
                  <a:ln w="9525">
                    <a:noFill/>
                    <a:miter lim="800000"/>
                    <a:headEnd/>
                    <a:tailEnd/>
                  </a:ln>
                  <a:effectLst/>
                </p:spPr>
                <p:txBody>
                  <a:bodyPr>
                    <a:spAutoFit/>
                  </a:bodyPr>
                  <a:lstStyle/>
                  <a:p>
                    <a:pPr>
                      <a:spcBef>
                        <a:spcPct val="50000"/>
                      </a:spcBef>
                    </a:pPr>
                    <a:r>
                      <a:rPr lang="en-GB"/>
                      <a:t>PDUR</a:t>
                    </a:r>
                  </a:p>
                </p:txBody>
              </p:sp>
            </p:grpSp>
            <p:sp>
              <p:nvSpPr>
                <p:cNvPr id="65" name="Rectangle 105"/>
                <p:cNvSpPr>
                  <a:spLocks noChangeArrowheads="1"/>
                </p:cNvSpPr>
                <p:nvPr>
                  <p:custDataLst>
                    <p:tags r:id="rId52"/>
                  </p:custDataLst>
                </p:nvPr>
              </p:nvSpPr>
              <p:spPr bwMode="auto">
                <a:xfrm>
                  <a:off x="919" y="1672"/>
                  <a:ext cx="272" cy="272"/>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66" name="Text Box 106"/>
                <p:cNvSpPr txBox="1">
                  <a:spLocks noChangeArrowheads="1"/>
                </p:cNvSpPr>
                <p:nvPr>
                  <p:custDataLst>
                    <p:tags r:id="rId53"/>
                  </p:custDataLst>
                </p:nvPr>
              </p:nvSpPr>
              <p:spPr bwMode="auto">
                <a:xfrm>
                  <a:off x="874" y="1763"/>
                  <a:ext cx="481" cy="144"/>
                </a:xfrm>
                <a:prstGeom prst="rect">
                  <a:avLst/>
                </a:prstGeom>
                <a:noFill/>
                <a:ln w="9525">
                  <a:noFill/>
                  <a:miter lim="800000"/>
                  <a:headEnd/>
                  <a:tailEnd/>
                </a:ln>
                <a:effectLst/>
              </p:spPr>
              <p:txBody>
                <a:bodyPr>
                  <a:spAutoFit/>
                </a:bodyPr>
                <a:lstStyle/>
                <a:p>
                  <a:pPr>
                    <a:spcBef>
                      <a:spcPct val="50000"/>
                    </a:spcBef>
                  </a:pPr>
                  <a:r>
                    <a:rPr lang="en-GB" sz="900" dirty="0" smtClean="0"/>
                    <a:t>I-PDUM</a:t>
                  </a:r>
                  <a:endParaRPr lang="en-GB" sz="900" dirty="0"/>
                </a:p>
              </p:txBody>
            </p:sp>
            <p:sp>
              <p:nvSpPr>
                <p:cNvPr id="67" name="Line 108"/>
                <p:cNvSpPr>
                  <a:spLocks noChangeShapeType="1"/>
                </p:cNvSpPr>
                <p:nvPr>
                  <p:custDataLst>
                    <p:tags r:id="rId54"/>
                  </p:custDataLst>
                </p:nvPr>
              </p:nvSpPr>
              <p:spPr bwMode="auto">
                <a:xfrm>
                  <a:off x="1282" y="1626"/>
                  <a:ext cx="0" cy="46"/>
                </a:xfrm>
                <a:prstGeom prst="line">
                  <a:avLst/>
                </a:prstGeom>
                <a:noFill/>
                <a:ln w="9525">
                  <a:solidFill>
                    <a:schemeClr val="tx1"/>
                  </a:solidFill>
                  <a:round/>
                  <a:headEnd/>
                  <a:tailEnd/>
                </a:ln>
                <a:effectLst/>
              </p:spPr>
              <p:txBody>
                <a:bodyPr/>
                <a:lstStyle/>
                <a:p>
                  <a:endParaRPr lang="en-US"/>
                </a:p>
              </p:txBody>
            </p:sp>
            <p:sp>
              <p:nvSpPr>
                <p:cNvPr id="68" name="Line 109"/>
                <p:cNvSpPr>
                  <a:spLocks noChangeShapeType="1"/>
                </p:cNvSpPr>
                <p:nvPr>
                  <p:custDataLst>
                    <p:tags r:id="rId55"/>
                  </p:custDataLst>
                </p:nvPr>
              </p:nvSpPr>
              <p:spPr bwMode="auto">
                <a:xfrm>
                  <a:off x="1600" y="1626"/>
                  <a:ext cx="0" cy="46"/>
                </a:xfrm>
                <a:prstGeom prst="line">
                  <a:avLst/>
                </a:prstGeom>
                <a:noFill/>
                <a:ln w="9525">
                  <a:solidFill>
                    <a:schemeClr val="tx1"/>
                  </a:solidFill>
                  <a:round/>
                  <a:headEnd/>
                  <a:tailEnd/>
                </a:ln>
                <a:effectLst/>
              </p:spPr>
              <p:txBody>
                <a:bodyPr/>
                <a:lstStyle/>
                <a:p>
                  <a:endParaRPr lang="en-US"/>
                </a:p>
              </p:txBody>
            </p:sp>
            <p:sp>
              <p:nvSpPr>
                <p:cNvPr id="69" name="Line 110"/>
                <p:cNvSpPr>
                  <a:spLocks noChangeShapeType="1"/>
                </p:cNvSpPr>
                <p:nvPr>
                  <p:custDataLst>
                    <p:tags r:id="rId56"/>
                  </p:custDataLst>
                </p:nvPr>
              </p:nvSpPr>
              <p:spPr bwMode="auto">
                <a:xfrm>
                  <a:off x="2144" y="1626"/>
                  <a:ext cx="0" cy="46"/>
                </a:xfrm>
                <a:prstGeom prst="line">
                  <a:avLst/>
                </a:prstGeom>
                <a:noFill/>
                <a:ln w="9525">
                  <a:solidFill>
                    <a:schemeClr val="tx1"/>
                  </a:solidFill>
                  <a:round/>
                  <a:headEnd/>
                  <a:tailEnd/>
                </a:ln>
                <a:effectLst/>
              </p:spPr>
              <p:txBody>
                <a:bodyPr/>
                <a:lstStyle/>
                <a:p>
                  <a:endParaRPr lang="en-US"/>
                </a:p>
              </p:txBody>
            </p:sp>
            <p:sp>
              <p:nvSpPr>
                <p:cNvPr id="70" name="Line 111"/>
                <p:cNvSpPr>
                  <a:spLocks noChangeShapeType="1"/>
                </p:cNvSpPr>
                <p:nvPr>
                  <p:custDataLst>
                    <p:tags r:id="rId57"/>
                  </p:custDataLst>
                </p:nvPr>
              </p:nvSpPr>
              <p:spPr bwMode="auto">
                <a:xfrm>
                  <a:off x="2597" y="1626"/>
                  <a:ext cx="0" cy="46"/>
                </a:xfrm>
                <a:prstGeom prst="line">
                  <a:avLst/>
                </a:prstGeom>
                <a:noFill/>
                <a:ln w="9525">
                  <a:solidFill>
                    <a:schemeClr val="tx1"/>
                  </a:solidFill>
                  <a:round/>
                  <a:headEnd/>
                  <a:tailEnd/>
                </a:ln>
                <a:effectLst/>
              </p:spPr>
              <p:txBody>
                <a:bodyPr/>
                <a:lstStyle/>
                <a:p>
                  <a:endParaRPr lang="en-US"/>
                </a:p>
              </p:txBody>
            </p:sp>
            <p:sp>
              <p:nvSpPr>
                <p:cNvPr id="71" name="Line 112"/>
                <p:cNvSpPr>
                  <a:spLocks noChangeShapeType="1"/>
                </p:cNvSpPr>
                <p:nvPr>
                  <p:custDataLst>
                    <p:tags r:id="rId58"/>
                  </p:custDataLst>
                </p:nvPr>
              </p:nvSpPr>
              <p:spPr bwMode="auto">
                <a:xfrm>
                  <a:off x="3369" y="1626"/>
                  <a:ext cx="0" cy="46"/>
                </a:xfrm>
                <a:prstGeom prst="line">
                  <a:avLst/>
                </a:prstGeom>
                <a:noFill/>
                <a:ln w="9525">
                  <a:solidFill>
                    <a:schemeClr val="tx1"/>
                  </a:solidFill>
                  <a:round/>
                  <a:headEnd/>
                  <a:tailEnd/>
                </a:ln>
                <a:effectLst/>
              </p:spPr>
              <p:txBody>
                <a:bodyPr/>
                <a:lstStyle/>
                <a:p>
                  <a:endParaRPr lang="en-US"/>
                </a:p>
              </p:txBody>
            </p:sp>
            <p:sp>
              <p:nvSpPr>
                <p:cNvPr id="72" name="Line 132"/>
                <p:cNvSpPr>
                  <a:spLocks noChangeShapeType="1"/>
                </p:cNvSpPr>
                <p:nvPr>
                  <p:custDataLst>
                    <p:tags r:id="rId59"/>
                  </p:custDataLst>
                </p:nvPr>
              </p:nvSpPr>
              <p:spPr bwMode="auto">
                <a:xfrm>
                  <a:off x="3777" y="1808"/>
                  <a:ext cx="45" cy="0"/>
                </a:xfrm>
                <a:prstGeom prst="line">
                  <a:avLst/>
                </a:prstGeom>
                <a:noFill/>
                <a:ln w="9525">
                  <a:solidFill>
                    <a:schemeClr val="tx1"/>
                  </a:solidFill>
                  <a:round/>
                  <a:headEnd/>
                  <a:tailEnd/>
                </a:ln>
                <a:effectLst/>
              </p:spPr>
              <p:txBody>
                <a:bodyPr/>
                <a:lstStyle/>
                <a:p>
                  <a:endParaRPr lang="en-US"/>
                </a:p>
              </p:txBody>
            </p:sp>
            <p:sp>
              <p:nvSpPr>
                <p:cNvPr id="73" name="Line 133"/>
                <p:cNvSpPr>
                  <a:spLocks noChangeShapeType="1"/>
                </p:cNvSpPr>
                <p:nvPr>
                  <p:custDataLst>
                    <p:tags r:id="rId60"/>
                  </p:custDataLst>
                </p:nvPr>
              </p:nvSpPr>
              <p:spPr bwMode="auto">
                <a:xfrm>
                  <a:off x="4276" y="1808"/>
                  <a:ext cx="45" cy="0"/>
                </a:xfrm>
                <a:prstGeom prst="line">
                  <a:avLst/>
                </a:prstGeom>
                <a:noFill/>
                <a:ln w="9525">
                  <a:solidFill>
                    <a:schemeClr val="tx1"/>
                  </a:solidFill>
                  <a:round/>
                  <a:headEnd/>
                  <a:tailEnd/>
                </a:ln>
                <a:effectLst/>
              </p:spPr>
              <p:txBody>
                <a:bodyPr/>
                <a:lstStyle/>
                <a:p>
                  <a:endParaRPr lang="en-US"/>
                </a:p>
              </p:txBody>
            </p:sp>
            <p:sp>
              <p:nvSpPr>
                <p:cNvPr id="74" name="Line 134"/>
                <p:cNvSpPr>
                  <a:spLocks noChangeShapeType="1"/>
                </p:cNvSpPr>
                <p:nvPr>
                  <p:custDataLst>
                    <p:tags r:id="rId61"/>
                  </p:custDataLst>
                </p:nvPr>
              </p:nvSpPr>
              <p:spPr bwMode="auto">
                <a:xfrm>
                  <a:off x="4775" y="1808"/>
                  <a:ext cx="45" cy="0"/>
                </a:xfrm>
                <a:prstGeom prst="line">
                  <a:avLst/>
                </a:prstGeom>
                <a:noFill/>
                <a:ln w="9525">
                  <a:solidFill>
                    <a:schemeClr val="tx1"/>
                  </a:solidFill>
                  <a:round/>
                  <a:headEnd/>
                  <a:tailEnd/>
                </a:ln>
                <a:effectLst/>
              </p:spPr>
              <p:txBody>
                <a:bodyPr/>
                <a:lstStyle/>
                <a:p>
                  <a:endParaRPr lang="en-US"/>
                </a:p>
              </p:txBody>
            </p:sp>
            <p:sp>
              <p:nvSpPr>
                <p:cNvPr id="75" name="Line 144"/>
                <p:cNvSpPr>
                  <a:spLocks noChangeShapeType="1"/>
                </p:cNvSpPr>
                <p:nvPr>
                  <p:custDataLst>
                    <p:tags r:id="rId62"/>
                  </p:custDataLst>
                </p:nvPr>
              </p:nvSpPr>
              <p:spPr bwMode="auto">
                <a:xfrm>
                  <a:off x="1191" y="1808"/>
                  <a:ext cx="46" cy="0"/>
                </a:xfrm>
                <a:prstGeom prst="line">
                  <a:avLst/>
                </a:prstGeom>
                <a:noFill/>
                <a:ln w="9525">
                  <a:solidFill>
                    <a:schemeClr val="tx1"/>
                  </a:solidFill>
                  <a:round/>
                  <a:headEnd/>
                  <a:tailEnd/>
                </a:ln>
                <a:effectLst/>
              </p:spPr>
              <p:txBody>
                <a:bodyPr/>
                <a:lstStyle/>
                <a:p>
                  <a:endParaRPr lang="en-US"/>
                </a:p>
              </p:txBody>
            </p:sp>
            <p:sp>
              <p:nvSpPr>
                <p:cNvPr id="76" name="Rectangle 146"/>
                <p:cNvSpPr>
                  <a:spLocks noChangeArrowheads="1"/>
                </p:cNvSpPr>
                <p:nvPr>
                  <p:custDataLst>
                    <p:tags r:id="rId63"/>
                  </p:custDataLst>
                </p:nvPr>
              </p:nvSpPr>
              <p:spPr bwMode="auto">
                <a:xfrm>
                  <a:off x="148" y="1354"/>
                  <a:ext cx="544" cy="681"/>
                </a:xfrm>
                <a:prstGeom prst="rect">
                  <a:avLst/>
                </a:prstGeom>
                <a:noFill/>
                <a:ln w="38100" cmpd="dbl">
                  <a:solidFill>
                    <a:schemeClr val="tx1"/>
                  </a:solidFill>
                  <a:prstDash val="sysDot"/>
                  <a:miter lim="800000"/>
                  <a:headEnd/>
                  <a:tailEnd/>
                </a:ln>
                <a:effectLst/>
              </p:spPr>
              <p:txBody>
                <a:bodyPr wrap="none" anchor="ctr"/>
                <a:lstStyle/>
                <a:p>
                  <a:pPr algn="ctr"/>
                  <a:endParaRPr lang="en-GB"/>
                </a:p>
              </p:txBody>
            </p:sp>
            <p:sp>
              <p:nvSpPr>
                <p:cNvPr id="77" name="Text Box 151"/>
                <p:cNvSpPr txBox="1">
                  <a:spLocks noChangeArrowheads="1"/>
                </p:cNvSpPr>
                <p:nvPr>
                  <p:custDataLst>
                    <p:tags r:id="rId64"/>
                  </p:custDataLst>
                </p:nvPr>
              </p:nvSpPr>
              <p:spPr bwMode="auto">
                <a:xfrm>
                  <a:off x="148" y="1536"/>
                  <a:ext cx="726" cy="442"/>
                </a:xfrm>
                <a:prstGeom prst="rect">
                  <a:avLst/>
                </a:prstGeom>
                <a:noFill/>
                <a:ln w="9525">
                  <a:noFill/>
                  <a:miter lim="800000"/>
                  <a:headEnd/>
                  <a:tailEnd/>
                </a:ln>
                <a:effectLst/>
              </p:spPr>
              <p:txBody>
                <a:bodyPr>
                  <a:spAutoFit/>
                </a:bodyPr>
                <a:lstStyle/>
                <a:p>
                  <a:pPr>
                    <a:spcBef>
                      <a:spcPct val="50000"/>
                    </a:spcBef>
                  </a:pPr>
                  <a:r>
                    <a:rPr lang="en-GB" sz="1000"/>
                    <a:t>Interaction </a:t>
                  </a:r>
                </a:p>
                <a:p>
                  <a:pPr>
                    <a:spcBef>
                      <a:spcPct val="50000"/>
                    </a:spcBef>
                  </a:pPr>
                  <a:r>
                    <a:rPr lang="en-GB" sz="1000"/>
                    <a:t>Layer</a:t>
                  </a:r>
                </a:p>
                <a:p>
                  <a:pPr>
                    <a:spcBef>
                      <a:spcPct val="50000"/>
                    </a:spcBef>
                  </a:pPr>
                  <a:r>
                    <a:rPr lang="en-GB" sz="1000"/>
                    <a:t> I-PDU</a:t>
                  </a:r>
                </a:p>
              </p:txBody>
            </p:sp>
            <p:sp>
              <p:nvSpPr>
                <p:cNvPr id="78" name="Line 155"/>
                <p:cNvSpPr>
                  <a:spLocks noChangeShapeType="1"/>
                </p:cNvSpPr>
                <p:nvPr>
                  <p:custDataLst>
                    <p:tags r:id="rId65"/>
                  </p:custDataLst>
                </p:nvPr>
              </p:nvSpPr>
              <p:spPr bwMode="auto">
                <a:xfrm>
                  <a:off x="692" y="1309"/>
                  <a:ext cx="4593" cy="0"/>
                </a:xfrm>
                <a:prstGeom prst="line">
                  <a:avLst/>
                </a:prstGeom>
                <a:noFill/>
                <a:ln w="3175">
                  <a:solidFill>
                    <a:schemeClr val="tx1"/>
                  </a:solidFill>
                  <a:prstDash val="dashDot"/>
                  <a:round/>
                  <a:headEnd/>
                  <a:tailEnd/>
                </a:ln>
                <a:effectLst/>
              </p:spPr>
              <p:txBody>
                <a:bodyPr/>
                <a:lstStyle/>
                <a:p>
                  <a:endParaRPr lang="en-US"/>
                </a:p>
              </p:txBody>
            </p:sp>
            <p:grpSp>
              <p:nvGrpSpPr>
                <p:cNvPr id="79" name="Group 167"/>
                <p:cNvGrpSpPr>
                  <a:grpSpLocks/>
                </p:cNvGrpSpPr>
                <p:nvPr/>
              </p:nvGrpSpPr>
              <p:grpSpPr bwMode="auto">
                <a:xfrm>
                  <a:off x="4003" y="1354"/>
                  <a:ext cx="544" cy="227"/>
                  <a:chOff x="4003" y="810"/>
                  <a:chExt cx="544" cy="227"/>
                </a:xfrm>
              </p:grpSpPr>
              <p:sp>
                <p:nvSpPr>
                  <p:cNvPr id="82" name="Rectangle 168"/>
                  <p:cNvSpPr>
                    <a:spLocks noChangeArrowheads="1"/>
                  </p:cNvSpPr>
                  <p:nvPr>
                    <p:custDataLst>
                      <p:tags r:id="rId68"/>
                    </p:custDataLst>
                  </p:nvPr>
                </p:nvSpPr>
                <p:spPr bwMode="auto">
                  <a:xfrm>
                    <a:off x="4003" y="810"/>
                    <a:ext cx="409" cy="227"/>
                  </a:xfrm>
                  <a:prstGeom prst="rect">
                    <a:avLst/>
                  </a:prstGeom>
                  <a:solidFill>
                    <a:srgbClr val="00CCFF"/>
                  </a:solidFill>
                  <a:ln w="9525">
                    <a:solidFill>
                      <a:schemeClr val="tx1"/>
                    </a:solidFill>
                    <a:miter lim="800000"/>
                    <a:headEnd/>
                    <a:tailEnd/>
                  </a:ln>
                  <a:effectLst/>
                </p:spPr>
                <p:txBody>
                  <a:bodyPr wrap="none" anchor="ctr"/>
                  <a:lstStyle/>
                  <a:p>
                    <a:pPr algn="ctr"/>
                    <a:endParaRPr lang="en-GB"/>
                  </a:p>
                </p:txBody>
              </p:sp>
              <p:sp>
                <p:nvSpPr>
                  <p:cNvPr id="83" name="Text Box 169"/>
                  <p:cNvSpPr txBox="1">
                    <a:spLocks noChangeArrowheads="1"/>
                  </p:cNvSpPr>
                  <p:nvPr>
                    <p:custDataLst>
                      <p:tags r:id="rId69"/>
                    </p:custDataLst>
                  </p:nvPr>
                </p:nvSpPr>
                <p:spPr bwMode="auto">
                  <a:xfrm>
                    <a:off x="4003" y="855"/>
                    <a:ext cx="544" cy="154"/>
                  </a:xfrm>
                  <a:prstGeom prst="rect">
                    <a:avLst/>
                  </a:prstGeom>
                  <a:noFill/>
                  <a:ln w="9525">
                    <a:noFill/>
                    <a:miter lim="800000"/>
                    <a:headEnd/>
                    <a:tailEnd/>
                  </a:ln>
                  <a:effectLst/>
                </p:spPr>
                <p:txBody>
                  <a:bodyPr>
                    <a:spAutoFit/>
                  </a:bodyPr>
                  <a:lstStyle/>
                  <a:p>
                    <a:pPr>
                      <a:spcBef>
                        <a:spcPct val="50000"/>
                      </a:spcBef>
                    </a:pPr>
                    <a:r>
                      <a:rPr lang="en-GB" sz="1000"/>
                      <a:t>pgc</a:t>
                    </a:r>
                  </a:p>
                </p:txBody>
              </p:sp>
            </p:grpSp>
            <p:sp>
              <p:nvSpPr>
                <p:cNvPr id="80" name="Line 171"/>
                <p:cNvSpPr>
                  <a:spLocks noChangeShapeType="1"/>
                </p:cNvSpPr>
                <p:nvPr>
                  <p:custDataLst>
                    <p:tags r:id="rId66"/>
                  </p:custDataLst>
                </p:nvPr>
              </p:nvSpPr>
              <p:spPr bwMode="auto">
                <a:xfrm>
                  <a:off x="2733" y="1490"/>
                  <a:ext cx="46" cy="0"/>
                </a:xfrm>
                <a:prstGeom prst="line">
                  <a:avLst/>
                </a:prstGeom>
                <a:noFill/>
                <a:ln w="9525">
                  <a:solidFill>
                    <a:schemeClr val="tx1"/>
                  </a:solidFill>
                  <a:round/>
                  <a:headEnd/>
                  <a:tailEnd/>
                </a:ln>
                <a:effectLst/>
              </p:spPr>
              <p:txBody>
                <a:bodyPr/>
                <a:lstStyle/>
                <a:p>
                  <a:endParaRPr lang="en-US"/>
                </a:p>
              </p:txBody>
            </p:sp>
            <p:sp>
              <p:nvSpPr>
                <p:cNvPr id="81" name="Line 172"/>
                <p:cNvSpPr>
                  <a:spLocks noChangeShapeType="1"/>
                </p:cNvSpPr>
                <p:nvPr>
                  <p:custDataLst>
                    <p:tags r:id="rId67"/>
                  </p:custDataLst>
                </p:nvPr>
              </p:nvSpPr>
              <p:spPr bwMode="auto">
                <a:xfrm>
                  <a:off x="3913" y="1490"/>
                  <a:ext cx="90" cy="0"/>
                </a:xfrm>
                <a:prstGeom prst="line">
                  <a:avLst/>
                </a:prstGeom>
                <a:noFill/>
                <a:ln w="9525">
                  <a:solidFill>
                    <a:schemeClr val="tx1"/>
                  </a:solidFill>
                  <a:round/>
                  <a:headEnd/>
                  <a:tailEnd/>
                </a:ln>
                <a:effectLst/>
              </p:spPr>
              <p:txBody>
                <a:bodyPr/>
                <a:lstStyle/>
                <a:p>
                  <a:endParaRPr lang="en-US"/>
                </a:p>
              </p:txBody>
            </p:sp>
          </p:grpSp>
          <p:grpSp>
            <p:nvGrpSpPr>
              <p:cNvPr id="17" name="Group 182"/>
              <p:cNvGrpSpPr>
                <a:grpSpLocks/>
              </p:cNvGrpSpPr>
              <p:nvPr/>
            </p:nvGrpSpPr>
            <p:grpSpPr bwMode="auto">
              <a:xfrm>
                <a:off x="234950" y="782638"/>
                <a:ext cx="6983413" cy="1295400"/>
                <a:chOff x="148" y="493"/>
                <a:chExt cx="4399" cy="816"/>
              </a:xfrm>
            </p:grpSpPr>
            <p:sp>
              <p:nvSpPr>
                <p:cNvPr id="25" name="Line 113"/>
                <p:cNvSpPr>
                  <a:spLocks noChangeShapeType="1"/>
                </p:cNvSpPr>
                <p:nvPr>
                  <p:custDataLst>
                    <p:tags r:id="rId15"/>
                  </p:custDataLst>
                </p:nvPr>
              </p:nvSpPr>
              <p:spPr bwMode="auto">
                <a:xfrm>
                  <a:off x="1554" y="1218"/>
                  <a:ext cx="0" cy="91"/>
                </a:xfrm>
                <a:prstGeom prst="line">
                  <a:avLst/>
                </a:prstGeom>
                <a:noFill/>
                <a:ln w="9525">
                  <a:solidFill>
                    <a:schemeClr val="tx1"/>
                  </a:solidFill>
                  <a:round/>
                  <a:headEnd/>
                  <a:tailEnd/>
                </a:ln>
                <a:effectLst/>
              </p:spPr>
              <p:txBody>
                <a:bodyPr/>
                <a:lstStyle/>
                <a:p>
                  <a:endParaRPr lang="en-US"/>
                </a:p>
              </p:txBody>
            </p:sp>
            <p:sp>
              <p:nvSpPr>
                <p:cNvPr id="26" name="Line 116"/>
                <p:cNvSpPr>
                  <a:spLocks noChangeShapeType="1"/>
                </p:cNvSpPr>
                <p:nvPr>
                  <p:custDataLst>
                    <p:tags r:id="rId16"/>
                  </p:custDataLst>
                </p:nvPr>
              </p:nvSpPr>
              <p:spPr bwMode="auto">
                <a:xfrm>
                  <a:off x="3096" y="1218"/>
                  <a:ext cx="0" cy="91"/>
                </a:xfrm>
                <a:prstGeom prst="line">
                  <a:avLst/>
                </a:prstGeom>
                <a:noFill/>
                <a:ln w="9525">
                  <a:solidFill>
                    <a:schemeClr val="tx1"/>
                  </a:solidFill>
                  <a:round/>
                  <a:headEnd/>
                  <a:tailEnd/>
                </a:ln>
                <a:effectLst/>
              </p:spPr>
              <p:txBody>
                <a:bodyPr/>
                <a:lstStyle/>
                <a:p>
                  <a:endParaRPr lang="en-US"/>
                </a:p>
              </p:txBody>
            </p:sp>
            <p:sp>
              <p:nvSpPr>
                <p:cNvPr id="27" name="Line 117"/>
                <p:cNvSpPr>
                  <a:spLocks noChangeShapeType="1"/>
                </p:cNvSpPr>
                <p:nvPr>
                  <p:custDataLst>
                    <p:tags r:id="rId17"/>
                  </p:custDataLst>
                </p:nvPr>
              </p:nvSpPr>
              <p:spPr bwMode="auto">
                <a:xfrm>
                  <a:off x="3549" y="1218"/>
                  <a:ext cx="0" cy="91"/>
                </a:xfrm>
                <a:prstGeom prst="line">
                  <a:avLst/>
                </a:prstGeom>
                <a:noFill/>
                <a:ln w="9525">
                  <a:solidFill>
                    <a:schemeClr val="tx1"/>
                  </a:solidFill>
                  <a:round/>
                  <a:headEnd/>
                  <a:tailEnd/>
                </a:ln>
                <a:effectLst/>
              </p:spPr>
              <p:txBody>
                <a:bodyPr/>
                <a:lstStyle/>
                <a:p>
                  <a:endParaRPr lang="en-US"/>
                </a:p>
              </p:txBody>
            </p:sp>
            <p:sp>
              <p:nvSpPr>
                <p:cNvPr id="28" name="Line 120"/>
                <p:cNvSpPr>
                  <a:spLocks noChangeShapeType="1"/>
                </p:cNvSpPr>
                <p:nvPr>
                  <p:custDataLst>
                    <p:tags r:id="rId18"/>
                  </p:custDataLst>
                </p:nvPr>
              </p:nvSpPr>
              <p:spPr bwMode="auto">
                <a:xfrm>
                  <a:off x="3595" y="493"/>
                  <a:ext cx="0" cy="91"/>
                </a:xfrm>
                <a:prstGeom prst="line">
                  <a:avLst/>
                </a:prstGeom>
                <a:noFill/>
                <a:ln w="9525">
                  <a:solidFill>
                    <a:schemeClr val="tx1"/>
                  </a:solidFill>
                  <a:round/>
                  <a:headEnd/>
                  <a:tailEnd/>
                </a:ln>
                <a:effectLst/>
              </p:spPr>
              <p:txBody>
                <a:bodyPr/>
                <a:lstStyle/>
                <a:p>
                  <a:endParaRPr lang="en-US"/>
                </a:p>
              </p:txBody>
            </p:sp>
            <p:sp>
              <p:nvSpPr>
                <p:cNvPr id="29" name="Line 118"/>
                <p:cNvSpPr>
                  <a:spLocks noChangeShapeType="1"/>
                </p:cNvSpPr>
                <p:nvPr>
                  <p:custDataLst>
                    <p:tags r:id="rId19"/>
                  </p:custDataLst>
                </p:nvPr>
              </p:nvSpPr>
              <p:spPr bwMode="auto">
                <a:xfrm>
                  <a:off x="3096" y="493"/>
                  <a:ext cx="0" cy="91"/>
                </a:xfrm>
                <a:prstGeom prst="line">
                  <a:avLst/>
                </a:prstGeom>
                <a:noFill/>
                <a:ln w="9525">
                  <a:solidFill>
                    <a:schemeClr val="tx1"/>
                  </a:solidFill>
                  <a:round/>
                  <a:headEnd/>
                  <a:tailEnd/>
                </a:ln>
                <a:effectLst/>
              </p:spPr>
              <p:txBody>
                <a:bodyPr/>
                <a:lstStyle/>
                <a:p>
                  <a:endParaRPr lang="en-US"/>
                </a:p>
              </p:txBody>
            </p:sp>
            <p:sp>
              <p:nvSpPr>
                <p:cNvPr id="30" name="Rectangle 147"/>
                <p:cNvSpPr>
                  <a:spLocks noChangeArrowheads="1"/>
                </p:cNvSpPr>
                <p:nvPr>
                  <p:custDataLst>
                    <p:tags r:id="rId20"/>
                  </p:custDataLst>
                </p:nvPr>
              </p:nvSpPr>
              <p:spPr bwMode="auto">
                <a:xfrm>
                  <a:off x="148" y="674"/>
                  <a:ext cx="544" cy="635"/>
                </a:xfrm>
                <a:prstGeom prst="rect">
                  <a:avLst/>
                </a:prstGeom>
                <a:noFill/>
                <a:ln w="38100" cmpd="dbl">
                  <a:solidFill>
                    <a:schemeClr val="tx1"/>
                  </a:solidFill>
                  <a:prstDash val="sysDot"/>
                  <a:miter lim="800000"/>
                  <a:headEnd/>
                  <a:tailEnd/>
                </a:ln>
                <a:effectLst/>
              </p:spPr>
              <p:txBody>
                <a:bodyPr wrap="none" anchor="ctr"/>
                <a:lstStyle/>
                <a:p>
                  <a:pPr algn="ctr"/>
                  <a:endParaRPr lang="en-GB"/>
                </a:p>
              </p:txBody>
            </p:sp>
            <p:sp>
              <p:nvSpPr>
                <p:cNvPr id="31" name="Text Box 152"/>
                <p:cNvSpPr txBox="1">
                  <a:spLocks noChangeArrowheads="1"/>
                </p:cNvSpPr>
                <p:nvPr>
                  <p:custDataLst>
                    <p:tags r:id="rId21"/>
                  </p:custDataLst>
                </p:nvPr>
              </p:nvSpPr>
              <p:spPr bwMode="auto">
                <a:xfrm>
                  <a:off x="148" y="855"/>
                  <a:ext cx="726" cy="442"/>
                </a:xfrm>
                <a:prstGeom prst="rect">
                  <a:avLst/>
                </a:prstGeom>
                <a:noFill/>
                <a:ln w="9525">
                  <a:noFill/>
                  <a:miter lim="800000"/>
                  <a:headEnd/>
                  <a:tailEnd/>
                </a:ln>
                <a:effectLst/>
              </p:spPr>
              <p:txBody>
                <a:bodyPr>
                  <a:spAutoFit/>
                </a:bodyPr>
                <a:lstStyle/>
                <a:p>
                  <a:pPr>
                    <a:spcBef>
                      <a:spcPct val="50000"/>
                    </a:spcBef>
                  </a:pPr>
                  <a:r>
                    <a:rPr lang="en-GB" sz="1000"/>
                    <a:t>Application</a:t>
                  </a:r>
                </a:p>
                <a:p>
                  <a:pPr>
                    <a:spcBef>
                      <a:spcPct val="50000"/>
                    </a:spcBef>
                  </a:pPr>
                  <a:r>
                    <a:rPr lang="en-GB" sz="1000"/>
                    <a:t> Layer</a:t>
                  </a:r>
                </a:p>
                <a:p>
                  <a:pPr>
                    <a:spcBef>
                      <a:spcPct val="50000"/>
                    </a:spcBef>
                  </a:pPr>
                  <a:endParaRPr lang="en-GB" sz="1000"/>
                </a:p>
              </p:txBody>
            </p:sp>
            <p:sp>
              <p:nvSpPr>
                <p:cNvPr id="32" name="Line 121"/>
                <p:cNvSpPr>
                  <a:spLocks noChangeShapeType="1"/>
                </p:cNvSpPr>
                <p:nvPr>
                  <p:custDataLst>
                    <p:tags r:id="rId22"/>
                  </p:custDataLst>
                </p:nvPr>
              </p:nvSpPr>
              <p:spPr bwMode="auto">
                <a:xfrm>
                  <a:off x="2053" y="493"/>
                  <a:ext cx="0" cy="91"/>
                </a:xfrm>
                <a:prstGeom prst="line">
                  <a:avLst/>
                </a:prstGeom>
                <a:noFill/>
                <a:ln w="9525">
                  <a:solidFill>
                    <a:schemeClr val="tx1"/>
                  </a:solidFill>
                  <a:round/>
                  <a:headEnd/>
                  <a:tailEnd/>
                </a:ln>
                <a:effectLst/>
              </p:spPr>
              <p:txBody>
                <a:bodyPr/>
                <a:lstStyle/>
                <a:p>
                  <a:endParaRPr lang="en-US"/>
                </a:p>
              </p:txBody>
            </p:sp>
            <p:sp>
              <p:nvSpPr>
                <p:cNvPr id="33" name="Line 122"/>
                <p:cNvSpPr>
                  <a:spLocks noChangeShapeType="1"/>
                </p:cNvSpPr>
                <p:nvPr>
                  <p:custDataLst>
                    <p:tags r:id="rId23"/>
                  </p:custDataLst>
                </p:nvPr>
              </p:nvSpPr>
              <p:spPr bwMode="auto">
                <a:xfrm>
                  <a:off x="1463" y="493"/>
                  <a:ext cx="0" cy="91"/>
                </a:xfrm>
                <a:prstGeom prst="line">
                  <a:avLst/>
                </a:prstGeom>
                <a:noFill/>
                <a:ln w="9525">
                  <a:solidFill>
                    <a:schemeClr val="tx1"/>
                  </a:solidFill>
                  <a:round/>
                  <a:headEnd/>
                  <a:tailEnd/>
                </a:ln>
                <a:effectLst/>
              </p:spPr>
              <p:txBody>
                <a:bodyPr/>
                <a:lstStyle/>
                <a:p>
                  <a:endParaRPr lang="en-US"/>
                </a:p>
              </p:txBody>
            </p:sp>
            <p:sp>
              <p:nvSpPr>
                <p:cNvPr id="34" name="Rectangle 85"/>
                <p:cNvSpPr>
                  <a:spLocks noChangeArrowheads="1"/>
                </p:cNvSpPr>
                <p:nvPr>
                  <p:custDataLst>
                    <p:tags r:id="rId24"/>
                  </p:custDataLst>
                </p:nvPr>
              </p:nvSpPr>
              <p:spPr bwMode="auto">
                <a:xfrm>
                  <a:off x="2914" y="583"/>
                  <a:ext cx="363" cy="635"/>
                </a:xfrm>
                <a:prstGeom prst="rect">
                  <a:avLst/>
                </a:prstGeom>
                <a:solidFill>
                  <a:srgbClr val="00CCFF"/>
                </a:solidFill>
                <a:ln w="9525">
                  <a:solidFill>
                    <a:schemeClr val="tx1"/>
                  </a:solidFill>
                  <a:miter lim="800000"/>
                  <a:headEnd/>
                  <a:tailEnd/>
                </a:ln>
                <a:effectLst/>
              </p:spPr>
              <p:txBody>
                <a:bodyPr wrap="none" anchor="ctr"/>
                <a:lstStyle/>
                <a:p>
                  <a:pPr algn="ctr"/>
                  <a:endParaRPr lang="en-GB"/>
                </a:p>
              </p:txBody>
            </p:sp>
            <p:sp>
              <p:nvSpPr>
                <p:cNvPr id="35" name="Text Box 90"/>
                <p:cNvSpPr txBox="1">
                  <a:spLocks noChangeArrowheads="1"/>
                </p:cNvSpPr>
                <p:nvPr>
                  <p:custDataLst>
                    <p:tags r:id="rId25"/>
                  </p:custDataLst>
                </p:nvPr>
              </p:nvSpPr>
              <p:spPr bwMode="auto">
                <a:xfrm>
                  <a:off x="2915" y="725"/>
                  <a:ext cx="680" cy="232"/>
                </a:xfrm>
                <a:prstGeom prst="rect">
                  <a:avLst/>
                </a:prstGeom>
                <a:noFill/>
                <a:ln w="9525">
                  <a:noFill/>
                  <a:miter lim="800000"/>
                  <a:headEnd/>
                  <a:tailEnd/>
                </a:ln>
                <a:effectLst/>
              </p:spPr>
              <p:txBody>
                <a:bodyPr>
                  <a:spAutoFit/>
                </a:bodyPr>
                <a:lstStyle/>
                <a:p>
                  <a:pPr>
                    <a:spcBef>
                      <a:spcPct val="50000"/>
                    </a:spcBef>
                  </a:pPr>
                  <a:r>
                    <a:rPr lang="en-GB"/>
                    <a:t>SMI</a:t>
                  </a:r>
                </a:p>
              </p:txBody>
            </p:sp>
            <p:sp>
              <p:nvSpPr>
                <p:cNvPr id="36" name="Rectangle 86"/>
                <p:cNvSpPr>
                  <a:spLocks noChangeArrowheads="1"/>
                </p:cNvSpPr>
                <p:nvPr>
                  <p:custDataLst>
                    <p:tags r:id="rId26"/>
                  </p:custDataLst>
                </p:nvPr>
              </p:nvSpPr>
              <p:spPr bwMode="auto">
                <a:xfrm>
                  <a:off x="3373" y="583"/>
                  <a:ext cx="401" cy="635"/>
                </a:xfrm>
                <a:prstGeom prst="rect">
                  <a:avLst/>
                </a:prstGeom>
                <a:solidFill>
                  <a:srgbClr val="00CCFF"/>
                </a:solidFill>
                <a:ln w="9525">
                  <a:solidFill>
                    <a:schemeClr val="tx1"/>
                  </a:solidFill>
                  <a:miter lim="800000"/>
                  <a:headEnd/>
                  <a:tailEnd/>
                </a:ln>
                <a:effectLst/>
              </p:spPr>
              <p:txBody>
                <a:bodyPr wrap="none" anchor="ctr"/>
                <a:lstStyle/>
                <a:p>
                  <a:pPr algn="ctr"/>
                  <a:endParaRPr lang="en-GB"/>
                </a:p>
              </p:txBody>
            </p:sp>
            <p:sp>
              <p:nvSpPr>
                <p:cNvPr id="37" name="Text Box 92"/>
                <p:cNvSpPr txBox="1">
                  <a:spLocks noChangeArrowheads="1"/>
                </p:cNvSpPr>
                <p:nvPr>
                  <p:custDataLst>
                    <p:tags r:id="rId27"/>
                  </p:custDataLst>
                </p:nvPr>
              </p:nvSpPr>
              <p:spPr bwMode="auto">
                <a:xfrm>
                  <a:off x="3323" y="725"/>
                  <a:ext cx="952" cy="232"/>
                </a:xfrm>
                <a:prstGeom prst="rect">
                  <a:avLst/>
                </a:prstGeom>
                <a:noFill/>
                <a:ln w="9525">
                  <a:noFill/>
                  <a:miter lim="800000"/>
                  <a:headEnd/>
                  <a:tailEnd/>
                </a:ln>
                <a:effectLst/>
              </p:spPr>
              <p:txBody>
                <a:bodyPr>
                  <a:spAutoFit/>
                </a:bodyPr>
                <a:lstStyle/>
                <a:p>
                  <a:pPr>
                    <a:spcBef>
                      <a:spcPct val="50000"/>
                    </a:spcBef>
                  </a:pPr>
                  <a:r>
                    <a:rPr lang="en-GB"/>
                    <a:t>SMO</a:t>
                  </a:r>
                </a:p>
              </p:txBody>
            </p:sp>
            <p:sp>
              <p:nvSpPr>
                <p:cNvPr id="38" name="Rectangle 96"/>
                <p:cNvSpPr>
                  <a:spLocks noChangeArrowheads="1"/>
                </p:cNvSpPr>
                <p:nvPr>
                  <p:custDataLst>
                    <p:tags r:id="rId28"/>
                  </p:custDataLst>
                </p:nvPr>
              </p:nvSpPr>
              <p:spPr bwMode="auto">
                <a:xfrm>
                  <a:off x="1871" y="947"/>
                  <a:ext cx="408" cy="317"/>
                </a:xfrm>
                <a:prstGeom prst="rect">
                  <a:avLst/>
                </a:prstGeom>
                <a:solidFill>
                  <a:srgbClr val="00FFFF"/>
                </a:solidFill>
                <a:ln w="9525">
                  <a:solidFill>
                    <a:schemeClr val="tx1"/>
                  </a:solidFill>
                  <a:miter lim="800000"/>
                  <a:headEnd/>
                  <a:tailEnd/>
                </a:ln>
                <a:effectLst/>
              </p:spPr>
              <p:txBody>
                <a:bodyPr wrap="none" anchor="ctr"/>
                <a:lstStyle/>
                <a:p>
                  <a:pPr algn="ctr"/>
                  <a:endParaRPr lang="en-GB"/>
                </a:p>
              </p:txBody>
            </p:sp>
            <p:sp>
              <p:nvSpPr>
                <p:cNvPr id="39" name="Text Box 97"/>
                <p:cNvSpPr txBox="1">
                  <a:spLocks noChangeArrowheads="1"/>
                </p:cNvSpPr>
                <p:nvPr>
                  <p:custDataLst>
                    <p:tags r:id="rId29"/>
                  </p:custDataLst>
                </p:nvPr>
              </p:nvSpPr>
              <p:spPr bwMode="auto">
                <a:xfrm>
                  <a:off x="1934" y="1042"/>
                  <a:ext cx="283" cy="154"/>
                </a:xfrm>
                <a:prstGeom prst="rect">
                  <a:avLst/>
                </a:prstGeom>
                <a:solidFill>
                  <a:srgbClr val="00FFFF"/>
                </a:solidFill>
                <a:ln w="9525">
                  <a:noFill/>
                  <a:miter lim="800000"/>
                  <a:headEnd/>
                  <a:tailEnd/>
                </a:ln>
                <a:effectLst/>
              </p:spPr>
              <p:txBody>
                <a:bodyPr>
                  <a:spAutoFit/>
                </a:bodyPr>
                <a:lstStyle/>
                <a:p>
                  <a:pPr>
                    <a:spcBef>
                      <a:spcPct val="50000"/>
                    </a:spcBef>
                  </a:pPr>
                  <a:r>
                    <a:rPr lang="en-GB" sz="1000"/>
                    <a:t>hrz</a:t>
                  </a:r>
                </a:p>
              </p:txBody>
            </p:sp>
            <p:sp>
              <p:nvSpPr>
                <p:cNvPr id="40" name="Rectangle 99"/>
                <p:cNvSpPr>
                  <a:spLocks noChangeArrowheads="1"/>
                </p:cNvSpPr>
                <p:nvPr>
                  <p:custDataLst>
                    <p:tags r:id="rId30"/>
                  </p:custDataLst>
                </p:nvPr>
              </p:nvSpPr>
              <p:spPr bwMode="auto">
                <a:xfrm>
                  <a:off x="1871" y="584"/>
                  <a:ext cx="408" cy="317"/>
                </a:xfrm>
                <a:prstGeom prst="rect">
                  <a:avLst/>
                </a:prstGeom>
                <a:solidFill>
                  <a:srgbClr val="00FFFF"/>
                </a:solidFill>
                <a:ln w="9525">
                  <a:solidFill>
                    <a:schemeClr val="tx1"/>
                  </a:solidFill>
                  <a:miter lim="800000"/>
                  <a:headEnd/>
                  <a:tailEnd/>
                </a:ln>
                <a:effectLst/>
              </p:spPr>
              <p:txBody>
                <a:bodyPr wrap="none" anchor="ctr"/>
                <a:lstStyle/>
                <a:p>
                  <a:pPr algn="ctr"/>
                  <a:endParaRPr lang="en-GB"/>
                </a:p>
              </p:txBody>
            </p:sp>
            <p:sp>
              <p:nvSpPr>
                <p:cNvPr id="41" name="Text Box 100"/>
                <p:cNvSpPr txBox="1">
                  <a:spLocks noChangeArrowheads="1"/>
                </p:cNvSpPr>
                <p:nvPr>
                  <p:custDataLst>
                    <p:tags r:id="rId31"/>
                  </p:custDataLst>
                </p:nvPr>
              </p:nvSpPr>
              <p:spPr bwMode="auto">
                <a:xfrm>
                  <a:off x="1934" y="679"/>
                  <a:ext cx="283" cy="154"/>
                </a:xfrm>
                <a:prstGeom prst="rect">
                  <a:avLst/>
                </a:prstGeom>
                <a:solidFill>
                  <a:srgbClr val="00FFFF"/>
                </a:solidFill>
                <a:ln w="9525">
                  <a:noFill/>
                  <a:miter lim="800000"/>
                  <a:headEnd/>
                  <a:tailEnd/>
                </a:ln>
                <a:effectLst/>
              </p:spPr>
              <p:txBody>
                <a:bodyPr>
                  <a:spAutoFit/>
                </a:bodyPr>
                <a:lstStyle/>
                <a:p>
                  <a:pPr>
                    <a:spcBef>
                      <a:spcPct val="50000"/>
                    </a:spcBef>
                  </a:pPr>
                  <a:r>
                    <a:rPr lang="en-GB" sz="1000"/>
                    <a:t>avi</a:t>
                  </a:r>
                </a:p>
              </p:txBody>
            </p:sp>
            <p:sp>
              <p:nvSpPr>
                <p:cNvPr id="42" name="Rectangle 102"/>
                <p:cNvSpPr>
                  <a:spLocks noChangeArrowheads="1"/>
                </p:cNvSpPr>
                <p:nvPr>
                  <p:custDataLst>
                    <p:tags r:id="rId32"/>
                  </p:custDataLst>
                </p:nvPr>
              </p:nvSpPr>
              <p:spPr bwMode="auto">
                <a:xfrm>
                  <a:off x="1327" y="583"/>
                  <a:ext cx="363" cy="635"/>
                </a:xfrm>
                <a:prstGeom prst="rect">
                  <a:avLst/>
                </a:prstGeom>
                <a:solidFill>
                  <a:srgbClr val="FFFF99"/>
                </a:solidFill>
                <a:ln w="9525">
                  <a:solidFill>
                    <a:schemeClr val="tx1"/>
                  </a:solidFill>
                  <a:miter lim="800000"/>
                  <a:headEnd/>
                  <a:tailEnd/>
                </a:ln>
                <a:effectLst/>
              </p:spPr>
              <p:txBody>
                <a:bodyPr wrap="none" anchor="ctr"/>
                <a:lstStyle/>
                <a:p>
                  <a:pPr algn="ctr"/>
                  <a:endParaRPr lang="en-GB"/>
                </a:p>
              </p:txBody>
            </p:sp>
            <p:sp>
              <p:nvSpPr>
                <p:cNvPr id="43" name="Text Box 103"/>
                <p:cNvSpPr txBox="1">
                  <a:spLocks noChangeArrowheads="1"/>
                </p:cNvSpPr>
                <p:nvPr>
                  <p:custDataLst>
                    <p:tags r:id="rId33"/>
                  </p:custDataLst>
                </p:nvPr>
              </p:nvSpPr>
              <p:spPr bwMode="auto">
                <a:xfrm>
                  <a:off x="1282" y="719"/>
                  <a:ext cx="816" cy="232"/>
                </a:xfrm>
                <a:prstGeom prst="rect">
                  <a:avLst/>
                </a:prstGeom>
                <a:noFill/>
                <a:ln w="9525">
                  <a:noFill/>
                  <a:miter lim="800000"/>
                  <a:headEnd/>
                  <a:tailEnd/>
                </a:ln>
                <a:effectLst/>
              </p:spPr>
              <p:txBody>
                <a:bodyPr>
                  <a:spAutoFit/>
                </a:bodyPr>
                <a:lstStyle/>
                <a:p>
                  <a:pPr>
                    <a:spcBef>
                      <a:spcPct val="50000"/>
                    </a:spcBef>
                  </a:pPr>
                  <a:r>
                    <a:rPr lang="en-GB"/>
                    <a:t>CSP</a:t>
                  </a:r>
                </a:p>
              </p:txBody>
            </p:sp>
            <p:sp>
              <p:nvSpPr>
                <p:cNvPr id="44" name="Line 115"/>
                <p:cNvSpPr>
                  <a:spLocks noChangeShapeType="1"/>
                </p:cNvSpPr>
                <p:nvPr>
                  <p:custDataLst>
                    <p:tags r:id="rId34"/>
                  </p:custDataLst>
                </p:nvPr>
              </p:nvSpPr>
              <p:spPr bwMode="auto">
                <a:xfrm>
                  <a:off x="2053" y="901"/>
                  <a:ext cx="0" cy="46"/>
                </a:xfrm>
                <a:prstGeom prst="line">
                  <a:avLst/>
                </a:prstGeom>
                <a:noFill/>
                <a:ln w="9525">
                  <a:solidFill>
                    <a:schemeClr val="tx1"/>
                  </a:solidFill>
                  <a:round/>
                  <a:headEnd/>
                  <a:tailEnd/>
                </a:ln>
                <a:effectLst/>
              </p:spPr>
              <p:txBody>
                <a:bodyPr/>
                <a:lstStyle/>
                <a:p>
                  <a:endParaRPr lang="en-US"/>
                </a:p>
              </p:txBody>
            </p:sp>
            <p:sp>
              <p:nvSpPr>
                <p:cNvPr id="45" name="Rectangle 164"/>
                <p:cNvSpPr>
                  <a:spLocks noChangeArrowheads="1"/>
                </p:cNvSpPr>
                <p:nvPr>
                  <p:custDataLst>
                    <p:tags r:id="rId35"/>
                  </p:custDataLst>
                </p:nvPr>
              </p:nvSpPr>
              <p:spPr bwMode="auto">
                <a:xfrm>
                  <a:off x="4003" y="810"/>
                  <a:ext cx="409" cy="227"/>
                </a:xfrm>
                <a:prstGeom prst="rect">
                  <a:avLst/>
                </a:prstGeom>
                <a:solidFill>
                  <a:srgbClr val="00CCFF"/>
                </a:solidFill>
                <a:ln w="9525">
                  <a:solidFill>
                    <a:schemeClr val="tx1"/>
                  </a:solidFill>
                  <a:miter lim="800000"/>
                  <a:headEnd/>
                  <a:tailEnd/>
                </a:ln>
                <a:effectLst/>
              </p:spPr>
              <p:txBody>
                <a:bodyPr wrap="none" anchor="ctr"/>
                <a:lstStyle/>
                <a:p>
                  <a:pPr algn="ctr"/>
                  <a:endParaRPr lang="en-GB"/>
                </a:p>
              </p:txBody>
            </p:sp>
            <p:sp>
              <p:nvSpPr>
                <p:cNvPr id="46" name="Text Box 165"/>
                <p:cNvSpPr txBox="1">
                  <a:spLocks noChangeArrowheads="1"/>
                </p:cNvSpPr>
                <p:nvPr>
                  <p:custDataLst>
                    <p:tags r:id="rId36"/>
                  </p:custDataLst>
                </p:nvPr>
              </p:nvSpPr>
              <p:spPr bwMode="auto">
                <a:xfrm>
                  <a:off x="4003" y="855"/>
                  <a:ext cx="544" cy="154"/>
                </a:xfrm>
                <a:prstGeom prst="rect">
                  <a:avLst/>
                </a:prstGeom>
                <a:noFill/>
                <a:ln w="9525">
                  <a:noFill/>
                  <a:miter lim="800000"/>
                  <a:headEnd/>
                  <a:tailEnd/>
                </a:ln>
                <a:effectLst/>
              </p:spPr>
              <p:txBody>
                <a:bodyPr>
                  <a:spAutoFit/>
                </a:bodyPr>
                <a:lstStyle/>
                <a:p>
                  <a:pPr>
                    <a:spcBef>
                      <a:spcPct val="50000"/>
                    </a:spcBef>
                  </a:pPr>
                  <a:r>
                    <a:rPr lang="en-GB" sz="1000"/>
                    <a:t>Netlib</a:t>
                  </a:r>
                </a:p>
              </p:txBody>
            </p:sp>
            <p:sp>
              <p:nvSpPr>
                <p:cNvPr id="47" name="Line 173"/>
                <p:cNvSpPr>
                  <a:spLocks noChangeShapeType="1"/>
                </p:cNvSpPr>
                <p:nvPr>
                  <p:custDataLst>
                    <p:tags r:id="rId37"/>
                  </p:custDataLst>
                </p:nvPr>
              </p:nvSpPr>
              <p:spPr bwMode="auto">
                <a:xfrm>
                  <a:off x="3777" y="946"/>
                  <a:ext cx="226" cy="0"/>
                </a:xfrm>
                <a:prstGeom prst="line">
                  <a:avLst/>
                </a:prstGeom>
                <a:noFill/>
                <a:ln w="9525">
                  <a:solidFill>
                    <a:schemeClr val="tx1"/>
                  </a:solidFill>
                  <a:round/>
                  <a:headEnd/>
                  <a:tailEnd/>
                </a:ln>
                <a:effectLst/>
              </p:spPr>
              <p:txBody>
                <a:bodyPr/>
                <a:lstStyle/>
                <a:p>
                  <a:endParaRPr lang="en-US"/>
                </a:p>
              </p:txBody>
            </p:sp>
          </p:grpSp>
          <p:sp>
            <p:nvSpPr>
              <p:cNvPr id="18" name="AutoShape 185"/>
              <p:cNvSpPr>
                <a:spLocks noChangeArrowheads="1"/>
              </p:cNvSpPr>
              <p:nvPr>
                <p:custDataLst>
                  <p:tags r:id="rId9"/>
                </p:custDataLst>
              </p:nvPr>
            </p:nvSpPr>
            <p:spPr bwMode="auto">
              <a:xfrm>
                <a:off x="7454900" y="1573213"/>
                <a:ext cx="1079500" cy="504825"/>
              </a:xfrm>
              <a:prstGeom prst="wedgeRoundRectCallout">
                <a:avLst>
                  <a:gd name="adj1" fmla="val -138824"/>
                  <a:gd name="adj2" fmla="val 212894"/>
                  <a:gd name="adj3" fmla="val 16667"/>
                </a:avLst>
              </a:prstGeom>
              <a:solidFill>
                <a:schemeClr val="accent1"/>
              </a:solidFill>
              <a:ln w="9525">
                <a:solidFill>
                  <a:schemeClr val="tx1"/>
                </a:solidFill>
                <a:miter lim="800000"/>
                <a:headEnd/>
                <a:tailEnd/>
              </a:ln>
              <a:effectLst/>
            </p:spPr>
            <p:txBody>
              <a:bodyPr/>
              <a:lstStyle/>
              <a:p>
                <a:pPr algn="ctr"/>
                <a:r>
                  <a:rPr lang="en-GB" sz="1200" b="1">
                    <a:solidFill>
                      <a:schemeClr val="bg1"/>
                    </a:solidFill>
                  </a:rPr>
                  <a:t>Diagnostics</a:t>
                </a:r>
              </a:p>
            </p:txBody>
          </p:sp>
          <p:sp>
            <p:nvSpPr>
              <p:cNvPr id="19" name="AutoShape 188"/>
              <p:cNvSpPr>
                <a:spLocks noChangeArrowheads="1"/>
              </p:cNvSpPr>
              <p:nvPr>
                <p:custDataLst>
                  <p:tags r:id="rId10"/>
                </p:custDataLst>
              </p:nvPr>
            </p:nvSpPr>
            <p:spPr bwMode="auto">
              <a:xfrm>
                <a:off x="3690938" y="1646238"/>
                <a:ext cx="865187" cy="217487"/>
              </a:xfrm>
              <a:prstGeom prst="wedgeRoundRectCallout">
                <a:avLst>
                  <a:gd name="adj1" fmla="val -38074"/>
                  <a:gd name="adj2" fmla="val 195255"/>
                  <a:gd name="adj3" fmla="val 16667"/>
                </a:avLst>
              </a:prstGeom>
              <a:solidFill>
                <a:schemeClr val="accent1"/>
              </a:solidFill>
              <a:ln w="9525">
                <a:solidFill>
                  <a:schemeClr val="tx1"/>
                </a:solidFill>
                <a:miter lim="800000"/>
                <a:headEnd/>
                <a:tailEnd/>
              </a:ln>
              <a:effectLst/>
            </p:spPr>
            <p:txBody>
              <a:bodyPr/>
              <a:lstStyle/>
              <a:p>
                <a:pPr algn="ctr"/>
                <a:r>
                  <a:rPr lang="en-GB" sz="1000">
                    <a:solidFill>
                      <a:schemeClr val="bg1"/>
                    </a:solidFill>
                  </a:rPr>
                  <a:t>Monitoring</a:t>
                </a:r>
              </a:p>
            </p:txBody>
          </p:sp>
          <p:sp>
            <p:nvSpPr>
              <p:cNvPr id="20" name="AutoShape 189"/>
              <p:cNvSpPr>
                <a:spLocks noChangeArrowheads="1"/>
              </p:cNvSpPr>
              <p:nvPr>
                <p:custDataLst>
                  <p:tags r:id="rId11"/>
                </p:custDataLst>
              </p:nvPr>
            </p:nvSpPr>
            <p:spPr bwMode="auto">
              <a:xfrm>
                <a:off x="6643688" y="3949700"/>
                <a:ext cx="1439862" cy="1009650"/>
              </a:xfrm>
              <a:prstGeom prst="wedgeRoundRectCallout">
                <a:avLst>
                  <a:gd name="adj1" fmla="val -93769"/>
                  <a:gd name="adj2" fmla="val 98426"/>
                  <a:gd name="adj3" fmla="val 16667"/>
                </a:avLst>
              </a:prstGeom>
              <a:solidFill>
                <a:schemeClr val="accent1"/>
              </a:solidFill>
              <a:ln w="9525">
                <a:solidFill>
                  <a:schemeClr val="tx1"/>
                </a:solidFill>
                <a:miter lim="800000"/>
                <a:headEnd/>
                <a:tailEnd/>
              </a:ln>
              <a:effectLst/>
            </p:spPr>
            <p:txBody>
              <a:bodyPr/>
              <a:lstStyle/>
              <a:p>
                <a:pPr algn="ctr"/>
                <a:endParaRPr lang="en-GB"/>
              </a:p>
              <a:p>
                <a:pPr algn="ctr"/>
                <a:r>
                  <a:rPr lang="en-GB" sz="1200" b="1">
                    <a:solidFill>
                      <a:schemeClr val="bg1"/>
                    </a:solidFill>
                  </a:rPr>
                  <a:t>CAN/FLEXRAY</a:t>
                </a:r>
              </a:p>
            </p:txBody>
          </p:sp>
          <p:sp>
            <p:nvSpPr>
              <p:cNvPr id="21" name="AutoShape 190"/>
              <p:cNvSpPr>
                <a:spLocks noChangeArrowheads="1"/>
              </p:cNvSpPr>
              <p:nvPr>
                <p:custDataLst>
                  <p:tags r:id="rId12"/>
                </p:custDataLst>
              </p:nvPr>
            </p:nvSpPr>
            <p:spPr bwMode="auto">
              <a:xfrm>
                <a:off x="3546474" y="3157538"/>
                <a:ext cx="1152773" cy="503237"/>
              </a:xfrm>
              <a:prstGeom prst="wedgeRoundRectCallout">
                <a:avLst>
                  <a:gd name="adj1" fmla="val -70296"/>
                  <a:gd name="adj2" fmla="val 84384"/>
                  <a:gd name="adj3" fmla="val 16667"/>
                </a:avLst>
              </a:prstGeom>
              <a:solidFill>
                <a:schemeClr val="accent1"/>
              </a:solidFill>
              <a:ln w="9525">
                <a:solidFill>
                  <a:schemeClr val="tx1"/>
                </a:solidFill>
                <a:miter lim="800000"/>
                <a:headEnd/>
                <a:tailEnd/>
              </a:ln>
              <a:effectLst/>
            </p:spPr>
            <p:txBody>
              <a:bodyPr/>
              <a:lstStyle/>
              <a:p>
                <a:pPr algn="ctr"/>
                <a:r>
                  <a:rPr lang="en-GB" sz="1200" b="1" dirty="0" smtClean="0">
                    <a:solidFill>
                      <a:schemeClr val="bg1"/>
                    </a:solidFill>
                  </a:rPr>
                  <a:t>ISOTP15765 </a:t>
                </a:r>
                <a:r>
                  <a:rPr lang="en-GB" sz="1200" b="1" dirty="0">
                    <a:solidFill>
                      <a:schemeClr val="bg1"/>
                    </a:solidFill>
                  </a:rPr>
                  <a:t>-2</a:t>
                </a:r>
              </a:p>
            </p:txBody>
          </p:sp>
          <p:grpSp>
            <p:nvGrpSpPr>
              <p:cNvPr id="22" name="Group 199"/>
              <p:cNvGrpSpPr>
                <a:grpSpLocks/>
              </p:cNvGrpSpPr>
              <p:nvPr/>
            </p:nvGrpSpPr>
            <p:grpSpPr bwMode="auto">
              <a:xfrm>
                <a:off x="2898775" y="782638"/>
                <a:ext cx="4392613" cy="1798637"/>
                <a:chOff x="1826" y="493"/>
                <a:chExt cx="2767" cy="1133"/>
              </a:xfrm>
            </p:grpSpPr>
            <p:sp>
              <p:nvSpPr>
                <p:cNvPr id="23" name="Rectangle 197"/>
                <p:cNvSpPr>
                  <a:spLocks noChangeArrowheads="1"/>
                </p:cNvSpPr>
                <p:nvPr>
                  <p:custDataLst>
                    <p:tags r:id="rId13"/>
                  </p:custDataLst>
                </p:nvPr>
              </p:nvSpPr>
              <p:spPr bwMode="auto">
                <a:xfrm>
                  <a:off x="1826" y="493"/>
                  <a:ext cx="2767" cy="1133"/>
                </a:xfrm>
                <a:prstGeom prst="rect">
                  <a:avLst/>
                </a:prstGeom>
                <a:noFill/>
                <a:ln w="9525">
                  <a:solidFill>
                    <a:schemeClr val="tx1"/>
                  </a:solidFill>
                  <a:miter lim="800000"/>
                  <a:headEnd/>
                  <a:tailEnd/>
                </a:ln>
                <a:effectLst/>
              </p:spPr>
              <p:txBody>
                <a:bodyPr wrap="none" anchor="ctr"/>
                <a:lstStyle/>
                <a:p>
                  <a:pPr algn="ctr"/>
                  <a:endParaRPr lang="en-GB"/>
                </a:p>
              </p:txBody>
            </p:sp>
            <p:sp>
              <p:nvSpPr>
                <p:cNvPr id="24" name="Text Box 198"/>
                <p:cNvSpPr txBox="1">
                  <a:spLocks noChangeArrowheads="1"/>
                </p:cNvSpPr>
                <p:nvPr>
                  <p:custDataLst>
                    <p:tags r:id="rId14"/>
                  </p:custDataLst>
                </p:nvPr>
              </p:nvSpPr>
              <p:spPr bwMode="auto">
                <a:xfrm>
                  <a:off x="2779" y="901"/>
                  <a:ext cx="1814" cy="231"/>
                </a:xfrm>
                <a:prstGeom prst="rect">
                  <a:avLst/>
                </a:prstGeom>
                <a:noFill/>
                <a:ln w="9525">
                  <a:noFill/>
                  <a:miter lim="800000"/>
                  <a:headEnd/>
                  <a:tailEnd/>
                </a:ln>
                <a:effectLst/>
              </p:spPr>
              <p:txBody>
                <a:bodyPr>
                  <a:spAutoFit/>
                </a:bodyPr>
                <a:lstStyle/>
                <a:p>
                  <a:pPr>
                    <a:spcBef>
                      <a:spcPct val="50000"/>
                    </a:spcBef>
                  </a:pPr>
                  <a:r>
                    <a:rPr lang="en-GB"/>
                    <a:t>         </a:t>
                  </a:r>
                  <a:r>
                    <a:rPr lang="en-GB" b="1"/>
                    <a:t>SIO</a:t>
                  </a:r>
                </a:p>
              </p:txBody>
            </p:sp>
          </p:grpSp>
        </p:grpSp>
      </p:grpSp>
    </p:spTree>
    <p:custDataLst>
      <p:tags r:id="rId1"/>
    </p:custDataLst>
    <p:extLst>
      <p:ext uri="{BB962C8B-B14F-4D97-AF65-F5344CB8AC3E}">
        <p14:creationId xmlns:p14="http://schemas.microsoft.com/office/powerpoint/2010/main" val="396202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SIO Overview</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0E78C5"/>
                </a:solidFill>
              </a:rPr>
              <a:t>Flow of Rx Message</a:t>
            </a:r>
            <a:endParaRPr lang="en-US" sz="2400" dirty="0">
              <a:solidFill>
                <a:srgbClr val="0E78C5"/>
              </a:solidFill>
            </a:endParaRPr>
          </a:p>
        </p:txBody>
      </p:sp>
      <p:sp>
        <p:nvSpPr>
          <p:cNvPr id="3" name="Content Placeholder 2"/>
          <p:cNvSpPr>
            <a:spLocks noGrp="1"/>
          </p:cNvSpPr>
          <p:nvPr>
            <p:ph idx="1"/>
            <p:custDataLst>
              <p:tags r:id="rId9"/>
            </p:custDataLst>
          </p:nvPr>
        </p:nvSpPr>
        <p:spPr>
          <a:xfrm>
            <a:off x="3026410" y="1295400"/>
            <a:ext cx="768096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a:p>
        </p:txBody>
      </p:sp>
      <p:pic>
        <p:nvPicPr>
          <p:cNvPr id="10" name="Picture 9" descr="signal_receive_sequence_CAN.png"/>
          <p:cNvPicPr>
            <a:picLocks noChangeAspect="1"/>
          </p:cNvPicPr>
          <p:nvPr>
            <p:custDataLst>
              <p:tags r:id="rId10"/>
            </p:custDataLst>
          </p:nvPr>
        </p:nvPicPr>
        <p:blipFill>
          <a:blip r:embed="rId12" cstate="print"/>
          <a:stretch>
            <a:fillRect/>
          </a:stretch>
        </p:blipFill>
        <p:spPr>
          <a:xfrm>
            <a:off x="3589194" y="356194"/>
            <a:ext cx="7118176" cy="5107346"/>
          </a:xfrm>
          <a:prstGeom prst="rect">
            <a:avLst/>
          </a:prstGeom>
        </p:spPr>
      </p:pic>
    </p:spTree>
    <p:custDataLst>
      <p:tags r:id="rId1"/>
    </p:custDataLst>
    <p:extLst>
      <p:ext uri="{BB962C8B-B14F-4D97-AF65-F5344CB8AC3E}">
        <p14:creationId xmlns:p14="http://schemas.microsoft.com/office/powerpoint/2010/main" val="15966084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SIO Overview</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0E78C5"/>
                </a:solidFill>
              </a:rPr>
              <a:t>Flow of </a:t>
            </a:r>
            <a:r>
              <a:rPr lang="en-US" sz="2400" dirty="0" err="1" smtClean="0">
                <a:solidFill>
                  <a:srgbClr val="0E78C5"/>
                </a:solidFill>
              </a:rPr>
              <a:t>Tx</a:t>
            </a:r>
            <a:r>
              <a:rPr lang="en-US" sz="2400" dirty="0" smtClean="0">
                <a:solidFill>
                  <a:srgbClr val="0E78C5"/>
                </a:solidFill>
              </a:rPr>
              <a:t> Message</a:t>
            </a:r>
            <a:endParaRPr lang="en-US" sz="2400" dirty="0">
              <a:solidFill>
                <a:srgbClr val="0E78C5"/>
              </a:solidFill>
            </a:endParaRPr>
          </a:p>
        </p:txBody>
      </p:sp>
      <p:sp>
        <p:nvSpPr>
          <p:cNvPr id="3" name="Content Placeholder 2"/>
          <p:cNvSpPr>
            <a:spLocks noGrp="1"/>
          </p:cNvSpPr>
          <p:nvPr>
            <p:ph idx="1"/>
            <p:custDataLst>
              <p:tags r:id="rId9"/>
            </p:custDataLst>
          </p:nvPr>
        </p:nvSpPr>
        <p:spPr>
          <a:xfrm>
            <a:off x="3026410" y="1295400"/>
            <a:ext cx="768096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a:p>
        </p:txBody>
      </p:sp>
      <p:pic>
        <p:nvPicPr>
          <p:cNvPr id="11" name="Picture 10" descr="signal_transmit_sequence_CAN.png"/>
          <p:cNvPicPr>
            <a:picLocks noChangeAspect="1"/>
          </p:cNvPicPr>
          <p:nvPr>
            <p:custDataLst>
              <p:tags r:id="rId10"/>
            </p:custDataLst>
          </p:nvPr>
        </p:nvPicPr>
        <p:blipFill>
          <a:blip r:embed="rId12" cstate="print"/>
          <a:stretch>
            <a:fillRect/>
          </a:stretch>
        </p:blipFill>
        <p:spPr>
          <a:xfrm>
            <a:off x="3219315" y="420276"/>
            <a:ext cx="7488055" cy="5043264"/>
          </a:xfrm>
          <a:prstGeom prst="rect">
            <a:avLst/>
          </a:prstGeom>
        </p:spPr>
      </p:pic>
    </p:spTree>
    <p:custDataLst>
      <p:tags r:id="rId1"/>
    </p:custDataLst>
    <p:extLst>
      <p:ext uri="{BB962C8B-B14F-4D97-AF65-F5344CB8AC3E}">
        <p14:creationId xmlns:p14="http://schemas.microsoft.com/office/powerpoint/2010/main" val="1410993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SIO Overview</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Working flow for adding new messages</a:t>
            </a:r>
            <a:endParaRPr lang="en-US" sz="2800" dirty="0">
              <a:solidFill>
                <a:srgbClr val="0E78C5"/>
              </a:solidFill>
            </a:endParaRPr>
          </a:p>
        </p:txBody>
      </p:sp>
      <p:pic>
        <p:nvPicPr>
          <p:cNvPr id="10" name="Picture 2"/>
          <p:cNvPicPr>
            <a:picLocks noChangeAspect="1" noChangeArrowheads="1"/>
          </p:cNvPicPr>
          <p:nvPr>
            <p:custDataLst>
              <p:tags r:id="rId9"/>
            </p:custDataLst>
          </p:nvPr>
        </p:nvPicPr>
        <p:blipFill>
          <a:blip r:embed="rId18" cstate="print"/>
          <a:srcRect/>
          <a:stretch>
            <a:fillRect/>
          </a:stretch>
        </p:blipFill>
        <p:spPr bwMode="auto">
          <a:xfrm>
            <a:off x="2487145" y="3520576"/>
            <a:ext cx="2666325" cy="1645429"/>
          </a:xfrm>
          <a:prstGeom prst="rect">
            <a:avLst/>
          </a:prstGeom>
          <a:noFill/>
          <a:ln w="9525">
            <a:noFill/>
            <a:miter lim="800000"/>
            <a:headEnd/>
            <a:tailEnd/>
          </a:ln>
        </p:spPr>
      </p:pic>
      <p:pic>
        <p:nvPicPr>
          <p:cNvPr id="11" name="Picture 2_"/>
          <p:cNvPicPr>
            <a:picLocks noChangeAspect="1" noChangeArrowheads="1"/>
          </p:cNvPicPr>
          <p:nvPr>
            <p:custDataLst>
              <p:tags r:id="rId10"/>
            </p:custDataLst>
          </p:nvPr>
        </p:nvPicPr>
        <p:blipFill>
          <a:blip r:embed="rId19" cstate="print"/>
          <a:srcRect/>
          <a:stretch>
            <a:fillRect/>
          </a:stretch>
        </p:blipFill>
        <p:spPr bwMode="auto">
          <a:xfrm>
            <a:off x="2459616" y="1250503"/>
            <a:ext cx="2586232" cy="1296144"/>
          </a:xfrm>
          <a:prstGeom prst="rect">
            <a:avLst/>
          </a:prstGeom>
          <a:noFill/>
          <a:ln w="9525">
            <a:noFill/>
            <a:miter lim="800000"/>
            <a:headEnd/>
            <a:tailEnd/>
          </a:ln>
        </p:spPr>
      </p:pic>
      <p:pic>
        <p:nvPicPr>
          <p:cNvPr id="12" name="Picture 2__"/>
          <p:cNvPicPr>
            <a:picLocks noChangeAspect="1" noChangeArrowheads="1"/>
          </p:cNvPicPr>
          <p:nvPr>
            <p:custDataLst>
              <p:tags r:id="rId11"/>
            </p:custDataLst>
          </p:nvPr>
        </p:nvPicPr>
        <p:blipFill>
          <a:blip r:embed="rId20" cstate="print"/>
          <a:srcRect/>
          <a:stretch>
            <a:fillRect/>
          </a:stretch>
        </p:blipFill>
        <p:spPr bwMode="auto">
          <a:xfrm>
            <a:off x="7081684" y="1250503"/>
            <a:ext cx="2664296" cy="1370324"/>
          </a:xfrm>
          <a:prstGeom prst="rect">
            <a:avLst/>
          </a:prstGeom>
          <a:noFill/>
          <a:ln w="9525">
            <a:noFill/>
            <a:miter lim="800000"/>
            <a:headEnd/>
            <a:tailEnd/>
          </a:ln>
        </p:spPr>
      </p:pic>
      <p:pic>
        <p:nvPicPr>
          <p:cNvPr id="13" name="Picture 3"/>
          <p:cNvPicPr>
            <a:picLocks noChangeAspect="1" noChangeArrowheads="1"/>
          </p:cNvPicPr>
          <p:nvPr>
            <p:custDataLst>
              <p:tags r:id="rId12"/>
            </p:custDataLst>
          </p:nvPr>
        </p:nvPicPr>
        <p:blipFill>
          <a:blip r:embed="rId21" cstate="print"/>
          <a:srcRect/>
          <a:stretch>
            <a:fillRect/>
          </a:stretch>
        </p:blipFill>
        <p:spPr bwMode="auto">
          <a:xfrm>
            <a:off x="7081684" y="3462818"/>
            <a:ext cx="2664296" cy="1711847"/>
          </a:xfrm>
          <a:prstGeom prst="rect">
            <a:avLst/>
          </a:prstGeom>
          <a:noFill/>
          <a:ln w="9525">
            <a:noFill/>
            <a:miter lim="800000"/>
            <a:headEnd/>
            <a:tailEnd/>
          </a:ln>
        </p:spPr>
      </p:pic>
      <p:sp>
        <p:nvSpPr>
          <p:cNvPr id="14" name="TextBox 13"/>
          <p:cNvSpPr txBox="1"/>
          <p:nvPr>
            <p:custDataLst>
              <p:tags r:id="rId13"/>
            </p:custDataLst>
          </p:nvPr>
        </p:nvSpPr>
        <p:spPr>
          <a:xfrm>
            <a:off x="2487145" y="2620827"/>
            <a:ext cx="2996807" cy="369332"/>
          </a:xfrm>
          <a:prstGeom prst="rect">
            <a:avLst/>
          </a:prstGeom>
          <a:noFill/>
        </p:spPr>
        <p:txBody>
          <a:bodyPr wrap="square" rtlCol="0">
            <a:spAutoFit/>
          </a:bodyPr>
          <a:lstStyle/>
          <a:p>
            <a:r>
              <a:rPr lang="en-US" dirty="0" smtClean="0"/>
              <a:t>1. Requirement gathering</a:t>
            </a:r>
            <a:endParaRPr lang="en-US" dirty="0"/>
          </a:p>
        </p:txBody>
      </p:sp>
      <p:sp>
        <p:nvSpPr>
          <p:cNvPr id="15" name="TextBox 14"/>
          <p:cNvSpPr txBox="1"/>
          <p:nvPr>
            <p:custDataLst>
              <p:tags r:id="rId14"/>
            </p:custDataLst>
          </p:nvPr>
        </p:nvSpPr>
        <p:spPr>
          <a:xfrm>
            <a:off x="6915428" y="2625556"/>
            <a:ext cx="3327204" cy="369332"/>
          </a:xfrm>
          <a:prstGeom prst="rect">
            <a:avLst/>
          </a:prstGeom>
          <a:noFill/>
        </p:spPr>
        <p:txBody>
          <a:bodyPr wrap="square" rtlCol="0">
            <a:spAutoFit/>
          </a:bodyPr>
          <a:lstStyle/>
          <a:p>
            <a:r>
              <a:rPr lang="en-US" dirty="0"/>
              <a:t>2</a:t>
            </a:r>
            <a:r>
              <a:rPr lang="en-US" dirty="0" smtClean="0"/>
              <a:t>. Update product requirement</a:t>
            </a:r>
            <a:endParaRPr lang="en-US" dirty="0"/>
          </a:p>
        </p:txBody>
      </p:sp>
      <p:sp>
        <p:nvSpPr>
          <p:cNvPr id="16" name="TextBox 15"/>
          <p:cNvSpPr txBox="1"/>
          <p:nvPr>
            <p:custDataLst>
              <p:tags r:id="rId15"/>
            </p:custDataLst>
          </p:nvPr>
        </p:nvSpPr>
        <p:spPr>
          <a:xfrm>
            <a:off x="2321946" y="5132666"/>
            <a:ext cx="3327204" cy="369332"/>
          </a:xfrm>
          <a:prstGeom prst="rect">
            <a:avLst/>
          </a:prstGeom>
          <a:noFill/>
        </p:spPr>
        <p:txBody>
          <a:bodyPr wrap="square" rtlCol="0">
            <a:spAutoFit/>
          </a:bodyPr>
          <a:lstStyle/>
          <a:p>
            <a:r>
              <a:rPr lang="en-US" dirty="0" smtClean="0"/>
              <a:t>3. CUBEC configuration</a:t>
            </a:r>
            <a:endParaRPr lang="en-US" dirty="0"/>
          </a:p>
        </p:txBody>
      </p:sp>
      <p:sp>
        <p:nvSpPr>
          <p:cNvPr id="17" name="TextBox 16"/>
          <p:cNvSpPr txBox="1"/>
          <p:nvPr>
            <p:custDataLst>
              <p:tags r:id="rId16"/>
            </p:custDataLst>
          </p:nvPr>
        </p:nvSpPr>
        <p:spPr>
          <a:xfrm>
            <a:off x="6985450" y="5174665"/>
            <a:ext cx="3327204" cy="369332"/>
          </a:xfrm>
          <a:prstGeom prst="rect">
            <a:avLst/>
          </a:prstGeom>
          <a:noFill/>
        </p:spPr>
        <p:txBody>
          <a:bodyPr wrap="square" rtlCol="0">
            <a:spAutoFit/>
          </a:bodyPr>
          <a:lstStyle/>
          <a:p>
            <a:r>
              <a:rPr lang="en-US" dirty="0" smtClean="0"/>
              <a:t>4. Coding</a:t>
            </a:r>
            <a:endParaRPr lang="en-US" dirty="0"/>
          </a:p>
        </p:txBody>
      </p:sp>
    </p:spTree>
    <p:custDataLst>
      <p:tags r:id="rId1"/>
    </p:custDataLst>
    <p:extLst>
      <p:ext uri="{BB962C8B-B14F-4D97-AF65-F5344CB8AC3E}">
        <p14:creationId xmlns:p14="http://schemas.microsoft.com/office/powerpoint/2010/main" val="303261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AUTOSAR Architecture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7"/>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Overview</a:t>
            </a:r>
            <a:endParaRPr lang="en-US" sz="2800" dirty="0">
              <a:solidFill>
                <a:srgbClr val="0E78C5"/>
              </a:solidFill>
            </a:endParaRPr>
          </a:p>
        </p:txBody>
      </p:sp>
      <p:grpSp>
        <p:nvGrpSpPr>
          <p:cNvPr id="11" name="Group 10"/>
          <p:cNvGrpSpPr/>
          <p:nvPr/>
        </p:nvGrpSpPr>
        <p:grpSpPr>
          <a:xfrm>
            <a:off x="3076633" y="1295400"/>
            <a:ext cx="7630737" cy="4248644"/>
            <a:chOff x="3076633" y="1295400"/>
            <a:chExt cx="7630737" cy="4248644"/>
          </a:xfrm>
        </p:grpSpPr>
        <p:sp>
          <p:nvSpPr>
            <p:cNvPr id="43" name="Rectangle 16"/>
            <p:cNvSpPr>
              <a:spLocks noChangeArrowheads="1"/>
            </p:cNvSpPr>
            <p:nvPr>
              <p:custDataLst>
                <p:tags r:id="rId15"/>
              </p:custDataLst>
            </p:nvPr>
          </p:nvSpPr>
          <p:spPr bwMode="auto">
            <a:xfrm>
              <a:off x="3076633" y="1295400"/>
              <a:ext cx="7630737" cy="4248644"/>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sz="1799">
                <a:latin typeface="Arial" panose="020B0604020202020204" pitchFamily="34" charset="0"/>
              </a:endParaRPr>
            </a:p>
          </p:txBody>
        </p:sp>
        <p:sp>
          <p:nvSpPr>
            <p:cNvPr id="44" name="Rectangle 17"/>
            <p:cNvSpPr>
              <a:spLocks noChangeArrowheads="1"/>
            </p:cNvSpPr>
            <p:nvPr>
              <p:custDataLst>
                <p:tags r:id="rId16"/>
              </p:custDataLst>
            </p:nvPr>
          </p:nvSpPr>
          <p:spPr bwMode="auto">
            <a:xfrm>
              <a:off x="3148052" y="5112355"/>
              <a:ext cx="7414892" cy="358683"/>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b="1">
                  <a:solidFill>
                    <a:schemeClr val="bg1"/>
                  </a:solidFill>
                  <a:latin typeface="Arial" panose="020B0604020202020204" pitchFamily="34" charset="0"/>
                </a:rPr>
                <a:t>Microcontroller</a:t>
              </a:r>
            </a:p>
          </p:txBody>
        </p:sp>
        <p:sp>
          <p:nvSpPr>
            <p:cNvPr id="45" name="Rectangle 18"/>
            <p:cNvSpPr>
              <a:spLocks noChangeArrowheads="1"/>
            </p:cNvSpPr>
            <p:nvPr>
              <p:custDataLst>
                <p:tags r:id="rId17"/>
              </p:custDataLst>
            </p:nvPr>
          </p:nvSpPr>
          <p:spPr bwMode="auto">
            <a:xfrm>
              <a:off x="3149640" y="2447628"/>
              <a:ext cx="503108" cy="2375876"/>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en-GB" altLang="en-US" sz="1200" b="1">
                <a:latin typeface="Arial" panose="020B0604020202020204" pitchFamily="34" charset="0"/>
              </a:endParaRPr>
            </a:p>
          </p:txBody>
        </p:sp>
        <p:sp>
          <p:nvSpPr>
            <p:cNvPr id="46" name="Text Box 19"/>
            <p:cNvSpPr txBox="1">
              <a:spLocks noChangeArrowheads="1"/>
            </p:cNvSpPr>
            <p:nvPr>
              <p:custDataLst>
                <p:tags r:id="rId18"/>
              </p:custDataLst>
            </p:nvPr>
          </p:nvSpPr>
          <p:spPr bwMode="auto">
            <a:xfrm>
              <a:off x="3717876" y="4318811"/>
              <a:ext cx="1296654" cy="509457"/>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7C80">
                        <a:gamma/>
                        <a:shade val="60000"/>
                        <a:invGamma/>
                      </a:srgbClr>
                    </a:outerShdw>
                  </a:effectLst>
                </a14:hiddenEffects>
              </a:ext>
            </a:extLst>
          </p:spPr>
          <p:txBody>
            <a:bodyPr tIns="35991" anchor="ctr"/>
            <a:lstStyle/>
            <a:p>
              <a:pPr algn="ctr"/>
              <a:r>
                <a:rPr lang="de-DE" altLang="en-US" sz="1000" b="1" dirty="0">
                  <a:latin typeface="Arial" panose="020B0604020202020204" pitchFamily="34" charset="0"/>
                </a:rPr>
                <a:t>Microcontrollers Drivers</a:t>
              </a:r>
            </a:p>
          </p:txBody>
        </p:sp>
        <p:sp>
          <p:nvSpPr>
            <p:cNvPr id="47" name="Text Box 20"/>
            <p:cNvSpPr txBox="1">
              <a:spLocks noChangeArrowheads="1"/>
            </p:cNvSpPr>
            <p:nvPr>
              <p:custDataLst>
                <p:tags r:id="rId19"/>
              </p:custDataLst>
            </p:nvPr>
          </p:nvSpPr>
          <p:spPr bwMode="auto">
            <a:xfrm>
              <a:off x="5092240" y="4320397"/>
              <a:ext cx="1223647" cy="509456"/>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7C80">
                        <a:gamma/>
                        <a:shade val="60000"/>
                        <a:invGamma/>
                      </a:srgbClr>
                    </a:outerShdw>
                  </a:effectLst>
                </a14:hiddenEffects>
              </a:ext>
            </a:extLst>
          </p:spPr>
          <p:txBody>
            <a:bodyPr tIns="35991" anchor="ctr"/>
            <a:lstStyle/>
            <a:p>
              <a:pPr algn="ctr"/>
              <a:r>
                <a:rPr lang="de-DE" altLang="en-US" sz="1000" b="1" dirty="0">
                  <a:latin typeface="Arial" panose="020B0604020202020204" pitchFamily="34" charset="0"/>
                </a:rPr>
                <a:t>Memory Drivers</a:t>
              </a:r>
            </a:p>
          </p:txBody>
        </p:sp>
        <p:sp>
          <p:nvSpPr>
            <p:cNvPr id="48" name="Text Box 21"/>
            <p:cNvSpPr txBox="1">
              <a:spLocks noChangeArrowheads="1"/>
            </p:cNvSpPr>
            <p:nvPr>
              <p:custDataLst>
                <p:tags r:id="rId20"/>
              </p:custDataLst>
            </p:nvPr>
          </p:nvSpPr>
          <p:spPr bwMode="auto">
            <a:xfrm>
              <a:off x="6387306" y="4320397"/>
              <a:ext cx="1295067" cy="509456"/>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7C80">
                        <a:gamma/>
                        <a:shade val="60000"/>
                        <a:invGamma/>
                      </a:srgbClr>
                    </a:outerShdw>
                  </a:effectLst>
                </a14:hiddenEffects>
              </a:ext>
            </a:extLst>
          </p:spPr>
          <p:txBody>
            <a:bodyPr tIns="35991" anchor="ctr"/>
            <a:lstStyle/>
            <a:p>
              <a:pPr algn="ctr"/>
              <a:r>
                <a:rPr lang="de-DE" altLang="en-US" sz="1000" b="1" dirty="0">
                  <a:latin typeface="Arial" panose="020B0604020202020204" pitchFamily="34" charset="0"/>
                </a:rPr>
                <a:t>Communication Drivers</a:t>
              </a:r>
            </a:p>
          </p:txBody>
        </p:sp>
        <p:sp>
          <p:nvSpPr>
            <p:cNvPr id="49" name="Rectangle 22"/>
            <p:cNvSpPr>
              <a:spLocks noChangeArrowheads="1"/>
            </p:cNvSpPr>
            <p:nvPr>
              <p:custDataLst>
                <p:tags r:id="rId21"/>
              </p:custDataLst>
            </p:nvPr>
          </p:nvSpPr>
          <p:spPr bwMode="auto">
            <a:xfrm>
              <a:off x="3652747" y="2806310"/>
              <a:ext cx="1366487" cy="649121"/>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r>
                <a:rPr lang="de-DE" altLang="en-US" sz="1200" b="1">
                  <a:latin typeface="Arial" panose="020B0604020202020204" pitchFamily="34" charset="0"/>
                </a:rPr>
                <a:t>Service Layer</a:t>
              </a:r>
            </a:p>
            <a:p>
              <a:pPr algn="ctr">
                <a:lnSpc>
                  <a:spcPct val="95000"/>
                </a:lnSpc>
              </a:pPr>
              <a:endParaRPr lang="de-DE" altLang="en-US" sz="1200" b="1">
                <a:latin typeface="Arial" panose="020B0604020202020204" pitchFamily="34" charset="0"/>
              </a:endParaRPr>
            </a:p>
          </p:txBody>
        </p:sp>
        <p:sp>
          <p:nvSpPr>
            <p:cNvPr id="50" name="Rectangle 23"/>
            <p:cNvSpPr>
              <a:spLocks noChangeArrowheads="1"/>
            </p:cNvSpPr>
            <p:nvPr>
              <p:custDataLst>
                <p:tags r:id="rId22"/>
              </p:custDataLst>
            </p:nvPr>
          </p:nvSpPr>
          <p:spPr bwMode="auto">
            <a:xfrm>
              <a:off x="3724167" y="3528437"/>
              <a:ext cx="1295067" cy="707011"/>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r>
                <a:rPr lang="de-DE" altLang="en-US" sz="1000" b="1">
                  <a:latin typeface="Arial" panose="020B0604020202020204" pitchFamily="34" charset="0"/>
                </a:rPr>
                <a:t>Onboard Device Abstraction</a:t>
              </a:r>
            </a:p>
          </p:txBody>
        </p:sp>
        <p:sp>
          <p:nvSpPr>
            <p:cNvPr id="51" name="Text Box 24"/>
            <p:cNvSpPr txBox="1">
              <a:spLocks noChangeArrowheads="1"/>
            </p:cNvSpPr>
            <p:nvPr>
              <p:custDataLst>
                <p:tags r:id="rId23"/>
              </p:custDataLst>
            </p:nvPr>
          </p:nvSpPr>
          <p:spPr bwMode="auto">
            <a:xfrm>
              <a:off x="7393829" y="2617446"/>
              <a:ext cx="461537" cy="9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endParaRPr lang="en-GB" altLang="en-US" sz="1799">
                <a:latin typeface="Arial" panose="020B0604020202020204" pitchFamily="34" charset="0"/>
              </a:endParaRPr>
            </a:p>
          </p:txBody>
        </p:sp>
        <p:sp>
          <p:nvSpPr>
            <p:cNvPr id="52" name="Rectangle 25"/>
            <p:cNvSpPr>
              <a:spLocks noChangeArrowheads="1"/>
            </p:cNvSpPr>
            <p:nvPr>
              <p:custDataLst>
                <p:tags r:id="rId24"/>
              </p:custDataLst>
            </p:nvPr>
          </p:nvSpPr>
          <p:spPr bwMode="auto">
            <a:xfrm>
              <a:off x="3148052" y="2015940"/>
              <a:ext cx="7414892" cy="351184"/>
            </a:xfrm>
            <a:prstGeom prst="rect">
              <a:avLst/>
            </a:prstGeom>
            <a:solidFill>
              <a:srgbClr val="FF0000"/>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400" b="1" dirty="0">
                <a:solidFill>
                  <a:schemeClr val="bg1"/>
                </a:solidFill>
                <a:latin typeface="Arial" panose="020B0604020202020204" pitchFamily="34" charset="0"/>
              </a:endParaRPr>
            </a:p>
            <a:p>
              <a:pPr algn="ctr">
                <a:lnSpc>
                  <a:spcPct val="95000"/>
                </a:lnSpc>
              </a:pPr>
              <a:r>
                <a:rPr lang="de-DE" altLang="en-US" sz="1400" b="1" dirty="0">
                  <a:solidFill>
                    <a:schemeClr val="bg1"/>
                  </a:solidFill>
                  <a:latin typeface="Arial" panose="020B0604020202020204" pitchFamily="34" charset="0"/>
                </a:rPr>
                <a:t>AUTOSAR Runtime Environment (RTE)</a:t>
              </a:r>
            </a:p>
            <a:p>
              <a:pPr algn="ctr">
                <a:lnSpc>
                  <a:spcPct val="95000"/>
                </a:lnSpc>
              </a:pPr>
              <a:endParaRPr lang="de-DE" altLang="en-US" sz="1400" b="1" dirty="0">
                <a:solidFill>
                  <a:schemeClr val="bg1"/>
                </a:solidFill>
                <a:latin typeface="Arial" panose="020B0604020202020204" pitchFamily="34" charset="0"/>
              </a:endParaRPr>
            </a:p>
          </p:txBody>
        </p:sp>
        <p:sp>
          <p:nvSpPr>
            <p:cNvPr id="56" name="Text Box 29"/>
            <p:cNvSpPr txBox="1">
              <a:spLocks noChangeArrowheads="1"/>
            </p:cNvSpPr>
            <p:nvPr>
              <p:custDataLst>
                <p:tags r:id="rId25"/>
              </p:custDataLst>
            </p:nvPr>
          </p:nvSpPr>
          <p:spPr bwMode="auto">
            <a:xfrm>
              <a:off x="7755380" y="4320397"/>
              <a:ext cx="1296653" cy="509456"/>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7C80">
                        <a:gamma/>
                        <a:shade val="60000"/>
                        <a:invGamma/>
                      </a:srgbClr>
                    </a:outerShdw>
                  </a:effectLst>
                </a14:hiddenEffects>
              </a:ext>
            </a:extLst>
          </p:spPr>
          <p:txBody>
            <a:bodyPr tIns="35991" anchor="ctr"/>
            <a:lstStyle/>
            <a:p>
              <a:pPr algn="ctr"/>
              <a:r>
                <a:rPr lang="de-DE" altLang="en-US" sz="1200" b="1">
                  <a:latin typeface="Arial" panose="020B0604020202020204" pitchFamily="34" charset="0"/>
                </a:rPr>
                <a:t>I/O Drivers</a:t>
              </a:r>
            </a:p>
          </p:txBody>
        </p:sp>
        <p:sp>
          <p:nvSpPr>
            <p:cNvPr id="57" name="Rectangle 30"/>
            <p:cNvSpPr>
              <a:spLocks noChangeArrowheads="1"/>
            </p:cNvSpPr>
            <p:nvPr>
              <p:custDataLst>
                <p:tags r:id="rId26"/>
              </p:custDataLst>
            </p:nvPr>
          </p:nvSpPr>
          <p:spPr bwMode="auto">
            <a:xfrm>
              <a:off x="9125039" y="2803137"/>
              <a:ext cx="1439493" cy="2020367"/>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endParaRPr lang="en-GB" altLang="en-US" sz="1200" b="1">
                <a:latin typeface="Arial" panose="020B0604020202020204" pitchFamily="34" charset="0"/>
              </a:endParaRPr>
            </a:p>
          </p:txBody>
        </p:sp>
        <p:sp>
          <p:nvSpPr>
            <p:cNvPr id="58" name="Text Box 31"/>
            <p:cNvSpPr txBox="1">
              <a:spLocks noChangeArrowheads="1"/>
            </p:cNvSpPr>
            <p:nvPr>
              <p:custDataLst>
                <p:tags r:id="rId27"/>
              </p:custDataLst>
            </p:nvPr>
          </p:nvSpPr>
          <p:spPr bwMode="auto">
            <a:xfrm>
              <a:off x="9340883" y="3095162"/>
              <a:ext cx="1085571" cy="91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DE" altLang="en-US" sz="1799" dirty="0">
                <a:latin typeface="Arial" panose="020B0604020202020204" pitchFamily="34" charset="0"/>
              </a:endParaRPr>
            </a:p>
            <a:p>
              <a:r>
                <a:rPr lang="de-DE" altLang="en-US" sz="1799" dirty="0">
                  <a:latin typeface="Arial" panose="020B0604020202020204" pitchFamily="34" charset="0"/>
                </a:rPr>
                <a:t>Complex</a:t>
              </a:r>
            </a:p>
            <a:p>
              <a:r>
                <a:rPr lang="de-DE" altLang="en-US" sz="1799" dirty="0">
                  <a:latin typeface="Arial" panose="020B0604020202020204" pitchFamily="34" charset="0"/>
                </a:rPr>
                <a:t>Drivers</a:t>
              </a:r>
            </a:p>
          </p:txBody>
        </p:sp>
        <p:sp>
          <p:nvSpPr>
            <p:cNvPr id="59" name="Rectangle 32"/>
            <p:cNvSpPr>
              <a:spLocks noChangeArrowheads="1"/>
            </p:cNvSpPr>
            <p:nvPr>
              <p:custDataLst>
                <p:tags r:id="rId28"/>
              </p:custDataLst>
            </p:nvPr>
          </p:nvSpPr>
          <p:spPr bwMode="auto">
            <a:xfrm>
              <a:off x="5092240" y="3528437"/>
              <a:ext cx="1223647" cy="707011"/>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r>
                <a:rPr lang="de-DE" altLang="en-US" sz="1000" b="1" dirty="0">
                  <a:latin typeface="Arial" panose="020B0604020202020204" pitchFamily="34" charset="0"/>
                </a:rPr>
                <a:t>Memory Hardware Abstraction</a:t>
              </a:r>
            </a:p>
          </p:txBody>
        </p:sp>
        <p:sp>
          <p:nvSpPr>
            <p:cNvPr id="60" name="Rectangle 33"/>
            <p:cNvSpPr>
              <a:spLocks noChangeArrowheads="1"/>
            </p:cNvSpPr>
            <p:nvPr>
              <p:custDataLst>
                <p:tags r:id="rId29"/>
              </p:custDataLst>
            </p:nvPr>
          </p:nvSpPr>
          <p:spPr bwMode="auto">
            <a:xfrm>
              <a:off x="6387307" y="3528437"/>
              <a:ext cx="1296653" cy="707011"/>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r>
                <a:rPr lang="de-DE" altLang="en-US" sz="1000" b="1" dirty="0">
                  <a:latin typeface="Arial" panose="020B0604020202020204" pitchFamily="34" charset="0"/>
                </a:rPr>
                <a:t>Communication HW Abstraction</a:t>
              </a:r>
            </a:p>
          </p:txBody>
        </p:sp>
        <p:sp>
          <p:nvSpPr>
            <p:cNvPr id="61" name="Rectangle 34"/>
            <p:cNvSpPr>
              <a:spLocks noChangeArrowheads="1"/>
            </p:cNvSpPr>
            <p:nvPr>
              <p:custDataLst>
                <p:tags r:id="rId30"/>
              </p:custDataLst>
            </p:nvPr>
          </p:nvSpPr>
          <p:spPr bwMode="auto">
            <a:xfrm>
              <a:off x="7755380" y="2803137"/>
              <a:ext cx="1296653" cy="1432311"/>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r>
                <a:rPr lang="de-DE" altLang="en-US" sz="1200" b="1">
                  <a:latin typeface="Arial" panose="020B0604020202020204" pitchFamily="34" charset="0"/>
                </a:rPr>
                <a:t>I/O Hardware Abstraction</a:t>
              </a:r>
            </a:p>
          </p:txBody>
        </p:sp>
        <p:sp>
          <p:nvSpPr>
            <p:cNvPr id="63" name="AutoShape 36"/>
            <p:cNvSpPr>
              <a:spLocks noChangeArrowheads="1"/>
            </p:cNvSpPr>
            <p:nvPr>
              <p:custDataLst>
                <p:tags r:id="rId31"/>
              </p:custDataLst>
            </p:nvPr>
          </p:nvSpPr>
          <p:spPr bwMode="auto">
            <a:xfrm>
              <a:off x="9770986" y="4823504"/>
              <a:ext cx="71419" cy="287264"/>
            </a:xfrm>
            <a:prstGeom prst="upDownArrow">
              <a:avLst>
                <a:gd name="adj1" fmla="val 50000"/>
                <a:gd name="adj2" fmla="val 804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GB" altLang="en-US" sz="1799">
                <a:latin typeface="Arial" panose="020B0604020202020204" pitchFamily="34" charset="0"/>
              </a:endParaRPr>
            </a:p>
          </p:txBody>
        </p:sp>
        <p:sp>
          <p:nvSpPr>
            <p:cNvPr id="64" name="AutoShape 37"/>
            <p:cNvSpPr>
              <a:spLocks noChangeArrowheads="1"/>
            </p:cNvSpPr>
            <p:nvPr>
              <p:custDataLst>
                <p:tags r:id="rId32"/>
              </p:custDataLst>
            </p:nvPr>
          </p:nvSpPr>
          <p:spPr bwMode="auto">
            <a:xfrm>
              <a:off x="8331493" y="4823504"/>
              <a:ext cx="71420" cy="287264"/>
            </a:xfrm>
            <a:prstGeom prst="upDownArrow">
              <a:avLst>
                <a:gd name="adj1" fmla="val 50000"/>
                <a:gd name="adj2" fmla="val 804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GB" altLang="en-US" sz="1799">
                <a:latin typeface="Arial" panose="020B0604020202020204" pitchFamily="34" charset="0"/>
              </a:endParaRPr>
            </a:p>
          </p:txBody>
        </p:sp>
        <p:sp>
          <p:nvSpPr>
            <p:cNvPr id="65" name="AutoShape 38"/>
            <p:cNvSpPr>
              <a:spLocks noChangeArrowheads="1"/>
            </p:cNvSpPr>
            <p:nvPr>
              <p:custDataLst>
                <p:tags r:id="rId33"/>
              </p:custDataLst>
            </p:nvPr>
          </p:nvSpPr>
          <p:spPr bwMode="auto">
            <a:xfrm>
              <a:off x="6963420" y="4823504"/>
              <a:ext cx="71420" cy="287264"/>
            </a:xfrm>
            <a:prstGeom prst="upDownArrow">
              <a:avLst>
                <a:gd name="adj1" fmla="val 50000"/>
                <a:gd name="adj2" fmla="val 804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GB" altLang="en-US" sz="1799">
                <a:latin typeface="Arial" panose="020B0604020202020204" pitchFamily="34" charset="0"/>
              </a:endParaRPr>
            </a:p>
          </p:txBody>
        </p:sp>
        <p:sp>
          <p:nvSpPr>
            <p:cNvPr id="66" name="AutoShape 39"/>
            <p:cNvSpPr>
              <a:spLocks noChangeArrowheads="1"/>
            </p:cNvSpPr>
            <p:nvPr>
              <p:custDataLst>
                <p:tags r:id="rId34"/>
              </p:custDataLst>
            </p:nvPr>
          </p:nvSpPr>
          <p:spPr bwMode="auto">
            <a:xfrm>
              <a:off x="5668353" y="4823504"/>
              <a:ext cx="71420" cy="287264"/>
            </a:xfrm>
            <a:prstGeom prst="upDownArrow">
              <a:avLst>
                <a:gd name="adj1" fmla="val 50000"/>
                <a:gd name="adj2" fmla="val 804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GB" altLang="en-US" sz="1799">
                <a:latin typeface="Arial" panose="020B0604020202020204" pitchFamily="34" charset="0"/>
              </a:endParaRPr>
            </a:p>
          </p:txBody>
        </p:sp>
        <p:sp>
          <p:nvSpPr>
            <p:cNvPr id="67" name="AutoShape 40"/>
            <p:cNvSpPr>
              <a:spLocks noChangeArrowheads="1"/>
            </p:cNvSpPr>
            <p:nvPr>
              <p:custDataLst>
                <p:tags r:id="rId35"/>
              </p:custDataLst>
            </p:nvPr>
          </p:nvSpPr>
          <p:spPr bwMode="auto">
            <a:xfrm>
              <a:off x="4300280" y="4823504"/>
              <a:ext cx="71420" cy="287264"/>
            </a:xfrm>
            <a:prstGeom prst="upDownArrow">
              <a:avLst>
                <a:gd name="adj1" fmla="val 50000"/>
                <a:gd name="adj2" fmla="val 804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r"/>
              <a:endParaRPr lang="en-GB" altLang="en-US" sz="1799">
                <a:latin typeface="Arial" panose="020B0604020202020204" pitchFamily="34" charset="0"/>
              </a:endParaRPr>
            </a:p>
          </p:txBody>
        </p:sp>
        <p:sp>
          <p:nvSpPr>
            <p:cNvPr id="68" name="AutoShape 41"/>
            <p:cNvSpPr>
              <a:spLocks noChangeArrowheads="1"/>
            </p:cNvSpPr>
            <p:nvPr>
              <p:custDataLst>
                <p:tags r:id="rId36"/>
              </p:custDataLst>
            </p:nvPr>
          </p:nvSpPr>
          <p:spPr bwMode="auto">
            <a:xfrm>
              <a:off x="3365484" y="4821918"/>
              <a:ext cx="71419" cy="287263"/>
            </a:xfrm>
            <a:prstGeom prst="upDownArrow">
              <a:avLst>
                <a:gd name="adj1" fmla="val 50000"/>
                <a:gd name="adj2" fmla="val 804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GB" altLang="en-US" sz="1799">
                <a:latin typeface="Arial" panose="020B0604020202020204" pitchFamily="34" charset="0"/>
              </a:endParaRPr>
            </a:p>
          </p:txBody>
        </p:sp>
        <p:sp>
          <p:nvSpPr>
            <p:cNvPr id="69" name="Rectangle 42"/>
            <p:cNvSpPr>
              <a:spLocks noChangeArrowheads="1"/>
            </p:cNvSpPr>
            <p:nvPr>
              <p:custDataLst>
                <p:tags r:id="rId37"/>
              </p:custDataLst>
            </p:nvPr>
          </p:nvSpPr>
          <p:spPr bwMode="auto">
            <a:xfrm>
              <a:off x="3149640" y="1439824"/>
              <a:ext cx="7414892" cy="503109"/>
            </a:xfrm>
            <a:prstGeom prst="rect">
              <a:avLst/>
            </a:prstGeom>
            <a:solidFill>
              <a:srgbClr val="808080"/>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400" b="1" dirty="0">
                <a:solidFill>
                  <a:schemeClr val="bg1"/>
                </a:solidFill>
                <a:latin typeface="Arial" panose="020B0604020202020204" pitchFamily="34" charset="0"/>
              </a:endParaRPr>
            </a:p>
            <a:p>
              <a:pPr algn="ctr">
                <a:lnSpc>
                  <a:spcPct val="95000"/>
                </a:lnSpc>
              </a:pPr>
              <a:r>
                <a:rPr lang="de-DE" altLang="en-US" sz="1400" b="1" dirty="0">
                  <a:solidFill>
                    <a:schemeClr val="bg1"/>
                  </a:solidFill>
                  <a:latin typeface="Arial" panose="020B0604020202020204" pitchFamily="34" charset="0"/>
                </a:rPr>
                <a:t>Application Layer</a:t>
              </a:r>
            </a:p>
            <a:p>
              <a:pPr algn="ctr">
                <a:lnSpc>
                  <a:spcPct val="95000"/>
                </a:lnSpc>
              </a:pPr>
              <a:endParaRPr lang="de-DE" altLang="en-US" sz="1400" b="1" dirty="0">
                <a:solidFill>
                  <a:schemeClr val="bg1"/>
                </a:solidFill>
                <a:latin typeface="Arial" panose="020B0604020202020204" pitchFamily="34" charset="0"/>
              </a:endParaRPr>
            </a:p>
          </p:txBody>
        </p:sp>
        <p:sp>
          <p:nvSpPr>
            <p:cNvPr id="72" name="Rectangle 84"/>
            <p:cNvSpPr>
              <a:spLocks noChangeArrowheads="1"/>
            </p:cNvSpPr>
            <p:nvPr>
              <p:custDataLst>
                <p:tags r:id="rId38"/>
              </p:custDataLst>
            </p:nvPr>
          </p:nvSpPr>
          <p:spPr bwMode="auto">
            <a:xfrm>
              <a:off x="3076633" y="5110768"/>
              <a:ext cx="7414892" cy="358683"/>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b="1" dirty="0">
                  <a:solidFill>
                    <a:schemeClr val="bg1"/>
                  </a:solidFill>
                  <a:latin typeface="Arial" panose="020B0604020202020204" pitchFamily="34" charset="0"/>
                </a:rPr>
                <a:t>Microcontroller</a:t>
              </a:r>
            </a:p>
          </p:txBody>
        </p:sp>
        <p:sp>
          <p:nvSpPr>
            <p:cNvPr id="76" name="Rectangle 22"/>
            <p:cNvSpPr>
              <a:spLocks noChangeArrowheads="1"/>
            </p:cNvSpPr>
            <p:nvPr>
              <p:custDataLst>
                <p:tags r:id="rId39"/>
              </p:custDataLst>
            </p:nvPr>
          </p:nvSpPr>
          <p:spPr bwMode="auto">
            <a:xfrm>
              <a:off x="3652746" y="2449216"/>
              <a:ext cx="1366485" cy="361857"/>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200" b="1" dirty="0">
                <a:latin typeface="Arial" panose="020B0604020202020204" pitchFamily="34" charset="0"/>
              </a:endParaRPr>
            </a:p>
            <a:p>
              <a:pPr algn="ctr">
                <a:lnSpc>
                  <a:spcPct val="95000"/>
                </a:lnSpc>
              </a:pPr>
              <a:endParaRPr lang="de-DE" altLang="en-US" sz="1200" b="1" dirty="0">
                <a:latin typeface="Arial" panose="020B0604020202020204" pitchFamily="34" charset="0"/>
              </a:endParaRPr>
            </a:p>
          </p:txBody>
        </p:sp>
        <p:sp>
          <p:nvSpPr>
            <p:cNvPr id="78" name="Rectangle 34"/>
            <p:cNvSpPr>
              <a:spLocks noChangeArrowheads="1"/>
            </p:cNvSpPr>
            <p:nvPr>
              <p:custDataLst>
                <p:tags r:id="rId40"/>
              </p:custDataLst>
            </p:nvPr>
          </p:nvSpPr>
          <p:spPr bwMode="auto">
            <a:xfrm>
              <a:off x="7755378" y="2449217"/>
              <a:ext cx="1296653" cy="352772"/>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endParaRPr lang="de-DE" altLang="en-US" sz="1200" b="1" dirty="0">
                <a:latin typeface="Arial" panose="020B0604020202020204" pitchFamily="34" charset="0"/>
              </a:endParaRPr>
            </a:p>
          </p:txBody>
        </p:sp>
        <p:sp>
          <p:nvSpPr>
            <p:cNvPr id="79" name="Rectangle 34"/>
            <p:cNvSpPr>
              <a:spLocks noChangeArrowheads="1"/>
            </p:cNvSpPr>
            <p:nvPr>
              <p:custDataLst>
                <p:tags r:id="rId41"/>
              </p:custDataLst>
            </p:nvPr>
          </p:nvSpPr>
          <p:spPr bwMode="auto">
            <a:xfrm>
              <a:off x="9125040" y="2449198"/>
              <a:ext cx="1437904" cy="352772"/>
            </a:xfrm>
            <a:prstGeom prst="rect">
              <a:avLst/>
            </a:prstGeom>
            <a:solidFill>
              <a:srgbClr val="00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CC99">
                        <a:gamma/>
                        <a:shade val="60000"/>
                        <a:invGamma/>
                      </a:srgbClr>
                    </a:outerShdw>
                  </a:effectLst>
                </a14:hiddenEffects>
              </a:ext>
            </a:extLst>
          </p:spPr>
          <p:txBody>
            <a:bodyPr tIns="35991" anchor="ctr"/>
            <a:lstStyle/>
            <a:p>
              <a:pPr algn="ctr"/>
              <a:endParaRPr lang="de-DE" altLang="en-US" sz="1200" b="1" dirty="0">
                <a:latin typeface="Arial" panose="020B0604020202020204" pitchFamily="34" charset="0"/>
              </a:endParaRPr>
            </a:p>
          </p:txBody>
        </p:sp>
        <p:sp>
          <p:nvSpPr>
            <p:cNvPr id="80" name="Rectangle 22"/>
            <p:cNvSpPr>
              <a:spLocks noChangeArrowheads="1"/>
            </p:cNvSpPr>
            <p:nvPr>
              <p:custDataLst>
                <p:tags r:id="rId42"/>
              </p:custDataLst>
            </p:nvPr>
          </p:nvSpPr>
          <p:spPr bwMode="auto">
            <a:xfrm>
              <a:off x="5092240" y="2808692"/>
              <a:ext cx="1223647" cy="649121"/>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r>
                <a:rPr lang="de-DE" altLang="en-US" sz="1000" b="1" dirty="0" smtClean="0">
                  <a:latin typeface="Arial" panose="020B0604020202020204" pitchFamily="34" charset="0"/>
                </a:rPr>
                <a:t>Memory Services</a:t>
              </a:r>
              <a:endParaRPr lang="de-DE" altLang="en-US" sz="1000" b="1" dirty="0">
                <a:latin typeface="Arial" panose="020B0604020202020204" pitchFamily="34" charset="0"/>
              </a:endParaRPr>
            </a:p>
            <a:p>
              <a:pPr algn="ctr">
                <a:lnSpc>
                  <a:spcPct val="95000"/>
                </a:lnSpc>
              </a:pPr>
              <a:endParaRPr lang="de-DE" altLang="en-US" sz="1200" b="1" dirty="0">
                <a:latin typeface="Arial" panose="020B0604020202020204" pitchFamily="34" charset="0"/>
              </a:endParaRPr>
            </a:p>
          </p:txBody>
        </p:sp>
        <p:sp>
          <p:nvSpPr>
            <p:cNvPr id="81" name="Rectangle 22"/>
            <p:cNvSpPr>
              <a:spLocks noChangeArrowheads="1"/>
            </p:cNvSpPr>
            <p:nvPr>
              <p:custDataLst>
                <p:tags r:id="rId43"/>
              </p:custDataLst>
            </p:nvPr>
          </p:nvSpPr>
          <p:spPr bwMode="auto">
            <a:xfrm>
              <a:off x="6387306" y="2808692"/>
              <a:ext cx="1295067" cy="649121"/>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r>
                <a:rPr lang="de-DE" altLang="en-US" sz="1000" b="1" dirty="0" smtClean="0">
                  <a:latin typeface="Arial" panose="020B0604020202020204" pitchFamily="34" charset="0"/>
                </a:rPr>
                <a:t>Communication </a:t>
              </a:r>
            </a:p>
            <a:p>
              <a:pPr algn="ctr">
                <a:lnSpc>
                  <a:spcPct val="95000"/>
                </a:lnSpc>
              </a:pPr>
              <a:r>
                <a:rPr lang="de-DE" altLang="en-US" sz="1000" b="1" dirty="0" smtClean="0">
                  <a:latin typeface="Arial" panose="020B0604020202020204" pitchFamily="34" charset="0"/>
                </a:rPr>
                <a:t>Services</a:t>
              </a:r>
              <a:endParaRPr lang="de-DE" altLang="en-US" sz="1000" b="1" dirty="0">
                <a:latin typeface="Arial" panose="020B0604020202020204" pitchFamily="34" charset="0"/>
              </a:endParaRPr>
            </a:p>
            <a:p>
              <a:pPr algn="ctr">
                <a:lnSpc>
                  <a:spcPct val="95000"/>
                </a:lnSpc>
              </a:pPr>
              <a:endParaRPr lang="de-DE" altLang="en-US" sz="1200" b="1" dirty="0">
                <a:latin typeface="Arial" panose="020B0604020202020204" pitchFamily="34" charset="0"/>
              </a:endParaRPr>
            </a:p>
          </p:txBody>
        </p:sp>
        <p:sp>
          <p:nvSpPr>
            <p:cNvPr id="82" name="Rectangle 22"/>
            <p:cNvSpPr>
              <a:spLocks noChangeArrowheads="1"/>
            </p:cNvSpPr>
            <p:nvPr>
              <p:custDataLst>
                <p:tags r:id="rId44"/>
              </p:custDataLst>
            </p:nvPr>
          </p:nvSpPr>
          <p:spPr bwMode="auto">
            <a:xfrm>
              <a:off x="5092240" y="2452963"/>
              <a:ext cx="1222058" cy="361857"/>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200" b="1" dirty="0">
                <a:latin typeface="Arial" panose="020B0604020202020204" pitchFamily="34" charset="0"/>
              </a:endParaRPr>
            </a:p>
            <a:p>
              <a:pPr algn="ctr">
                <a:lnSpc>
                  <a:spcPct val="95000"/>
                </a:lnSpc>
              </a:pPr>
              <a:endParaRPr lang="de-DE" altLang="en-US" sz="1200" b="1" dirty="0">
                <a:latin typeface="Arial" panose="020B0604020202020204" pitchFamily="34" charset="0"/>
              </a:endParaRPr>
            </a:p>
          </p:txBody>
        </p:sp>
        <p:sp>
          <p:nvSpPr>
            <p:cNvPr id="83" name="Rectangle 22"/>
            <p:cNvSpPr>
              <a:spLocks noChangeArrowheads="1"/>
            </p:cNvSpPr>
            <p:nvPr>
              <p:custDataLst>
                <p:tags r:id="rId45"/>
              </p:custDataLst>
            </p:nvPr>
          </p:nvSpPr>
          <p:spPr bwMode="auto">
            <a:xfrm>
              <a:off x="6385717" y="2449198"/>
              <a:ext cx="1296652" cy="361857"/>
            </a:xfrm>
            <a:prstGeom prst="rect">
              <a:avLst/>
            </a:prstGeom>
            <a:solidFill>
              <a:srgbClr val="9999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95000"/>
                </a:lnSpc>
              </a:pPr>
              <a:endParaRPr lang="de-DE" altLang="en-US" sz="1200" b="1" dirty="0">
                <a:latin typeface="Arial" panose="020B0604020202020204" pitchFamily="34" charset="0"/>
              </a:endParaRPr>
            </a:p>
            <a:p>
              <a:pPr algn="ctr">
                <a:lnSpc>
                  <a:spcPct val="95000"/>
                </a:lnSpc>
              </a:pPr>
              <a:endParaRPr lang="de-DE" altLang="en-US" sz="1200" b="1" dirty="0">
                <a:latin typeface="Arial" panose="020B0604020202020204" pitchFamily="34" charset="0"/>
              </a:endParaRPr>
            </a:p>
          </p:txBody>
        </p:sp>
      </p:grpSp>
      <p:grpSp>
        <p:nvGrpSpPr>
          <p:cNvPr id="13" name="Group 12"/>
          <p:cNvGrpSpPr/>
          <p:nvPr/>
        </p:nvGrpSpPr>
        <p:grpSpPr>
          <a:xfrm>
            <a:off x="3076633" y="1292709"/>
            <a:ext cx="7630736" cy="4251335"/>
            <a:chOff x="3076633" y="1292709"/>
            <a:chExt cx="7630736" cy="4251335"/>
          </a:xfrm>
        </p:grpSpPr>
        <p:sp>
          <p:nvSpPr>
            <p:cNvPr id="42" name="Rectangle 16"/>
            <p:cNvSpPr>
              <a:spLocks noChangeArrowheads="1"/>
            </p:cNvSpPr>
            <p:nvPr>
              <p:custDataLst>
                <p:tags r:id="rId11"/>
              </p:custDataLst>
            </p:nvPr>
          </p:nvSpPr>
          <p:spPr bwMode="auto">
            <a:xfrm>
              <a:off x="3076633" y="1295400"/>
              <a:ext cx="3236073" cy="4248644"/>
            </a:xfrm>
            <a:prstGeom prst="rect">
              <a:avLst/>
            </a:prstGeom>
            <a:solidFill>
              <a:srgbClr val="DDDDDD">
                <a:alpha val="95000"/>
              </a:srgbClr>
            </a:solidFill>
            <a:ln w="9525">
              <a:noFill/>
              <a:miter lim="800000"/>
              <a:headEnd/>
              <a:tailEnd/>
            </a:ln>
            <a:effectLst/>
            <a:extLst/>
          </p:spPr>
          <p:txBody>
            <a:bodyPr wrap="none" anchor="ctr"/>
            <a:lstStyle/>
            <a:p>
              <a:pPr algn="ctr"/>
              <a:endParaRPr lang="en-GB" altLang="en-US" sz="1799">
                <a:latin typeface="Arial" panose="020B0604020202020204" pitchFamily="34" charset="0"/>
              </a:endParaRPr>
            </a:p>
          </p:txBody>
        </p:sp>
        <p:sp>
          <p:nvSpPr>
            <p:cNvPr id="53" name="Rectangle 16"/>
            <p:cNvSpPr>
              <a:spLocks noChangeArrowheads="1"/>
            </p:cNvSpPr>
            <p:nvPr>
              <p:custDataLst>
                <p:tags r:id="rId12"/>
              </p:custDataLst>
            </p:nvPr>
          </p:nvSpPr>
          <p:spPr bwMode="auto">
            <a:xfrm>
              <a:off x="7732763" y="1292709"/>
              <a:ext cx="2974606" cy="4248644"/>
            </a:xfrm>
            <a:prstGeom prst="rect">
              <a:avLst/>
            </a:prstGeom>
            <a:solidFill>
              <a:srgbClr val="DDDDDD">
                <a:alpha val="95000"/>
              </a:srgbClr>
            </a:solidFill>
            <a:ln w="9525">
              <a:noFill/>
              <a:miter lim="800000"/>
              <a:headEnd/>
              <a:tailEnd/>
            </a:ln>
            <a:effectLst/>
            <a:extLst/>
          </p:spPr>
          <p:txBody>
            <a:bodyPr wrap="none" anchor="ctr"/>
            <a:lstStyle/>
            <a:p>
              <a:pPr algn="ctr"/>
              <a:endParaRPr lang="en-GB" altLang="en-US" sz="1799">
                <a:latin typeface="Arial" panose="020B0604020202020204" pitchFamily="34" charset="0"/>
              </a:endParaRPr>
            </a:p>
          </p:txBody>
        </p:sp>
        <p:sp>
          <p:nvSpPr>
            <p:cNvPr id="54" name="Rectangle 16"/>
            <p:cNvSpPr>
              <a:spLocks noChangeArrowheads="1"/>
            </p:cNvSpPr>
            <p:nvPr>
              <p:custDataLst>
                <p:tags r:id="rId13"/>
              </p:custDataLst>
            </p:nvPr>
          </p:nvSpPr>
          <p:spPr bwMode="auto">
            <a:xfrm>
              <a:off x="6311183" y="1295400"/>
              <a:ext cx="1424761" cy="1078074"/>
            </a:xfrm>
            <a:prstGeom prst="rect">
              <a:avLst/>
            </a:prstGeom>
            <a:solidFill>
              <a:srgbClr val="DDDDDD">
                <a:alpha val="95000"/>
              </a:srgbClr>
            </a:solidFill>
            <a:ln w="9525">
              <a:noFill/>
              <a:miter lim="800000"/>
              <a:headEnd/>
              <a:tailEnd/>
            </a:ln>
            <a:effectLst/>
            <a:extLst/>
          </p:spPr>
          <p:txBody>
            <a:bodyPr wrap="none" anchor="ctr"/>
            <a:lstStyle/>
            <a:p>
              <a:pPr algn="ctr"/>
              <a:endParaRPr lang="en-GB" altLang="en-US" sz="1799">
                <a:latin typeface="Arial" panose="020B0604020202020204" pitchFamily="34" charset="0"/>
              </a:endParaRPr>
            </a:p>
          </p:txBody>
        </p:sp>
        <p:sp>
          <p:nvSpPr>
            <p:cNvPr id="55" name="Rectangle 16"/>
            <p:cNvSpPr>
              <a:spLocks noChangeArrowheads="1"/>
            </p:cNvSpPr>
            <p:nvPr>
              <p:custDataLst>
                <p:tags r:id="rId14"/>
              </p:custDataLst>
            </p:nvPr>
          </p:nvSpPr>
          <p:spPr bwMode="auto">
            <a:xfrm>
              <a:off x="6313967" y="4832544"/>
              <a:ext cx="1424761" cy="710154"/>
            </a:xfrm>
            <a:prstGeom prst="rect">
              <a:avLst/>
            </a:prstGeom>
            <a:solidFill>
              <a:srgbClr val="DDDDDD">
                <a:alpha val="95000"/>
              </a:srgbClr>
            </a:solidFill>
            <a:ln w="9525">
              <a:noFill/>
              <a:miter lim="800000"/>
              <a:headEnd/>
              <a:tailEnd/>
            </a:ln>
            <a:effectLst/>
            <a:extLst/>
          </p:spPr>
          <p:txBody>
            <a:bodyPr wrap="none" anchor="ctr"/>
            <a:lstStyle/>
            <a:p>
              <a:pPr algn="ctr"/>
              <a:endParaRPr lang="en-GB" altLang="en-US" sz="1799">
                <a:latin typeface="Arial" panose="020B0604020202020204" pitchFamily="34" charset="0"/>
              </a:endParaRPr>
            </a:p>
          </p:txBody>
        </p:sp>
      </p:grpSp>
      <p:pic>
        <p:nvPicPr>
          <p:cNvPr id="2050" name="Picture 2"/>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56796" y="1064604"/>
            <a:ext cx="4373583" cy="443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Callout 2 (Accent Bar) 11"/>
          <p:cNvSpPr/>
          <p:nvPr/>
        </p:nvSpPr>
        <p:spPr>
          <a:xfrm rot="10800000">
            <a:off x="60880" y="1796145"/>
            <a:ext cx="3951066" cy="1809248"/>
          </a:xfrm>
          <a:prstGeom prst="accentCallout2">
            <a:avLst>
              <a:gd name="adj1" fmla="val 61114"/>
              <a:gd name="adj2" fmla="val -22030"/>
              <a:gd name="adj3" fmla="val 61094"/>
              <a:gd name="adj4" fmla="val -31992"/>
              <a:gd name="adj5" fmla="val 18761"/>
              <a:gd name="adj6" fmla="val -56710"/>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 name="Rounded Rectangular Callout 3"/>
          <p:cNvSpPr/>
          <p:nvPr>
            <p:custDataLst>
              <p:tags r:id="rId8"/>
            </p:custDataLst>
          </p:nvPr>
        </p:nvSpPr>
        <p:spPr>
          <a:xfrm>
            <a:off x="7940841" y="4430962"/>
            <a:ext cx="2382253" cy="629688"/>
          </a:xfrm>
          <a:prstGeom prst="wedgeRoundRectCallout">
            <a:avLst>
              <a:gd name="adj1" fmla="val -60349"/>
              <a:gd name="adj2" fmla="val -39223"/>
              <a:gd name="adj3" fmla="val 16667"/>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C00000"/>
                </a:solidFill>
                <a:latin typeface="Bosch Office Sans"/>
              </a:rPr>
              <a:t>Contains internal driver – software module with direct access to </a:t>
            </a:r>
            <a:r>
              <a:rPr lang="en-US" sz="1200" kern="0" dirty="0" err="1" smtClean="0">
                <a:solidFill>
                  <a:srgbClr val="C00000"/>
                </a:solidFill>
                <a:latin typeface="Bosch Office Sans"/>
              </a:rPr>
              <a:t>uC</a:t>
            </a:r>
            <a:endParaRPr kumimoji="0" lang="en-US" sz="1200" b="0" i="0" u="none" strike="noStrike" kern="0" cap="none" spc="0" normalizeH="0" baseline="0" noProof="0" dirty="0" smtClean="0">
              <a:ln>
                <a:noFill/>
              </a:ln>
              <a:solidFill>
                <a:srgbClr val="C00000"/>
              </a:solidFill>
              <a:effectLst/>
              <a:uLnTx/>
              <a:uFillTx/>
              <a:latin typeface="Bosch Office Sans"/>
            </a:endParaRPr>
          </a:p>
        </p:txBody>
      </p:sp>
      <p:sp>
        <p:nvSpPr>
          <p:cNvPr id="62" name="Rounded Rectangular Callout 61"/>
          <p:cNvSpPr/>
          <p:nvPr>
            <p:custDataLst>
              <p:tags r:id="rId9"/>
            </p:custDataLst>
          </p:nvPr>
        </p:nvSpPr>
        <p:spPr>
          <a:xfrm>
            <a:off x="7981462" y="3139565"/>
            <a:ext cx="2141138" cy="609215"/>
          </a:xfrm>
          <a:prstGeom prst="wedgeRoundRectCallout">
            <a:avLst>
              <a:gd name="adj1" fmla="val -64616"/>
              <a:gd name="adj2" fmla="val 52071"/>
              <a:gd name="adj3" fmla="val 16667"/>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C00000"/>
                </a:solidFill>
                <a:latin typeface="Bosch Office Sans"/>
              </a:rPr>
              <a:t>Interfaces for lower layer to upper layer. Also contains external driver</a:t>
            </a:r>
            <a:endParaRPr kumimoji="0" lang="en-US" sz="1200" b="0" i="0" u="none" strike="noStrike" kern="0" cap="none" spc="0" normalizeH="0" baseline="0" noProof="0" dirty="0" smtClean="0">
              <a:ln>
                <a:noFill/>
              </a:ln>
              <a:solidFill>
                <a:srgbClr val="C00000"/>
              </a:solidFill>
              <a:effectLst/>
              <a:uLnTx/>
              <a:uFillTx/>
              <a:latin typeface="Bosch Office Sans"/>
            </a:endParaRPr>
          </a:p>
        </p:txBody>
      </p:sp>
      <p:sp>
        <p:nvSpPr>
          <p:cNvPr id="70" name="Rounded Rectangular Callout 69"/>
          <p:cNvSpPr/>
          <p:nvPr>
            <p:custDataLst>
              <p:tags r:id="rId10"/>
            </p:custDataLst>
          </p:nvPr>
        </p:nvSpPr>
        <p:spPr>
          <a:xfrm>
            <a:off x="7928692" y="2060253"/>
            <a:ext cx="2141138" cy="609215"/>
          </a:xfrm>
          <a:prstGeom prst="wedgeRoundRectCallout">
            <a:avLst>
              <a:gd name="adj1" fmla="val -61994"/>
              <a:gd name="adj2" fmla="val 40221"/>
              <a:gd name="adj3" fmla="val 16667"/>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kern="0" dirty="0" smtClean="0">
                <a:solidFill>
                  <a:srgbClr val="C00000"/>
                </a:solidFill>
                <a:latin typeface="Bosch Office Sans"/>
              </a:rPr>
              <a:t>Provides services for application &amp; BSW modules relating to communication.</a:t>
            </a:r>
            <a:endParaRPr kumimoji="0" lang="en-US" sz="1200" b="0" i="0" u="none" strike="noStrike" kern="0" cap="none" spc="0" normalizeH="0" baseline="0" noProof="0" dirty="0" smtClean="0">
              <a:ln>
                <a:noFill/>
              </a:ln>
              <a:solidFill>
                <a:srgbClr val="C00000"/>
              </a:solidFill>
              <a:effectLst/>
              <a:uLnTx/>
              <a:uFillTx/>
              <a:latin typeface="Bosch Office Sans"/>
            </a:endParaRPr>
          </a:p>
        </p:txBody>
      </p:sp>
    </p:spTree>
    <p:custDataLst>
      <p:tags r:id="rId1"/>
    </p:custDataLst>
    <p:extLst>
      <p:ext uri="{BB962C8B-B14F-4D97-AF65-F5344CB8AC3E}">
        <p14:creationId xmlns:p14="http://schemas.microsoft.com/office/powerpoint/2010/main" val="69411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50"/>
                                        <p:tgtEl>
                                          <p:spTgt spid="12"/>
                                        </p:tgtEl>
                                      </p:cBhvr>
                                    </p:animEffect>
                                  </p:childTnLst>
                                </p:cTn>
                              </p:par>
                            </p:childTnLst>
                          </p:cTn>
                        </p:par>
                        <p:par>
                          <p:cTn id="28" fill="hold">
                            <p:stCondLst>
                              <p:cond delay="250"/>
                            </p:stCondLst>
                            <p:childTnLst>
                              <p:par>
                                <p:cTn id="29" presetID="10" presetClass="entr" presetSubtype="0" fill="hold" nodeType="after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fade">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62" grpId="0" animBg="1"/>
      <p:bldP spid="7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SIO Overview</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Conversion</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66700" y="1189388"/>
            <a:ext cx="2829426" cy="63941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Raw value to physical value</a:t>
            </a:r>
            <a:endParaRPr lang="en-US" dirty="0"/>
          </a:p>
        </p:txBody>
      </p:sp>
      <p:sp>
        <p:nvSpPr>
          <p:cNvPr id="10" name="TextBox 9"/>
          <p:cNvSpPr txBox="1"/>
          <p:nvPr>
            <p:custDataLst>
              <p:tags r:id="rId10"/>
            </p:custDataLst>
          </p:nvPr>
        </p:nvSpPr>
        <p:spPr>
          <a:xfrm>
            <a:off x="3424589" y="1628745"/>
            <a:ext cx="6144693" cy="400110"/>
          </a:xfrm>
          <a:prstGeom prst="rect">
            <a:avLst/>
          </a:prstGeom>
          <a:noFill/>
        </p:spPr>
        <p:txBody>
          <a:bodyPr wrap="square" rtlCol="0">
            <a:spAutoFit/>
          </a:bodyPr>
          <a:lstStyle/>
          <a:p>
            <a:r>
              <a:rPr lang="en-US" sz="2000" b="1" dirty="0" smtClean="0">
                <a:solidFill>
                  <a:srgbClr val="C00000"/>
                </a:solidFill>
              </a:rPr>
              <a:t>Physical value = Raw value * Bus factor + Offset</a:t>
            </a:r>
            <a:endParaRPr lang="en-US" sz="2000" b="1" dirty="0">
              <a:solidFill>
                <a:srgbClr val="C00000"/>
              </a:solidFill>
            </a:endParaRPr>
          </a:p>
        </p:txBody>
      </p:sp>
      <p:sp>
        <p:nvSpPr>
          <p:cNvPr id="11" name="Rectangle 10"/>
          <p:cNvSpPr/>
          <p:nvPr>
            <p:custDataLst>
              <p:tags r:id="rId11"/>
            </p:custDataLst>
          </p:nvPr>
        </p:nvSpPr>
        <p:spPr>
          <a:xfrm>
            <a:off x="3103746" y="3077304"/>
            <a:ext cx="607859" cy="923330"/>
          </a:xfrm>
          <a:prstGeom prst="rect">
            <a:avLst/>
          </a:prstGeom>
          <a:noFill/>
        </p:spPr>
        <p:txBody>
          <a:bodyPr wrap="non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2" name="TextBox 11"/>
          <p:cNvSpPr txBox="1"/>
          <p:nvPr>
            <p:custDataLst>
              <p:tags r:id="rId12"/>
            </p:custDataLst>
          </p:nvPr>
        </p:nvSpPr>
        <p:spPr>
          <a:xfrm>
            <a:off x="4631812" y="3090029"/>
            <a:ext cx="5400600" cy="923330"/>
          </a:xfrm>
          <a:prstGeom prst="rect">
            <a:avLst/>
          </a:prstGeom>
          <a:noFill/>
        </p:spPr>
        <p:txBody>
          <a:bodyPr wrap="square" rtlCol="0">
            <a:spAutoFit/>
          </a:bodyPr>
          <a:lstStyle/>
          <a:p>
            <a:r>
              <a:rPr lang="en-US" dirty="0" smtClean="0"/>
              <a:t>Ego velocity: min = -50km/h; max = 150km/h</a:t>
            </a:r>
          </a:p>
          <a:p>
            <a:r>
              <a:rPr lang="en-US" dirty="0" smtClean="0"/>
              <a:t>Can signal: 10 bits</a:t>
            </a:r>
          </a:p>
          <a:p>
            <a:r>
              <a:rPr lang="en-US" dirty="0" smtClean="0">
                <a:sym typeface="Wingdings" panose="05000000000000000000" pitchFamily="2" charset="2"/>
              </a:rPr>
              <a:t> Appropriate Bus factor, Offset ?</a:t>
            </a:r>
            <a:endParaRPr lang="en-US" dirty="0"/>
          </a:p>
        </p:txBody>
      </p:sp>
    </p:spTree>
    <p:custDataLst>
      <p:tags r:id="rId1"/>
    </p:custDataLst>
    <p:extLst>
      <p:ext uri="{BB962C8B-B14F-4D97-AF65-F5344CB8AC3E}">
        <p14:creationId xmlns:p14="http://schemas.microsoft.com/office/powerpoint/2010/main" val="39826568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SIO Overview</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Conversion</a:t>
            </a:r>
            <a:endParaRPr lang="en-US" sz="2800" dirty="0">
              <a:solidFill>
                <a:srgbClr val="0E78C5"/>
              </a:solidFill>
            </a:endParaRPr>
          </a:p>
        </p:txBody>
      </p:sp>
      <p:sp>
        <p:nvSpPr>
          <p:cNvPr id="3" name="Content Placeholder 2"/>
          <p:cNvSpPr>
            <a:spLocks noGrp="1"/>
          </p:cNvSpPr>
          <p:nvPr>
            <p:ph idx="1"/>
            <p:custDataLst>
              <p:tags r:id="rId9"/>
            </p:custDataLst>
          </p:nvPr>
        </p:nvSpPr>
        <p:spPr>
          <a:xfrm>
            <a:off x="266700" y="1189388"/>
            <a:ext cx="2829426" cy="63941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Physical value to VDB value</a:t>
            </a:r>
            <a:endParaRPr lang="en-US" dirty="0"/>
          </a:p>
        </p:txBody>
      </p:sp>
      <p:sp>
        <p:nvSpPr>
          <p:cNvPr id="13" name="TextBox 12"/>
          <p:cNvSpPr txBox="1"/>
          <p:nvPr>
            <p:custDataLst>
              <p:tags r:id="rId10"/>
            </p:custDataLst>
          </p:nvPr>
        </p:nvSpPr>
        <p:spPr>
          <a:xfrm>
            <a:off x="3394783" y="2925996"/>
            <a:ext cx="7118177" cy="400110"/>
          </a:xfrm>
          <a:prstGeom prst="rect">
            <a:avLst/>
          </a:prstGeom>
          <a:noFill/>
        </p:spPr>
        <p:txBody>
          <a:bodyPr wrap="square" rtlCol="0">
            <a:spAutoFit/>
          </a:bodyPr>
          <a:lstStyle/>
          <a:p>
            <a:r>
              <a:rPr lang="en-US" sz="2000" b="1" dirty="0" smtClean="0">
                <a:solidFill>
                  <a:srgbClr val="C00000"/>
                </a:solidFill>
              </a:rPr>
              <a:t>VDB value = (Physical value * Norm) / Conversion Factor</a:t>
            </a:r>
            <a:endParaRPr lang="en-US" sz="2000" b="1" dirty="0">
              <a:solidFill>
                <a:srgbClr val="C00000"/>
              </a:solidFill>
            </a:endParaRPr>
          </a:p>
        </p:txBody>
      </p:sp>
      <p:sp>
        <p:nvSpPr>
          <p:cNvPr id="14" name="Rectangle 13"/>
          <p:cNvSpPr/>
          <p:nvPr>
            <p:custDataLst>
              <p:tags r:id="rId11"/>
            </p:custDataLst>
          </p:nvPr>
        </p:nvSpPr>
        <p:spPr>
          <a:xfrm>
            <a:off x="3201073" y="3912496"/>
            <a:ext cx="607859" cy="923330"/>
          </a:xfrm>
          <a:prstGeom prst="rect">
            <a:avLst/>
          </a:prstGeom>
          <a:noFill/>
        </p:spPr>
        <p:txBody>
          <a:bodyPr wrap="non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5" name="TextBox 14"/>
          <p:cNvSpPr txBox="1"/>
          <p:nvPr>
            <p:custDataLst>
              <p:tags r:id="rId12"/>
            </p:custDataLst>
          </p:nvPr>
        </p:nvSpPr>
        <p:spPr>
          <a:xfrm>
            <a:off x="4569225" y="3773997"/>
            <a:ext cx="5400600" cy="1200329"/>
          </a:xfrm>
          <a:prstGeom prst="rect">
            <a:avLst/>
          </a:prstGeom>
          <a:noFill/>
        </p:spPr>
        <p:txBody>
          <a:bodyPr wrap="square" rtlCol="0">
            <a:spAutoFit/>
          </a:bodyPr>
          <a:lstStyle/>
          <a:p>
            <a:r>
              <a:rPr lang="en-US" dirty="0" smtClean="0"/>
              <a:t>Ego velocity: min = -50km/h; max = 150km/h</a:t>
            </a:r>
          </a:p>
          <a:p>
            <a:r>
              <a:rPr lang="en-US" dirty="0" smtClean="0"/>
              <a:t>VDB type: SWORD, </a:t>
            </a:r>
          </a:p>
          <a:p>
            <a:r>
              <a:rPr lang="en-US" dirty="0" smtClean="0"/>
              <a:t>Conversion factor: 0.625  (miles/h)</a:t>
            </a:r>
          </a:p>
          <a:p>
            <a:r>
              <a:rPr lang="en-US" dirty="0" smtClean="0">
                <a:sym typeface="Wingdings" panose="05000000000000000000" pitchFamily="2" charset="2"/>
              </a:rPr>
              <a:t> Appropriate Norm ?</a:t>
            </a:r>
            <a:endParaRPr lang="en-US" dirty="0"/>
          </a:p>
        </p:txBody>
      </p:sp>
      <p:sp>
        <p:nvSpPr>
          <p:cNvPr id="16" name="TextBox 15"/>
          <p:cNvSpPr txBox="1"/>
          <p:nvPr>
            <p:custDataLst>
              <p:tags r:id="rId13"/>
            </p:custDataLst>
          </p:nvPr>
        </p:nvSpPr>
        <p:spPr>
          <a:xfrm>
            <a:off x="3394783" y="1675159"/>
            <a:ext cx="7118177" cy="400110"/>
          </a:xfrm>
          <a:prstGeom prst="rect">
            <a:avLst/>
          </a:prstGeom>
          <a:noFill/>
        </p:spPr>
        <p:txBody>
          <a:bodyPr wrap="square" rtlCol="0">
            <a:spAutoFit/>
          </a:bodyPr>
          <a:lstStyle/>
          <a:p>
            <a:r>
              <a:rPr lang="en-US" sz="2000" b="1" dirty="0" smtClean="0">
                <a:solidFill>
                  <a:srgbClr val="C00000"/>
                </a:solidFill>
              </a:rPr>
              <a:t>VDB value = (Physical value * Norm) * Conversion Factor</a:t>
            </a:r>
            <a:endParaRPr lang="en-US" sz="2000" b="1" dirty="0">
              <a:solidFill>
                <a:srgbClr val="C00000"/>
              </a:solidFill>
            </a:endParaRPr>
          </a:p>
        </p:txBody>
      </p:sp>
      <p:sp>
        <p:nvSpPr>
          <p:cNvPr id="17" name="TextBox 16"/>
          <p:cNvSpPr txBox="1"/>
          <p:nvPr>
            <p:custDataLst>
              <p:tags r:id="rId14"/>
            </p:custDataLst>
          </p:nvPr>
        </p:nvSpPr>
        <p:spPr>
          <a:xfrm>
            <a:off x="3096126" y="1295400"/>
            <a:ext cx="2448272" cy="400110"/>
          </a:xfrm>
          <a:prstGeom prst="rect">
            <a:avLst/>
          </a:prstGeom>
          <a:noFill/>
        </p:spPr>
        <p:txBody>
          <a:bodyPr wrap="square" rtlCol="0">
            <a:spAutoFit/>
          </a:bodyPr>
          <a:lstStyle/>
          <a:p>
            <a:r>
              <a:rPr lang="en-US" sz="2000" b="1" dirty="0" smtClean="0">
                <a:solidFill>
                  <a:schemeClr val="accent6"/>
                </a:solidFill>
              </a:rPr>
              <a:t>For RX message: </a:t>
            </a:r>
            <a:endParaRPr lang="en-US" sz="2000" b="1" dirty="0">
              <a:solidFill>
                <a:schemeClr val="accent6"/>
              </a:solidFill>
            </a:endParaRPr>
          </a:p>
        </p:txBody>
      </p:sp>
      <p:sp>
        <p:nvSpPr>
          <p:cNvPr id="18" name="TextBox 17"/>
          <p:cNvSpPr txBox="1"/>
          <p:nvPr>
            <p:custDataLst>
              <p:tags r:id="rId15"/>
            </p:custDataLst>
          </p:nvPr>
        </p:nvSpPr>
        <p:spPr>
          <a:xfrm>
            <a:off x="3096126" y="2523160"/>
            <a:ext cx="2448272" cy="400110"/>
          </a:xfrm>
          <a:prstGeom prst="rect">
            <a:avLst/>
          </a:prstGeom>
          <a:noFill/>
        </p:spPr>
        <p:txBody>
          <a:bodyPr wrap="square" rtlCol="0">
            <a:spAutoFit/>
          </a:bodyPr>
          <a:lstStyle/>
          <a:p>
            <a:r>
              <a:rPr lang="en-US" sz="2000" b="1" dirty="0" smtClean="0">
                <a:solidFill>
                  <a:schemeClr val="accent6"/>
                </a:solidFill>
              </a:rPr>
              <a:t>For TX message: </a:t>
            </a:r>
            <a:endParaRPr lang="en-US" sz="2000" b="1" dirty="0">
              <a:solidFill>
                <a:schemeClr val="accent6"/>
              </a:solidFill>
            </a:endParaRPr>
          </a:p>
        </p:txBody>
      </p:sp>
    </p:spTree>
    <p:custDataLst>
      <p:tags r:id="rId1"/>
    </p:custDataLst>
    <p:extLst>
      <p:ext uri="{BB962C8B-B14F-4D97-AF65-F5344CB8AC3E}">
        <p14:creationId xmlns:p14="http://schemas.microsoft.com/office/powerpoint/2010/main" val="1007266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593090" y="1216660"/>
            <a:ext cx="9710738" cy="4160657"/>
            <a:chOff x="588962" y="1335267"/>
            <a:chExt cx="9710738" cy="4160657"/>
          </a:xfrm>
        </p:grpSpPr>
        <p:grpSp>
          <p:nvGrpSpPr>
            <p:cNvPr id="100" name="Group 99"/>
            <p:cNvGrpSpPr/>
            <p:nvPr/>
          </p:nvGrpSpPr>
          <p:grpSpPr>
            <a:xfrm>
              <a:off x="588962" y="1701799"/>
              <a:ext cx="9710738" cy="3794125"/>
              <a:chOff x="588962" y="1701799"/>
              <a:chExt cx="9710738" cy="3794125"/>
            </a:xfrm>
          </p:grpSpPr>
          <p:grpSp>
            <p:nvGrpSpPr>
              <p:cNvPr id="104" name="Group 103"/>
              <p:cNvGrpSpPr/>
              <p:nvPr/>
            </p:nvGrpSpPr>
            <p:grpSpPr>
              <a:xfrm>
                <a:off x="698500" y="1701800"/>
                <a:ext cx="2590800" cy="1523999"/>
                <a:chOff x="1346200" y="1727200"/>
                <a:chExt cx="2590800" cy="1523999"/>
              </a:xfrm>
            </p:grpSpPr>
            <p:sp>
              <p:nvSpPr>
                <p:cNvPr id="122" name="Rectangle 121"/>
                <p:cNvSpPr/>
                <p:nvPr/>
              </p:nvSpPr>
              <p:spPr>
                <a:xfrm>
                  <a:off x="1346200" y="1727200"/>
                  <a:ext cx="2590800" cy="152399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3" name="Picture 122"/>
                <p:cNvPicPr>
                  <a:picLocks noChangeAspect="1"/>
                </p:cNvPicPr>
                <p:nvPr/>
              </p:nvPicPr>
              <p:blipFill>
                <a:blip r:embed="rId10"/>
                <a:stretch>
                  <a:fillRect/>
                </a:stretch>
              </p:blipFill>
              <p:spPr>
                <a:xfrm>
                  <a:off x="1439862" y="2042318"/>
                  <a:ext cx="2405364" cy="1208881"/>
                </a:xfrm>
                <a:prstGeom prst="rect">
                  <a:avLst/>
                </a:prstGeom>
              </p:spPr>
            </p:pic>
          </p:grpSp>
          <p:grpSp>
            <p:nvGrpSpPr>
              <p:cNvPr id="105" name="Group 104"/>
              <p:cNvGrpSpPr/>
              <p:nvPr/>
            </p:nvGrpSpPr>
            <p:grpSpPr>
              <a:xfrm>
                <a:off x="3797300" y="1701799"/>
                <a:ext cx="2590800" cy="1523999"/>
                <a:chOff x="1346200" y="1727200"/>
                <a:chExt cx="2590800" cy="1523999"/>
              </a:xfrm>
            </p:grpSpPr>
            <p:sp>
              <p:nvSpPr>
                <p:cNvPr id="120" name="Rectangle 119"/>
                <p:cNvSpPr/>
                <p:nvPr/>
              </p:nvSpPr>
              <p:spPr>
                <a:xfrm>
                  <a:off x="1346200" y="1727200"/>
                  <a:ext cx="2590800" cy="152399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1" name="Picture 120"/>
                <p:cNvPicPr>
                  <a:picLocks noChangeAspect="1"/>
                </p:cNvPicPr>
                <p:nvPr/>
              </p:nvPicPr>
              <p:blipFill>
                <a:blip r:embed="rId10"/>
                <a:stretch>
                  <a:fillRect/>
                </a:stretch>
              </p:blipFill>
              <p:spPr>
                <a:xfrm>
                  <a:off x="1439862" y="2042318"/>
                  <a:ext cx="2405364" cy="1208881"/>
                </a:xfrm>
                <a:prstGeom prst="rect">
                  <a:avLst/>
                </a:prstGeom>
              </p:spPr>
            </p:pic>
          </p:grpSp>
          <p:grpSp>
            <p:nvGrpSpPr>
              <p:cNvPr id="106" name="Group 105"/>
              <p:cNvGrpSpPr/>
              <p:nvPr/>
            </p:nvGrpSpPr>
            <p:grpSpPr>
              <a:xfrm>
                <a:off x="7708900" y="3225798"/>
                <a:ext cx="2590800" cy="1523999"/>
                <a:chOff x="1346200" y="1727200"/>
                <a:chExt cx="2590800" cy="1523999"/>
              </a:xfrm>
            </p:grpSpPr>
            <p:sp>
              <p:nvSpPr>
                <p:cNvPr id="118" name="Rectangle 117"/>
                <p:cNvSpPr/>
                <p:nvPr/>
              </p:nvSpPr>
              <p:spPr>
                <a:xfrm>
                  <a:off x="1346200" y="1727200"/>
                  <a:ext cx="2590800" cy="152399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19" name="Picture 118"/>
                <p:cNvPicPr>
                  <a:picLocks noChangeAspect="1"/>
                </p:cNvPicPr>
                <p:nvPr/>
              </p:nvPicPr>
              <p:blipFill>
                <a:blip r:embed="rId10"/>
                <a:stretch>
                  <a:fillRect/>
                </a:stretch>
              </p:blipFill>
              <p:spPr>
                <a:xfrm>
                  <a:off x="1439862" y="2042318"/>
                  <a:ext cx="2405364" cy="1208881"/>
                </a:xfrm>
                <a:prstGeom prst="rect">
                  <a:avLst/>
                </a:prstGeom>
              </p:spPr>
            </p:pic>
          </p:grpSp>
          <p:sp>
            <p:nvSpPr>
              <p:cNvPr id="107" name="Flowchart: Process 106"/>
              <p:cNvSpPr/>
              <p:nvPr/>
            </p:nvSpPr>
            <p:spPr>
              <a:xfrm>
                <a:off x="588962" y="3957434"/>
                <a:ext cx="6588126" cy="375844"/>
              </a:xfrm>
              <a:prstGeom prst="flowChartProcess">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noProof="0" dirty="0" smtClean="0">
                    <a:solidFill>
                      <a:srgbClr val="000000"/>
                    </a:solidFill>
                    <a:latin typeface="Bosch Office Sans"/>
                  </a:rPr>
                  <a:t>Communication Bus</a:t>
                </a: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8" name="Down Arrow 107"/>
              <p:cNvSpPr/>
              <p:nvPr/>
            </p:nvSpPr>
            <p:spPr>
              <a:xfrm>
                <a:off x="1981200" y="3309932"/>
                <a:ext cx="152400" cy="565783"/>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9" name="Down Arrow 108"/>
              <p:cNvSpPr/>
              <p:nvPr/>
            </p:nvSpPr>
            <p:spPr>
              <a:xfrm>
                <a:off x="5092700" y="3325014"/>
                <a:ext cx="152400" cy="565783"/>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0" name="Down Arrow 109"/>
              <p:cNvSpPr/>
              <p:nvPr/>
            </p:nvSpPr>
            <p:spPr>
              <a:xfrm flipV="1">
                <a:off x="2227262" y="3309932"/>
                <a:ext cx="152400" cy="565783"/>
              </a:xfrm>
              <a:prstGeom prst="downArrow">
                <a:avLst/>
              </a:prstGeom>
              <a:solidFill>
                <a:srgbClr val="FFC000"/>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1" name="Down Arrow 110"/>
              <p:cNvSpPr/>
              <p:nvPr/>
            </p:nvSpPr>
            <p:spPr>
              <a:xfrm flipV="1">
                <a:off x="5338762" y="3325014"/>
                <a:ext cx="152400" cy="565783"/>
              </a:xfrm>
              <a:prstGeom prst="downArrow">
                <a:avLst/>
              </a:prstGeom>
              <a:solidFill>
                <a:srgbClr val="FFC000"/>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2" name="Down Arrow 111"/>
              <p:cNvSpPr/>
              <p:nvPr/>
            </p:nvSpPr>
            <p:spPr>
              <a:xfrm flipV="1">
                <a:off x="9245599" y="4782021"/>
                <a:ext cx="152400" cy="713902"/>
              </a:xfrm>
              <a:prstGeom prst="downArrow">
                <a:avLst/>
              </a:prstGeom>
              <a:solidFill>
                <a:srgbClr val="FFC000"/>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3" name="Flowchart: Process 112"/>
              <p:cNvSpPr/>
              <p:nvPr/>
            </p:nvSpPr>
            <p:spPr>
              <a:xfrm>
                <a:off x="9035485" y="4782023"/>
                <a:ext cx="79376" cy="565783"/>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4" name="Flowchart: Process 113"/>
              <p:cNvSpPr/>
              <p:nvPr/>
            </p:nvSpPr>
            <p:spPr>
              <a:xfrm>
                <a:off x="6557962" y="5276796"/>
                <a:ext cx="2556899" cy="71010"/>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5" name="Down Arrow 114"/>
              <p:cNvSpPr/>
              <p:nvPr/>
            </p:nvSpPr>
            <p:spPr>
              <a:xfrm flipV="1">
                <a:off x="6486524" y="4414995"/>
                <a:ext cx="152400" cy="932809"/>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6" name="Flowchart: Process 115"/>
              <p:cNvSpPr/>
              <p:nvPr/>
            </p:nvSpPr>
            <p:spPr>
              <a:xfrm>
                <a:off x="6296326" y="5434012"/>
                <a:ext cx="3061987" cy="61912"/>
              </a:xfrm>
              <a:prstGeom prst="flowChartProcess">
                <a:avLst/>
              </a:prstGeom>
              <a:solidFill>
                <a:srgbClr val="FFC000"/>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7" name="Flowchart: Process 116"/>
              <p:cNvSpPr/>
              <p:nvPr/>
            </p:nvSpPr>
            <p:spPr>
              <a:xfrm>
                <a:off x="6287446" y="4414996"/>
                <a:ext cx="73104" cy="1080927"/>
              </a:xfrm>
              <a:prstGeom prst="flowChartProcess">
                <a:avLst/>
              </a:prstGeom>
              <a:solidFill>
                <a:srgbClr val="FFC000"/>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sp>
          <p:nvSpPr>
            <p:cNvPr id="101" name="TextBox 100"/>
            <p:cNvSpPr txBox="1"/>
            <p:nvPr/>
          </p:nvSpPr>
          <p:spPr>
            <a:xfrm>
              <a:off x="1346200" y="1335267"/>
              <a:ext cx="1422400" cy="342899"/>
            </a:xfrm>
            <a:prstGeom prst="rect">
              <a:avLst/>
            </a:prstGeom>
            <a:noFill/>
          </p:spPr>
          <p:txBody>
            <a:bodyPr wrap="square" lIns="0" tIns="0" rIns="0" bIns="0" rtlCol="0">
              <a:noAutofit/>
            </a:bodyPr>
            <a:lstStyle/>
            <a:p>
              <a:pPr marR="0" algn="ctr" defTabSz="914400" eaLnBrk="1" fontAlgn="auto" latinLnBrk="0" hangingPunct="1">
                <a:lnSpc>
                  <a:spcPts val="2300"/>
                </a:lnSpc>
                <a:spcBef>
                  <a:spcPts val="500"/>
                </a:spcBef>
                <a:spcAft>
                  <a:spcPts val="0"/>
                </a:spcAft>
                <a:buClrTx/>
                <a:buSzTx/>
                <a:buFontTx/>
                <a:buNone/>
                <a:tabLst/>
              </a:pPr>
              <a:r>
                <a:rPr kumimoji="0" lang="en-US" sz="1800" b="1" i="0" u="none" strike="noStrike" kern="0" cap="none" spc="0" normalizeH="0" baseline="0" noProof="0" dirty="0" smtClean="0">
                  <a:ln>
                    <a:noFill/>
                  </a:ln>
                  <a:solidFill>
                    <a:srgbClr val="000000"/>
                  </a:solidFill>
                  <a:effectLst/>
                  <a:uLnTx/>
                  <a:uFillTx/>
                </a:rPr>
                <a:t>ECU 1</a:t>
              </a:r>
            </a:p>
          </p:txBody>
        </p:sp>
        <p:sp>
          <p:nvSpPr>
            <p:cNvPr id="102" name="TextBox 101"/>
            <p:cNvSpPr txBox="1"/>
            <p:nvPr/>
          </p:nvSpPr>
          <p:spPr>
            <a:xfrm>
              <a:off x="4456370" y="1360667"/>
              <a:ext cx="1422400" cy="342899"/>
            </a:xfrm>
            <a:prstGeom prst="rect">
              <a:avLst/>
            </a:prstGeom>
            <a:noFill/>
          </p:spPr>
          <p:txBody>
            <a:bodyPr wrap="square" lIns="0" tIns="0" rIns="0" bIns="0" rtlCol="0">
              <a:noAutofit/>
            </a:bodyPr>
            <a:lstStyle/>
            <a:p>
              <a:pPr marR="0" algn="ctr" defTabSz="914400" eaLnBrk="1" fontAlgn="auto" latinLnBrk="0" hangingPunct="1">
                <a:lnSpc>
                  <a:spcPts val="2300"/>
                </a:lnSpc>
                <a:spcBef>
                  <a:spcPts val="500"/>
                </a:spcBef>
                <a:spcAft>
                  <a:spcPts val="0"/>
                </a:spcAft>
                <a:buClrTx/>
                <a:buSzTx/>
                <a:buFontTx/>
                <a:buNone/>
                <a:tabLst/>
              </a:pPr>
              <a:r>
                <a:rPr kumimoji="0" lang="en-US" sz="1800" b="1" i="0" u="none" strike="noStrike" kern="0" cap="none" spc="0" normalizeH="0" baseline="0" noProof="0" dirty="0" smtClean="0">
                  <a:ln>
                    <a:noFill/>
                  </a:ln>
                  <a:solidFill>
                    <a:srgbClr val="000000"/>
                  </a:solidFill>
                  <a:effectLst/>
                  <a:uLnTx/>
                  <a:uFillTx/>
                </a:rPr>
                <a:t>ECU 2</a:t>
              </a:r>
            </a:p>
          </p:txBody>
        </p:sp>
        <p:sp>
          <p:nvSpPr>
            <p:cNvPr id="103" name="TextBox 102"/>
            <p:cNvSpPr txBox="1"/>
            <p:nvPr/>
          </p:nvSpPr>
          <p:spPr>
            <a:xfrm>
              <a:off x="8363973" y="2882898"/>
              <a:ext cx="1422400" cy="342899"/>
            </a:xfrm>
            <a:prstGeom prst="rect">
              <a:avLst/>
            </a:prstGeom>
            <a:noFill/>
          </p:spPr>
          <p:txBody>
            <a:bodyPr wrap="square" lIns="0" tIns="0" rIns="0" bIns="0" rtlCol="0">
              <a:noAutofit/>
            </a:bodyPr>
            <a:lstStyle/>
            <a:p>
              <a:pPr marR="0" algn="ctr" defTabSz="914400" eaLnBrk="1" fontAlgn="auto" latinLnBrk="0" hangingPunct="1">
                <a:lnSpc>
                  <a:spcPts val="2300"/>
                </a:lnSpc>
                <a:spcBef>
                  <a:spcPts val="500"/>
                </a:spcBef>
                <a:spcAft>
                  <a:spcPts val="0"/>
                </a:spcAft>
                <a:buClrTx/>
                <a:buSzTx/>
                <a:buFontTx/>
                <a:buNone/>
                <a:tabLst/>
              </a:pPr>
              <a:r>
                <a:rPr kumimoji="0" lang="en-US" sz="1800" b="1" i="0" u="none" strike="noStrike" kern="0" cap="none" spc="0" normalizeH="0" baseline="0" noProof="0" dirty="0" smtClean="0">
                  <a:ln>
                    <a:noFill/>
                  </a:ln>
                  <a:solidFill>
                    <a:srgbClr val="000000"/>
                  </a:solidFill>
                  <a:effectLst/>
                  <a:uLnTx/>
                  <a:uFillTx/>
                </a:rPr>
                <a:t>ECU n</a:t>
              </a:r>
            </a:p>
          </p:txBody>
        </p:sp>
      </p:grpSp>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AUTOSAR </a:t>
            </a:r>
            <a:r>
              <a:rPr kumimoji="0" lang="en-US" sz="2800" b="0" i="0" u="none" strike="noStrike" kern="0" cap="none" normalizeH="0" baseline="0" noProof="0" dirty="0" err="1" smtClean="0">
                <a:ln>
                  <a:noFill/>
                </a:ln>
                <a:effectLst/>
                <a:uLnTx/>
                <a:uFillTx/>
              </a:rPr>
              <a:t>ComStack</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7"/>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Communication Stack</a:t>
            </a:r>
            <a:endParaRPr lang="en-US" sz="2800" dirty="0">
              <a:solidFill>
                <a:srgbClr val="0E78C5"/>
              </a:solidFill>
            </a:endParaRP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796" y="1064604"/>
            <a:ext cx="4373583" cy="443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Content Placeholder 2"/>
          <p:cNvSpPr>
            <a:spLocks noGrp="1"/>
          </p:cNvSpPr>
          <p:nvPr>
            <p:ph idx="1"/>
            <p:custDataLst>
              <p:tags r:id="rId8"/>
            </p:custDataLst>
          </p:nvPr>
        </p:nvSpPr>
        <p:spPr>
          <a:xfrm>
            <a:off x="356796" y="1242060"/>
            <a:ext cx="584327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en-US" dirty="0" smtClean="0"/>
              <a:t>Provides standardized access to the vehicle network system.</a:t>
            </a:r>
          </a:p>
          <a:p>
            <a:pPr algn="just"/>
            <a:endParaRPr lang="en-US" dirty="0"/>
          </a:p>
          <a:p>
            <a:pPr algn="just"/>
            <a:r>
              <a:rPr lang="en-US" dirty="0" smtClean="0"/>
              <a:t>Software </a:t>
            </a:r>
            <a:r>
              <a:rPr lang="en-US" dirty="0"/>
              <a:t>components can communicate with each other even if they are located on different ECUs</a:t>
            </a:r>
          </a:p>
        </p:txBody>
      </p:sp>
    </p:spTree>
    <p:custDataLst>
      <p:tags r:id="rId1"/>
    </p:custDataLst>
    <p:extLst>
      <p:ext uri="{BB962C8B-B14F-4D97-AF65-F5344CB8AC3E}">
        <p14:creationId xmlns:p14="http://schemas.microsoft.com/office/powerpoint/2010/main" val="45229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08394E-6 -2.57525E-6 L 0.53922 -0.00591 " pathEditMode="relative" rAng="0" ptsTypes="AA">
                                      <p:cBhvr>
                                        <p:cTn id="11" dur="2000" fill="hold"/>
                                        <p:tgtEl>
                                          <p:spTgt spid="2050"/>
                                        </p:tgtEl>
                                        <p:attrNameLst>
                                          <p:attrName>ppt_x</p:attrName>
                                          <p:attrName>ppt_y</p:attrName>
                                        </p:attrNameLst>
                                      </p:cBhvr>
                                      <p:rCtr x="26961" y="-309"/>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2">
                                            <p:txEl>
                                              <p:pRg st="0" end="0"/>
                                            </p:txEl>
                                          </p:spTgt>
                                        </p:tgtEl>
                                        <p:attrNameLst>
                                          <p:attrName>style.visibility</p:attrName>
                                        </p:attrNameLst>
                                      </p:cBhvr>
                                      <p:to>
                                        <p:strVal val="visible"/>
                                      </p:to>
                                    </p:set>
                                    <p:animEffect transition="in" filter="fade">
                                      <p:cBhvr>
                                        <p:cTn id="16" dur="500"/>
                                        <p:tgtEl>
                                          <p:spTgt spid="6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2">
                                            <p:txEl>
                                              <p:pRg st="2" end="2"/>
                                            </p:txEl>
                                          </p:spTgt>
                                        </p:tgtEl>
                                        <p:attrNameLst>
                                          <p:attrName>style.visibility</p:attrName>
                                        </p:attrNameLst>
                                      </p:cBhvr>
                                      <p:to>
                                        <p:strVal val="visible"/>
                                      </p:to>
                                    </p:set>
                                    <p:animEffect transition="in" filter="fade">
                                      <p:cBhvr>
                                        <p:cTn id="21" dur="500"/>
                                        <p:tgtEl>
                                          <p:spTgt spid="6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62">
                                            <p:txEl>
                                              <p:pRg st="0" end="0"/>
                                            </p:txEl>
                                          </p:spTgt>
                                        </p:tgtEl>
                                      </p:cBhvr>
                                    </p:animEffect>
                                    <p:set>
                                      <p:cBhvr>
                                        <p:cTn id="26" dur="1" fill="hold">
                                          <p:stCondLst>
                                            <p:cond delay="499"/>
                                          </p:stCondLst>
                                        </p:cTn>
                                        <p:tgtEl>
                                          <p:spTgt spid="62">
                                            <p:txEl>
                                              <p:pRg st="0" end="0"/>
                                            </p:txEl>
                                          </p:spTgt>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62">
                                            <p:txEl>
                                              <p:pRg st="2" end="2"/>
                                            </p:txEl>
                                          </p:spTgt>
                                        </p:tgtEl>
                                      </p:cBhvr>
                                    </p:animEffect>
                                    <p:set>
                                      <p:cBhvr>
                                        <p:cTn id="29" dur="1" fill="hold">
                                          <p:stCondLst>
                                            <p:cond delay="499"/>
                                          </p:stCondLst>
                                        </p:cTn>
                                        <p:tgtEl>
                                          <p:spTgt spid="62">
                                            <p:txEl>
                                              <p:pRg st="2" end="2"/>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050"/>
                                        </p:tgtEl>
                                      </p:cBhvr>
                                    </p:animEffect>
                                    <p:set>
                                      <p:cBhvr>
                                        <p:cTn id="32" dur="1" fill="hold">
                                          <p:stCondLst>
                                            <p:cond delay="499"/>
                                          </p:stCondLst>
                                        </p:cTn>
                                        <p:tgtEl>
                                          <p:spTgt spid="2050"/>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99"/>
                                        </p:tgtEl>
                                        <p:attrNameLst>
                                          <p:attrName>style.visibility</p:attrName>
                                        </p:attrNameLst>
                                      </p:cBhvr>
                                      <p:to>
                                        <p:strVal val="visible"/>
                                      </p:to>
                                    </p:set>
                                    <p:animEffect transition="in" filter="fade">
                                      <p:cBhvr>
                                        <p:cTn id="35" dur="500"/>
                                        <p:tgtEl>
                                          <p:spTgt spid="9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99"/>
                                        </p:tgtEl>
                                      </p:cBhvr>
                                    </p:animEffect>
                                    <p:set>
                                      <p:cBhvr>
                                        <p:cTn id="40" dur="1" fill="hold">
                                          <p:stCondLst>
                                            <p:cond delay="499"/>
                                          </p:stCondLst>
                                        </p:cTn>
                                        <p:tgtEl>
                                          <p:spTgt spid="99"/>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2050"/>
                                        </p:tgtEl>
                                        <p:attrNameLst>
                                          <p:attrName>style.visibility</p:attrName>
                                        </p:attrNameLst>
                                      </p:cBhvr>
                                      <p:to>
                                        <p:strVal val="visible"/>
                                      </p:to>
                                    </p:set>
                                    <p:animEffect transition="in" filter="fade">
                                      <p:cBhvr>
                                        <p:cTn id="43" dur="500"/>
                                        <p:tgtEl>
                                          <p:spTgt spid="2050"/>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0.53922 -0.00591 L 0.26917 -0.00463 " pathEditMode="relative" rAng="0" ptsTypes="AA">
                                      <p:cBhvr>
                                        <p:cTn id="47" dur="2000" fill="hold"/>
                                        <p:tgtEl>
                                          <p:spTgt spid="2050"/>
                                        </p:tgtEl>
                                        <p:attrNameLst>
                                          <p:attrName>ppt_x</p:attrName>
                                          <p:attrName>ppt_y</p:attrName>
                                        </p:attrNameLst>
                                      </p:cBhvr>
                                      <p:rCtr x="-13502" y="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AUTOSAR </a:t>
            </a:r>
            <a:r>
              <a:rPr kumimoji="0" lang="en-US" sz="2800" b="0" i="0" u="none" strike="noStrike" kern="0" cap="none" normalizeH="0" baseline="0" noProof="0" dirty="0" err="1" smtClean="0">
                <a:ln>
                  <a:noFill/>
                </a:ln>
                <a:effectLst/>
                <a:uLnTx/>
                <a:uFillTx/>
              </a:rPr>
              <a:t>ComStack</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7"/>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Communication Stack</a:t>
            </a:r>
            <a:endParaRPr lang="en-US" sz="2800" dirty="0">
              <a:solidFill>
                <a:srgbClr val="0E78C5"/>
              </a:solidFill>
            </a:endParaRPr>
          </a:p>
        </p:txBody>
      </p:sp>
      <p:pic>
        <p:nvPicPr>
          <p:cNvPr id="2050" name="Picture 2"/>
          <p:cNvPicPr>
            <a:picLocks noChangeAspect="1" noChangeArrowheads="1"/>
          </p:cNvPicPr>
          <p:nvPr>
            <p:custDataLst>
              <p:tags r:id="rId8"/>
            </p:custDataLst>
          </p:nvPr>
        </p:nvPicPr>
        <p:blipFill>
          <a:blip r:embed="rId10">
            <a:extLst>
              <a:ext uri="{28A0092B-C50C-407E-A947-70E740481C1C}">
                <a14:useLocalDpi xmlns:a14="http://schemas.microsoft.com/office/drawing/2010/main" val="0"/>
              </a:ext>
            </a:extLst>
          </a:blip>
          <a:srcRect/>
          <a:stretch>
            <a:fillRect/>
          </a:stretch>
        </p:blipFill>
        <p:spPr bwMode="auto">
          <a:xfrm>
            <a:off x="3303196" y="1042121"/>
            <a:ext cx="4373583" cy="443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Explosion 1 16"/>
          <p:cNvSpPr/>
          <p:nvPr/>
        </p:nvSpPr>
        <p:spPr>
          <a:xfrm>
            <a:off x="5376861" y="4978966"/>
            <a:ext cx="957263" cy="497274"/>
          </a:xfrm>
          <a:prstGeom prst="irregularSeal1">
            <a:avLst/>
          </a:prstGeom>
          <a:noFill/>
          <a:ln w="9525" cap="flat" cmpd="sng" algn="ctr">
            <a:solidFill>
              <a:srgbClr val="FF0000"/>
            </a:solidFill>
            <a:prstDash val="solid"/>
          </a:ln>
          <a:effectLst>
            <a:glow rad="63500">
              <a:schemeClr val="accent2">
                <a:satMod val="175000"/>
                <a:alpha val="40000"/>
              </a:schemeClr>
            </a:glo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6" name="Explosion 1 45"/>
          <p:cNvSpPr/>
          <p:nvPr/>
        </p:nvSpPr>
        <p:spPr>
          <a:xfrm>
            <a:off x="5329236" y="4335908"/>
            <a:ext cx="957263" cy="497274"/>
          </a:xfrm>
          <a:prstGeom prst="irregularSeal1">
            <a:avLst/>
          </a:prstGeom>
          <a:noFill/>
          <a:ln w="9525" cap="flat" cmpd="sng" algn="ctr">
            <a:solidFill>
              <a:srgbClr val="FF0000"/>
            </a:solidFill>
            <a:prstDash val="solid"/>
          </a:ln>
          <a:effectLst>
            <a:glow rad="63500">
              <a:schemeClr val="accent2">
                <a:satMod val="175000"/>
                <a:alpha val="40000"/>
              </a:schemeClr>
            </a:glo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1" name="Explosion 1 50"/>
          <p:cNvSpPr/>
          <p:nvPr/>
        </p:nvSpPr>
        <p:spPr>
          <a:xfrm>
            <a:off x="5169535" y="3754814"/>
            <a:ext cx="957263" cy="497274"/>
          </a:xfrm>
          <a:prstGeom prst="irregularSeal1">
            <a:avLst/>
          </a:prstGeom>
          <a:noFill/>
          <a:ln w="9525" cap="flat" cmpd="sng" algn="ctr">
            <a:solidFill>
              <a:srgbClr val="FF0000"/>
            </a:solidFill>
            <a:prstDash val="solid"/>
          </a:ln>
          <a:effectLst>
            <a:glow rad="63500">
              <a:schemeClr val="accent2">
                <a:satMod val="175000"/>
                <a:alpha val="40000"/>
              </a:schemeClr>
            </a:glo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2" name="Explosion 1 51"/>
          <p:cNvSpPr/>
          <p:nvPr/>
        </p:nvSpPr>
        <p:spPr>
          <a:xfrm>
            <a:off x="5011355" y="3111756"/>
            <a:ext cx="957263" cy="497274"/>
          </a:xfrm>
          <a:prstGeom prst="irregularSeal1">
            <a:avLst/>
          </a:prstGeom>
          <a:noFill/>
          <a:ln w="9525" cap="flat" cmpd="sng" algn="ctr">
            <a:solidFill>
              <a:srgbClr val="FF0000"/>
            </a:solidFill>
            <a:prstDash val="solid"/>
          </a:ln>
          <a:effectLst>
            <a:glow rad="63500">
              <a:schemeClr val="accent2">
                <a:satMod val="175000"/>
                <a:alpha val="40000"/>
              </a:schemeClr>
            </a:glo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3" name="Explosion 1 52"/>
          <p:cNvSpPr/>
          <p:nvPr/>
        </p:nvSpPr>
        <p:spPr>
          <a:xfrm>
            <a:off x="4850604" y="2455011"/>
            <a:ext cx="957263" cy="497274"/>
          </a:xfrm>
          <a:prstGeom prst="irregularSeal1">
            <a:avLst/>
          </a:prstGeom>
          <a:noFill/>
          <a:ln w="9525" cap="flat" cmpd="sng" algn="ctr">
            <a:solidFill>
              <a:srgbClr val="FF0000"/>
            </a:solidFill>
            <a:prstDash val="solid"/>
          </a:ln>
          <a:effectLst>
            <a:glow rad="63500">
              <a:schemeClr val="accent2">
                <a:satMod val="175000"/>
                <a:alpha val="40000"/>
              </a:schemeClr>
            </a:glow>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140480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6" grpId="0" animBg="1"/>
      <p:bldP spid="51" grpId="0" animBg="1"/>
      <p:bldP spid="52"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a:t>ComStack</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E78C5"/>
                </a:solidFill>
              </a:rPr>
              <a:t>Communication </a:t>
            </a:r>
            <a:r>
              <a:rPr lang="en-US" sz="2800" dirty="0" smtClean="0">
                <a:solidFill>
                  <a:srgbClr val="0E78C5"/>
                </a:solidFill>
              </a:rPr>
              <a:t>Stack</a:t>
            </a:r>
            <a:endParaRPr lang="en-US" sz="2800" dirty="0">
              <a:solidFill>
                <a:srgbClr val="0E78C5"/>
              </a:solidFill>
            </a:endParaRPr>
          </a:p>
        </p:txBody>
      </p:sp>
      <p:sp>
        <p:nvSpPr>
          <p:cNvPr id="3" name="Content Placeholder 2"/>
          <p:cNvSpPr>
            <a:spLocks noGrp="1"/>
          </p:cNvSpPr>
          <p:nvPr>
            <p:ph idx="1"/>
            <p:custDataLst>
              <p:tags r:id="rId9"/>
            </p:custDataLst>
          </p:nvPr>
        </p:nvSpPr>
        <p:spPr>
          <a:xfrm>
            <a:off x="3596640" y="1295400"/>
            <a:ext cx="711073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en-US" b="1" dirty="0" smtClean="0"/>
              <a:t>SDU - Service </a:t>
            </a:r>
            <a:r>
              <a:rPr lang="en-US" b="1" dirty="0"/>
              <a:t>Data </a:t>
            </a:r>
            <a:r>
              <a:rPr lang="en-US" b="1" dirty="0" smtClean="0"/>
              <a:t>Unit</a:t>
            </a:r>
            <a:r>
              <a:rPr lang="en-US" dirty="0" smtClean="0"/>
              <a:t>: </a:t>
            </a:r>
            <a:r>
              <a:rPr lang="en-US" dirty="0"/>
              <a:t>the data passed by an upper layer, with the request to transmit the data as well the data which is extracted </a:t>
            </a:r>
            <a:r>
              <a:rPr lang="en-US" dirty="0" smtClean="0"/>
              <a:t>after </a:t>
            </a:r>
            <a:r>
              <a:rPr lang="en-US" dirty="0"/>
              <a:t>reception by the lower layer and passed to the upper layer</a:t>
            </a:r>
            <a:r>
              <a:rPr lang="en-US" dirty="0" smtClean="0"/>
              <a:t>.</a:t>
            </a:r>
          </a:p>
          <a:p>
            <a:pPr algn="just"/>
            <a:endParaRPr lang="en-US" dirty="0" smtClean="0"/>
          </a:p>
          <a:p>
            <a:pPr algn="just"/>
            <a:r>
              <a:rPr lang="en-US" b="1" dirty="0" smtClean="0"/>
              <a:t>PCI - </a:t>
            </a:r>
            <a:r>
              <a:rPr lang="en-US" b="1" dirty="0"/>
              <a:t>Protocol Control </a:t>
            </a:r>
            <a:r>
              <a:rPr lang="en-US" b="1" dirty="0" smtClean="0"/>
              <a:t>Information</a:t>
            </a:r>
            <a:r>
              <a:rPr lang="en-US" dirty="0" smtClean="0"/>
              <a:t>: </a:t>
            </a:r>
            <a:r>
              <a:rPr lang="en-US" dirty="0"/>
              <a:t>needed to pass a SDU from one instance of a specific protocol layer to another </a:t>
            </a:r>
            <a:r>
              <a:rPr lang="en-US" dirty="0" smtClean="0"/>
              <a:t>instance. Added </a:t>
            </a:r>
            <a:r>
              <a:rPr lang="en-US" dirty="0"/>
              <a:t>by a protocol layer on the transmission side and is removed again on the receiving </a:t>
            </a:r>
            <a:r>
              <a:rPr lang="en-US" dirty="0" smtClean="0"/>
              <a:t>side.</a:t>
            </a:r>
          </a:p>
          <a:p>
            <a:pPr algn="just"/>
            <a:endParaRPr lang="en-US" dirty="0" smtClean="0"/>
          </a:p>
          <a:p>
            <a:pPr algn="just"/>
            <a:r>
              <a:rPr lang="en-US" b="1" dirty="0" smtClean="0"/>
              <a:t>PDU - </a:t>
            </a:r>
            <a:r>
              <a:rPr lang="en-US" b="1" dirty="0"/>
              <a:t>Protocol Data </a:t>
            </a:r>
            <a:r>
              <a:rPr lang="en-US" b="1" dirty="0" smtClean="0"/>
              <a:t>Unit</a:t>
            </a:r>
            <a:r>
              <a:rPr lang="en-US" dirty="0" smtClean="0"/>
              <a:t>: </a:t>
            </a:r>
            <a:r>
              <a:rPr lang="en-US" dirty="0"/>
              <a:t>contains SDU and PCI</a:t>
            </a:r>
            <a:r>
              <a:rPr lang="en-US" dirty="0" smtClean="0"/>
              <a:t>. </a:t>
            </a:r>
            <a:r>
              <a:rPr lang="en-US" dirty="0"/>
              <a:t>On the transmission side the PDU is passed from the upper layer to the lower layer, which interprets this PDU as its SDU.</a:t>
            </a:r>
          </a:p>
        </p:txBody>
      </p:sp>
      <p:pic>
        <p:nvPicPr>
          <p:cNvPr id="10" name="Picture 9"/>
          <p:cNvPicPr>
            <a:picLocks noChangeAspect="1"/>
          </p:cNvPicPr>
          <p:nvPr>
            <p:custDataLst>
              <p:tags r:id="rId10"/>
            </p:custDataLst>
          </p:nvPr>
        </p:nvPicPr>
        <p:blipFill>
          <a:blip r:embed="rId12"/>
          <a:stretch>
            <a:fillRect/>
          </a:stretch>
        </p:blipFill>
        <p:spPr>
          <a:xfrm>
            <a:off x="483062" y="1295400"/>
            <a:ext cx="2968798" cy="4173728"/>
          </a:xfrm>
          <a:prstGeom prst="rect">
            <a:avLst/>
          </a:prstGeom>
        </p:spPr>
      </p:pic>
    </p:spTree>
    <p:custDataLst>
      <p:tags r:id="rId1"/>
    </p:custDataLst>
    <p:extLst>
      <p:ext uri="{BB962C8B-B14F-4D97-AF65-F5344CB8AC3E}">
        <p14:creationId xmlns:p14="http://schemas.microsoft.com/office/powerpoint/2010/main" val="196547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AUTOSAR </a:t>
            </a:r>
            <a:r>
              <a:rPr kumimoji="0" lang="en-US" sz="2800" b="0" i="0" u="none" strike="noStrike" kern="0" cap="none" normalizeH="0" baseline="0" noProof="0" dirty="0" err="1" smtClean="0">
                <a:ln>
                  <a:noFill/>
                </a:ln>
                <a:effectLst/>
                <a:uLnTx/>
                <a:uFillTx/>
              </a:rPr>
              <a:t>ComStack</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7"/>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CAN Driver</a:t>
            </a:r>
            <a:endParaRPr lang="en-US" sz="2800" dirty="0">
              <a:solidFill>
                <a:srgbClr val="0E78C5"/>
              </a:solidFill>
            </a:endParaRPr>
          </a:p>
        </p:txBody>
      </p:sp>
      <p:pic>
        <p:nvPicPr>
          <p:cNvPr id="2050" name="Picture 2"/>
          <p:cNvPicPr>
            <a:picLocks noChangeAspect="1" noChangeArrowheads="1"/>
          </p:cNvPicPr>
          <p:nvPr>
            <p:custDataLst>
              <p:tags r:id="rId8"/>
            </p:custDataLst>
          </p:nvPr>
        </p:nvPicPr>
        <p:blipFill>
          <a:blip r:embed="rId11">
            <a:extLst>
              <a:ext uri="{28A0092B-C50C-407E-A947-70E740481C1C}">
                <a14:useLocalDpi xmlns:a14="http://schemas.microsoft.com/office/drawing/2010/main" val="0"/>
              </a:ext>
            </a:extLst>
          </a:blip>
          <a:srcRect/>
          <a:stretch>
            <a:fillRect/>
          </a:stretch>
        </p:blipFill>
        <p:spPr bwMode="auto">
          <a:xfrm>
            <a:off x="3303196" y="1042121"/>
            <a:ext cx="4373583" cy="443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custDataLst>
              <p:tags r:id="rId9"/>
            </p:custDataLst>
          </p:nvPr>
        </p:nvSpPr>
        <p:spPr>
          <a:xfrm>
            <a:off x="5269832" y="5069305"/>
            <a:ext cx="1155031" cy="378995"/>
          </a:xfrm>
          <a:prstGeom prst="roundRect">
            <a:avLst/>
          </a:prstGeom>
          <a:noFill/>
          <a:ln w="38100" cap="flat" cmpd="sng" algn="ctr">
            <a:solidFill>
              <a:schemeClr val="accent5">
                <a:lumMod val="20000"/>
                <a:lumOff val="8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190588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smtClean="0"/>
              <a:t>ComStack</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CAN Driver - Definitions</a:t>
            </a:r>
            <a:endParaRPr lang="en-US" sz="2800" dirty="0">
              <a:solidFill>
                <a:srgbClr val="0E78C5"/>
              </a:solidFill>
            </a:endParaRPr>
          </a:p>
        </p:txBody>
      </p:sp>
      <p:pic>
        <p:nvPicPr>
          <p:cNvPr id="12" name="Picture 11"/>
          <p:cNvPicPr>
            <a:picLocks noChangeAspect="1"/>
          </p:cNvPicPr>
          <p:nvPr>
            <p:custDataLst>
              <p:tags r:id="rId9"/>
            </p:custDataLst>
          </p:nvPr>
        </p:nvPicPr>
        <p:blipFill>
          <a:blip r:embed="rId22"/>
          <a:stretch>
            <a:fillRect/>
          </a:stretch>
        </p:blipFill>
        <p:spPr>
          <a:xfrm>
            <a:off x="4473488" y="453390"/>
            <a:ext cx="6054469" cy="4849915"/>
          </a:xfrm>
          <a:prstGeom prst="rect">
            <a:avLst/>
          </a:prstGeom>
        </p:spPr>
      </p:pic>
      <p:sp>
        <p:nvSpPr>
          <p:cNvPr id="13" name="Content Placeholder 2"/>
          <p:cNvSpPr>
            <a:spLocks noGrp="1"/>
          </p:cNvSpPr>
          <p:nvPr>
            <p:ph idx="1"/>
            <p:custDataLst>
              <p:tags r:id="rId10"/>
            </p:custDataLst>
          </p:nvPr>
        </p:nvSpPr>
        <p:spPr>
          <a:xfrm>
            <a:off x="266700" y="1684019"/>
            <a:ext cx="3819095" cy="3799625"/>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en-US" b="1" dirty="0" smtClean="0"/>
              <a:t>CAN Controller</a:t>
            </a:r>
            <a:r>
              <a:rPr lang="en-US" dirty="0" smtClean="0"/>
              <a:t>: serves exactly one physical channel.</a:t>
            </a:r>
          </a:p>
          <a:p>
            <a:pPr algn="just"/>
            <a:r>
              <a:rPr lang="en-US" b="1" dirty="0" smtClean="0"/>
              <a:t>CAN Hardware Unit</a:t>
            </a:r>
            <a:r>
              <a:rPr lang="en-US" dirty="0" smtClean="0"/>
              <a:t>: </a:t>
            </a:r>
            <a:r>
              <a:rPr lang="en-US" dirty="0"/>
              <a:t>may consists of one or multiple CAN controllers </a:t>
            </a:r>
            <a:r>
              <a:rPr lang="en-US" dirty="0" smtClean="0"/>
              <a:t>and CAN </a:t>
            </a:r>
            <a:r>
              <a:rPr lang="en-US" dirty="0"/>
              <a:t>RAM </a:t>
            </a:r>
            <a:r>
              <a:rPr lang="en-US" dirty="0" smtClean="0"/>
              <a:t>(Mailbox) areas</a:t>
            </a:r>
            <a:r>
              <a:rPr lang="en-US" dirty="0"/>
              <a:t>. </a:t>
            </a:r>
          </a:p>
          <a:p>
            <a:pPr algn="just"/>
            <a:r>
              <a:rPr lang="en-US" b="1" dirty="0" smtClean="0"/>
              <a:t>CAN Hardware Object</a:t>
            </a:r>
            <a:r>
              <a:rPr lang="en-US" dirty="0" smtClean="0"/>
              <a:t>: a PDU buffer inside CAN RAM of CAN Hardware Unit/CAN Controller.</a:t>
            </a:r>
            <a:endParaRPr lang="en-US" dirty="0"/>
          </a:p>
        </p:txBody>
      </p:sp>
      <p:grpSp>
        <p:nvGrpSpPr>
          <p:cNvPr id="11" name="Group 10"/>
          <p:cNvGrpSpPr/>
          <p:nvPr/>
        </p:nvGrpSpPr>
        <p:grpSpPr>
          <a:xfrm>
            <a:off x="5033594" y="2674632"/>
            <a:ext cx="4399966" cy="2768266"/>
            <a:chOff x="1513154" y="2205789"/>
            <a:chExt cx="4399966" cy="2768266"/>
          </a:xfrm>
        </p:grpSpPr>
        <p:sp>
          <p:nvSpPr>
            <p:cNvPr id="14" name="Rectangle 13"/>
            <p:cNvSpPr/>
            <p:nvPr>
              <p:custDataLst>
                <p:tags r:id="rId11"/>
              </p:custDataLst>
            </p:nvPr>
          </p:nvSpPr>
          <p:spPr>
            <a:xfrm>
              <a:off x="1989221" y="2205789"/>
              <a:ext cx="3729790" cy="1419727"/>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lstStyle/>
            <a:p>
              <a:pPr marL="0" marR="0" indent="0" defTabSz="914400" eaLnBrk="1" fontAlgn="auto" latinLnBrk="0" hangingPunct="1">
                <a:lnSpc>
                  <a:spcPct val="100000"/>
                </a:lnSpc>
                <a:spcBef>
                  <a:spcPts val="0"/>
                </a:spcBef>
                <a:spcAft>
                  <a:spcPts val="0"/>
                </a:spcAft>
                <a:buClrTx/>
                <a:buSzTx/>
                <a:buFontTx/>
                <a:buNone/>
                <a:tabLst/>
              </a:pPr>
              <a:r>
                <a:rPr kumimoji="0" lang="en-US" sz="1800" b="1" i="0" u="none" strike="noStrike" kern="0" cap="none" spc="0" normalizeH="0" baseline="0" noProof="0" dirty="0" smtClean="0">
                  <a:ln>
                    <a:noFill/>
                  </a:ln>
                  <a:solidFill>
                    <a:srgbClr val="000000"/>
                  </a:solidFill>
                  <a:effectLst/>
                  <a:uLnTx/>
                  <a:uFillTx/>
                  <a:latin typeface="Bosch Office Sans"/>
                  <a:ea typeface="+mn-ea"/>
                  <a:cs typeface="+mn-cs"/>
                </a:rPr>
                <a:t>CAN Controller</a:t>
              </a:r>
            </a:p>
          </p:txBody>
        </p:sp>
        <p:sp>
          <p:nvSpPr>
            <p:cNvPr id="15" name="Rectangle 14"/>
            <p:cNvSpPr/>
            <p:nvPr>
              <p:custDataLst>
                <p:tags r:id="rId12"/>
              </p:custDataLst>
            </p:nvPr>
          </p:nvSpPr>
          <p:spPr>
            <a:xfrm>
              <a:off x="2286000" y="2703095"/>
              <a:ext cx="3184357" cy="762000"/>
            </a:xfrm>
            <a:prstGeom prst="rect">
              <a:avLst/>
            </a:prstGeom>
            <a:noFill/>
            <a:ln w="12700" cap="flat" cmpd="sng" algn="ctr">
              <a:solidFill>
                <a:srgbClr val="3F136C"/>
              </a:solidFill>
              <a:prstDash val="dash"/>
            </a:ln>
            <a:effectLst/>
          </p:spPr>
          <p:txBody>
            <a:bodyPr rtlCol="0" anchor="t"/>
            <a:lstStyle/>
            <a:p>
              <a:pPr marL="0" marR="0" indent="0" defTabSz="914400" eaLnBrk="1" fontAlgn="auto" latinLnBrk="0" hangingPunct="1">
                <a:lnSpc>
                  <a:spcPct val="100000"/>
                </a:lnSpc>
                <a:spcBef>
                  <a:spcPts val="0"/>
                </a:spcBef>
                <a:spcAft>
                  <a:spcPts val="0"/>
                </a:spcAft>
                <a:buClrTx/>
                <a:buSzTx/>
                <a:buFontTx/>
                <a:buNone/>
                <a:tabLst/>
              </a:pPr>
              <a:r>
                <a:rPr kumimoji="0" lang="en-US" sz="900" b="1" i="0" u="none" strike="noStrike" kern="0" cap="none" spc="0" normalizeH="0" baseline="0" noProof="0" dirty="0" smtClean="0">
                  <a:ln>
                    <a:noFill/>
                  </a:ln>
                  <a:solidFill>
                    <a:schemeClr val="bg1"/>
                  </a:solidFill>
                  <a:effectLst/>
                  <a:uLnTx/>
                  <a:uFillTx/>
                  <a:latin typeface="Bosch Office Sans"/>
                  <a:ea typeface="+mn-ea"/>
                  <a:cs typeface="+mn-cs"/>
                </a:rPr>
                <a:t>Mailbox</a:t>
              </a:r>
            </a:p>
          </p:txBody>
        </p:sp>
        <p:sp>
          <p:nvSpPr>
            <p:cNvPr id="16" name="Rounded Rectangle 15"/>
            <p:cNvSpPr/>
            <p:nvPr>
              <p:custDataLst>
                <p:tags r:id="rId13"/>
              </p:custDataLst>
            </p:nvPr>
          </p:nvSpPr>
          <p:spPr>
            <a:xfrm>
              <a:off x="2550695" y="2943726"/>
              <a:ext cx="802105" cy="409074"/>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chemeClr val="bg1"/>
                  </a:solidFill>
                  <a:effectLst/>
                  <a:uLnTx/>
                  <a:uFillTx/>
                  <a:latin typeface="Bosch Office Sans"/>
                  <a:ea typeface="+mn-ea"/>
                  <a:cs typeface="+mn-cs"/>
                </a:rPr>
                <a:t>CAN HW </a:t>
              </a:r>
              <a:r>
                <a:rPr kumimoji="0" lang="en-US" sz="1200" b="0" i="0" u="none" strike="noStrike" kern="0" cap="none" spc="0" normalizeH="0" baseline="0" noProof="0" dirty="0" err="1" smtClean="0">
                  <a:ln>
                    <a:noFill/>
                  </a:ln>
                  <a:solidFill>
                    <a:schemeClr val="bg1"/>
                  </a:solidFill>
                  <a:effectLst/>
                  <a:uLnTx/>
                  <a:uFillTx/>
                  <a:latin typeface="Bosch Office Sans"/>
                  <a:ea typeface="+mn-ea"/>
                  <a:cs typeface="+mn-cs"/>
                </a:rPr>
                <a:t>Obj</a:t>
              </a:r>
              <a:endParaRPr kumimoji="0" lang="en-US" sz="12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17" name="Rounded Rectangle 16"/>
            <p:cNvSpPr/>
            <p:nvPr>
              <p:custDataLst>
                <p:tags r:id="rId14"/>
              </p:custDataLst>
            </p:nvPr>
          </p:nvSpPr>
          <p:spPr>
            <a:xfrm>
              <a:off x="3524785" y="2943726"/>
              <a:ext cx="802105" cy="409074"/>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chemeClr val="bg1"/>
                  </a:solidFill>
                  <a:effectLst/>
                  <a:uLnTx/>
                  <a:uFillTx/>
                  <a:latin typeface="Bosch Office Sans"/>
                  <a:ea typeface="+mn-ea"/>
                  <a:cs typeface="+mn-cs"/>
                </a:rPr>
                <a:t>CAN HW </a:t>
              </a:r>
              <a:r>
                <a:rPr kumimoji="0" lang="en-US" sz="1200" b="0" i="0" u="none" strike="noStrike" kern="0" cap="none" spc="0" normalizeH="0" baseline="0" noProof="0" dirty="0" err="1" smtClean="0">
                  <a:ln>
                    <a:noFill/>
                  </a:ln>
                  <a:solidFill>
                    <a:schemeClr val="bg1"/>
                  </a:solidFill>
                  <a:effectLst/>
                  <a:uLnTx/>
                  <a:uFillTx/>
                  <a:latin typeface="Bosch Office Sans"/>
                  <a:ea typeface="+mn-ea"/>
                  <a:cs typeface="+mn-cs"/>
                </a:rPr>
                <a:t>Obj</a:t>
              </a:r>
              <a:endParaRPr kumimoji="0" lang="en-US" sz="12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18" name="Rounded Rectangle 17"/>
            <p:cNvSpPr/>
            <p:nvPr>
              <p:custDataLst>
                <p:tags r:id="rId15"/>
              </p:custDataLst>
            </p:nvPr>
          </p:nvSpPr>
          <p:spPr>
            <a:xfrm>
              <a:off x="4498875" y="2943726"/>
              <a:ext cx="802105" cy="409074"/>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chemeClr val="bg1"/>
                  </a:solidFill>
                  <a:effectLst/>
                  <a:uLnTx/>
                  <a:uFillTx/>
                  <a:latin typeface="Bosch Office Sans"/>
                  <a:ea typeface="+mn-ea"/>
                  <a:cs typeface="+mn-cs"/>
                </a:rPr>
                <a:t>CAN HW </a:t>
              </a:r>
              <a:r>
                <a:rPr kumimoji="0" lang="en-US" sz="1200" b="0" i="0" u="none" strike="noStrike" kern="0" cap="none" spc="0" normalizeH="0" baseline="0" noProof="0" dirty="0" err="1" smtClean="0">
                  <a:ln>
                    <a:noFill/>
                  </a:ln>
                  <a:solidFill>
                    <a:schemeClr val="bg1"/>
                  </a:solidFill>
                  <a:effectLst/>
                  <a:uLnTx/>
                  <a:uFillTx/>
                  <a:latin typeface="Bosch Office Sans"/>
                  <a:ea typeface="+mn-ea"/>
                  <a:cs typeface="+mn-cs"/>
                </a:rPr>
                <a:t>Obj</a:t>
              </a:r>
              <a:endParaRPr kumimoji="0" lang="en-US" sz="12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19" name="Rectangle 18"/>
            <p:cNvSpPr/>
            <p:nvPr>
              <p:custDataLst>
                <p:tags r:id="rId16"/>
              </p:custDataLst>
            </p:nvPr>
          </p:nvSpPr>
          <p:spPr>
            <a:xfrm>
              <a:off x="2516839" y="3880327"/>
              <a:ext cx="2750285" cy="433136"/>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rgbClr val="000000"/>
                  </a:solidFill>
                  <a:effectLst/>
                  <a:uLnTx/>
                  <a:uFillTx/>
                  <a:latin typeface="Bosch Office Sans"/>
                  <a:ea typeface="+mn-ea"/>
                  <a:cs typeface="+mn-cs"/>
                </a:rPr>
                <a:t>CAN Transceiver</a:t>
              </a:r>
            </a:p>
          </p:txBody>
        </p:sp>
        <p:sp>
          <p:nvSpPr>
            <p:cNvPr id="20" name="Up-Down Arrow 19"/>
            <p:cNvSpPr/>
            <p:nvPr>
              <p:custDataLst>
                <p:tags r:id="rId17"/>
              </p:custDataLst>
            </p:nvPr>
          </p:nvSpPr>
          <p:spPr>
            <a:xfrm>
              <a:off x="3813543" y="3631866"/>
              <a:ext cx="156878" cy="240631"/>
            </a:xfrm>
            <a:prstGeom prst="upDownArrow">
              <a:avLst/>
            </a:prstGeom>
            <a:solidFill>
              <a:srgbClr val="FFC00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 name="Up-Down Arrow 20"/>
            <p:cNvSpPr/>
            <p:nvPr>
              <p:custDataLst>
                <p:tags r:id="rId18"/>
              </p:custDataLst>
            </p:nvPr>
          </p:nvSpPr>
          <p:spPr>
            <a:xfrm>
              <a:off x="3813543" y="4310691"/>
              <a:ext cx="156878" cy="240631"/>
            </a:xfrm>
            <a:prstGeom prst="upDownArrow">
              <a:avLst/>
            </a:prstGeom>
            <a:solidFill>
              <a:srgbClr val="FFC00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22" name="Straight Connector 21"/>
            <p:cNvCxnSpPr/>
            <p:nvPr>
              <p:custDataLst>
                <p:tags r:id="rId19"/>
              </p:custDataLst>
            </p:nvPr>
          </p:nvCxnSpPr>
          <p:spPr>
            <a:xfrm>
              <a:off x="1737360" y="4566363"/>
              <a:ext cx="41757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custDataLst>
                <p:tags r:id="rId20"/>
              </p:custDataLst>
            </p:nvPr>
          </p:nvSpPr>
          <p:spPr>
            <a:xfrm>
              <a:off x="1513154" y="4615915"/>
              <a:ext cx="1453582" cy="3581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600" b="0" i="0" u="none" strike="noStrike" kern="0" cap="none" spc="0" normalizeH="0" baseline="0" noProof="0" dirty="0" smtClean="0">
                  <a:ln>
                    <a:noFill/>
                  </a:ln>
                  <a:solidFill>
                    <a:srgbClr val="000000"/>
                  </a:solidFill>
                  <a:effectLst/>
                  <a:uLnTx/>
                  <a:uFillTx/>
                </a:rPr>
                <a:t>CAN Network</a:t>
              </a:r>
            </a:p>
          </p:txBody>
        </p:sp>
      </p:grpSp>
    </p:spTree>
    <p:custDataLst>
      <p:tags r:id="rId1"/>
    </p:custDataLst>
    <p:extLst>
      <p:ext uri="{BB962C8B-B14F-4D97-AF65-F5344CB8AC3E}">
        <p14:creationId xmlns:p14="http://schemas.microsoft.com/office/powerpoint/2010/main" val="302114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par>
                                <p:cTn id="23" presetID="10" presetClass="exit" presetSubtype="0" fill="hold" nodeType="with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AUTOSAR </a:t>
            </a:r>
            <a:r>
              <a:rPr lang="en-US" sz="2800" kern="0" dirty="0" err="1"/>
              <a:t>ComStack</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Pham Vo Hoai Anh (RBVH/ESS1) | 4/29/2016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E78C5"/>
                </a:solidFill>
              </a:rPr>
              <a:t>CAN Driver</a:t>
            </a:r>
            <a:endParaRPr lang="en-US" sz="2800" dirty="0">
              <a:solidFill>
                <a:srgbClr val="0E78C5"/>
              </a:solidFill>
            </a:endParaRPr>
          </a:p>
        </p:txBody>
      </p:sp>
      <p:sp>
        <p:nvSpPr>
          <p:cNvPr id="3" name="Content Placeholder 2"/>
          <p:cNvSpPr>
            <a:spLocks noGrp="1"/>
          </p:cNvSpPr>
          <p:nvPr>
            <p:ph idx="1"/>
            <p:custDataLst>
              <p:tags r:id="rId9"/>
            </p:custDataLst>
          </p:nvPr>
        </p:nvSpPr>
        <p:spPr>
          <a:xfrm>
            <a:off x="3026410" y="1295400"/>
            <a:ext cx="768096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en-US" dirty="0" smtClean="0"/>
              <a:t>Performs </a:t>
            </a:r>
            <a:r>
              <a:rPr lang="en-US" dirty="0"/>
              <a:t>the hardware access and offers a hardware independent API to the upper </a:t>
            </a:r>
            <a:r>
              <a:rPr lang="en-US" dirty="0" smtClean="0"/>
              <a:t>layer</a:t>
            </a:r>
          </a:p>
          <a:p>
            <a:pPr algn="just"/>
            <a:endParaRPr lang="en-US" dirty="0" smtClean="0"/>
          </a:p>
          <a:p>
            <a:pPr algn="just"/>
            <a:r>
              <a:rPr lang="en-US" dirty="0" smtClean="0"/>
              <a:t>Only access </a:t>
            </a:r>
            <a:r>
              <a:rPr lang="en-US" dirty="0" err="1" smtClean="0"/>
              <a:t>CanIf</a:t>
            </a:r>
            <a:r>
              <a:rPr lang="en-US" dirty="0" smtClean="0"/>
              <a:t> from upper layer.</a:t>
            </a:r>
          </a:p>
          <a:p>
            <a:pPr algn="just"/>
            <a:endParaRPr lang="en-US" dirty="0" smtClean="0"/>
          </a:p>
          <a:p>
            <a:pPr algn="just"/>
            <a:r>
              <a:rPr lang="en-US" dirty="0" smtClean="0"/>
              <a:t>Provide service for initiating transmission.</a:t>
            </a:r>
          </a:p>
          <a:p>
            <a:pPr algn="just"/>
            <a:endParaRPr lang="en-US" dirty="0" smtClean="0"/>
          </a:p>
          <a:p>
            <a:pPr algn="just"/>
            <a:r>
              <a:rPr lang="en-US" dirty="0" smtClean="0"/>
              <a:t>Calls </a:t>
            </a:r>
            <a:r>
              <a:rPr lang="en-US" dirty="0"/>
              <a:t>the callback functions of the </a:t>
            </a:r>
            <a:r>
              <a:rPr lang="en-US" dirty="0" err="1"/>
              <a:t>CanIf</a:t>
            </a:r>
            <a:r>
              <a:rPr lang="en-US" dirty="0"/>
              <a:t> module for notifying events, independently from the </a:t>
            </a:r>
            <a:r>
              <a:rPr lang="en-US" dirty="0" smtClean="0"/>
              <a:t>hardware</a:t>
            </a:r>
          </a:p>
          <a:p>
            <a:pPr algn="just"/>
            <a:endParaRPr lang="en-US" dirty="0" smtClean="0"/>
          </a:p>
          <a:p>
            <a:pPr algn="just"/>
            <a:r>
              <a:rPr lang="en-US" dirty="0" smtClean="0"/>
              <a:t>Provides </a:t>
            </a:r>
            <a:r>
              <a:rPr lang="en-US" dirty="0"/>
              <a:t>services to control the behavior and state of the CAN controllers.</a:t>
            </a:r>
          </a:p>
        </p:txBody>
      </p:sp>
      <p:pic>
        <p:nvPicPr>
          <p:cNvPr id="11" name="Picture 10"/>
          <p:cNvPicPr>
            <a:picLocks noChangeAspect="1"/>
          </p:cNvPicPr>
          <p:nvPr>
            <p:custDataLst>
              <p:tags r:id="rId10"/>
            </p:custDataLst>
          </p:nvPr>
        </p:nvPicPr>
        <p:blipFill>
          <a:blip r:embed="rId14"/>
          <a:stretch>
            <a:fillRect/>
          </a:stretch>
        </p:blipFill>
        <p:spPr>
          <a:xfrm>
            <a:off x="537845" y="1349851"/>
            <a:ext cx="1562100" cy="1657350"/>
          </a:xfrm>
          <a:prstGeom prst="rect">
            <a:avLst/>
          </a:prstGeom>
        </p:spPr>
      </p:pic>
      <p:pic>
        <p:nvPicPr>
          <p:cNvPr id="12" name="Picture 11"/>
          <p:cNvPicPr>
            <a:picLocks noChangeAspect="1"/>
          </p:cNvPicPr>
          <p:nvPr>
            <p:custDataLst>
              <p:tags r:id="rId11"/>
            </p:custDataLst>
          </p:nvPr>
        </p:nvPicPr>
        <p:blipFill>
          <a:blip r:embed="rId15"/>
          <a:stretch>
            <a:fillRect/>
          </a:stretch>
        </p:blipFill>
        <p:spPr>
          <a:xfrm>
            <a:off x="111823" y="2817812"/>
            <a:ext cx="2914587" cy="1492409"/>
          </a:xfrm>
          <a:prstGeom prst="rect">
            <a:avLst/>
          </a:prstGeom>
        </p:spPr>
      </p:pic>
      <p:pic>
        <p:nvPicPr>
          <p:cNvPr id="13" name="Picture 12"/>
          <p:cNvPicPr>
            <a:picLocks noChangeAspect="1"/>
          </p:cNvPicPr>
          <p:nvPr>
            <p:custDataLst>
              <p:tags r:id="rId12"/>
            </p:custDataLst>
          </p:nvPr>
        </p:nvPicPr>
        <p:blipFill>
          <a:blip r:embed="rId16"/>
          <a:stretch>
            <a:fillRect/>
          </a:stretch>
        </p:blipFill>
        <p:spPr>
          <a:xfrm>
            <a:off x="302792" y="3206432"/>
            <a:ext cx="2532647" cy="2349131"/>
          </a:xfrm>
          <a:prstGeom prst="rect">
            <a:avLst/>
          </a:prstGeom>
        </p:spPr>
      </p:pic>
    </p:spTree>
    <p:custDataLst>
      <p:tags r:id="rId1"/>
    </p:custDataLst>
    <p:extLst>
      <p:ext uri="{BB962C8B-B14F-4D97-AF65-F5344CB8AC3E}">
        <p14:creationId xmlns:p14="http://schemas.microsoft.com/office/powerpoint/2010/main" val="50013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xit" presetSubtype="0" fill="hold" nodeType="with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xit" presetSubtype="0" fill="hold" nodeType="withEffect">
                                  <p:stCondLst>
                                    <p:cond delay="0"/>
                                  </p:stCondLst>
                                  <p:childTnLst>
                                    <p:animEffect transition="out" filter="fade">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VH_Hc1"/>
  <p:tag name="ML_2" val="Bosch2.mcr"/>
  <p:tag name="ML_LAYOUT_RESOURCE" val="BOSCH2_16_9_NAVI.mcr"/>
  <p:tag name="FIELD.CONF.SUFFIX.CONTENT" val="\n | "/>
  <p:tag name="FIELD.CONF.COMBOINDEX" val="0"/>
  <p:tag name="FIELD.REM_ABL.SUFFIX.CONTENT" val="&#10;\n"/>
  <p:tag name="FIELD.COPY.CONTENT" val="© Robert Bosch Engineering and Business Solutions Vietnam Company Limited 2016. All rights reserved, also regarding any disposal, exploitation, reproduction, editing, distribution, as well as in the event of applications for industrial property rights."/>
  <p:tag name="FIELD.COPY.VALUE" val="© Robert Bosch Engineering and Business Solutions Vietnam Company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SUFFIX.CONTENT" val=" | "/>
  <p:tag name="FIELDS.INITIALIZED" val="1"/>
  <p:tag name="FIELD.DATE.CONTENT" val="4/29/2016"/>
  <p:tag name="FIELD.DATE.VALUE" val="4/29/2016"/>
  <p:tag name="FIELD.DATE.COMBOINDEX" val="-2"/>
  <p:tag name="FIELD.REM_ABL.COMBOINDEX" val="-2"/>
  <p:tag name="FIELD.CHAPTER.COMBOINDEX" val="-2"/>
  <p:tag name="FIELD.REM_ANL.COMBOINDEX" val="-2"/>
  <p:tag name="FIELD.DPT.CONTENT" val="Pham Vo Hoai Anh (RBVH/ESS1)"/>
  <p:tag name="FIELD.DPT.VALUE" val="Pham Vo Hoai Anh (RBVH/ESS1) | "/>
  <p:tag name="FIELD.DPT.COMBOINDEX" val="-2"/>
  <p:tag name="CONFIG" val="BOSCH2"/>
  <p:tag name="CFG.VERSION" val="0"/>
  <p:tag name="CFG.LAYOUTID" val="Bosch Layout 16:9 with Navigation Bar (new colored style)"/>
  <p:tag name="CFG.LAYOUTRES" val="BOSCH2_16_9_NAVI"/>
  <p:tag name="MAPNAME" val="Map1"/>
  <p:tag name="LICENSEKEY" val="46504b9e-b1c9-48ed-967f-a36de42ae84b"/>
  <p:tag name="TITLEMASTERMASTERNAME" val="TitleSlide"/>
  <p:tag name="TITLEMASTERSHAPESETGROUPCLASSNAME" val="ShapeSetGroup1"/>
  <p:tag name="TITLEMASTERCOLORSETGROUPCLASSNAME" val="ColorSetGroup4"/>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4"/>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4"/>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0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0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0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0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0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GraphicUser"/>
  <p:tag name="COLORSETGROUPCLASSNAME" val="ColorSetGroup4"/>
  <p:tag name="FONTSETGROUPCLASSNAME" val="FontSetGroup1"/>
  <p:tag name="SHAPECLASSNAME" val="TitleOnTitleSlides"/>
  <p:tag name="SHAPECLASSPROTECTIONTYPE" val="0"/>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1;-1;DarkBlue;-1;-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1;-1;DarkBlue;-1;-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1;-1;DarkBlue;-1;-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1;-1;DarkBlue;-1;-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1;-1;Turquoise;-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StaticAgenda"/>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2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4"/>
  <p:tag name="FONTSETGROUPCLASSNAME" val="FontSetGroup1"/>
  <p:tag name="SHAPECLASSNAME" val="FooterLine1OnSlides"/>
  <p:tag name="SHAPECLASSPROTECTIONTYPE" val="63"/>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4"/>
  <p:tag name="FONTSETGROUPCLASSNAME" val="FontSetGroup1"/>
  <p:tag name="SHAPECLASSNAME" val="FooterLine2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4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4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4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4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4"/>
  <p:tag name="FONTSETGROUPCLASSNAME" val="FontSetGroup1"/>
  <p:tag name="SHAPECLASSNAME" val="PageNumber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5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15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5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5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5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5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4"/>
  <p:tag name="FONTSETGROUPCLASSNAME" val="FontSetGroup1"/>
  <p:tag name="SHAPECLASSNAME" val="Attachment"/>
  <p:tag name="SHAPECLASSPROTECTIONTYPE" val="3"/>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16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6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6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6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6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6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4"/>
  <p:tag name="FONTSETGROUPCLASSNAME" val="FontSetGroup1"/>
  <p:tag name="SHAPECLASSNAME" val="tNavbar"/>
  <p:tag name="SHAPECLASSPROTECTIONTYPE" val="31"/>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7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17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7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7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7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7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7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Black;-2"/>
  <p:tag name="COLORSETCLASSNAME" val="ColorSet1"/>
  <p:tag name="MLI" val="1"/>
  <p:tag name="SHAPESETGROUPCLASSNAME" val="ShapeSetGroup1"/>
  <p:tag name="SHAPESETCLASSNAME" val="StaticAgenda"/>
  <p:tag name="COLORSETGROUPCLASSNAME" val="ColorSetGroup4"/>
  <p:tag name="FONTSETGROUPCLASSNAME" val="FontSetGroup1"/>
  <p:tag name="SHAPECLASSNAME" val="TitleOnAgenda"/>
  <p:tag name="SHAPECLASSPROTECTIONTYPE" val="9"/>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1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8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4"/>
  <p:tag name="FONTSETGROUPCLASSNAME" val="FontSetGroup1"/>
  <p:tag name="SHAPECLASSNAME" val="BodyOnAgenda"/>
  <p:tag name="SHAPECLASSPROTECTIONTYPE" val="0"/>
  <p:tag name="COLORS" val="-2;-2;-2;-2;-1;-2"/>
</p:tagLst>
</file>

<file path=ppt/tags/tag19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9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19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19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19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19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19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19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19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4"/>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0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0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20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0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0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0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0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0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21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21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1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1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1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1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3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23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2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3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2"/>
  <p:tag name="COLORS" val="-1;-1;Turquoise;-1;-1;-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2"/>
  <p:tag name="COLORS" val="-1;-1;Turquoise;-1;-1;-2"/>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4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24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5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5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5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2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2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2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2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26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2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7.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6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7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79.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281.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282.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28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8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8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8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87.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8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8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29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9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9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9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29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29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29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4"/>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0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30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30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30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3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30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30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1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1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31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3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3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31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1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31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31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2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2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32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3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32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3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32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3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3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33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3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33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335.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36.xml><?xml version="1.0" encoding="utf-8"?>
<p:tagLst xmlns:a="http://schemas.openxmlformats.org/drawingml/2006/main" xmlns:r="http://schemas.openxmlformats.org/officeDocument/2006/relationships" xmlns:p="http://schemas.openxmlformats.org/presentationml/2006/main">
  <p:tag name="COLORSETCLASSNAME" val="ColorSet2"/>
  <p:tag name="COLORS" val="Black;-1;Black;-1;-1;-2"/>
</p:tagLst>
</file>

<file path=ppt/tags/tag33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3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3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4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4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4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43.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34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4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4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47.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34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4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Black;-1;Black;-1;-1;-2"/>
</p:tagLst>
</file>

<file path=ppt/tags/tag35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51.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352.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353.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354.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355.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356.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35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5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5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60.xml><?xml version="1.0" encoding="utf-8"?>
<p:tagLst xmlns:a="http://schemas.openxmlformats.org/drawingml/2006/main" xmlns:r="http://schemas.openxmlformats.org/officeDocument/2006/relationships" xmlns:p="http://schemas.openxmlformats.org/presentationml/2006/main">
  <p:tag name="COLORSETCLASSNAME" val="ColorSet2"/>
  <p:tag name="COLORS" val="Black;-1;Black;-1;-1;-2"/>
</p:tagLst>
</file>

<file path=ppt/tags/tag36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62.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36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36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6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6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6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6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7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7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37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3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3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37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37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3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80.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Black;LogoRightColor;LogoRightColor;-2"/>
</p:tagLst>
</file>

<file path=ppt/tags/tag381.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Black;LogoRightColor;LogoRightColor;-2"/>
</p:tagLst>
</file>

<file path=ppt/tags/tag382.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Black;LogoRightColor;-3;-2"/>
</p:tagLst>
</file>

<file path=ppt/tags/tag383.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Black;LogoRightColor;LogoRightColor;-2"/>
</p:tagLst>
</file>

<file path=ppt/tags/tag38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38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38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38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38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9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39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39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39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395.xml><?xml version="1.0" encoding="utf-8"?>
<p:tagLst xmlns:a="http://schemas.openxmlformats.org/drawingml/2006/main" xmlns:r="http://schemas.openxmlformats.org/officeDocument/2006/relationships" xmlns:p="http://schemas.openxmlformats.org/presentationml/2006/main">
  <p:tag name="COLORSETCLASSNAME" val="ColorSet1"/>
  <p:tag name="COLORS" val="Extra11;LogoRightColor;Black;LogoRightColor;-1;-2"/>
</p:tagLst>
</file>

<file path=ppt/tags/tag3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7.xml><?xml version="1.0" encoding="utf-8"?>
<p:tagLst xmlns:a="http://schemas.openxmlformats.org/drawingml/2006/main" xmlns:r="http://schemas.openxmlformats.org/officeDocument/2006/relationships" xmlns:p="http://schemas.openxmlformats.org/presentationml/2006/main">
  <p:tag name="COLORSETCLASSNAME" val="ColorSet1"/>
  <p:tag name="COLORS" val="Extra11;LogoRightColor;Black;LogoRightColor;-1;-2"/>
</p:tagLst>
</file>

<file path=ppt/tags/tag3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9.xml><?xml version="1.0" encoding="utf-8"?>
<p:tagLst xmlns:a="http://schemas.openxmlformats.org/drawingml/2006/main" xmlns:r="http://schemas.openxmlformats.org/officeDocument/2006/relationships" xmlns:p="http://schemas.openxmlformats.org/presentationml/2006/main">
  <p:tag name="COLORSETCLASSNAME" val="ColorSet1"/>
  <p:tag name="COLORS" val="Extra14;LogoRightColor;Black;LogoRightColor;-1;-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4"/>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00.xml><?xml version="1.0" encoding="utf-8"?>
<p:tagLst xmlns:a="http://schemas.openxmlformats.org/drawingml/2006/main" xmlns:r="http://schemas.openxmlformats.org/officeDocument/2006/relationships" xmlns:p="http://schemas.openxmlformats.org/presentationml/2006/main">
  <p:tag name="COLORSETCLASSNAME" val="ColorSet1"/>
  <p:tag name="COLORS" val="Extra14;LogoRightColor;-2;-2;-1;-2"/>
</p:tagLst>
</file>

<file path=ppt/tags/tag401.xml><?xml version="1.0" encoding="utf-8"?>
<p:tagLst xmlns:a="http://schemas.openxmlformats.org/drawingml/2006/main" xmlns:r="http://schemas.openxmlformats.org/officeDocument/2006/relationships" xmlns:p="http://schemas.openxmlformats.org/presentationml/2006/main">
  <p:tag name="COLORSETCLASSNAME" val="ColorSet1"/>
  <p:tag name="COLORS" val="Extra14;LogoRightColor;Black;LogoRightColor;-1;-2"/>
</p:tagLst>
</file>

<file path=ppt/tags/tag402.xml><?xml version="1.0" encoding="utf-8"?>
<p:tagLst xmlns:a="http://schemas.openxmlformats.org/drawingml/2006/main" xmlns:r="http://schemas.openxmlformats.org/officeDocument/2006/relationships" xmlns:p="http://schemas.openxmlformats.org/presentationml/2006/main">
  <p:tag name="COLORSETCLASSNAME" val="ColorSet1"/>
  <p:tag name="COLORS" val="Extra14;LogoRightColor;-2;-2;-1;-2"/>
</p:tagLst>
</file>

<file path=ppt/tags/tag40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40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06.xml><?xml version="1.0" encoding="utf-8"?>
<p:tagLst xmlns:a="http://schemas.openxmlformats.org/drawingml/2006/main" xmlns:r="http://schemas.openxmlformats.org/officeDocument/2006/relationships" xmlns:p="http://schemas.openxmlformats.org/presentationml/2006/main">
  <p:tag name="COLORSETCLASSNAME" val="ColorSet1"/>
  <p:tag name="COLORS" val="Extra11;LogoRightColor;Black;LogoRightColor;-1;-2"/>
</p:tagLst>
</file>

<file path=ppt/tags/tag40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0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1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41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41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41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2"/>
</p:tagLst>
</file>

<file path=ppt/tags/tag41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1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4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9.xml><?xml version="1.0" encoding="utf-8"?>
<p:tagLst xmlns:a="http://schemas.openxmlformats.org/drawingml/2006/main" xmlns:r="http://schemas.openxmlformats.org/officeDocument/2006/relationships" xmlns:p="http://schemas.openxmlformats.org/presentationml/2006/main">
  <p:tag name="COLORSETCLASSNAME" val="ColorSet1"/>
  <p:tag name="COLORS" val="Extra11;LogoRightColor;Black;LogoRightColor;-1;-2"/>
</p:tagLst>
</file>

<file path=ppt/tags/tag42.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4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42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42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2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2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2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2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3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3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3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3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3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3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3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39.xml><?xml version="1.0" encoding="utf-8"?>
<p:tagLst xmlns:a="http://schemas.openxmlformats.org/drawingml/2006/main" xmlns:r="http://schemas.openxmlformats.org/officeDocument/2006/relationships" xmlns:p="http://schemas.openxmlformats.org/presentationml/2006/main">
  <p:tag name="COLORSETCLASSNAME" val="ColorSet1"/>
  <p:tag name="COLORS" val="Extra11;LogoRightColor;Black;LogoRightColor;-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4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41.xml><?xml version="1.0" encoding="utf-8"?>
<p:tagLst xmlns:a="http://schemas.openxmlformats.org/drawingml/2006/main" xmlns:r="http://schemas.openxmlformats.org/officeDocument/2006/relationships" xmlns:p="http://schemas.openxmlformats.org/presentationml/2006/main">
  <p:tag name="COLORSETCLASSNAME" val="ColorSet1"/>
  <p:tag name="COLORS" val="ContentColor;LogoRightColor;Black;LogoRightColor;-1;-2"/>
</p:tagLst>
</file>

<file path=ppt/tags/tag4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4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4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4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44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4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4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4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5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5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5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5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5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4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5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4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59.xml><?xml version="1.0" encoding="utf-8"?>
<p:tagLst xmlns:a="http://schemas.openxmlformats.org/drawingml/2006/main" xmlns:r="http://schemas.openxmlformats.org/officeDocument/2006/relationships" xmlns:p="http://schemas.openxmlformats.org/presentationml/2006/main">
  <p:tag name="COLORSETCLASSNAME" val="ColorSet1"/>
  <p:tag name="COLORS" val="ContentColor;LogoRightColor;Black;LogoRightColor;-1;-2"/>
</p:tagLst>
</file>

<file path=ppt/tags/tag4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4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6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6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6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66.xml><?xml version="1.0" encoding="utf-8"?>
<p:tagLst xmlns:a="http://schemas.openxmlformats.org/drawingml/2006/main" xmlns:r="http://schemas.openxmlformats.org/officeDocument/2006/relationships" xmlns:p="http://schemas.openxmlformats.org/presentationml/2006/main">
  <p:tag name="COLORSETCLASSNAME" val="ColorSet1"/>
  <p:tag name="COLORS" val="ContentColor;LogoRightColor;Black;LogoRightColor;-1;-2"/>
</p:tagLst>
</file>

<file path=ppt/tags/tag46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8.xml><?xml version="1.0" encoding="utf-8"?>
<p:tagLst xmlns:a="http://schemas.openxmlformats.org/drawingml/2006/main" xmlns:r="http://schemas.openxmlformats.org/officeDocument/2006/relationships" xmlns:p="http://schemas.openxmlformats.org/presentationml/2006/main">
  <p:tag name="COLORSETCLASSNAME" val="ColorSet1"/>
  <p:tag name="COLORS" val="ContentColor;LogoRightColor;Black;LogoRightColor;-1;-2"/>
</p:tagLst>
</file>

<file path=ppt/tags/tag46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7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47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7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47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4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4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47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47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4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80.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Lst>
</file>

<file path=ppt/tags/tag481.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48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48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48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48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48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48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48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90.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Lst>
</file>

<file path=ppt/tags/tag491.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49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9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49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49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49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49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49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49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4"/>
  <p:tag name="FONTSETGROUPCLASSNAME" val="FontSetGroup1"/>
  <p:tag name="SHAPECLASSNAME" val="TitleOnTitleSlides"/>
  <p:tag name="SHAPECLASSPROTECTIONTYPE" val="0"/>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500.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501.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502.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503.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50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505.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50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507.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50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51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51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51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51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51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5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1;-2"/>
</p:tagLst>
</file>

<file path=ppt/tags/tag51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517.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518.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519.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52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5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5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5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5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 name="COLORS" val="-2;-2;-2;-2;-1;-2"/>
</p:tagLst>
</file>

<file path=ppt/tags/tag5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5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1;-2"/>
</p:tagLst>
</file>

<file path=ppt/tags/tag52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5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530.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5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3.xml><?xml version="1.0" encoding="utf-8"?>
<p:tagLst xmlns:a="http://schemas.openxmlformats.org/drawingml/2006/main" xmlns:r="http://schemas.openxmlformats.org/officeDocument/2006/relationships" xmlns:p="http://schemas.openxmlformats.org/presentationml/2006/main">
  <p:tag name="COLORSETCLASSNAME" val="ColorSet2"/>
  <p:tag name="COLORS" val="-2;-2;-2;-2;LightGreen;-2"/>
</p:tagLst>
</file>

<file path=ppt/tags/tag534.xml><?xml version="1.0" encoding="utf-8"?>
<p:tagLst xmlns:a="http://schemas.openxmlformats.org/drawingml/2006/main" xmlns:r="http://schemas.openxmlformats.org/officeDocument/2006/relationships" xmlns:p="http://schemas.openxmlformats.org/presentationml/2006/main">
  <p:tag name="COLORSETCLASSNAME" val="ColorSet2"/>
  <p:tag name="COLORS" val="-2;-2;-2;-2;LightGreen;-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Black;-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Black;-1;Black;-1;-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TitleGraphicUser"/>
  <p:tag name="COLORSETGROUPCLASSNAME" val="ColorSetGroup4"/>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6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6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GraphicUser"/>
  <p:tag name="COLORSETGROUPCLASSNAME" val="ColorSetGroup4"/>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7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7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7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8.xml><?xml version="1.0" encoding="utf-8"?>
<p:tagLst xmlns:a="http://schemas.openxmlformats.org/drawingml/2006/main" xmlns:r="http://schemas.openxmlformats.org/officeDocument/2006/relationships" xmlns:p="http://schemas.openxmlformats.org/presentationml/2006/main">
  <p:tag name="ML_SENDTOBACK" val=" 1"/>
  <p:tag name="MLI" val="1"/>
  <p:tag name="SHAPECLASSNAME" val="FullPageGraphic"/>
  <p:tag name="SHAPECLASSPROTECTIONTYPE" val="0"/>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4"/>
  <p:tag name="FONTSETGROUPCLASSNAME" val="FontSetGroup1"/>
  <p:tag name="SHAPECLASSNAME" val="tNavbar"/>
  <p:tag name="SHAPECLASSPROTECTIONTYPE" val="31"/>
</p:tagLst>
</file>

<file path=ppt/tags/tag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8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4"/>
  <p:tag name="FONTSETGROUPCLASSNAME" val="FontSetGroup1"/>
  <p:tag name="SHAPECLASSNAME" val="ObjectFull"/>
  <p:tag name="SHAPECLASSPROTECTIONTYPE" val="0"/>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4"/>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Pham Vo Hoai Anh (RBVH/ESS1)"/>
  <p:tag name="FIELD.DPT.VALUE" val="Pham Vo Hoai Anh (RBVH/ESS1) | "/>
  <p:tag name="FIELDS.INITIALIZED" val="1"/>
  <p:tag name="ML_1" val="RBVH_Hc1"/>
  <p:tag name="ML_2" val="Bosch2.mcr"/>
  <p:tag name="ML_LAYOUT_RESOURCE" val="BOSCH2_16_9_NAVI.mcr"/>
  <p:tag name="SHAPESETGROUPCLASSNAME" val="ShapeSetGroup1"/>
  <p:tag name="SHAPESETCLASSNAME" val="Object"/>
  <p:tag name="COLORSETGROUPCLASSNAME" val="ColorSetGroup4"/>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9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4"/>
  <p:tag name="FONTSETGROUPCLASSNAME" val="FontSetGroup1"/>
  <p:tag name="SHAPECLASSNAME" val="Chapterbox"/>
  <p:tag name="SHAPECLASSPROTECTIONTYPE" val="25"/>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4"/>
  <p:tag name="FONTSETGROUPCLASSNAME" val="FontSetGroup1"/>
  <p:tag name="SHAPECLASSNAME" val="FooterLine1OnSlides"/>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4"/>
  <p:tag name="FONTSETGROUPCLASSNAME" val="FontSetGroup1"/>
  <p:tag name="SHAPECLASSNAME" val="FooterLine2OnSlides"/>
  <p:tag name="SHAPECLASSPROTECTIONTYPE" val="63"/>
</p:tagLst>
</file>

<file path=ppt/tags/tag9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4"/>
  <p:tag name="FONTSETGROUPCLASSNAME" val="FontSetGroup1"/>
  <p:tag name="SHAPECLASSNAME" val="PageNumberOnSlides"/>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4"/>
  <p:tag name="FONTSETGROUPCLASSNAME" val="FontSetGroup1"/>
  <p:tag name="SHAPECLASSNAME" val="Attachment"/>
  <p:tag name="SHAPECLASSPROTECTIONTYPE" val="3"/>
</p:tagLst>
</file>

<file path=ppt/tags/tag9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4"/>
  <p:tag name="FONTSETGROUPCLASSNAME" val="FontSetGroup1"/>
  <p:tag name="SHAPECLASSNAME" val="TitleOnSlides"/>
  <p:tag name="SHAPECLASSPROTECTIONTYPE" val="9"/>
  <p:tag name="COLORS" val="-2;-2;-2;-2;Primary;-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A7DDA6D0-2413-4F37-A2A5-774D3A1A63D6}" vid="{B4765207-DB29-40C2-99DC-9656F4B761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2862</Words>
  <Application>Microsoft Office PowerPoint</Application>
  <PresentationFormat>Custom</PresentationFormat>
  <Paragraphs>368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Bosch Office Sans</vt:lpstr>
      <vt:lpstr>Calibri</vt:lpstr>
      <vt:lpstr>Wingdings</vt:lpstr>
      <vt:lpstr>Wingdings 3</vt:lpstr>
      <vt:lpstr>Bosch</vt:lpstr>
      <vt:lpstr>AUTOSAR ComStack &amp; SIO Overview</vt:lpstr>
      <vt:lpstr>Agenda</vt:lpstr>
      <vt:lpstr>Overview</vt:lpstr>
      <vt:lpstr>Communication Stack</vt:lpstr>
      <vt:lpstr>Communication Stack</vt:lpstr>
      <vt:lpstr>Communication Stack</vt:lpstr>
      <vt:lpstr>CAN Driver</vt:lpstr>
      <vt:lpstr>CAN Driver - Definitions</vt:lpstr>
      <vt:lpstr>CAN Driver</vt:lpstr>
      <vt:lpstr>CAN Interface</vt:lpstr>
      <vt:lpstr>CAN Interface - Definitions</vt:lpstr>
      <vt:lpstr>CAN Interface - Definitions</vt:lpstr>
      <vt:lpstr>CAN Interface</vt:lpstr>
      <vt:lpstr>CAN Interface</vt:lpstr>
      <vt:lpstr>CAN Transport Protocol</vt:lpstr>
      <vt:lpstr>CAN Transport Protocol</vt:lpstr>
      <vt:lpstr>PDU Router</vt:lpstr>
      <vt:lpstr>PDU Router</vt:lpstr>
      <vt:lpstr>PDU Router</vt:lpstr>
      <vt:lpstr>COM</vt:lpstr>
      <vt:lpstr>COM - Definitions</vt:lpstr>
      <vt:lpstr>COM</vt:lpstr>
      <vt:lpstr>COM</vt:lpstr>
      <vt:lpstr>COM</vt:lpstr>
      <vt:lpstr>AUTOSAR Architecture</vt:lpstr>
      <vt:lpstr>PowerPoint Presentation</vt:lpstr>
      <vt:lpstr>Flow of Rx Message</vt:lpstr>
      <vt:lpstr>Flow of Tx Message</vt:lpstr>
      <vt:lpstr>Working flow for adding new messages</vt:lpstr>
      <vt:lpstr>Conversion</vt:lpstr>
      <vt:lpstr>Conversion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Vo Hoai Anh (RBVH/ESS1)</dc:creator>
  <cp:lastModifiedBy>Pham Vo Hoai Anh (RBVH/ESS1)</cp:lastModifiedBy>
  <cp:revision>90</cp:revision>
  <dcterms:created xsi:type="dcterms:W3CDTF">2016-08-09T09:22:39Z</dcterms:created>
  <dcterms:modified xsi:type="dcterms:W3CDTF">2016-08-11T08:44:02Z</dcterms:modified>
</cp:coreProperties>
</file>