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comments/comment1.xml" ContentType="application/vnd.openxmlformats-officedocument.presentationml.comment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5" r:id="rId9"/>
    <p:sldId id="264" r:id="rId10"/>
    <p:sldId id="266" r:id="rId11"/>
    <p:sldId id="271" r:id="rId12"/>
    <p:sldId id="268" r:id="rId13"/>
    <p:sldId id="269" r:id="rId14"/>
    <p:sldId id="270" r:id="rId15"/>
    <p:sldId id="273" r:id="rId16"/>
    <p:sldId id="275" r:id="rId17"/>
    <p:sldId id="276" r:id="rId18"/>
    <p:sldId id="278" r:id="rId19"/>
    <p:sldId id="279" r:id="rId20"/>
    <p:sldId id="280" r:id="rId21"/>
    <p:sldId id="277" r:id="rId22"/>
    <p:sldId id="281" r:id="rId23"/>
    <p:sldId id="282" r:id="rId24"/>
    <p:sldId id="283" r:id="rId25"/>
    <p:sldId id="284" r:id="rId26"/>
    <p:sldId id="285" r:id="rId27"/>
  </p:sldIdLst>
  <p:sldSz cx="10969625" cy="6170613"/>
  <p:notesSz cx="6858000" cy="9144000"/>
  <p:custDataLst>
    <p:tags r:id="rId28"/>
  </p:custDataLst>
  <p:defaultTextStyle>
    <a:defPPr>
      <a:defRPr lang="de-DE"/>
    </a:defPPr>
    <a:lvl1pPr algn="l" rtl="0" fontAlgn="base">
      <a:spcBef>
        <a:spcPct val="0"/>
      </a:spcBef>
      <a:spcAft>
        <a:spcPct val="0"/>
      </a:spcAft>
      <a:buFontTx/>
      <a:buNone/>
      <a:defRPr lang="en-US"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XED-TERM Pham Thanh Toan (RBVH/EJV3)" initials="FPTT(" lastIdx="1" clrIdx="0">
    <p:extLst>
      <p:ext uri="{19B8F6BF-5375-455C-9EA6-DF929625EA0E}">
        <p15:presenceInfo xmlns:p15="http://schemas.microsoft.com/office/powerpoint/2012/main" userId="FIXED-TERM Pham Thanh Toan (RBVH/EJV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150" y="174"/>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12T12:41:51.519" idx="1">
    <p:pos x="6747" y="816"/>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34842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416823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0280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48475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21685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7172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84821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24015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92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324244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309319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754365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tags" Target="../tags/tag115.xml"/><Relationship Id="rId3" Type="http://schemas.openxmlformats.org/officeDocument/2006/relationships/tags" Target="../tags/tag100.xml"/><Relationship Id="rId21" Type="http://schemas.openxmlformats.org/officeDocument/2006/relationships/tags" Target="../tags/tag118.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 Type="http://schemas.openxmlformats.org/officeDocument/2006/relationships/tags" Target="../tags/tag99.xml"/><Relationship Id="rId16" Type="http://schemas.openxmlformats.org/officeDocument/2006/relationships/tags" Target="../tags/tag113.xml"/><Relationship Id="rId20" Type="http://schemas.openxmlformats.org/officeDocument/2006/relationships/tags" Target="../tags/tag117.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tags" Target="../tags/tag112.xml"/><Relationship Id="rId10" Type="http://schemas.openxmlformats.org/officeDocument/2006/relationships/tags" Target="../tags/tag107.xml"/><Relationship Id="rId19" Type="http://schemas.openxmlformats.org/officeDocument/2006/relationships/tags" Target="../tags/tag116.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tags" Target="../tags/tag136.xml"/><Relationship Id="rId3" Type="http://schemas.openxmlformats.org/officeDocument/2006/relationships/tags" Target="../tags/tag121.xml"/><Relationship Id="rId21" Type="http://schemas.openxmlformats.org/officeDocument/2006/relationships/tags" Target="../tags/tag139.xml"/><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tags" Target="../tags/tag135.xml"/><Relationship Id="rId2" Type="http://schemas.openxmlformats.org/officeDocument/2006/relationships/tags" Target="../tags/tag120.xml"/><Relationship Id="rId16" Type="http://schemas.openxmlformats.org/officeDocument/2006/relationships/tags" Target="../tags/tag134.xml"/><Relationship Id="rId20" Type="http://schemas.openxmlformats.org/officeDocument/2006/relationships/tags" Target="../tags/tag138.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tags" Target="../tags/tag133.xml"/><Relationship Id="rId10" Type="http://schemas.openxmlformats.org/officeDocument/2006/relationships/tags" Target="../tags/tag128.xml"/><Relationship Id="rId19" Type="http://schemas.openxmlformats.org/officeDocument/2006/relationships/tags" Target="../tags/tag137.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tags" Target="../tags/tag152.xml"/><Relationship Id="rId18" Type="http://schemas.openxmlformats.org/officeDocument/2006/relationships/tags" Target="../tags/tag157.xml"/><Relationship Id="rId3" Type="http://schemas.openxmlformats.org/officeDocument/2006/relationships/tags" Target="../tags/tag142.xml"/><Relationship Id="rId21" Type="http://schemas.openxmlformats.org/officeDocument/2006/relationships/tags" Target="../tags/tag160.xml"/><Relationship Id="rId7" Type="http://schemas.openxmlformats.org/officeDocument/2006/relationships/tags" Target="../tags/tag146.xml"/><Relationship Id="rId12" Type="http://schemas.openxmlformats.org/officeDocument/2006/relationships/tags" Target="../tags/tag151.xml"/><Relationship Id="rId17" Type="http://schemas.openxmlformats.org/officeDocument/2006/relationships/tags" Target="../tags/tag156.xml"/><Relationship Id="rId2" Type="http://schemas.openxmlformats.org/officeDocument/2006/relationships/tags" Target="../tags/tag141.xml"/><Relationship Id="rId16" Type="http://schemas.openxmlformats.org/officeDocument/2006/relationships/tags" Target="../tags/tag155.xml"/><Relationship Id="rId20" Type="http://schemas.openxmlformats.org/officeDocument/2006/relationships/tags" Target="../tags/tag159.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5" Type="http://schemas.openxmlformats.org/officeDocument/2006/relationships/tags" Target="../tags/tag154.xml"/><Relationship Id="rId10" Type="http://schemas.openxmlformats.org/officeDocument/2006/relationships/tags" Target="../tags/tag149.xml"/><Relationship Id="rId19" Type="http://schemas.openxmlformats.org/officeDocument/2006/relationships/tags" Target="../tags/tag158.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tags" Target="../tags/tag153.xml"/><Relationship Id="rId2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tags" Target="../tags/tag17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tags" Target="../tags/tag177.xml"/><Relationship Id="rId2" Type="http://schemas.openxmlformats.org/officeDocument/2006/relationships/tags" Target="../tags/tag162.xml"/><Relationship Id="rId16" Type="http://schemas.openxmlformats.org/officeDocument/2006/relationships/tags" Target="../tags/tag176.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tags" Target="../tags/tag175.xml"/><Relationship Id="rId10" Type="http://schemas.openxmlformats.org/officeDocument/2006/relationships/tags" Target="../tags/tag170.xml"/><Relationship Id="rId19" Type="http://schemas.openxmlformats.org/officeDocument/2006/relationships/slideLayout" Target="../slideLayouts/slideLayout2.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s>
</file>

<file path=ppt/slides/_rels/slide14.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18" Type="http://schemas.openxmlformats.org/officeDocument/2006/relationships/tags" Target="../tags/tag196.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tags" Target="../tags/tag195.xml"/><Relationship Id="rId2" Type="http://schemas.openxmlformats.org/officeDocument/2006/relationships/tags" Target="../tags/tag180.xml"/><Relationship Id="rId16" Type="http://schemas.openxmlformats.org/officeDocument/2006/relationships/tags" Target="../tags/tag194.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5" Type="http://schemas.openxmlformats.org/officeDocument/2006/relationships/tags" Target="../tags/tag193.xml"/><Relationship Id="rId10" Type="http://schemas.openxmlformats.org/officeDocument/2006/relationships/tags" Target="../tags/tag188.xml"/><Relationship Id="rId19" Type="http://schemas.openxmlformats.org/officeDocument/2006/relationships/slideLayout" Target="../slideLayouts/slideLayout2.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tags" Target="../tags/tag192.xml"/></Relationships>
</file>

<file path=ppt/slides/_rels/slide15.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10" Type="http://schemas.openxmlformats.org/officeDocument/2006/relationships/slideLayout" Target="../slideLayouts/slideLayout2.xml"/><Relationship Id="rId4" Type="http://schemas.openxmlformats.org/officeDocument/2006/relationships/tags" Target="../tags/tag200.xml"/><Relationship Id="rId9" Type="http://schemas.openxmlformats.org/officeDocument/2006/relationships/tags" Target="../tags/tag205.xml"/></Relationships>
</file>

<file path=ppt/slides/_rels/slide16.xml.rels><?xml version="1.0" encoding="UTF-8" standalone="yes"?>
<Relationships xmlns="http://schemas.openxmlformats.org/package/2006/relationships"><Relationship Id="rId8" Type="http://schemas.openxmlformats.org/officeDocument/2006/relationships/tags" Target="../tags/tag213.xml"/><Relationship Id="rId13" Type="http://schemas.openxmlformats.org/officeDocument/2006/relationships/tags" Target="../tags/tag218.xml"/><Relationship Id="rId18" Type="http://schemas.openxmlformats.org/officeDocument/2006/relationships/tags" Target="../tags/tag223.xml"/><Relationship Id="rId3" Type="http://schemas.openxmlformats.org/officeDocument/2006/relationships/tags" Target="../tags/tag208.xml"/><Relationship Id="rId7" Type="http://schemas.openxmlformats.org/officeDocument/2006/relationships/tags" Target="../tags/tag212.xml"/><Relationship Id="rId12" Type="http://schemas.openxmlformats.org/officeDocument/2006/relationships/tags" Target="../tags/tag217.xml"/><Relationship Id="rId17" Type="http://schemas.openxmlformats.org/officeDocument/2006/relationships/tags" Target="../tags/tag222.xml"/><Relationship Id="rId2" Type="http://schemas.openxmlformats.org/officeDocument/2006/relationships/tags" Target="../tags/tag207.xml"/><Relationship Id="rId16" Type="http://schemas.openxmlformats.org/officeDocument/2006/relationships/tags" Target="../tags/tag221.xml"/><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tags" Target="../tags/tag216.xml"/><Relationship Id="rId5" Type="http://schemas.openxmlformats.org/officeDocument/2006/relationships/tags" Target="../tags/tag210.xml"/><Relationship Id="rId15" Type="http://schemas.openxmlformats.org/officeDocument/2006/relationships/tags" Target="../tags/tag220.xml"/><Relationship Id="rId10" Type="http://schemas.openxmlformats.org/officeDocument/2006/relationships/tags" Target="../tags/tag215.xml"/><Relationship Id="rId19" Type="http://schemas.openxmlformats.org/officeDocument/2006/relationships/slideLayout" Target="../slideLayouts/slideLayout2.xml"/><Relationship Id="rId4" Type="http://schemas.openxmlformats.org/officeDocument/2006/relationships/tags" Target="../tags/tag209.xml"/><Relationship Id="rId9" Type="http://schemas.openxmlformats.org/officeDocument/2006/relationships/tags" Target="../tags/tag214.xml"/><Relationship Id="rId14" Type="http://schemas.openxmlformats.org/officeDocument/2006/relationships/tags" Target="../tags/tag219.xml"/></Relationships>
</file>

<file path=ppt/slides/_rels/slide17.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tags" Target="../tags/tag236.xml"/><Relationship Id="rId18" Type="http://schemas.openxmlformats.org/officeDocument/2006/relationships/tags" Target="../tags/tag241.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tags" Target="../tags/tag235.xml"/><Relationship Id="rId17" Type="http://schemas.openxmlformats.org/officeDocument/2006/relationships/tags" Target="../tags/tag240.xml"/><Relationship Id="rId2" Type="http://schemas.openxmlformats.org/officeDocument/2006/relationships/tags" Target="../tags/tag225.xml"/><Relationship Id="rId16" Type="http://schemas.openxmlformats.org/officeDocument/2006/relationships/tags" Target="../tags/tag239.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tags" Target="../tags/tag234.xml"/><Relationship Id="rId5" Type="http://schemas.openxmlformats.org/officeDocument/2006/relationships/tags" Target="../tags/tag228.xml"/><Relationship Id="rId15" Type="http://schemas.openxmlformats.org/officeDocument/2006/relationships/tags" Target="../tags/tag238.xml"/><Relationship Id="rId10" Type="http://schemas.openxmlformats.org/officeDocument/2006/relationships/tags" Target="../tags/tag233.xml"/><Relationship Id="rId19" Type="http://schemas.openxmlformats.org/officeDocument/2006/relationships/slideLayout" Target="../slideLayouts/slideLayout2.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tags" Target="../tags/tag237.xml"/></Relationships>
</file>

<file path=ppt/slides/_rels/slide18.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18" Type="http://schemas.openxmlformats.org/officeDocument/2006/relationships/tags" Target="../tags/tag259.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tags" Target="../tags/tag258.xml"/><Relationship Id="rId2" Type="http://schemas.openxmlformats.org/officeDocument/2006/relationships/tags" Target="../tags/tag243.xml"/><Relationship Id="rId16" Type="http://schemas.openxmlformats.org/officeDocument/2006/relationships/tags" Target="../tags/tag257.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tags" Target="../tags/tag256.xml"/><Relationship Id="rId10" Type="http://schemas.openxmlformats.org/officeDocument/2006/relationships/tags" Target="../tags/tag251.xml"/><Relationship Id="rId19" Type="http://schemas.openxmlformats.org/officeDocument/2006/relationships/slideLayout" Target="../slideLayouts/slideLayout2.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s/_rels/slide19.xml.rels><?xml version="1.0" encoding="UTF-8" standalone="yes"?>
<Relationships xmlns="http://schemas.openxmlformats.org/package/2006/relationships"><Relationship Id="rId8" Type="http://schemas.openxmlformats.org/officeDocument/2006/relationships/tags" Target="../tags/tag267.xml"/><Relationship Id="rId13" Type="http://schemas.openxmlformats.org/officeDocument/2006/relationships/tags" Target="../tags/tag272.xml"/><Relationship Id="rId18" Type="http://schemas.openxmlformats.org/officeDocument/2006/relationships/tags" Target="../tags/tag277.xml"/><Relationship Id="rId3" Type="http://schemas.openxmlformats.org/officeDocument/2006/relationships/tags" Target="../tags/tag262.xml"/><Relationship Id="rId21" Type="http://schemas.openxmlformats.org/officeDocument/2006/relationships/tags" Target="../tags/tag280.xml"/><Relationship Id="rId7" Type="http://schemas.openxmlformats.org/officeDocument/2006/relationships/tags" Target="../tags/tag266.xml"/><Relationship Id="rId12" Type="http://schemas.openxmlformats.org/officeDocument/2006/relationships/tags" Target="../tags/tag271.xml"/><Relationship Id="rId17" Type="http://schemas.openxmlformats.org/officeDocument/2006/relationships/tags" Target="../tags/tag276.xml"/><Relationship Id="rId2" Type="http://schemas.openxmlformats.org/officeDocument/2006/relationships/tags" Target="../tags/tag261.xml"/><Relationship Id="rId16" Type="http://schemas.openxmlformats.org/officeDocument/2006/relationships/tags" Target="../tags/tag275.xml"/><Relationship Id="rId20" Type="http://schemas.openxmlformats.org/officeDocument/2006/relationships/tags" Target="../tags/tag279.xml"/><Relationship Id="rId1" Type="http://schemas.openxmlformats.org/officeDocument/2006/relationships/tags" Target="../tags/tag260.xml"/><Relationship Id="rId6" Type="http://schemas.openxmlformats.org/officeDocument/2006/relationships/tags" Target="../tags/tag265.xml"/><Relationship Id="rId11" Type="http://schemas.openxmlformats.org/officeDocument/2006/relationships/tags" Target="../tags/tag270.xml"/><Relationship Id="rId5" Type="http://schemas.openxmlformats.org/officeDocument/2006/relationships/tags" Target="../tags/tag264.xml"/><Relationship Id="rId15" Type="http://schemas.openxmlformats.org/officeDocument/2006/relationships/tags" Target="../tags/tag274.xml"/><Relationship Id="rId10" Type="http://schemas.openxmlformats.org/officeDocument/2006/relationships/tags" Target="../tags/tag269.xml"/><Relationship Id="rId19" Type="http://schemas.openxmlformats.org/officeDocument/2006/relationships/tags" Target="../tags/tag278.xml"/><Relationship Id="rId4" Type="http://schemas.openxmlformats.org/officeDocument/2006/relationships/tags" Target="../tags/tag263.xml"/><Relationship Id="rId9" Type="http://schemas.openxmlformats.org/officeDocument/2006/relationships/tags" Target="../tags/tag268.xml"/><Relationship Id="rId14" Type="http://schemas.openxmlformats.org/officeDocument/2006/relationships/tags" Target="../tags/tag273.xml"/><Relationship Id="rId2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tags" Target="../tags/tag288.xml"/><Relationship Id="rId13" Type="http://schemas.openxmlformats.org/officeDocument/2006/relationships/tags" Target="../tags/tag293.xml"/><Relationship Id="rId18" Type="http://schemas.openxmlformats.org/officeDocument/2006/relationships/tags" Target="../tags/tag298.xml"/><Relationship Id="rId3" Type="http://schemas.openxmlformats.org/officeDocument/2006/relationships/tags" Target="../tags/tag283.xml"/><Relationship Id="rId21" Type="http://schemas.openxmlformats.org/officeDocument/2006/relationships/tags" Target="../tags/tag301.xml"/><Relationship Id="rId7" Type="http://schemas.openxmlformats.org/officeDocument/2006/relationships/tags" Target="../tags/tag287.xml"/><Relationship Id="rId12" Type="http://schemas.openxmlformats.org/officeDocument/2006/relationships/tags" Target="../tags/tag292.xml"/><Relationship Id="rId17" Type="http://schemas.openxmlformats.org/officeDocument/2006/relationships/tags" Target="../tags/tag297.xml"/><Relationship Id="rId2" Type="http://schemas.openxmlformats.org/officeDocument/2006/relationships/tags" Target="../tags/tag282.xml"/><Relationship Id="rId16" Type="http://schemas.openxmlformats.org/officeDocument/2006/relationships/tags" Target="../tags/tag296.xml"/><Relationship Id="rId20" Type="http://schemas.openxmlformats.org/officeDocument/2006/relationships/tags" Target="../tags/tag300.xml"/><Relationship Id="rId1" Type="http://schemas.openxmlformats.org/officeDocument/2006/relationships/tags" Target="../tags/tag281.xml"/><Relationship Id="rId6" Type="http://schemas.openxmlformats.org/officeDocument/2006/relationships/tags" Target="../tags/tag286.xml"/><Relationship Id="rId11" Type="http://schemas.openxmlformats.org/officeDocument/2006/relationships/tags" Target="../tags/tag291.xml"/><Relationship Id="rId5" Type="http://schemas.openxmlformats.org/officeDocument/2006/relationships/tags" Target="../tags/tag285.xml"/><Relationship Id="rId15" Type="http://schemas.openxmlformats.org/officeDocument/2006/relationships/tags" Target="../tags/tag295.xml"/><Relationship Id="rId10" Type="http://schemas.openxmlformats.org/officeDocument/2006/relationships/tags" Target="../tags/tag290.xml"/><Relationship Id="rId19" Type="http://schemas.openxmlformats.org/officeDocument/2006/relationships/tags" Target="../tags/tag299.xml"/><Relationship Id="rId4" Type="http://schemas.openxmlformats.org/officeDocument/2006/relationships/tags" Target="../tags/tag284.xml"/><Relationship Id="rId9" Type="http://schemas.openxmlformats.org/officeDocument/2006/relationships/tags" Target="../tags/tag289.xml"/><Relationship Id="rId14" Type="http://schemas.openxmlformats.org/officeDocument/2006/relationships/tags" Target="../tags/tag294.xml"/><Relationship Id="rId2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309.xml"/><Relationship Id="rId3" Type="http://schemas.openxmlformats.org/officeDocument/2006/relationships/tags" Target="../tags/tag304.xml"/><Relationship Id="rId7" Type="http://schemas.openxmlformats.org/officeDocument/2006/relationships/tags" Target="../tags/tag308.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tags" Target="../tags/tag307.xml"/><Relationship Id="rId5" Type="http://schemas.openxmlformats.org/officeDocument/2006/relationships/tags" Target="../tags/tag306.xml"/><Relationship Id="rId10" Type="http://schemas.openxmlformats.org/officeDocument/2006/relationships/slideLayout" Target="../slideLayouts/slideLayout2.xml"/><Relationship Id="rId4" Type="http://schemas.openxmlformats.org/officeDocument/2006/relationships/tags" Target="../tags/tag305.xml"/><Relationship Id="rId9" Type="http://schemas.openxmlformats.org/officeDocument/2006/relationships/tags" Target="../tags/tag310.xml"/></Relationships>
</file>

<file path=ppt/slides/_rels/slide22.xml.rels><?xml version="1.0" encoding="UTF-8" standalone="yes"?>
<Relationships xmlns="http://schemas.openxmlformats.org/package/2006/relationships"><Relationship Id="rId8" Type="http://schemas.openxmlformats.org/officeDocument/2006/relationships/tags" Target="../tags/tag318.xml"/><Relationship Id="rId13" Type="http://schemas.openxmlformats.org/officeDocument/2006/relationships/tags" Target="../tags/tag323.xml"/><Relationship Id="rId18" Type="http://schemas.openxmlformats.org/officeDocument/2006/relationships/tags" Target="../tags/tag328.xml"/><Relationship Id="rId3" Type="http://schemas.openxmlformats.org/officeDocument/2006/relationships/tags" Target="../tags/tag313.xml"/><Relationship Id="rId7" Type="http://schemas.openxmlformats.org/officeDocument/2006/relationships/tags" Target="../tags/tag317.xml"/><Relationship Id="rId12" Type="http://schemas.openxmlformats.org/officeDocument/2006/relationships/tags" Target="../tags/tag322.xml"/><Relationship Id="rId17" Type="http://schemas.openxmlformats.org/officeDocument/2006/relationships/tags" Target="../tags/tag327.xml"/><Relationship Id="rId2" Type="http://schemas.openxmlformats.org/officeDocument/2006/relationships/tags" Target="../tags/tag312.xml"/><Relationship Id="rId16" Type="http://schemas.openxmlformats.org/officeDocument/2006/relationships/tags" Target="../tags/tag326.xml"/><Relationship Id="rId1" Type="http://schemas.openxmlformats.org/officeDocument/2006/relationships/tags" Target="../tags/tag311.xml"/><Relationship Id="rId6" Type="http://schemas.openxmlformats.org/officeDocument/2006/relationships/tags" Target="../tags/tag316.xml"/><Relationship Id="rId11" Type="http://schemas.openxmlformats.org/officeDocument/2006/relationships/tags" Target="../tags/tag321.xml"/><Relationship Id="rId5" Type="http://schemas.openxmlformats.org/officeDocument/2006/relationships/tags" Target="../tags/tag315.xml"/><Relationship Id="rId15" Type="http://schemas.openxmlformats.org/officeDocument/2006/relationships/tags" Target="../tags/tag325.xml"/><Relationship Id="rId10" Type="http://schemas.openxmlformats.org/officeDocument/2006/relationships/tags" Target="../tags/tag320.xml"/><Relationship Id="rId19" Type="http://schemas.openxmlformats.org/officeDocument/2006/relationships/slideLayout" Target="../slideLayouts/slideLayout2.xml"/><Relationship Id="rId4" Type="http://schemas.openxmlformats.org/officeDocument/2006/relationships/tags" Target="../tags/tag314.xml"/><Relationship Id="rId9" Type="http://schemas.openxmlformats.org/officeDocument/2006/relationships/tags" Target="../tags/tag319.xml"/><Relationship Id="rId14" Type="http://schemas.openxmlformats.org/officeDocument/2006/relationships/tags" Target="../tags/tag324.xml"/></Relationships>
</file>

<file path=ppt/slides/_rels/slide23.xml.rels><?xml version="1.0" encoding="UTF-8" standalone="yes"?>
<Relationships xmlns="http://schemas.openxmlformats.org/package/2006/relationships"><Relationship Id="rId8" Type="http://schemas.openxmlformats.org/officeDocument/2006/relationships/tags" Target="../tags/tag336.xml"/><Relationship Id="rId13" Type="http://schemas.openxmlformats.org/officeDocument/2006/relationships/tags" Target="../tags/tag341.xml"/><Relationship Id="rId18" Type="http://schemas.openxmlformats.org/officeDocument/2006/relationships/tags" Target="../tags/tag346.xml"/><Relationship Id="rId3" Type="http://schemas.openxmlformats.org/officeDocument/2006/relationships/tags" Target="../tags/tag331.xml"/><Relationship Id="rId21" Type="http://schemas.openxmlformats.org/officeDocument/2006/relationships/tags" Target="../tags/tag349.xml"/><Relationship Id="rId7" Type="http://schemas.openxmlformats.org/officeDocument/2006/relationships/tags" Target="../tags/tag335.xml"/><Relationship Id="rId12" Type="http://schemas.openxmlformats.org/officeDocument/2006/relationships/tags" Target="../tags/tag340.xml"/><Relationship Id="rId17" Type="http://schemas.openxmlformats.org/officeDocument/2006/relationships/tags" Target="../tags/tag345.xml"/><Relationship Id="rId2" Type="http://schemas.openxmlformats.org/officeDocument/2006/relationships/tags" Target="../tags/tag330.xml"/><Relationship Id="rId16" Type="http://schemas.openxmlformats.org/officeDocument/2006/relationships/tags" Target="../tags/tag344.xml"/><Relationship Id="rId20" Type="http://schemas.openxmlformats.org/officeDocument/2006/relationships/tags" Target="../tags/tag348.xml"/><Relationship Id="rId1" Type="http://schemas.openxmlformats.org/officeDocument/2006/relationships/tags" Target="../tags/tag329.xml"/><Relationship Id="rId6" Type="http://schemas.openxmlformats.org/officeDocument/2006/relationships/tags" Target="../tags/tag334.xml"/><Relationship Id="rId11" Type="http://schemas.openxmlformats.org/officeDocument/2006/relationships/tags" Target="../tags/tag339.xml"/><Relationship Id="rId5" Type="http://schemas.openxmlformats.org/officeDocument/2006/relationships/tags" Target="../tags/tag333.xml"/><Relationship Id="rId15" Type="http://schemas.openxmlformats.org/officeDocument/2006/relationships/tags" Target="../tags/tag343.xml"/><Relationship Id="rId10" Type="http://schemas.openxmlformats.org/officeDocument/2006/relationships/tags" Target="../tags/tag338.xml"/><Relationship Id="rId19" Type="http://schemas.openxmlformats.org/officeDocument/2006/relationships/tags" Target="../tags/tag347.xml"/><Relationship Id="rId4" Type="http://schemas.openxmlformats.org/officeDocument/2006/relationships/tags" Target="../tags/tag332.xml"/><Relationship Id="rId9" Type="http://schemas.openxmlformats.org/officeDocument/2006/relationships/tags" Target="../tags/tag337.xml"/><Relationship Id="rId14" Type="http://schemas.openxmlformats.org/officeDocument/2006/relationships/tags" Target="../tags/tag342.xml"/><Relationship Id="rId2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tags" Target="../tags/tag362.xml"/><Relationship Id="rId18" Type="http://schemas.openxmlformats.org/officeDocument/2006/relationships/tags" Target="../tags/tag367.xml"/><Relationship Id="rId3" Type="http://schemas.openxmlformats.org/officeDocument/2006/relationships/tags" Target="../tags/tag352.xml"/><Relationship Id="rId21" Type="http://schemas.openxmlformats.org/officeDocument/2006/relationships/tags" Target="../tags/tag370.xml"/><Relationship Id="rId7" Type="http://schemas.openxmlformats.org/officeDocument/2006/relationships/tags" Target="../tags/tag356.xml"/><Relationship Id="rId12" Type="http://schemas.openxmlformats.org/officeDocument/2006/relationships/tags" Target="../tags/tag361.xml"/><Relationship Id="rId17" Type="http://schemas.openxmlformats.org/officeDocument/2006/relationships/tags" Target="../tags/tag366.xml"/><Relationship Id="rId2" Type="http://schemas.openxmlformats.org/officeDocument/2006/relationships/tags" Target="../tags/tag351.xml"/><Relationship Id="rId16" Type="http://schemas.openxmlformats.org/officeDocument/2006/relationships/tags" Target="../tags/tag365.xml"/><Relationship Id="rId20" Type="http://schemas.openxmlformats.org/officeDocument/2006/relationships/tags" Target="../tags/tag369.xml"/><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tags" Target="../tags/tag360.xml"/><Relationship Id="rId5" Type="http://schemas.openxmlformats.org/officeDocument/2006/relationships/tags" Target="../tags/tag354.xml"/><Relationship Id="rId15" Type="http://schemas.openxmlformats.org/officeDocument/2006/relationships/tags" Target="../tags/tag364.xml"/><Relationship Id="rId10" Type="http://schemas.openxmlformats.org/officeDocument/2006/relationships/tags" Target="../tags/tag359.xml"/><Relationship Id="rId19" Type="http://schemas.openxmlformats.org/officeDocument/2006/relationships/tags" Target="../tags/tag368.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tags" Target="../tags/tag363.xml"/><Relationship Id="rId2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378.xml"/><Relationship Id="rId13" Type="http://schemas.openxmlformats.org/officeDocument/2006/relationships/comments" Target="../comments/comment1.xml"/><Relationship Id="rId3" Type="http://schemas.openxmlformats.org/officeDocument/2006/relationships/tags" Target="../tags/tag373.xml"/><Relationship Id="rId7" Type="http://schemas.openxmlformats.org/officeDocument/2006/relationships/tags" Target="../tags/tag377.xml"/><Relationship Id="rId12" Type="http://schemas.openxmlformats.org/officeDocument/2006/relationships/slideLayout" Target="../slideLayouts/slideLayout2.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11" Type="http://schemas.openxmlformats.org/officeDocument/2006/relationships/tags" Target="../tags/tag381.xml"/><Relationship Id="rId5" Type="http://schemas.openxmlformats.org/officeDocument/2006/relationships/tags" Target="../tags/tag375.xml"/><Relationship Id="rId10" Type="http://schemas.openxmlformats.org/officeDocument/2006/relationships/tags" Target="../tags/tag380.xml"/><Relationship Id="rId4" Type="http://schemas.openxmlformats.org/officeDocument/2006/relationships/tags" Target="../tags/tag374.xml"/><Relationship Id="rId9" Type="http://schemas.openxmlformats.org/officeDocument/2006/relationships/tags" Target="../tags/tag379.xml"/></Relationships>
</file>

<file path=ppt/slides/_rels/slide26.xml.rels><?xml version="1.0" encoding="UTF-8" standalone="yes"?>
<Relationships xmlns="http://schemas.openxmlformats.org/package/2006/relationships"><Relationship Id="rId8" Type="http://schemas.openxmlformats.org/officeDocument/2006/relationships/tags" Target="../tags/tag389.xml"/><Relationship Id="rId3" Type="http://schemas.openxmlformats.org/officeDocument/2006/relationships/tags" Target="../tags/tag384.xml"/><Relationship Id="rId7" Type="http://schemas.openxmlformats.org/officeDocument/2006/relationships/tags" Target="../tags/tag388.xml"/><Relationship Id="rId12" Type="http://schemas.openxmlformats.org/officeDocument/2006/relationships/slideLayout" Target="../slideLayouts/slideLayout2.xml"/><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tags" Target="../tags/tag387.xml"/><Relationship Id="rId11" Type="http://schemas.openxmlformats.org/officeDocument/2006/relationships/tags" Target="../tags/tag392.xml"/><Relationship Id="rId5" Type="http://schemas.openxmlformats.org/officeDocument/2006/relationships/tags" Target="../tags/tag386.xml"/><Relationship Id="rId10" Type="http://schemas.openxmlformats.org/officeDocument/2006/relationships/tags" Target="../tags/tag391.xml"/><Relationship Id="rId4" Type="http://schemas.openxmlformats.org/officeDocument/2006/relationships/tags" Target="../tags/tag385.xml"/><Relationship Id="rId9" Type="http://schemas.openxmlformats.org/officeDocument/2006/relationships/tags" Target="../tags/tag390.xm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slideLayout" Target="../slideLayouts/slideLayout2.xml"/><Relationship Id="rId4" Type="http://schemas.openxmlformats.org/officeDocument/2006/relationships/tags" Target="../tags/tag47.xml"/><Relationship Id="rId9" Type="http://schemas.openxmlformats.org/officeDocument/2006/relationships/tags" Target="../tags/tag52.xml"/></Relationships>
</file>

<file path=ppt/slides/_rels/slide7.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slideLayout" Target="../slideLayouts/slideLayout2.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s>
</file>

<file path=ppt/slides/_rels/slide8.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6" Type="http://schemas.openxmlformats.org/officeDocument/2006/relationships/slideLayout" Target="../slideLayouts/slideLayout2.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9.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slideLayout" Target="../slideLayouts/slideLayout2.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pPr algn="ct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4800" b="1" dirty="0" smtClean="0"/>
              <a:t>Coding Guideline sharing</a:t>
            </a:r>
            <a:br>
              <a:rPr lang="en-US" sz="4800" b="1" dirty="0" smtClean="0"/>
            </a:br>
            <a:r>
              <a:rPr lang="en-US" sz="4000" b="1" dirty="0"/>
              <a:t>General C−Coding Rules</a:t>
            </a:r>
            <a:r>
              <a:rPr lang="en-US" sz="3200" b="1" dirty="0" smtClean="0"/>
              <a:t/>
            </a:r>
            <a:br>
              <a:rPr lang="en-US" sz="3200" b="1" dirty="0" smtClean="0"/>
            </a:br>
            <a:endParaRPr lang="en-US" sz="3200" b="1" dirty="0"/>
          </a:p>
        </p:txBody>
      </p:sp>
    </p:spTree>
    <p:custDataLst>
      <p:tags r:id="rId1"/>
    </p:custDataLst>
    <p:extLst>
      <p:ext uri="{BB962C8B-B14F-4D97-AF65-F5344CB8AC3E}">
        <p14:creationId xmlns:p14="http://schemas.microsoft.com/office/powerpoint/2010/main" val="263180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Best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latin typeface="Consolas" panose="020B0609020204030204" pitchFamily="49" charset="0"/>
              </a:rPr>
              <a:t> </a:t>
            </a:r>
            <a:r>
              <a:rPr lang="en-US" sz="1600" dirty="0" smtClean="0">
                <a:latin typeface="Consolas" panose="020B0609020204030204" pitchFamily="49" charset="0"/>
              </a:rPr>
              <a:t>sigLevelActive_u8 = 1u;</a:t>
            </a:r>
          </a:p>
          <a:p>
            <a:pPr marL="0" indent="0">
              <a:buNone/>
            </a:pPr>
            <a:r>
              <a:rPr lang="en-US" sz="1600" b="1" dirty="0" err="1">
                <a:solidFill>
                  <a:schemeClr val="accent1"/>
                </a:solidFill>
                <a:latin typeface="Consolas" panose="020B0609020204030204" pitchFamily="49" charset="0"/>
              </a:rPr>
              <a:t>const</a:t>
            </a:r>
            <a:r>
              <a:rPr lang="en-US" sz="1600" b="1" dirty="0">
                <a:latin typeface="Consolas" panose="020B0609020204030204" pitchFamily="49" charset="0"/>
              </a:rPr>
              <a:t> </a:t>
            </a:r>
            <a:r>
              <a:rPr lang="en-US" sz="1600" dirty="0">
                <a:solidFill>
                  <a:schemeClr val="accent6">
                    <a:lumMod val="75000"/>
                  </a:schemeClr>
                </a:solidFill>
                <a:latin typeface="Consolas" panose="020B0609020204030204" pitchFamily="49" charset="0"/>
              </a:rPr>
              <a:t>uint8</a:t>
            </a:r>
            <a:r>
              <a:rPr lang="en-US" sz="1600" b="1" dirty="0">
                <a:latin typeface="Consolas" panose="020B0609020204030204" pitchFamily="49" charset="0"/>
              </a:rPr>
              <a:t> </a:t>
            </a:r>
            <a:r>
              <a:rPr lang="en-US" sz="1600" dirty="0" smtClean="0">
                <a:latin typeface="Consolas" panose="020B0609020204030204" pitchFamily="49" charset="0"/>
              </a:rPr>
              <a:t>sigLevelIdle_u8   = 0u;</a:t>
            </a:r>
          </a:p>
          <a:p>
            <a:pPr marL="0" indent="0">
              <a:buNone/>
            </a:pPr>
            <a:r>
              <a:rPr lang="en-US" sz="1600" b="1" dirty="0" err="1">
                <a:solidFill>
                  <a:schemeClr val="accent1"/>
                </a:solidFill>
                <a:latin typeface="Consolas" panose="020B0609020204030204" pitchFamily="49" charset="0"/>
              </a:rPr>
              <a:t>const</a:t>
            </a:r>
            <a:r>
              <a:rPr lang="en-US" sz="1600" b="1" dirty="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solidFill>
                  <a:schemeClr val="accent6">
                    <a:lumMod val="75000"/>
                  </a:schemeClr>
                </a:solidFill>
                <a:latin typeface="Consolas" panose="020B0609020204030204" pitchFamily="49" charset="0"/>
              </a:rPr>
              <a:t> </a:t>
            </a:r>
            <a:r>
              <a:rPr lang="en-US" sz="1600" dirty="0" smtClean="0">
                <a:latin typeface="Consolas" panose="020B0609020204030204" pitchFamily="49" charset="0"/>
              </a:rPr>
              <a:t>* </a:t>
            </a:r>
            <a:r>
              <a:rPr lang="en-US" sz="1600" dirty="0" err="1" smtClean="0">
                <a:latin typeface="Consolas" panose="020B0609020204030204" pitchFamily="49" charset="0"/>
              </a:rPr>
              <a:t>sigLevel_pc</a:t>
            </a:r>
            <a:r>
              <a:rPr lang="en-US" sz="1600" dirty="0" smtClean="0">
                <a:latin typeface="Consolas" panose="020B0609020204030204" pitchFamily="49" charset="0"/>
              </a:rPr>
              <a:t>;</a:t>
            </a:r>
          </a:p>
          <a:p>
            <a:pPr marL="0" indent="0">
              <a:buNone/>
            </a:pPr>
            <a:r>
              <a:rPr lang="en-US" sz="1600" b="1" dirty="0" smtClean="0">
                <a:latin typeface="Consolas" panose="020B0609020204030204" pitchFamily="49" charset="0"/>
              </a:rPr>
              <a:t> </a:t>
            </a:r>
            <a:endParaRPr lang="en-US" sz="1600" b="1" dirty="0">
              <a:latin typeface="Consolas" panose="020B0609020204030204" pitchFamily="49" charset="0"/>
            </a:endParaRPr>
          </a:p>
          <a:p>
            <a:pPr marL="0" indent="0">
              <a:buNone/>
            </a:pPr>
            <a:endParaRPr lang="en-US" sz="1600" b="1" dirty="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1677555156"/>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pPr algn="ctr"/>
                      <a:endParaRPr lang="en-US" dirty="0"/>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2995"/>
            <a:ext cx="618379" cy="33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6"/>
            </p:custDataLst>
          </p:nvPr>
        </p:nvSpPr>
        <p:spPr>
          <a:xfrm>
            <a:off x="7686851" y="402232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0x000000A5</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p:nvPr>
            <p:custDataLst>
              <p:tags r:id="rId17"/>
            </p:custDataLst>
          </p:nvPr>
        </p:nvCxnSpPr>
        <p:spPr>
          <a:xfrm>
            <a:off x="10306493" y="4138982"/>
            <a:ext cx="241005" cy="80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8"/>
            </p:custDataLst>
          </p:nvPr>
        </p:nvSpPr>
        <p:spPr>
          <a:xfrm>
            <a:off x="968102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smtClean="0">
                <a:latin typeface="Consolas" panose="020B0609020204030204" pitchFamily="49" charset="0"/>
              </a:rPr>
              <a:t>sigLevelIdle_u8</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9"/>
            </p:custDataLst>
          </p:nvPr>
        </p:nvSpPr>
        <p:spPr>
          <a:xfrm>
            <a:off x="7686850" y="301346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21" name="Straight Arrow Connector 20"/>
          <p:cNvCxnSpPr/>
          <p:nvPr>
            <p:custDataLst>
              <p:tags r:id="rId20"/>
            </p:custDataLst>
          </p:nvPr>
        </p:nvCxnSpPr>
        <p:spPr>
          <a:xfrm flipH="1" flipV="1">
            <a:off x="7661552" y="2851625"/>
            <a:ext cx="1018841" cy="16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custDataLst>
              <p:tags r:id="rId21"/>
            </p:custDataLst>
          </p:nvPr>
        </p:nvSpPr>
        <p:spPr>
          <a:xfrm>
            <a:off x="6683820" y="2666657"/>
            <a:ext cx="1037682"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sigLevel_pc</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1154965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Best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latin typeface="Consolas" panose="020B0609020204030204" pitchFamily="49" charset="0"/>
              </a:rPr>
              <a:t> </a:t>
            </a:r>
            <a:r>
              <a:rPr lang="en-US" sz="1600" dirty="0" smtClean="0">
                <a:latin typeface="Consolas" panose="020B0609020204030204" pitchFamily="49" charset="0"/>
              </a:rPr>
              <a:t>sigLevelActive_u8 = 1u;</a:t>
            </a:r>
          </a:p>
          <a:p>
            <a:pPr marL="0" indent="0">
              <a:buNone/>
            </a:pPr>
            <a:r>
              <a:rPr lang="en-US" sz="1600" b="1" dirty="0" err="1">
                <a:solidFill>
                  <a:schemeClr val="accent1"/>
                </a:solidFill>
                <a:latin typeface="Consolas" panose="020B0609020204030204" pitchFamily="49" charset="0"/>
              </a:rPr>
              <a:t>const</a:t>
            </a:r>
            <a:r>
              <a:rPr lang="en-US" sz="1600" b="1" dirty="0">
                <a:latin typeface="Consolas" panose="020B0609020204030204" pitchFamily="49" charset="0"/>
              </a:rPr>
              <a:t> </a:t>
            </a:r>
            <a:r>
              <a:rPr lang="en-US" sz="1600" dirty="0">
                <a:solidFill>
                  <a:schemeClr val="accent6">
                    <a:lumMod val="75000"/>
                  </a:schemeClr>
                </a:solidFill>
                <a:latin typeface="Consolas" panose="020B0609020204030204" pitchFamily="49" charset="0"/>
              </a:rPr>
              <a:t>uint8</a:t>
            </a:r>
            <a:r>
              <a:rPr lang="en-US" sz="1600" b="1" dirty="0">
                <a:latin typeface="Consolas" panose="020B0609020204030204" pitchFamily="49" charset="0"/>
              </a:rPr>
              <a:t> </a:t>
            </a:r>
            <a:r>
              <a:rPr lang="en-US" sz="1600" dirty="0" smtClean="0">
                <a:latin typeface="Consolas" panose="020B0609020204030204" pitchFamily="49" charset="0"/>
              </a:rPr>
              <a:t>sigLevelIdle_u8   = 0u;</a:t>
            </a:r>
          </a:p>
          <a:p>
            <a:pPr marL="0" indent="0">
              <a:buNone/>
            </a:pPr>
            <a:r>
              <a:rPr lang="en-US" sz="1600" b="1" dirty="0" err="1">
                <a:solidFill>
                  <a:schemeClr val="accent1"/>
                </a:solidFill>
                <a:latin typeface="Consolas" panose="020B0609020204030204" pitchFamily="49" charset="0"/>
              </a:rPr>
              <a:t>const</a:t>
            </a:r>
            <a:r>
              <a:rPr lang="en-US" sz="1600" b="1" dirty="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solidFill>
                  <a:schemeClr val="accent6">
                    <a:lumMod val="75000"/>
                  </a:schemeClr>
                </a:solidFill>
                <a:latin typeface="Consolas" panose="020B0609020204030204" pitchFamily="49" charset="0"/>
              </a:rPr>
              <a:t> </a:t>
            </a:r>
            <a:r>
              <a:rPr lang="en-US" sz="1600" dirty="0" smtClean="0">
                <a:latin typeface="Consolas" panose="020B0609020204030204" pitchFamily="49" charset="0"/>
              </a:rPr>
              <a:t>* </a:t>
            </a:r>
            <a:r>
              <a:rPr lang="en-US" sz="1600" dirty="0" err="1" smtClean="0">
                <a:latin typeface="Consolas" panose="020B0609020204030204" pitchFamily="49" charset="0"/>
              </a:rPr>
              <a:t>sigLevel_pc</a:t>
            </a:r>
            <a:r>
              <a:rPr lang="en-US" sz="1600" dirty="0" smtClean="0">
                <a:latin typeface="Consolas" panose="020B0609020204030204" pitchFamily="49" charset="0"/>
              </a:rPr>
              <a:t>;</a:t>
            </a:r>
          </a:p>
          <a:p>
            <a:pPr marL="0" indent="0">
              <a:buNone/>
            </a:pPr>
            <a:r>
              <a:rPr lang="en-US" sz="1600" b="1" dirty="0" smtClean="0">
                <a:latin typeface="Consolas" panose="020B0609020204030204" pitchFamily="49" charset="0"/>
              </a:rPr>
              <a:t> </a:t>
            </a:r>
            <a:endParaRPr lang="en-US" sz="1600" b="1" dirty="0">
              <a:latin typeface="Consolas" panose="020B0609020204030204" pitchFamily="49" charset="0"/>
            </a:endParaRPr>
          </a:p>
          <a:p>
            <a:pPr marL="0" indent="0">
              <a:buNone/>
            </a:pPr>
            <a:r>
              <a:rPr lang="en-US" sz="1600" dirty="0" err="1">
                <a:latin typeface="Consolas" panose="020B0609020204030204" pitchFamily="49" charset="0"/>
              </a:rPr>
              <a:t>sigLevel_pc</a:t>
            </a:r>
            <a:r>
              <a:rPr lang="en-US" sz="1600" dirty="0">
                <a:latin typeface="Consolas" panose="020B0609020204030204" pitchFamily="49" charset="0"/>
              </a:rPr>
              <a:t> = &amp;sigLevelActive_u8;</a:t>
            </a:r>
          </a:p>
          <a:p>
            <a:pPr marL="0" indent="0">
              <a:buNone/>
            </a:pPr>
            <a:endParaRPr lang="en-US" sz="1600" b="1" dirty="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4066058481"/>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pPr algn="ctr"/>
                      <a:r>
                        <a:rPr lang="en-US" dirty="0" smtClean="0">
                          <a:solidFill>
                            <a:schemeClr val="bg1"/>
                          </a:solidFill>
                        </a:rPr>
                        <a:t>0x000000A1</a:t>
                      </a:r>
                      <a:endParaRPr lang="en-US" dirty="0">
                        <a:solidFill>
                          <a:schemeClr val="bg1"/>
                        </a:solidFill>
                      </a:endParaRPr>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2995"/>
            <a:ext cx="618379" cy="33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6"/>
            </p:custDataLst>
          </p:nvPr>
        </p:nvSpPr>
        <p:spPr>
          <a:xfrm>
            <a:off x="7686851" y="402232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0x000000A5</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p:nvPr>
            <p:custDataLst>
              <p:tags r:id="rId17"/>
            </p:custDataLst>
          </p:nvPr>
        </p:nvCxnSpPr>
        <p:spPr>
          <a:xfrm>
            <a:off x="10306493" y="4138982"/>
            <a:ext cx="241005" cy="80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8"/>
            </p:custDataLst>
          </p:nvPr>
        </p:nvSpPr>
        <p:spPr>
          <a:xfrm>
            <a:off x="968102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smtClean="0">
                <a:latin typeface="Consolas" panose="020B0609020204030204" pitchFamily="49" charset="0"/>
              </a:rPr>
              <a:t>sigLevelIdle_u8</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9"/>
            </p:custDataLst>
          </p:nvPr>
        </p:nvSpPr>
        <p:spPr>
          <a:xfrm>
            <a:off x="7686850" y="301346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21" name="Straight Arrow Connector 20"/>
          <p:cNvCxnSpPr/>
          <p:nvPr>
            <p:custDataLst>
              <p:tags r:id="rId20"/>
            </p:custDataLst>
          </p:nvPr>
        </p:nvCxnSpPr>
        <p:spPr>
          <a:xfrm flipH="1" flipV="1">
            <a:off x="7661552" y="2851625"/>
            <a:ext cx="1018841" cy="16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custDataLst>
              <p:tags r:id="rId21"/>
            </p:custDataLst>
          </p:nvPr>
        </p:nvSpPr>
        <p:spPr>
          <a:xfrm>
            <a:off x="6683820" y="2666657"/>
            <a:ext cx="1037682"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sigLevel_pc</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4195891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Best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latin typeface="Consolas" panose="020B0609020204030204" pitchFamily="49" charset="0"/>
              </a:rPr>
              <a:t> </a:t>
            </a:r>
            <a:r>
              <a:rPr lang="en-US" sz="1600" dirty="0" smtClean="0">
                <a:latin typeface="Consolas" panose="020B0609020204030204" pitchFamily="49" charset="0"/>
              </a:rPr>
              <a:t>sigLevelActive_u8 = 1u;</a:t>
            </a:r>
          </a:p>
          <a:p>
            <a:pPr marL="0" indent="0">
              <a:buNone/>
            </a:pPr>
            <a:r>
              <a:rPr lang="en-US" sz="1600" b="1" dirty="0" err="1">
                <a:solidFill>
                  <a:schemeClr val="accent1"/>
                </a:solidFill>
                <a:latin typeface="Consolas" panose="020B0609020204030204" pitchFamily="49" charset="0"/>
              </a:rPr>
              <a:t>const</a:t>
            </a:r>
            <a:r>
              <a:rPr lang="en-US" sz="1600" b="1" dirty="0">
                <a:latin typeface="Consolas" panose="020B0609020204030204" pitchFamily="49" charset="0"/>
              </a:rPr>
              <a:t> </a:t>
            </a:r>
            <a:r>
              <a:rPr lang="en-US" sz="1600" dirty="0">
                <a:solidFill>
                  <a:schemeClr val="accent6">
                    <a:lumMod val="75000"/>
                  </a:schemeClr>
                </a:solidFill>
                <a:latin typeface="Consolas" panose="020B0609020204030204" pitchFamily="49" charset="0"/>
              </a:rPr>
              <a:t>uint8</a:t>
            </a:r>
            <a:r>
              <a:rPr lang="en-US" sz="1600" b="1" dirty="0">
                <a:latin typeface="Consolas" panose="020B0609020204030204" pitchFamily="49" charset="0"/>
              </a:rPr>
              <a:t> </a:t>
            </a:r>
            <a:r>
              <a:rPr lang="en-US" sz="1600" dirty="0" smtClean="0">
                <a:latin typeface="Consolas" panose="020B0609020204030204" pitchFamily="49" charset="0"/>
              </a:rPr>
              <a:t>sigLevelIdle_u8   = 0u;</a:t>
            </a:r>
          </a:p>
          <a:p>
            <a:pPr marL="0" indent="0">
              <a:buNone/>
            </a:pPr>
            <a:r>
              <a:rPr lang="en-US" sz="1600" b="1" dirty="0" err="1">
                <a:solidFill>
                  <a:schemeClr val="accent1"/>
                </a:solidFill>
                <a:latin typeface="Consolas" panose="020B0609020204030204" pitchFamily="49" charset="0"/>
              </a:rPr>
              <a:t>const</a:t>
            </a:r>
            <a:r>
              <a:rPr lang="en-US" sz="1600" b="1" dirty="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solidFill>
                  <a:schemeClr val="accent6">
                    <a:lumMod val="75000"/>
                  </a:schemeClr>
                </a:solidFill>
                <a:latin typeface="Consolas" panose="020B0609020204030204" pitchFamily="49" charset="0"/>
              </a:rPr>
              <a:t> </a:t>
            </a:r>
            <a:r>
              <a:rPr lang="en-US" sz="1600" dirty="0" smtClean="0">
                <a:latin typeface="Consolas" panose="020B0609020204030204" pitchFamily="49" charset="0"/>
              </a:rPr>
              <a:t>* </a:t>
            </a:r>
            <a:r>
              <a:rPr lang="en-US" sz="1600" dirty="0" err="1" smtClean="0">
                <a:latin typeface="Consolas" panose="020B0609020204030204" pitchFamily="49" charset="0"/>
              </a:rPr>
              <a:t>sigLevel_pc</a:t>
            </a:r>
            <a:r>
              <a:rPr lang="en-US" sz="1600" dirty="0" smtClean="0">
                <a:latin typeface="Consolas" panose="020B0609020204030204" pitchFamily="49" charset="0"/>
              </a:rPr>
              <a:t>;</a:t>
            </a:r>
          </a:p>
          <a:p>
            <a:pPr marL="0" indent="0">
              <a:buNone/>
            </a:pPr>
            <a:endParaRPr lang="en-US" sz="1600" dirty="0" smtClean="0">
              <a:latin typeface="Consolas" panose="020B0609020204030204" pitchFamily="49" charset="0"/>
            </a:endParaRPr>
          </a:p>
          <a:p>
            <a:pPr marL="0" indent="0">
              <a:buNone/>
            </a:pPr>
            <a:r>
              <a:rPr lang="en-US" sz="1600" dirty="0" err="1" smtClean="0">
                <a:latin typeface="Consolas" panose="020B0609020204030204" pitchFamily="49" charset="0"/>
              </a:rPr>
              <a:t>sigLevel_pc</a:t>
            </a:r>
            <a:r>
              <a:rPr lang="en-US" sz="1600" dirty="0" smtClean="0">
                <a:latin typeface="Consolas" panose="020B0609020204030204" pitchFamily="49" charset="0"/>
              </a:rPr>
              <a:t> = &amp;sigLevelActive_u8;</a:t>
            </a:r>
          </a:p>
          <a:p>
            <a:pPr marL="0" indent="0">
              <a:buNone/>
            </a:pPr>
            <a:r>
              <a:rPr lang="en-US" sz="1600" dirty="0" err="1">
                <a:latin typeface="Consolas" panose="020B0609020204030204" pitchFamily="49" charset="0"/>
              </a:rPr>
              <a:t>sigLevel_pc</a:t>
            </a:r>
            <a:r>
              <a:rPr lang="en-US" sz="1600" dirty="0">
                <a:latin typeface="Consolas" panose="020B0609020204030204" pitchFamily="49" charset="0"/>
              </a:rPr>
              <a:t> </a:t>
            </a:r>
            <a:r>
              <a:rPr lang="en-US" sz="1600" dirty="0" smtClean="0">
                <a:latin typeface="Consolas" panose="020B0609020204030204" pitchFamily="49" charset="0"/>
              </a:rPr>
              <a:t>= &amp;sigLevelIdle_u8;</a:t>
            </a:r>
          </a:p>
          <a:p>
            <a:pPr marL="0" indent="0">
              <a:buNone/>
            </a:pPr>
            <a:endParaRPr lang="en-US" sz="1600" dirty="0" smtClean="0">
              <a:latin typeface="Consolas" panose="020B0609020204030204" pitchFamily="49" charset="0"/>
            </a:endParaRPr>
          </a:p>
          <a:p>
            <a:pPr marL="0" indent="0">
              <a:buNone/>
            </a:pPr>
            <a:r>
              <a:rPr lang="en-US" sz="1600" b="1" dirty="0" smtClean="0">
                <a:latin typeface="Consolas" panose="020B0609020204030204" pitchFamily="49" charset="0"/>
              </a:rPr>
              <a:t> </a:t>
            </a:r>
            <a:endParaRPr lang="en-US" sz="1600" b="1" dirty="0">
              <a:latin typeface="Consolas" panose="020B0609020204030204" pitchFamily="49" charset="0"/>
            </a:endParaRPr>
          </a:p>
          <a:p>
            <a:pPr marL="0" indent="0">
              <a:buNone/>
            </a:pPr>
            <a:endParaRPr lang="en-US" sz="1600" b="1" dirty="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3719742278"/>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pPr algn="ctr"/>
                      <a:r>
                        <a:rPr lang="en-US" dirty="0" smtClean="0">
                          <a:solidFill>
                            <a:schemeClr val="bg1"/>
                          </a:solidFill>
                        </a:rPr>
                        <a:t>0x000000A5</a:t>
                      </a:r>
                      <a:endParaRPr lang="en-US" dirty="0">
                        <a:solidFill>
                          <a:schemeClr val="bg1"/>
                        </a:solidFill>
                      </a:endParaRPr>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2995"/>
            <a:ext cx="618379" cy="33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6"/>
            </p:custDataLst>
          </p:nvPr>
        </p:nvSpPr>
        <p:spPr>
          <a:xfrm>
            <a:off x="7686851" y="402232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0x000000A5</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p:nvPr>
            <p:custDataLst>
              <p:tags r:id="rId17"/>
            </p:custDataLst>
          </p:nvPr>
        </p:nvCxnSpPr>
        <p:spPr>
          <a:xfrm>
            <a:off x="10306493" y="4138982"/>
            <a:ext cx="241005" cy="80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8"/>
            </p:custDataLst>
          </p:nvPr>
        </p:nvSpPr>
        <p:spPr>
          <a:xfrm>
            <a:off x="968102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smtClean="0">
                <a:latin typeface="Consolas" panose="020B0609020204030204" pitchFamily="49" charset="0"/>
              </a:rPr>
              <a:t>sigLevelIdle_u8</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9"/>
            </p:custDataLst>
          </p:nvPr>
        </p:nvSpPr>
        <p:spPr>
          <a:xfrm>
            <a:off x="7686850" y="301346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21" name="Straight Arrow Connector 20"/>
          <p:cNvCxnSpPr/>
          <p:nvPr>
            <p:custDataLst>
              <p:tags r:id="rId20"/>
            </p:custDataLst>
          </p:nvPr>
        </p:nvCxnSpPr>
        <p:spPr>
          <a:xfrm flipH="1" flipV="1">
            <a:off x="7661552" y="2851625"/>
            <a:ext cx="1018841" cy="16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custDataLst>
              <p:tags r:id="rId21"/>
            </p:custDataLst>
          </p:nvPr>
        </p:nvSpPr>
        <p:spPr>
          <a:xfrm>
            <a:off x="6683820" y="2666657"/>
            <a:ext cx="1037682"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sigLevel_pc</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3255729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Bad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latin typeface="Consolas" panose="020B0609020204030204" pitchFamily="49" charset="0"/>
              </a:rPr>
              <a:t> </a:t>
            </a:r>
            <a:r>
              <a:rPr lang="en-US" sz="1600" dirty="0" smtClean="0">
                <a:latin typeface="Consolas" panose="020B0609020204030204" pitchFamily="49" charset="0"/>
              </a:rPr>
              <a:t>sigLevelActive_u8 = 1u;</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solidFill>
                  <a:schemeClr val="accent6">
                    <a:lumMod val="75000"/>
                  </a:schemeClr>
                </a:solidFill>
                <a:latin typeface="Consolas" panose="020B0609020204030204" pitchFamily="49" charset="0"/>
              </a:rPr>
              <a:t> </a:t>
            </a:r>
            <a:r>
              <a:rPr lang="en-US" sz="1600" dirty="0" smtClean="0">
                <a:latin typeface="Consolas" panose="020B0609020204030204" pitchFamily="49" charset="0"/>
              </a:rPr>
              <a:t>* </a:t>
            </a:r>
            <a:r>
              <a:rPr lang="en-US" sz="1600" dirty="0" err="1" smtClean="0">
                <a:latin typeface="Consolas" panose="020B0609020204030204" pitchFamily="49" charset="0"/>
              </a:rPr>
              <a:t>sigLevel_pc</a:t>
            </a:r>
            <a:r>
              <a:rPr lang="en-US" sz="1600" dirty="0" smtClean="0">
                <a:latin typeface="Consolas" panose="020B0609020204030204" pitchFamily="49" charset="0"/>
              </a:rPr>
              <a:t>;</a:t>
            </a:r>
          </a:p>
          <a:p>
            <a:pPr marL="0" indent="0">
              <a:buNone/>
            </a:pPr>
            <a:endParaRPr lang="en-US" sz="1600" dirty="0" smtClean="0">
              <a:latin typeface="Consolas" panose="020B0609020204030204" pitchFamily="49" charset="0"/>
            </a:endParaRPr>
          </a:p>
          <a:p>
            <a:pPr marL="0" indent="0">
              <a:buNone/>
            </a:pPr>
            <a:r>
              <a:rPr lang="en-US" sz="1600" dirty="0" err="1" smtClean="0">
                <a:latin typeface="Consolas" panose="020B0609020204030204" pitchFamily="49" charset="0"/>
              </a:rPr>
              <a:t>sigLevel_pc</a:t>
            </a:r>
            <a:r>
              <a:rPr lang="en-US" sz="1600" dirty="0" smtClean="0">
                <a:latin typeface="Consolas" panose="020B0609020204030204" pitchFamily="49" charset="0"/>
              </a:rPr>
              <a:t>  = &amp;sigLevelActive_u8;</a:t>
            </a: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2461203698"/>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pPr algn="ctr"/>
                      <a:r>
                        <a:rPr lang="en-US" dirty="0" smtClean="0">
                          <a:solidFill>
                            <a:schemeClr val="bg1"/>
                          </a:solidFill>
                        </a:rPr>
                        <a:t>0x000000A1</a:t>
                      </a:r>
                      <a:endParaRPr lang="en-US" dirty="0">
                        <a:solidFill>
                          <a:schemeClr val="bg1"/>
                        </a:solidFill>
                      </a:endParaRPr>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pPr algn="ct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2995"/>
            <a:ext cx="618379" cy="33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6"/>
            </p:custDataLst>
          </p:nvPr>
        </p:nvSpPr>
        <p:spPr>
          <a:xfrm>
            <a:off x="7686850" y="301346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21" name="Straight Arrow Connector 20"/>
          <p:cNvCxnSpPr/>
          <p:nvPr>
            <p:custDataLst>
              <p:tags r:id="rId17"/>
            </p:custDataLst>
          </p:nvPr>
        </p:nvCxnSpPr>
        <p:spPr>
          <a:xfrm flipH="1" flipV="1">
            <a:off x="7661552" y="2851625"/>
            <a:ext cx="1018841" cy="16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custDataLst>
              <p:tags r:id="rId18"/>
            </p:custDataLst>
          </p:nvPr>
        </p:nvSpPr>
        <p:spPr>
          <a:xfrm>
            <a:off x="6683820" y="2666657"/>
            <a:ext cx="1037682"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sigLevel_pc</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1385138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Bad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latin typeface="Consolas" panose="020B0609020204030204" pitchFamily="49" charset="0"/>
              </a:rPr>
              <a:t> </a:t>
            </a:r>
            <a:r>
              <a:rPr lang="en-US" sz="1600" dirty="0" smtClean="0">
                <a:latin typeface="Consolas" panose="020B0609020204030204" pitchFamily="49" charset="0"/>
              </a:rPr>
              <a:t>sigLevelActive_u8 = 1u;</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b="1" dirty="0" smtClean="0">
                <a:solidFill>
                  <a:schemeClr val="accent6">
                    <a:lumMod val="75000"/>
                  </a:schemeClr>
                </a:solidFill>
                <a:latin typeface="Consolas" panose="020B0609020204030204" pitchFamily="49" charset="0"/>
              </a:rPr>
              <a:t> </a:t>
            </a:r>
            <a:r>
              <a:rPr lang="en-US" sz="1600" dirty="0" smtClean="0">
                <a:latin typeface="Consolas" panose="020B0609020204030204" pitchFamily="49" charset="0"/>
              </a:rPr>
              <a:t>* </a:t>
            </a:r>
            <a:r>
              <a:rPr lang="en-US" sz="1600" dirty="0" err="1" smtClean="0">
                <a:latin typeface="Consolas" panose="020B0609020204030204" pitchFamily="49" charset="0"/>
              </a:rPr>
              <a:t>sigLevel_pc</a:t>
            </a:r>
            <a:r>
              <a:rPr lang="en-US" sz="1600" dirty="0" smtClean="0">
                <a:latin typeface="Consolas" panose="020B0609020204030204" pitchFamily="49" charset="0"/>
              </a:rPr>
              <a:t>;</a:t>
            </a:r>
          </a:p>
          <a:p>
            <a:pPr marL="0" indent="0">
              <a:buNone/>
            </a:pPr>
            <a:endParaRPr lang="en-US" sz="1600" dirty="0" smtClean="0">
              <a:latin typeface="Consolas" panose="020B0609020204030204" pitchFamily="49" charset="0"/>
            </a:endParaRPr>
          </a:p>
          <a:p>
            <a:pPr marL="0" indent="0">
              <a:buNone/>
            </a:pPr>
            <a:r>
              <a:rPr lang="en-US" sz="1600" dirty="0" err="1" smtClean="0">
                <a:latin typeface="Consolas" panose="020B0609020204030204" pitchFamily="49" charset="0"/>
              </a:rPr>
              <a:t>sigLevel_pc</a:t>
            </a:r>
            <a:r>
              <a:rPr lang="en-US" sz="1600" dirty="0" smtClean="0">
                <a:latin typeface="Consolas" panose="020B0609020204030204" pitchFamily="49" charset="0"/>
              </a:rPr>
              <a:t>  = &amp;sigLevelActive_u8;</a:t>
            </a:r>
          </a:p>
          <a:p>
            <a:pPr marL="0" indent="0">
              <a:buNone/>
            </a:pPr>
            <a:r>
              <a:rPr lang="en-US" sz="1600" dirty="0" smtClean="0">
                <a:latin typeface="Consolas" panose="020B0609020204030204" pitchFamily="49" charset="0"/>
              </a:rPr>
              <a:t>*</a:t>
            </a:r>
            <a:r>
              <a:rPr lang="en-US" sz="1600" dirty="0" err="1" smtClean="0">
                <a:latin typeface="Consolas" panose="020B0609020204030204" pitchFamily="49" charset="0"/>
              </a:rPr>
              <a:t>sigLevel_pc</a:t>
            </a:r>
            <a:r>
              <a:rPr lang="en-US" sz="1600" dirty="0" smtClean="0">
                <a:latin typeface="Consolas" panose="020B0609020204030204" pitchFamily="49" charset="0"/>
              </a:rPr>
              <a:t> ^= 1u;  </a:t>
            </a:r>
            <a:r>
              <a:rPr lang="en-US" sz="1600" dirty="0" smtClean="0">
                <a:solidFill>
                  <a:schemeClr val="accent6">
                    <a:lumMod val="75000"/>
                  </a:schemeClr>
                </a:solidFill>
                <a:latin typeface="Consolas" panose="020B0609020204030204" pitchFamily="49" charset="0"/>
              </a:rPr>
              <a:t>//toggling </a:t>
            </a:r>
          </a:p>
          <a:p>
            <a:pPr marL="0" indent="0">
              <a:buNone/>
            </a:pPr>
            <a:r>
              <a:rPr lang="en-US" sz="1600" b="1" dirty="0" smtClean="0">
                <a:latin typeface="Consolas" panose="020B0609020204030204" pitchFamily="49" charset="0"/>
              </a:rPr>
              <a:t> </a:t>
            </a:r>
            <a:r>
              <a:rPr lang="en-US" sz="1600" b="1" dirty="0" smtClean="0">
                <a:latin typeface="Consolas" panose="020B0609020204030204" pitchFamily="49" charset="0"/>
                <a:sym typeface="Wingdings" panose="05000000000000000000" pitchFamily="2" charset="2"/>
              </a:rPr>
              <a:t> </a:t>
            </a:r>
            <a:r>
              <a:rPr lang="en-US" sz="1600" dirty="0">
                <a:latin typeface="+mn-lt"/>
                <a:sym typeface="Wingdings" panose="05000000000000000000" pitchFamily="2" charset="2"/>
              </a:rPr>
              <a:t>c</a:t>
            </a:r>
            <a:r>
              <a:rPr lang="en-US" sz="1600" dirty="0" smtClean="0">
                <a:latin typeface="+mn-lt"/>
                <a:sym typeface="Wingdings" panose="05000000000000000000" pitchFamily="2" charset="2"/>
              </a:rPr>
              <a:t>hanging value of </a:t>
            </a:r>
            <a:r>
              <a:rPr lang="en-US" sz="1600" b="1" dirty="0" smtClean="0">
                <a:latin typeface="+mn-lt"/>
              </a:rPr>
              <a:t>sigLevelActive_u8</a:t>
            </a:r>
            <a:r>
              <a:rPr lang="en-US" sz="1600" dirty="0" smtClean="0">
                <a:latin typeface="+mn-lt"/>
              </a:rPr>
              <a:t> wrongly</a:t>
            </a:r>
          </a:p>
          <a:p>
            <a:pPr marL="0" indent="0">
              <a:buNone/>
            </a:pPr>
            <a:r>
              <a:rPr lang="en-US" sz="1600" b="1" dirty="0" smtClean="0">
                <a:latin typeface="Consolas" panose="020B0609020204030204" pitchFamily="49" charset="0"/>
                <a:sym typeface="Wingdings" panose="05000000000000000000" pitchFamily="2" charset="2"/>
              </a:rPr>
              <a:t>  </a:t>
            </a:r>
            <a:r>
              <a:rPr lang="en-US" sz="1600" b="1" dirty="0" smtClean="0">
                <a:latin typeface="+mn-lt"/>
              </a:rPr>
              <a:t>sigLevelActive_u8</a:t>
            </a:r>
            <a:r>
              <a:rPr lang="en-US" sz="1600" dirty="0" smtClean="0">
                <a:latin typeface="+mn-lt"/>
              </a:rPr>
              <a:t> remaining unchanged</a:t>
            </a:r>
            <a:endParaRPr lang="en-US" sz="1600" b="1" dirty="0" smtClean="0">
              <a:latin typeface="+mn-lt"/>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1452315382"/>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pPr algn="ctr"/>
                      <a:r>
                        <a:rPr lang="en-US" dirty="0" smtClean="0">
                          <a:solidFill>
                            <a:schemeClr val="bg1"/>
                          </a:solidFill>
                        </a:rPr>
                        <a:t>0x000000A1</a:t>
                      </a:r>
                      <a:endParaRPr lang="en-US" dirty="0">
                        <a:solidFill>
                          <a:schemeClr val="bg1"/>
                        </a:solidFill>
                      </a:endParaRPr>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pPr algn="ct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rgbClr val="FF0000"/>
                          </a:solidFill>
                        </a:rPr>
                        <a:t>1</a:t>
                      </a:r>
                      <a:endParaRPr lang="en-US" dirty="0">
                        <a:solidFill>
                          <a:srgbClr val="FF0000"/>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2995"/>
            <a:ext cx="618379" cy="33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6"/>
            </p:custDataLst>
          </p:nvPr>
        </p:nvSpPr>
        <p:spPr>
          <a:xfrm>
            <a:off x="7686850" y="301346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21" name="Straight Arrow Connector 20"/>
          <p:cNvCxnSpPr/>
          <p:nvPr>
            <p:custDataLst>
              <p:tags r:id="rId17"/>
            </p:custDataLst>
          </p:nvPr>
        </p:nvCxnSpPr>
        <p:spPr>
          <a:xfrm flipH="1" flipV="1">
            <a:off x="7661552" y="2851625"/>
            <a:ext cx="1018841" cy="16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custDataLst>
              <p:tags r:id="rId18"/>
            </p:custDataLst>
          </p:nvPr>
        </p:nvSpPr>
        <p:spPr>
          <a:xfrm>
            <a:off x="6683820" y="2666657"/>
            <a:ext cx="1037682"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sigLevel_pc</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1991195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smtClean="0"/>
              <a:t>Constant Pointer To Variable</a:t>
            </a:r>
          </a:p>
          <a:p>
            <a:pPr marL="0" indent="0">
              <a:buNone/>
            </a:pPr>
            <a:r>
              <a:rPr lang="en-US" sz="2400" b="1" dirty="0"/>
              <a:t>Syntax: </a:t>
            </a:r>
            <a:r>
              <a:rPr lang="en-US" sz="2400" dirty="0" smtClean="0"/>
              <a:t>&lt;type </a:t>
            </a:r>
            <a:r>
              <a:rPr lang="en-US" sz="2400" dirty="0"/>
              <a:t>of pointer&gt; * </a:t>
            </a:r>
            <a:r>
              <a:rPr lang="en-US" sz="2400" b="1" u="sng" dirty="0" err="1" smtClean="0">
                <a:solidFill>
                  <a:schemeClr val="accent1"/>
                </a:solidFill>
              </a:rPr>
              <a:t>const</a:t>
            </a:r>
            <a:r>
              <a:rPr lang="en-US" sz="2400" dirty="0" smtClean="0"/>
              <a:t> &lt;name </a:t>
            </a:r>
            <a:r>
              <a:rPr lang="en-US" sz="2400" dirty="0"/>
              <a:t>of pointer&gt;</a:t>
            </a:r>
            <a:br>
              <a:rPr lang="en-US" sz="2400" dirty="0"/>
            </a:br>
            <a:r>
              <a:rPr lang="en-US" sz="2400" dirty="0"/>
              <a:t>  	</a:t>
            </a:r>
            <a:endParaRPr lang="en-US" sz="2400" b="1" dirty="0" smtClean="0"/>
          </a:p>
          <a:p>
            <a:r>
              <a:rPr lang="en-US" sz="2000" dirty="0"/>
              <a:t>V</a:t>
            </a:r>
            <a:r>
              <a:rPr lang="en-US" sz="2000" dirty="0" smtClean="0"/>
              <a:t>ariable located in </a:t>
            </a:r>
            <a:r>
              <a:rPr lang="en-US" sz="2000" b="1" dirty="0" smtClean="0">
                <a:solidFill>
                  <a:srgbClr val="FF0000"/>
                </a:solidFill>
              </a:rPr>
              <a:t>RAM</a:t>
            </a:r>
          </a:p>
          <a:p>
            <a:pPr marL="0" indent="0">
              <a:buNone/>
            </a:pPr>
            <a:r>
              <a:rPr lang="en-US" sz="2000" b="1" dirty="0" smtClean="0">
                <a:sym typeface="Wingdings" panose="05000000000000000000" pitchFamily="2" charset="2"/>
              </a:rPr>
              <a:t> </a:t>
            </a:r>
            <a:r>
              <a:rPr lang="en-US" sz="2000" b="1" dirty="0" smtClean="0">
                <a:solidFill>
                  <a:schemeClr val="accent3"/>
                </a:solidFill>
                <a:sym typeface="Wingdings" panose="05000000000000000000" pitchFamily="2" charset="2"/>
              </a:rPr>
              <a:t>Variable </a:t>
            </a:r>
            <a:r>
              <a:rPr lang="en-US" sz="2000" b="1" u="sng" dirty="0" smtClean="0">
                <a:solidFill>
                  <a:schemeClr val="accent3"/>
                </a:solidFill>
                <a:sym typeface="Wingdings" panose="05000000000000000000" pitchFamily="2" charset="2"/>
              </a:rPr>
              <a:t>is</a:t>
            </a:r>
            <a:r>
              <a:rPr lang="en-US" sz="2000" b="1" dirty="0" smtClean="0">
                <a:solidFill>
                  <a:schemeClr val="accent3"/>
                </a:solidFill>
                <a:sym typeface="Wingdings" panose="05000000000000000000" pitchFamily="2" charset="2"/>
              </a:rPr>
              <a:t> changeable</a:t>
            </a:r>
            <a:r>
              <a:rPr lang="en-US" sz="2000" b="1" dirty="0" smtClean="0">
                <a:sym typeface="Wingdings" panose="05000000000000000000" pitchFamily="2" charset="2"/>
              </a:rPr>
              <a:t> </a:t>
            </a:r>
            <a:endParaRPr lang="en-US" sz="2000" b="1" dirty="0" smtClean="0"/>
          </a:p>
          <a:p>
            <a:r>
              <a:rPr lang="en-US" sz="2000" dirty="0" smtClean="0"/>
              <a:t>Pointer located in </a:t>
            </a:r>
            <a:r>
              <a:rPr lang="en-US" sz="2000" b="1" dirty="0" smtClean="0">
                <a:solidFill>
                  <a:srgbClr val="FF0000"/>
                </a:solidFill>
              </a:rPr>
              <a:t>Flash</a:t>
            </a:r>
            <a:endParaRPr lang="en-US" sz="2000" b="1" dirty="0">
              <a:solidFill>
                <a:srgbClr val="FF0000"/>
              </a:solidFill>
            </a:endParaRPr>
          </a:p>
          <a:p>
            <a:pPr marL="0" indent="0">
              <a:buNone/>
            </a:pPr>
            <a:r>
              <a:rPr lang="en-US" sz="2000" b="1" dirty="0" smtClean="0">
                <a:sym typeface="Wingdings" panose="05000000000000000000" pitchFamily="2" charset="2"/>
              </a:rPr>
              <a:t> </a:t>
            </a:r>
            <a:r>
              <a:rPr lang="en-US" sz="2000" b="1" dirty="0" smtClean="0">
                <a:solidFill>
                  <a:schemeClr val="accent3"/>
                </a:solidFill>
                <a:sym typeface="Wingdings" panose="05000000000000000000" pitchFamily="2" charset="2"/>
              </a:rPr>
              <a:t>Pointer can </a:t>
            </a:r>
            <a:r>
              <a:rPr lang="en-US" sz="2000" b="1" u="sng" dirty="0" smtClean="0">
                <a:solidFill>
                  <a:schemeClr val="accent3"/>
                </a:solidFill>
                <a:sym typeface="Wingdings" panose="05000000000000000000" pitchFamily="2" charset="2"/>
              </a:rPr>
              <a:t>not</a:t>
            </a:r>
            <a:r>
              <a:rPr lang="en-US" sz="2000" b="1" dirty="0" smtClean="0">
                <a:solidFill>
                  <a:schemeClr val="accent3"/>
                </a:solidFill>
                <a:sym typeface="Wingdings" panose="05000000000000000000" pitchFamily="2" charset="2"/>
              </a:rPr>
              <a:t> point to difference variable</a:t>
            </a:r>
            <a:r>
              <a:rPr lang="en-US" sz="2000" b="1" dirty="0" smtClean="0">
                <a:sym typeface="Wingdings" panose="05000000000000000000" pitchFamily="2" charset="2"/>
              </a:rPr>
              <a:t> </a:t>
            </a:r>
            <a:endParaRPr lang="en-US" sz="20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spTree>
    <p:custDataLst>
      <p:tags r:id="rId1"/>
    </p:custDataLst>
    <p:extLst>
      <p:ext uri="{BB962C8B-B14F-4D97-AF65-F5344CB8AC3E}">
        <p14:creationId xmlns:p14="http://schemas.microsoft.com/office/powerpoint/2010/main" val="2448532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Constant Pointer To Variable</a:t>
            </a:r>
          </a:p>
          <a:p>
            <a:pPr marL="0" indent="0">
              <a:buNone/>
            </a:pPr>
            <a:r>
              <a:rPr lang="en-US" sz="2400" b="1" dirty="0" smtClean="0"/>
              <a:t>Syntax</a:t>
            </a:r>
            <a:r>
              <a:rPr lang="en-US" sz="2400" b="1" dirty="0"/>
              <a:t>: </a:t>
            </a:r>
            <a:r>
              <a:rPr lang="en-US" sz="2400" dirty="0"/>
              <a:t>&lt;type of pointer&gt; * </a:t>
            </a:r>
            <a:r>
              <a:rPr lang="en-US" sz="2400" b="1" u="sng" dirty="0" err="1">
                <a:solidFill>
                  <a:schemeClr val="accent1"/>
                </a:solidFill>
              </a:rPr>
              <a:t>const</a:t>
            </a:r>
            <a:r>
              <a:rPr lang="en-US" sz="2400" dirty="0"/>
              <a:t> &lt;name of pointer</a:t>
            </a:r>
            <a:r>
              <a:rPr lang="en-US" sz="2400" dirty="0" smtClean="0"/>
              <a:t>&gt;</a:t>
            </a:r>
            <a:r>
              <a:rPr lang="en-US" sz="2400" dirty="0"/>
              <a:t/>
            </a:r>
            <a:br>
              <a:rPr lang="en-US" sz="2400" dirty="0"/>
            </a:br>
            <a:r>
              <a:rPr lang="en-US" sz="2400" b="1" dirty="0" smtClean="0"/>
              <a:t>Best Practice Example:</a:t>
            </a:r>
          </a:p>
          <a:p>
            <a:pPr marL="0" indent="0">
              <a:buNone/>
            </a:pP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sigLevelActive_u8   = 1u;</a:t>
            </a:r>
          </a:p>
          <a:p>
            <a:pPr marL="0" indent="0">
              <a:buNone/>
            </a:pPr>
            <a:r>
              <a:rPr lang="en-US" sz="1600" dirty="0">
                <a:solidFill>
                  <a:schemeClr val="accent6">
                    <a:lumMod val="75000"/>
                  </a:schemeClr>
                </a:solidFill>
                <a:latin typeface="Consolas" panose="020B0609020204030204" pitchFamily="49" charset="0"/>
              </a:rPr>
              <a:t>u</a:t>
            </a:r>
            <a:r>
              <a:rPr lang="en-US" sz="1600" dirty="0" smtClean="0">
                <a:solidFill>
                  <a:schemeClr val="accent6">
                    <a:lumMod val="75000"/>
                  </a:schemeClr>
                </a:solidFill>
                <a:latin typeface="Consolas" panose="020B0609020204030204" pitchFamily="49" charset="0"/>
              </a:rPr>
              <a:t>int8</a:t>
            </a:r>
            <a:r>
              <a:rPr lang="en-US" sz="1600" dirty="0" smtClean="0">
                <a:latin typeface="Consolas" panose="020B0609020204030204" pitchFamily="49" charset="0"/>
              </a:rPr>
              <a:t> * </a:t>
            </a:r>
            <a:r>
              <a:rPr lang="en-US" sz="1600" b="1" dirty="0" err="1" smtClean="0">
                <a:solidFill>
                  <a:schemeClr val="accent1"/>
                </a:solidFill>
                <a:latin typeface="Consolas" panose="020B0609020204030204" pitchFamily="49" charset="0"/>
              </a:rPr>
              <a:t>const</a:t>
            </a:r>
            <a:r>
              <a:rPr lang="en-US" sz="1600" dirty="0" smtClean="0">
                <a:latin typeface="Consolas" panose="020B0609020204030204" pitchFamily="49" charset="0"/>
              </a:rPr>
              <a:t> </a:t>
            </a:r>
            <a:r>
              <a:rPr lang="en-US" sz="1600" dirty="0" err="1" smtClean="0">
                <a:latin typeface="Consolas" panose="020B0609020204030204" pitchFamily="49" charset="0"/>
              </a:rPr>
              <a:t>sigLevel_cp</a:t>
            </a:r>
            <a:r>
              <a:rPr lang="en-US" sz="1600" dirty="0" smtClean="0">
                <a:latin typeface="Consolas" panose="020B0609020204030204" pitchFamily="49" charset="0"/>
              </a:rPr>
              <a:t> = &amp;</a:t>
            </a:r>
            <a:r>
              <a:rPr lang="en-US" sz="1600" dirty="0">
                <a:latin typeface="Consolas" panose="020B0609020204030204" pitchFamily="49" charset="0"/>
              </a:rPr>
              <a:t>sigLevelActive_u8; </a:t>
            </a:r>
          </a:p>
          <a:p>
            <a:pPr marL="0" indent="0">
              <a:buNone/>
            </a:pPr>
            <a:endParaRPr lang="en-US" sz="1600" dirty="0" smtClean="0">
              <a:latin typeface="Consolas" panose="020B0609020204030204" pitchFamily="49" charset="0"/>
            </a:endParaRPr>
          </a:p>
          <a:p>
            <a:pPr marL="0" indent="0">
              <a:buNone/>
            </a:pP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278462678"/>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pPr algn="ctr"/>
                      <a:r>
                        <a:rPr lang="en-US" dirty="0" smtClean="0">
                          <a:solidFill>
                            <a:schemeClr val="bg1"/>
                          </a:solidFill>
                        </a:rPr>
                        <a:t>1</a:t>
                      </a:r>
                      <a:endParaRPr lang="en-US" dirty="0">
                        <a:solidFill>
                          <a:schemeClr val="bg1"/>
                        </a:solidFill>
                      </a:endParaRPr>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0x000000B1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6" name="TextBox 15"/>
          <p:cNvSpPr txBox="1"/>
          <p:nvPr>
            <p:custDataLst>
              <p:tags r:id="rId13"/>
            </p:custDataLst>
          </p:nvPr>
        </p:nvSpPr>
        <p:spPr>
          <a:xfrm>
            <a:off x="6197805" y="2507837"/>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4"/>
            </p:custDataLst>
          </p:nvPr>
        </p:nvSpPr>
        <p:spPr>
          <a:xfrm>
            <a:off x="7686851" y="3016215"/>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a:endCxn id="16" idx="3"/>
          </p:cNvCxnSpPr>
          <p:nvPr>
            <p:custDataLst>
              <p:tags r:id="rId15"/>
            </p:custDataLst>
          </p:nvPr>
        </p:nvCxnSpPr>
        <p:spPr>
          <a:xfrm flipH="1" flipV="1">
            <a:off x="7686851" y="2624497"/>
            <a:ext cx="996404" cy="39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6"/>
            </p:custDataLst>
          </p:nvPr>
        </p:nvSpPr>
        <p:spPr>
          <a:xfrm>
            <a:off x="7686850" y="434531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7"/>
            </p:custDataLst>
          </p:nvPr>
        </p:nvSpPr>
        <p:spPr>
          <a:xfrm>
            <a:off x="8037237" y="4877582"/>
            <a:ext cx="1042967"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sigLevel_cp</a:t>
            </a:r>
            <a:endParaRPr kumimoji="0" lang="en-US" sz="1200" b="1" i="0" u="none" strike="noStrike" kern="0" cap="none" spc="0" normalizeH="0" baseline="0" noProof="0" dirty="0" smtClean="0">
              <a:ln>
                <a:noFill/>
              </a:ln>
              <a:effectLst/>
              <a:uLnTx/>
              <a:uFillTx/>
            </a:endParaRPr>
          </a:p>
        </p:txBody>
      </p:sp>
      <p:cxnSp>
        <p:nvCxnSpPr>
          <p:cNvPr id="22" name="Straight Arrow Connector 21"/>
          <p:cNvCxnSpPr/>
          <p:nvPr>
            <p:custDataLst>
              <p:tags r:id="rId18"/>
            </p:custDataLst>
          </p:nvPr>
        </p:nvCxnSpPr>
        <p:spPr>
          <a:xfrm flipH="1">
            <a:off x="8846288" y="4618502"/>
            <a:ext cx="496186" cy="27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52036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Constant Pointer To Variable</a:t>
            </a:r>
          </a:p>
          <a:p>
            <a:pPr marL="0" indent="0">
              <a:buNone/>
            </a:pPr>
            <a:r>
              <a:rPr lang="en-US" sz="2400" b="1" dirty="0" smtClean="0"/>
              <a:t>Syntax</a:t>
            </a:r>
            <a:r>
              <a:rPr lang="en-US" sz="2400" b="1" dirty="0"/>
              <a:t>: </a:t>
            </a:r>
            <a:r>
              <a:rPr lang="en-US" sz="2400" dirty="0"/>
              <a:t>&lt;type of pointer&gt; * </a:t>
            </a:r>
            <a:r>
              <a:rPr lang="en-US" sz="2400" b="1" u="sng" dirty="0" err="1">
                <a:solidFill>
                  <a:schemeClr val="accent1"/>
                </a:solidFill>
              </a:rPr>
              <a:t>const</a:t>
            </a:r>
            <a:r>
              <a:rPr lang="en-US" sz="2400" dirty="0"/>
              <a:t> &lt;name of pointer</a:t>
            </a:r>
            <a:r>
              <a:rPr lang="en-US" sz="2400" dirty="0" smtClean="0"/>
              <a:t>&gt;</a:t>
            </a:r>
            <a:r>
              <a:rPr lang="en-US" sz="2400" dirty="0"/>
              <a:t/>
            </a:r>
            <a:br>
              <a:rPr lang="en-US" sz="2400" dirty="0"/>
            </a:br>
            <a:r>
              <a:rPr lang="en-US" sz="2400" b="1" dirty="0" smtClean="0"/>
              <a:t>Best Practice Example:</a:t>
            </a:r>
          </a:p>
          <a:p>
            <a:pPr marL="0" indent="0">
              <a:buNone/>
            </a:pPr>
            <a:r>
              <a:rPr lang="en-US" sz="1600" dirty="0">
                <a:solidFill>
                  <a:schemeClr val="accent6">
                    <a:lumMod val="75000"/>
                  </a:schemeClr>
                </a:solidFill>
                <a:latin typeface="Consolas" panose="020B0609020204030204" pitchFamily="49" charset="0"/>
              </a:rPr>
              <a:t>uint8</a:t>
            </a:r>
            <a:r>
              <a:rPr lang="en-US" sz="1600" dirty="0">
                <a:latin typeface="Consolas" panose="020B0609020204030204" pitchFamily="49" charset="0"/>
              </a:rPr>
              <a:t> sigLevelActive_u8   = 1u;</a:t>
            </a:r>
          </a:p>
          <a:p>
            <a:pPr marL="0" indent="0">
              <a:buNone/>
            </a:pPr>
            <a:r>
              <a:rPr lang="en-US" sz="1600" dirty="0">
                <a:solidFill>
                  <a:schemeClr val="accent6">
                    <a:lumMod val="75000"/>
                  </a:schemeClr>
                </a:solidFill>
                <a:latin typeface="Consolas" panose="020B0609020204030204" pitchFamily="49" charset="0"/>
              </a:rPr>
              <a:t>uint8</a:t>
            </a:r>
            <a:r>
              <a:rPr lang="en-US" sz="1600" dirty="0">
                <a:latin typeface="Consolas" panose="020B0609020204030204" pitchFamily="49" charset="0"/>
              </a:rPr>
              <a:t> * </a:t>
            </a:r>
            <a:r>
              <a:rPr lang="en-US" sz="1600" b="1" dirty="0" err="1">
                <a:solidFill>
                  <a:schemeClr val="accent1"/>
                </a:solidFill>
                <a:latin typeface="Consolas" panose="020B0609020204030204" pitchFamily="49" charset="0"/>
              </a:rPr>
              <a:t>const</a:t>
            </a:r>
            <a:r>
              <a:rPr lang="en-US" sz="1600" dirty="0">
                <a:latin typeface="Consolas" panose="020B0609020204030204" pitchFamily="49" charset="0"/>
              </a:rPr>
              <a:t> </a:t>
            </a:r>
            <a:r>
              <a:rPr lang="en-US" sz="1600" dirty="0" err="1">
                <a:latin typeface="Consolas" panose="020B0609020204030204" pitchFamily="49" charset="0"/>
              </a:rPr>
              <a:t>sigLevel_cp</a:t>
            </a:r>
            <a:r>
              <a:rPr lang="en-US" sz="1600" dirty="0">
                <a:latin typeface="Consolas" panose="020B0609020204030204" pitchFamily="49" charset="0"/>
              </a:rPr>
              <a:t> = &amp;sigLevelActive_u8</a:t>
            </a:r>
            <a:r>
              <a:rPr lang="en-US" sz="1600" dirty="0" smtClean="0">
                <a:latin typeface="Consolas" panose="020B0609020204030204" pitchFamily="49" charset="0"/>
              </a:rPr>
              <a:t>;</a:t>
            </a:r>
          </a:p>
          <a:p>
            <a:pPr marL="0" indent="0">
              <a:buNone/>
            </a:pP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a:t>
            </a:r>
            <a:r>
              <a:rPr lang="en-US" sz="1600" dirty="0" err="1" smtClean="0">
                <a:latin typeface="Consolas" panose="020B0609020204030204" pitchFamily="49" charset="0"/>
              </a:rPr>
              <a:t>sigLevel_cp</a:t>
            </a:r>
            <a:r>
              <a:rPr lang="en-US" sz="1600" dirty="0" smtClean="0">
                <a:latin typeface="Consolas" panose="020B0609020204030204" pitchFamily="49" charset="0"/>
              </a:rPr>
              <a:t> ^= 1u;  </a:t>
            </a:r>
          </a:p>
          <a:p>
            <a:pPr marL="0" indent="0">
              <a:buNone/>
            </a:pPr>
            <a:r>
              <a:rPr lang="en-US" sz="1600"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748833626"/>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0x000000B1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6" name="TextBox 15"/>
          <p:cNvSpPr txBox="1"/>
          <p:nvPr>
            <p:custDataLst>
              <p:tags r:id="rId13"/>
            </p:custDataLst>
          </p:nvPr>
        </p:nvSpPr>
        <p:spPr>
          <a:xfrm>
            <a:off x="6197805" y="2507837"/>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4"/>
            </p:custDataLst>
          </p:nvPr>
        </p:nvSpPr>
        <p:spPr>
          <a:xfrm>
            <a:off x="7686851" y="3016215"/>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a:endCxn id="16" idx="3"/>
          </p:cNvCxnSpPr>
          <p:nvPr>
            <p:custDataLst>
              <p:tags r:id="rId15"/>
            </p:custDataLst>
          </p:nvPr>
        </p:nvCxnSpPr>
        <p:spPr>
          <a:xfrm flipH="1" flipV="1">
            <a:off x="7686851" y="2624497"/>
            <a:ext cx="996404" cy="39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6"/>
            </p:custDataLst>
          </p:nvPr>
        </p:nvSpPr>
        <p:spPr>
          <a:xfrm>
            <a:off x="7686850" y="434531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7"/>
            </p:custDataLst>
          </p:nvPr>
        </p:nvSpPr>
        <p:spPr>
          <a:xfrm>
            <a:off x="8037237" y="4877582"/>
            <a:ext cx="1042967"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sigLevel_cp</a:t>
            </a:r>
            <a:endParaRPr kumimoji="0" lang="en-US" sz="1200" b="1" i="0" u="none" strike="noStrike" kern="0" cap="none" spc="0" normalizeH="0" baseline="0" noProof="0" dirty="0" smtClean="0">
              <a:ln>
                <a:noFill/>
              </a:ln>
              <a:effectLst/>
              <a:uLnTx/>
              <a:uFillTx/>
            </a:endParaRPr>
          </a:p>
        </p:txBody>
      </p:sp>
      <p:cxnSp>
        <p:nvCxnSpPr>
          <p:cNvPr id="22" name="Straight Arrow Connector 21"/>
          <p:cNvCxnSpPr/>
          <p:nvPr>
            <p:custDataLst>
              <p:tags r:id="rId18"/>
            </p:custDataLst>
          </p:nvPr>
        </p:nvCxnSpPr>
        <p:spPr>
          <a:xfrm flipH="1">
            <a:off x="8846288" y="4618502"/>
            <a:ext cx="496186" cy="27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08992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Constant Pointer To Variable</a:t>
            </a:r>
          </a:p>
          <a:p>
            <a:pPr marL="0" indent="0">
              <a:buNone/>
            </a:pPr>
            <a:r>
              <a:rPr lang="en-US" sz="2400" b="1" dirty="0" smtClean="0"/>
              <a:t>Syntax</a:t>
            </a:r>
            <a:r>
              <a:rPr lang="en-US" sz="2400" b="1" dirty="0"/>
              <a:t>: </a:t>
            </a:r>
            <a:r>
              <a:rPr lang="en-US" sz="2400" dirty="0"/>
              <a:t>&lt;type of pointer&gt; * </a:t>
            </a:r>
            <a:r>
              <a:rPr lang="en-US" sz="2400" b="1" u="sng" dirty="0" err="1">
                <a:solidFill>
                  <a:schemeClr val="accent1"/>
                </a:solidFill>
              </a:rPr>
              <a:t>const</a:t>
            </a:r>
            <a:r>
              <a:rPr lang="en-US" sz="2400" dirty="0"/>
              <a:t> &lt;name of pointer</a:t>
            </a:r>
            <a:r>
              <a:rPr lang="en-US" sz="2400" dirty="0" smtClean="0"/>
              <a:t>&gt;</a:t>
            </a:r>
            <a:r>
              <a:rPr lang="en-US" sz="2400" dirty="0"/>
              <a:t/>
            </a:r>
            <a:br>
              <a:rPr lang="en-US" sz="2400" dirty="0"/>
            </a:br>
            <a:r>
              <a:rPr lang="en-US" sz="2400" b="1" dirty="0" smtClean="0"/>
              <a:t>Bad Practice Example:</a:t>
            </a:r>
          </a:p>
          <a:p>
            <a:pPr marL="0" indent="0">
              <a:buNone/>
            </a:pP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sigLevelActive_u8   = 1u;</a:t>
            </a:r>
          </a:p>
          <a:p>
            <a:pPr marL="0" indent="0">
              <a:buNone/>
            </a:pPr>
            <a:r>
              <a:rPr lang="en-US" sz="1600" dirty="0">
                <a:solidFill>
                  <a:schemeClr val="accent6">
                    <a:lumMod val="75000"/>
                  </a:schemeClr>
                </a:solidFill>
                <a:latin typeface="Consolas" panose="020B0609020204030204" pitchFamily="49" charset="0"/>
              </a:rPr>
              <a:t>u</a:t>
            </a:r>
            <a:r>
              <a:rPr lang="en-US" sz="1600" dirty="0" smtClean="0">
                <a:solidFill>
                  <a:schemeClr val="accent6">
                    <a:lumMod val="75000"/>
                  </a:schemeClr>
                </a:solidFill>
                <a:latin typeface="Consolas" panose="020B0609020204030204" pitchFamily="49" charset="0"/>
              </a:rPr>
              <a:t>int8</a:t>
            </a:r>
            <a:r>
              <a:rPr lang="en-US" sz="1600" dirty="0" smtClean="0">
                <a:latin typeface="Consolas" panose="020B0609020204030204" pitchFamily="49" charset="0"/>
              </a:rPr>
              <a:t> sigLevelIdle_u8     = 0u;</a:t>
            </a:r>
          </a:p>
          <a:p>
            <a:pPr marL="0" indent="0">
              <a:buNone/>
            </a:pPr>
            <a:r>
              <a:rPr lang="en-US" sz="1600"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3073805000"/>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pPr algn="ctr"/>
                      <a:r>
                        <a:rPr lang="en-US" dirty="0" smtClean="0">
                          <a:solidFill>
                            <a:schemeClr val="bg1"/>
                          </a:solidFill>
                        </a:rPr>
                        <a:t>1</a:t>
                      </a:r>
                      <a:endParaRPr lang="en-US" dirty="0">
                        <a:solidFill>
                          <a:schemeClr val="bg1"/>
                        </a:solidFill>
                      </a:endParaRPr>
                    </a:p>
                  </a:txBody>
                  <a:tcPr>
                    <a:solidFill>
                      <a:schemeClr val="accent4"/>
                    </a:solidFill>
                  </a:tcPr>
                </a:tc>
                <a:extLst>
                  <a:ext uri="{0D108BD9-81ED-4DB2-BD59-A6C34878D82A}">
                    <a16:rowId xmlns:a16="http://schemas.microsoft.com/office/drawing/2014/main" val="4137543059"/>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6" name="TextBox 15"/>
          <p:cNvSpPr txBox="1"/>
          <p:nvPr>
            <p:custDataLst>
              <p:tags r:id="rId13"/>
            </p:custDataLst>
          </p:nvPr>
        </p:nvSpPr>
        <p:spPr>
          <a:xfrm>
            <a:off x="5699603" y="2587036"/>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4"/>
            </p:custDataLst>
          </p:nvPr>
        </p:nvSpPr>
        <p:spPr>
          <a:xfrm>
            <a:off x="7686851" y="3016215"/>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a:endCxn id="16" idx="3"/>
          </p:cNvCxnSpPr>
          <p:nvPr>
            <p:custDataLst>
              <p:tags r:id="rId15"/>
            </p:custDataLst>
          </p:nvPr>
        </p:nvCxnSpPr>
        <p:spPr>
          <a:xfrm flipH="1" flipV="1">
            <a:off x="7188649" y="2703696"/>
            <a:ext cx="1494606" cy="31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custDataLst>
              <p:tags r:id="rId16"/>
            </p:custDataLst>
          </p:nvPr>
        </p:nvSpPr>
        <p:spPr>
          <a:xfrm>
            <a:off x="6348189" y="2235007"/>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cxnSp>
        <p:nvCxnSpPr>
          <p:cNvPr id="23" name="Straight Arrow Connector 22"/>
          <p:cNvCxnSpPr>
            <a:endCxn id="21" idx="3"/>
          </p:cNvCxnSpPr>
          <p:nvPr>
            <p:custDataLst>
              <p:tags r:id="rId17"/>
            </p:custDataLst>
          </p:nvPr>
        </p:nvCxnSpPr>
        <p:spPr>
          <a:xfrm flipH="1" flipV="1">
            <a:off x="7837235" y="2351667"/>
            <a:ext cx="871316" cy="30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custDataLst>
              <p:tags r:id="rId18"/>
            </p:custDataLst>
          </p:nvPr>
        </p:nvSpPr>
        <p:spPr>
          <a:xfrm>
            <a:off x="7686849" y="2663060"/>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0x000000B5</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3580558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Constant Pointer To Variable</a:t>
            </a:r>
          </a:p>
          <a:p>
            <a:pPr marL="0" indent="0">
              <a:buNone/>
            </a:pPr>
            <a:r>
              <a:rPr lang="en-US" sz="2400" b="1" dirty="0" smtClean="0"/>
              <a:t>Syntax</a:t>
            </a:r>
            <a:r>
              <a:rPr lang="en-US" sz="2400" b="1" dirty="0"/>
              <a:t>: </a:t>
            </a:r>
            <a:r>
              <a:rPr lang="en-US" sz="2400" dirty="0"/>
              <a:t>&lt;type of pointer&gt; * </a:t>
            </a:r>
            <a:r>
              <a:rPr lang="en-US" sz="2400" b="1" u="sng" dirty="0" err="1">
                <a:solidFill>
                  <a:schemeClr val="accent1"/>
                </a:solidFill>
              </a:rPr>
              <a:t>const</a:t>
            </a:r>
            <a:r>
              <a:rPr lang="en-US" sz="2400" dirty="0"/>
              <a:t> &lt;name of pointer</a:t>
            </a:r>
            <a:r>
              <a:rPr lang="en-US" sz="2400" dirty="0" smtClean="0"/>
              <a:t>&gt;</a:t>
            </a:r>
            <a:r>
              <a:rPr lang="en-US" sz="2400" dirty="0"/>
              <a:t/>
            </a:r>
            <a:br>
              <a:rPr lang="en-US" sz="2400" dirty="0"/>
            </a:br>
            <a:r>
              <a:rPr lang="en-US" sz="2400" b="1" dirty="0" smtClean="0"/>
              <a:t>Bad Practice Example:</a:t>
            </a:r>
          </a:p>
          <a:p>
            <a:pPr marL="0" indent="0">
              <a:buNone/>
            </a:pP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sigLevelActive_u8   = 1u;</a:t>
            </a:r>
          </a:p>
          <a:p>
            <a:pPr marL="0" indent="0">
              <a:buNone/>
            </a:pPr>
            <a:r>
              <a:rPr lang="en-US" sz="1600" dirty="0">
                <a:solidFill>
                  <a:schemeClr val="accent6">
                    <a:lumMod val="75000"/>
                  </a:schemeClr>
                </a:solidFill>
                <a:latin typeface="Consolas" panose="020B0609020204030204" pitchFamily="49" charset="0"/>
              </a:rPr>
              <a:t>u</a:t>
            </a:r>
            <a:r>
              <a:rPr lang="en-US" sz="1600" dirty="0" smtClean="0">
                <a:solidFill>
                  <a:schemeClr val="accent6">
                    <a:lumMod val="75000"/>
                  </a:schemeClr>
                </a:solidFill>
                <a:latin typeface="Consolas" panose="020B0609020204030204" pitchFamily="49" charset="0"/>
              </a:rPr>
              <a:t>int8</a:t>
            </a:r>
            <a:r>
              <a:rPr lang="en-US" sz="1600" dirty="0" smtClean="0">
                <a:latin typeface="Consolas" panose="020B0609020204030204" pitchFamily="49" charset="0"/>
              </a:rPr>
              <a:t> sigLevelIdle_u8     = 0u;</a:t>
            </a:r>
          </a:p>
          <a:p>
            <a:pPr marL="0" indent="0">
              <a:buNone/>
            </a:pPr>
            <a:r>
              <a:rPr lang="en-US" sz="1600" dirty="0">
                <a:solidFill>
                  <a:schemeClr val="accent6">
                    <a:lumMod val="75000"/>
                  </a:schemeClr>
                </a:solidFill>
                <a:latin typeface="Consolas" panose="020B0609020204030204" pitchFamily="49" charset="0"/>
              </a:rPr>
              <a:t>u</a:t>
            </a:r>
            <a:r>
              <a:rPr lang="en-US" sz="1600" dirty="0" smtClean="0">
                <a:solidFill>
                  <a:schemeClr val="accent6">
                    <a:lumMod val="75000"/>
                  </a:schemeClr>
                </a:solidFill>
                <a:latin typeface="Consolas" panose="020B0609020204030204" pitchFamily="49" charset="0"/>
              </a:rPr>
              <a:t>int8</a:t>
            </a:r>
            <a:r>
              <a:rPr lang="en-US" sz="1600" dirty="0" smtClean="0">
                <a:latin typeface="Consolas" panose="020B0609020204030204" pitchFamily="49" charset="0"/>
              </a:rPr>
              <a:t> * </a:t>
            </a:r>
            <a:r>
              <a:rPr lang="en-US" sz="1600" b="1" dirty="0" err="1" smtClean="0">
                <a:solidFill>
                  <a:schemeClr val="accent1"/>
                </a:solidFill>
                <a:latin typeface="Consolas" panose="020B0609020204030204" pitchFamily="49" charset="0"/>
              </a:rPr>
              <a:t>const</a:t>
            </a:r>
            <a:r>
              <a:rPr lang="en-US" sz="1600" dirty="0" smtClean="0">
                <a:latin typeface="Consolas" panose="020B0609020204030204" pitchFamily="49" charset="0"/>
              </a:rPr>
              <a:t> </a:t>
            </a:r>
            <a:r>
              <a:rPr lang="en-US" sz="1600" dirty="0" err="1" smtClean="0">
                <a:latin typeface="Consolas" panose="020B0609020204030204" pitchFamily="49" charset="0"/>
              </a:rPr>
              <a:t>sigLevel_cp</a:t>
            </a:r>
            <a:r>
              <a:rPr lang="en-US" sz="1600" dirty="0" smtClean="0">
                <a:latin typeface="Consolas" panose="020B0609020204030204" pitchFamily="49" charset="0"/>
              </a:rPr>
              <a:t> = &amp;sigLevelActive_u8;</a:t>
            </a:r>
          </a:p>
          <a:p>
            <a:pPr marL="0" indent="0">
              <a:buNone/>
            </a:pP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857758773"/>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pPr algn="ctr"/>
                      <a:r>
                        <a:rPr lang="en-US" dirty="0" smtClean="0">
                          <a:solidFill>
                            <a:schemeClr val="bg1"/>
                          </a:solidFill>
                        </a:rPr>
                        <a:t>1</a:t>
                      </a:r>
                      <a:endParaRPr lang="en-US" dirty="0">
                        <a:solidFill>
                          <a:schemeClr val="bg1"/>
                        </a:solidFill>
                      </a:endParaRPr>
                    </a:p>
                  </a:txBody>
                  <a:tcPr>
                    <a:solidFill>
                      <a:schemeClr val="accent4"/>
                    </a:solidFill>
                  </a:tcPr>
                </a:tc>
                <a:extLst>
                  <a:ext uri="{0D108BD9-81ED-4DB2-BD59-A6C34878D82A}">
                    <a16:rowId xmlns:a16="http://schemas.microsoft.com/office/drawing/2014/main" val="4137543059"/>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0x000000B1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6" name="TextBox 15"/>
          <p:cNvSpPr txBox="1"/>
          <p:nvPr>
            <p:custDataLst>
              <p:tags r:id="rId13"/>
            </p:custDataLst>
          </p:nvPr>
        </p:nvSpPr>
        <p:spPr>
          <a:xfrm>
            <a:off x="5699603" y="2587036"/>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4"/>
            </p:custDataLst>
          </p:nvPr>
        </p:nvSpPr>
        <p:spPr>
          <a:xfrm>
            <a:off x="7686851" y="3016215"/>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a:endCxn id="16" idx="3"/>
          </p:cNvCxnSpPr>
          <p:nvPr>
            <p:custDataLst>
              <p:tags r:id="rId15"/>
            </p:custDataLst>
          </p:nvPr>
        </p:nvCxnSpPr>
        <p:spPr>
          <a:xfrm flipH="1" flipV="1">
            <a:off x="7188649" y="2703696"/>
            <a:ext cx="1494606" cy="31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6"/>
            </p:custDataLst>
          </p:nvPr>
        </p:nvSpPr>
        <p:spPr>
          <a:xfrm>
            <a:off x="7686850" y="434531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7"/>
            </p:custDataLst>
          </p:nvPr>
        </p:nvSpPr>
        <p:spPr>
          <a:xfrm>
            <a:off x="8037237" y="4877582"/>
            <a:ext cx="1042967"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sigLevel_cp</a:t>
            </a:r>
            <a:endParaRPr kumimoji="0" lang="en-US" sz="1200" b="1" i="0" u="none" strike="noStrike" kern="0" cap="none" spc="0" normalizeH="0" baseline="0" noProof="0" dirty="0" smtClean="0">
              <a:ln>
                <a:noFill/>
              </a:ln>
              <a:effectLst/>
              <a:uLnTx/>
              <a:uFillTx/>
            </a:endParaRPr>
          </a:p>
        </p:txBody>
      </p:sp>
      <p:cxnSp>
        <p:nvCxnSpPr>
          <p:cNvPr id="22" name="Straight Arrow Connector 21"/>
          <p:cNvCxnSpPr/>
          <p:nvPr>
            <p:custDataLst>
              <p:tags r:id="rId18"/>
            </p:custDataLst>
          </p:nvPr>
        </p:nvCxnSpPr>
        <p:spPr>
          <a:xfrm flipH="1">
            <a:off x="8846288" y="4618502"/>
            <a:ext cx="496186" cy="27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custDataLst>
              <p:tags r:id="rId19"/>
            </p:custDataLst>
          </p:nvPr>
        </p:nvSpPr>
        <p:spPr>
          <a:xfrm>
            <a:off x="6348189" y="2235007"/>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cxnSp>
        <p:nvCxnSpPr>
          <p:cNvPr id="23" name="Straight Arrow Connector 22"/>
          <p:cNvCxnSpPr>
            <a:endCxn id="21" idx="3"/>
          </p:cNvCxnSpPr>
          <p:nvPr>
            <p:custDataLst>
              <p:tags r:id="rId20"/>
            </p:custDataLst>
          </p:nvPr>
        </p:nvCxnSpPr>
        <p:spPr>
          <a:xfrm flipH="1" flipV="1">
            <a:off x="7837235" y="2351667"/>
            <a:ext cx="871316" cy="30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custDataLst>
              <p:tags r:id="rId21"/>
            </p:custDataLst>
          </p:nvPr>
        </p:nvSpPr>
        <p:spPr>
          <a:xfrm>
            <a:off x="7686849" y="2663060"/>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0x000000B5</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701614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lang="en-US" sz="2800" kern="0" dirty="0" smtClean="0">
                <a:solidFill>
                  <a:schemeClr val="accent1"/>
                </a:solidFill>
              </a:rPr>
              <a:t>ECU – Programing Guideline </a:t>
            </a:r>
            <a:endParaRPr kumimoji="0" lang="en-US" sz="2800" b="0" i="0" u="none" strike="noStrike" kern="0" cap="none" normalizeH="0" baseline="0" noProof="0" dirty="0" smtClean="0">
              <a:ln>
                <a:noFill/>
              </a:ln>
              <a:solidFill>
                <a:schemeClr val="accent1"/>
              </a:solidFill>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Conditional Operator</a:t>
            </a:r>
            <a:br>
              <a:rPr lang="en-US" sz="2800" dirty="0" smtClean="0">
                <a:solidFill>
                  <a:srgbClr val="0E78C5"/>
                </a:solidFill>
              </a:rPr>
            </a:br>
            <a:r>
              <a:rPr lang="en-US" sz="2800" dirty="0">
                <a:solidFill>
                  <a:srgbClr val="0E78C5"/>
                </a:solidFill>
              </a:rPr>
              <a:t/>
            </a:r>
            <a:br>
              <a:rPr lang="en-US" sz="2800" dirty="0">
                <a:solidFill>
                  <a:srgbClr val="0E78C5"/>
                </a:solidFill>
              </a:rPr>
            </a:br>
            <a:r>
              <a:rPr lang="en-US" sz="2400" b="1" dirty="0" smtClean="0">
                <a:solidFill>
                  <a:schemeClr val="tx1">
                    <a:lumMod val="95000"/>
                    <a:lumOff val="5000"/>
                  </a:schemeClr>
                </a:solidFill>
                <a:latin typeface="+mn-lt"/>
              </a:rPr>
              <a:t>Syntax:</a:t>
            </a:r>
            <a:r>
              <a:rPr lang="en-US" sz="2800" b="1" dirty="0" smtClean="0">
                <a:solidFill>
                  <a:schemeClr val="tx1">
                    <a:lumMod val="95000"/>
                    <a:lumOff val="5000"/>
                  </a:schemeClr>
                </a:solidFill>
                <a:latin typeface="+mn-lt"/>
              </a:rPr>
              <a:t> </a:t>
            </a:r>
            <a:r>
              <a:rPr lang="en-US" sz="2400" b="1" dirty="0">
                <a:solidFill>
                  <a:schemeClr val="accent4">
                    <a:lumMod val="75000"/>
                  </a:schemeClr>
                </a:solidFill>
              </a:rPr>
              <a:t>Conditional expression = (comparison) ? value1 : value2</a:t>
            </a:r>
            <a:r>
              <a:rPr lang="en-US" sz="2400" b="1" dirty="0" smtClean="0">
                <a:solidFill>
                  <a:schemeClr val="accent4">
                    <a:lumMod val="75000"/>
                  </a:schemeClr>
                </a:solidFill>
              </a:rPr>
              <a:t>;</a:t>
            </a:r>
            <a:br>
              <a:rPr lang="en-US" sz="2400" b="1" dirty="0" smtClean="0">
                <a:solidFill>
                  <a:schemeClr val="accent4">
                    <a:lumMod val="75000"/>
                  </a:schemeClr>
                </a:solidFill>
              </a:rPr>
            </a:br>
            <a:r>
              <a:rPr lang="en-US" sz="2400" b="1" dirty="0" smtClean="0">
                <a:solidFill>
                  <a:schemeClr val="accent4">
                    <a:lumMod val="75000"/>
                  </a:schemeClr>
                </a:solidFill>
              </a:rPr>
              <a:t/>
            </a:r>
            <a:br>
              <a:rPr lang="en-US" sz="2400" b="1" dirty="0" smtClean="0">
                <a:solidFill>
                  <a:schemeClr val="accent4">
                    <a:lumMod val="75000"/>
                  </a:schemeClr>
                </a:solidFill>
              </a:rPr>
            </a:br>
            <a:r>
              <a:rPr lang="en-US" sz="2400" b="1" dirty="0"/>
              <a:t>Best </a:t>
            </a:r>
            <a:r>
              <a:rPr lang="en-US" sz="2400" b="1" dirty="0" smtClean="0"/>
              <a:t>Practice:</a:t>
            </a:r>
            <a:br>
              <a:rPr lang="en-US" sz="2400" b="1" dirty="0" smtClean="0"/>
            </a:br>
            <a:r>
              <a:rPr lang="en-US" sz="2400" b="1" dirty="0" smtClean="0"/>
              <a:t/>
            </a:r>
            <a:br>
              <a:rPr lang="en-US" sz="2400" b="1" dirty="0" smtClean="0"/>
            </a:br>
            <a:r>
              <a:rPr lang="en-US" sz="2000" dirty="0"/>
              <a:t>For </a:t>
            </a:r>
            <a:r>
              <a:rPr lang="en-US" sz="2000" dirty="0">
                <a:solidFill>
                  <a:srgbClr val="FF0000"/>
                </a:solidFill>
              </a:rPr>
              <a:t>manually</a:t>
            </a:r>
            <a:r>
              <a:rPr lang="en-US" sz="2000" dirty="0"/>
              <a:t> written code, the conditional operator may only be used when </a:t>
            </a:r>
            <a:r>
              <a:rPr lang="en-US" sz="2000" b="1" dirty="0">
                <a:solidFill>
                  <a:schemeClr val="accent4">
                    <a:lumMod val="75000"/>
                  </a:schemeClr>
                </a:solidFill>
              </a:rPr>
              <a:t>value1 </a:t>
            </a:r>
            <a:r>
              <a:rPr lang="en-US" sz="2000" dirty="0"/>
              <a:t>and </a:t>
            </a:r>
            <a:r>
              <a:rPr lang="en-US" sz="2000" b="1" dirty="0">
                <a:solidFill>
                  <a:schemeClr val="accent4">
                    <a:lumMod val="75000"/>
                  </a:schemeClr>
                </a:solidFill>
              </a:rPr>
              <a:t>value2 </a:t>
            </a:r>
            <a:r>
              <a:rPr lang="en-US" sz="2000" dirty="0"/>
              <a:t>are simple expression such as : </a:t>
            </a:r>
            <a:r>
              <a:rPr lang="en-US" sz="2000" b="1" dirty="0">
                <a:solidFill>
                  <a:schemeClr val="accent4">
                    <a:lumMod val="75000"/>
                  </a:schemeClr>
                </a:solidFill>
              </a:rPr>
              <a:t>variable name</a:t>
            </a:r>
            <a:r>
              <a:rPr lang="en-US" sz="2000" dirty="0"/>
              <a:t> or </a:t>
            </a:r>
            <a:r>
              <a:rPr lang="en-US" sz="2000" b="1" dirty="0">
                <a:solidFill>
                  <a:schemeClr val="accent4">
                    <a:lumMod val="75000"/>
                  </a:schemeClr>
                </a:solidFill>
              </a:rPr>
              <a:t>explicit </a:t>
            </a:r>
            <a:r>
              <a:rPr lang="en-US" sz="2000" b="1" dirty="0" smtClean="0">
                <a:solidFill>
                  <a:schemeClr val="accent4">
                    <a:lumMod val="75000"/>
                  </a:schemeClr>
                </a:solidFill>
              </a:rPr>
              <a:t>value</a:t>
            </a:r>
            <a:br>
              <a:rPr lang="en-US" sz="2000" b="1" dirty="0" smtClean="0">
                <a:solidFill>
                  <a:schemeClr val="accent4">
                    <a:lumMod val="75000"/>
                  </a:schemeClr>
                </a:solidFill>
              </a:rPr>
            </a:br>
            <a:r>
              <a:rPr lang="en-US" sz="2000" b="1" dirty="0" smtClean="0">
                <a:solidFill>
                  <a:schemeClr val="accent4">
                    <a:lumMod val="75000"/>
                  </a:schemeClr>
                </a:solidFill>
              </a:rPr>
              <a:t/>
            </a:r>
            <a:br>
              <a:rPr lang="en-US" sz="2000" b="1" dirty="0" smtClean="0">
                <a:solidFill>
                  <a:schemeClr val="accent4">
                    <a:lumMod val="75000"/>
                  </a:schemeClr>
                </a:solidFill>
              </a:rPr>
            </a:br>
            <a:r>
              <a:rPr lang="en-US" sz="2400" b="1" dirty="0" smtClean="0"/>
              <a:t>Example: </a:t>
            </a:r>
            <a:r>
              <a:rPr lang="en-US" sz="2000" b="1" dirty="0"/>
              <a:t/>
            </a:r>
            <a:br>
              <a:rPr lang="en-US" sz="2000" b="1" dirty="0"/>
            </a:br>
            <a:r>
              <a:rPr lang="es-ES" sz="2000" dirty="0">
                <a:latin typeface="Consolas" panose="020B0609020204030204" pitchFamily="49" charset="0"/>
              </a:rPr>
              <a:t>sigLevel_u8 = ( sigLevel_u8 == 0u ) ? 1u : 0u; </a:t>
            </a:r>
            <a:r>
              <a:rPr lang="es-ES" sz="2000" dirty="0">
                <a:solidFill>
                  <a:schemeClr val="accent6">
                    <a:lumMod val="75000"/>
                  </a:schemeClr>
                </a:solidFill>
                <a:latin typeface="Consolas" panose="020B0609020204030204" pitchFamily="49" charset="0"/>
              </a:rPr>
              <a:t>// </a:t>
            </a:r>
            <a:r>
              <a:rPr lang="es-ES" sz="2000" dirty="0" err="1">
                <a:solidFill>
                  <a:schemeClr val="accent6">
                    <a:lumMod val="75000"/>
                  </a:schemeClr>
                </a:solidFill>
                <a:latin typeface="Consolas" panose="020B0609020204030204" pitchFamily="49" charset="0"/>
              </a:rPr>
              <a:t>toggle</a:t>
            </a:r>
            <a:r>
              <a:rPr lang="es-ES" sz="2000" dirty="0">
                <a:solidFill>
                  <a:schemeClr val="accent6">
                    <a:lumMod val="75000"/>
                  </a:schemeClr>
                </a:solidFill>
                <a:latin typeface="Consolas" panose="020B0609020204030204" pitchFamily="49" charset="0"/>
              </a:rPr>
              <a:t> </a:t>
            </a:r>
            <a:r>
              <a:rPr lang="es-ES" sz="2000" dirty="0" err="1">
                <a:solidFill>
                  <a:schemeClr val="accent6">
                    <a:lumMod val="75000"/>
                  </a:schemeClr>
                </a:solidFill>
                <a:latin typeface="Consolas" panose="020B0609020204030204" pitchFamily="49" charset="0"/>
              </a:rPr>
              <a:t>sig-state</a:t>
            </a:r>
            <a:r>
              <a:rPr lang="es-ES" sz="2000" dirty="0">
                <a:solidFill>
                  <a:schemeClr val="accent6">
                    <a:lumMod val="75000"/>
                  </a:schemeClr>
                </a:solidFill>
                <a:latin typeface="Consolas" panose="020B0609020204030204" pitchFamily="49" charset="0"/>
              </a:rPr>
              <a:t/>
            </a:r>
            <a:br>
              <a:rPr lang="es-ES" sz="2000" dirty="0">
                <a:solidFill>
                  <a:schemeClr val="accent6">
                    <a:lumMod val="75000"/>
                  </a:schemeClr>
                </a:solidFill>
                <a:latin typeface="Consolas" panose="020B0609020204030204" pitchFamily="49" charset="0"/>
              </a:rPr>
            </a:br>
            <a:r>
              <a:rPr lang="en-US" sz="2400" b="1" dirty="0">
                <a:solidFill>
                  <a:schemeClr val="accent4">
                    <a:lumMod val="75000"/>
                  </a:schemeClr>
                </a:solidFill>
              </a:rPr>
              <a:t/>
            </a:r>
            <a:br>
              <a:rPr lang="en-US" sz="2400" b="1" dirty="0">
                <a:solidFill>
                  <a:schemeClr val="accent4">
                    <a:lumMod val="75000"/>
                  </a:schemeClr>
                </a:solidFill>
              </a:rPr>
            </a:br>
            <a:endParaRPr lang="en-US" b="1" dirty="0">
              <a:solidFill>
                <a:schemeClr val="accent4">
                  <a:lumMod val="75000"/>
                </a:schemeClr>
              </a:solidFill>
            </a:endParaRPr>
          </a:p>
        </p:txBody>
      </p:sp>
    </p:spTree>
    <p:custDataLst>
      <p:tags r:id="rId1"/>
    </p:custDataLst>
    <p:extLst>
      <p:ext uri="{BB962C8B-B14F-4D97-AF65-F5344CB8AC3E}">
        <p14:creationId xmlns:p14="http://schemas.microsoft.com/office/powerpoint/2010/main" val="2929792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Constant Pointer To Variable</a:t>
            </a:r>
          </a:p>
          <a:p>
            <a:pPr marL="0" indent="0">
              <a:buNone/>
            </a:pPr>
            <a:r>
              <a:rPr lang="en-US" sz="2400" b="1" dirty="0" smtClean="0"/>
              <a:t>Syntax</a:t>
            </a:r>
            <a:r>
              <a:rPr lang="en-US" sz="2400" b="1" dirty="0"/>
              <a:t>: </a:t>
            </a:r>
            <a:r>
              <a:rPr lang="en-US" sz="2400" dirty="0"/>
              <a:t>&lt;type of pointer&gt; * </a:t>
            </a:r>
            <a:r>
              <a:rPr lang="en-US" sz="2400" b="1" u="sng" dirty="0" err="1">
                <a:solidFill>
                  <a:schemeClr val="accent1"/>
                </a:solidFill>
              </a:rPr>
              <a:t>const</a:t>
            </a:r>
            <a:r>
              <a:rPr lang="en-US" sz="2400" dirty="0"/>
              <a:t> &lt;name of pointer</a:t>
            </a:r>
            <a:r>
              <a:rPr lang="en-US" sz="2400" dirty="0" smtClean="0"/>
              <a:t>&gt;</a:t>
            </a:r>
            <a:r>
              <a:rPr lang="en-US" sz="2400" dirty="0"/>
              <a:t/>
            </a:r>
            <a:br>
              <a:rPr lang="en-US" sz="2400" dirty="0"/>
            </a:br>
            <a:r>
              <a:rPr lang="en-US" sz="2400" b="1" dirty="0" smtClean="0"/>
              <a:t>Bad Practice Example:</a:t>
            </a:r>
          </a:p>
          <a:p>
            <a:pPr marL="0" indent="0">
              <a:buNone/>
            </a:pP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sigLevelActive_u8   = 1u;</a:t>
            </a:r>
          </a:p>
          <a:p>
            <a:pPr marL="0" indent="0">
              <a:buNone/>
            </a:pPr>
            <a:r>
              <a:rPr lang="en-US" sz="1600" dirty="0">
                <a:solidFill>
                  <a:schemeClr val="accent6">
                    <a:lumMod val="75000"/>
                  </a:schemeClr>
                </a:solidFill>
                <a:latin typeface="Consolas" panose="020B0609020204030204" pitchFamily="49" charset="0"/>
              </a:rPr>
              <a:t>u</a:t>
            </a:r>
            <a:r>
              <a:rPr lang="en-US" sz="1600" dirty="0" smtClean="0">
                <a:solidFill>
                  <a:schemeClr val="accent6">
                    <a:lumMod val="75000"/>
                  </a:schemeClr>
                </a:solidFill>
                <a:latin typeface="Consolas" panose="020B0609020204030204" pitchFamily="49" charset="0"/>
              </a:rPr>
              <a:t>int8</a:t>
            </a:r>
            <a:r>
              <a:rPr lang="en-US" sz="1600" dirty="0" smtClean="0">
                <a:latin typeface="Consolas" panose="020B0609020204030204" pitchFamily="49" charset="0"/>
              </a:rPr>
              <a:t> sigLevelIdle_u8     = 0u;</a:t>
            </a:r>
          </a:p>
          <a:p>
            <a:pPr marL="0" indent="0">
              <a:buNone/>
            </a:pPr>
            <a:r>
              <a:rPr lang="en-US" sz="1600" dirty="0">
                <a:solidFill>
                  <a:schemeClr val="accent6">
                    <a:lumMod val="75000"/>
                  </a:schemeClr>
                </a:solidFill>
                <a:latin typeface="Consolas" panose="020B0609020204030204" pitchFamily="49" charset="0"/>
              </a:rPr>
              <a:t>u</a:t>
            </a:r>
            <a:r>
              <a:rPr lang="en-US" sz="1600" dirty="0" smtClean="0">
                <a:solidFill>
                  <a:schemeClr val="accent6">
                    <a:lumMod val="75000"/>
                  </a:schemeClr>
                </a:solidFill>
                <a:latin typeface="Consolas" panose="020B0609020204030204" pitchFamily="49" charset="0"/>
              </a:rPr>
              <a:t>int8</a:t>
            </a:r>
            <a:r>
              <a:rPr lang="en-US" sz="1600" dirty="0" smtClean="0">
                <a:latin typeface="Consolas" panose="020B0609020204030204" pitchFamily="49" charset="0"/>
              </a:rPr>
              <a:t> * </a:t>
            </a:r>
            <a:r>
              <a:rPr lang="en-US" sz="1600" b="1" dirty="0" err="1" smtClean="0">
                <a:solidFill>
                  <a:schemeClr val="accent1"/>
                </a:solidFill>
                <a:latin typeface="Consolas" panose="020B0609020204030204" pitchFamily="49" charset="0"/>
              </a:rPr>
              <a:t>const</a:t>
            </a:r>
            <a:r>
              <a:rPr lang="en-US" sz="1600" dirty="0" smtClean="0">
                <a:latin typeface="Consolas" panose="020B0609020204030204" pitchFamily="49" charset="0"/>
              </a:rPr>
              <a:t> </a:t>
            </a:r>
            <a:r>
              <a:rPr lang="en-US" sz="1600" dirty="0" err="1" smtClean="0">
                <a:latin typeface="Consolas" panose="020B0609020204030204" pitchFamily="49" charset="0"/>
              </a:rPr>
              <a:t>sigLevel_cp</a:t>
            </a:r>
            <a:r>
              <a:rPr lang="en-US" sz="1600" dirty="0" smtClean="0">
                <a:latin typeface="Consolas" panose="020B0609020204030204" pitchFamily="49" charset="0"/>
              </a:rPr>
              <a:t> = &amp;sigLevelActive_u8;</a:t>
            </a:r>
          </a:p>
          <a:p>
            <a:pPr marL="0" indent="0">
              <a:buNone/>
            </a:pPr>
            <a:endParaRPr lang="en-US" sz="1600" dirty="0">
              <a:latin typeface="Consolas" panose="020B0609020204030204" pitchFamily="49" charset="0"/>
            </a:endParaRPr>
          </a:p>
          <a:p>
            <a:pPr marL="0" indent="0">
              <a:buNone/>
            </a:pPr>
            <a:r>
              <a:rPr lang="en-US" sz="1600" dirty="0" err="1">
                <a:latin typeface="Consolas" panose="020B0609020204030204" pitchFamily="49" charset="0"/>
              </a:rPr>
              <a:t>s</a:t>
            </a:r>
            <a:r>
              <a:rPr lang="en-US" sz="1600" dirty="0" err="1" smtClean="0">
                <a:latin typeface="Consolas" panose="020B0609020204030204" pitchFamily="49" charset="0"/>
              </a:rPr>
              <a:t>iglevel_cp</a:t>
            </a:r>
            <a:r>
              <a:rPr lang="en-US" sz="1600" dirty="0" smtClean="0">
                <a:latin typeface="Consolas" panose="020B0609020204030204" pitchFamily="49" charset="0"/>
              </a:rPr>
              <a:t> = &amp;sigLevelIdle_u8;</a:t>
            </a:r>
          </a:p>
          <a:p>
            <a:pPr>
              <a:buFont typeface="Wingdings" panose="05000000000000000000" pitchFamily="2" charset="2"/>
              <a:buChar char="à"/>
            </a:pPr>
            <a:r>
              <a:rPr lang="en-US" sz="1600" dirty="0" smtClean="0">
                <a:latin typeface="+mn-lt"/>
                <a:sym typeface="Wingdings" panose="05000000000000000000" pitchFamily="2" charset="2"/>
              </a:rPr>
              <a:t>Change</a:t>
            </a:r>
            <a:r>
              <a:rPr lang="en-US" sz="1600" dirty="0" smtClean="0">
                <a:latin typeface="Consolas" panose="020B0609020204030204" pitchFamily="49" charset="0"/>
                <a:sym typeface="Wingdings" panose="05000000000000000000" pitchFamily="2" charset="2"/>
              </a:rPr>
              <a:t> </a:t>
            </a:r>
            <a:r>
              <a:rPr lang="en-US" sz="1600" b="1" dirty="0" err="1" smtClean="0">
                <a:latin typeface="Consolas" panose="020B0609020204030204" pitchFamily="49" charset="0"/>
              </a:rPr>
              <a:t>siglevel_cp</a:t>
            </a:r>
            <a:r>
              <a:rPr lang="en-US" sz="1600" dirty="0">
                <a:latin typeface="Consolas" panose="020B0609020204030204" pitchFamily="49" charset="0"/>
                <a:sym typeface="Wingdings" panose="05000000000000000000" pitchFamily="2" charset="2"/>
              </a:rPr>
              <a:t> </a:t>
            </a:r>
            <a:r>
              <a:rPr lang="en-US" sz="1600" dirty="0" smtClean="0">
                <a:latin typeface="+mn-lt"/>
                <a:sym typeface="Wingdings" panose="05000000000000000000" pitchFamily="2" charset="2"/>
              </a:rPr>
              <a:t>to point to </a:t>
            </a:r>
            <a:r>
              <a:rPr lang="en-US" sz="1600" b="1" dirty="0" smtClean="0">
                <a:latin typeface="Consolas" panose="020B0609020204030204" pitchFamily="49" charset="0"/>
              </a:rPr>
              <a:t>sigLevelIdle_u8 </a:t>
            </a:r>
            <a:r>
              <a:rPr lang="en-US" sz="1600" dirty="0" smtClean="0">
                <a:latin typeface="+mn-lt"/>
              </a:rPr>
              <a:t>wrongly</a:t>
            </a:r>
          </a:p>
          <a:p>
            <a:pPr>
              <a:buFont typeface="Wingdings" panose="05000000000000000000" pitchFamily="2" charset="2"/>
              <a:buChar char="à"/>
            </a:pPr>
            <a:r>
              <a:rPr lang="en-US" sz="1600" b="1" dirty="0" err="1" smtClean="0">
                <a:latin typeface="Consolas" panose="020B0609020204030204" pitchFamily="49" charset="0"/>
              </a:rPr>
              <a:t>siglevel_cp</a:t>
            </a:r>
            <a:r>
              <a:rPr lang="en-US" sz="1600" b="1" dirty="0" smtClean="0">
                <a:latin typeface="Consolas" panose="020B0609020204030204" pitchFamily="49" charset="0"/>
              </a:rPr>
              <a:t> </a:t>
            </a:r>
            <a:r>
              <a:rPr lang="en-US" sz="1600" dirty="0" smtClean="0">
                <a:latin typeface="+mn-lt"/>
              </a:rPr>
              <a:t>remained unchanged, pointed to </a:t>
            </a:r>
            <a:r>
              <a:rPr lang="en-US" sz="1600" b="1" dirty="0">
                <a:latin typeface="Consolas" panose="020B0609020204030204" pitchFamily="49" charset="0"/>
              </a:rPr>
              <a:t>sigLevelActive_u8</a:t>
            </a:r>
            <a:endParaRPr lang="en-US" sz="1600" b="1" dirty="0" smtClean="0">
              <a:latin typeface="+mn-lt"/>
            </a:endParaRPr>
          </a:p>
          <a:p>
            <a:pPr marL="0" indent="0">
              <a:buNone/>
            </a:pPr>
            <a:endParaRPr lang="en-US" sz="1600" dirty="0" smtClean="0">
              <a:latin typeface="Consolas" panose="020B0609020204030204" pitchFamily="49" charset="0"/>
            </a:endParaRPr>
          </a:p>
          <a:p>
            <a:pPr marL="0" indent="0">
              <a:buNone/>
            </a:pPr>
            <a:endParaRPr lang="en-US" sz="1600" dirty="0" smtClean="0">
              <a:latin typeface="Consolas" panose="020B0609020204030204" pitchFamily="49" charset="0"/>
            </a:endParaRPr>
          </a:p>
          <a:p>
            <a:pPr marL="0" indent="0">
              <a:buNone/>
            </a:pP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1447228575"/>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pPr algn="ctr"/>
                      <a:r>
                        <a:rPr lang="en-US" dirty="0" smtClean="0">
                          <a:solidFill>
                            <a:schemeClr val="bg1"/>
                          </a:solidFill>
                        </a:rPr>
                        <a:t>1</a:t>
                      </a:r>
                      <a:endParaRPr lang="en-US" dirty="0">
                        <a:solidFill>
                          <a:schemeClr val="bg1"/>
                        </a:solidFill>
                      </a:endParaRPr>
                    </a:p>
                  </a:txBody>
                  <a:tcPr>
                    <a:solidFill>
                      <a:schemeClr val="accent4"/>
                    </a:solidFill>
                  </a:tcPr>
                </a:tc>
                <a:extLst>
                  <a:ext uri="{0D108BD9-81ED-4DB2-BD59-A6C34878D82A}">
                    <a16:rowId xmlns:a16="http://schemas.microsoft.com/office/drawing/2014/main" val="4137543059"/>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rgbClr val="FF0000"/>
                          </a:solidFill>
                        </a:rPr>
                        <a:t>0x000000B1</a:t>
                      </a:r>
                      <a:endParaRPr lang="en-US" dirty="0">
                        <a:solidFill>
                          <a:srgbClr val="FF0000"/>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6" name="TextBox 15"/>
          <p:cNvSpPr txBox="1"/>
          <p:nvPr>
            <p:custDataLst>
              <p:tags r:id="rId13"/>
            </p:custDataLst>
          </p:nvPr>
        </p:nvSpPr>
        <p:spPr>
          <a:xfrm>
            <a:off x="5699603" y="2587036"/>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4"/>
            </p:custDataLst>
          </p:nvPr>
        </p:nvSpPr>
        <p:spPr>
          <a:xfrm>
            <a:off x="7686851" y="3016215"/>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0x000000B1</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a:endCxn id="16" idx="3"/>
          </p:cNvCxnSpPr>
          <p:nvPr>
            <p:custDataLst>
              <p:tags r:id="rId15"/>
            </p:custDataLst>
          </p:nvPr>
        </p:nvCxnSpPr>
        <p:spPr>
          <a:xfrm flipH="1" flipV="1">
            <a:off x="7188649" y="2703696"/>
            <a:ext cx="1494606" cy="31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6"/>
            </p:custDataLst>
          </p:nvPr>
        </p:nvSpPr>
        <p:spPr>
          <a:xfrm>
            <a:off x="7686850" y="434531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7"/>
            </p:custDataLst>
          </p:nvPr>
        </p:nvSpPr>
        <p:spPr>
          <a:xfrm>
            <a:off x="8037237" y="4877582"/>
            <a:ext cx="1042967"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sigLevel_cp</a:t>
            </a:r>
            <a:endParaRPr kumimoji="0" lang="en-US" sz="1200" b="1" i="0" u="none" strike="noStrike" kern="0" cap="none" spc="0" normalizeH="0" baseline="0" noProof="0" dirty="0" smtClean="0">
              <a:ln>
                <a:noFill/>
              </a:ln>
              <a:effectLst/>
              <a:uLnTx/>
              <a:uFillTx/>
            </a:endParaRPr>
          </a:p>
        </p:txBody>
      </p:sp>
      <p:cxnSp>
        <p:nvCxnSpPr>
          <p:cNvPr id="22" name="Straight Arrow Connector 21"/>
          <p:cNvCxnSpPr/>
          <p:nvPr>
            <p:custDataLst>
              <p:tags r:id="rId18"/>
            </p:custDataLst>
          </p:nvPr>
        </p:nvCxnSpPr>
        <p:spPr>
          <a:xfrm flipH="1">
            <a:off x="8846288" y="4618502"/>
            <a:ext cx="496186" cy="27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custDataLst>
              <p:tags r:id="rId19"/>
            </p:custDataLst>
          </p:nvPr>
        </p:nvSpPr>
        <p:spPr>
          <a:xfrm>
            <a:off x="6348189" y="2235007"/>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cxnSp>
        <p:nvCxnSpPr>
          <p:cNvPr id="23" name="Straight Arrow Connector 22"/>
          <p:cNvCxnSpPr>
            <a:endCxn id="21" idx="3"/>
          </p:cNvCxnSpPr>
          <p:nvPr>
            <p:custDataLst>
              <p:tags r:id="rId20"/>
            </p:custDataLst>
          </p:nvPr>
        </p:nvCxnSpPr>
        <p:spPr>
          <a:xfrm flipH="1" flipV="1">
            <a:off x="7837235" y="2351667"/>
            <a:ext cx="871316" cy="30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custDataLst>
              <p:tags r:id="rId21"/>
            </p:custDataLst>
          </p:nvPr>
        </p:nvSpPr>
        <p:spPr>
          <a:xfrm>
            <a:off x="7686849" y="2663060"/>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0x000000B5</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271644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smtClean="0"/>
              <a:t>Constant Pointer To Constants Structure</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a:t>
            </a:r>
            <a:r>
              <a:rPr lang="en-US" sz="2400" b="1" u="sng" dirty="0" err="1">
                <a:solidFill>
                  <a:schemeClr val="accent1"/>
                </a:solidFill>
              </a:rPr>
              <a:t>const</a:t>
            </a:r>
            <a:r>
              <a:rPr lang="en-US" sz="2400" b="1" dirty="0">
                <a:solidFill>
                  <a:schemeClr val="accent1"/>
                </a:solidFill>
              </a:rPr>
              <a:t> </a:t>
            </a:r>
            <a:r>
              <a:rPr lang="en-US" sz="2400" b="1" dirty="0" smtClean="0">
                <a:solidFill>
                  <a:schemeClr val="accent1"/>
                </a:solidFill>
              </a:rPr>
              <a:t> </a:t>
            </a:r>
            <a:r>
              <a:rPr lang="en-US" sz="2400" dirty="0" smtClean="0"/>
              <a:t>&lt;</a:t>
            </a:r>
            <a:r>
              <a:rPr lang="en-US" sz="2400" dirty="0"/>
              <a: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smtClean="0"/>
              <a:t>* </a:t>
            </a:r>
            <a:r>
              <a:rPr lang="en-US" sz="2400" b="1" u="sng" dirty="0" err="1">
                <a:solidFill>
                  <a:schemeClr val="accent1"/>
                </a:solidFill>
              </a:rPr>
              <a:t>const</a:t>
            </a:r>
            <a:r>
              <a:rPr lang="en-US" sz="2400" b="1" dirty="0" smtClean="0"/>
              <a:t>  </a:t>
            </a:r>
            <a:r>
              <a:rPr lang="en-US" sz="2400" dirty="0" smtClean="0"/>
              <a:t>&lt;</a:t>
            </a:r>
            <a:r>
              <a:rPr lang="en-US" sz="2400" dirty="0"/>
              <a:t>name of pointer</a:t>
            </a:r>
            <a:r>
              <a:rPr lang="en-US" sz="2400" dirty="0" smtClean="0"/>
              <a:t>&gt;</a:t>
            </a:r>
          </a:p>
          <a:p>
            <a:pPr marL="0" indent="0">
              <a:buNone/>
            </a:pPr>
            <a:endParaRPr lang="en-US" sz="2400" b="1" dirty="0" smtClean="0"/>
          </a:p>
          <a:p>
            <a:r>
              <a:rPr lang="en-US" sz="2000" dirty="0" err="1" smtClean="0"/>
              <a:t>Const</a:t>
            </a:r>
            <a:r>
              <a:rPr lang="en-US" sz="2000" dirty="0" smtClean="0"/>
              <a:t> variable located in </a:t>
            </a:r>
            <a:r>
              <a:rPr lang="en-US" sz="2000" b="1" dirty="0" smtClean="0">
                <a:solidFill>
                  <a:srgbClr val="FF0000"/>
                </a:solidFill>
              </a:rPr>
              <a:t>Flash</a:t>
            </a:r>
          </a:p>
          <a:p>
            <a:pPr marL="0" indent="0">
              <a:buNone/>
            </a:pPr>
            <a:r>
              <a:rPr lang="en-US" sz="2000" b="1" dirty="0" smtClean="0">
                <a:sym typeface="Wingdings" panose="05000000000000000000" pitchFamily="2" charset="2"/>
              </a:rPr>
              <a:t> </a:t>
            </a:r>
            <a:r>
              <a:rPr lang="en-US" sz="2000" b="1" dirty="0" smtClean="0">
                <a:solidFill>
                  <a:schemeClr val="accent3"/>
                </a:solidFill>
                <a:sym typeface="Wingdings" panose="05000000000000000000" pitchFamily="2" charset="2"/>
              </a:rPr>
              <a:t>Variable is </a:t>
            </a:r>
            <a:r>
              <a:rPr lang="en-US" sz="2000" b="1" u="sng" dirty="0" smtClean="0">
                <a:solidFill>
                  <a:schemeClr val="accent3"/>
                </a:solidFill>
                <a:sym typeface="Wingdings" panose="05000000000000000000" pitchFamily="2" charset="2"/>
              </a:rPr>
              <a:t>not</a:t>
            </a:r>
            <a:r>
              <a:rPr lang="en-US" sz="2000" b="1" dirty="0" smtClean="0">
                <a:solidFill>
                  <a:schemeClr val="accent3"/>
                </a:solidFill>
                <a:sym typeface="Wingdings" panose="05000000000000000000" pitchFamily="2" charset="2"/>
              </a:rPr>
              <a:t> changeable</a:t>
            </a:r>
            <a:r>
              <a:rPr lang="en-US" sz="2000" b="1" dirty="0" smtClean="0">
                <a:sym typeface="Wingdings" panose="05000000000000000000" pitchFamily="2" charset="2"/>
              </a:rPr>
              <a:t> </a:t>
            </a:r>
            <a:endParaRPr lang="en-US" sz="2000" b="1" dirty="0" smtClean="0"/>
          </a:p>
          <a:p>
            <a:r>
              <a:rPr lang="en-US" sz="2000" dirty="0" err="1" smtClean="0"/>
              <a:t>Const</a:t>
            </a:r>
            <a:r>
              <a:rPr lang="en-US" sz="2000" dirty="0" smtClean="0"/>
              <a:t> Pointer located in </a:t>
            </a:r>
            <a:r>
              <a:rPr lang="en-US" sz="2000" b="1" dirty="0" smtClean="0">
                <a:solidFill>
                  <a:srgbClr val="FF0000"/>
                </a:solidFill>
              </a:rPr>
              <a:t>Flash</a:t>
            </a:r>
            <a:endParaRPr lang="en-US" sz="2000" b="1" dirty="0">
              <a:solidFill>
                <a:srgbClr val="FF0000"/>
              </a:solidFill>
            </a:endParaRPr>
          </a:p>
          <a:p>
            <a:pPr marL="0" indent="0">
              <a:buNone/>
            </a:pPr>
            <a:r>
              <a:rPr lang="en-US" sz="2000" b="1" dirty="0" smtClean="0">
                <a:sym typeface="Wingdings" panose="05000000000000000000" pitchFamily="2" charset="2"/>
              </a:rPr>
              <a:t> </a:t>
            </a:r>
            <a:r>
              <a:rPr lang="en-US" sz="2000" b="1" dirty="0" smtClean="0">
                <a:solidFill>
                  <a:schemeClr val="accent3"/>
                </a:solidFill>
                <a:sym typeface="Wingdings" panose="05000000000000000000" pitchFamily="2" charset="2"/>
              </a:rPr>
              <a:t>Pointer can </a:t>
            </a:r>
            <a:r>
              <a:rPr lang="en-US" sz="2000" b="1" u="sng" dirty="0" smtClean="0">
                <a:solidFill>
                  <a:schemeClr val="accent3"/>
                </a:solidFill>
                <a:sym typeface="Wingdings" panose="05000000000000000000" pitchFamily="2" charset="2"/>
              </a:rPr>
              <a:t>not</a:t>
            </a:r>
            <a:r>
              <a:rPr lang="en-US" sz="2000" b="1" dirty="0" smtClean="0">
                <a:solidFill>
                  <a:schemeClr val="accent3"/>
                </a:solidFill>
                <a:sym typeface="Wingdings" panose="05000000000000000000" pitchFamily="2" charset="2"/>
              </a:rPr>
              <a:t> point to difference variable</a:t>
            </a:r>
            <a:r>
              <a:rPr lang="en-US" sz="2000" b="1" dirty="0" smtClean="0">
                <a:sym typeface="Wingdings" panose="05000000000000000000" pitchFamily="2" charset="2"/>
              </a:rPr>
              <a:t> </a:t>
            </a:r>
            <a:endParaRPr lang="en-US" sz="20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spTree>
    <p:custDataLst>
      <p:tags r:id="rId1"/>
    </p:custDataLst>
    <p:extLst>
      <p:ext uri="{BB962C8B-B14F-4D97-AF65-F5344CB8AC3E}">
        <p14:creationId xmlns:p14="http://schemas.microsoft.com/office/powerpoint/2010/main" val="60728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Best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sigLevelActive_u8      = 1u;</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sigLevelIdle_u8        = 0u;</a:t>
            </a:r>
          </a:p>
          <a:p>
            <a:pPr marL="0" indent="0">
              <a:buNone/>
            </a:pPr>
            <a:endParaRPr lang="en-US" sz="1600" dirty="0" smtClean="0">
              <a:latin typeface="Consolas" panose="020B0609020204030204" pitchFamily="49" charset="0"/>
            </a:endParaRPr>
          </a:p>
          <a:p>
            <a:pPr marL="0" indent="0">
              <a:buNone/>
            </a:pPr>
            <a:endParaRPr lang="en-US" sz="1600" b="1" dirty="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endParaRPr lang="en-US" dirty="0"/>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2995"/>
            <a:ext cx="618379" cy="33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6"/>
            </p:custDataLst>
          </p:nvPr>
        </p:nvSpPr>
        <p:spPr>
          <a:xfrm>
            <a:off x="7686851" y="402232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0x000000A5</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p:nvPr>
            <p:custDataLst>
              <p:tags r:id="rId17"/>
            </p:custDataLst>
          </p:nvPr>
        </p:nvCxnSpPr>
        <p:spPr>
          <a:xfrm>
            <a:off x="10306493" y="4138982"/>
            <a:ext cx="241005" cy="80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8"/>
            </p:custDataLst>
          </p:nvPr>
        </p:nvSpPr>
        <p:spPr>
          <a:xfrm>
            <a:off x="968102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smtClean="0">
                <a:latin typeface="Consolas" panose="020B0609020204030204" pitchFamily="49" charset="0"/>
              </a:rPr>
              <a:t>sigLevelIdle_u8</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2269504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Best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sigLevelActive_u8      = 1u;</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sigLevelIdle_u8        = 0u;</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 </a:t>
            </a:r>
            <a:r>
              <a:rPr lang="en-US" sz="1600" dirty="0" smtClean="0">
                <a:latin typeface="Consolas" panose="020B0609020204030204" pitchFamily="49" charset="0"/>
              </a:rPr>
              <a:t>* </a:t>
            </a:r>
            <a:r>
              <a:rPr lang="en-US" sz="1600" b="1" dirty="0" err="1">
                <a:solidFill>
                  <a:schemeClr val="accent1"/>
                </a:solidFill>
                <a:latin typeface="Consolas" panose="020B0609020204030204" pitchFamily="49" charset="0"/>
              </a:rPr>
              <a:t>const</a:t>
            </a:r>
            <a:r>
              <a:rPr lang="en-US" sz="1600" dirty="0" smtClean="0">
                <a:latin typeface="Consolas" panose="020B0609020204030204" pitchFamily="49" charset="0"/>
              </a:rPr>
              <a:t> </a:t>
            </a:r>
            <a:r>
              <a:rPr lang="en-US" sz="1600" dirty="0" err="1" smtClean="0">
                <a:latin typeface="Consolas" panose="020B0609020204030204" pitchFamily="49" charset="0"/>
              </a:rPr>
              <a:t>sigLevel_cpc</a:t>
            </a:r>
            <a:r>
              <a:rPr lang="en-US" sz="1600" dirty="0" smtClean="0">
                <a:latin typeface="Consolas" panose="020B0609020204030204" pitchFamily="49" charset="0"/>
              </a:rPr>
              <a:t>   = &amp;sigLevelActive_u8;</a:t>
            </a:r>
            <a:endParaRPr lang="en-US" sz="1600" dirty="0">
              <a:latin typeface="Consolas" panose="020B0609020204030204" pitchFamily="49" charset="0"/>
            </a:endParaRPr>
          </a:p>
          <a:p>
            <a:pPr marL="0" indent="0">
              <a:buNone/>
            </a:pPr>
            <a:endParaRPr lang="en-US" sz="1600" dirty="0" smtClean="0">
              <a:latin typeface="Consolas" panose="020B0609020204030204" pitchFamily="49" charset="0"/>
            </a:endParaRPr>
          </a:p>
          <a:p>
            <a:pPr marL="0" indent="0">
              <a:buNone/>
            </a:pPr>
            <a:endParaRPr lang="en-US" sz="1600" b="1" dirty="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915805925"/>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endParaRPr lang="en-US" dirty="0"/>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pPr algn="ctr"/>
                      <a:r>
                        <a:rPr lang="en-US" dirty="0" smtClean="0">
                          <a:solidFill>
                            <a:schemeClr val="bg1"/>
                          </a:solidFill>
                        </a:rPr>
                        <a:t>0x000000A1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2995"/>
            <a:ext cx="618379" cy="33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6"/>
            </p:custDataLst>
          </p:nvPr>
        </p:nvSpPr>
        <p:spPr>
          <a:xfrm>
            <a:off x="7686851" y="402232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0x000000A5</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p:nvPr>
            <p:custDataLst>
              <p:tags r:id="rId17"/>
            </p:custDataLst>
          </p:nvPr>
        </p:nvCxnSpPr>
        <p:spPr>
          <a:xfrm>
            <a:off x="10306493" y="4138982"/>
            <a:ext cx="241005" cy="80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8"/>
            </p:custDataLst>
          </p:nvPr>
        </p:nvSpPr>
        <p:spPr>
          <a:xfrm>
            <a:off x="968102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smtClean="0">
                <a:latin typeface="Consolas" panose="020B0609020204030204" pitchFamily="49" charset="0"/>
              </a:rPr>
              <a:t>sigLevelIdle_u8</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9"/>
            </p:custDataLst>
          </p:nvPr>
        </p:nvSpPr>
        <p:spPr>
          <a:xfrm>
            <a:off x="7686850" y="3669167"/>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0x000000A9</a:t>
            </a:r>
            <a:endParaRPr kumimoji="0" lang="en-US" sz="1200" b="1" i="0" u="none" strike="noStrike" kern="0" cap="none" spc="0" normalizeH="0" baseline="0" noProof="0" dirty="0" smtClean="0">
              <a:ln>
                <a:noFill/>
              </a:ln>
              <a:effectLst/>
              <a:uLnTx/>
              <a:uFillTx/>
            </a:endParaRPr>
          </a:p>
        </p:txBody>
      </p:sp>
      <p:cxnSp>
        <p:nvCxnSpPr>
          <p:cNvPr id="21" name="Straight Arrow Connector 20"/>
          <p:cNvCxnSpPr/>
          <p:nvPr>
            <p:custDataLst>
              <p:tags r:id="rId20"/>
            </p:custDataLst>
          </p:nvPr>
        </p:nvCxnSpPr>
        <p:spPr>
          <a:xfrm flipH="1" flipV="1">
            <a:off x="7661552" y="3177284"/>
            <a:ext cx="997586" cy="50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custDataLst>
              <p:tags r:id="rId21"/>
            </p:custDataLst>
          </p:nvPr>
        </p:nvSpPr>
        <p:spPr>
          <a:xfrm>
            <a:off x="6735318" y="2918204"/>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sigLevel_cpc</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1883226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Bad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sigLevelActive_u8      = 1u;</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sigLevelIdle_u8        = 0u;</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 </a:t>
            </a:r>
            <a:r>
              <a:rPr lang="en-US" sz="1600" dirty="0" smtClean="0">
                <a:latin typeface="Consolas" panose="020B0609020204030204" pitchFamily="49" charset="0"/>
              </a:rPr>
              <a:t>* </a:t>
            </a:r>
            <a:r>
              <a:rPr lang="en-US" sz="1600" b="1" dirty="0" err="1">
                <a:solidFill>
                  <a:schemeClr val="accent1"/>
                </a:solidFill>
                <a:latin typeface="Consolas" panose="020B0609020204030204" pitchFamily="49" charset="0"/>
              </a:rPr>
              <a:t>const</a:t>
            </a:r>
            <a:r>
              <a:rPr lang="en-US" sz="1600" dirty="0" smtClean="0">
                <a:latin typeface="Consolas" panose="020B0609020204030204" pitchFamily="49" charset="0"/>
              </a:rPr>
              <a:t> </a:t>
            </a:r>
            <a:r>
              <a:rPr lang="en-US" sz="1600" dirty="0" err="1" smtClean="0">
                <a:latin typeface="Consolas" panose="020B0609020204030204" pitchFamily="49" charset="0"/>
              </a:rPr>
              <a:t>sigLevel_cpc</a:t>
            </a:r>
            <a:r>
              <a:rPr lang="en-US" sz="1600" dirty="0" smtClean="0">
                <a:latin typeface="Consolas" panose="020B0609020204030204" pitchFamily="49" charset="0"/>
              </a:rPr>
              <a:t>   = &amp;sigLevelActive_u8;</a:t>
            </a:r>
          </a:p>
          <a:p>
            <a:pPr marL="0" indent="0">
              <a:buNone/>
            </a:pPr>
            <a:endParaRPr lang="en-US" sz="1600" dirty="0">
              <a:latin typeface="Consolas" panose="020B0609020204030204" pitchFamily="49" charset="0"/>
            </a:endParaRPr>
          </a:p>
          <a:p>
            <a:pPr marL="0" indent="0">
              <a:buNone/>
            </a:pPr>
            <a:r>
              <a:rPr lang="en-US" sz="1600" dirty="0" smtClean="0">
                <a:latin typeface="Consolas" panose="020B0609020204030204" pitchFamily="49" charset="0"/>
              </a:rPr>
              <a:t>*</a:t>
            </a:r>
            <a:r>
              <a:rPr lang="en-US" sz="1600" dirty="0" err="1" smtClean="0">
                <a:latin typeface="Consolas" panose="020B0609020204030204" pitchFamily="49" charset="0"/>
              </a:rPr>
              <a:t>sigLevel_cpc</a:t>
            </a:r>
            <a:r>
              <a:rPr lang="en-US" sz="1600" dirty="0" smtClean="0">
                <a:latin typeface="Consolas" panose="020B0609020204030204" pitchFamily="49" charset="0"/>
              </a:rPr>
              <a:t> ^= 1u;</a:t>
            </a:r>
          </a:p>
          <a:p>
            <a:pPr marL="0" indent="0">
              <a:buNone/>
            </a:pPr>
            <a:r>
              <a:rPr lang="en-US" sz="1600" dirty="0" err="1" smtClean="0">
                <a:latin typeface="Consolas" panose="020B0609020204030204" pitchFamily="49" charset="0"/>
              </a:rPr>
              <a:t>sigLevel_cpc</a:t>
            </a:r>
            <a:r>
              <a:rPr lang="en-US" sz="1600" dirty="0">
                <a:latin typeface="Consolas" panose="020B0609020204030204" pitchFamily="49" charset="0"/>
              </a:rPr>
              <a:t> </a:t>
            </a:r>
            <a:r>
              <a:rPr lang="en-US" sz="1600" dirty="0" smtClean="0">
                <a:latin typeface="Consolas" panose="020B0609020204030204" pitchFamily="49" charset="0"/>
              </a:rPr>
              <a:t>  = &amp;sigLevelIdle_u8; </a:t>
            </a:r>
          </a:p>
          <a:p>
            <a:pPr>
              <a:buFont typeface="Wingdings" panose="05000000000000000000" pitchFamily="2" charset="2"/>
              <a:buChar char="à"/>
            </a:pPr>
            <a:r>
              <a:rPr lang="en-US" sz="1600" dirty="0" smtClean="0">
                <a:latin typeface="+mn-lt"/>
                <a:sym typeface="Wingdings" panose="05000000000000000000" pitchFamily="2" charset="2"/>
              </a:rPr>
              <a:t>Wrongly usage of pointer</a:t>
            </a:r>
            <a:r>
              <a:rPr lang="en-US" sz="1600" dirty="0" smtClean="0">
                <a:latin typeface="Consolas" panose="020B0609020204030204" pitchFamily="49" charset="0"/>
                <a:sym typeface="Wingdings" panose="05000000000000000000" pitchFamily="2" charset="2"/>
              </a:rPr>
              <a:t>, </a:t>
            </a:r>
            <a:r>
              <a:rPr lang="en-US" sz="1600" b="1" dirty="0" err="1" smtClean="0">
                <a:latin typeface="Consolas" panose="020B0609020204030204" pitchFamily="49" charset="0"/>
              </a:rPr>
              <a:t>sigLevel_cpc</a:t>
            </a:r>
            <a:r>
              <a:rPr lang="en-US" sz="1600" b="1" dirty="0" smtClean="0">
                <a:latin typeface="Consolas" panose="020B0609020204030204" pitchFamily="49" charset="0"/>
              </a:rPr>
              <a:t> </a:t>
            </a:r>
            <a:r>
              <a:rPr lang="en-US" sz="1600" dirty="0" smtClean="0">
                <a:latin typeface="+mn-lt"/>
              </a:rPr>
              <a:t>and </a:t>
            </a:r>
            <a:r>
              <a:rPr lang="en-US" sz="1600" b="1" dirty="0" smtClean="0">
                <a:latin typeface="Consolas" panose="020B0609020204030204" pitchFamily="49" charset="0"/>
              </a:rPr>
              <a:t>sigLevelActive_u8</a:t>
            </a:r>
          </a:p>
          <a:p>
            <a:pPr marL="0" indent="0">
              <a:buNone/>
            </a:pPr>
            <a:r>
              <a:rPr lang="en-US" sz="1600" dirty="0" smtClean="0">
                <a:latin typeface="+mn-lt"/>
              </a:rPr>
              <a:t>Remained unchanged in both operation. </a:t>
            </a:r>
            <a:endParaRPr lang="en-US" sz="1600" dirty="0">
              <a:latin typeface="+mn-lt"/>
            </a:endParaRPr>
          </a:p>
          <a:p>
            <a:pPr marL="0" indent="0">
              <a:buNone/>
            </a:pPr>
            <a:endParaRPr lang="en-US" sz="1600" dirty="0" smtClean="0">
              <a:latin typeface="Consolas" panose="020B0609020204030204" pitchFamily="49" charset="0"/>
            </a:endParaRPr>
          </a:p>
          <a:p>
            <a:pPr marL="0" indent="0">
              <a:buNone/>
            </a:pPr>
            <a:endParaRPr lang="en-US" sz="1600" b="1" dirty="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1215524240"/>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endParaRPr lang="en-US" dirty="0"/>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pPr algn="ctr"/>
                      <a:r>
                        <a:rPr lang="en-US" dirty="0" smtClean="0">
                          <a:solidFill>
                            <a:srgbClr val="FF0000"/>
                          </a:solidFill>
                        </a:rPr>
                        <a:t>0x000000A1</a:t>
                      </a:r>
                      <a:endParaRPr lang="en-US" dirty="0">
                        <a:solidFill>
                          <a:srgbClr val="FF0000"/>
                        </a:solidFill>
                      </a:endParaRPr>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rgbClr val="FF0000"/>
                          </a:solidFill>
                        </a:rPr>
                        <a:t>1</a:t>
                      </a:r>
                      <a:endParaRPr lang="en-US" dirty="0">
                        <a:solidFill>
                          <a:srgbClr val="FF0000"/>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2995"/>
            <a:ext cx="618379" cy="33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6"/>
            </p:custDataLst>
          </p:nvPr>
        </p:nvSpPr>
        <p:spPr>
          <a:xfrm>
            <a:off x="7686851" y="402232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0x000000A5</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p:nvPr>
            <p:custDataLst>
              <p:tags r:id="rId17"/>
            </p:custDataLst>
          </p:nvPr>
        </p:nvCxnSpPr>
        <p:spPr>
          <a:xfrm>
            <a:off x="10306493" y="4138982"/>
            <a:ext cx="241005" cy="80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8"/>
            </p:custDataLst>
          </p:nvPr>
        </p:nvSpPr>
        <p:spPr>
          <a:xfrm>
            <a:off x="968102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smtClean="0">
                <a:latin typeface="Consolas" panose="020B0609020204030204" pitchFamily="49" charset="0"/>
              </a:rPr>
              <a:t>sigLevelIdle_u8</a:t>
            </a:r>
            <a:endParaRPr kumimoji="0" lang="en-US" sz="1200" b="1" i="0" u="none" strike="noStrike" kern="0" cap="none" spc="0" normalizeH="0" baseline="0" noProof="0" dirty="0" smtClean="0">
              <a:ln>
                <a:noFill/>
              </a:ln>
              <a:effectLst/>
              <a:uLnTx/>
              <a:uFillTx/>
            </a:endParaRPr>
          </a:p>
        </p:txBody>
      </p:sp>
      <p:sp>
        <p:nvSpPr>
          <p:cNvPr id="20" name="TextBox 19"/>
          <p:cNvSpPr txBox="1"/>
          <p:nvPr>
            <p:custDataLst>
              <p:tags r:id="rId19"/>
            </p:custDataLst>
          </p:nvPr>
        </p:nvSpPr>
        <p:spPr>
          <a:xfrm>
            <a:off x="7686850" y="3669167"/>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0x000000A9</a:t>
            </a:r>
            <a:endParaRPr kumimoji="0" lang="en-US" sz="1200" b="1" i="0" u="none" strike="noStrike" kern="0" cap="none" spc="0" normalizeH="0" baseline="0" noProof="0" dirty="0" smtClean="0">
              <a:ln>
                <a:noFill/>
              </a:ln>
              <a:effectLst/>
              <a:uLnTx/>
              <a:uFillTx/>
            </a:endParaRPr>
          </a:p>
        </p:txBody>
      </p:sp>
      <p:cxnSp>
        <p:nvCxnSpPr>
          <p:cNvPr id="21" name="Straight Arrow Connector 20"/>
          <p:cNvCxnSpPr/>
          <p:nvPr>
            <p:custDataLst>
              <p:tags r:id="rId20"/>
            </p:custDataLst>
          </p:nvPr>
        </p:nvCxnSpPr>
        <p:spPr>
          <a:xfrm flipH="1" flipV="1">
            <a:off x="7661552" y="3177284"/>
            <a:ext cx="997586" cy="50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custDataLst>
              <p:tags r:id="rId21"/>
            </p:custDataLst>
          </p:nvPr>
        </p:nvSpPr>
        <p:spPr>
          <a:xfrm>
            <a:off x="6735318" y="2918204"/>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err="1" smtClean="0">
                <a:latin typeface="Consolas" panose="020B0609020204030204" pitchFamily="49" charset="0"/>
              </a:rPr>
              <a:t>sigLevel_cpc</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3207540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Positive logic</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1"/>
            <a:ext cx="10452100" cy="1047749"/>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sz="2400" dirty="0"/>
              <a:t>Condition shall be implemented with positive logic.</a:t>
            </a:r>
          </a:p>
          <a:p>
            <a:r>
              <a:rPr lang="en-GB" sz="2400" dirty="0"/>
              <a:t>If-conditions (or similar #If condition) shall be implemented following way:</a:t>
            </a:r>
          </a:p>
          <a:p>
            <a:pPr marL="0" indent="0">
              <a:buNone/>
            </a:pPr>
            <a:endParaRPr lang="en-US" sz="1600" dirty="0" smtClean="0">
              <a:latin typeface="Consolas" panose="020B0609020204030204" pitchFamily="49" charset="0"/>
            </a:endParaRPr>
          </a:p>
          <a:p>
            <a:pPr marL="0" indent="0">
              <a:buNone/>
            </a:pPr>
            <a:endParaRPr lang="en-US" sz="1600" b="1" dirty="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GB" dirty="0" smtClean="0">
                <a:solidFill>
                  <a:schemeClr val="accent2">
                    <a:lumMod val="60000"/>
                    <a:lumOff val="40000"/>
                  </a:schemeClr>
                </a:solidFill>
              </a:rPr>
              <a:t> Hint</a:t>
            </a:r>
            <a:r>
              <a:rPr lang="en-GB" dirty="0">
                <a:solidFill>
                  <a:schemeClr val="accent2">
                    <a:lumMod val="60000"/>
                    <a:lumOff val="40000"/>
                  </a:schemeClr>
                </a:solidFill>
              </a:rPr>
              <a:t>:</a:t>
            </a:r>
            <a:r>
              <a:rPr lang="en-GB" dirty="0"/>
              <a:t> </a:t>
            </a:r>
            <a:r>
              <a:rPr lang="en-US" dirty="0"/>
              <a:t>Choose the name of the variable or system constant in such a way that positive logic is possible.</a:t>
            </a:r>
            <a:endParaRPr lang="en-GB" dirty="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sp>
        <p:nvSpPr>
          <p:cNvPr id="22" name="TextBox 21"/>
          <p:cNvSpPr txBox="1"/>
          <p:nvPr>
            <p:custDataLst>
              <p:tags r:id="rId10"/>
            </p:custDataLst>
          </p:nvPr>
        </p:nvSpPr>
        <p:spPr>
          <a:xfrm>
            <a:off x="349885" y="2602231"/>
            <a:ext cx="4826794" cy="2336006"/>
          </a:xfrm>
          <a:prstGeom prst="rect">
            <a:avLst/>
          </a:prstGeom>
          <a:noFill/>
        </p:spPr>
        <p:txBody>
          <a:bodyPr wrap="square" lIns="0" tIns="0" rIns="0" bIns="0" rtlCol="0">
            <a:noAutofit/>
          </a:bodyPr>
          <a:lstStyle/>
          <a:p>
            <a:r>
              <a:rPr lang="en-US" b="1" dirty="0" smtClean="0"/>
              <a:t>Best </a:t>
            </a:r>
            <a:r>
              <a:rPr lang="en-US" b="1" dirty="0"/>
              <a:t>Practice Example</a:t>
            </a:r>
            <a:r>
              <a:rPr lang="en-US" b="1" dirty="0" smtClean="0"/>
              <a:t>:</a:t>
            </a:r>
          </a:p>
          <a:p>
            <a:r>
              <a:rPr lang="en-US" sz="1600" b="1" dirty="0" smtClean="0"/>
              <a:t>    </a:t>
            </a:r>
            <a:r>
              <a:rPr lang="en-US" sz="1600" dirty="0" smtClean="0">
                <a:solidFill>
                  <a:srgbClr val="FF0000"/>
                </a:solidFill>
              </a:rPr>
              <a:t>if</a:t>
            </a:r>
            <a:r>
              <a:rPr lang="en-US" sz="1600" dirty="0">
                <a:solidFill>
                  <a:srgbClr val="FF0000"/>
                </a:solidFill>
              </a:rPr>
              <a:t>(_</a:t>
            </a:r>
            <a:r>
              <a:rPr lang="en-US" sz="1600" dirty="0" err="1">
                <a:solidFill>
                  <a:srgbClr val="FF0000"/>
                </a:solidFill>
              </a:rPr>
              <a:t>bTimExp</a:t>
            </a:r>
            <a:r>
              <a:rPr lang="en-US" sz="1600" dirty="0">
                <a:solidFill>
                  <a:srgbClr val="FF0000"/>
                </a:solidFill>
              </a:rPr>
              <a:t>)</a:t>
            </a:r>
          </a:p>
          <a:p>
            <a:r>
              <a:rPr lang="en-US" sz="1600" dirty="0" smtClean="0">
                <a:solidFill>
                  <a:srgbClr val="FF0000"/>
                </a:solidFill>
              </a:rPr>
              <a:t>    {</a:t>
            </a:r>
            <a:endParaRPr lang="en-US" sz="1600" dirty="0">
              <a:solidFill>
                <a:srgbClr val="FF0000"/>
              </a:solidFill>
            </a:endParaRPr>
          </a:p>
          <a:p>
            <a:r>
              <a:rPr lang="en-US" sz="1600" dirty="0">
                <a:solidFill>
                  <a:srgbClr val="FF0000"/>
                </a:solidFill>
              </a:rPr>
              <a:t>	_</a:t>
            </a:r>
            <a:r>
              <a:rPr lang="en-US" sz="1600" dirty="0" err="1" smtClean="0">
                <a:solidFill>
                  <a:srgbClr val="FF0000"/>
                </a:solidFill>
              </a:rPr>
              <a:t>bTst</a:t>
            </a:r>
            <a:r>
              <a:rPr lang="en-US" sz="1600" dirty="0" smtClean="0">
                <a:solidFill>
                  <a:srgbClr val="FF0000"/>
                </a:solidFill>
              </a:rPr>
              <a:t>=TRUE;</a:t>
            </a:r>
            <a:endParaRPr lang="en-US" sz="1600" dirty="0">
              <a:solidFill>
                <a:srgbClr val="FF0000"/>
              </a:solidFill>
            </a:endParaRPr>
          </a:p>
          <a:p>
            <a:r>
              <a:rPr lang="en-US" sz="1600" dirty="0" smtClean="0">
                <a:solidFill>
                  <a:srgbClr val="FF0000"/>
                </a:solidFill>
              </a:rPr>
              <a:t>    }</a:t>
            </a:r>
            <a:endParaRPr lang="en-US" sz="1600" dirty="0">
              <a:solidFill>
                <a:srgbClr val="FF0000"/>
              </a:solidFill>
            </a:endParaRPr>
          </a:p>
          <a:p>
            <a:r>
              <a:rPr lang="en-US" sz="1600" dirty="0" smtClean="0">
                <a:solidFill>
                  <a:srgbClr val="FF0000"/>
                </a:solidFill>
              </a:rPr>
              <a:t>    else</a:t>
            </a:r>
            <a:endParaRPr lang="en-US" sz="1600" dirty="0">
              <a:solidFill>
                <a:srgbClr val="FF0000"/>
              </a:solidFill>
            </a:endParaRPr>
          </a:p>
          <a:p>
            <a:r>
              <a:rPr lang="en-US" sz="1600" dirty="0" smtClean="0">
                <a:solidFill>
                  <a:srgbClr val="FF0000"/>
                </a:solidFill>
              </a:rPr>
              <a:t>    {</a:t>
            </a:r>
            <a:endParaRPr lang="en-US" sz="1600" dirty="0">
              <a:solidFill>
                <a:srgbClr val="FF0000"/>
              </a:solidFill>
            </a:endParaRPr>
          </a:p>
          <a:p>
            <a:r>
              <a:rPr lang="en-US" sz="1600" dirty="0">
                <a:solidFill>
                  <a:srgbClr val="FF0000"/>
                </a:solidFill>
              </a:rPr>
              <a:t>	_</a:t>
            </a:r>
            <a:r>
              <a:rPr lang="en-US" sz="1600" dirty="0" err="1" smtClean="0">
                <a:solidFill>
                  <a:srgbClr val="FF0000"/>
                </a:solidFill>
              </a:rPr>
              <a:t>bTst</a:t>
            </a:r>
            <a:r>
              <a:rPr lang="en-US" sz="1600" dirty="0" smtClean="0">
                <a:solidFill>
                  <a:srgbClr val="FF0000"/>
                </a:solidFill>
              </a:rPr>
              <a:t>=FALSE;</a:t>
            </a:r>
            <a:endParaRPr lang="en-US" sz="1600" dirty="0">
              <a:solidFill>
                <a:srgbClr val="FF0000"/>
              </a:solidFill>
            </a:endParaRPr>
          </a:p>
          <a:p>
            <a:r>
              <a:rPr lang="en-US" sz="1600" dirty="0" smtClean="0">
                <a:solidFill>
                  <a:srgbClr val="FF0000"/>
                </a:solidFill>
              </a:rPr>
              <a:t>    }</a:t>
            </a:r>
            <a:endParaRPr lang="en-US" sz="1600" dirty="0">
              <a:solidFill>
                <a:srgbClr val="FF0000"/>
              </a:solidFill>
            </a:endParaRPr>
          </a:p>
        </p:txBody>
      </p:sp>
      <p:sp>
        <p:nvSpPr>
          <p:cNvPr id="24" name="TextBox 23"/>
          <p:cNvSpPr txBox="1"/>
          <p:nvPr>
            <p:custDataLst>
              <p:tags r:id="rId11"/>
            </p:custDataLst>
          </p:nvPr>
        </p:nvSpPr>
        <p:spPr>
          <a:xfrm>
            <a:off x="5260022" y="2602231"/>
            <a:ext cx="4826794" cy="2336006"/>
          </a:xfrm>
          <a:prstGeom prst="rect">
            <a:avLst/>
          </a:prstGeom>
          <a:noFill/>
        </p:spPr>
        <p:txBody>
          <a:bodyPr wrap="square" lIns="0" tIns="0" rIns="0" bIns="0" rtlCol="0">
            <a:noAutofit/>
          </a:bodyPr>
          <a:lstStyle/>
          <a:p>
            <a:r>
              <a:rPr lang="en-US" b="1" dirty="0"/>
              <a:t>Bad Practice Example</a:t>
            </a:r>
            <a:r>
              <a:rPr lang="en-US" b="1" dirty="0" smtClean="0"/>
              <a:t>:</a:t>
            </a:r>
          </a:p>
          <a:p>
            <a:r>
              <a:rPr lang="en-US" sz="1600" b="1" dirty="0" smtClean="0"/>
              <a:t>    </a:t>
            </a:r>
            <a:r>
              <a:rPr lang="en-US" sz="1600" dirty="0" smtClean="0">
                <a:solidFill>
                  <a:srgbClr val="FF0000"/>
                </a:solidFill>
              </a:rPr>
              <a:t>if(!_</a:t>
            </a:r>
            <a:r>
              <a:rPr lang="en-US" sz="1600" dirty="0" err="1">
                <a:solidFill>
                  <a:srgbClr val="FF0000"/>
                </a:solidFill>
              </a:rPr>
              <a:t>bTimExp</a:t>
            </a:r>
            <a:r>
              <a:rPr lang="en-US" sz="1600" dirty="0">
                <a:solidFill>
                  <a:srgbClr val="FF0000"/>
                </a:solidFill>
              </a:rPr>
              <a:t>)</a:t>
            </a:r>
          </a:p>
          <a:p>
            <a:r>
              <a:rPr lang="en-US" sz="1600" dirty="0" smtClean="0">
                <a:solidFill>
                  <a:srgbClr val="FF0000"/>
                </a:solidFill>
              </a:rPr>
              <a:t>    {</a:t>
            </a:r>
            <a:endParaRPr lang="en-US" sz="1600" dirty="0">
              <a:solidFill>
                <a:srgbClr val="FF0000"/>
              </a:solidFill>
            </a:endParaRPr>
          </a:p>
          <a:p>
            <a:r>
              <a:rPr lang="en-US" sz="1600" dirty="0">
                <a:solidFill>
                  <a:srgbClr val="FF0000"/>
                </a:solidFill>
              </a:rPr>
              <a:t>	_</a:t>
            </a:r>
            <a:r>
              <a:rPr lang="en-US" sz="1600" dirty="0" err="1" smtClean="0">
                <a:solidFill>
                  <a:srgbClr val="FF0000"/>
                </a:solidFill>
              </a:rPr>
              <a:t>bTst</a:t>
            </a:r>
            <a:r>
              <a:rPr lang="en-US" sz="1600" dirty="0" smtClean="0">
                <a:solidFill>
                  <a:srgbClr val="FF0000"/>
                </a:solidFill>
              </a:rPr>
              <a:t>=FALSE;</a:t>
            </a:r>
            <a:endParaRPr lang="en-US" sz="1600" dirty="0">
              <a:solidFill>
                <a:srgbClr val="FF0000"/>
              </a:solidFill>
            </a:endParaRPr>
          </a:p>
          <a:p>
            <a:r>
              <a:rPr lang="en-US" sz="1600" dirty="0" smtClean="0">
                <a:solidFill>
                  <a:srgbClr val="FF0000"/>
                </a:solidFill>
              </a:rPr>
              <a:t>    }</a:t>
            </a:r>
            <a:endParaRPr lang="en-US" sz="1600" dirty="0">
              <a:solidFill>
                <a:srgbClr val="FF0000"/>
              </a:solidFill>
            </a:endParaRPr>
          </a:p>
          <a:p>
            <a:r>
              <a:rPr lang="en-US" sz="1600" dirty="0" smtClean="0">
                <a:solidFill>
                  <a:srgbClr val="FF0000"/>
                </a:solidFill>
              </a:rPr>
              <a:t>    else</a:t>
            </a:r>
            <a:endParaRPr lang="en-US" sz="1600" dirty="0">
              <a:solidFill>
                <a:srgbClr val="FF0000"/>
              </a:solidFill>
            </a:endParaRPr>
          </a:p>
          <a:p>
            <a:r>
              <a:rPr lang="en-US" sz="1600" dirty="0" smtClean="0">
                <a:solidFill>
                  <a:srgbClr val="FF0000"/>
                </a:solidFill>
              </a:rPr>
              <a:t>    {</a:t>
            </a:r>
            <a:endParaRPr lang="en-US" sz="1600" dirty="0">
              <a:solidFill>
                <a:srgbClr val="FF0000"/>
              </a:solidFill>
            </a:endParaRPr>
          </a:p>
          <a:p>
            <a:r>
              <a:rPr lang="en-US" sz="1600" dirty="0">
                <a:solidFill>
                  <a:srgbClr val="FF0000"/>
                </a:solidFill>
              </a:rPr>
              <a:t>	_</a:t>
            </a:r>
            <a:r>
              <a:rPr lang="en-US" sz="1600" dirty="0" err="1" smtClean="0">
                <a:solidFill>
                  <a:srgbClr val="FF0000"/>
                </a:solidFill>
              </a:rPr>
              <a:t>bTst</a:t>
            </a:r>
            <a:r>
              <a:rPr lang="en-US" sz="1600" dirty="0" smtClean="0">
                <a:solidFill>
                  <a:srgbClr val="FF0000"/>
                </a:solidFill>
              </a:rPr>
              <a:t>=TRUE;</a:t>
            </a:r>
            <a:endParaRPr lang="en-US" sz="1600" dirty="0">
              <a:solidFill>
                <a:srgbClr val="FF0000"/>
              </a:solidFill>
            </a:endParaRPr>
          </a:p>
          <a:p>
            <a:r>
              <a:rPr lang="en-US" sz="1600" dirty="0" smtClean="0">
                <a:solidFill>
                  <a:srgbClr val="FF0000"/>
                </a:solidFill>
              </a:rPr>
              <a:t>    }</a:t>
            </a:r>
            <a:endParaRPr lang="en-US" sz="1600" dirty="0">
              <a:solidFill>
                <a:srgbClr val="FF0000"/>
              </a:solidFill>
            </a:endParaRPr>
          </a:p>
        </p:txBody>
      </p:sp>
    </p:spTree>
    <p:custDataLst>
      <p:tags r:id="rId1"/>
    </p:custDataLst>
    <p:extLst>
      <p:ext uri="{BB962C8B-B14F-4D97-AF65-F5344CB8AC3E}">
        <p14:creationId xmlns:p14="http://schemas.microsoft.com/office/powerpoint/2010/main" val="1923330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chemeClr val="accent2">
                    <a:lumMod val="60000"/>
                    <a:lumOff val="40000"/>
                  </a:schemeClr>
                </a:solidFill>
              </a:rPr>
              <a:t>Local variables used in control flow</a:t>
            </a:r>
            <a:br>
              <a:rPr lang="en-GB" sz="2800" dirty="0">
                <a:solidFill>
                  <a:schemeClr val="accent2">
                    <a:lumMod val="60000"/>
                    <a:lumOff val="40000"/>
                  </a:schemeClr>
                </a:solidFill>
              </a:rPr>
            </a:br>
            <a:endParaRPr lang="en-US" sz="2800" dirty="0">
              <a:solidFill>
                <a:srgbClr val="0E78C5"/>
              </a:solidFill>
            </a:endParaRPr>
          </a:p>
        </p:txBody>
      </p:sp>
      <p:sp>
        <p:nvSpPr>
          <p:cNvPr id="3" name="Content Placeholder 2"/>
          <p:cNvSpPr>
            <a:spLocks noGrp="1"/>
          </p:cNvSpPr>
          <p:nvPr>
            <p:ph idx="1"/>
            <p:custDataLst>
              <p:tags r:id="rId9"/>
            </p:custDataLst>
          </p:nvPr>
        </p:nvSpPr>
        <p:spPr>
          <a:xfrm>
            <a:off x="259079" y="1295401"/>
            <a:ext cx="10585133" cy="186928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sz="1600" dirty="0"/>
              <a:t>For different use cases in a function different local variables shall be used (if they are needed). This will avoid mistakes in </a:t>
            </a:r>
            <a:r>
              <a:rPr lang="en-US" sz="1600" dirty="0" err="1"/>
              <a:t>initialisation</a:t>
            </a:r>
            <a:r>
              <a:rPr lang="en-US" sz="1600" dirty="0"/>
              <a:t> of the variables and rise up quality of the code. Re−use of local variables is error−prone and shall be avoided. It is no problem to use several local variables regarding ECU resources because compiler can optimize the code based on register variables. In most cases local variables are located in registers of the processor.</a:t>
            </a:r>
          </a:p>
          <a:p>
            <a:pPr algn="just"/>
            <a:r>
              <a:rPr lang="en-US" sz="1600" dirty="0" smtClean="0"/>
              <a:t>For </a:t>
            </a:r>
            <a:r>
              <a:rPr lang="en-US" sz="1600" dirty="0"/>
              <a:t>each local variable use a name which describes the purpose of the local variable.</a:t>
            </a:r>
            <a:endParaRPr lang="en-GB" sz="1600" dirty="0"/>
          </a:p>
          <a:p>
            <a:pPr marL="0" indent="0">
              <a:buNone/>
            </a:pPr>
            <a:endParaRPr lang="en-US" sz="1600" dirty="0" smtClean="0">
              <a:latin typeface="Consolas" panose="020B0609020204030204" pitchFamily="49" charset="0"/>
            </a:endParaRPr>
          </a:p>
          <a:p>
            <a:pPr marL="0" indent="0">
              <a:buNone/>
            </a:pPr>
            <a:endParaRPr lang="en-US" sz="1600" b="1" dirty="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sp>
        <p:nvSpPr>
          <p:cNvPr id="12" name="TextBox 11"/>
          <p:cNvSpPr txBox="1"/>
          <p:nvPr>
            <p:custDataLst>
              <p:tags r:id="rId10"/>
            </p:custDataLst>
          </p:nvPr>
        </p:nvSpPr>
        <p:spPr>
          <a:xfrm>
            <a:off x="547846" y="3023712"/>
            <a:ext cx="4826794" cy="2336006"/>
          </a:xfrm>
          <a:prstGeom prst="rect">
            <a:avLst/>
          </a:prstGeom>
          <a:noFill/>
        </p:spPr>
        <p:txBody>
          <a:bodyPr wrap="square" lIns="0" tIns="0" rIns="0" bIns="0" rtlCol="0">
            <a:noAutofit/>
          </a:bodyPr>
          <a:lstStyle/>
          <a:p>
            <a:r>
              <a:rPr lang="en-US" b="1" dirty="0" smtClean="0"/>
              <a:t>Bad </a:t>
            </a:r>
            <a:r>
              <a:rPr lang="en-US" b="1" dirty="0"/>
              <a:t>Practice Example</a:t>
            </a:r>
            <a:r>
              <a:rPr lang="en-US" b="1" dirty="0" smtClean="0"/>
              <a:t>:</a:t>
            </a:r>
          </a:p>
          <a:p>
            <a:r>
              <a:rPr lang="en-US" sz="1600" b="1" dirty="0" smtClean="0"/>
              <a:t>    </a:t>
            </a:r>
            <a:r>
              <a:rPr lang="en-US" sz="1200" dirty="0">
                <a:solidFill>
                  <a:srgbClr val="FF0000"/>
                </a:solidFill>
              </a:rPr>
              <a:t>if((</a:t>
            </a:r>
            <a:r>
              <a:rPr lang="en-US" sz="1200" dirty="0" err="1">
                <a:solidFill>
                  <a:srgbClr val="FF0000"/>
                </a:solidFill>
              </a:rPr>
              <a:t>stDebDyn</a:t>
            </a:r>
            <a:r>
              <a:rPr lang="en-US" sz="1200" dirty="0">
                <a:solidFill>
                  <a:srgbClr val="FF0000"/>
                </a:solidFill>
              </a:rPr>
              <a:t> &amp; DSM_ST_DEB_DEFECT_MSK)!= FALSE)</a:t>
            </a:r>
          </a:p>
          <a:p>
            <a:r>
              <a:rPr lang="en-US" sz="1200" dirty="0">
                <a:solidFill>
                  <a:srgbClr val="FF0000"/>
                </a:solidFill>
              </a:rPr>
              <a:t> </a:t>
            </a:r>
            <a:r>
              <a:rPr lang="en-US" sz="1200" dirty="0" smtClean="0">
                <a:solidFill>
                  <a:srgbClr val="FF0000"/>
                </a:solidFill>
              </a:rPr>
              <a:t>    {</a:t>
            </a:r>
            <a:endParaRPr lang="en-US" sz="1200" dirty="0">
              <a:solidFill>
                <a:srgbClr val="FF0000"/>
              </a:solidFill>
            </a:endParaRPr>
          </a:p>
          <a:p>
            <a:r>
              <a:rPr lang="en-US" sz="1200" dirty="0">
                <a:solidFill>
                  <a:srgbClr val="FF0000"/>
                </a:solidFill>
              </a:rPr>
              <a:t>	/*Update the Measuring Point*/</a:t>
            </a:r>
          </a:p>
          <a:p>
            <a:r>
              <a:rPr lang="en-US" sz="1200" dirty="0">
                <a:solidFill>
                  <a:srgbClr val="FF0000"/>
                </a:solidFill>
              </a:rPr>
              <a:t>	stPlaus1 = TRUE</a:t>
            </a:r>
            <a:r>
              <a:rPr lang="en-US" sz="1200" dirty="0" smtClean="0">
                <a:solidFill>
                  <a:srgbClr val="FF0000"/>
                </a:solidFill>
              </a:rPr>
              <a:t>;</a:t>
            </a:r>
          </a:p>
          <a:p>
            <a:r>
              <a:rPr lang="en-US" sz="1200" dirty="0">
                <a:solidFill>
                  <a:srgbClr val="FF0000"/>
                </a:solidFill>
              </a:rPr>
              <a:t> </a:t>
            </a:r>
            <a:r>
              <a:rPr lang="en-US" sz="1200" dirty="0" smtClean="0">
                <a:solidFill>
                  <a:srgbClr val="FF0000"/>
                </a:solidFill>
              </a:rPr>
              <a:t>     }</a:t>
            </a:r>
          </a:p>
          <a:p>
            <a:r>
              <a:rPr lang="en-US" sz="1200" dirty="0" smtClean="0">
                <a:solidFill>
                  <a:srgbClr val="FF0000"/>
                </a:solidFill>
              </a:rPr>
              <a:t>	/* </a:t>
            </a:r>
            <a:r>
              <a:rPr lang="en-US" sz="1200" dirty="0">
                <a:solidFill>
                  <a:srgbClr val="FF0000"/>
                </a:solidFill>
              </a:rPr>
              <a:t>Check if </a:t>
            </a:r>
            <a:r>
              <a:rPr lang="en-US" sz="1200" dirty="0" err="1">
                <a:solidFill>
                  <a:srgbClr val="FF0000"/>
                </a:solidFill>
              </a:rPr>
              <a:t>DFC_BrkNpl</a:t>
            </a:r>
            <a:r>
              <a:rPr lang="en-US" sz="1200" dirty="0">
                <a:solidFill>
                  <a:srgbClr val="FF0000"/>
                </a:solidFill>
              </a:rPr>
              <a:t> is healed */</a:t>
            </a:r>
          </a:p>
          <a:p>
            <a:r>
              <a:rPr lang="en-US" sz="1200" dirty="0">
                <a:solidFill>
                  <a:srgbClr val="FF0000"/>
                </a:solidFill>
              </a:rPr>
              <a:t> </a:t>
            </a:r>
            <a:r>
              <a:rPr lang="en-US" sz="1200" dirty="0" smtClean="0">
                <a:solidFill>
                  <a:srgbClr val="FF0000"/>
                </a:solidFill>
              </a:rPr>
              <a:t>     if(</a:t>
            </a:r>
            <a:r>
              <a:rPr lang="en-US" sz="1200" dirty="0" err="1" smtClean="0">
                <a:solidFill>
                  <a:srgbClr val="FF0000"/>
                </a:solidFill>
              </a:rPr>
              <a:t>ctNplDef</a:t>
            </a:r>
            <a:r>
              <a:rPr lang="en-US" sz="1200" dirty="0">
                <a:solidFill>
                  <a:srgbClr val="FF0000"/>
                </a:solidFill>
              </a:rPr>
              <a:t>==0)</a:t>
            </a:r>
          </a:p>
          <a:p>
            <a:r>
              <a:rPr lang="en-US" sz="1200" dirty="0">
                <a:solidFill>
                  <a:srgbClr val="FF0000"/>
                </a:solidFill>
              </a:rPr>
              <a:t> </a:t>
            </a:r>
            <a:r>
              <a:rPr lang="en-US" sz="1200" dirty="0" smtClean="0">
                <a:solidFill>
                  <a:srgbClr val="FF0000"/>
                </a:solidFill>
              </a:rPr>
              <a:t>     {</a:t>
            </a:r>
            <a:endParaRPr lang="en-US" sz="1200" dirty="0">
              <a:solidFill>
                <a:srgbClr val="FF0000"/>
              </a:solidFill>
            </a:endParaRPr>
          </a:p>
          <a:p>
            <a:r>
              <a:rPr lang="en-US" sz="1200" dirty="0">
                <a:solidFill>
                  <a:srgbClr val="FF0000"/>
                </a:solidFill>
              </a:rPr>
              <a:t>	/*Update the Measuring Point*/</a:t>
            </a:r>
          </a:p>
          <a:p>
            <a:r>
              <a:rPr lang="en-US" sz="1200" dirty="0">
                <a:solidFill>
                  <a:srgbClr val="FF0000"/>
                </a:solidFill>
              </a:rPr>
              <a:t>	stPlaus1 = FALSE;</a:t>
            </a:r>
          </a:p>
          <a:p>
            <a:r>
              <a:rPr lang="en-US" sz="1200" dirty="0" smtClean="0">
                <a:solidFill>
                  <a:srgbClr val="FF0000"/>
                </a:solidFill>
              </a:rPr>
              <a:t>      }</a:t>
            </a:r>
            <a:endParaRPr lang="en-US" sz="1200" dirty="0">
              <a:solidFill>
                <a:srgbClr val="FF0000"/>
              </a:solidFill>
            </a:endParaRPr>
          </a:p>
        </p:txBody>
      </p:sp>
      <p:sp>
        <p:nvSpPr>
          <p:cNvPr id="13" name="TextBox 12"/>
          <p:cNvSpPr txBox="1"/>
          <p:nvPr>
            <p:custDataLst>
              <p:tags r:id="rId11"/>
            </p:custDataLst>
          </p:nvPr>
        </p:nvSpPr>
        <p:spPr>
          <a:xfrm>
            <a:off x="5374640" y="3023712"/>
            <a:ext cx="4826794" cy="2336006"/>
          </a:xfrm>
          <a:prstGeom prst="rect">
            <a:avLst/>
          </a:prstGeom>
          <a:noFill/>
        </p:spPr>
        <p:txBody>
          <a:bodyPr wrap="square" lIns="0" tIns="0" rIns="0" bIns="0" rtlCol="0">
            <a:noAutofit/>
          </a:bodyPr>
          <a:lstStyle/>
          <a:p>
            <a:r>
              <a:rPr lang="en-US" b="1" dirty="0" smtClean="0"/>
              <a:t>Best </a:t>
            </a:r>
            <a:r>
              <a:rPr lang="en-US" b="1" dirty="0"/>
              <a:t>Practice Example</a:t>
            </a:r>
            <a:r>
              <a:rPr lang="en-US" b="1" dirty="0" smtClean="0"/>
              <a:t>:</a:t>
            </a:r>
          </a:p>
          <a:p>
            <a:r>
              <a:rPr lang="en-US" sz="1600" b="1" dirty="0" smtClean="0"/>
              <a:t>    </a:t>
            </a:r>
            <a:r>
              <a:rPr lang="en-US" sz="1200" dirty="0">
                <a:solidFill>
                  <a:srgbClr val="FF0000"/>
                </a:solidFill>
              </a:rPr>
              <a:t>if((</a:t>
            </a:r>
            <a:r>
              <a:rPr lang="en-US" sz="1200" dirty="0" err="1">
                <a:solidFill>
                  <a:srgbClr val="FF0000"/>
                </a:solidFill>
              </a:rPr>
              <a:t>stDebDyn</a:t>
            </a:r>
            <a:r>
              <a:rPr lang="en-US" sz="1200" dirty="0">
                <a:solidFill>
                  <a:srgbClr val="FF0000"/>
                </a:solidFill>
              </a:rPr>
              <a:t> &amp; DSM_ST_DEB_DEFECT_MSK)!= FALSE)</a:t>
            </a:r>
          </a:p>
          <a:p>
            <a:r>
              <a:rPr lang="en-US" sz="1200" dirty="0">
                <a:solidFill>
                  <a:srgbClr val="FF0000"/>
                </a:solidFill>
              </a:rPr>
              <a:t> </a:t>
            </a:r>
            <a:r>
              <a:rPr lang="en-US" sz="1200" dirty="0" smtClean="0">
                <a:solidFill>
                  <a:srgbClr val="FF0000"/>
                </a:solidFill>
              </a:rPr>
              <a:t>    {</a:t>
            </a:r>
            <a:endParaRPr lang="en-US" sz="1200" dirty="0">
              <a:solidFill>
                <a:srgbClr val="FF0000"/>
              </a:solidFill>
            </a:endParaRPr>
          </a:p>
          <a:p>
            <a:r>
              <a:rPr lang="en-US" sz="1200" dirty="0">
                <a:solidFill>
                  <a:srgbClr val="FF0000"/>
                </a:solidFill>
              </a:rPr>
              <a:t>	/*Update the Measuring Point*/</a:t>
            </a:r>
          </a:p>
          <a:p>
            <a:r>
              <a:rPr lang="en-US" sz="1200" dirty="0">
                <a:solidFill>
                  <a:srgbClr val="FF0000"/>
                </a:solidFill>
              </a:rPr>
              <a:t>	stPlaus1 = TRUE</a:t>
            </a:r>
            <a:r>
              <a:rPr lang="en-US" sz="1200" dirty="0" smtClean="0">
                <a:solidFill>
                  <a:srgbClr val="FF0000"/>
                </a:solidFill>
              </a:rPr>
              <a:t>;</a:t>
            </a:r>
          </a:p>
          <a:p>
            <a:r>
              <a:rPr lang="en-US" sz="1200" dirty="0">
                <a:solidFill>
                  <a:srgbClr val="FF0000"/>
                </a:solidFill>
              </a:rPr>
              <a:t> </a:t>
            </a:r>
            <a:r>
              <a:rPr lang="en-US" sz="1200" dirty="0" smtClean="0">
                <a:solidFill>
                  <a:srgbClr val="FF0000"/>
                </a:solidFill>
              </a:rPr>
              <a:t>     }</a:t>
            </a:r>
          </a:p>
          <a:p>
            <a:r>
              <a:rPr lang="en-US" sz="1200" dirty="0" smtClean="0">
                <a:solidFill>
                  <a:srgbClr val="FF0000"/>
                </a:solidFill>
              </a:rPr>
              <a:t>	/* </a:t>
            </a:r>
            <a:r>
              <a:rPr lang="en-US" sz="1200" dirty="0">
                <a:solidFill>
                  <a:srgbClr val="FF0000"/>
                </a:solidFill>
              </a:rPr>
              <a:t>Check if </a:t>
            </a:r>
            <a:r>
              <a:rPr lang="en-US" sz="1200" dirty="0" err="1">
                <a:solidFill>
                  <a:srgbClr val="FF0000"/>
                </a:solidFill>
              </a:rPr>
              <a:t>DFC_BrkNpl</a:t>
            </a:r>
            <a:r>
              <a:rPr lang="en-US" sz="1200" dirty="0">
                <a:solidFill>
                  <a:srgbClr val="FF0000"/>
                </a:solidFill>
              </a:rPr>
              <a:t> is healed */</a:t>
            </a:r>
          </a:p>
          <a:p>
            <a:r>
              <a:rPr lang="en-US" sz="1200" dirty="0">
                <a:solidFill>
                  <a:srgbClr val="FF0000"/>
                </a:solidFill>
              </a:rPr>
              <a:t> </a:t>
            </a:r>
            <a:r>
              <a:rPr lang="en-US" sz="1200" dirty="0" smtClean="0">
                <a:solidFill>
                  <a:srgbClr val="FF0000"/>
                </a:solidFill>
              </a:rPr>
              <a:t>     if(</a:t>
            </a:r>
            <a:r>
              <a:rPr lang="en-US" sz="1200" dirty="0" err="1" smtClean="0">
                <a:solidFill>
                  <a:srgbClr val="FF0000"/>
                </a:solidFill>
              </a:rPr>
              <a:t>ctNplDef</a:t>
            </a:r>
            <a:r>
              <a:rPr lang="en-US" sz="1200" dirty="0">
                <a:solidFill>
                  <a:srgbClr val="FF0000"/>
                </a:solidFill>
              </a:rPr>
              <a:t>==0)</a:t>
            </a:r>
          </a:p>
          <a:p>
            <a:r>
              <a:rPr lang="en-US" sz="1200" dirty="0">
                <a:solidFill>
                  <a:srgbClr val="FF0000"/>
                </a:solidFill>
              </a:rPr>
              <a:t> </a:t>
            </a:r>
            <a:r>
              <a:rPr lang="en-US" sz="1200" dirty="0" smtClean="0">
                <a:solidFill>
                  <a:srgbClr val="FF0000"/>
                </a:solidFill>
              </a:rPr>
              <a:t>     {</a:t>
            </a:r>
            <a:endParaRPr lang="en-US" sz="1200" dirty="0">
              <a:solidFill>
                <a:srgbClr val="FF0000"/>
              </a:solidFill>
            </a:endParaRPr>
          </a:p>
          <a:p>
            <a:r>
              <a:rPr lang="en-US" sz="1200" dirty="0">
                <a:solidFill>
                  <a:srgbClr val="FF0000"/>
                </a:solidFill>
              </a:rPr>
              <a:t>	/*Update the Measuring Point*/</a:t>
            </a:r>
          </a:p>
          <a:p>
            <a:r>
              <a:rPr lang="en-US" sz="1200" dirty="0">
                <a:solidFill>
                  <a:srgbClr val="FF0000"/>
                </a:solidFill>
              </a:rPr>
              <a:t>	</a:t>
            </a:r>
            <a:r>
              <a:rPr lang="en-US" sz="1200" dirty="0" smtClean="0">
                <a:solidFill>
                  <a:srgbClr val="FF0000"/>
                </a:solidFill>
              </a:rPr>
              <a:t>stPlaus2 </a:t>
            </a:r>
            <a:r>
              <a:rPr lang="en-US" sz="1200" dirty="0">
                <a:solidFill>
                  <a:srgbClr val="FF0000"/>
                </a:solidFill>
              </a:rPr>
              <a:t>= FALSE;</a:t>
            </a:r>
          </a:p>
          <a:p>
            <a:r>
              <a:rPr lang="en-US" sz="1200" dirty="0" smtClean="0">
                <a:solidFill>
                  <a:srgbClr val="FF0000"/>
                </a:solidFill>
              </a:rPr>
              <a:t>      }</a:t>
            </a:r>
            <a:endParaRPr lang="en-US" sz="1200" dirty="0">
              <a:solidFill>
                <a:srgbClr val="FF0000"/>
              </a:solidFill>
            </a:endParaRPr>
          </a:p>
        </p:txBody>
      </p:sp>
    </p:spTree>
    <p:custDataLst>
      <p:tags r:id="rId1"/>
    </p:custDataLst>
    <p:extLst>
      <p:ext uri="{BB962C8B-B14F-4D97-AF65-F5344CB8AC3E}">
        <p14:creationId xmlns:p14="http://schemas.microsoft.com/office/powerpoint/2010/main" val="4089403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lang="en-US" sz="2800" kern="0" dirty="0" smtClean="0">
                <a:solidFill>
                  <a:schemeClr val="accent1"/>
                </a:solidFill>
              </a:rPr>
              <a:t>ECU – Programing Guideline </a:t>
            </a:r>
            <a:endParaRPr kumimoji="0" lang="en-US" sz="2800" b="0" i="0" u="none" strike="noStrike" kern="0" cap="none" normalizeH="0" baseline="0" noProof="0" dirty="0" smtClean="0">
              <a:ln>
                <a:noFill/>
              </a:ln>
              <a:solidFill>
                <a:schemeClr val="accent1"/>
              </a:solidFill>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Conditional Operator</a:t>
            </a:r>
            <a:br>
              <a:rPr lang="en-US" sz="2800" dirty="0" smtClean="0">
                <a:solidFill>
                  <a:srgbClr val="0E78C5"/>
                </a:solidFill>
              </a:rPr>
            </a:br>
            <a:r>
              <a:rPr lang="en-US" sz="2800" dirty="0">
                <a:solidFill>
                  <a:srgbClr val="0E78C5"/>
                </a:solidFill>
              </a:rPr>
              <a:t/>
            </a:r>
            <a:br>
              <a:rPr lang="en-US" sz="2800" dirty="0">
                <a:solidFill>
                  <a:srgbClr val="0E78C5"/>
                </a:solidFill>
              </a:rPr>
            </a:br>
            <a:r>
              <a:rPr lang="en-US" sz="2400" b="1" dirty="0" smtClean="0">
                <a:solidFill>
                  <a:schemeClr val="tx1">
                    <a:lumMod val="95000"/>
                    <a:lumOff val="5000"/>
                  </a:schemeClr>
                </a:solidFill>
                <a:latin typeface="+mn-lt"/>
              </a:rPr>
              <a:t>Syntax:</a:t>
            </a:r>
            <a:r>
              <a:rPr lang="en-US" sz="2800" b="1" dirty="0" smtClean="0">
                <a:solidFill>
                  <a:schemeClr val="tx1">
                    <a:lumMod val="95000"/>
                    <a:lumOff val="5000"/>
                  </a:schemeClr>
                </a:solidFill>
                <a:latin typeface="+mn-lt"/>
              </a:rPr>
              <a:t> </a:t>
            </a:r>
            <a:r>
              <a:rPr lang="en-US" sz="2400" b="1" dirty="0">
                <a:solidFill>
                  <a:schemeClr val="accent4">
                    <a:lumMod val="75000"/>
                  </a:schemeClr>
                </a:solidFill>
              </a:rPr>
              <a:t>Conditional expression = (comparison) ? value1 : value2</a:t>
            </a:r>
            <a:r>
              <a:rPr lang="en-US" sz="2400" b="1" dirty="0" smtClean="0">
                <a:solidFill>
                  <a:schemeClr val="accent4">
                    <a:lumMod val="75000"/>
                  </a:schemeClr>
                </a:solidFill>
              </a:rPr>
              <a:t>;</a:t>
            </a:r>
            <a:br>
              <a:rPr lang="en-US" sz="2400" b="1" dirty="0" smtClean="0">
                <a:solidFill>
                  <a:schemeClr val="accent4">
                    <a:lumMod val="75000"/>
                  </a:schemeClr>
                </a:solidFill>
              </a:rPr>
            </a:br>
            <a:r>
              <a:rPr lang="en-US" sz="2400" b="1" dirty="0" smtClean="0">
                <a:solidFill>
                  <a:schemeClr val="accent4">
                    <a:lumMod val="75000"/>
                  </a:schemeClr>
                </a:solidFill>
              </a:rPr>
              <a:t/>
            </a:r>
            <a:br>
              <a:rPr lang="en-US" sz="2400" b="1" dirty="0" smtClean="0">
                <a:solidFill>
                  <a:schemeClr val="accent4">
                    <a:lumMod val="75000"/>
                  </a:schemeClr>
                </a:solidFill>
              </a:rPr>
            </a:br>
            <a:r>
              <a:rPr lang="en-US" sz="2400" b="1" dirty="0" smtClean="0"/>
              <a:t>Bad Practice:</a:t>
            </a:r>
            <a:br>
              <a:rPr lang="en-US" sz="2400" b="1" dirty="0" smtClean="0"/>
            </a:br>
            <a:r>
              <a:rPr lang="en-US" sz="2400" b="1" dirty="0">
                <a:solidFill>
                  <a:schemeClr val="accent4">
                    <a:lumMod val="75000"/>
                  </a:schemeClr>
                </a:solidFill>
              </a:rPr>
              <a:t/>
            </a:r>
            <a:br>
              <a:rPr lang="en-US" sz="2400" b="1" dirty="0">
                <a:solidFill>
                  <a:schemeClr val="accent4">
                    <a:lumMod val="75000"/>
                  </a:schemeClr>
                </a:solidFill>
              </a:rPr>
            </a:br>
            <a:r>
              <a:rPr lang="en-US" b="1" dirty="0" smtClean="0">
                <a:solidFill>
                  <a:schemeClr val="accent3"/>
                </a:solidFill>
              </a:rPr>
              <a:t>Function Call</a:t>
            </a:r>
            <a:r>
              <a:rPr lang="en-US" dirty="0" smtClean="0">
                <a:solidFill>
                  <a:schemeClr val="accent3"/>
                </a:solidFill>
              </a:rPr>
              <a:t> </a:t>
            </a:r>
            <a:r>
              <a:rPr lang="en-US" dirty="0" smtClean="0"/>
              <a:t>or </a:t>
            </a:r>
            <a:r>
              <a:rPr lang="en-US" b="1" dirty="0" smtClean="0">
                <a:solidFill>
                  <a:schemeClr val="accent3"/>
                </a:solidFill>
              </a:rPr>
              <a:t>Function like Macros </a:t>
            </a:r>
            <a:r>
              <a:rPr lang="en-US" dirty="0" smtClean="0"/>
              <a:t>is not allowed </a:t>
            </a:r>
            <a:br>
              <a:rPr lang="en-US" dirty="0" smtClean="0"/>
            </a:br>
            <a:r>
              <a:rPr lang="en-US" dirty="0"/>
              <a:t/>
            </a:r>
            <a:br>
              <a:rPr lang="en-US" dirty="0"/>
            </a:br>
            <a:r>
              <a:rPr lang="en-US" sz="2400" b="1" dirty="0" smtClean="0"/>
              <a:t>Example: </a:t>
            </a:r>
            <a:br>
              <a:rPr lang="en-US" sz="2400" b="1" dirty="0" smtClean="0"/>
            </a:br>
            <a:r>
              <a:rPr lang="en-US" sz="2400" b="1" dirty="0" smtClean="0"/>
              <a:t/>
            </a:r>
            <a:br>
              <a:rPr lang="en-US" sz="2400" b="1" dirty="0" smtClean="0"/>
            </a:br>
            <a:r>
              <a:rPr lang="en-US" sz="1600" dirty="0" smtClean="0">
                <a:solidFill>
                  <a:schemeClr val="accent1"/>
                </a:solidFill>
                <a:latin typeface="Consolas" panose="020B0609020204030204" pitchFamily="49" charset="0"/>
              </a:rPr>
              <a:t>#define </a:t>
            </a:r>
            <a:r>
              <a:rPr lang="en-US" sz="1600" dirty="0" err="1" smtClean="0">
                <a:latin typeface="Consolas" panose="020B0609020204030204" pitchFamily="49" charset="0"/>
              </a:rPr>
              <a:t>ToggleFunc</a:t>
            </a:r>
            <a:r>
              <a:rPr lang="en-US" sz="1600" dirty="0" smtClean="0">
                <a:latin typeface="Consolas" panose="020B0609020204030204" pitchFamily="49" charset="0"/>
              </a:rPr>
              <a:t>(x)      x^1u; </a:t>
            </a:r>
            <a:r>
              <a:rPr lang="es-ES" sz="1600" dirty="0">
                <a:solidFill>
                  <a:schemeClr val="accent6">
                    <a:lumMod val="75000"/>
                  </a:schemeClr>
                </a:solidFill>
                <a:latin typeface="Consolas" panose="020B0609020204030204" pitchFamily="49" charset="0"/>
              </a:rPr>
              <a:t>// </a:t>
            </a:r>
            <a:r>
              <a:rPr lang="es-ES" sz="1600" dirty="0" err="1" smtClean="0">
                <a:solidFill>
                  <a:schemeClr val="accent6">
                    <a:lumMod val="75000"/>
                  </a:schemeClr>
                </a:solidFill>
                <a:latin typeface="Consolas" panose="020B0609020204030204" pitchFamily="49" charset="0"/>
              </a:rPr>
              <a:t>Function</a:t>
            </a:r>
            <a:r>
              <a:rPr lang="es-ES" sz="1600" dirty="0" smtClean="0">
                <a:solidFill>
                  <a:schemeClr val="accent6">
                    <a:lumMod val="75000"/>
                  </a:schemeClr>
                </a:solidFill>
                <a:latin typeface="Consolas" panose="020B0609020204030204" pitchFamily="49" charset="0"/>
              </a:rPr>
              <a:t> </a:t>
            </a:r>
            <a:r>
              <a:rPr lang="es-ES" sz="1600" dirty="0" err="1" smtClean="0">
                <a:solidFill>
                  <a:schemeClr val="accent6">
                    <a:lumMod val="75000"/>
                  </a:schemeClr>
                </a:solidFill>
                <a:latin typeface="Consolas" panose="020B0609020204030204" pitchFamily="49" charset="0"/>
              </a:rPr>
              <a:t>like</a:t>
            </a:r>
            <a:r>
              <a:rPr lang="es-ES" sz="1600" dirty="0" smtClean="0">
                <a:solidFill>
                  <a:schemeClr val="accent6">
                    <a:lumMod val="75000"/>
                  </a:schemeClr>
                </a:solidFill>
                <a:latin typeface="Consolas" panose="020B0609020204030204" pitchFamily="49" charset="0"/>
              </a:rPr>
              <a:t> Macro</a:t>
            </a:r>
            <a:r>
              <a:rPr lang="en-US" sz="1600" dirty="0" smtClean="0">
                <a:solidFill>
                  <a:schemeClr val="accent6">
                    <a:lumMod val="75000"/>
                  </a:schemeClr>
                </a:solidFill>
                <a:latin typeface="Consolas" panose="020B0609020204030204" pitchFamily="49" charset="0"/>
              </a:rPr>
              <a:t> to toggle signal level</a:t>
            </a:r>
            <a:r>
              <a:rPr lang="en-US" sz="1600" b="1" dirty="0" smtClean="0"/>
              <a:t/>
            </a:r>
            <a:br>
              <a:rPr lang="en-US" sz="1600" b="1" dirty="0" smtClean="0"/>
            </a:br>
            <a:r>
              <a:rPr lang="es-ES" sz="1600" dirty="0">
                <a:latin typeface="Consolas" panose="020B0609020204030204" pitchFamily="49" charset="0"/>
              </a:rPr>
              <a:t>sigLevel_u8 = ( sigLevel_u8 == 0u ) ? </a:t>
            </a:r>
            <a:r>
              <a:rPr lang="en-US" sz="1600" dirty="0" err="1" smtClean="0">
                <a:latin typeface="Consolas" panose="020B0609020204030204" pitchFamily="49" charset="0"/>
              </a:rPr>
              <a:t>ToggleFunc</a:t>
            </a:r>
            <a:r>
              <a:rPr lang="en-US" sz="1600" dirty="0" smtClean="0">
                <a:latin typeface="Consolas" panose="020B0609020204030204" pitchFamily="49" charset="0"/>
              </a:rPr>
              <a:t>(sigLevel_u8)</a:t>
            </a:r>
            <a:r>
              <a:rPr lang="es-ES" sz="1600" dirty="0" smtClean="0">
                <a:latin typeface="Consolas" panose="020B0609020204030204" pitchFamily="49" charset="0"/>
              </a:rPr>
              <a:t> </a:t>
            </a:r>
            <a:r>
              <a:rPr lang="es-ES" sz="1600" dirty="0">
                <a:latin typeface="Consolas" panose="020B0609020204030204" pitchFamily="49" charset="0"/>
              </a:rPr>
              <a:t>: 0u; </a:t>
            </a:r>
            <a:r>
              <a:rPr lang="es-ES" sz="1600" dirty="0" smtClean="0">
                <a:solidFill>
                  <a:schemeClr val="accent6">
                    <a:lumMod val="75000"/>
                  </a:schemeClr>
                </a:solidFill>
                <a:latin typeface="Consolas" panose="020B0609020204030204" pitchFamily="49" charset="0"/>
              </a:rPr>
              <a:t>//</a:t>
            </a:r>
            <a:r>
              <a:rPr lang="es-ES" sz="1600" dirty="0" err="1" smtClean="0">
                <a:solidFill>
                  <a:schemeClr val="accent6">
                    <a:lumMod val="75000"/>
                  </a:schemeClr>
                </a:solidFill>
                <a:latin typeface="Consolas" panose="020B0609020204030204" pitchFamily="49" charset="0"/>
              </a:rPr>
              <a:t>toggle</a:t>
            </a:r>
            <a:r>
              <a:rPr lang="es-ES" sz="1600" dirty="0" smtClean="0">
                <a:solidFill>
                  <a:schemeClr val="accent6">
                    <a:lumMod val="75000"/>
                  </a:schemeClr>
                </a:solidFill>
                <a:latin typeface="Consolas" panose="020B0609020204030204" pitchFamily="49" charset="0"/>
              </a:rPr>
              <a:t> </a:t>
            </a:r>
            <a:r>
              <a:rPr lang="es-ES" sz="1600" dirty="0" err="1" smtClean="0">
                <a:solidFill>
                  <a:schemeClr val="accent6">
                    <a:lumMod val="75000"/>
                  </a:schemeClr>
                </a:solidFill>
                <a:latin typeface="Consolas" panose="020B0609020204030204" pitchFamily="49" charset="0"/>
              </a:rPr>
              <a:t>sig-state</a:t>
            </a:r>
            <a:r>
              <a:rPr lang="es-ES" dirty="0" smtClean="0">
                <a:solidFill>
                  <a:schemeClr val="accent6">
                    <a:lumMod val="75000"/>
                  </a:schemeClr>
                </a:solidFill>
                <a:latin typeface="Consolas" panose="020B0609020204030204" pitchFamily="49" charset="0"/>
              </a:rPr>
              <a:t/>
            </a:r>
            <a:br>
              <a:rPr lang="es-ES" dirty="0" smtClean="0">
                <a:solidFill>
                  <a:schemeClr val="accent6">
                    <a:lumMod val="75000"/>
                  </a:schemeClr>
                </a:solidFill>
                <a:latin typeface="Consolas" panose="020B0609020204030204" pitchFamily="49" charset="0"/>
              </a:rPr>
            </a:br>
            <a:r>
              <a:rPr lang="en-US" sz="2400" b="1" dirty="0"/>
              <a:t/>
            </a:r>
            <a:br>
              <a:rPr lang="en-US" sz="2400" b="1" dirty="0"/>
            </a:br>
            <a:endParaRPr lang="en-US" sz="2400" b="1" dirty="0">
              <a:solidFill>
                <a:schemeClr val="accent4">
                  <a:lumMod val="75000"/>
                </a:schemeClr>
              </a:solidFill>
            </a:endParaRPr>
          </a:p>
        </p:txBody>
      </p:sp>
    </p:spTree>
    <p:custDataLst>
      <p:tags r:id="rId1"/>
    </p:custDataLst>
    <p:extLst>
      <p:ext uri="{BB962C8B-B14F-4D97-AF65-F5344CB8AC3E}">
        <p14:creationId xmlns:p14="http://schemas.microsoft.com/office/powerpoint/2010/main" val="1940231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lang="en-US" sz="2800" kern="0" dirty="0" smtClean="0">
                <a:solidFill>
                  <a:schemeClr val="accent1"/>
                </a:solidFill>
              </a:rPr>
              <a:t>ECU – Programing Guideline </a:t>
            </a:r>
            <a:endParaRPr kumimoji="0" lang="en-US" sz="2800" b="0" i="0" u="none" strike="noStrike" kern="0" cap="none" normalizeH="0" baseline="0" noProof="0" dirty="0" smtClean="0">
              <a:ln>
                <a:noFill/>
              </a:ln>
              <a:solidFill>
                <a:schemeClr val="accent1"/>
              </a:solidFill>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Conditional Operator</a:t>
            </a:r>
            <a:br>
              <a:rPr lang="en-US" sz="2800" dirty="0" smtClean="0">
                <a:solidFill>
                  <a:srgbClr val="0E78C5"/>
                </a:solidFill>
              </a:rPr>
            </a:br>
            <a:r>
              <a:rPr lang="en-US" sz="2800" dirty="0">
                <a:solidFill>
                  <a:srgbClr val="0E78C5"/>
                </a:solidFill>
              </a:rPr>
              <a:t/>
            </a:r>
            <a:br>
              <a:rPr lang="en-US" sz="2800" dirty="0">
                <a:solidFill>
                  <a:srgbClr val="0E78C5"/>
                </a:solidFill>
              </a:rPr>
            </a:br>
            <a:r>
              <a:rPr lang="en-US" sz="2400" b="1" dirty="0" smtClean="0">
                <a:solidFill>
                  <a:schemeClr val="tx1">
                    <a:lumMod val="95000"/>
                    <a:lumOff val="5000"/>
                  </a:schemeClr>
                </a:solidFill>
                <a:latin typeface="+mn-lt"/>
              </a:rPr>
              <a:t>Syntax:</a:t>
            </a:r>
            <a:r>
              <a:rPr lang="en-US" sz="2800" b="1" dirty="0" smtClean="0">
                <a:solidFill>
                  <a:schemeClr val="tx1">
                    <a:lumMod val="95000"/>
                    <a:lumOff val="5000"/>
                  </a:schemeClr>
                </a:solidFill>
                <a:latin typeface="+mn-lt"/>
              </a:rPr>
              <a:t> </a:t>
            </a:r>
            <a:r>
              <a:rPr lang="en-US" sz="2400" b="1" dirty="0">
                <a:solidFill>
                  <a:schemeClr val="accent4">
                    <a:lumMod val="75000"/>
                  </a:schemeClr>
                </a:solidFill>
              </a:rPr>
              <a:t>Conditional expression = (comparison) ? value1 : value2</a:t>
            </a:r>
            <a:r>
              <a:rPr lang="en-US" sz="2400" b="1" dirty="0" smtClean="0">
                <a:solidFill>
                  <a:schemeClr val="accent4">
                    <a:lumMod val="75000"/>
                  </a:schemeClr>
                </a:solidFill>
              </a:rPr>
              <a:t>;</a:t>
            </a:r>
            <a:br>
              <a:rPr lang="en-US" sz="2400" b="1" dirty="0" smtClean="0">
                <a:solidFill>
                  <a:schemeClr val="accent4">
                    <a:lumMod val="75000"/>
                  </a:schemeClr>
                </a:solidFill>
              </a:rPr>
            </a:br>
            <a:r>
              <a:rPr lang="en-US" sz="2400" b="1" dirty="0" smtClean="0">
                <a:solidFill>
                  <a:schemeClr val="accent4">
                    <a:lumMod val="75000"/>
                  </a:schemeClr>
                </a:solidFill>
              </a:rPr>
              <a:t/>
            </a:r>
            <a:br>
              <a:rPr lang="en-US" sz="2400" b="1" dirty="0" smtClean="0">
                <a:solidFill>
                  <a:schemeClr val="accent4">
                    <a:lumMod val="75000"/>
                  </a:schemeClr>
                </a:solidFill>
              </a:rPr>
            </a:br>
            <a:r>
              <a:rPr lang="en-US" sz="2400" b="1" dirty="0" smtClean="0"/>
              <a:t>Bad Practice:</a:t>
            </a:r>
            <a:br>
              <a:rPr lang="en-US" sz="2400" b="1" dirty="0" smtClean="0"/>
            </a:br>
            <a:r>
              <a:rPr lang="en-US" sz="2400" b="1" dirty="0">
                <a:solidFill>
                  <a:schemeClr val="accent4">
                    <a:lumMod val="75000"/>
                  </a:schemeClr>
                </a:solidFill>
              </a:rPr>
              <a:t/>
            </a:r>
            <a:br>
              <a:rPr lang="en-US" sz="2400" b="1" dirty="0">
                <a:solidFill>
                  <a:schemeClr val="accent4">
                    <a:lumMod val="75000"/>
                  </a:schemeClr>
                </a:solidFill>
              </a:rPr>
            </a:br>
            <a:r>
              <a:rPr lang="en-US" b="1" dirty="0" smtClean="0">
                <a:solidFill>
                  <a:schemeClr val="accent3"/>
                </a:solidFill>
              </a:rPr>
              <a:t>Function Call</a:t>
            </a:r>
            <a:r>
              <a:rPr lang="en-US" dirty="0" smtClean="0">
                <a:solidFill>
                  <a:schemeClr val="accent3"/>
                </a:solidFill>
              </a:rPr>
              <a:t> </a:t>
            </a:r>
            <a:r>
              <a:rPr lang="en-US" dirty="0" smtClean="0"/>
              <a:t>or </a:t>
            </a:r>
            <a:r>
              <a:rPr lang="en-US" b="1" dirty="0" smtClean="0">
                <a:solidFill>
                  <a:schemeClr val="accent3"/>
                </a:solidFill>
              </a:rPr>
              <a:t>Function like Macros </a:t>
            </a:r>
            <a:r>
              <a:rPr lang="en-US" dirty="0" smtClean="0"/>
              <a:t>is not allowed </a:t>
            </a:r>
            <a:br>
              <a:rPr lang="en-US" dirty="0" smtClean="0"/>
            </a:br>
            <a:r>
              <a:rPr lang="en-US" dirty="0"/>
              <a:t/>
            </a:r>
            <a:br>
              <a:rPr lang="en-US" dirty="0"/>
            </a:br>
            <a:r>
              <a:rPr lang="en-US" sz="2400" b="1" dirty="0" smtClean="0"/>
              <a:t>Example: </a:t>
            </a:r>
            <a:br>
              <a:rPr lang="en-US" sz="2400" b="1" dirty="0" smtClean="0"/>
            </a:br>
            <a:r>
              <a:rPr lang="es-ES" dirty="0">
                <a:solidFill>
                  <a:schemeClr val="accent6">
                    <a:lumMod val="75000"/>
                  </a:schemeClr>
                </a:solidFill>
                <a:latin typeface="Consolas" panose="020B0609020204030204" pitchFamily="49" charset="0"/>
              </a:rPr>
              <a:t/>
            </a:r>
            <a:br>
              <a:rPr lang="es-ES" dirty="0">
                <a:solidFill>
                  <a:schemeClr val="accent6">
                    <a:lumMod val="75000"/>
                  </a:schemeClr>
                </a:solidFill>
                <a:latin typeface="Consolas" panose="020B0609020204030204" pitchFamily="49" charset="0"/>
              </a:rPr>
            </a:br>
            <a:r>
              <a:rPr lang="es-ES" sz="1600" dirty="0" err="1" smtClean="0">
                <a:solidFill>
                  <a:schemeClr val="accent6">
                    <a:lumMod val="75000"/>
                  </a:schemeClr>
                </a:solidFill>
                <a:latin typeface="Consolas" panose="020B0609020204030204" pitchFamily="49" charset="0"/>
              </a:rPr>
              <a:t>Std_ReturnType</a:t>
            </a:r>
            <a:r>
              <a:rPr lang="es-ES" sz="1600" dirty="0" smtClean="0">
                <a:latin typeface="Consolas" panose="020B0609020204030204" pitchFamily="49" charset="0"/>
              </a:rPr>
              <a:t> </a:t>
            </a:r>
            <a:r>
              <a:rPr lang="es-ES" sz="1600" dirty="0" err="1" smtClean="0">
                <a:latin typeface="Consolas" panose="020B0609020204030204" pitchFamily="49" charset="0"/>
              </a:rPr>
              <a:t>ToggleFunc</a:t>
            </a:r>
            <a:r>
              <a:rPr lang="es-ES" sz="1600" dirty="0" smtClean="0">
                <a:latin typeface="Consolas" panose="020B0609020204030204" pitchFamily="49" charset="0"/>
              </a:rPr>
              <a:t>(</a:t>
            </a:r>
            <a:r>
              <a:rPr lang="es-ES" sz="1600" dirty="0" smtClean="0">
                <a:solidFill>
                  <a:schemeClr val="accent6">
                    <a:lumMod val="75000"/>
                  </a:schemeClr>
                </a:solidFill>
                <a:latin typeface="Consolas" panose="020B0609020204030204" pitchFamily="49" charset="0"/>
              </a:rPr>
              <a:t>uint8</a:t>
            </a:r>
            <a:r>
              <a:rPr lang="es-ES" sz="1600" dirty="0" smtClean="0">
                <a:latin typeface="Consolas" panose="020B0609020204030204" pitchFamily="49" charset="0"/>
              </a:rPr>
              <a:t> sigLevel_u8); </a:t>
            </a:r>
            <a:r>
              <a:rPr lang="es-ES" sz="1600" dirty="0" smtClean="0">
                <a:solidFill>
                  <a:schemeClr val="accent6">
                    <a:lumMod val="75000"/>
                  </a:schemeClr>
                </a:solidFill>
                <a:latin typeface="Consolas" panose="020B0609020204030204" pitchFamily="49" charset="0"/>
              </a:rPr>
              <a:t>//</a:t>
            </a:r>
            <a:r>
              <a:rPr lang="es-ES" sz="1600" dirty="0" err="1">
                <a:solidFill>
                  <a:schemeClr val="accent6">
                    <a:lumMod val="75000"/>
                  </a:schemeClr>
                </a:solidFill>
                <a:latin typeface="Consolas" panose="020B0609020204030204" pitchFamily="49" charset="0"/>
              </a:rPr>
              <a:t>f</a:t>
            </a:r>
            <a:r>
              <a:rPr lang="es-ES" sz="1600" dirty="0" err="1" smtClean="0">
                <a:solidFill>
                  <a:schemeClr val="accent6">
                    <a:lumMod val="75000"/>
                  </a:schemeClr>
                </a:solidFill>
                <a:latin typeface="Consolas" panose="020B0609020204030204" pitchFamily="49" charset="0"/>
              </a:rPr>
              <a:t>unction</a:t>
            </a:r>
            <a:r>
              <a:rPr lang="es-ES" sz="1600" dirty="0" smtClean="0">
                <a:solidFill>
                  <a:schemeClr val="accent6">
                    <a:lumMod val="75000"/>
                  </a:schemeClr>
                </a:solidFill>
                <a:latin typeface="Consolas" panose="020B0609020204030204" pitchFamily="49" charset="0"/>
              </a:rPr>
              <a:t> to </a:t>
            </a:r>
            <a:r>
              <a:rPr lang="es-ES" sz="1600" dirty="0" err="1" smtClean="0">
                <a:solidFill>
                  <a:schemeClr val="accent6">
                    <a:lumMod val="75000"/>
                  </a:schemeClr>
                </a:solidFill>
                <a:latin typeface="Consolas" panose="020B0609020204030204" pitchFamily="49" charset="0"/>
              </a:rPr>
              <a:t>toggle</a:t>
            </a:r>
            <a:r>
              <a:rPr lang="es-ES" sz="1600" dirty="0" smtClean="0">
                <a:solidFill>
                  <a:schemeClr val="accent6">
                    <a:lumMod val="75000"/>
                  </a:schemeClr>
                </a:solidFill>
                <a:latin typeface="Consolas" panose="020B0609020204030204" pitchFamily="49" charset="0"/>
              </a:rPr>
              <a:t> </a:t>
            </a:r>
            <a:r>
              <a:rPr lang="es-ES" sz="1600" dirty="0" err="1" smtClean="0">
                <a:solidFill>
                  <a:schemeClr val="accent6">
                    <a:lumMod val="75000"/>
                  </a:schemeClr>
                </a:solidFill>
                <a:latin typeface="Consolas" panose="020B0609020204030204" pitchFamily="49" charset="0"/>
              </a:rPr>
              <a:t>signal</a:t>
            </a:r>
            <a:r>
              <a:rPr lang="es-ES" sz="1600" dirty="0" smtClean="0">
                <a:solidFill>
                  <a:schemeClr val="accent6">
                    <a:lumMod val="75000"/>
                  </a:schemeClr>
                </a:solidFill>
                <a:latin typeface="Consolas" panose="020B0609020204030204" pitchFamily="49" charset="0"/>
              </a:rPr>
              <a:t> </a:t>
            </a:r>
            <a:r>
              <a:rPr lang="es-ES" sz="1600" dirty="0" err="1" smtClean="0">
                <a:solidFill>
                  <a:schemeClr val="accent6">
                    <a:lumMod val="75000"/>
                  </a:schemeClr>
                </a:solidFill>
                <a:latin typeface="Consolas" panose="020B0609020204030204" pitchFamily="49" charset="0"/>
              </a:rPr>
              <a:t>level</a:t>
            </a:r>
            <a:r>
              <a:rPr lang="es-ES" sz="1600" dirty="0" smtClean="0">
                <a:solidFill>
                  <a:schemeClr val="accent6">
                    <a:lumMod val="75000"/>
                  </a:schemeClr>
                </a:solidFill>
                <a:latin typeface="Consolas" panose="020B0609020204030204" pitchFamily="49" charset="0"/>
              </a:rPr>
              <a:t/>
            </a:r>
            <a:br>
              <a:rPr lang="es-ES" sz="1600" dirty="0" smtClean="0">
                <a:solidFill>
                  <a:schemeClr val="accent6">
                    <a:lumMod val="75000"/>
                  </a:schemeClr>
                </a:solidFill>
                <a:latin typeface="Consolas" panose="020B0609020204030204" pitchFamily="49" charset="0"/>
              </a:rPr>
            </a:br>
            <a:r>
              <a:rPr lang="es-ES" sz="1600" dirty="0" err="1">
                <a:solidFill>
                  <a:schemeClr val="accent6">
                    <a:lumMod val="75000"/>
                  </a:schemeClr>
                </a:solidFill>
                <a:latin typeface="Consolas" panose="020B0609020204030204" pitchFamily="49" charset="0"/>
              </a:rPr>
              <a:t>Std_ReturnType</a:t>
            </a:r>
            <a:r>
              <a:rPr lang="es-ES" sz="1600" dirty="0">
                <a:latin typeface="Consolas" panose="020B0609020204030204" pitchFamily="49" charset="0"/>
              </a:rPr>
              <a:t> </a:t>
            </a:r>
            <a:r>
              <a:rPr lang="es-ES" sz="1600" dirty="0" err="1" smtClean="0">
                <a:latin typeface="Consolas" panose="020B0609020204030204" pitchFamily="49" charset="0"/>
              </a:rPr>
              <a:t>ToggleFunc</a:t>
            </a:r>
            <a:r>
              <a:rPr lang="es-ES" sz="1600" dirty="0" smtClean="0">
                <a:latin typeface="Consolas" panose="020B0609020204030204" pitchFamily="49" charset="0"/>
              </a:rPr>
              <a:t>(</a:t>
            </a:r>
            <a:r>
              <a:rPr lang="es-ES" sz="1600" dirty="0" smtClean="0">
                <a:solidFill>
                  <a:schemeClr val="accent6">
                    <a:lumMod val="75000"/>
                  </a:schemeClr>
                </a:solidFill>
                <a:latin typeface="Consolas" panose="020B0609020204030204" pitchFamily="49" charset="0"/>
              </a:rPr>
              <a:t>uint8</a:t>
            </a:r>
            <a:r>
              <a:rPr lang="es-ES" sz="1600" dirty="0" smtClean="0">
                <a:latin typeface="Consolas" panose="020B0609020204030204" pitchFamily="49" charset="0"/>
              </a:rPr>
              <a:t> sigLevel_u8)</a:t>
            </a:r>
            <a:br>
              <a:rPr lang="es-ES" sz="1600" dirty="0" smtClean="0">
                <a:latin typeface="Consolas" panose="020B0609020204030204" pitchFamily="49" charset="0"/>
              </a:rPr>
            </a:br>
            <a:r>
              <a:rPr lang="es-ES" sz="1600" dirty="0" smtClean="0">
                <a:latin typeface="Consolas" panose="020B0609020204030204" pitchFamily="49" charset="0"/>
              </a:rPr>
              <a:t>{</a:t>
            </a:r>
            <a:br>
              <a:rPr lang="es-ES" sz="1600" dirty="0" smtClean="0">
                <a:latin typeface="Consolas" panose="020B0609020204030204" pitchFamily="49" charset="0"/>
              </a:rPr>
            </a:br>
            <a:r>
              <a:rPr lang="es-ES" sz="1600" dirty="0">
                <a:latin typeface="Consolas" panose="020B0609020204030204" pitchFamily="49" charset="0"/>
              </a:rPr>
              <a:t>	</a:t>
            </a:r>
            <a:r>
              <a:rPr lang="es-ES" sz="1600" dirty="0" err="1" smtClean="0">
                <a:solidFill>
                  <a:schemeClr val="accent1"/>
                </a:solidFill>
                <a:latin typeface="Consolas" panose="020B0609020204030204" pitchFamily="49" charset="0"/>
              </a:rPr>
              <a:t>return</a:t>
            </a:r>
            <a:r>
              <a:rPr lang="es-ES" sz="1600" dirty="0" smtClean="0">
                <a:solidFill>
                  <a:schemeClr val="accent1"/>
                </a:solidFill>
                <a:latin typeface="Consolas" panose="020B0609020204030204" pitchFamily="49" charset="0"/>
              </a:rPr>
              <a:t> </a:t>
            </a:r>
            <a:r>
              <a:rPr lang="es-ES" sz="1600" dirty="0" smtClean="0">
                <a:latin typeface="Consolas" panose="020B0609020204030204" pitchFamily="49" charset="0"/>
              </a:rPr>
              <a:t>(sigLevel_u8 ^ 1u);</a:t>
            </a:r>
            <a:br>
              <a:rPr lang="es-ES" sz="1600" dirty="0" smtClean="0">
                <a:latin typeface="Consolas" panose="020B0609020204030204" pitchFamily="49" charset="0"/>
              </a:rPr>
            </a:br>
            <a:r>
              <a:rPr lang="es-ES" sz="1600" dirty="0" smtClean="0">
                <a:latin typeface="Consolas" panose="020B0609020204030204" pitchFamily="49" charset="0"/>
              </a:rPr>
              <a:t>}</a:t>
            </a:r>
            <a:br>
              <a:rPr lang="es-ES" sz="1600" dirty="0" smtClean="0">
                <a:latin typeface="Consolas" panose="020B0609020204030204" pitchFamily="49" charset="0"/>
              </a:rPr>
            </a:br>
            <a:r>
              <a:rPr lang="es-ES" sz="1600" dirty="0">
                <a:latin typeface="Consolas" panose="020B0609020204030204" pitchFamily="49" charset="0"/>
              </a:rPr>
              <a:t>sigLevel_u8 = ( sigLevel_u8 == 0u ) ? </a:t>
            </a:r>
            <a:r>
              <a:rPr lang="es-ES" sz="1600" dirty="0" err="1" smtClean="0">
                <a:latin typeface="Consolas" panose="020B0609020204030204" pitchFamily="49" charset="0"/>
              </a:rPr>
              <a:t>ToggleFunc</a:t>
            </a:r>
            <a:r>
              <a:rPr lang="es-ES" sz="1600" dirty="0" smtClean="0">
                <a:latin typeface="Consolas" panose="020B0609020204030204" pitchFamily="49" charset="0"/>
              </a:rPr>
              <a:t>(sigLevel_u8</a:t>
            </a:r>
            <a:r>
              <a:rPr lang="es-ES" sz="1600" dirty="0">
                <a:latin typeface="Consolas" panose="020B0609020204030204" pitchFamily="49" charset="0"/>
              </a:rPr>
              <a:t>)</a:t>
            </a:r>
            <a:r>
              <a:rPr lang="es-ES" sz="1600" dirty="0" smtClean="0">
                <a:latin typeface="Consolas" panose="020B0609020204030204" pitchFamily="49" charset="0"/>
              </a:rPr>
              <a:t> </a:t>
            </a:r>
            <a:r>
              <a:rPr lang="es-ES" sz="1600" dirty="0">
                <a:latin typeface="Consolas" panose="020B0609020204030204" pitchFamily="49" charset="0"/>
              </a:rPr>
              <a:t>: 0u; </a:t>
            </a:r>
            <a:r>
              <a:rPr lang="es-ES" sz="1600" dirty="0">
                <a:solidFill>
                  <a:schemeClr val="accent6">
                    <a:lumMod val="75000"/>
                  </a:schemeClr>
                </a:solidFill>
                <a:latin typeface="Consolas" panose="020B0609020204030204" pitchFamily="49" charset="0"/>
              </a:rPr>
              <a:t>// </a:t>
            </a:r>
            <a:r>
              <a:rPr lang="es-ES" sz="1600" dirty="0" err="1">
                <a:solidFill>
                  <a:schemeClr val="accent6">
                    <a:lumMod val="75000"/>
                  </a:schemeClr>
                </a:solidFill>
                <a:latin typeface="Consolas" panose="020B0609020204030204" pitchFamily="49" charset="0"/>
              </a:rPr>
              <a:t>toggle</a:t>
            </a:r>
            <a:r>
              <a:rPr lang="es-ES" sz="1600" dirty="0">
                <a:solidFill>
                  <a:schemeClr val="accent6">
                    <a:lumMod val="75000"/>
                  </a:schemeClr>
                </a:solidFill>
                <a:latin typeface="Consolas" panose="020B0609020204030204" pitchFamily="49" charset="0"/>
              </a:rPr>
              <a:t> </a:t>
            </a:r>
            <a:r>
              <a:rPr lang="es-ES" sz="1600" dirty="0" err="1">
                <a:solidFill>
                  <a:schemeClr val="accent6">
                    <a:lumMod val="75000"/>
                  </a:schemeClr>
                </a:solidFill>
                <a:latin typeface="Consolas" panose="020B0609020204030204" pitchFamily="49" charset="0"/>
              </a:rPr>
              <a:t>sig-state</a:t>
            </a:r>
            <a:r>
              <a:rPr lang="es-ES" dirty="0" smtClean="0">
                <a:latin typeface="Consolas" panose="020B0609020204030204" pitchFamily="49" charset="0"/>
              </a:rPr>
              <a:t/>
            </a:r>
            <a:br>
              <a:rPr lang="es-ES" dirty="0" smtClean="0">
                <a:latin typeface="Consolas" panose="020B0609020204030204" pitchFamily="49" charset="0"/>
              </a:rPr>
            </a:br>
            <a:r>
              <a:rPr lang="es-ES" dirty="0" smtClean="0">
                <a:latin typeface="Consolas" panose="020B0609020204030204" pitchFamily="49" charset="0"/>
              </a:rPr>
              <a:t/>
            </a:r>
            <a:br>
              <a:rPr lang="es-ES" dirty="0" smtClean="0">
                <a:latin typeface="Consolas" panose="020B0609020204030204" pitchFamily="49" charset="0"/>
              </a:rPr>
            </a:br>
            <a:r>
              <a:rPr lang="en-US" sz="2400" b="1" dirty="0"/>
              <a:t/>
            </a:r>
            <a:br>
              <a:rPr lang="en-US" sz="2400" b="1" dirty="0"/>
            </a:br>
            <a:endParaRPr lang="en-US" sz="2400" b="1" dirty="0">
              <a:solidFill>
                <a:schemeClr val="accent4">
                  <a:lumMod val="75000"/>
                </a:schemeClr>
              </a:solidFill>
            </a:endParaRPr>
          </a:p>
        </p:txBody>
      </p:sp>
    </p:spTree>
    <p:custDataLst>
      <p:tags r:id="rId1"/>
    </p:custDataLst>
    <p:extLst>
      <p:ext uri="{BB962C8B-B14F-4D97-AF65-F5344CB8AC3E}">
        <p14:creationId xmlns:p14="http://schemas.microsoft.com/office/powerpoint/2010/main" val="3689222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lang="en-US" sz="2800" kern="0" dirty="0" smtClean="0">
                <a:solidFill>
                  <a:schemeClr val="accent1"/>
                </a:solidFill>
              </a:rPr>
              <a:t>ECU – Programing Guideline </a:t>
            </a:r>
            <a:endParaRPr kumimoji="0" lang="en-US" sz="2800" b="0" i="0" u="none" strike="noStrike" kern="0" cap="none" normalizeH="0" baseline="0" noProof="0" dirty="0" smtClean="0">
              <a:ln>
                <a:noFill/>
              </a:ln>
              <a:solidFill>
                <a:schemeClr val="accent1"/>
              </a:solidFill>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2800" dirty="0" smtClean="0">
                <a:solidFill>
                  <a:srgbClr val="0E78C5"/>
                </a:solidFill>
              </a:rPr>
              <a:t>Conditional Operator</a:t>
            </a:r>
            <a:br>
              <a:rPr lang="en-US" sz="2800" dirty="0" smtClean="0">
                <a:solidFill>
                  <a:srgbClr val="0E78C5"/>
                </a:solidFill>
              </a:rPr>
            </a:br>
            <a:r>
              <a:rPr lang="en-US" sz="2800" dirty="0">
                <a:solidFill>
                  <a:srgbClr val="0E78C5"/>
                </a:solidFill>
              </a:rPr>
              <a:t/>
            </a:r>
            <a:br>
              <a:rPr lang="en-US" sz="2800" dirty="0">
                <a:solidFill>
                  <a:srgbClr val="0E78C5"/>
                </a:solidFill>
              </a:rPr>
            </a:br>
            <a:r>
              <a:rPr lang="en-US" sz="2400" b="1" dirty="0" smtClean="0">
                <a:solidFill>
                  <a:schemeClr val="tx1">
                    <a:lumMod val="95000"/>
                    <a:lumOff val="5000"/>
                  </a:schemeClr>
                </a:solidFill>
                <a:latin typeface="+mn-lt"/>
              </a:rPr>
              <a:t>Syntax:</a:t>
            </a:r>
            <a:r>
              <a:rPr lang="en-US" sz="2800" b="1" dirty="0" smtClean="0">
                <a:solidFill>
                  <a:schemeClr val="tx1">
                    <a:lumMod val="95000"/>
                    <a:lumOff val="5000"/>
                  </a:schemeClr>
                </a:solidFill>
                <a:latin typeface="+mn-lt"/>
              </a:rPr>
              <a:t> </a:t>
            </a:r>
            <a:r>
              <a:rPr lang="en-US" sz="2400" b="1" dirty="0">
                <a:solidFill>
                  <a:schemeClr val="accent4">
                    <a:lumMod val="75000"/>
                  </a:schemeClr>
                </a:solidFill>
              </a:rPr>
              <a:t>Conditional expression = (comparison) ? value1 : value2</a:t>
            </a:r>
            <a:r>
              <a:rPr lang="en-US" sz="2400" b="1" dirty="0" smtClean="0">
                <a:solidFill>
                  <a:schemeClr val="accent4">
                    <a:lumMod val="75000"/>
                  </a:schemeClr>
                </a:solidFill>
              </a:rPr>
              <a:t>;</a:t>
            </a:r>
            <a:br>
              <a:rPr lang="en-US" sz="2400" b="1" dirty="0" smtClean="0">
                <a:solidFill>
                  <a:schemeClr val="accent4">
                    <a:lumMod val="75000"/>
                  </a:schemeClr>
                </a:solidFill>
              </a:rPr>
            </a:br>
            <a:r>
              <a:rPr lang="en-US" sz="2400" b="1" dirty="0" smtClean="0">
                <a:solidFill>
                  <a:schemeClr val="accent4">
                    <a:lumMod val="75000"/>
                  </a:schemeClr>
                </a:solidFill>
              </a:rPr>
              <a:t/>
            </a:r>
            <a:br>
              <a:rPr lang="en-US" sz="2400" b="1" dirty="0" smtClean="0">
                <a:solidFill>
                  <a:schemeClr val="accent4">
                    <a:lumMod val="75000"/>
                  </a:schemeClr>
                </a:solidFill>
              </a:rPr>
            </a:br>
            <a:r>
              <a:rPr lang="en-US" dirty="0"/>
              <a:t>For ASCED−SD generated code readability of C−Code has not the same meaning as for manual code. The function logic </a:t>
            </a:r>
            <a:r>
              <a:rPr lang="en-US" dirty="0" smtClean="0"/>
              <a:t>can easily </a:t>
            </a:r>
            <a:r>
              <a:rPr lang="en-US" dirty="0"/>
              <a:t>be followed directly in the related mod</a:t>
            </a:r>
            <a:r>
              <a:rPr lang="en-US" dirty="0" smtClean="0"/>
              <a:t/>
            </a:r>
            <a:br>
              <a:rPr lang="en-US" dirty="0" smtClean="0"/>
            </a:br>
            <a:r>
              <a:rPr lang="en-US" dirty="0"/>
              <a:t/>
            </a:r>
            <a:br>
              <a:rPr lang="en-US" dirty="0"/>
            </a:br>
            <a:r>
              <a:rPr lang="en-US" sz="2400" b="1" dirty="0" smtClean="0"/>
              <a:t>Example: </a:t>
            </a:r>
            <a:br>
              <a:rPr lang="en-US" sz="2400" b="1" dirty="0" smtClean="0"/>
            </a:br>
            <a:r>
              <a:rPr lang="es-ES" dirty="0">
                <a:solidFill>
                  <a:schemeClr val="accent6">
                    <a:lumMod val="75000"/>
                  </a:schemeClr>
                </a:solidFill>
                <a:latin typeface="Consolas" panose="020B0609020204030204" pitchFamily="49" charset="0"/>
              </a:rPr>
              <a:t/>
            </a:r>
            <a:br>
              <a:rPr lang="es-ES" dirty="0">
                <a:solidFill>
                  <a:schemeClr val="accent6">
                    <a:lumMod val="75000"/>
                  </a:schemeClr>
                </a:solidFill>
                <a:latin typeface="Consolas" panose="020B0609020204030204" pitchFamily="49" charset="0"/>
              </a:rPr>
            </a:br>
            <a:r>
              <a:rPr lang="es-ES" dirty="0">
                <a:latin typeface="Consolas" panose="020B0609020204030204" pitchFamily="49" charset="0"/>
              </a:rPr>
              <a:t>_t1uint8 = ((!</a:t>
            </a:r>
            <a:r>
              <a:rPr lang="es-ES" dirty="0" err="1">
                <a:latin typeface="Consolas" panose="020B0609020204030204" pitchFamily="49" charset="0"/>
              </a:rPr>
              <a:t>GEVCtl_flgActAgStdLftOutl</a:t>
            </a:r>
            <a:r>
              <a:rPr lang="es-ES" dirty="0">
                <a:latin typeface="Consolas" panose="020B0609020204030204" pitchFamily="49" charset="0"/>
              </a:rPr>
              <a:t>) ? ExhMod_nrNoxMdlBasMap2_M_Get(_</a:t>
            </a:r>
            <a:r>
              <a:rPr lang="es-ES" dirty="0" err="1">
                <a:latin typeface="Consolas" panose="020B0609020204030204" pitchFamily="49" charset="0"/>
              </a:rPr>
              <a:t>nrInjPatNoxMdl</a:t>
            </a:r>
            <a:r>
              <a:rPr lang="es-ES" dirty="0">
                <a:latin typeface="Consolas" panose="020B0609020204030204" pitchFamily="49" charset="0"/>
              </a:rPr>
              <a:t>, _</a:t>
            </a:r>
            <a:r>
              <a:rPr lang="es-ES" dirty="0" err="1">
                <a:latin typeface="Consolas" panose="020B0609020204030204" pitchFamily="49" charset="0"/>
              </a:rPr>
              <a:t>nrEquMask</a:t>
            </a:r>
            <a:r>
              <a:rPr lang="es-ES" dirty="0">
                <a:latin typeface="Consolas" panose="020B0609020204030204" pitchFamily="49" charset="0"/>
              </a:rPr>
              <a:t>) : </a:t>
            </a:r>
            <a:r>
              <a:rPr lang="es-ES" dirty="0" err="1">
                <a:latin typeface="Consolas" panose="020B0609020204030204" pitchFamily="49" charset="0"/>
              </a:rPr>
              <a:t>ExhMod_nrNoxMdlBasMap_M_Get</a:t>
            </a:r>
            <a:r>
              <a:rPr lang="es-ES" dirty="0">
                <a:latin typeface="Consolas" panose="020B0609020204030204" pitchFamily="49" charset="0"/>
              </a:rPr>
              <a:t>(_</a:t>
            </a:r>
            <a:r>
              <a:rPr lang="es-ES" dirty="0" err="1">
                <a:latin typeface="Consolas" panose="020B0609020204030204" pitchFamily="49" charset="0"/>
              </a:rPr>
              <a:t>nrInjPatNoxMdl</a:t>
            </a:r>
            <a:r>
              <a:rPr lang="es-ES" dirty="0">
                <a:latin typeface="Consolas" panose="020B0609020204030204" pitchFamily="49" charset="0"/>
              </a:rPr>
              <a:t>, _</a:t>
            </a:r>
            <a:r>
              <a:rPr lang="es-ES" dirty="0" err="1">
                <a:latin typeface="Consolas" panose="020B0609020204030204" pitchFamily="49" charset="0"/>
              </a:rPr>
              <a:t>nrEquMask</a:t>
            </a:r>
            <a:r>
              <a:rPr lang="es-ES" dirty="0">
                <a:latin typeface="Consolas" panose="020B0609020204030204" pitchFamily="49" charset="0"/>
              </a:rPr>
              <a:t>)));</a:t>
            </a:r>
            <a:r>
              <a:rPr lang="en-US" b="1" dirty="0"/>
              <a:t/>
            </a:r>
            <a:br>
              <a:rPr lang="en-US" b="1" dirty="0"/>
            </a:br>
            <a:endParaRPr lang="en-US" b="1" dirty="0"/>
          </a:p>
        </p:txBody>
      </p:sp>
    </p:spTree>
    <p:custDataLst>
      <p:tags r:id="rId1"/>
    </p:custDataLst>
    <p:extLst>
      <p:ext uri="{BB962C8B-B14F-4D97-AF65-F5344CB8AC3E}">
        <p14:creationId xmlns:p14="http://schemas.microsoft.com/office/powerpoint/2010/main" val="236743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endParaRPr lang="en-US" sz="2400" b="1" dirty="0" smtClean="0"/>
          </a:p>
          <a:p>
            <a:r>
              <a:rPr lang="en-US" sz="2000" dirty="0" err="1" smtClean="0"/>
              <a:t>Const</a:t>
            </a:r>
            <a:r>
              <a:rPr lang="en-US" sz="2000" dirty="0" smtClean="0"/>
              <a:t> variable located in </a:t>
            </a:r>
            <a:r>
              <a:rPr lang="en-US" sz="2000" b="1" dirty="0" smtClean="0">
                <a:solidFill>
                  <a:srgbClr val="FF0000"/>
                </a:solidFill>
              </a:rPr>
              <a:t>Flash</a:t>
            </a:r>
          </a:p>
          <a:p>
            <a:pPr marL="0" indent="0">
              <a:buNone/>
            </a:pPr>
            <a:r>
              <a:rPr lang="en-US" sz="2000" b="1" dirty="0" smtClean="0">
                <a:sym typeface="Wingdings" panose="05000000000000000000" pitchFamily="2" charset="2"/>
              </a:rPr>
              <a:t> </a:t>
            </a:r>
            <a:r>
              <a:rPr lang="en-US" sz="2000" b="1" dirty="0" smtClean="0">
                <a:solidFill>
                  <a:schemeClr val="accent3"/>
                </a:solidFill>
                <a:sym typeface="Wingdings" panose="05000000000000000000" pitchFamily="2" charset="2"/>
              </a:rPr>
              <a:t>Variable is </a:t>
            </a:r>
            <a:r>
              <a:rPr lang="en-US" sz="2000" b="1" u="sng" dirty="0" smtClean="0">
                <a:solidFill>
                  <a:schemeClr val="accent3"/>
                </a:solidFill>
                <a:sym typeface="Wingdings" panose="05000000000000000000" pitchFamily="2" charset="2"/>
              </a:rPr>
              <a:t>not</a:t>
            </a:r>
            <a:r>
              <a:rPr lang="en-US" sz="2000" b="1" dirty="0" smtClean="0">
                <a:solidFill>
                  <a:schemeClr val="accent3"/>
                </a:solidFill>
                <a:sym typeface="Wingdings" panose="05000000000000000000" pitchFamily="2" charset="2"/>
              </a:rPr>
              <a:t> changeable</a:t>
            </a:r>
            <a:r>
              <a:rPr lang="en-US" sz="2000" b="1" dirty="0" smtClean="0">
                <a:sym typeface="Wingdings" panose="05000000000000000000" pitchFamily="2" charset="2"/>
              </a:rPr>
              <a:t> </a:t>
            </a:r>
            <a:endParaRPr lang="en-US" sz="2000" b="1" dirty="0" smtClean="0"/>
          </a:p>
          <a:p>
            <a:r>
              <a:rPr lang="en-US" sz="2000" dirty="0" smtClean="0"/>
              <a:t>Pointer located in </a:t>
            </a:r>
            <a:r>
              <a:rPr lang="en-US" sz="2000" b="1" dirty="0" smtClean="0">
                <a:solidFill>
                  <a:srgbClr val="FF0000"/>
                </a:solidFill>
              </a:rPr>
              <a:t>RAM</a:t>
            </a:r>
            <a:endParaRPr lang="en-US" sz="2000" b="1" dirty="0">
              <a:solidFill>
                <a:srgbClr val="FF0000"/>
              </a:solidFill>
            </a:endParaRPr>
          </a:p>
          <a:p>
            <a:pPr marL="0" indent="0">
              <a:buNone/>
            </a:pPr>
            <a:r>
              <a:rPr lang="en-US" sz="2000" b="1" dirty="0" smtClean="0">
                <a:sym typeface="Wingdings" panose="05000000000000000000" pitchFamily="2" charset="2"/>
              </a:rPr>
              <a:t> </a:t>
            </a:r>
            <a:r>
              <a:rPr lang="en-US" sz="2000" b="1" dirty="0" smtClean="0">
                <a:solidFill>
                  <a:schemeClr val="accent3"/>
                </a:solidFill>
                <a:sym typeface="Wingdings" panose="05000000000000000000" pitchFamily="2" charset="2"/>
              </a:rPr>
              <a:t>Pointer </a:t>
            </a:r>
            <a:r>
              <a:rPr lang="en-US" sz="2000" b="1" u="sng" dirty="0" smtClean="0">
                <a:solidFill>
                  <a:schemeClr val="accent3"/>
                </a:solidFill>
                <a:sym typeface="Wingdings" panose="05000000000000000000" pitchFamily="2" charset="2"/>
              </a:rPr>
              <a:t>can</a:t>
            </a:r>
            <a:r>
              <a:rPr lang="en-US" sz="2000" b="1" dirty="0" smtClean="0">
                <a:solidFill>
                  <a:schemeClr val="accent3"/>
                </a:solidFill>
                <a:sym typeface="Wingdings" panose="05000000000000000000" pitchFamily="2" charset="2"/>
              </a:rPr>
              <a:t> point to difference variable</a:t>
            </a:r>
            <a:r>
              <a:rPr lang="en-US" sz="2000" b="1" dirty="0" smtClean="0">
                <a:sym typeface="Wingdings" panose="05000000000000000000" pitchFamily="2" charset="2"/>
              </a:rPr>
              <a:t> </a:t>
            </a:r>
            <a:endParaRPr lang="en-US" sz="20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spTree>
    <p:custDataLst>
      <p:tags r:id="rId1"/>
    </p:custDataLst>
    <p:extLst>
      <p:ext uri="{BB962C8B-B14F-4D97-AF65-F5344CB8AC3E}">
        <p14:creationId xmlns:p14="http://schemas.microsoft.com/office/powerpoint/2010/main" val="998950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Best Practice Example:</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2974205253"/>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endParaRPr lang="en-US" dirty="0"/>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endParaRPr lang="en-US" dirty="0"/>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Tree>
    <p:custDataLst>
      <p:tags r:id="rId1"/>
    </p:custDataLst>
    <p:extLst>
      <p:ext uri="{BB962C8B-B14F-4D97-AF65-F5344CB8AC3E}">
        <p14:creationId xmlns:p14="http://schemas.microsoft.com/office/powerpoint/2010/main" val="2211882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Best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sigLevelActive_u8 = 1u;</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3396696695"/>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endParaRPr lang="en-US" dirty="0"/>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8502"/>
            <a:ext cx="656162" cy="329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1374491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chemeClr val="accent1"/>
                </a:solidFill>
              </a:rPr>
              <a:t>ECU – Programing Guideline </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RBVH/EJV31 | 2018-06-11</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Pointer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400" b="1" dirty="0"/>
              <a:t>Pointer </a:t>
            </a:r>
            <a:r>
              <a:rPr lang="en-US" sz="2400" b="1" dirty="0" smtClean="0"/>
              <a:t>To Constants</a:t>
            </a:r>
          </a:p>
          <a:p>
            <a:pPr marL="0" indent="0">
              <a:buNone/>
            </a:pPr>
            <a:r>
              <a:rPr lang="en-US" sz="2400" b="1" dirty="0"/>
              <a:t>Syntax: </a:t>
            </a:r>
            <a:r>
              <a:rPr lang="en-US" sz="2400" b="1" u="sng" dirty="0" err="1">
                <a:solidFill>
                  <a:schemeClr val="accent1"/>
                </a:solidFill>
              </a:rPr>
              <a:t>const</a:t>
            </a:r>
            <a:r>
              <a:rPr lang="en-US" sz="2400" b="1" dirty="0">
                <a:solidFill>
                  <a:schemeClr val="accent1"/>
                </a:solidFill>
              </a:rPr>
              <a:t>  </a:t>
            </a:r>
            <a:r>
              <a:rPr lang="en-US" sz="2400" dirty="0"/>
              <a:t>&lt;type of pointer&gt; * &lt;name of pointer&gt;</a:t>
            </a:r>
            <a:br>
              <a:rPr lang="en-US" sz="2400" dirty="0"/>
            </a:br>
            <a:r>
              <a:rPr lang="en-US" sz="2400" dirty="0"/>
              <a:t>  	    &lt;type of pointer&gt; </a:t>
            </a:r>
            <a:r>
              <a:rPr lang="en-US" sz="2400" b="1" u="sng" dirty="0" err="1">
                <a:solidFill>
                  <a:schemeClr val="accent1"/>
                </a:solidFill>
              </a:rPr>
              <a:t>const</a:t>
            </a:r>
            <a:r>
              <a:rPr lang="en-US" sz="2400" b="1" dirty="0">
                <a:solidFill>
                  <a:schemeClr val="accent1"/>
                </a:solidFill>
              </a:rPr>
              <a:t>  </a:t>
            </a:r>
            <a:r>
              <a:rPr lang="en-US" sz="2400" b="1" dirty="0"/>
              <a:t>* </a:t>
            </a:r>
            <a:r>
              <a:rPr lang="en-US" sz="2400" dirty="0"/>
              <a:t>&lt;name of pointer</a:t>
            </a:r>
            <a:r>
              <a:rPr lang="en-US" sz="2400" dirty="0" smtClean="0"/>
              <a:t>&gt;</a:t>
            </a:r>
          </a:p>
          <a:p>
            <a:pPr marL="0" indent="0">
              <a:buNone/>
            </a:pPr>
            <a:r>
              <a:rPr lang="en-US" sz="2400" b="1" dirty="0" smtClean="0"/>
              <a:t>Best Practice Example:</a:t>
            </a:r>
          </a:p>
          <a:p>
            <a:pPr marL="0" indent="0">
              <a:buNone/>
            </a:pPr>
            <a:r>
              <a:rPr lang="en-US" sz="1600" b="1" dirty="0" err="1" smtClean="0">
                <a:solidFill>
                  <a:schemeClr val="accent1"/>
                </a:solidFill>
                <a:latin typeface="Consolas" panose="020B0609020204030204" pitchFamily="49" charset="0"/>
              </a:rPr>
              <a:t>const</a:t>
            </a:r>
            <a:r>
              <a:rPr lang="en-US" sz="1600" b="1" dirty="0" smtClean="0">
                <a:latin typeface="Consolas" panose="020B0609020204030204" pitchFamily="49" charset="0"/>
              </a:rPr>
              <a:t> </a:t>
            </a:r>
            <a:r>
              <a:rPr lang="en-US" sz="1600" dirty="0" smtClean="0">
                <a:solidFill>
                  <a:schemeClr val="accent6">
                    <a:lumMod val="75000"/>
                  </a:schemeClr>
                </a:solidFill>
                <a:latin typeface="Consolas" panose="020B0609020204030204" pitchFamily="49" charset="0"/>
              </a:rPr>
              <a:t>uint8</a:t>
            </a:r>
            <a:r>
              <a:rPr lang="en-US" sz="1600" dirty="0" smtClean="0">
                <a:latin typeface="Consolas" panose="020B0609020204030204" pitchFamily="49" charset="0"/>
              </a:rPr>
              <a:t> sigLevelActive_u8 = 1u;</a:t>
            </a:r>
          </a:p>
          <a:p>
            <a:pPr marL="0" indent="0">
              <a:buNone/>
            </a:pPr>
            <a:r>
              <a:rPr lang="en-US" sz="1600" b="1" dirty="0" err="1">
                <a:solidFill>
                  <a:schemeClr val="accent1"/>
                </a:solidFill>
                <a:latin typeface="Consolas" panose="020B0609020204030204" pitchFamily="49" charset="0"/>
              </a:rPr>
              <a:t>const</a:t>
            </a:r>
            <a:r>
              <a:rPr lang="en-US" sz="1600" b="1" dirty="0">
                <a:latin typeface="Consolas" panose="020B0609020204030204" pitchFamily="49" charset="0"/>
              </a:rPr>
              <a:t> </a:t>
            </a:r>
            <a:r>
              <a:rPr lang="en-US" sz="1600" dirty="0">
                <a:solidFill>
                  <a:schemeClr val="accent6">
                    <a:lumMod val="75000"/>
                  </a:schemeClr>
                </a:solidFill>
                <a:latin typeface="Consolas" panose="020B0609020204030204" pitchFamily="49" charset="0"/>
              </a:rPr>
              <a:t>uint8</a:t>
            </a:r>
            <a:r>
              <a:rPr lang="en-US" sz="1600" dirty="0">
                <a:latin typeface="Consolas" panose="020B0609020204030204" pitchFamily="49" charset="0"/>
              </a:rPr>
              <a:t> </a:t>
            </a:r>
            <a:r>
              <a:rPr lang="en-US" sz="1600" dirty="0" smtClean="0">
                <a:latin typeface="Consolas" panose="020B0609020204030204" pitchFamily="49" charset="0"/>
              </a:rPr>
              <a:t>sigLevelIdle_u8   = 0u;</a:t>
            </a:r>
          </a:p>
          <a:p>
            <a:pPr marL="0" indent="0">
              <a:buNone/>
            </a:pPr>
            <a:endParaRPr lang="en-US" sz="1600" b="1" dirty="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endParaRPr lang="en-US" sz="1600" b="1" dirty="0">
              <a:solidFill>
                <a:schemeClr val="accent1"/>
              </a:solidFill>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smtClean="0">
                <a:latin typeface="Consolas" panose="020B0609020204030204" pitchFamily="49" charset="0"/>
              </a:rPr>
              <a:t> </a:t>
            </a:r>
          </a:p>
          <a:p>
            <a:pPr marL="0" indent="0">
              <a:buNone/>
            </a:pPr>
            <a:r>
              <a:rPr lang="en-US" sz="1600" b="1" dirty="0" smtClean="0">
                <a:latin typeface="Consolas" panose="020B0609020204030204" pitchFamily="49" charset="0"/>
              </a:rPr>
              <a:t>  </a:t>
            </a:r>
          </a:p>
          <a:p>
            <a:pPr marL="0" indent="0">
              <a:buNone/>
            </a:pPr>
            <a:endParaRPr lang="en-US" sz="2400" b="1" dirty="0" smtClean="0"/>
          </a:p>
          <a:p>
            <a:pPr marL="0" indent="0">
              <a:buNone/>
            </a:pPr>
            <a:r>
              <a:rPr lang="en-US" b="1" dirty="0"/>
              <a:t/>
            </a:r>
            <a:br>
              <a:rPr lang="en-US" b="1" dirty="0"/>
            </a:br>
            <a:r>
              <a:rPr lang="en-US" b="1" dirty="0"/>
              <a:t/>
            </a:r>
            <a:br>
              <a:rPr lang="en-US" b="1" dirty="0"/>
            </a:br>
            <a:r>
              <a:rPr lang="en-US" sz="2400" dirty="0"/>
              <a:t/>
            </a:r>
            <a:br>
              <a:rPr lang="en-US" sz="2400"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496642105"/>
              </p:ext>
            </p:extLst>
          </p:nvPr>
        </p:nvGraphicFramePr>
        <p:xfrm>
          <a:off x="8683255" y="1880569"/>
          <a:ext cx="1623238" cy="2737933"/>
        </p:xfrm>
        <a:graphic>
          <a:graphicData uri="http://schemas.openxmlformats.org/drawingml/2006/table">
            <a:tbl>
              <a:tblPr firstRow="1" bandRow="1">
                <a:tableStyleId>{5C22544A-7EE6-4342-B048-85BDC9FD1C3A}</a:tableStyleId>
              </a:tblPr>
              <a:tblGrid>
                <a:gridCol w="1623238">
                  <a:extLst>
                    <a:ext uri="{9D8B030D-6E8A-4147-A177-3AD203B41FA5}">
                      <a16:colId xmlns:a16="http://schemas.microsoft.com/office/drawing/2014/main" val="37238096"/>
                    </a:ext>
                  </a:extLst>
                </a:gridCol>
              </a:tblGrid>
              <a:tr h="319415">
                <a:tc>
                  <a:txBody>
                    <a:bodyPr/>
                    <a:lstStyle/>
                    <a:p>
                      <a:endParaRPr lang="en-US" dirty="0"/>
                    </a:p>
                  </a:txBody>
                  <a:tcPr>
                    <a:solidFill>
                      <a:schemeClr val="accent4"/>
                    </a:solidFill>
                  </a:tcPr>
                </a:tc>
                <a:extLst>
                  <a:ext uri="{0D108BD9-81ED-4DB2-BD59-A6C34878D82A}">
                    <a16:rowId xmlns:a16="http://schemas.microsoft.com/office/drawing/2014/main" val="1106273039"/>
                  </a:ext>
                </a:extLst>
              </a:tr>
              <a:tr h="319415">
                <a:tc>
                  <a:txBody>
                    <a:bodyPr/>
                    <a:lstStyle/>
                    <a:p>
                      <a:endParaRPr lang="en-US" dirty="0"/>
                    </a:p>
                  </a:txBody>
                  <a:tcPr>
                    <a:solidFill>
                      <a:schemeClr val="accent4"/>
                    </a:solidFill>
                  </a:tcPr>
                </a:tc>
                <a:extLst>
                  <a:ext uri="{0D108BD9-81ED-4DB2-BD59-A6C34878D82A}">
                    <a16:rowId xmlns:a16="http://schemas.microsoft.com/office/drawing/2014/main" val="3892028175"/>
                  </a:ext>
                </a:extLst>
              </a:tr>
              <a:tr h="370526">
                <a:tc>
                  <a:txBody>
                    <a:bodyPr/>
                    <a:lstStyle/>
                    <a:p>
                      <a:endParaRPr lang="en-US" dirty="0"/>
                    </a:p>
                  </a:txBody>
                  <a:tcPr>
                    <a:solidFill>
                      <a:schemeClr val="accent4"/>
                    </a:solidFill>
                  </a:tcPr>
                </a:tc>
                <a:extLst>
                  <a:ext uri="{0D108BD9-81ED-4DB2-BD59-A6C34878D82A}">
                    <a16:rowId xmlns:a16="http://schemas.microsoft.com/office/drawing/2014/main" val="4137543059"/>
                  </a:ext>
                </a:extLst>
              </a:tr>
              <a:tr h="319415">
                <a:tc>
                  <a:txBody>
                    <a:bodyPr/>
                    <a:lstStyle/>
                    <a:p>
                      <a:endParaRPr lang="en-US" dirty="0"/>
                    </a:p>
                  </a:txBody>
                  <a:tcPr>
                    <a:solidFill>
                      <a:schemeClr val="accent4"/>
                    </a:solidFill>
                  </a:tcPr>
                </a:tc>
                <a:extLst>
                  <a:ext uri="{0D108BD9-81ED-4DB2-BD59-A6C34878D82A}">
                    <a16:rowId xmlns:a16="http://schemas.microsoft.com/office/drawing/2014/main" val="439050647"/>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2091410632"/>
                  </a:ext>
                </a:extLst>
              </a:tr>
              <a:tr h="319415">
                <a:tc>
                  <a:txBody>
                    <a:bodyPr/>
                    <a:lstStyle/>
                    <a:p>
                      <a:endParaRPr lang="en-US" dirty="0"/>
                    </a:p>
                  </a:txBody>
                  <a:tcPr>
                    <a:solidFill>
                      <a:schemeClr val="bg1">
                        <a:lumMod val="50000"/>
                      </a:schemeClr>
                    </a:solidFill>
                  </a:tcPr>
                </a:tc>
                <a:extLst>
                  <a:ext uri="{0D108BD9-81ED-4DB2-BD59-A6C34878D82A}">
                    <a16:rowId xmlns:a16="http://schemas.microsoft.com/office/drawing/2014/main" val="1673805092"/>
                  </a:ext>
                </a:extLst>
              </a:tr>
              <a:tr h="319415">
                <a:tc>
                  <a:txBody>
                    <a:bodyPr/>
                    <a:lstStyle/>
                    <a:p>
                      <a:pPr algn="ctr"/>
                      <a:r>
                        <a:rPr lang="en-US" dirty="0" smtClean="0">
                          <a:solidFill>
                            <a:schemeClr val="bg1"/>
                          </a:solidFill>
                        </a:rPr>
                        <a:t>0</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614796297"/>
                  </a:ext>
                </a:extLst>
              </a:tr>
              <a:tr h="301734">
                <a:tc>
                  <a:txBody>
                    <a:bodyPr/>
                    <a:lstStyle/>
                    <a:p>
                      <a:pPr algn="ctr"/>
                      <a:r>
                        <a:rPr lang="en-US" dirty="0" smtClean="0">
                          <a:solidFill>
                            <a:schemeClr val="bg1"/>
                          </a:solidFill>
                        </a:rPr>
                        <a:t>1</a:t>
                      </a:r>
                      <a:endParaRPr lang="en-US" dirty="0">
                        <a:solidFill>
                          <a:schemeClr val="bg1"/>
                        </a:solidFill>
                      </a:endParaRPr>
                    </a:p>
                  </a:txBody>
                  <a:tcPr>
                    <a:solidFill>
                      <a:schemeClr val="bg1">
                        <a:lumMod val="50000"/>
                      </a:schemeClr>
                    </a:solidFill>
                  </a:tcPr>
                </a:tc>
                <a:extLst>
                  <a:ext uri="{0D108BD9-81ED-4DB2-BD59-A6C34878D82A}">
                    <a16:rowId xmlns:a16="http://schemas.microsoft.com/office/drawing/2014/main" val="1025129972"/>
                  </a:ext>
                </a:extLst>
              </a:tr>
            </a:tbl>
          </a:graphicData>
        </a:graphic>
      </p:graphicFrame>
      <p:sp>
        <p:nvSpPr>
          <p:cNvPr id="11" name="TextBox 10"/>
          <p:cNvSpPr txBox="1"/>
          <p:nvPr>
            <p:custDataLst>
              <p:tags r:id="rId11"/>
            </p:custDataLst>
          </p:nvPr>
        </p:nvSpPr>
        <p:spPr>
          <a:xfrm>
            <a:off x="10331789" y="2589327"/>
            <a:ext cx="559982"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chemeClr val="accent3">
                    <a:lumMod val="60000"/>
                    <a:lumOff val="40000"/>
                  </a:schemeClr>
                </a:solidFill>
              </a:rPr>
              <a:t>Ram</a:t>
            </a:r>
            <a:endParaRPr kumimoji="0" lang="en-US" sz="1800" b="1" i="0" u="none" strike="noStrike" kern="0" cap="none" spc="0" normalizeH="0" baseline="0" noProof="0" dirty="0" err="1" smtClean="0">
              <a:ln>
                <a:noFill/>
              </a:ln>
              <a:solidFill>
                <a:schemeClr val="accent3">
                  <a:lumMod val="60000"/>
                  <a:lumOff val="40000"/>
                </a:schemeClr>
              </a:solidFill>
              <a:effectLst/>
              <a:uLnTx/>
              <a:uFillTx/>
            </a:endParaRPr>
          </a:p>
        </p:txBody>
      </p:sp>
      <p:sp>
        <p:nvSpPr>
          <p:cNvPr id="12" name="TextBox 11"/>
          <p:cNvSpPr txBox="1"/>
          <p:nvPr>
            <p:custDataLst>
              <p:tags r:id="rId12"/>
            </p:custDataLst>
          </p:nvPr>
        </p:nvSpPr>
        <p:spPr>
          <a:xfrm>
            <a:off x="10306493" y="3661741"/>
            <a:ext cx="610574" cy="36365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noProof="0" dirty="0" smtClean="0">
                <a:solidFill>
                  <a:schemeClr val="bg2">
                    <a:lumMod val="50000"/>
                  </a:schemeClr>
                </a:solidFill>
              </a:rPr>
              <a:t>Flash</a:t>
            </a:r>
            <a:endParaRPr kumimoji="0" lang="en-US" sz="1800" b="1" i="0" u="none" strike="noStrike" kern="0" cap="none" spc="0" normalizeH="0" baseline="0" noProof="0" dirty="0" smtClean="0">
              <a:ln>
                <a:noFill/>
              </a:ln>
              <a:solidFill>
                <a:schemeClr val="bg2">
                  <a:lumMod val="50000"/>
                </a:schemeClr>
              </a:solidFill>
              <a:effectLst/>
              <a:uLnTx/>
              <a:uFillTx/>
            </a:endParaRPr>
          </a:p>
        </p:txBody>
      </p:sp>
      <p:sp>
        <p:nvSpPr>
          <p:cNvPr id="13" name="TextBox 12"/>
          <p:cNvSpPr txBox="1"/>
          <p:nvPr>
            <p:custDataLst>
              <p:tags r:id="rId13"/>
            </p:custDataLst>
          </p:nvPr>
        </p:nvSpPr>
        <p:spPr>
          <a:xfrm>
            <a:off x="7686852" y="438518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0x000000A1</a:t>
            </a:r>
            <a:endParaRPr kumimoji="0" lang="en-US" sz="1200" b="1" i="0" u="none" strike="noStrike" kern="0" cap="none" spc="0" normalizeH="0" baseline="0" noProof="0" dirty="0" smtClean="0">
              <a:ln>
                <a:noFill/>
              </a:ln>
              <a:effectLst/>
              <a:uLnTx/>
              <a:uFillTx/>
            </a:endParaRPr>
          </a:p>
        </p:txBody>
      </p:sp>
      <p:cxnSp>
        <p:nvCxnSpPr>
          <p:cNvPr id="15" name="Straight Arrow Connector 14"/>
          <p:cNvCxnSpPr/>
          <p:nvPr>
            <p:custDataLst>
              <p:tags r:id="rId14"/>
            </p:custDataLst>
          </p:nvPr>
        </p:nvCxnSpPr>
        <p:spPr>
          <a:xfrm flipH="1">
            <a:off x="8657959" y="4612995"/>
            <a:ext cx="618379" cy="33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5"/>
            </p:custDataLst>
          </p:nvPr>
        </p:nvSpPr>
        <p:spPr>
          <a:xfrm>
            <a:off x="782507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a:latin typeface="Consolas" panose="020B0609020204030204" pitchFamily="49" charset="0"/>
              </a:rPr>
              <a:t>sigLevelActive_u8</a:t>
            </a:r>
            <a:endParaRPr kumimoji="0" lang="en-US" sz="1200" b="1" i="0" u="none" strike="noStrike" kern="0" cap="none" spc="0" normalizeH="0" baseline="0" noProof="0" dirty="0" smtClean="0">
              <a:ln>
                <a:noFill/>
              </a:ln>
              <a:effectLst/>
              <a:uLnTx/>
              <a:uFillTx/>
            </a:endParaRPr>
          </a:p>
        </p:txBody>
      </p:sp>
      <p:sp>
        <p:nvSpPr>
          <p:cNvPr id="17" name="TextBox 16"/>
          <p:cNvSpPr txBox="1"/>
          <p:nvPr>
            <p:custDataLst>
              <p:tags r:id="rId16"/>
            </p:custDataLst>
          </p:nvPr>
        </p:nvSpPr>
        <p:spPr>
          <a:xfrm>
            <a:off x="7686851" y="4022322"/>
            <a:ext cx="971107" cy="23332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200" b="1" kern="0" dirty="0" smtClean="0"/>
              <a:t>0x000000A5</a:t>
            </a:r>
            <a:endParaRPr kumimoji="0" lang="en-US" sz="1200" b="1" i="0" u="none" strike="noStrike" kern="0" cap="none" spc="0" normalizeH="0" baseline="0" noProof="0" dirty="0" smtClean="0">
              <a:ln>
                <a:noFill/>
              </a:ln>
              <a:effectLst/>
              <a:uLnTx/>
              <a:uFillTx/>
            </a:endParaRPr>
          </a:p>
        </p:txBody>
      </p:sp>
      <p:cxnSp>
        <p:nvCxnSpPr>
          <p:cNvPr id="18" name="Straight Arrow Connector 17"/>
          <p:cNvCxnSpPr/>
          <p:nvPr>
            <p:custDataLst>
              <p:tags r:id="rId17"/>
            </p:custDataLst>
          </p:nvPr>
        </p:nvCxnSpPr>
        <p:spPr>
          <a:xfrm>
            <a:off x="10306493" y="4138982"/>
            <a:ext cx="241005" cy="80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8"/>
            </p:custDataLst>
          </p:nvPr>
        </p:nvSpPr>
        <p:spPr>
          <a:xfrm>
            <a:off x="9681025" y="4936670"/>
            <a:ext cx="1489046" cy="23332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200" b="1" dirty="0" smtClean="0">
                <a:latin typeface="Consolas" panose="020B0609020204030204" pitchFamily="49" charset="0"/>
              </a:rPr>
              <a:t>sigLevelIdle_u8</a:t>
            </a:r>
            <a:endParaRPr kumimoji="0" lang="en-US" sz="12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35091954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VH_Hc1"/>
  <p:tag name="ML_2" val="Bosch2.mcr"/>
  <p:tag name="ML_LAYOUT_RESOURCE" val="BOSCH2_16_9.mcr"/>
  <p:tag name="FIELD.DATE.CONTENT" val="2018-06-11"/>
  <p:tag name="FIELD.DATE.VALUE" val="2018-06-11"/>
  <p:tag name="FIELD.CONF.SUFFIX.CONTENT" val="\n | "/>
  <p:tag name="FIELD.REM_ABL.SUFFIX.CONTENT" val="&#10;\n"/>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VH/EJV31"/>
  <p:tag name="FIELD.DPT.VALUE" val="RBVH/EJV31 | "/>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4"/>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4"/>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4"/>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0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0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0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4"/>
  <p:tag name="FONTSETGROUPCLASSNAME" val="FontSetGroup1"/>
  <p:tag name="SHAPECLASSNAME" val="TitleOnTitleSlides"/>
  <p:tag name="SHAPECLASSPROTECTIONTYPE" val="3"/>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TitleOnly"/>
  <p:tag name="COLORSETGROUPCLASSNAME" val="ColorSetGroup4"/>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1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2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4"/>
  <p:tag name="FONTSETGROUPCLASSNAME" val="FontSetGroup1"/>
  <p:tag name="SHAPECLASSNAME" val="Chapterbox"/>
  <p:tag name="SHAPECLASSPROTECTIONTYPE" val="25"/>
  <p:tag name="COLORS" val="-2;-2;-2;-2;Magenta;-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4"/>
  <p:tag name="FONTSETGROUPCLASSNAME" val="FontSetGroup1"/>
  <p:tag name="SHAPECLASSNAME" val="FooterLine1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14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4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4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4"/>
  <p:tag name="FONTSETGROUPCLASSNAME" val="FontSetGroup1"/>
  <p:tag name="SHAPECLASSNAME" val="FooterLine2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4"/>
  <p:tag name="FONTSETGROUPCLASSNAME" val="FontSetGroup1"/>
  <p:tag name="SHAPECLASSNAME" val="PageNumber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16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6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4"/>
  <p:tag name="FONTSETGROUPCLASSNAME" val="FontSetGroup1"/>
  <p:tag name="SHAPECLASSNAME" val="Attachment"/>
  <p:tag name="SHAPECLASSPROTECTIONTYPE" val="3"/>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4"/>
  <p:tag name="FONTSETGROUPCLASSNAME" val="FontSetGroup1"/>
  <p:tag name="SHAPECLASSNAME" val="tNavbar"/>
  <p:tag name="SHAPECLASSPROTECTIONTYPE" val="31"/>
</p:tagLst>
</file>

<file path=ppt/tags/tag1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18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8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8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8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8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8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8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4"/>
  <p:tag name="FONTSETGROUPCLASSNAME" val="FontSetGroup1"/>
  <p:tag name="SHAPECLASSNAME" val="TitleOnSlides"/>
  <p:tag name="SHAPECLASSPROTECTIONTYPE" val="9"/>
  <p:tag name="COLORS" val="-2;-2;-2;-2;-3;-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19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4"/>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TitleOnly"/>
  <p:tag name="COLORSETGROUPCLASSNAME" val="ColorSetGroup4"/>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0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0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20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0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20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20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0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4"/>
  <p:tag name="FONTSETGROUPCLASSNAME" val="FontSetGroup1"/>
  <p:tag name="SHAPECLASSNAME" val="Chapterbox"/>
  <p:tag name="SHAPECLASSPROTECTIONTYPE" val="25"/>
  <p:tag name="COLORS" val="-2;-2;-2;-2;Magenta;-2"/>
</p:tagLst>
</file>

<file path=ppt/tags/tag2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2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1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4"/>
  <p:tag name="FONTSETGROUPCLASSNAME" val="FontSetGroup1"/>
  <p:tag name="SHAPECLASSNAME" val="FooterLine1OnSlides"/>
  <p:tag name="SHAPECLASSPROTECTIONTYPE" val="63"/>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2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22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2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2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2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4"/>
  <p:tag name="FONTSETGROUPCLASSNAME" val="FontSetGroup1"/>
  <p:tag name="SHAPECLASSNAME" val="FooterLine2OnSlides"/>
  <p:tag name="SHAPECLASSPROTECTIONTYPE" val="63"/>
</p:tagLst>
</file>

<file path=ppt/tags/tag23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2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3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4"/>
  <p:tag name="FONTSETGROUPCLASSNAME" val="FontSetGroup1"/>
  <p:tag name="SHAPECLASSNAME" val="PageNumberOnSlides"/>
  <p:tag name="SHAPECLASSPROTECTIONTYPE" val="63"/>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4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24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4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4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4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4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2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4"/>
  <p:tag name="FONTSETGROUPCLASSNAME" val="FontSetGroup1"/>
  <p:tag name="SHAPECLASSNAME" val="Attachment"/>
  <p:tag name="SHAPECLASSPROTECTIONTYPE" val="3"/>
</p:tagLst>
</file>

<file path=ppt/tags/tag25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4"/>
  <p:tag name="FONTSETGROUPCLASSNAME" val="FontSetGroup1"/>
  <p:tag name="SHAPECLASSNAME" val="tNavbar"/>
  <p:tag name="SHAPECLASSPROTECTIONTYPE" val="31"/>
</p:tagLst>
</file>

<file path=ppt/tags/tag26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26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6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6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6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6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26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6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4"/>
  <p:tag name="FONTSETGROUPCLASSNAME" val="FontSetGroup1"/>
  <p:tag name="SHAPECLASSNAME" val="TitleOnSlides"/>
  <p:tag name="SHAPECLASSPROTECTIONTYPE" val="9"/>
  <p:tag name="COLORS" val="-2;-2;-2;-2;-3;-2"/>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TitleOnly"/>
  <p:tag name="COLORSETGROUPCLASSNAME" val="ColorSetGroup4"/>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2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2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8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4"/>
  <p:tag name="FONTSETGROUPCLASSNAME" val="FontSetGroup1"/>
  <p:tag name="SHAPECLASSNAME" val="Chapterbox"/>
  <p:tag name="SHAPECLASSPROTECTIONTYPE" val="25"/>
  <p:tag name="COLORS" val="-2;-2;-2;-2;Magenta;-2"/>
</p:tagLst>
</file>

<file path=ppt/tags/tag29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8.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4"/>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4"/>
  <p:tag name="FONTSETGROUPCLASSNAME" val="FontSetGroup1"/>
  <p:tag name="SHAPECLASSNAME" val="FooterLine1OnSlides"/>
  <p:tag name="SHAPECLASSPROTECTIONTYPE" val="63"/>
</p:tagLst>
</file>

<file path=ppt/tags/tag300.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0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0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30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0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0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0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0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4"/>
  <p:tag name="FONTSETGROUPCLASSNAME" val="FontSetGroup1"/>
  <p:tag name="SHAPECLASSNAME" val="FooterLine2OnSlides"/>
  <p:tag name="SHAPECLASSPROTECTIONTYPE" val="63"/>
</p:tagLst>
</file>

<file path=ppt/tags/tag31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31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1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3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3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4"/>
  <p:tag name="FONTSETGROUPCLASSNAME" val="FontSetGroup1"/>
  <p:tag name="SHAPECLASSNAME" val="PageNumberOnSlides"/>
  <p:tag name="SHAPECLASSPROTECTIONTYPE" val="63"/>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7.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4"/>
  <p:tag name="FONTSETGROUPCLASSNAME" val="FontSetGroup1"/>
  <p:tag name="SHAPECLASSNAME" val="Attachment"/>
  <p:tag name="SHAPECLASSPROTECTIONTYPE" val="3"/>
</p:tagLst>
</file>

<file path=ppt/tags/tag3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33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3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3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3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4"/>
  <p:tag name="FONTSETGROUPCLASSNAME" val="FontSetGroup1"/>
  <p:tag name="SHAPECLASSNAME" val="tNavbar"/>
  <p:tag name="SHAPECLASSPROTECTIONTYPE" val="31"/>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8.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4"/>
  <p:tag name="FONTSETGROUPCLASSNAME" val="FontSetGroup1"/>
  <p:tag name="SHAPECLASSNAME" val="TitleOnSlides"/>
  <p:tag name="SHAPECLASSPROTECTIONTYPE" val="9"/>
  <p:tag name="COLORS" val="-2;-2;-2;-2;-3;-2"/>
</p:tagLst>
</file>

<file path=ppt/tags/tag35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35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5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5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5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5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5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TitleOnly"/>
  <p:tag name="COLORSETGROUPCLASSNAME" val="ColorSetGroup4"/>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4"/>
  <p:tag name="FONTSETGROUPCLASSNAME" val="FontSetGroup1"/>
  <p:tag name="SHAPECLASSNAME" val="Chapterbox"/>
  <p:tag name="SHAPECLASSPROTECTIONTYPE" val="25"/>
  <p:tag name="COLORS" val="-2;-2;-2;-2;Magenta;-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37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7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7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7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3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4"/>
  <p:tag name="FONTSETGROUPCLASSNAME" val="FontSetGroup1"/>
  <p:tag name="SHAPECLASSNAME" val="FooterLine1OnSlides"/>
  <p:tag name="SHAPECLASSPROTECTIONTYPE" val="63"/>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8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8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38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8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8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8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8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8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4"/>
  <p:tag name="FONTSETGROUPCLASSNAME" val="FontSetGroup1"/>
  <p:tag name="SHAPECLASSNAME" val="FooterLine2OnSlides"/>
  <p:tag name="SHAPECLASSPROTECTIONTYPE" val="63"/>
</p:tagLst>
</file>

<file path=ppt/tags/tag39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4"/>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4"/>
  <p:tag name="FONTSETGROUPCLASSNAME" val="FontSetGroup1"/>
  <p:tag name="SHAPECLASSNAME" val="PageNumber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4"/>
  <p:tag name="FONTSETGROUPCLASSNAME" val="FontSetGroup1"/>
  <p:tag name="SHAPECLASSNAME" val="Attachment"/>
  <p:tag name="SHAPECLASSPROTECTIONTYPE" val="3"/>
</p:tagLst>
</file>

<file path=ppt/tags/tag4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4"/>
  <p:tag name="FONTSETGROUPCLASSNAME" val="FontSetGroup1"/>
  <p:tag name="SHAPECLASSNAME" val="tNavbar"/>
  <p:tag name="SHAPECLASSPROTECTIONTYPE" val="31"/>
</p:tagLst>
</file>

<file path=ppt/tags/tag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4"/>
  <p:tag name="FONTSETGROUPCLASSNAME" val="FontSetGroup1"/>
  <p:tag name="SHAPECLASSNAME" val="TitleOnSlides"/>
  <p:tag name="SHAPECLASSPROTECTIONTYPE" val="9"/>
  <p:tag name="COLORS" val="-2;-2;-2;-2;-3;-2"/>
</p:tagLst>
</file>

<file path=ppt/tags/tag4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4"/>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5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5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5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TitleSupergraphic1"/>
  <p:tag name="COLORSETGROUPCLASSNAME" val="ColorSetGroup4"/>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6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6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4"/>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7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4"/>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ags/tag8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8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8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8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3;-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4"/>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Magenta;-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2011</Words>
  <Application>Microsoft Office PowerPoint</Application>
  <PresentationFormat>Custom</PresentationFormat>
  <Paragraphs>584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Bosch Office Sans</vt:lpstr>
      <vt:lpstr>Consolas</vt:lpstr>
      <vt:lpstr>Wingdings</vt:lpstr>
      <vt:lpstr>Wingdings 3</vt:lpstr>
      <vt:lpstr>Bosch</vt:lpstr>
      <vt:lpstr>    Coding Guideline sharing General C−Coding Rules </vt:lpstr>
      <vt:lpstr>Conditional Operator  Syntax: Conditional expression = (comparison) ? value1 : value2;  Best Practice:  For manually written code, the conditional operator may only be used when value1 and value2 are simple expression such as : variable name or explicit value  Example:  sigLevel_u8 = ( sigLevel_u8 == 0u ) ? 1u : 0u; // toggle sig-state  </vt:lpstr>
      <vt:lpstr>Conditional Operator  Syntax: Conditional expression = (comparison) ? value1 : value2;  Bad Practice:  Function Call or Function like Macros is not allowed   Example:   #define ToggleFunc(x)      x^1u; // Function like Macro to toggle signal level sigLevel_u8 = ( sigLevel_u8 == 0u ) ? ToggleFunc(sigLevel_u8) : 0u; //toggle sig-state  </vt:lpstr>
      <vt:lpstr>Conditional Operator  Syntax: Conditional expression = (comparison) ? value1 : value2;  Bad Practice:  Function Call or Function like Macros is not allowed   Example:   Std_ReturnType ToggleFunc(uint8 sigLevel_u8); //function to toggle signal level Std_ReturnType ToggleFunc(uint8 sigLevel_u8) {  return (sigLevel_u8 ^ 1u); } sigLevel_u8 = ( sigLevel_u8 == 0u ) ? ToggleFunc(sigLevel_u8) : 0u; // toggle sig-state   </vt:lpstr>
      <vt:lpstr>Conditional Operator  Syntax: Conditional expression = (comparison) ? value1 : value2;  For ASCED−SD generated code readability of C−Code has not the same meaning as for manual code. The function logic can easily be followed directly in the related mod  Example:   _t1uint8 = ((!GEVCtl_flgActAgStdLftOutl) ? ExhMod_nrNoxMdlBasMap2_M_Get(_nrInjPatNoxMdl, _nrEquMask) : ExhMod_nrNoxMdlBasMap_M_Get(_nrInjPatNoxMdl, _nrEquMask))); </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Positive logic</vt:lpstr>
      <vt:lpstr>Local variables used in control flow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Guideline sharing General C−Coding Rules</dc:title>
  <dc:creator>Nguyen Ngo Tri Toan (RBVH/EJV31)</dc:creator>
  <cp:lastModifiedBy>Nguyen Ngo Tri Toan (RBVH/EJV31)</cp:lastModifiedBy>
  <cp:revision>44</cp:revision>
  <dcterms:created xsi:type="dcterms:W3CDTF">2018-06-11T04:17:24Z</dcterms:created>
  <dcterms:modified xsi:type="dcterms:W3CDTF">2018-06-13T02:57:21Z</dcterms:modified>
</cp:coreProperties>
</file>