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61" r:id="rId3"/>
    <p:sldId id="263" r:id="rId4"/>
    <p:sldId id="264" r:id="rId5"/>
    <p:sldId id="265" r:id="rId6"/>
    <p:sldId id="266" r:id="rId7"/>
    <p:sldId id="267" r:id="rId8"/>
    <p:sldId id="268" r:id="rId9"/>
    <p:sldId id="272" r:id="rId10"/>
    <p:sldId id="273" r:id="rId11"/>
    <p:sldId id="274" r:id="rId12"/>
    <p:sldId id="275" r:id="rId13"/>
    <p:sldId id="276" r:id="rId14"/>
    <p:sldId id="277" r:id="rId15"/>
    <p:sldId id="278" r:id="rId16"/>
    <p:sldId id="269" r:id="rId17"/>
    <p:sldId id="270" r:id="rId18"/>
    <p:sldId id="280" r:id="rId19"/>
    <p:sldId id="279" r:id="rId20"/>
  </p:sldIdLst>
  <p:sldSz cx="8228013" cy="6170613"/>
  <p:notesSz cx="6858000" cy="9144000"/>
  <p:custDataLst>
    <p:tags r:id="rId21"/>
  </p:custDataLst>
  <p:defaultTextStyle>
    <a:defPPr>
      <a:defRPr lang="en-US"/>
    </a:defPPr>
    <a:lvl1pPr marL="0" algn="l" defTabSz="914400" rtl="0" eaLnBrk="1" latinLnBrk="0" hangingPunct="1">
      <a:buFontTx/>
      <a:buNone/>
      <a:defRPr lang="en-US" sz="1800" b="0" i="0" u="none" kern="1200">
        <a:solidFill>
          <a:schemeClr val="tx1"/>
        </a:solidFill>
        <a:latin typeface="Bosch Office Sans"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0" userDrawn="1">
          <p15:clr>
            <a:srgbClr val="A4A3A4"/>
          </p15:clr>
        </p15:guide>
        <p15:guide id="2" orient="horz" pos="656" userDrawn="1">
          <p15:clr>
            <a:srgbClr val="A4A3A4"/>
          </p15:clr>
        </p15:guide>
        <p15:guide id="3" orient="horz" pos="816" userDrawn="1">
          <p15:clr>
            <a:srgbClr val="A4A3A4"/>
          </p15:clr>
        </p15:guide>
        <p15:guide id="4" orient="horz" pos="3440" userDrawn="1">
          <p15:clr>
            <a:srgbClr val="A4A3A4"/>
          </p15:clr>
        </p15:guide>
        <p15:guide id="5" pos="160" userDrawn="1">
          <p15:clr>
            <a:srgbClr val="A4A3A4"/>
          </p15:clr>
        </p15:guide>
        <p15:guide id="6" pos="5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11" autoAdjust="0"/>
    <p:restoredTop sz="94660"/>
  </p:normalViewPr>
  <p:slideViewPr>
    <p:cSldViewPr snapToGrid="0">
      <p:cViewPr varScale="1">
        <p:scale>
          <a:sx n="143" d="100"/>
          <a:sy n="143" d="100"/>
        </p:scale>
        <p:origin x="1200" y="120"/>
      </p:cViewPr>
      <p:guideLst>
        <p:guide orient="horz" pos="160"/>
        <p:guide orient="horz" pos="656"/>
        <p:guide orient="horz" pos="816"/>
        <p:guide orient="horz" pos="3440"/>
        <p:guide pos="160"/>
        <p:guide pos="50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2A4DC6-DD9B-457D-BF9E-C8CA1A4FA5B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4F453F6-5994-4C9B-83B9-74789B3F5290}">
      <dgm:prSet custT="1"/>
      <dgm:spPr>
        <a:solidFill>
          <a:schemeClr val="accent4"/>
        </a:solidFill>
      </dgm:spPr>
      <dgm:t>
        <a:bodyPr/>
        <a:lstStyle/>
        <a:p>
          <a:pPr rtl="0"/>
          <a:r>
            <a:rPr lang="en-US" sz="1800" smtClean="0"/>
            <a:t>Overview</a:t>
          </a:r>
          <a:endParaRPr lang="en-US" sz="1800"/>
        </a:p>
      </dgm:t>
    </dgm:pt>
    <dgm:pt modelId="{B4530085-35E3-4B44-B2DB-49746859E188}" type="parTrans" cxnId="{138433F2-3930-417A-A90B-8EFC7ED9DC81}">
      <dgm:prSet/>
      <dgm:spPr/>
      <dgm:t>
        <a:bodyPr/>
        <a:lstStyle/>
        <a:p>
          <a:endParaRPr lang="en-US"/>
        </a:p>
      </dgm:t>
    </dgm:pt>
    <dgm:pt modelId="{0F6A5939-6530-4591-96CA-CDDC29E26B4F}" type="sibTrans" cxnId="{138433F2-3930-417A-A90B-8EFC7ED9DC81}">
      <dgm:prSet/>
      <dgm:spPr/>
      <dgm:t>
        <a:bodyPr/>
        <a:lstStyle/>
        <a:p>
          <a:endParaRPr lang="en-US"/>
        </a:p>
      </dgm:t>
    </dgm:pt>
    <dgm:pt modelId="{1C1A3D4E-D124-4478-AA88-52E0802F2A5B}">
      <dgm:prSet custT="1"/>
      <dgm:spPr>
        <a:solidFill>
          <a:schemeClr val="accent4"/>
        </a:solidFill>
      </dgm:spPr>
      <dgm:t>
        <a:bodyPr/>
        <a:lstStyle/>
        <a:p>
          <a:pPr rtl="0"/>
          <a:r>
            <a:rPr lang="en-US" sz="1800" smtClean="0"/>
            <a:t>C99 Compliance</a:t>
          </a:r>
          <a:endParaRPr lang="en-US" sz="1800"/>
        </a:p>
      </dgm:t>
    </dgm:pt>
    <dgm:pt modelId="{071226E2-2470-49B7-9F13-F926BC2E3743}" type="parTrans" cxnId="{65062DC7-FE9A-476A-AE28-924B3446D3E4}">
      <dgm:prSet/>
      <dgm:spPr/>
      <dgm:t>
        <a:bodyPr/>
        <a:lstStyle/>
        <a:p>
          <a:endParaRPr lang="en-US"/>
        </a:p>
      </dgm:t>
    </dgm:pt>
    <dgm:pt modelId="{4372922F-AC71-47DC-9D3D-F2F46D74CFFD}" type="sibTrans" cxnId="{65062DC7-FE9A-476A-AE28-924B3446D3E4}">
      <dgm:prSet/>
      <dgm:spPr/>
      <dgm:t>
        <a:bodyPr/>
        <a:lstStyle/>
        <a:p>
          <a:endParaRPr lang="en-US"/>
        </a:p>
      </dgm:t>
    </dgm:pt>
    <dgm:pt modelId="{527DED8B-D127-492D-BAFC-DEA346ACB4A8}">
      <dgm:prSet custT="1"/>
      <dgm:spPr>
        <a:solidFill>
          <a:schemeClr val="accent4"/>
        </a:solidFill>
      </dgm:spPr>
      <dgm:t>
        <a:bodyPr/>
        <a:lstStyle/>
        <a:p>
          <a:pPr rtl="0"/>
          <a:r>
            <a:rPr lang="en-US" sz="1800" smtClean="0"/>
            <a:t>Controller data width</a:t>
          </a:r>
          <a:endParaRPr lang="en-US" sz="1800"/>
        </a:p>
      </dgm:t>
    </dgm:pt>
    <dgm:pt modelId="{25230D62-0447-4A42-90C2-F2DCBDC84EAA}" type="parTrans" cxnId="{A338D78D-B849-424D-B50B-559311989A19}">
      <dgm:prSet/>
      <dgm:spPr/>
      <dgm:t>
        <a:bodyPr/>
        <a:lstStyle/>
        <a:p>
          <a:endParaRPr lang="en-US"/>
        </a:p>
      </dgm:t>
    </dgm:pt>
    <dgm:pt modelId="{B38E73EC-7D91-4F16-92D0-7889AC91D687}" type="sibTrans" cxnId="{A338D78D-B849-424D-B50B-559311989A19}">
      <dgm:prSet/>
      <dgm:spPr/>
      <dgm:t>
        <a:bodyPr/>
        <a:lstStyle/>
        <a:p>
          <a:endParaRPr lang="en-US"/>
        </a:p>
      </dgm:t>
    </dgm:pt>
    <dgm:pt modelId="{8BCBE595-CB4D-4363-ADD6-AA19EE344169}">
      <dgm:prSet custT="1"/>
      <dgm:spPr>
        <a:solidFill>
          <a:schemeClr val="accent4"/>
        </a:solidFill>
      </dgm:spPr>
      <dgm:t>
        <a:bodyPr/>
        <a:lstStyle/>
        <a:p>
          <a:pPr rtl="0"/>
          <a:r>
            <a:rPr lang="en-US" sz="1800" smtClean="0"/>
            <a:t>Single Bit Handling</a:t>
          </a:r>
          <a:endParaRPr lang="en-US" sz="1800"/>
        </a:p>
      </dgm:t>
    </dgm:pt>
    <dgm:pt modelId="{DC59ECEC-3D8D-4FDF-8430-6595017A2A17}" type="parTrans" cxnId="{A40DD647-F675-4A8D-A6A0-B2A18FA60B38}">
      <dgm:prSet/>
      <dgm:spPr/>
      <dgm:t>
        <a:bodyPr/>
        <a:lstStyle/>
        <a:p>
          <a:endParaRPr lang="en-US"/>
        </a:p>
      </dgm:t>
    </dgm:pt>
    <dgm:pt modelId="{40EC3160-89B2-4CAC-933E-F604700DBA33}" type="sibTrans" cxnId="{A40DD647-F675-4A8D-A6A0-B2A18FA60B38}">
      <dgm:prSet/>
      <dgm:spPr/>
      <dgm:t>
        <a:bodyPr/>
        <a:lstStyle/>
        <a:p>
          <a:endParaRPr lang="en-US"/>
        </a:p>
      </dgm:t>
    </dgm:pt>
    <dgm:pt modelId="{969B3B97-5B05-4A6B-85B4-05E1CEF3A968}">
      <dgm:prSet custT="1"/>
      <dgm:spPr>
        <a:solidFill>
          <a:schemeClr val="accent4"/>
        </a:solidFill>
      </dgm:spPr>
      <dgm:t>
        <a:bodyPr/>
        <a:lstStyle/>
        <a:p>
          <a:pPr rtl="0"/>
          <a:r>
            <a:rPr lang="en-US" sz="1800" smtClean="0"/>
            <a:t>Assembler programming</a:t>
          </a:r>
          <a:endParaRPr lang="en-US" sz="1800"/>
        </a:p>
      </dgm:t>
    </dgm:pt>
    <dgm:pt modelId="{BAA02050-891A-4060-8B3F-E460200AFDE4}" type="parTrans" cxnId="{06A5D043-CE75-4EEC-929C-E82E10523FF8}">
      <dgm:prSet/>
      <dgm:spPr/>
      <dgm:t>
        <a:bodyPr/>
        <a:lstStyle/>
        <a:p>
          <a:endParaRPr lang="en-US"/>
        </a:p>
      </dgm:t>
    </dgm:pt>
    <dgm:pt modelId="{4A0A8E96-95CA-4094-9AED-4F7C3309F411}" type="sibTrans" cxnId="{06A5D043-CE75-4EEC-929C-E82E10523FF8}">
      <dgm:prSet/>
      <dgm:spPr/>
      <dgm:t>
        <a:bodyPr/>
        <a:lstStyle/>
        <a:p>
          <a:endParaRPr lang="en-US"/>
        </a:p>
      </dgm:t>
    </dgm:pt>
    <dgm:pt modelId="{F90ACDE5-2364-4AEE-8CB2-2AC6F4E76CA7}">
      <dgm:prSet custT="1"/>
      <dgm:spPr>
        <a:solidFill>
          <a:schemeClr val="accent4"/>
        </a:solidFill>
      </dgm:spPr>
      <dgm:t>
        <a:bodyPr/>
        <a:lstStyle/>
        <a:p>
          <a:pPr rtl="0"/>
          <a:r>
            <a:rPr lang="en-US" sz="1800" smtClean="0"/>
            <a:t>Intrinsic functions</a:t>
          </a:r>
          <a:endParaRPr lang="en-US" sz="1800"/>
        </a:p>
      </dgm:t>
    </dgm:pt>
    <dgm:pt modelId="{32A35307-97CF-40D7-8988-39E0358981A1}" type="parTrans" cxnId="{BEB45AC5-2224-4698-B592-4FCB51EDB44F}">
      <dgm:prSet/>
      <dgm:spPr/>
      <dgm:t>
        <a:bodyPr/>
        <a:lstStyle/>
        <a:p>
          <a:endParaRPr lang="en-US"/>
        </a:p>
      </dgm:t>
    </dgm:pt>
    <dgm:pt modelId="{06513235-DB84-47A0-8EA3-E9CF7D60472F}" type="sibTrans" cxnId="{BEB45AC5-2224-4698-B592-4FCB51EDB44F}">
      <dgm:prSet/>
      <dgm:spPr/>
      <dgm:t>
        <a:bodyPr/>
        <a:lstStyle/>
        <a:p>
          <a:endParaRPr lang="en-US"/>
        </a:p>
      </dgm:t>
    </dgm:pt>
    <dgm:pt modelId="{F6B093B4-D520-4F8F-9D6D-F16346CFFDE5}" type="pres">
      <dgm:prSet presAssocID="{692A4DC6-DD9B-457D-BF9E-C8CA1A4FA5B8}" presName="linear" presStyleCnt="0">
        <dgm:presLayoutVars>
          <dgm:animLvl val="lvl"/>
          <dgm:resizeHandles val="exact"/>
        </dgm:presLayoutVars>
      </dgm:prSet>
      <dgm:spPr/>
      <dgm:t>
        <a:bodyPr/>
        <a:lstStyle/>
        <a:p>
          <a:endParaRPr lang="en-US"/>
        </a:p>
      </dgm:t>
    </dgm:pt>
    <dgm:pt modelId="{5E8C44C6-9F14-432C-8EF4-C6BAD9599423}" type="pres">
      <dgm:prSet presAssocID="{34F453F6-5994-4C9B-83B9-74789B3F5290}" presName="parentText" presStyleLbl="node1" presStyleIdx="0" presStyleCnt="6" custScaleX="72356" custLinFactNeighborX="-13001">
        <dgm:presLayoutVars>
          <dgm:chMax val="0"/>
          <dgm:bulletEnabled val="1"/>
        </dgm:presLayoutVars>
      </dgm:prSet>
      <dgm:spPr/>
      <dgm:t>
        <a:bodyPr/>
        <a:lstStyle/>
        <a:p>
          <a:endParaRPr lang="en-US"/>
        </a:p>
      </dgm:t>
    </dgm:pt>
    <dgm:pt modelId="{CE3A3415-488D-4716-AB32-B9257CF8014E}" type="pres">
      <dgm:prSet presAssocID="{0F6A5939-6530-4591-96CA-CDDC29E26B4F}" presName="spacer" presStyleCnt="0"/>
      <dgm:spPr/>
    </dgm:pt>
    <dgm:pt modelId="{60A44B5E-DAB9-4333-938C-BBCC673DD40B}" type="pres">
      <dgm:prSet presAssocID="{1C1A3D4E-D124-4478-AA88-52E0802F2A5B}" presName="parentText" presStyleLbl="node1" presStyleIdx="1" presStyleCnt="6" custScaleX="72356" custLinFactNeighborX="-13001">
        <dgm:presLayoutVars>
          <dgm:chMax val="0"/>
          <dgm:bulletEnabled val="1"/>
        </dgm:presLayoutVars>
      </dgm:prSet>
      <dgm:spPr/>
      <dgm:t>
        <a:bodyPr/>
        <a:lstStyle/>
        <a:p>
          <a:endParaRPr lang="en-US"/>
        </a:p>
      </dgm:t>
    </dgm:pt>
    <dgm:pt modelId="{9AA01F48-20EC-48C3-914E-7153E7B49006}" type="pres">
      <dgm:prSet presAssocID="{4372922F-AC71-47DC-9D3D-F2F46D74CFFD}" presName="spacer" presStyleCnt="0"/>
      <dgm:spPr/>
    </dgm:pt>
    <dgm:pt modelId="{4C4C76F0-BEEA-43B3-BC3B-FB2FA0B0153A}" type="pres">
      <dgm:prSet presAssocID="{527DED8B-D127-492D-BAFC-DEA346ACB4A8}" presName="parentText" presStyleLbl="node1" presStyleIdx="2" presStyleCnt="6" custScaleX="72356" custLinFactNeighborX="-13001">
        <dgm:presLayoutVars>
          <dgm:chMax val="0"/>
          <dgm:bulletEnabled val="1"/>
        </dgm:presLayoutVars>
      </dgm:prSet>
      <dgm:spPr/>
      <dgm:t>
        <a:bodyPr/>
        <a:lstStyle/>
        <a:p>
          <a:endParaRPr lang="en-US"/>
        </a:p>
      </dgm:t>
    </dgm:pt>
    <dgm:pt modelId="{136A3567-E923-4796-A97F-FB02C73A61E9}" type="pres">
      <dgm:prSet presAssocID="{B38E73EC-7D91-4F16-92D0-7889AC91D687}" presName="spacer" presStyleCnt="0"/>
      <dgm:spPr/>
    </dgm:pt>
    <dgm:pt modelId="{B97444EB-52F6-4B16-A552-05EAE10B4649}" type="pres">
      <dgm:prSet presAssocID="{8BCBE595-CB4D-4363-ADD6-AA19EE344169}" presName="parentText" presStyleLbl="node1" presStyleIdx="3" presStyleCnt="6" custScaleX="72356" custLinFactNeighborX="-13001">
        <dgm:presLayoutVars>
          <dgm:chMax val="0"/>
          <dgm:bulletEnabled val="1"/>
        </dgm:presLayoutVars>
      </dgm:prSet>
      <dgm:spPr/>
      <dgm:t>
        <a:bodyPr/>
        <a:lstStyle/>
        <a:p>
          <a:endParaRPr lang="en-US"/>
        </a:p>
      </dgm:t>
    </dgm:pt>
    <dgm:pt modelId="{72D610DC-AFDF-4099-B15F-F8ABED05413B}" type="pres">
      <dgm:prSet presAssocID="{40EC3160-89B2-4CAC-933E-F604700DBA33}" presName="spacer" presStyleCnt="0"/>
      <dgm:spPr/>
    </dgm:pt>
    <dgm:pt modelId="{8D5D950D-AAEB-42DC-859D-D8CD57D0ED61}" type="pres">
      <dgm:prSet presAssocID="{969B3B97-5B05-4A6B-85B4-05E1CEF3A968}" presName="parentText" presStyleLbl="node1" presStyleIdx="4" presStyleCnt="6" custScaleX="72356" custLinFactNeighborX="-13001">
        <dgm:presLayoutVars>
          <dgm:chMax val="0"/>
          <dgm:bulletEnabled val="1"/>
        </dgm:presLayoutVars>
      </dgm:prSet>
      <dgm:spPr/>
      <dgm:t>
        <a:bodyPr/>
        <a:lstStyle/>
        <a:p>
          <a:endParaRPr lang="en-US"/>
        </a:p>
      </dgm:t>
    </dgm:pt>
    <dgm:pt modelId="{77645BB1-83E8-406D-9DFC-9EBB199FB86F}" type="pres">
      <dgm:prSet presAssocID="{4A0A8E96-95CA-4094-9AED-4F7C3309F411}" presName="spacer" presStyleCnt="0"/>
      <dgm:spPr/>
    </dgm:pt>
    <dgm:pt modelId="{C2C8F49A-3242-42F4-8E6D-7BA6BEE6ED87}" type="pres">
      <dgm:prSet presAssocID="{F90ACDE5-2364-4AEE-8CB2-2AC6F4E76CA7}" presName="parentText" presStyleLbl="node1" presStyleIdx="5" presStyleCnt="6" custScaleX="72356" custLinFactNeighborX="-13001">
        <dgm:presLayoutVars>
          <dgm:chMax val="0"/>
          <dgm:bulletEnabled val="1"/>
        </dgm:presLayoutVars>
      </dgm:prSet>
      <dgm:spPr/>
      <dgm:t>
        <a:bodyPr/>
        <a:lstStyle/>
        <a:p>
          <a:endParaRPr lang="en-US"/>
        </a:p>
      </dgm:t>
    </dgm:pt>
  </dgm:ptLst>
  <dgm:cxnLst>
    <dgm:cxn modelId="{138433F2-3930-417A-A90B-8EFC7ED9DC81}" srcId="{692A4DC6-DD9B-457D-BF9E-C8CA1A4FA5B8}" destId="{34F453F6-5994-4C9B-83B9-74789B3F5290}" srcOrd="0" destOrd="0" parTransId="{B4530085-35E3-4B44-B2DB-49746859E188}" sibTransId="{0F6A5939-6530-4591-96CA-CDDC29E26B4F}"/>
    <dgm:cxn modelId="{06A5D043-CE75-4EEC-929C-E82E10523FF8}" srcId="{692A4DC6-DD9B-457D-BF9E-C8CA1A4FA5B8}" destId="{969B3B97-5B05-4A6B-85B4-05E1CEF3A968}" srcOrd="4" destOrd="0" parTransId="{BAA02050-891A-4060-8B3F-E460200AFDE4}" sibTransId="{4A0A8E96-95CA-4094-9AED-4F7C3309F411}"/>
    <dgm:cxn modelId="{84FFAF31-85A5-4660-9585-88A812C0303C}" type="presOf" srcId="{1C1A3D4E-D124-4478-AA88-52E0802F2A5B}" destId="{60A44B5E-DAB9-4333-938C-BBCC673DD40B}" srcOrd="0" destOrd="0" presId="urn:microsoft.com/office/officeart/2005/8/layout/vList2"/>
    <dgm:cxn modelId="{A338D78D-B849-424D-B50B-559311989A19}" srcId="{692A4DC6-DD9B-457D-BF9E-C8CA1A4FA5B8}" destId="{527DED8B-D127-492D-BAFC-DEA346ACB4A8}" srcOrd="2" destOrd="0" parTransId="{25230D62-0447-4A42-90C2-F2DCBDC84EAA}" sibTransId="{B38E73EC-7D91-4F16-92D0-7889AC91D687}"/>
    <dgm:cxn modelId="{65062DC7-FE9A-476A-AE28-924B3446D3E4}" srcId="{692A4DC6-DD9B-457D-BF9E-C8CA1A4FA5B8}" destId="{1C1A3D4E-D124-4478-AA88-52E0802F2A5B}" srcOrd="1" destOrd="0" parTransId="{071226E2-2470-49B7-9F13-F926BC2E3743}" sibTransId="{4372922F-AC71-47DC-9D3D-F2F46D74CFFD}"/>
    <dgm:cxn modelId="{65DE7074-A95A-4675-99E9-95AADD703C25}" type="presOf" srcId="{34F453F6-5994-4C9B-83B9-74789B3F5290}" destId="{5E8C44C6-9F14-432C-8EF4-C6BAD9599423}" srcOrd="0" destOrd="0" presId="urn:microsoft.com/office/officeart/2005/8/layout/vList2"/>
    <dgm:cxn modelId="{A40DD647-F675-4A8D-A6A0-B2A18FA60B38}" srcId="{692A4DC6-DD9B-457D-BF9E-C8CA1A4FA5B8}" destId="{8BCBE595-CB4D-4363-ADD6-AA19EE344169}" srcOrd="3" destOrd="0" parTransId="{DC59ECEC-3D8D-4FDF-8430-6595017A2A17}" sibTransId="{40EC3160-89B2-4CAC-933E-F604700DBA33}"/>
    <dgm:cxn modelId="{2FAD5024-AA30-49DB-9015-696D09E5B9EE}" type="presOf" srcId="{527DED8B-D127-492D-BAFC-DEA346ACB4A8}" destId="{4C4C76F0-BEEA-43B3-BC3B-FB2FA0B0153A}" srcOrd="0" destOrd="0" presId="urn:microsoft.com/office/officeart/2005/8/layout/vList2"/>
    <dgm:cxn modelId="{E851D95E-9B61-40D7-B107-3E9D87CC666F}" type="presOf" srcId="{F90ACDE5-2364-4AEE-8CB2-2AC6F4E76CA7}" destId="{C2C8F49A-3242-42F4-8E6D-7BA6BEE6ED87}" srcOrd="0" destOrd="0" presId="urn:microsoft.com/office/officeart/2005/8/layout/vList2"/>
    <dgm:cxn modelId="{C6E6A0BE-07D7-4184-8C06-9578D3D1374F}" type="presOf" srcId="{969B3B97-5B05-4A6B-85B4-05E1CEF3A968}" destId="{8D5D950D-AAEB-42DC-859D-D8CD57D0ED61}" srcOrd="0" destOrd="0" presId="urn:microsoft.com/office/officeart/2005/8/layout/vList2"/>
    <dgm:cxn modelId="{FD2381E8-2FB4-48E0-B566-805A20F8C483}" type="presOf" srcId="{8BCBE595-CB4D-4363-ADD6-AA19EE344169}" destId="{B97444EB-52F6-4B16-A552-05EAE10B4649}" srcOrd="0" destOrd="0" presId="urn:microsoft.com/office/officeart/2005/8/layout/vList2"/>
    <dgm:cxn modelId="{BEB45AC5-2224-4698-B592-4FCB51EDB44F}" srcId="{692A4DC6-DD9B-457D-BF9E-C8CA1A4FA5B8}" destId="{F90ACDE5-2364-4AEE-8CB2-2AC6F4E76CA7}" srcOrd="5" destOrd="0" parTransId="{32A35307-97CF-40D7-8988-39E0358981A1}" sibTransId="{06513235-DB84-47A0-8EA3-E9CF7D60472F}"/>
    <dgm:cxn modelId="{C8274241-D35D-46E9-8601-637BAE65882E}" type="presOf" srcId="{692A4DC6-DD9B-457D-BF9E-C8CA1A4FA5B8}" destId="{F6B093B4-D520-4F8F-9D6D-F16346CFFDE5}" srcOrd="0" destOrd="0" presId="urn:microsoft.com/office/officeart/2005/8/layout/vList2"/>
    <dgm:cxn modelId="{DE24E805-06A5-43C6-BF2B-FAC184B212FC}" type="presParOf" srcId="{F6B093B4-D520-4F8F-9D6D-F16346CFFDE5}" destId="{5E8C44C6-9F14-432C-8EF4-C6BAD9599423}" srcOrd="0" destOrd="0" presId="urn:microsoft.com/office/officeart/2005/8/layout/vList2"/>
    <dgm:cxn modelId="{BC275960-6225-4DE7-821C-4BC79225B86C}" type="presParOf" srcId="{F6B093B4-D520-4F8F-9D6D-F16346CFFDE5}" destId="{CE3A3415-488D-4716-AB32-B9257CF8014E}" srcOrd="1" destOrd="0" presId="urn:microsoft.com/office/officeart/2005/8/layout/vList2"/>
    <dgm:cxn modelId="{B9DB79FC-9982-472D-8FEF-4FE88E71C6E6}" type="presParOf" srcId="{F6B093B4-D520-4F8F-9D6D-F16346CFFDE5}" destId="{60A44B5E-DAB9-4333-938C-BBCC673DD40B}" srcOrd="2" destOrd="0" presId="urn:microsoft.com/office/officeart/2005/8/layout/vList2"/>
    <dgm:cxn modelId="{1A56B60D-C1F6-4B4A-A2E5-1FFB7DF7D7BA}" type="presParOf" srcId="{F6B093B4-D520-4F8F-9D6D-F16346CFFDE5}" destId="{9AA01F48-20EC-48C3-914E-7153E7B49006}" srcOrd="3" destOrd="0" presId="urn:microsoft.com/office/officeart/2005/8/layout/vList2"/>
    <dgm:cxn modelId="{6F3B3204-FA62-4F3E-9944-7237E4282604}" type="presParOf" srcId="{F6B093B4-D520-4F8F-9D6D-F16346CFFDE5}" destId="{4C4C76F0-BEEA-43B3-BC3B-FB2FA0B0153A}" srcOrd="4" destOrd="0" presId="urn:microsoft.com/office/officeart/2005/8/layout/vList2"/>
    <dgm:cxn modelId="{58561B12-EB87-49A9-92C8-8A9A2A2614CF}" type="presParOf" srcId="{F6B093B4-D520-4F8F-9D6D-F16346CFFDE5}" destId="{136A3567-E923-4796-A97F-FB02C73A61E9}" srcOrd="5" destOrd="0" presId="urn:microsoft.com/office/officeart/2005/8/layout/vList2"/>
    <dgm:cxn modelId="{B8A19FE3-C949-41B0-899D-9B7964138DFB}" type="presParOf" srcId="{F6B093B4-D520-4F8F-9D6D-F16346CFFDE5}" destId="{B97444EB-52F6-4B16-A552-05EAE10B4649}" srcOrd="6" destOrd="0" presId="urn:microsoft.com/office/officeart/2005/8/layout/vList2"/>
    <dgm:cxn modelId="{45AF2B77-73A0-424C-9EFE-D8B05EAF1B1D}" type="presParOf" srcId="{F6B093B4-D520-4F8F-9D6D-F16346CFFDE5}" destId="{72D610DC-AFDF-4099-B15F-F8ABED05413B}" srcOrd="7" destOrd="0" presId="urn:microsoft.com/office/officeart/2005/8/layout/vList2"/>
    <dgm:cxn modelId="{C3BE030D-2489-4A97-A5CA-865FC6C8796C}" type="presParOf" srcId="{F6B093B4-D520-4F8F-9D6D-F16346CFFDE5}" destId="{8D5D950D-AAEB-42DC-859D-D8CD57D0ED61}" srcOrd="8" destOrd="0" presId="urn:microsoft.com/office/officeart/2005/8/layout/vList2"/>
    <dgm:cxn modelId="{C029BB5E-606D-4F8D-A5F5-38A7E00AFF29}" type="presParOf" srcId="{F6B093B4-D520-4F8F-9D6D-F16346CFFDE5}" destId="{77645BB1-83E8-406D-9DFC-9EBB199FB86F}" srcOrd="9" destOrd="0" presId="urn:microsoft.com/office/officeart/2005/8/layout/vList2"/>
    <dgm:cxn modelId="{BD0B42C3-6958-4DCF-A588-CF575591CEFF}" type="presParOf" srcId="{F6B093B4-D520-4F8F-9D6D-F16346CFFDE5}" destId="{C2C8F49A-3242-42F4-8E6D-7BA6BEE6ED87}" srcOrd="10" destOrd="0" presId="urn:microsoft.com/office/officeart/2005/8/layout/vList2"/>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8C44C6-9F14-432C-8EF4-C6BAD9599423}">
      <dsp:nvSpPr>
        <dsp:cNvPr id="0" name=""/>
        <dsp:cNvSpPr/>
      </dsp:nvSpPr>
      <dsp:spPr>
        <a:xfrm>
          <a:off x="63290" y="56549"/>
          <a:ext cx="5577851" cy="599040"/>
        </a:xfrm>
        <a:prstGeom prst="round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smtClean="0"/>
            <a:t>Overview</a:t>
          </a:r>
          <a:endParaRPr lang="en-US" sz="1800" kern="1200"/>
        </a:p>
      </dsp:txBody>
      <dsp:txXfrm>
        <a:off x="92533" y="85792"/>
        <a:ext cx="5519365" cy="540554"/>
      </dsp:txXfrm>
    </dsp:sp>
    <dsp:sp modelId="{60A44B5E-DAB9-4333-938C-BBCC673DD40B}">
      <dsp:nvSpPr>
        <dsp:cNvPr id="0" name=""/>
        <dsp:cNvSpPr/>
      </dsp:nvSpPr>
      <dsp:spPr>
        <a:xfrm>
          <a:off x="63290" y="747749"/>
          <a:ext cx="5577851" cy="599040"/>
        </a:xfrm>
        <a:prstGeom prst="round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smtClean="0"/>
            <a:t>C99 Compliance</a:t>
          </a:r>
          <a:endParaRPr lang="en-US" sz="1800" kern="1200"/>
        </a:p>
      </dsp:txBody>
      <dsp:txXfrm>
        <a:off x="92533" y="776992"/>
        <a:ext cx="5519365" cy="540554"/>
      </dsp:txXfrm>
    </dsp:sp>
    <dsp:sp modelId="{4C4C76F0-BEEA-43B3-BC3B-FB2FA0B0153A}">
      <dsp:nvSpPr>
        <dsp:cNvPr id="0" name=""/>
        <dsp:cNvSpPr/>
      </dsp:nvSpPr>
      <dsp:spPr>
        <a:xfrm>
          <a:off x="63290" y="1438950"/>
          <a:ext cx="5577851" cy="599040"/>
        </a:xfrm>
        <a:prstGeom prst="round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smtClean="0"/>
            <a:t>Controller data width</a:t>
          </a:r>
          <a:endParaRPr lang="en-US" sz="1800" kern="1200"/>
        </a:p>
      </dsp:txBody>
      <dsp:txXfrm>
        <a:off x="92533" y="1468193"/>
        <a:ext cx="5519365" cy="540554"/>
      </dsp:txXfrm>
    </dsp:sp>
    <dsp:sp modelId="{B97444EB-52F6-4B16-A552-05EAE10B4649}">
      <dsp:nvSpPr>
        <dsp:cNvPr id="0" name=""/>
        <dsp:cNvSpPr/>
      </dsp:nvSpPr>
      <dsp:spPr>
        <a:xfrm>
          <a:off x="63290" y="2130150"/>
          <a:ext cx="5577851" cy="599040"/>
        </a:xfrm>
        <a:prstGeom prst="round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smtClean="0"/>
            <a:t>Single Bit Handling</a:t>
          </a:r>
          <a:endParaRPr lang="en-US" sz="1800" kern="1200"/>
        </a:p>
      </dsp:txBody>
      <dsp:txXfrm>
        <a:off x="92533" y="2159393"/>
        <a:ext cx="5519365" cy="540554"/>
      </dsp:txXfrm>
    </dsp:sp>
    <dsp:sp modelId="{8D5D950D-AAEB-42DC-859D-D8CD57D0ED61}">
      <dsp:nvSpPr>
        <dsp:cNvPr id="0" name=""/>
        <dsp:cNvSpPr/>
      </dsp:nvSpPr>
      <dsp:spPr>
        <a:xfrm>
          <a:off x="63290" y="2821350"/>
          <a:ext cx="5577851" cy="599040"/>
        </a:xfrm>
        <a:prstGeom prst="round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smtClean="0"/>
            <a:t>Assembler programming</a:t>
          </a:r>
          <a:endParaRPr lang="en-US" sz="1800" kern="1200"/>
        </a:p>
      </dsp:txBody>
      <dsp:txXfrm>
        <a:off x="92533" y="2850593"/>
        <a:ext cx="5519365" cy="540554"/>
      </dsp:txXfrm>
    </dsp:sp>
    <dsp:sp modelId="{C2C8F49A-3242-42F4-8E6D-7BA6BEE6ED87}">
      <dsp:nvSpPr>
        <dsp:cNvPr id="0" name=""/>
        <dsp:cNvSpPr/>
      </dsp:nvSpPr>
      <dsp:spPr>
        <a:xfrm>
          <a:off x="63290" y="3512550"/>
          <a:ext cx="5577851" cy="599040"/>
        </a:xfrm>
        <a:prstGeom prst="round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smtClean="0"/>
            <a:t>Intrinsic functions</a:t>
          </a:r>
          <a:endParaRPr lang="en-US" sz="1800" kern="1200"/>
        </a:p>
      </dsp:txBody>
      <dsp:txXfrm>
        <a:off x="92533" y="3541793"/>
        <a:ext cx="5519365" cy="54055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1"/>
            </p:custDataLst>
          </p:nvPr>
        </p:nvSpPr>
        <p:spPr>
          <a:xfrm>
            <a:off x="0" y="0"/>
            <a:ext cx="1270000" cy="1270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lvl1pPr marL="0" indent="0" algn="l">
              <a:lnSpc>
                <a:spcPct val="100000"/>
              </a:lnSpc>
              <a:spcBef>
                <a:spcPts val="0"/>
              </a:spcBef>
              <a:spcAft>
                <a:spcPts val="0"/>
              </a:spcAft>
              <a:buClrTx/>
              <a:buSzPct val="100000"/>
              <a:buFontTx/>
              <a:buNone/>
              <a:defRPr sz="100" b="0" i="0" u="none" spc="0">
                <a:solidFill>
                  <a:schemeClr val="tx1"/>
                </a:solidFill>
                <a:latin typeface="Bosch Office Sans" pitchFamily="2" charset="0"/>
              </a:defRPr>
            </a:lvl1pPr>
            <a:lvl2pPr marL="308576" indent="0" algn="ctr">
              <a:buNone/>
              <a:defRPr sz="1350"/>
            </a:lvl2pPr>
            <a:lvl3pPr marL="617152" indent="0" algn="ctr">
              <a:buNone/>
              <a:defRPr sz="1215"/>
            </a:lvl3pPr>
            <a:lvl4pPr marL="925728" indent="0" algn="ctr">
              <a:buNone/>
              <a:defRPr sz="1080"/>
            </a:lvl4pPr>
            <a:lvl5pPr marL="1234304" indent="0" algn="ctr">
              <a:buNone/>
              <a:defRPr sz="1080"/>
            </a:lvl5pPr>
            <a:lvl6pPr marL="1542879" indent="0" algn="ctr">
              <a:buNone/>
              <a:defRPr sz="1080"/>
            </a:lvl6pPr>
            <a:lvl7pPr marL="1851455" indent="0" algn="ctr">
              <a:buNone/>
              <a:defRPr sz="1080"/>
            </a:lvl7pPr>
            <a:lvl8pPr marL="2160032" indent="0" algn="ctr">
              <a:buNone/>
              <a:defRPr sz="1080"/>
            </a:lvl8pPr>
            <a:lvl9pPr marL="2468607" indent="0" algn="ctr">
              <a:buNone/>
              <a:defRPr sz="1080"/>
            </a:lvl9pPr>
          </a:lstStyle>
          <a:p>
            <a:r>
              <a:rPr lang="en-US" smtClean="0"/>
              <a:t>Click to edit Master subtitle style</a:t>
            </a:r>
            <a:endParaRPr lang="de-DE" dirty="0"/>
          </a:p>
        </p:txBody>
      </p:sp>
      <p:sp>
        <p:nvSpPr>
          <p:cNvPr id="2" name="Title 1"/>
          <p:cNvSpPr>
            <a:spLocks noGrp="1"/>
          </p:cNvSpPr>
          <p:nvPr>
            <p:ph type="ctrTitle"/>
            <p:custDataLst>
              <p:tags r:id="rId2"/>
            </p:custDataLst>
          </p:nvPr>
        </p:nvSpPr>
        <p:spPr>
          <a:xfrm>
            <a:off x="259080" y="259080"/>
            <a:ext cx="7277100" cy="52044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chorCtr="0">
            <a:normAutofit/>
          </a:bodyPr>
          <a:lstStyle>
            <a:lvl1pPr algn="l">
              <a:lnSpc>
                <a:spcPct val="90000"/>
              </a:lnSpc>
              <a:spcBef>
                <a:spcPts val="0"/>
              </a:spcBef>
              <a:spcAft>
                <a:spcPts val="0"/>
              </a:spcAft>
              <a:buFontTx/>
              <a:buNone/>
              <a:defRPr sz="8000" b="0" i="0" u="none" cap="all" spc="0">
                <a:solidFill>
                  <a:srgbClr val="FFFFFF"/>
                </a:solidFill>
                <a:latin typeface="Bosch Office Sans" pitchFamily="2" charset="0"/>
              </a:defRPr>
            </a:lvl1pPr>
          </a:lstStyle>
          <a:p>
            <a:r>
              <a:rPr lang="en-US" smtClean="0"/>
              <a:t>Click to edit Master title style</a:t>
            </a:r>
            <a:endParaRPr lang="de-DE" dirty="0"/>
          </a:p>
        </p:txBody>
      </p:sp>
    </p:spTree>
    <p:extLst>
      <p:ext uri="{BB962C8B-B14F-4D97-AF65-F5344CB8AC3E}">
        <p14:creationId xmlns:p14="http://schemas.microsoft.com/office/powerpoint/2010/main" val="1508404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Tree>
    <p:extLst>
      <p:ext uri="{BB962C8B-B14F-4D97-AF65-F5344CB8AC3E}">
        <p14:creationId xmlns:p14="http://schemas.microsoft.com/office/powerpoint/2010/main" val="154694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889625" y="328614"/>
            <a:ext cx="1773238" cy="5229225"/>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565152" y="328614"/>
            <a:ext cx="5172075" cy="5229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552931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91716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342708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61976" y="1538290"/>
            <a:ext cx="7096125" cy="2566987"/>
          </a:xfrm>
        </p:spPr>
        <p:txBody>
          <a:bodyPr anchor="b"/>
          <a:lstStyle>
            <a:lvl1pPr>
              <a:defRPr sz="4049"/>
            </a:lvl1pPr>
          </a:lstStyle>
          <a:p>
            <a:r>
              <a:rPr lang="en-US" smtClean="0"/>
              <a:t>Click to edit Master title style</a:t>
            </a:r>
            <a:endParaRPr lang="de-DE"/>
          </a:p>
        </p:txBody>
      </p:sp>
      <p:sp>
        <p:nvSpPr>
          <p:cNvPr id="3" name="Text Placeholder 2"/>
          <p:cNvSpPr>
            <a:spLocks noGrp="1"/>
          </p:cNvSpPr>
          <p:nvPr>
            <p:ph type="body" idx="1"/>
          </p:nvPr>
        </p:nvSpPr>
        <p:spPr>
          <a:xfrm>
            <a:off x="561976" y="4129088"/>
            <a:ext cx="7096125" cy="1350962"/>
          </a:xfrm>
        </p:spPr>
        <p:txBody>
          <a:bodyPr/>
          <a:lstStyle>
            <a:lvl1pPr marL="0" indent="0">
              <a:buNone/>
              <a:defRPr sz="1620">
                <a:solidFill>
                  <a:schemeClr val="tx1">
                    <a:tint val="75000"/>
                  </a:schemeClr>
                </a:solidFill>
              </a:defRPr>
            </a:lvl1pPr>
            <a:lvl2pPr marL="308576" indent="0">
              <a:buNone/>
              <a:defRPr sz="1350">
                <a:solidFill>
                  <a:schemeClr val="tx1">
                    <a:tint val="75000"/>
                  </a:schemeClr>
                </a:solidFill>
              </a:defRPr>
            </a:lvl2pPr>
            <a:lvl3pPr marL="617152" indent="0">
              <a:buNone/>
              <a:defRPr sz="1215">
                <a:solidFill>
                  <a:schemeClr val="tx1">
                    <a:tint val="75000"/>
                  </a:schemeClr>
                </a:solidFill>
              </a:defRPr>
            </a:lvl3pPr>
            <a:lvl4pPr marL="925728" indent="0">
              <a:buNone/>
              <a:defRPr sz="1080">
                <a:solidFill>
                  <a:schemeClr val="tx1">
                    <a:tint val="75000"/>
                  </a:schemeClr>
                </a:solidFill>
              </a:defRPr>
            </a:lvl4pPr>
            <a:lvl5pPr marL="1234304" indent="0">
              <a:buNone/>
              <a:defRPr sz="1080">
                <a:solidFill>
                  <a:schemeClr val="tx1">
                    <a:tint val="75000"/>
                  </a:schemeClr>
                </a:solidFill>
              </a:defRPr>
            </a:lvl5pPr>
            <a:lvl6pPr marL="1542879" indent="0">
              <a:buNone/>
              <a:defRPr sz="1080">
                <a:solidFill>
                  <a:schemeClr val="tx1">
                    <a:tint val="75000"/>
                  </a:schemeClr>
                </a:solidFill>
              </a:defRPr>
            </a:lvl6pPr>
            <a:lvl7pPr marL="1851455" indent="0">
              <a:buNone/>
              <a:defRPr sz="1080">
                <a:solidFill>
                  <a:schemeClr val="tx1">
                    <a:tint val="75000"/>
                  </a:schemeClr>
                </a:solidFill>
              </a:defRPr>
            </a:lvl7pPr>
            <a:lvl8pPr marL="2160032" indent="0">
              <a:buNone/>
              <a:defRPr sz="1080">
                <a:solidFill>
                  <a:schemeClr val="tx1">
                    <a:tint val="75000"/>
                  </a:schemeClr>
                </a:solidFill>
              </a:defRPr>
            </a:lvl8pPr>
            <a:lvl9pPr marL="2468607" indent="0">
              <a:buNone/>
              <a:defRPr sz="108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676376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259200" y="1296000"/>
            <a:ext cx="3646800" cy="416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4320001" y="1295999"/>
            <a:ext cx="3646800" cy="416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1706203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66740" y="328613"/>
            <a:ext cx="7096125" cy="1192212"/>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566740" y="1512888"/>
            <a:ext cx="3481387" cy="741362"/>
          </a:xfrm>
        </p:spPr>
        <p:txBody>
          <a:bodyPr anchor="b"/>
          <a:lstStyle>
            <a:lvl1pPr marL="0" indent="0">
              <a:buNone/>
              <a:defRPr sz="1620" b="1"/>
            </a:lvl1pPr>
            <a:lvl2pPr marL="308576" indent="0">
              <a:buNone/>
              <a:defRPr sz="1350" b="1"/>
            </a:lvl2pPr>
            <a:lvl3pPr marL="617152" indent="0">
              <a:buNone/>
              <a:defRPr sz="1215" b="1"/>
            </a:lvl3pPr>
            <a:lvl4pPr marL="925728" indent="0">
              <a:buNone/>
              <a:defRPr sz="1080" b="1"/>
            </a:lvl4pPr>
            <a:lvl5pPr marL="1234304" indent="0">
              <a:buNone/>
              <a:defRPr sz="1080" b="1"/>
            </a:lvl5pPr>
            <a:lvl6pPr marL="1542879" indent="0">
              <a:buNone/>
              <a:defRPr sz="1080" b="1"/>
            </a:lvl6pPr>
            <a:lvl7pPr marL="1851455" indent="0">
              <a:buNone/>
              <a:defRPr sz="1080" b="1"/>
            </a:lvl7pPr>
            <a:lvl8pPr marL="2160032" indent="0">
              <a:buNone/>
              <a:defRPr sz="1080" b="1"/>
            </a:lvl8pPr>
            <a:lvl9pPr marL="2468607" indent="0">
              <a:buNone/>
              <a:defRPr sz="1080" b="1"/>
            </a:lvl9pPr>
          </a:lstStyle>
          <a:p>
            <a:pPr lvl="0"/>
            <a:r>
              <a:rPr lang="en-US" smtClean="0"/>
              <a:t>Click to edit Master text styles</a:t>
            </a:r>
          </a:p>
        </p:txBody>
      </p:sp>
      <p:sp>
        <p:nvSpPr>
          <p:cNvPr id="4" name="Content Placeholder 3"/>
          <p:cNvSpPr>
            <a:spLocks noGrp="1"/>
          </p:cNvSpPr>
          <p:nvPr>
            <p:ph sz="half" idx="2"/>
          </p:nvPr>
        </p:nvSpPr>
        <p:spPr>
          <a:xfrm>
            <a:off x="566740" y="2254251"/>
            <a:ext cx="3481387" cy="3314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5" name="Text Placeholder 4"/>
          <p:cNvSpPr>
            <a:spLocks noGrp="1"/>
          </p:cNvSpPr>
          <p:nvPr>
            <p:ph type="body" sz="quarter" idx="3"/>
          </p:nvPr>
        </p:nvSpPr>
        <p:spPr>
          <a:xfrm>
            <a:off x="4165600" y="1512888"/>
            <a:ext cx="3497263" cy="741362"/>
          </a:xfrm>
        </p:spPr>
        <p:txBody>
          <a:bodyPr anchor="b"/>
          <a:lstStyle>
            <a:lvl1pPr marL="0" indent="0">
              <a:buNone/>
              <a:defRPr sz="1620" b="1"/>
            </a:lvl1pPr>
            <a:lvl2pPr marL="308576" indent="0">
              <a:buNone/>
              <a:defRPr sz="1350" b="1"/>
            </a:lvl2pPr>
            <a:lvl3pPr marL="617152" indent="0">
              <a:buNone/>
              <a:defRPr sz="1215" b="1"/>
            </a:lvl3pPr>
            <a:lvl4pPr marL="925728" indent="0">
              <a:buNone/>
              <a:defRPr sz="1080" b="1"/>
            </a:lvl4pPr>
            <a:lvl5pPr marL="1234304" indent="0">
              <a:buNone/>
              <a:defRPr sz="1080" b="1"/>
            </a:lvl5pPr>
            <a:lvl6pPr marL="1542879" indent="0">
              <a:buNone/>
              <a:defRPr sz="1080" b="1"/>
            </a:lvl6pPr>
            <a:lvl7pPr marL="1851455" indent="0">
              <a:buNone/>
              <a:defRPr sz="1080" b="1"/>
            </a:lvl7pPr>
            <a:lvl8pPr marL="2160032" indent="0">
              <a:buNone/>
              <a:defRPr sz="1080" b="1"/>
            </a:lvl8pPr>
            <a:lvl9pPr marL="2468607" indent="0">
              <a:buNone/>
              <a:defRPr sz="1080" b="1"/>
            </a:lvl9pPr>
          </a:lstStyle>
          <a:p>
            <a:pPr lvl="0"/>
            <a:r>
              <a:rPr lang="en-US" smtClean="0"/>
              <a:t>Click to edit Master text styles</a:t>
            </a:r>
          </a:p>
        </p:txBody>
      </p:sp>
      <p:sp>
        <p:nvSpPr>
          <p:cNvPr id="6" name="Content Placeholder 5"/>
          <p:cNvSpPr>
            <a:spLocks noGrp="1"/>
          </p:cNvSpPr>
          <p:nvPr>
            <p:ph sz="quarter" idx="4"/>
          </p:nvPr>
        </p:nvSpPr>
        <p:spPr>
          <a:xfrm>
            <a:off x="4165600" y="2254251"/>
            <a:ext cx="3497263" cy="3314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202166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Tree>
    <p:extLst>
      <p:ext uri="{BB962C8B-B14F-4D97-AF65-F5344CB8AC3E}">
        <p14:creationId xmlns:p14="http://schemas.microsoft.com/office/powerpoint/2010/main" val="4155061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5376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6739" y="411163"/>
            <a:ext cx="2654300" cy="1439862"/>
          </a:xfrm>
        </p:spPr>
        <p:txBody>
          <a:bodyPr anchor="b"/>
          <a:lstStyle>
            <a:lvl1pPr>
              <a:defRPr sz="2160"/>
            </a:lvl1pPr>
          </a:lstStyle>
          <a:p>
            <a:r>
              <a:rPr lang="en-US" smtClean="0"/>
              <a:t>Click to edit Master title style</a:t>
            </a:r>
            <a:endParaRPr lang="de-DE"/>
          </a:p>
        </p:txBody>
      </p:sp>
      <p:sp>
        <p:nvSpPr>
          <p:cNvPr id="3" name="Content Placeholder 2"/>
          <p:cNvSpPr>
            <a:spLocks noGrp="1"/>
          </p:cNvSpPr>
          <p:nvPr>
            <p:ph idx="1"/>
          </p:nvPr>
        </p:nvSpPr>
        <p:spPr>
          <a:xfrm>
            <a:off x="3497263" y="889001"/>
            <a:ext cx="4165600" cy="4384675"/>
          </a:xfrm>
        </p:spPr>
        <p:txBody>
          <a:bodyPr/>
          <a:lstStyle>
            <a:lvl1pPr>
              <a:defRPr sz="2160"/>
            </a:lvl1pPr>
            <a:lvl2pPr>
              <a:defRPr sz="1890"/>
            </a:lvl2pPr>
            <a:lvl3pPr>
              <a:defRPr sz="162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566739" y="1851025"/>
            <a:ext cx="2654300" cy="3429000"/>
          </a:xfrm>
        </p:spPr>
        <p:txBody>
          <a:bodyPr/>
          <a:lstStyle>
            <a:lvl1pPr marL="0" indent="0">
              <a:buNone/>
              <a:defRPr sz="1080"/>
            </a:lvl1pPr>
            <a:lvl2pPr marL="308576" indent="0">
              <a:buNone/>
              <a:defRPr sz="945"/>
            </a:lvl2pPr>
            <a:lvl3pPr marL="617152" indent="0">
              <a:buNone/>
              <a:defRPr sz="810"/>
            </a:lvl3pPr>
            <a:lvl4pPr marL="925728" indent="0">
              <a:buNone/>
              <a:defRPr sz="675"/>
            </a:lvl4pPr>
            <a:lvl5pPr marL="1234304" indent="0">
              <a:buNone/>
              <a:defRPr sz="675"/>
            </a:lvl5pPr>
            <a:lvl6pPr marL="1542879" indent="0">
              <a:buNone/>
              <a:defRPr sz="675"/>
            </a:lvl6pPr>
            <a:lvl7pPr marL="1851455" indent="0">
              <a:buNone/>
              <a:defRPr sz="675"/>
            </a:lvl7pPr>
            <a:lvl8pPr marL="2160032" indent="0">
              <a:buNone/>
              <a:defRPr sz="675"/>
            </a:lvl8pPr>
            <a:lvl9pPr marL="2468607" indent="0">
              <a:buNone/>
              <a:defRPr sz="675"/>
            </a:lvl9pPr>
          </a:lstStyle>
          <a:p>
            <a:pPr lvl="0"/>
            <a:r>
              <a:rPr lang="en-US" smtClean="0"/>
              <a:t>Click to edit Master text styles</a:t>
            </a:r>
          </a:p>
        </p:txBody>
      </p:sp>
    </p:spTree>
    <p:extLst>
      <p:ext uri="{BB962C8B-B14F-4D97-AF65-F5344CB8AC3E}">
        <p14:creationId xmlns:p14="http://schemas.microsoft.com/office/powerpoint/2010/main" val="1043961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6739" y="411163"/>
            <a:ext cx="2654300" cy="1439862"/>
          </a:xfrm>
        </p:spPr>
        <p:txBody>
          <a:bodyPr anchor="b"/>
          <a:lstStyle>
            <a:lvl1pPr>
              <a:defRPr sz="2160"/>
            </a:lvl1pPr>
          </a:lstStyle>
          <a:p>
            <a:r>
              <a:rPr lang="en-US" smtClean="0"/>
              <a:t>Click to edit Master title style</a:t>
            </a:r>
            <a:endParaRPr lang="de-DE"/>
          </a:p>
        </p:txBody>
      </p:sp>
      <p:sp>
        <p:nvSpPr>
          <p:cNvPr id="3" name="Picture Placeholder 2"/>
          <p:cNvSpPr>
            <a:spLocks noGrp="1"/>
          </p:cNvSpPr>
          <p:nvPr>
            <p:ph type="pic" idx="1"/>
          </p:nvPr>
        </p:nvSpPr>
        <p:spPr>
          <a:xfrm>
            <a:off x="3497263" y="889001"/>
            <a:ext cx="4165600" cy="4384675"/>
          </a:xfrm>
        </p:spPr>
        <p:txBody>
          <a:bodyPr/>
          <a:lstStyle>
            <a:lvl1pPr marL="0" indent="0">
              <a:buNone/>
              <a:defRPr sz="2160"/>
            </a:lvl1pPr>
            <a:lvl2pPr marL="308576" indent="0">
              <a:buNone/>
              <a:defRPr sz="1890"/>
            </a:lvl2pPr>
            <a:lvl3pPr marL="617152" indent="0">
              <a:buNone/>
              <a:defRPr sz="1620"/>
            </a:lvl3pPr>
            <a:lvl4pPr marL="925728" indent="0">
              <a:buNone/>
              <a:defRPr sz="1350"/>
            </a:lvl4pPr>
            <a:lvl5pPr marL="1234304" indent="0">
              <a:buNone/>
              <a:defRPr sz="1350"/>
            </a:lvl5pPr>
            <a:lvl6pPr marL="1542879" indent="0">
              <a:buNone/>
              <a:defRPr sz="1350"/>
            </a:lvl6pPr>
            <a:lvl7pPr marL="1851455" indent="0">
              <a:buNone/>
              <a:defRPr sz="1350"/>
            </a:lvl7pPr>
            <a:lvl8pPr marL="2160032" indent="0">
              <a:buNone/>
              <a:defRPr sz="1350"/>
            </a:lvl8pPr>
            <a:lvl9pPr marL="2468607" indent="0">
              <a:buNone/>
              <a:defRPr sz="1350"/>
            </a:lvl9pPr>
          </a:lstStyle>
          <a:p>
            <a:r>
              <a:rPr lang="en-US" smtClean="0"/>
              <a:t>Click icon to add picture</a:t>
            </a:r>
            <a:endParaRPr lang="de-DE"/>
          </a:p>
        </p:txBody>
      </p:sp>
      <p:sp>
        <p:nvSpPr>
          <p:cNvPr id="4" name="Text Placeholder 3"/>
          <p:cNvSpPr>
            <a:spLocks noGrp="1"/>
          </p:cNvSpPr>
          <p:nvPr>
            <p:ph type="body" sz="half" idx="2"/>
          </p:nvPr>
        </p:nvSpPr>
        <p:spPr>
          <a:xfrm>
            <a:off x="566739" y="1851025"/>
            <a:ext cx="2654300" cy="3429000"/>
          </a:xfrm>
        </p:spPr>
        <p:txBody>
          <a:bodyPr/>
          <a:lstStyle>
            <a:lvl1pPr marL="0" indent="0">
              <a:buNone/>
              <a:defRPr sz="1080"/>
            </a:lvl1pPr>
            <a:lvl2pPr marL="308576" indent="0">
              <a:buNone/>
              <a:defRPr sz="945"/>
            </a:lvl2pPr>
            <a:lvl3pPr marL="617152" indent="0">
              <a:buNone/>
              <a:defRPr sz="810"/>
            </a:lvl3pPr>
            <a:lvl4pPr marL="925728" indent="0">
              <a:buNone/>
              <a:defRPr sz="675"/>
            </a:lvl4pPr>
            <a:lvl5pPr marL="1234304" indent="0">
              <a:buNone/>
              <a:defRPr sz="675"/>
            </a:lvl5pPr>
            <a:lvl6pPr marL="1542879" indent="0">
              <a:buNone/>
              <a:defRPr sz="675"/>
            </a:lvl6pPr>
            <a:lvl7pPr marL="1851455" indent="0">
              <a:buNone/>
              <a:defRPr sz="675"/>
            </a:lvl7pPr>
            <a:lvl8pPr marL="2160032" indent="0">
              <a:buNone/>
              <a:defRPr sz="675"/>
            </a:lvl8pPr>
            <a:lvl9pPr marL="2468607" indent="0">
              <a:buNone/>
              <a:defRPr sz="675"/>
            </a:lvl9pPr>
          </a:lstStyle>
          <a:p>
            <a:pPr lvl="0"/>
            <a:r>
              <a:rPr lang="en-US" smtClean="0"/>
              <a:t>Click to edit Master text styles</a:t>
            </a:r>
          </a:p>
        </p:txBody>
      </p:sp>
    </p:spTree>
    <p:extLst>
      <p:ext uri="{BB962C8B-B14F-4D97-AF65-F5344CB8AC3E}">
        <p14:creationId xmlns:p14="http://schemas.microsoft.com/office/powerpoint/2010/main" val="3902629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200" y="648000"/>
            <a:ext cx="6166800" cy="388800"/>
          </a:xfrm>
          <a:prstGeom prst="rect">
            <a:avLst/>
          </a:prstGeom>
        </p:spPr>
        <p:txBody>
          <a:bodyPr vert="horz" lIns="0" tIns="0" rIns="0" bIns="0" rtlCol="0" anchor="ctr">
            <a:noAutofit/>
          </a:bodyPr>
          <a:lstStyle/>
          <a:p>
            <a:r>
              <a:rPr lang="en-US" smtClean="0"/>
              <a:t>Click to edit Master title style</a:t>
            </a:r>
            <a:endParaRPr lang="de-DE" dirty="0"/>
          </a:p>
        </p:txBody>
      </p:sp>
      <p:sp>
        <p:nvSpPr>
          <p:cNvPr id="3" name="Text Placeholder 2"/>
          <p:cNvSpPr>
            <a:spLocks noGrp="1"/>
          </p:cNvSpPr>
          <p:nvPr>
            <p:ph type="body" idx="1"/>
          </p:nvPr>
        </p:nvSpPr>
        <p:spPr>
          <a:xfrm>
            <a:off x="259201" y="1296000"/>
            <a:ext cx="7707600" cy="41688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pic>
        <p:nvPicPr>
          <p:cNvPr id="7" name="Picture 6"/>
          <p:cNvPicPr>
            <a:picLocks/>
          </p:cNvPicPr>
          <p:nvPr userDrawn="1">
            <p:custDataLst>
              <p:tags r:id="rId14"/>
            </p:custDataLst>
          </p:nvPr>
        </p:nvPicPr>
        <p:blipFill>
          <a:blip r:embed="rId16" cstate="print">
            <a:extLst>
              <a:ext uri="{28A0092B-C50C-407E-A947-70E740481C1C}">
                <a14:useLocalDpi xmlns:a14="http://schemas.microsoft.com/office/drawing/2010/main" val="0"/>
              </a:ext>
            </a:extLst>
          </a:blip>
          <a:stretch>
            <a:fillRect/>
          </a:stretch>
        </p:blipFill>
        <p:spPr>
          <a:xfrm>
            <a:off x="701675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6" name="Picture 5"/>
          <p:cNvPicPr>
            <a:picLocks/>
          </p:cNvPicPr>
          <p:nvPr userDrawn="1">
            <p:custDataLst>
              <p:tags r:id="rId15"/>
            </p:custDataLst>
          </p:nvPr>
        </p:nvPicPr>
        <p:blipFill>
          <a:blip r:embed="rId17">
            <a:extLst>
              <a:ext uri="{28A0092B-C50C-407E-A947-70E740481C1C}">
                <a14:useLocalDpi xmlns:a14="http://schemas.microsoft.com/office/drawing/2010/main" val="0"/>
              </a:ext>
            </a:extLst>
          </a:blip>
          <a:stretch>
            <a:fillRect/>
          </a:stretch>
        </p:blipFill>
        <p:spPr>
          <a:xfrm>
            <a:off x="0" y="6041390"/>
            <a:ext cx="822833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14030354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617152"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p:titleStyle>
    <p:bodyStyle>
      <a:lvl1pPr marL="251460" indent="-251460" algn="l" defTabSz="617152"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617152"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617152"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617152"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617152"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617152"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617152"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617152"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617152"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p:bodyStyle>
    <p:otherStyle>
      <a:defPPr>
        <a:defRPr lang="de-DE"/>
      </a:defPPr>
      <a:lvl1pPr marL="0" algn="l" defTabSz="617152" rtl="0" eaLnBrk="1" latinLnBrk="0" hangingPunct="1">
        <a:defRPr sz="1215" kern="1200">
          <a:solidFill>
            <a:schemeClr val="tx1"/>
          </a:solidFill>
          <a:latin typeface="+mn-lt"/>
          <a:ea typeface="+mn-ea"/>
          <a:cs typeface="+mn-cs"/>
        </a:defRPr>
      </a:lvl1pPr>
      <a:lvl2pPr marL="308576" algn="l" defTabSz="617152" rtl="0" eaLnBrk="1" latinLnBrk="0" hangingPunct="1">
        <a:defRPr sz="1215" kern="1200">
          <a:solidFill>
            <a:schemeClr val="tx1"/>
          </a:solidFill>
          <a:latin typeface="+mn-lt"/>
          <a:ea typeface="+mn-ea"/>
          <a:cs typeface="+mn-cs"/>
        </a:defRPr>
      </a:lvl2pPr>
      <a:lvl3pPr marL="617152" algn="l" defTabSz="617152" rtl="0" eaLnBrk="1" latinLnBrk="0" hangingPunct="1">
        <a:defRPr sz="1215" kern="1200">
          <a:solidFill>
            <a:schemeClr val="tx1"/>
          </a:solidFill>
          <a:latin typeface="+mn-lt"/>
          <a:ea typeface="+mn-ea"/>
          <a:cs typeface="+mn-cs"/>
        </a:defRPr>
      </a:lvl3pPr>
      <a:lvl4pPr marL="925728" algn="l" defTabSz="617152" rtl="0" eaLnBrk="1" latinLnBrk="0" hangingPunct="1">
        <a:defRPr sz="1215" kern="1200">
          <a:solidFill>
            <a:schemeClr val="tx1"/>
          </a:solidFill>
          <a:latin typeface="+mn-lt"/>
          <a:ea typeface="+mn-ea"/>
          <a:cs typeface="+mn-cs"/>
        </a:defRPr>
      </a:lvl4pPr>
      <a:lvl5pPr marL="1234304" algn="l" defTabSz="617152" rtl="0" eaLnBrk="1" latinLnBrk="0" hangingPunct="1">
        <a:defRPr sz="1215" kern="1200">
          <a:solidFill>
            <a:schemeClr val="tx1"/>
          </a:solidFill>
          <a:latin typeface="+mn-lt"/>
          <a:ea typeface="+mn-ea"/>
          <a:cs typeface="+mn-cs"/>
        </a:defRPr>
      </a:lvl5pPr>
      <a:lvl6pPr marL="1542879" algn="l" defTabSz="617152" rtl="0" eaLnBrk="1" latinLnBrk="0" hangingPunct="1">
        <a:defRPr sz="1215" kern="1200">
          <a:solidFill>
            <a:schemeClr val="tx1"/>
          </a:solidFill>
          <a:latin typeface="+mn-lt"/>
          <a:ea typeface="+mn-ea"/>
          <a:cs typeface="+mn-cs"/>
        </a:defRPr>
      </a:lvl6pPr>
      <a:lvl7pPr marL="1851455" algn="l" defTabSz="617152" rtl="0" eaLnBrk="1" latinLnBrk="0" hangingPunct="1">
        <a:defRPr sz="1215" kern="1200">
          <a:solidFill>
            <a:schemeClr val="tx1"/>
          </a:solidFill>
          <a:latin typeface="+mn-lt"/>
          <a:ea typeface="+mn-ea"/>
          <a:cs typeface="+mn-cs"/>
        </a:defRPr>
      </a:lvl7pPr>
      <a:lvl8pPr marL="2160032" algn="l" defTabSz="617152" rtl="0" eaLnBrk="1" latinLnBrk="0" hangingPunct="1">
        <a:defRPr sz="1215" kern="1200">
          <a:solidFill>
            <a:schemeClr val="tx1"/>
          </a:solidFill>
          <a:latin typeface="+mn-lt"/>
          <a:ea typeface="+mn-ea"/>
          <a:cs typeface="+mn-cs"/>
        </a:defRPr>
      </a:lvl8pPr>
      <a:lvl9pPr marL="2468607" algn="l" defTabSz="617152" rtl="0" eaLnBrk="1" latinLnBrk="0" hangingPunct="1">
        <a:defRPr sz="12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3.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1.emf"/><Relationship Id="rId5" Type="http://schemas.openxmlformats.org/officeDocument/2006/relationships/slideLayout" Target="../slideLayouts/slideLayout1.xml"/><Relationship Id="rId4" Type="http://schemas.openxmlformats.org/officeDocument/2006/relationships/tags" Target="../tags/tag9.xml"/></Relationships>
</file>

<file path=ppt/slides/_rels/slide10.xml.rels><?xml version="1.0" encoding="UTF-8" standalone="yes"?>
<Relationships xmlns="http://schemas.openxmlformats.org/package/2006/relationships"><Relationship Id="rId8" Type="http://schemas.openxmlformats.org/officeDocument/2006/relationships/tags" Target="../tags/tag84.xml"/><Relationship Id="rId3" Type="http://schemas.openxmlformats.org/officeDocument/2006/relationships/tags" Target="../tags/tag79.xml"/><Relationship Id="rId7" Type="http://schemas.openxmlformats.org/officeDocument/2006/relationships/tags" Target="../tags/tag83.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tags" Target="../tags/tag82.xml"/><Relationship Id="rId11" Type="http://schemas.openxmlformats.org/officeDocument/2006/relationships/image" Target="../media/image4.png"/><Relationship Id="rId5" Type="http://schemas.openxmlformats.org/officeDocument/2006/relationships/tags" Target="../tags/tag81.xml"/><Relationship Id="rId10" Type="http://schemas.openxmlformats.org/officeDocument/2006/relationships/slideLayout" Target="../slideLayouts/slideLayout2.xml"/><Relationship Id="rId4" Type="http://schemas.openxmlformats.org/officeDocument/2006/relationships/tags" Target="../tags/tag80.xml"/><Relationship Id="rId9" Type="http://schemas.openxmlformats.org/officeDocument/2006/relationships/tags" Target="../tags/tag85.xml"/></Relationships>
</file>

<file path=ppt/slides/_rels/slide11.xml.rels><?xml version="1.0" encoding="UTF-8" standalone="yes"?>
<Relationships xmlns="http://schemas.openxmlformats.org/package/2006/relationships"><Relationship Id="rId8" Type="http://schemas.openxmlformats.org/officeDocument/2006/relationships/tags" Target="../tags/tag93.xml"/><Relationship Id="rId3" Type="http://schemas.openxmlformats.org/officeDocument/2006/relationships/tags" Target="../tags/tag88.xml"/><Relationship Id="rId7" Type="http://schemas.openxmlformats.org/officeDocument/2006/relationships/tags" Target="../tags/tag92.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 Id="rId9"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tags" Target="../tags/tag101.xml"/><Relationship Id="rId13" Type="http://schemas.openxmlformats.org/officeDocument/2006/relationships/tags" Target="../tags/tag106.xml"/><Relationship Id="rId3" Type="http://schemas.openxmlformats.org/officeDocument/2006/relationships/tags" Target="../tags/tag96.xml"/><Relationship Id="rId7" Type="http://schemas.openxmlformats.org/officeDocument/2006/relationships/tags" Target="../tags/tag100.xml"/><Relationship Id="rId12" Type="http://schemas.openxmlformats.org/officeDocument/2006/relationships/tags" Target="../tags/tag105.xml"/><Relationship Id="rId2" Type="http://schemas.openxmlformats.org/officeDocument/2006/relationships/tags" Target="../tags/tag95.xml"/><Relationship Id="rId16" Type="http://schemas.openxmlformats.org/officeDocument/2006/relationships/slideLayout" Target="../slideLayouts/slideLayout2.xml"/><Relationship Id="rId1" Type="http://schemas.openxmlformats.org/officeDocument/2006/relationships/tags" Target="../tags/tag94.xml"/><Relationship Id="rId6" Type="http://schemas.openxmlformats.org/officeDocument/2006/relationships/tags" Target="../tags/tag99.xml"/><Relationship Id="rId11" Type="http://schemas.openxmlformats.org/officeDocument/2006/relationships/tags" Target="../tags/tag104.xml"/><Relationship Id="rId5" Type="http://schemas.openxmlformats.org/officeDocument/2006/relationships/tags" Target="../tags/tag98.xml"/><Relationship Id="rId15" Type="http://schemas.openxmlformats.org/officeDocument/2006/relationships/tags" Target="../tags/tag108.xml"/><Relationship Id="rId10" Type="http://schemas.openxmlformats.org/officeDocument/2006/relationships/tags" Target="../tags/tag103.xml"/><Relationship Id="rId4" Type="http://schemas.openxmlformats.org/officeDocument/2006/relationships/tags" Target="../tags/tag97.xml"/><Relationship Id="rId9" Type="http://schemas.openxmlformats.org/officeDocument/2006/relationships/tags" Target="../tags/tag102.xml"/><Relationship Id="rId14" Type="http://schemas.openxmlformats.org/officeDocument/2006/relationships/tags" Target="../tags/tag107.xml"/></Relationships>
</file>

<file path=ppt/slides/_rels/slide13.xml.rels><?xml version="1.0" encoding="UTF-8" standalone="yes"?>
<Relationships xmlns="http://schemas.openxmlformats.org/package/2006/relationships"><Relationship Id="rId8" Type="http://schemas.openxmlformats.org/officeDocument/2006/relationships/tags" Target="../tags/tag116.xml"/><Relationship Id="rId3" Type="http://schemas.openxmlformats.org/officeDocument/2006/relationships/tags" Target="../tags/tag111.xml"/><Relationship Id="rId7" Type="http://schemas.openxmlformats.org/officeDocument/2006/relationships/tags" Target="../tags/tag115.xml"/><Relationship Id="rId2" Type="http://schemas.openxmlformats.org/officeDocument/2006/relationships/tags" Target="../tags/tag110.xml"/><Relationship Id="rId1" Type="http://schemas.openxmlformats.org/officeDocument/2006/relationships/tags" Target="../tags/tag109.xml"/><Relationship Id="rId6" Type="http://schemas.openxmlformats.org/officeDocument/2006/relationships/tags" Target="../tags/tag114.xml"/><Relationship Id="rId11" Type="http://schemas.openxmlformats.org/officeDocument/2006/relationships/image" Target="../media/image5.png"/><Relationship Id="rId5" Type="http://schemas.openxmlformats.org/officeDocument/2006/relationships/tags" Target="../tags/tag113.xml"/><Relationship Id="rId10" Type="http://schemas.openxmlformats.org/officeDocument/2006/relationships/slideLayout" Target="../slideLayouts/slideLayout2.xml"/><Relationship Id="rId4" Type="http://schemas.openxmlformats.org/officeDocument/2006/relationships/tags" Target="../tags/tag112.xml"/><Relationship Id="rId9" Type="http://schemas.openxmlformats.org/officeDocument/2006/relationships/tags" Target="../tags/tag117.xml"/></Relationships>
</file>

<file path=ppt/slides/_rels/slide14.xml.rels><?xml version="1.0" encoding="UTF-8" standalone="yes"?>
<Relationships xmlns="http://schemas.openxmlformats.org/package/2006/relationships"><Relationship Id="rId8" Type="http://schemas.openxmlformats.org/officeDocument/2006/relationships/tags" Target="../tags/tag125.xml"/><Relationship Id="rId3" Type="http://schemas.openxmlformats.org/officeDocument/2006/relationships/tags" Target="../tags/tag120.xml"/><Relationship Id="rId7" Type="http://schemas.openxmlformats.org/officeDocument/2006/relationships/tags" Target="../tags/tag124.xml"/><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tags" Target="../tags/tag123.xml"/><Relationship Id="rId11" Type="http://schemas.openxmlformats.org/officeDocument/2006/relationships/image" Target="../media/image6.png"/><Relationship Id="rId5" Type="http://schemas.openxmlformats.org/officeDocument/2006/relationships/tags" Target="../tags/tag122.xml"/><Relationship Id="rId10" Type="http://schemas.openxmlformats.org/officeDocument/2006/relationships/slideLayout" Target="../slideLayouts/slideLayout2.xml"/><Relationship Id="rId4" Type="http://schemas.openxmlformats.org/officeDocument/2006/relationships/tags" Target="../tags/tag121.xml"/><Relationship Id="rId9" Type="http://schemas.openxmlformats.org/officeDocument/2006/relationships/tags" Target="../tags/tag126.xml"/></Relationships>
</file>

<file path=ppt/slides/_rels/slide15.xml.rels><?xml version="1.0" encoding="UTF-8" standalone="yes"?>
<Relationships xmlns="http://schemas.openxmlformats.org/package/2006/relationships"><Relationship Id="rId8" Type="http://schemas.openxmlformats.org/officeDocument/2006/relationships/tags" Target="../tags/tag134.xml"/><Relationship Id="rId3" Type="http://schemas.openxmlformats.org/officeDocument/2006/relationships/tags" Target="../tags/tag129.xml"/><Relationship Id="rId7" Type="http://schemas.openxmlformats.org/officeDocument/2006/relationships/tags" Target="../tags/tag133.xml"/><Relationship Id="rId2" Type="http://schemas.openxmlformats.org/officeDocument/2006/relationships/tags" Target="../tags/tag128.xml"/><Relationship Id="rId1" Type="http://schemas.openxmlformats.org/officeDocument/2006/relationships/tags" Target="../tags/tag127.xml"/><Relationship Id="rId6" Type="http://schemas.openxmlformats.org/officeDocument/2006/relationships/tags" Target="../tags/tag132.xml"/><Relationship Id="rId11" Type="http://schemas.openxmlformats.org/officeDocument/2006/relationships/image" Target="../media/image7.png"/><Relationship Id="rId5" Type="http://schemas.openxmlformats.org/officeDocument/2006/relationships/tags" Target="../tags/tag131.xml"/><Relationship Id="rId10" Type="http://schemas.openxmlformats.org/officeDocument/2006/relationships/slideLayout" Target="../slideLayouts/slideLayout2.xml"/><Relationship Id="rId4" Type="http://schemas.openxmlformats.org/officeDocument/2006/relationships/tags" Target="../tags/tag130.xml"/><Relationship Id="rId9" Type="http://schemas.openxmlformats.org/officeDocument/2006/relationships/tags" Target="../tags/tag135.xml"/></Relationships>
</file>

<file path=ppt/slides/_rels/slide16.xml.rels><?xml version="1.0" encoding="UTF-8" standalone="yes"?>
<Relationships xmlns="http://schemas.openxmlformats.org/package/2006/relationships"><Relationship Id="rId8" Type="http://schemas.openxmlformats.org/officeDocument/2006/relationships/tags" Target="../tags/tag143.xml"/><Relationship Id="rId3" Type="http://schemas.openxmlformats.org/officeDocument/2006/relationships/tags" Target="../tags/tag138.xml"/><Relationship Id="rId7" Type="http://schemas.openxmlformats.org/officeDocument/2006/relationships/tags" Target="../tags/tag142.xml"/><Relationship Id="rId2" Type="http://schemas.openxmlformats.org/officeDocument/2006/relationships/tags" Target="../tags/tag137.xml"/><Relationship Id="rId1" Type="http://schemas.openxmlformats.org/officeDocument/2006/relationships/tags" Target="../tags/tag136.xml"/><Relationship Id="rId6" Type="http://schemas.openxmlformats.org/officeDocument/2006/relationships/tags" Target="../tags/tag141.xml"/><Relationship Id="rId5" Type="http://schemas.openxmlformats.org/officeDocument/2006/relationships/tags" Target="../tags/tag140.xml"/><Relationship Id="rId4" Type="http://schemas.openxmlformats.org/officeDocument/2006/relationships/tags" Target="../tags/tag139.xml"/><Relationship Id="rId9"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tags" Target="../tags/tag151.xml"/><Relationship Id="rId3" Type="http://schemas.openxmlformats.org/officeDocument/2006/relationships/tags" Target="../tags/tag146.xml"/><Relationship Id="rId7" Type="http://schemas.openxmlformats.org/officeDocument/2006/relationships/tags" Target="../tags/tag150.xml"/><Relationship Id="rId2" Type="http://schemas.openxmlformats.org/officeDocument/2006/relationships/tags" Target="../tags/tag145.xml"/><Relationship Id="rId1" Type="http://schemas.openxmlformats.org/officeDocument/2006/relationships/tags" Target="../tags/tag144.xml"/><Relationship Id="rId6" Type="http://schemas.openxmlformats.org/officeDocument/2006/relationships/tags" Target="../tags/tag149.xml"/><Relationship Id="rId5" Type="http://schemas.openxmlformats.org/officeDocument/2006/relationships/tags" Target="../tags/tag148.xml"/><Relationship Id="rId4" Type="http://schemas.openxmlformats.org/officeDocument/2006/relationships/tags" Target="../tags/tag147.xml"/><Relationship Id="rId9"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tags" Target="../tags/tag159.xml"/><Relationship Id="rId3" Type="http://schemas.openxmlformats.org/officeDocument/2006/relationships/tags" Target="../tags/tag154.xml"/><Relationship Id="rId7" Type="http://schemas.openxmlformats.org/officeDocument/2006/relationships/tags" Target="../tags/tag158.xml"/><Relationship Id="rId2" Type="http://schemas.openxmlformats.org/officeDocument/2006/relationships/tags" Target="../tags/tag153.xml"/><Relationship Id="rId1" Type="http://schemas.openxmlformats.org/officeDocument/2006/relationships/tags" Target="../tags/tag152.xml"/><Relationship Id="rId6" Type="http://schemas.openxmlformats.org/officeDocument/2006/relationships/tags" Target="../tags/tag157.xml"/><Relationship Id="rId5" Type="http://schemas.openxmlformats.org/officeDocument/2006/relationships/tags" Target="../tags/tag156.xml"/><Relationship Id="rId4" Type="http://schemas.openxmlformats.org/officeDocument/2006/relationships/tags" Target="../tags/tag155.xml"/><Relationship Id="rId9"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tags" Target="../tags/tag162.xml"/><Relationship Id="rId7" Type="http://schemas.openxmlformats.org/officeDocument/2006/relationships/image" Target="../media/image3.png"/><Relationship Id="rId2" Type="http://schemas.openxmlformats.org/officeDocument/2006/relationships/tags" Target="../tags/tag161.xml"/><Relationship Id="rId1" Type="http://schemas.openxmlformats.org/officeDocument/2006/relationships/tags" Target="../tags/tag160.xml"/><Relationship Id="rId6" Type="http://schemas.openxmlformats.org/officeDocument/2006/relationships/image" Target="../media/image1.emf"/><Relationship Id="rId5" Type="http://schemas.openxmlformats.org/officeDocument/2006/relationships/slideLayout" Target="../slideLayouts/slideLayout1.xml"/><Relationship Id="rId4" Type="http://schemas.openxmlformats.org/officeDocument/2006/relationships/tags" Target="../tags/tag163.xml"/></Relationships>
</file>

<file path=ppt/slides/_rels/slide2.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diagramQuickStyle" Target="../diagrams/quickStyle1.xml"/><Relationship Id="rId3" Type="http://schemas.openxmlformats.org/officeDocument/2006/relationships/tags" Target="../tags/tag12.xml"/><Relationship Id="rId7" Type="http://schemas.openxmlformats.org/officeDocument/2006/relationships/tags" Target="../tags/tag16.xml"/><Relationship Id="rId12" Type="http://schemas.openxmlformats.org/officeDocument/2006/relationships/diagramLayout" Target="../diagrams/layout1.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11" Type="http://schemas.openxmlformats.org/officeDocument/2006/relationships/diagramData" Target="../diagrams/data1.xml"/><Relationship Id="rId5" Type="http://schemas.openxmlformats.org/officeDocument/2006/relationships/tags" Target="../tags/tag14.xml"/><Relationship Id="rId15" Type="http://schemas.microsoft.com/office/2007/relationships/diagramDrawing" Target="../diagrams/drawing1.xml"/><Relationship Id="rId10" Type="http://schemas.openxmlformats.org/officeDocument/2006/relationships/slideLayout" Target="../slideLayouts/slideLayout2.xml"/><Relationship Id="rId4" Type="http://schemas.openxmlformats.org/officeDocument/2006/relationships/tags" Target="../tags/tag13.xml"/><Relationship Id="rId9" Type="http://schemas.openxmlformats.org/officeDocument/2006/relationships/tags" Target="../tags/tag18.xml"/><Relationship Id="rId14" Type="http://schemas.openxmlformats.org/officeDocument/2006/relationships/diagramColors" Target="../diagrams/colors1.xml"/></Relationships>
</file>

<file path=ppt/slides/_rels/slide3.xml.rels><?xml version="1.0" encoding="UTF-8" standalone="yes"?>
<Relationships xmlns="http://schemas.openxmlformats.org/package/2006/relationships"><Relationship Id="rId8" Type="http://schemas.openxmlformats.org/officeDocument/2006/relationships/tags" Target="../tags/tag26.xml"/><Relationship Id="rId3" Type="http://schemas.openxmlformats.org/officeDocument/2006/relationships/tags" Target="../tags/tag21.xml"/><Relationship Id="rId7" Type="http://schemas.openxmlformats.org/officeDocument/2006/relationships/tags" Target="../tags/tag25.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9"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tags" Target="../tags/tag42.xml"/><Relationship Id="rId3" Type="http://schemas.openxmlformats.org/officeDocument/2006/relationships/tags" Target="../tags/tag37.xml"/><Relationship Id="rId7" Type="http://schemas.openxmlformats.org/officeDocument/2006/relationships/tags" Target="../tags/tag41.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9"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tags" Target="../tags/tag50.xml"/><Relationship Id="rId3" Type="http://schemas.openxmlformats.org/officeDocument/2006/relationships/tags" Target="../tags/tag45.xml"/><Relationship Id="rId7" Type="http://schemas.openxmlformats.org/officeDocument/2006/relationships/tags" Target="../tags/tag49.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9"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tags" Target="../tags/tag58.xml"/><Relationship Id="rId3" Type="http://schemas.openxmlformats.org/officeDocument/2006/relationships/tags" Target="../tags/tag53.xml"/><Relationship Id="rId7" Type="http://schemas.openxmlformats.org/officeDocument/2006/relationships/tags" Target="../tags/tag57.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tags" Target="../tags/tag56.xml"/><Relationship Id="rId5" Type="http://schemas.openxmlformats.org/officeDocument/2006/relationships/tags" Target="../tags/tag55.xml"/><Relationship Id="rId10" Type="http://schemas.openxmlformats.org/officeDocument/2006/relationships/slideLayout" Target="../slideLayouts/slideLayout2.xml"/><Relationship Id="rId4" Type="http://schemas.openxmlformats.org/officeDocument/2006/relationships/tags" Target="../tags/tag54.xml"/><Relationship Id="rId9" Type="http://schemas.openxmlformats.org/officeDocument/2006/relationships/tags" Target="../tags/tag59.xml"/></Relationships>
</file>

<file path=ppt/slides/_rels/slide8.xml.rels><?xml version="1.0" encoding="UTF-8" standalone="yes"?>
<Relationships xmlns="http://schemas.openxmlformats.org/package/2006/relationships"><Relationship Id="rId8" Type="http://schemas.openxmlformats.org/officeDocument/2006/relationships/tags" Target="../tags/tag67.xml"/><Relationship Id="rId3" Type="http://schemas.openxmlformats.org/officeDocument/2006/relationships/tags" Target="../tags/tag62.xml"/><Relationship Id="rId7" Type="http://schemas.openxmlformats.org/officeDocument/2006/relationships/tags" Target="../tags/tag66.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9"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tags" Target="../tags/tag75.xml"/><Relationship Id="rId3" Type="http://schemas.openxmlformats.org/officeDocument/2006/relationships/tags" Target="../tags/tag70.xml"/><Relationship Id="rId7" Type="http://schemas.openxmlformats.org/officeDocument/2006/relationships/tags" Target="../tags/tag74.xml"/><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tags" Target="../tags/tag73.xml"/><Relationship Id="rId11" Type="http://schemas.openxmlformats.org/officeDocument/2006/relationships/image" Target="../media/image4.png"/><Relationship Id="rId5" Type="http://schemas.openxmlformats.org/officeDocument/2006/relationships/tags" Target="../tags/tag72.xml"/><Relationship Id="rId10" Type="http://schemas.openxmlformats.org/officeDocument/2006/relationships/slideLayout" Target="../slideLayouts/slideLayout2.xml"/><Relationship Id="rId4" Type="http://schemas.openxmlformats.org/officeDocument/2006/relationships/tags" Target="../tags/tag71.xml"/><Relationship Id="rId9" Type="http://schemas.openxmlformats.org/officeDocument/2006/relationships/tags" Target="../tags/tag7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E78C5"/>
        </a:solidFill>
        <a:effectLst/>
      </p:bgPr>
    </p:bg>
    <p:spTree>
      <p:nvGrpSpPr>
        <p:cNvPr id="1" name=""/>
        <p:cNvGrpSpPr/>
        <p:nvPr/>
      </p:nvGrpSpPr>
      <p:grpSpPr>
        <a:xfrm>
          <a:off x="0" y="0"/>
          <a:ext cx="0" cy="0"/>
          <a:chOff x="0" y="0"/>
          <a:chExt cx="0" cy="0"/>
        </a:xfrm>
      </p:grpSpPr>
      <p:pic>
        <p:nvPicPr>
          <p:cNvPr id="6" name="Picture 5"/>
          <p:cNvPicPr>
            <a:picLocks/>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701675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2" name="Picture 1"/>
          <p:cNvPicPr>
            <a:picLocks/>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8098790" y="0"/>
            <a:ext cx="12954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3" name="Title 2"/>
          <p:cNvSpPr>
            <a:spLocks noGrp="1"/>
          </p:cNvSpPr>
          <p:nvPr>
            <p:ph type="ctrTitle"/>
            <p:custDataLst>
              <p:tags r:id="rId4"/>
            </p:custDataLst>
          </p:nvPr>
        </p:nvSpPr>
        <p:spPr>
          <a:xfrm>
            <a:off x="259080" y="259080"/>
            <a:ext cx="7277100" cy="5204460"/>
          </a:xfrm>
          <a:effectLst/>
          <a:extLst>
            <a:ext uri="{53640926-AAD7-44D8-BBD7-CCE9431645EC}">
              <a14:shadowObscured xmlns:a14="http://schemas.microsoft.com/office/drawing/2010/main"/>
            </a:ext>
          </a:extLst>
        </p:spPr>
        <p:txBody>
          <a:bodyPr wrap="square" lIns="0" tIns="0" rIns="0" bIns="0" anchor="t">
            <a:noAutofit/>
          </a:bodyPr>
          <a:lstStyle/>
          <a:p>
            <a:r>
              <a:rPr lang="en-US" sz="6500" dirty="0" smtClean="0"/>
              <a:t>DGS Coding</a:t>
            </a:r>
            <a:br>
              <a:rPr lang="en-US" sz="6500" dirty="0" smtClean="0"/>
            </a:br>
            <a:r>
              <a:rPr lang="en-US" sz="6500" dirty="0" smtClean="0"/>
              <a:t>guideline</a:t>
            </a:r>
            <a:br>
              <a:rPr lang="en-US" sz="6500" dirty="0" smtClean="0"/>
            </a:br>
            <a:r>
              <a:rPr lang="en-US" sz="6500" dirty="0"/>
              <a:t/>
            </a:r>
            <a:br>
              <a:rPr lang="en-US" sz="6500" dirty="0"/>
            </a:br>
            <a:r>
              <a:rPr lang="en-US" sz="4000" dirty="0" smtClean="0"/>
              <a:t>Compiler Independency</a:t>
            </a:r>
            <a:r>
              <a:rPr lang="en-US" sz="6500" dirty="0" smtClean="0"/>
              <a:t/>
            </a:r>
            <a:br>
              <a:rPr lang="en-US" sz="6500" dirty="0" smtClean="0"/>
            </a:br>
            <a:endParaRPr lang="en-US" sz="6500" dirty="0"/>
          </a:p>
        </p:txBody>
      </p:sp>
    </p:spTree>
    <p:custDataLst>
      <p:tags r:id="rId1"/>
    </p:custDataLst>
    <p:extLst>
      <p:ext uri="{BB962C8B-B14F-4D97-AF65-F5344CB8AC3E}">
        <p14:creationId xmlns:p14="http://schemas.microsoft.com/office/powerpoint/2010/main" val="7246505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RBEI/EEP1 | 9/23/2016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10</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5"/>
            </p:custDataLst>
          </p:nvPr>
        </p:nvSpPr>
        <p:spPr>
          <a:xfrm>
            <a:off x="648208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7"/>
            </p:custDataLst>
          </p:nvPr>
        </p:nvSpPr>
        <p:spPr>
          <a:xfrm>
            <a:off x="259080" y="647700"/>
            <a:ext cx="77089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514350" indent="-514350">
              <a:lnSpc>
                <a:spcPct val="89000"/>
              </a:lnSpc>
              <a:spcBef>
                <a:spcPts val="0"/>
              </a:spcBef>
              <a:buFont typeface="+mj-lt"/>
              <a:buAutoNum type="arabicPeriod" startAt="3"/>
            </a:pPr>
            <a:r>
              <a:rPr lang="en-US" sz="2800" dirty="0">
                <a:solidFill>
                  <a:schemeClr val="accent4"/>
                </a:solidFill>
              </a:rPr>
              <a:t>Controller data width</a:t>
            </a:r>
          </a:p>
        </p:txBody>
      </p:sp>
      <p:sp>
        <p:nvSpPr>
          <p:cNvPr id="10" name="Rectangle 9"/>
          <p:cNvSpPr/>
          <p:nvPr>
            <p:custDataLst>
              <p:tags r:id="rId8"/>
            </p:custDataLst>
          </p:nvPr>
        </p:nvSpPr>
        <p:spPr>
          <a:xfrm>
            <a:off x="184949" y="1152816"/>
            <a:ext cx="8043064" cy="3139321"/>
          </a:xfrm>
          <a:prstGeom prst="rect">
            <a:avLst/>
          </a:prstGeom>
        </p:spPr>
        <p:txBody>
          <a:bodyPr wrap="square">
            <a:spAutoFit/>
          </a:bodyPr>
          <a:lstStyle/>
          <a:p>
            <a:pPr marL="742950" lvl="1" indent="-285750">
              <a:buFont typeface="Arial" panose="020B0604020202020204" pitchFamily="34" charset="0"/>
              <a:buChar char="•"/>
            </a:pPr>
            <a:r>
              <a:rPr lang="en-US" dirty="0"/>
              <a:t>The expected result is c = 200. But it won't be. Why?</a:t>
            </a:r>
          </a:p>
          <a:p>
            <a:pPr marL="742950" lvl="1" indent="-285750">
              <a:buFont typeface="Arial" panose="020B0604020202020204" pitchFamily="34" charset="0"/>
              <a:buChar char="•"/>
            </a:pPr>
            <a:r>
              <a:rPr lang="en-US" dirty="0"/>
              <a:t>a + b is computed first giving 400 which is greater than 255 (8-bit limit). Hence the result will be an overflow and c will have incorrect data.</a:t>
            </a:r>
          </a:p>
          <a:p>
            <a:pPr lvl="1"/>
            <a:r>
              <a:rPr lang="en-US" dirty="0"/>
              <a:t>		Solution 	: c = a / 2 + b / 2;</a:t>
            </a:r>
          </a:p>
          <a:p>
            <a:pPr lvl="1"/>
            <a:r>
              <a:rPr lang="en-US" dirty="0"/>
              <a:t>		Or	: </a:t>
            </a:r>
            <a:r>
              <a:rPr lang="pt-BR" dirty="0"/>
              <a:t>c = (a &gt;&gt; 1) + (b &gt;&gt; 1);</a:t>
            </a:r>
            <a:endParaRPr lang="en-US" dirty="0"/>
          </a:p>
          <a:p>
            <a:pPr marL="285750" indent="-285750">
              <a:buFont typeface="Arial" panose="020B0604020202020204" pitchFamily="34" charset="0"/>
              <a:buChar char="•"/>
            </a:pPr>
            <a:endParaRPr lang="en-US" dirty="0">
              <a:solidFill>
                <a:schemeClr val="accent4">
                  <a:lumMod val="75000"/>
                </a:schemeClr>
              </a:solidFill>
            </a:endParaRPr>
          </a:p>
          <a:p>
            <a:pPr marL="285750" indent="-285750">
              <a:buFont typeface="Arial" panose="020B0604020202020204" pitchFamily="34" charset="0"/>
              <a:buChar char="•"/>
            </a:pPr>
            <a:endParaRPr lang="en-US" dirty="0" smtClean="0">
              <a:solidFill>
                <a:schemeClr val="accent4">
                  <a:lumMod val="75000"/>
                </a:schemeClr>
              </a:solidFill>
            </a:endParaRPr>
          </a:p>
          <a:p>
            <a:pPr marL="285750" indent="-285750">
              <a:buFont typeface="Arial" panose="020B0604020202020204" pitchFamily="34" charset="0"/>
              <a:buChar char="•"/>
            </a:pPr>
            <a:endParaRPr lang="en-US" dirty="0">
              <a:solidFill>
                <a:schemeClr val="accent4">
                  <a:lumMod val="75000"/>
                </a:schemeClr>
              </a:solidFill>
            </a:endParaRPr>
          </a:p>
          <a:p>
            <a:pPr marL="285750" indent="-285750">
              <a:buFont typeface="Arial" panose="020B0604020202020204" pitchFamily="34" charset="0"/>
              <a:buChar char="•"/>
            </a:pPr>
            <a:endParaRPr lang="en-US" dirty="0" smtClean="0">
              <a:solidFill>
                <a:schemeClr val="accent4">
                  <a:lumMod val="75000"/>
                </a:schemeClr>
              </a:solidFill>
            </a:endParaRPr>
          </a:p>
          <a:p>
            <a:endParaRPr lang="en-US" dirty="0">
              <a:solidFill>
                <a:schemeClr val="accent4">
                  <a:lumMod val="75000"/>
                </a:schemeClr>
              </a:solidFill>
            </a:endParaRPr>
          </a:p>
        </p:txBody>
      </p:sp>
      <p:pic>
        <p:nvPicPr>
          <p:cNvPr id="11" name="Picture 10"/>
          <p:cNvPicPr>
            <a:picLocks noChangeAspect="1"/>
          </p:cNvPicPr>
          <p:nvPr>
            <p:custDataLst>
              <p:tags r:id="rId9"/>
            </p:custDataLst>
          </p:nvPr>
        </p:nvPicPr>
        <p:blipFill>
          <a:blip r:embed="rId11"/>
          <a:stretch>
            <a:fillRect/>
          </a:stretch>
        </p:blipFill>
        <p:spPr>
          <a:xfrm>
            <a:off x="2026076" y="2935115"/>
            <a:ext cx="3594518" cy="1490410"/>
          </a:xfrm>
          <a:prstGeom prst="rect">
            <a:avLst/>
          </a:prstGeom>
        </p:spPr>
      </p:pic>
    </p:spTree>
    <p:custDataLst>
      <p:tags r:id="rId1"/>
    </p:custDataLst>
    <p:extLst>
      <p:ext uri="{BB962C8B-B14F-4D97-AF65-F5344CB8AC3E}">
        <p14:creationId xmlns:p14="http://schemas.microsoft.com/office/powerpoint/2010/main" val="18051025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RBEI/EEP1 | 9/23/2016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11</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5"/>
            </p:custDataLst>
          </p:nvPr>
        </p:nvSpPr>
        <p:spPr>
          <a:xfrm>
            <a:off x="648208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7"/>
            </p:custDataLst>
          </p:nvPr>
        </p:nvSpPr>
        <p:spPr>
          <a:xfrm>
            <a:off x="259080" y="647700"/>
            <a:ext cx="77089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514350" indent="-514350">
              <a:lnSpc>
                <a:spcPct val="89000"/>
              </a:lnSpc>
              <a:spcBef>
                <a:spcPts val="0"/>
              </a:spcBef>
              <a:buFont typeface="+mj-lt"/>
              <a:buAutoNum type="arabicPeriod" startAt="3"/>
            </a:pPr>
            <a:r>
              <a:rPr lang="en-US" sz="2800" dirty="0">
                <a:solidFill>
                  <a:schemeClr val="accent4"/>
                </a:solidFill>
              </a:rPr>
              <a:t>Controller data width</a:t>
            </a:r>
          </a:p>
        </p:txBody>
      </p:sp>
      <p:sp>
        <p:nvSpPr>
          <p:cNvPr id="10" name="Rectangle 9"/>
          <p:cNvSpPr/>
          <p:nvPr>
            <p:custDataLst>
              <p:tags r:id="rId8"/>
            </p:custDataLst>
          </p:nvPr>
        </p:nvSpPr>
        <p:spPr>
          <a:xfrm>
            <a:off x="184949" y="1152816"/>
            <a:ext cx="7783031" cy="3416320"/>
          </a:xfrm>
          <a:prstGeom prst="rect">
            <a:avLst/>
          </a:prstGeom>
        </p:spPr>
        <p:txBody>
          <a:bodyPr wrap="square">
            <a:spAutoFit/>
          </a:bodyPr>
          <a:lstStyle/>
          <a:p>
            <a:pPr marL="742950" lvl="1" indent="-285750">
              <a:buFont typeface="Arial" panose="020B0604020202020204" pitchFamily="34" charset="0"/>
              <a:buChar char="•"/>
            </a:pPr>
            <a:r>
              <a:rPr lang="en-US" dirty="0"/>
              <a:t>DGS have only 32bit controllers in use but theoretically it is possible to integrate AUTOSAR software modules also for 16bit or 8bit controller platforms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Upward portability must be possible (8bit −&gt; 16bit −&gt; 32bit)</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Downward portability (32bit −&gt; 16bit) is not requested</a:t>
            </a:r>
          </a:p>
          <a:p>
            <a:pPr marL="285750" indent="-285750">
              <a:buFont typeface="Arial" panose="020B0604020202020204" pitchFamily="34" charset="0"/>
              <a:buChar char="•"/>
            </a:pPr>
            <a:endParaRPr lang="en-US" dirty="0">
              <a:solidFill>
                <a:schemeClr val="accent4">
                  <a:lumMod val="75000"/>
                </a:schemeClr>
              </a:solidFill>
            </a:endParaRPr>
          </a:p>
          <a:p>
            <a:pPr marL="285750" indent="-285750">
              <a:buFont typeface="Arial" panose="020B0604020202020204" pitchFamily="34" charset="0"/>
              <a:buChar char="•"/>
            </a:pPr>
            <a:endParaRPr lang="en-US" dirty="0" smtClean="0">
              <a:solidFill>
                <a:schemeClr val="accent4">
                  <a:lumMod val="75000"/>
                </a:schemeClr>
              </a:solidFill>
            </a:endParaRPr>
          </a:p>
          <a:p>
            <a:pPr marL="285750" indent="-285750">
              <a:buFont typeface="Arial" panose="020B0604020202020204" pitchFamily="34" charset="0"/>
              <a:buChar char="•"/>
            </a:pPr>
            <a:endParaRPr lang="en-US" dirty="0">
              <a:solidFill>
                <a:schemeClr val="accent4">
                  <a:lumMod val="75000"/>
                </a:schemeClr>
              </a:solidFill>
            </a:endParaRPr>
          </a:p>
          <a:p>
            <a:pPr marL="285750" indent="-285750">
              <a:buFont typeface="Arial" panose="020B0604020202020204" pitchFamily="34" charset="0"/>
              <a:buChar char="•"/>
            </a:pPr>
            <a:endParaRPr lang="en-US" dirty="0" smtClean="0">
              <a:solidFill>
                <a:schemeClr val="accent4">
                  <a:lumMod val="75000"/>
                </a:schemeClr>
              </a:solidFill>
            </a:endParaRPr>
          </a:p>
          <a:p>
            <a:endParaRPr lang="en-US" dirty="0">
              <a:solidFill>
                <a:schemeClr val="accent4">
                  <a:lumMod val="75000"/>
                </a:schemeClr>
              </a:solidFill>
            </a:endParaRPr>
          </a:p>
        </p:txBody>
      </p:sp>
    </p:spTree>
    <p:custDataLst>
      <p:tags r:id="rId1"/>
    </p:custDataLst>
    <p:extLst>
      <p:ext uri="{BB962C8B-B14F-4D97-AF65-F5344CB8AC3E}">
        <p14:creationId xmlns:p14="http://schemas.microsoft.com/office/powerpoint/2010/main" val="34135024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RBEI/EEP1 | 9/23/2016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12</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5"/>
            </p:custDataLst>
          </p:nvPr>
        </p:nvSpPr>
        <p:spPr>
          <a:xfrm>
            <a:off x="648208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7"/>
            </p:custDataLst>
          </p:nvPr>
        </p:nvSpPr>
        <p:spPr>
          <a:xfrm>
            <a:off x="259080" y="647700"/>
            <a:ext cx="77089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514350" indent="-514350">
              <a:lnSpc>
                <a:spcPct val="89000"/>
              </a:lnSpc>
              <a:spcBef>
                <a:spcPts val="0"/>
              </a:spcBef>
              <a:buFont typeface="+mj-lt"/>
              <a:buAutoNum type="arabicPeriod" startAt="4"/>
            </a:pPr>
            <a:r>
              <a:rPr lang="en-US" sz="2800" dirty="0">
                <a:solidFill>
                  <a:schemeClr val="accent4"/>
                </a:solidFill>
              </a:rPr>
              <a:t>Single Bit Handling</a:t>
            </a:r>
          </a:p>
        </p:txBody>
      </p:sp>
      <p:sp>
        <p:nvSpPr>
          <p:cNvPr id="10" name="Rectangle 9"/>
          <p:cNvSpPr/>
          <p:nvPr>
            <p:custDataLst>
              <p:tags r:id="rId8"/>
            </p:custDataLst>
          </p:nvPr>
        </p:nvSpPr>
        <p:spPr>
          <a:xfrm>
            <a:off x="184949" y="1152816"/>
            <a:ext cx="7783031" cy="2708434"/>
          </a:xfrm>
          <a:prstGeom prst="rect">
            <a:avLst/>
          </a:prstGeom>
        </p:spPr>
        <p:txBody>
          <a:bodyPr wrap="square">
            <a:spAutoFit/>
          </a:bodyPr>
          <a:lstStyle/>
          <a:p>
            <a:pPr lvl="1"/>
            <a:r>
              <a:rPr lang="en-US" sz="1600" dirty="0"/>
              <a:t>What is single bit</a:t>
            </a:r>
            <a:r>
              <a:rPr lang="en-US" sz="1600" dirty="0" smtClean="0"/>
              <a:t>?</a:t>
            </a:r>
          </a:p>
          <a:p>
            <a:pPr lvl="1"/>
            <a:endParaRPr lang="en-US" sz="1600" dirty="0"/>
          </a:p>
          <a:p>
            <a:pPr marL="742950" lvl="1" indent="-285750">
              <a:buFont typeface="Arial" panose="020B0604020202020204" pitchFamily="34" charset="0"/>
              <a:buChar char="•"/>
            </a:pPr>
            <a:r>
              <a:rPr lang="en-US" sz="1600" dirty="0"/>
              <a:t>Single bit is the smallest unit of data in a computer</a:t>
            </a:r>
          </a:p>
          <a:p>
            <a:pPr marL="742950" lvl="1" indent="-285750">
              <a:buFont typeface="Arial" panose="020B0604020202020204" pitchFamily="34" charset="0"/>
              <a:buChar char="•"/>
            </a:pPr>
            <a:r>
              <a:rPr lang="en-US" sz="1600" dirty="0"/>
              <a:t>A bit has a single binary value, either 0 or 1</a:t>
            </a:r>
          </a:p>
          <a:p>
            <a:pPr marL="742950" lvl="1" indent="-285750">
              <a:buFont typeface="Arial" panose="020B0604020202020204" pitchFamily="34" charset="0"/>
              <a:buChar char="•"/>
            </a:pPr>
            <a:r>
              <a:rPr lang="en-US" sz="1600" dirty="0"/>
              <a:t>In most computer systems, there are eight bits in a byte</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solidFill>
                <a:schemeClr val="accent4">
                  <a:lumMod val="75000"/>
                </a:schemeClr>
              </a:solidFill>
            </a:endParaRPr>
          </a:p>
          <a:p>
            <a:pPr marL="285750" indent="-285750">
              <a:buFont typeface="Arial" panose="020B0604020202020204" pitchFamily="34" charset="0"/>
              <a:buChar char="•"/>
            </a:pPr>
            <a:endParaRPr lang="en-US" dirty="0">
              <a:solidFill>
                <a:schemeClr val="accent4">
                  <a:lumMod val="75000"/>
                </a:schemeClr>
              </a:solidFill>
            </a:endParaRPr>
          </a:p>
          <a:p>
            <a:pPr marL="285750" indent="-285750">
              <a:buFont typeface="Arial" panose="020B0604020202020204" pitchFamily="34" charset="0"/>
              <a:buChar char="•"/>
            </a:pPr>
            <a:endParaRPr lang="en-US" dirty="0" smtClean="0">
              <a:solidFill>
                <a:schemeClr val="accent4">
                  <a:lumMod val="75000"/>
                </a:schemeClr>
              </a:solidFill>
            </a:endParaRPr>
          </a:p>
          <a:p>
            <a:endParaRPr lang="en-US" dirty="0">
              <a:solidFill>
                <a:schemeClr val="accent4">
                  <a:lumMod val="75000"/>
                </a:schemeClr>
              </a:solidFill>
            </a:endParaRPr>
          </a:p>
        </p:txBody>
      </p:sp>
      <p:graphicFrame>
        <p:nvGraphicFramePr>
          <p:cNvPr id="9" name="Table 8"/>
          <p:cNvGraphicFramePr>
            <a:graphicFrameLocks noGrp="1"/>
          </p:cNvGraphicFramePr>
          <p:nvPr>
            <p:custDataLst>
              <p:tags r:id="rId9"/>
            </p:custDataLst>
            <p:extLst>
              <p:ext uri="{D42A27DB-BD31-4B8C-83A1-F6EECF244321}">
                <p14:modId xmlns:p14="http://schemas.microsoft.com/office/powerpoint/2010/main" val="2755095163"/>
              </p:ext>
            </p:extLst>
          </p:nvPr>
        </p:nvGraphicFramePr>
        <p:xfrm>
          <a:off x="1000194" y="3312930"/>
          <a:ext cx="5485344" cy="370840"/>
        </p:xfrm>
        <a:graphic>
          <a:graphicData uri="http://schemas.openxmlformats.org/drawingml/2006/table">
            <a:tbl>
              <a:tblPr firstRow="1" bandRow="1">
                <a:tableStyleId>{5940675A-B579-460E-94D1-54222C63F5DA}</a:tableStyleId>
              </a:tblPr>
              <a:tblGrid>
                <a:gridCol w="685668">
                  <a:extLst>
                    <a:ext uri="{9D8B030D-6E8A-4147-A177-3AD203B41FA5}">
                      <a16:colId xmlns:a16="http://schemas.microsoft.com/office/drawing/2014/main" val="2638081316"/>
                    </a:ext>
                  </a:extLst>
                </a:gridCol>
                <a:gridCol w="685668">
                  <a:extLst>
                    <a:ext uri="{9D8B030D-6E8A-4147-A177-3AD203B41FA5}">
                      <a16:colId xmlns:a16="http://schemas.microsoft.com/office/drawing/2014/main" val="2546334952"/>
                    </a:ext>
                  </a:extLst>
                </a:gridCol>
                <a:gridCol w="685668">
                  <a:extLst>
                    <a:ext uri="{9D8B030D-6E8A-4147-A177-3AD203B41FA5}">
                      <a16:colId xmlns:a16="http://schemas.microsoft.com/office/drawing/2014/main" val="3723964832"/>
                    </a:ext>
                  </a:extLst>
                </a:gridCol>
                <a:gridCol w="685668">
                  <a:extLst>
                    <a:ext uri="{9D8B030D-6E8A-4147-A177-3AD203B41FA5}">
                      <a16:colId xmlns:a16="http://schemas.microsoft.com/office/drawing/2014/main" val="4222894737"/>
                    </a:ext>
                  </a:extLst>
                </a:gridCol>
                <a:gridCol w="685668">
                  <a:extLst>
                    <a:ext uri="{9D8B030D-6E8A-4147-A177-3AD203B41FA5}">
                      <a16:colId xmlns:a16="http://schemas.microsoft.com/office/drawing/2014/main" val="2677117812"/>
                    </a:ext>
                  </a:extLst>
                </a:gridCol>
                <a:gridCol w="685668">
                  <a:extLst>
                    <a:ext uri="{9D8B030D-6E8A-4147-A177-3AD203B41FA5}">
                      <a16:colId xmlns:a16="http://schemas.microsoft.com/office/drawing/2014/main" val="4028584058"/>
                    </a:ext>
                  </a:extLst>
                </a:gridCol>
                <a:gridCol w="685668">
                  <a:extLst>
                    <a:ext uri="{9D8B030D-6E8A-4147-A177-3AD203B41FA5}">
                      <a16:colId xmlns:a16="http://schemas.microsoft.com/office/drawing/2014/main" val="3544852819"/>
                    </a:ext>
                  </a:extLst>
                </a:gridCol>
                <a:gridCol w="685668">
                  <a:extLst>
                    <a:ext uri="{9D8B030D-6E8A-4147-A177-3AD203B41FA5}">
                      <a16:colId xmlns:a16="http://schemas.microsoft.com/office/drawing/2014/main" val="518294296"/>
                    </a:ext>
                  </a:extLst>
                </a:gridCol>
              </a:tblGrid>
              <a:tr h="370840">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extLst>
                  <a:ext uri="{0D108BD9-81ED-4DB2-BD59-A6C34878D82A}">
                    <a16:rowId xmlns:a16="http://schemas.microsoft.com/office/drawing/2014/main" val="1550810285"/>
                  </a:ext>
                </a:extLst>
              </a:tr>
            </a:tbl>
          </a:graphicData>
        </a:graphic>
      </p:graphicFrame>
      <p:sp>
        <p:nvSpPr>
          <p:cNvPr id="11" name="Left Brace 10"/>
          <p:cNvSpPr/>
          <p:nvPr>
            <p:custDataLst>
              <p:tags r:id="rId10"/>
            </p:custDataLst>
          </p:nvPr>
        </p:nvSpPr>
        <p:spPr>
          <a:xfrm rot="16200000">
            <a:off x="3604321" y="1188633"/>
            <a:ext cx="277091" cy="5485344"/>
          </a:xfrm>
          <a:prstGeom prst="leftBrace">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ectangle 11"/>
          <p:cNvSpPr/>
          <p:nvPr>
            <p:custDataLst>
              <p:tags r:id="rId11"/>
            </p:custDataLst>
          </p:nvPr>
        </p:nvSpPr>
        <p:spPr>
          <a:xfrm>
            <a:off x="3432524" y="4076201"/>
            <a:ext cx="620683" cy="369332"/>
          </a:xfrm>
          <a:prstGeom prst="rect">
            <a:avLst/>
          </a:prstGeom>
        </p:spPr>
        <p:txBody>
          <a:bodyPr wrap="none">
            <a:spAutoFit/>
          </a:bodyPr>
          <a:lstStyle/>
          <a:p>
            <a:r>
              <a:rPr lang="en-US" dirty="0" smtClean="0"/>
              <a:t>byte</a:t>
            </a:r>
            <a:endParaRPr lang="en-US" dirty="0"/>
          </a:p>
        </p:txBody>
      </p:sp>
      <p:sp>
        <p:nvSpPr>
          <p:cNvPr id="13" name="Left Brace 12"/>
          <p:cNvSpPr/>
          <p:nvPr>
            <p:custDataLst>
              <p:tags r:id="rId12"/>
            </p:custDataLst>
          </p:nvPr>
        </p:nvSpPr>
        <p:spPr>
          <a:xfrm rot="5400000">
            <a:off x="5317893" y="2758024"/>
            <a:ext cx="277091" cy="686066"/>
          </a:xfrm>
          <a:prstGeom prst="leftBrace">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ectangle 13"/>
          <p:cNvSpPr/>
          <p:nvPr>
            <p:custDataLst>
              <p:tags r:id="rId13"/>
            </p:custDataLst>
          </p:nvPr>
        </p:nvSpPr>
        <p:spPr>
          <a:xfrm>
            <a:off x="5242277" y="2554671"/>
            <a:ext cx="428322" cy="369332"/>
          </a:xfrm>
          <a:prstGeom prst="rect">
            <a:avLst/>
          </a:prstGeom>
        </p:spPr>
        <p:txBody>
          <a:bodyPr wrap="none">
            <a:spAutoFit/>
          </a:bodyPr>
          <a:lstStyle/>
          <a:p>
            <a:r>
              <a:rPr lang="en-US" dirty="0" smtClean="0"/>
              <a:t>bit</a:t>
            </a:r>
            <a:endParaRPr lang="en-US" dirty="0"/>
          </a:p>
        </p:txBody>
      </p:sp>
      <p:sp>
        <p:nvSpPr>
          <p:cNvPr id="15" name="Left Brace 14"/>
          <p:cNvSpPr/>
          <p:nvPr>
            <p:custDataLst>
              <p:tags r:id="rId14"/>
            </p:custDataLst>
          </p:nvPr>
        </p:nvSpPr>
        <p:spPr>
          <a:xfrm rot="5400000">
            <a:off x="6003959" y="2758024"/>
            <a:ext cx="277091" cy="686066"/>
          </a:xfrm>
          <a:prstGeom prst="leftBrace">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ectangle 15"/>
          <p:cNvSpPr/>
          <p:nvPr>
            <p:custDataLst>
              <p:tags r:id="rId15"/>
            </p:custDataLst>
          </p:nvPr>
        </p:nvSpPr>
        <p:spPr>
          <a:xfrm>
            <a:off x="5928343" y="2554671"/>
            <a:ext cx="428322" cy="369332"/>
          </a:xfrm>
          <a:prstGeom prst="rect">
            <a:avLst/>
          </a:prstGeom>
        </p:spPr>
        <p:txBody>
          <a:bodyPr wrap="none">
            <a:spAutoFit/>
          </a:bodyPr>
          <a:lstStyle/>
          <a:p>
            <a:r>
              <a:rPr lang="en-US" dirty="0" smtClean="0"/>
              <a:t>bit</a:t>
            </a:r>
            <a:endParaRPr lang="en-US" dirty="0"/>
          </a:p>
        </p:txBody>
      </p:sp>
    </p:spTree>
    <p:custDataLst>
      <p:tags r:id="rId1"/>
    </p:custDataLst>
    <p:extLst>
      <p:ext uri="{BB962C8B-B14F-4D97-AF65-F5344CB8AC3E}">
        <p14:creationId xmlns:p14="http://schemas.microsoft.com/office/powerpoint/2010/main" val="26017123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RBEI/EEP1 | 9/23/2016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13</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5"/>
            </p:custDataLst>
          </p:nvPr>
        </p:nvSpPr>
        <p:spPr>
          <a:xfrm>
            <a:off x="648208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7"/>
            </p:custDataLst>
          </p:nvPr>
        </p:nvSpPr>
        <p:spPr>
          <a:xfrm>
            <a:off x="259080" y="647700"/>
            <a:ext cx="77089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514350" indent="-514350">
              <a:lnSpc>
                <a:spcPct val="89000"/>
              </a:lnSpc>
              <a:spcBef>
                <a:spcPts val="0"/>
              </a:spcBef>
              <a:buFont typeface="+mj-lt"/>
              <a:buAutoNum type="arabicPeriod" startAt="4"/>
            </a:pPr>
            <a:r>
              <a:rPr lang="en-US" sz="2800" dirty="0">
                <a:solidFill>
                  <a:schemeClr val="accent4"/>
                </a:solidFill>
              </a:rPr>
              <a:t>Single Bit Handling</a:t>
            </a:r>
          </a:p>
        </p:txBody>
      </p:sp>
      <p:sp>
        <p:nvSpPr>
          <p:cNvPr id="10" name="Rectangle 9"/>
          <p:cNvSpPr/>
          <p:nvPr>
            <p:custDataLst>
              <p:tags r:id="rId8"/>
            </p:custDataLst>
          </p:nvPr>
        </p:nvSpPr>
        <p:spPr>
          <a:xfrm>
            <a:off x="184949" y="1152816"/>
            <a:ext cx="7783031" cy="2677656"/>
          </a:xfrm>
          <a:prstGeom prst="rect">
            <a:avLst/>
          </a:prstGeom>
        </p:spPr>
        <p:txBody>
          <a:bodyPr wrap="square">
            <a:spAutoFit/>
          </a:bodyPr>
          <a:lstStyle/>
          <a:p>
            <a:pPr lvl="1"/>
            <a:r>
              <a:rPr lang="en-US" sz="1600" dirty="0"/>
              <a:t>The data type _bit is not portable and shall therefore not used in the C−code.</a:t>
            </a:r>
          </a:p>
          <a:p>
            <a:pPr lvl="1"/>
            <a:r>
              <a:rPr lang="en-US" sz="1600" dirty="0"/>
              <a:t>The only possible way to use single bits in MEDC17:</a:t>
            </a:r>
          </a:p>
          <a:p>
            <a:pPr lvl="1"/>
            <a:endParaRPr lang="en-US" sz="1600" dirty="0"/>
          </a:p>
          <a:p>
            <a:pPr marL="742950" lvl="1" indent="-285750">
              <a:buFont typeface="Arial" panose="020B0604020202020204" pitchFamily="34" charset="0"/>
              <a:buChar char="•"/>
            </a:pPr>
            <a:r>
              <a:rPr lang="en-US" sz="1600" dirty="0"/>
              <a:t>The base types bool, </a:t>
            </a:r>
            <a:r>
              <a:rPr lang="en-US" sz="1600" dirty="0" err="1"/>
              <a:t>boolean</a:t>
            </a:r>
            <a:r>
              <a:rPr lang="en-US" sz="1600" dirty="0"/>
              <a:t> and bit shall be considered of BIT category</a:t>
            </a:r>
          </a:p>
          <a:p>
            <a:pPr marL="742950" lvl="1" indent="-285750">
              <a:buFont typeface="Arial" panose="020B0604020202020204" pitchFamily="34" charset="0"/>
              <a:buChar char="•"/>
            </a:pPr>
            <a:r>
              <a:rPr lang="en-US" sz="1600" dirty="0"/>
              <a:t>Only Manual Code and ASCET (not </a:t>
            </a:r>
            <a:r>
              <a:rPr lang="en-US" sz="1600" dirty="0" err="1"/>
              <a:t>Mathlab</a:t>
            </a:r>
            <a:r>
              <a:rPr lang="en-US" sz="1600" dirty="0"/>
              <a:t>/Simulink): Variables and messages of BIT category should be specified in </a:t>
            </a:r>
            <a:r>
              <a:rPr lang="en-US" sz="1600" dirty="0" err="1"/>
              <a:t>PaVaSt</a:t>
            </a:r>
            <a:r>
              <a:rPr lang="en-US" sz="1600" dirty="0"/>
              <a:t> by using DAMOS−models (</a:t>
            </a:r>
            <a:r>
              <a:rPr lang="en-US" sz="1600" dirty="0" err="1"/>
              <a:t>TYP_MsgBitNoReIni</a:t>
            </a:r>
            <a:r>
              <a:rPr lang="en-US" sz="1600" dirty="0"/>
              <a:t>, </a:t>
            </a:r>
            <a:r>
              <a:rPr lang="en-US" sz="1600" dirty="0" err="1"/>
              <a:t>TYP_SingleBit</a:t>
            </a:r>
            <a:r>
              <a:rPr lang="en-US" sz="1600" dirty="0"/>
              <a:t>*).</a:t>
            </a:r>
          </a:p>
          <a:p>
            <a:pPr marL="742950" lvl="1" indent="-285750">
              <a:buFont typeface="Arial" panose="020B0604020202020204" pitchFamily="34" charset="0"/>
              <a:buChar char="•"/>
            </a:pPr>
            <a:endParaRPr lang="en-US" sz="1400" dirty="0" smtClean="0">
              <a:solidFill>
                <a:schemeClr val="accent4">
                  <a:lumMod val="75000"/>
                </a:schemeClr>
              </a:solidFill>
            </a:endParaRPr>
          </a:p>
          <a:p>
            <a:pPr marL="742950" lvl="1" indent="-285750">
              <a:buFont typeface="Arial" panose="020B0604020202020204" pitchFamily="34" charset="0"/>
              <a:buChar char="•"/>
            </a:pPr>
            <a:endParaRPr lang="en-US" sz="1400" dirty="0">
              <a:solidFill>
                <a:schemeClr val="accent4">
                  <a:lumMod val="75000"/>
                </a:schemeClr>
              </a:solidFill>
            </a:endParaRPr>
          </a:p>
          <a:p>
            <a:pPr marL="742950" lvl="1" indent="-285750">
              <a:buFont typeface="Arial" panose="020B0604020202020204" pitchFamily="34" charset="0"/>
              <a:buChar char="•"/>
            </a:pPr>
            <a:endParaRPr lang="en-US" sz="1400" dirty="0" smtClean="0">
              <a:solidFill>
                <a:schemeClr val="accent4">
                  <a:lumMod val="75000"/>
                </a:schemeClr>
              </a:solidFill>
            </a:endParaRPr>
          </a:p>
          <a:p>
            <a:pPr lvl="1"/>
            <a:endParaRPr lang="en-US" sz="1400" dirty="0">
              <a:solidFill>
                <a:schemeClr val="accent4">
                  <a:lumMod val="75000"/>
                </a:schemeClr>
              </a:solidFill>
            </a:endParaRPr>
          </a:p>
        </p:txBody>
      </p:sp>
      <p:pic>
        <p:nvPicPr>
          <p:cNvPr id="17" name="Picture 16"/>
          <p:cNvPicPr>
            <a:picLocks noChangeAspect="1"/>
          </p:cNvPicPr>
          <p:nvPr>
            <p:custDataLst>
              <p:tags r:id="rId9"/>
            </p:custDataLst>
          </p:nvPr>
        </p:nvPicPr>
        <p:blipFill>
          <a:blip r:embed="rId11"/>
          <a:stretch>
            <a:fillRect/>
          </a:stretch>
        </p:blipFill>
        <p:spPr>
          <a:xfrm>
            <a:off x="764954" y="3168558"/>
            <a:ext cx="6422785" cy="1556819"/>
          </a:xfrm>
          <a:prstGeom prst="rect">
            <a:avLst/>
          </a:prstGeom>
        </p:spPr>
      </p:pic>
    </p:spTree>
    <p:custDataLst>
      <p:tags r:id="rId1"/>
    </p:custDataLst>
    <p:extLst>
      <p:ext uri="{BB962C8B-B14F-4D97-AF65-F5344CB8AC3E}">
        <p14:creationId xmlns:p14="http://schemas.microsoft.com/office/powerpoint/2010/main" val="40685369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RBEI/EEP1 | 9/23/2016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14</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5"/>
            </p:custDataLst>
          </p:nvPr>
        </p:nvSpPr>
        <p:spPr>
          <a:xfrm>
            <a:off x="648208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7"/>
            </p:custDataLst>
          </p:nvPr>
        </p:nvSpPr>
        <p:spPr>
          <a:xfrm>
            <a:off x="259080" y="647700"/>
            <a:ext cx="77089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514350" indent="-514350">
              <a:lnSpc>
                <a:spcPct val="89000"/>
              </a:lnSpc>
              <a:spcBef>
                <a:spcPts val="0"/>
              </a:spcBef>
              <a:buFont typeface="+mj-lt"/>
              <a:buAutoNum type="arabicPeriod" startAt="4"/>
            </a:pPr>
            <a:r>
              <a:rPr lang="en-US" sz="2800" dirty="0">
                <a:solidFill>
                  <a:schemeClr val="accent4"/>
                </a:solidFill>
              </a:rPr>
              <a:t>Single Bit Handling</a:t>
            </a:r>
          </a:p>
        </p:txBody>
      </p:sp>
      <p:sp>
        <p:nvSpPr>
          <p:cNvPr id="10" name="Rectangle 9"/>
          <p:cNvSpPr/>
          <p:nvPr>
            <p:custDataLst>
              <p:tags r:id="rId8"/>
            </p:custDataLst>
          </p:nvPr>
        </p:nvSpPr>
        <p:spPr>
          <a:xfrm>
            <a:off x="593090" y="1162655"/>
            <a:ext cx="6890693" cy="1446550"/>
          </a:xfrm>
          <a:prstGeom prst="rect">
            <a:avLst/>
          </a:prstGeom>
        </p:spPr>
        <p:txBody>
          <a:bodyPr wrap="square">
            <a:spAutoFit/>
          </a:bodyPr>
          <a:lstStyle/>
          <a:p>
            <a:pPr marL="285750" indent="-285750">
              <a:buFont typeface="Arial" panose="020B0604020202020204" pitchFamily="34" charset="0"/>
              <a:buChar char="•"/>
            </a:pPr>
            <a:r>
              <a:rPr lang="en-US" sz="1600" dirty="0" smtClean="0"/>
              <a:t>The </a:t>
            </a:r>
            <a:r>
              <a:rPr lang="en-US" sz="1600" dirty="0"/>
              <a:t>CATEGORY VALUE shall not be used together with bit, bool and </a:t>
            </a:r>
            <a:r>
              <a:rPr lang="en-US" sz="1600" dirty="0" err="1"/>
              <a:t>boolean</a:t>
            </a:r>
            <a:r>
              <a:rPr lang="en-US" sz="1600" dirty="0"/>
              <a:t> type.</a:t>
            </a:r>
          </a:p>
          <a:p>
            <a:pPr marL="742950" lvl="1" indent="-285750">
              <a:buFont typeface="Arial" panose="020B0604020202020204" pitchFamily="34" charset="0"/>
              <a:buChar char="•"/>
            </a:pPr>
            <a:endParaRPr lang="en-US" sz="1400" dirty="0" smtClean="0">
              <a:solidFill>
                <a:schemeClr val="accent4">
                  <a:lumMod val="75000"/>
                </a:schemeClr>
              </a:solidFill>
            </a:endParaRPr>
          </a:p>
          <a:p>
            <a:pPr marL="742950" lvl="1" indent="-285750">
              <a:buFont typeface="Arial" panose="020B0604020202020204" pitchFamily="34" charset="0"/>
              <a:buChar char="•"/>
            </a:pPr>
            <a:endParaRPr lang="en-US" sz="1400" dirty="0">
              <a:solidFill>
                <a:schemeClr val="accent4">
                  <a:lumMod val="75000"/>
                </a:schemeClr>
              </a:solidFill>
            </a:endParaRPr>
          </a:p>
          <a:p>
            <a:pPr marL="742950" lvl="1" indent="-285750">
              <a:buFont typeface="Arial" panose="020B0604020202020204" pitchFamily="34" charset="0"/>
              <a:buChar char="•"/>
            </a:pPr>
            <a:endParaRPr lang="en-US" sz="1400" dirty="0" smtClean="0">
              <a:solidFill>
                <a:schemeClr val="accent4">
                  <a:lumMod val="75000"/>
                </a:schemeClr>
              </a:solidFill>
            </a:endParaRPr>
          </a:p>
          <a:p>
            <a:pPr lvl="1"/>
            <a:endParaRPr lang="en-US" sz="1400" dirty="0">
              <a:solidFill>
                <a:schemeClr val="accent4">
                  <a:lumMod val="75000"/>
                </a:schemeClr>
              </a:solidFill>
            </a:endParaRPr>
          </a:p>
        </p:txBody>
      </p:sp>
      <p:pic>
        <p:nvPicPr>
          <p:cNvPr id="11" name="Picture 10"/>
          <p:cNvPicPr>
            <a:picLocks noChangeAspect="1"/>
          </p:cNvPicPr>
          <p:nvPr>
            <p:custDataLst>
              <p:tags r:id="rId9"/>
            </p:custDataLst>
          </p:nvPr>
        </p:nvPicPr>
        <p:blipFill>
          <a:blip r:embed="rId11"/>
          <a:stretch>
            <a:fillRect/>
          </a:stretch>
        </p:blipFill>
        <p:spPr>
          <a:xfrm>
            <a:off x="410845" y="2019497"/>
            <a:ext cx="7072938" cy="1714410"/>
          </a:xfrm>
          <a:prstGeom prst="rect">
            <a:avLst/>
          </a:prstGeom>
        </p:spPr>
      </p:pic>
    </p:spTree>
    <p:custDataLst>
      <p:tags r:id="rId1"/>
    </p:custDataLst>
    <p:extLst>
      <p:ext uri="{BB962C8B-B14F-4D97-AF65-F5344CB8AC3E}">
        <p14:creationId xmlns:p14="http://schemas.microsoft.com/office/powerpoint/2010/main" val="17037373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RBEI/EEP1 | 9/23/2016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15</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5"/>
            </p:custDataLst>
          </p:nvPr>
        </p:nvSpPr>
        <p:spPr>
          <a:xfrm>
            <a:off x="648208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7"/>
            </p:custDataLst>
          </p:nvPr>
        </p:nvSpPr>
        <p:spPr>
          <a:xfrm>
            <a:off x="259080" y="647700"/>
            <a:ext cx="77089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514350" indent="-514350">
              <a:lnSpc>
                <a:spcPct val="89000"/>
              </a:lnSpc>
              <a:spcBef>
                <a:spcPts val="0"/>
              </a:spcBef>
              <a:buFont typeface="+mj-lt"/>
              <a:buAutoNum type="arabicPeriod" startAt="4"/>
            </a:pPr>
            <a:r>
              <a:rPr lang="en-US" sz="2800" dirty="0">
                <a:solidFill>
                  <a:schemeClr val="accent4"/>
                </a:solidFill>
              </a:rPr>
              <a:t>Single Bit Handling</a:t>
            </a:r>
          </a:p>
        </p:txBody>
      </p:sp>
      <p:sp>
        <p:nvSpPr>
          <p:cNvPr id="10" name="Rectangle 9"/>
          <p:cNvSpPr/>
          <p:nvPr>
            <p:custDataLst>
              <p:tags r:id="rId8"/>
            </p:custDataLst>
          </p:nvPr>
        </p:nvSpPr>
        <p:spPr>
          <a:xfrm>
            <a:off x="593090" y="1162655"/>
            <a:ext cx="6890693" cy="1692771"/>
          </a:xfrm>
          <a:prstGeom prst="rect">
            <a:avLst/>
          </a:prstGeom>
        </p:spPr>
        <p:txBody>
          <a:bodyPr wrap="square">
            <a:spAutoFit/>
          </a:bodyPr>
          <a:lstStyle/>
          <a:p>
            <a:pPr marL="285750" indent="-285750">
              <a:buFont typeface="Arial" panose="020B0604020202020204" pitchFamily="34" charset="0"/>
              <a:buChar char="•"/>
            </a:pPr>
            <a:r>
              <a:rPr lang="en-US" sz="1600" dirty="0"/>
              <a:t>In C−Code the variables and messages of BIT category and bit type shall be accessed only via the tool chain generated macros GET_, SET_, PUT_, CLR_ .</a:t>
            </a:r>
          </a:p>
          <a:p>
            <a:pPr marL="742950" lvl="1" indent="-285750">
              <a:buFont typeface="Arial" panose="020B0604020202020204" pitchFamily="34" charset="0"/>
              <a:buChar char="•"/>
            </a:pPr>
            <a:endParaRPr lang="en-US" sz="1400" dirty="0" smtClean="0">
              <a:solidFill>
                <a:schemeClr val="accent4">
                  <a:lumMod val="75000"/>
                </a:schemeClr>
              </a:solidFill>
            </a:endParaRPr>
          </a:p>
          <a:p>
            <a:pPr marL="742950" lvl="1" indent="-285750">
              <a:buFont typeface="Arial" panose="020B0604020202020204" pitchFamily="34" charset="0"/>
              <a:buChar char="•"/>
            </a:pPr>
            <a:endParaRPr lang="en-US" sz="1400" dirty="0">
              <a:solidFill>
                <a:schemeClr val="accent4">
                  <a:lumMod val="75000"/>
                </a:schemeClr>
              </a:solidFill>
            </a:endParaRPr>
          </a:p>
          <a:p>
            <a:pPr marL="742950" lvl="1" indent="-285750">
              <a:buFont typeface="Arial" panose="020B0604020202020204" pitchFamily="34" charset="0"/>
              <a:buChar char="•"/>
            </a:pPr>
            <a:endParaRPr lang="en-US" sz="1400" dirty="0" smtClean="0">
              <a:solidFill>
                <a:schemeClr val="accent4">
                  <a:lumMod val="75000"/>
                </a:schemeClr>
              </a:solidFill>
            </a:endParaRPr>
          </a:p>
          <a:p>
            <a:pPr lvl="1"/>
            <a:endParaRPr lang="en-US" sz="1400" dirty="0">
              <a:solidFill>
                <a:schemeClr val="accent4">
                  <a:lumMod val="75000"/>
                </a:schemeClr>
              </a:solidFill>
            </a:endParaRPr>
          </a:p>
        </p:txBody>
      </p:sp>
      <p:pic>
        <p:nvPicPr>
          <p:cNvPr id="12" name="Picture 11"/>
          <p:cNvPicPr>
            <a:picLocks noChangeAspect="1"/>
          </p:cNvPicPr>
          <p:nvPr>
            <p:custDataLst>
              <p:tags r:id="rId9"/>
            </p:custDataLst>
          </p:nvPr>
        </p:nvPicPr>
        <p:blipFill>
          <a:blip r:embed="rId11"/>
          <a:stretch>
            <a:fillRect/>
          </a:stretch>
        </p:blipFill>
        <p:spPr>
          <a:xfrm>
            <a:off x="294957" y="2256450"/>
            <a:ext cx="7673023" cy="982479"/>
          </a:xfrm>
          <a:prstGeom prst="rect">
            <a:avLst/>
          </a:prstGeom>
        </p:spPr>
      </p:pic>
    </p:spTree>
    <p:custDataLst>
      <p:tags r:id="rId1"/>
    </p:custDataLst>
    <p:extLst>
      <p:ext uri="{BB962C8B-B14F-4D97-AF65-F5344CB8AC3E}">
        <p14:creationId xmlns:p14="http://schemas.microsoft.com/office/powerpoint/2010/main" val="24642998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RBEI/EEP1 | 9/23/2016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16</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5"/>
            </p:custDataLst>
          </p:nvPr>
        </p:nvSpPr>
        <p:spPr>
          <a:xfrm>
            <a:off x="648208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7"/>
            </p:custDataLst>
          </p:nvPr>
        </p:nvSpPr>
        <p:spPr>
          <a:xfrm>
            <a:off x="259080" y="647700"/>
            <a:ext cx="77089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514350" indent="-514350">
              <a:lnSpc>
                <a:spcPct val="89000"/>
              </a:lnSpc>
              <a:spcBef>
                <a:spcPts val="0"/>
              </a:spcBef>
              <a:buFont typeface="+mj-lt"/>
              <a:buAutoNum type="arabicPeriod" startAt="5"/>
            </a:pPr>
            <a:r>
              <a:rPr lang="en-US" sz="2800" dirty="0">
                <a:solidFill>
                  <a:schemeClr val="accent4"/>
                </a:solidFill>
              </a:rPr>
              <a:t>Assembler programming</a:t>
            </a:r>
          </a:p>
        </p:txBody>
      </p:sp>
      <p:sp>
        <p:nvSpPr>
          <p:cNvPr id="3" name="Content Placeholder 2"/>
          <p:cNvSpPr>
            <a:spLocks noGrp="1"/>
          </p:cNvSpPr>
          <p:nvPr>
            <p:ph idx="1"/>
            <p:custDataLst>
              <p:tags r:id="rId8"/>
            </p:custDataLst>
          </p:nvPr>
        </p:nvSpPr>
        <p:spPr>
          <a:xfrm>
            <a:off x="259080" y="1295400"/>
            <a:ext cx="77089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lnSpc>
                <a:spcPts val="2300"/>
              </a:lnSpc>
              <a:buNone/>
            </a:pPr>
            <a:r>
              <a:rPr lang="en-US" b="1" kern="0" dirty="0" smtClean="0">
                <a:solidFill>
                  <a:srgbClr val="000000"/>
                </a:solidFill>
              </a:rPr>
              <a:t>EXAMPLE</a:t>
            </a:r>
            <a:endParaRPr lang="en-US" b="1" kern="0" dirty="0">
              <a:solidFill>
                <a:srgbClr val="000000"/>
              </a:solidFill>
            </a:endParaRPr>
          </a:p>
          <a:p>
            <a:pPr marL="478790" lvl="2" indent="0">
              <a:lnSpc>
                <a:spcPts val="2300"/>
              </a:lnSpc>
              <a:buNone/>
            </a:pPr>
            <a:r>
              <a:rPr lang="en-US" sz="1600" kern="0" dirty="0">
                <a:solidFill>
                  <a:srgbClr val="000000"/>
                </a:solidFill>
              </a:rPr>
              <a:t>#define </a:t>
            </a:r>
            <a:r>
              <a:rPr lang="en-US" sz="1600" kern="0" dirty="0" err="1">
                <a:solidFill>
                  <a:srgbClr val="000000"/>
                </a:solidFill>
              </a:rPr>
              <a:t>Cpu_ResumeInt</a:t>
            </a:r>
            <a:r>
              <a:rPr lang="en-US" sz="1600" kern="0" dirty="0">
                <a:solidFill>
                  <a:srgbClr val="000000"/>
                </a:solidFill>
              </a:rPr>
              <a:t>()                                                                            </a:t>
            </a:r>
          </a:p>
          <a:p>
            <a:pPr marL="478790" lvl="2" indent="0">
              <a:lnSpc>
                <a:spcPts val="2300"/>
              </a:lnSpc>
              <a:buNone/>
            </a:pPr>
            <a:r>
              <a:rPr lang="en-US" sz="1600" kern="0" dirty="0">
                <a:solidFill>
                  <a:srgbClr val="000000"/>
                </a:solidFill>
              </a:rPr>
              <a:t>    /* enable interrupt system only, if it was enabled prior to calling </a:t>
            </a:r>
            <a:r>
              <a:rPr lang="en-US" sz="1600" kern="0" dirty="0" err="1">
                <a:solidFill>
                  <a:srgbClr val="000000"/>
                </a:solidFill>
              </a:rPr>
              <a:t>Cpu_SuspendInt</a:t>
            </a:r>
            <a:r>
              <a:rPr lang="en-US" sz="1600" kern="0" dirty="0">
                <a:solidFill>
                  <a:srgbClr val="000000"/>
                </a:solidFill>
              </a:rPr>
              <a:t>() */        </a:t>
            </a:r>
          </a:p>
          <a:p>
            <a:pPr marL="478790" lvl="2" indent="0">
              <a:lnSpc>
                <a:spcPts val="2300"/>
              </a:lnSpc>
              <a:buNone/>
            </a:pPr>
            <a:r>
              <a:rPr lang="en-US" sz="1600" kern="0" dirty="0">
                <a:solidFill>
                  <a:srgbClr val="000000"/>
                </a:solidFill>
              </a:rPr>
              <a:t>    </a:t>
            </a:r>
            <a:r>
              <a:rPr lang="en-US" sz="1600" kern="0" dirty="0" err="1">
                <a:solidFill>
                  <a:srgbClr val="FF0000"/>
                </a:solidFill>
              </a:rPr>
              <a:t>asm</a:t>
            </a:r>
            <a:r>
              <a:rPr lang="en-US" sz="1600" kern="0" dirty="0">
                <a:solidFill>
                  <a:srgbClr val="FF0000"/>
                </a:solidFill>
              </a:rPr>
              <a:t> volatile ("jz.t %0,8,0f; enable; 0:"::"d" (stPreviousStateOfCpuIntSystem_u32):"memory");   </a:t>
            </a:r>
            <a:endParaRPr lang="en-US" sz="1600" kern="0" dirty="0">
              <a:solidFill>
                <a:srgbClr val="000000"/>
              </a:solidFill>
            </a:endParaRPr>
          </a:p>
          <a:p>
            <a:pPr marL="478790" lvl="2" indent="0">
              <a:lnSpc>
                <a:spcPts val="2300"/>
              </a:lnSpc>
              <a:buNone/>
            </a:pPr>
            <a:r>
              <a:rPr lang="en-US" sz="1600" kern="0" dirty="0">
                <a:solidFill>
                  <a:srgbClr val="000000"/>
                </a:solidFill>
              </a:rPr>
              <a:t>/* IGNORE RULE 3411:    To balance </a:t>
            </a:r>
            <a:r>
              <a:rPr lang="en-US" sz="1600" kern="0" dirty="0" err="1">
                <a:solidFill>
                  <a:srgbClr val="000000"/>
                </a:solidFill>
              </a:rPr>
              <a:t>Cpu_SuspendInt</a:t>
            </a:r>
            <a:r>
              <a:rPr lang="en-US" sz="1600" kern="0" dirty="0">
                <a:solidFill>
                  <a:srgbClr val="000000"/>
                </a:solidFill>
              </a:rPr>
              <a:t> and </a:t>
            </a:r>
            <a:r>
              <a:rPr lang="en-US" sz="1600" kern="0" dirty="0" err="1">
                <a:solidFill>
                  <a:srgbClr val="000000"/>
                </a:solidFill>
              </a:rPr>
              <a:t>Cpu_ResumeInt</a:t>
            </a:r>
            <a:r>
              <a:rPr lang="en-US" sz="1600" kern="0" dirty="0">
                <a:solidFill>
                  <a:srgbClr val="000000"/>
                </a:solidFill>
              </a:rPr>
              <a:t> unbalanced brackets are used */</a:t>
            </a:r>
          </a:p>
          <a:p>
            <a:pPr marL="478790" lvl="2" indent="0">
              <a:lnSpc>
                <a:spcPts val="2300"/>
              </a:lnSpc>
              <a:buNone/>
            </a:pPr>
            <a:r>
              <a:rPr lang="en-US" sz="1600" kern="0" dirty="0">
                <a:solidFill>
                  <a:srgbClr val="000000"/>
                </a:solidFill>
              </a:rPr>
              <a:t>} do { } while(0) /* this ugly statement is necessary to cheat MISRA checker */</a:t>
            </a:r>
          </a:p>
          <a:p>
            <a:pPr marL="478790" lvl="2" indent="0">
              <a:lnSpc>
                <a:spcPts val="2300"/>
              </a:lnSpc>
              <a:buNone/>
            </a:pPr>
            <a:r>
              <a:rPr lang="en-US" sz="1600" kern="0" dirty="0">
                <a:solidFill>
                  <a:srgbClr val="000000"/>
                </a:solidFill>
              </a:rPr>
              <a:t>#else                                                   </a:t>
            </a:r>
          </a:p>
          <a:p>
            <a:pPr marL="0" indent="0">
              <a:buNone/>
            </a:pPr>
            <a:endParaRPr lang="en-US" sz="2000" dirty="0"/>
          </a:p>
        </p:txBody>
      </p:sp>
    </p:spTree>
    <p:custDataLst>
      <p:tags r:id="rId1"/>
    </p:custDataLst>
    <p:extLst>
      <p:ext uri="{BB962C8B-B14F-4D97-AF65-F5344CB8AC3E}">
        <p14:creationId xmlns:p14="http://schemas.microsoft.com/office/powerpoint/2010/main" val="5113225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RBEI/EEP1 | 9/23/2016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17</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5"/>
            </p:custDataLst>
          </p:nvPr>
        </p:nvSpPr>
        <p:spPr>
          <a:xfrm>
            <a:off x="648208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7"/>
            </p:custDataLst>
          </p:nvPr>
        </p:nvSpPr>
        <p:spPr>
          <a:xfrm>
            <a:off x="259080" y="647700"/>
            <a:ext cx="77089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514350" indent="-514350">
              <a:lnSpc>
                <a:spcPct val="89000"/>
              </a:lnSpc>
              <a:spcBef>
                <a:spcPts val="0"/>
              </a:spcBef>
              <a:buFont typeface="+mj-lt"/>
              <a:buAutoNum type="arabicPeriod" startAt="5"/>
            </a:pPr>
            <a:r>
              <a:rPr lang="en-US" sz="2800" dirty="0" smtClean="0">
                <a:solidFill>
                  <a:schemeClr val="accent4"/>
                </a:solidFill>
              </a:rPr>
              <a:t>Assembler programming</a:t>
            </a:r>
            <a:endParaRPr lang="en-US" sz="2800" dirty="0">
              <a:solidFill>
                <a:schemeClr val="accent4"/>
              </a:solidFill>
            </a:endParaRPr>
          </a:p>
        </p:txBody>
      </p:sp>
      <p:sp>
        <p:nvSpPr>
          <p:cNvPr id="3" name="Content Placeholder 2"/>
          <p:cNvSpPr>
            <a:spLocks noGrp="1"/>
          </p:cNvSpPr>
          <p:nvPr>
            <p:ph idx="1"/>
            <p:custDataLst>
              <p:tags r:id="rId8"/>
            </p:custDataLst>
          </p:nvPr>
        </p:nvSpPr>
        <p:spPr>
          <a:xfrm>
            <a:off x="259080" y="1295400"/>
            <a:ext cx="77089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342900" indent="-342900" defTabSz="914400">
              <a:lnSpc>
                <a:spcPts val="2300"/>
              </a:lnSpc>
              <a:buSzTx/>
              <a:buFont typeface="+mj-lt"/>
              <a:buAutoNum type="arabicPeriod"/>
            </a:pPr>
            <a:r>
              <a:rPr lang="en-US" kern="0" dirty="0">
                <a:solidFill>
                  <a:srgbClr val="000000"/>
                </a:solidFill>
              </a:rPr>
              <a:t>Pros</a:t>
            </a:r>
          </a:p>
          <a:p>
            <a:pPr marL="800100" lvl="1" indent="-342900">
              <a:lnSpc>
                <a:spcPts val="2300"/>
              </a:lnSpc>
              <a:buFont typeface="+mj-lt"/>
              <a:buAutoNum type="alphaLcPeriod"/>
            </a:pPr>
            <a:r>
              <a:rPr lang="en-US" kern="0" dirty="0" smtClean="0">
                <a:solidFill>
                  <a:srgbClr val="000000"/>
                </a:solidFill>
              </a:rPr>
              <a:t>Software </a:t>
            </a:r>
            <a:r>
              <a:rPr lang="en-US" kern="0" dirty="0">
                <a:solidFill>
                  <a:srgbClr val="000000"/>
                </a:solidFill>
              </a:rPr>
              <a:t>will be executed faster </a:t>
            </a:r>
          </a:p>
          <a:p>
            <a:pPr marL="342900" indent="-342900" defTabSz="914400">
              <a:lnSpc>
                <a:spcPts val="2300"/>
              </a:lnSpc>
              <a:buSzTx/>
              <a:buFont typeface="+mj-lt"/>
              <a:buAutoNum type="arabicPeriod"/>
            </a:pPr>
            <a:r>
              <a:rPr lang="en-US" kern="0" dirty="0">
                <a:solidFill>
                  <a:srgbClr val="000000"/>
                </a:solidFill>
              </a:rPr>
              <a:t>Cons</a:t>
            </a:r>
          </a:p>
          <a:p>
            <a:pPr marL="800100" lvl="1" indent="-342900">
              <a:lnSpc>
                <a:spcPts val="2300"/>
              </a:lnSpc>
              <a:buFont typeface="+mj-lt"/>
              <a:buAutoNum type="alphaLcPeriod"/>
            </a:pPr>
            <a:r>
              <a:rPr lang="en-US" dirty="0"/>
              <a:t>Depend on each </a:t>
            </a:r>
            <a:r>
              <a:rPr lang="en-US" kern="0" dirty="0" err="1">
                <a:solidFill>
                  <a:srgbClr val="000000"/>
                </a:solidFill>
              </a:rPr>
              <a:t>μC</a:t>
            </a:r>
            <a:r>
              <a:rPr lang="en-US" kern="0" dirty="0">
                <a:solidFill>
                  <a:srgbClr val="000000"/>
                </a:solidFill>
              </a:rPr>
              <a:t> and each compiler.</a:t>
            </a:r>
          </a:p>
          <a:p>
            <a:pPr marL="800100" lvl="1" indent="-342900">
              <a:lnSpc>
                <a:spcPts val="2300"/>
              </a:lnSpc>
              <a:buFont typeface="+mj-lt"/>
              <a:buAutoNum type="alphaLcPeriod"/>
            </a:pPr>
            <a:r>
              <a:rPr lang="en-US" dirty="0"/>
              <a:t>Only useful in special cases like service library, complex drivers.</a:t>
            </a:r>
          </a:p>
          <a:p>
            <a:pPr marL="800100" lvl="1" indent="-342900">
              <a:lnSpc>
                <a:spcPts val="2300"/>
              </a:lnSpc>
              <a:buFont typeface="+mj-lt"/>
              <a:buAutoNum type="alphaLcPeriod"/>
            </a:pPr>
            <a:r>
              <a:rPr lang="en-US" dirty="0"/>
              <a:t>The portability will be lost.</a:t>
            </a:r>
          </a:p>
          <a:p>
            <a:pPr marL="0" indent="0">
              <a:buNone/>
            </a:pPr>
            <a:endParaRPr lang="en-US" sz="2000" dirty="0"/>
          </a:p>
        </p:txBody>
      </p:sp>
    </p:spTree>
    <p:custDataLst>
      <p:tags r:id="rId1"/>
    </p:custDataLst>
    <p:extLst>
      <p:ext uri="{BB962C8B-B14F-4D97-AF65-F5344CB8AC3E}">
        <p14:creationId xmlns:p14="http://schemas.microsoft.com/office/powerpoint/2010/main" val="42210947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RBEI/EEP1 | 9/23/2016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18</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5"/>
            </p:custDataLst>
          </p:nvPr>
        </p:nvSpPr>
        <p:spPr>
          <a:xfrm>
            <a:off x="648208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7"/>
            </p:custDataLst>
          </p:nvPr>
        </p:nvSpPr>
        <p:spPr>
          <a:xfrm>
            <a:off x="259080" y="647700"/>
            <a:ext cx="77089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514350" indent="-514350">
              <a:lnSpc>
                <a:spcPct val="89000"/>
              </a:lnSpc>
              <a:spcBef>
                <a:spcPts val="0"/>
              </a:spcBef>
              <a:buFont typeface="+mj-lt"/>
              <a:buAutoNum type="arabicPeriod" startAt="6"/>
            </a:pPr>
            <a:r>
              <a:rPr lang="en-US" sz="2800" dirty="0">
                <a:solidFill>
                  <a:schemeClr val="accent4"/>
                </a:solidFill>
              </a:rPr>
              <a:t>Intrinsic functions</a:t>
            </a:r>
          </a:p>
        </p:txBody>
      </p:sp>
      <p:sp>
        <p:nvSpPr>
          <p:cNvPr id="3" name="Content Placeholder 2"/>
          <p:cNvSpPr>
            <a:spLocks noGrp="1"/>
          </p:cNvSpPr>
          <p:nvPr>
            <p:ph idx="1"/>
            <p:custDataLst>
              <p:tags r:id="rId8"/>
            </p:custDataLst>
          </p:nvPr>
        </p:nvSpPr>
        <p:spPr>
          <a:xfrm>
            <a:off x="259080" y="1295400"/>
            <a:ext cx="77089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342900" indent="-342900">
              <a:lnSpc>
                <a:spcPts val="2300"/>
              </a:lnSpc>
              <a:buFont typeface="+mj-lt"/>
              <a:buAutoNum type="arabicPeriod"/>
            </a:pPr>
            <a:r>
              <a:rPr lang="en-US" kern="0" dirty="0">
                <a:solidFill>
                  <a:srgbClr val="000000"/>
                </a:solidFill>
              </a:rPr>
              <a:t>An </a:t>
            </a:r>
            <a:r>
              <a:rPr lang="en-US" b="1" kern="0" dirty="0">
                <a:solidFill>
                  <a:srgbClr val="000000"/>
                </a:solidFill>
              </a:rPr>
              <a:t>intrinsic function </a:t>
            </a:r>
            <a:r>
              <a:rPr lang="en-US" kern="0" dirty="0">
                <a:solidFill>
                  <a:srgbClr val="000000"/>
                </a:solidFill>
              </a:rPr>
              <a:t>(or </a:t>
            </a:r>
            <a:r>
              <a:rPr lang="en-US" b="1" kern="0" dirty="0" err="1">
                <a:solidFill>
                  <a:srgbClr val="000000"/>
                </a:solidFill>
              </a:rPr>
              <a:t>builtin</a:t>
            </a:r>
            <a:r>
              <a:rPr lang="en-US" b="1" kern="0" dirty="0">
                <a:solidFill>
                  <a:srgbClr val="000000"/>
                </a:solidFill>
              </a:rPr>
              <a:t> function</a:t>
            </a:r>
            <a:r>
              <a:rPr lang="en-US" kern="0" dirty="0">
                <a:solidFill>
                  <a:srgbClr val="000000"/>
                </a:solidFill>
              </a:rPr>
              <a:t>) is a function (subroutine) available for use in a given programming language which implementation is handled specially by the compiler.</a:t>
            </a:r>
          </a:p>
          <a:p>
            <a:pPr marL="342900" indent="-342900">
              <a:lnSpc>
                <a:spcPts val="2300"/>
              </a:lnSpc>
              <a:buFont typeface="+mj-lt"/>
              <a:buAutoNum type="arabicPeriod"/>
            </a:pPr>
            <a:r>
              <a:rPr lang="en-US" dirty="0"/>
              <a:t>Intrinsic instructions are not portable between different compilers and </a:t>
            </a:r>
            <a:r>
              <a:rPr lang="en-US" dirty="0" err="1"/>
              <a:t>μC</a:t>
            </a:r>
            <a:r>
              <a:rPr lang="en-US" dirty="0"/>
              <a:t> platforms.</a:t>
            </a:r>
          </a:p>
          <a:p>
            <a:pPr marL="342900" indent="-342900">
              <a:lnSpc>
                <a:spcPts val="2300"/>
              </a:lnSpc>
              <a:buFont typeface="+mj-lt"/>
              <a:buAutoNum type="arabicPeriod"/>
            </a:pPr>
            <a:r>
              <a:rPr lang="en-US" dirty="0"/>
              <a:t>Do not use intrinsic instructions in AUTOSAR software modules.</a:t>
            </a:r>
            <a:endParaRPr lang="en-US" kern="0" dirty="0">
              <a:solidFill>
                <a:srgbClr val="000000"/>
              </a:solidFill>
            </a:endParaRPr>
          </a:p>
          <a:p>
            <a:pPr marL="0" indent="0">
              <a:buNone/>
            </a:pPr>
            <a:endParaRPr lang="en-US" sz="2000" dirty="0"/>
          </a:p>
        </p:txBody>
      </p:sp>
    </p:spTree>
    <p:custDataLst>
      <p:tags r:id="rId1"/>
    </p:custDataLst>
    <p:extLst>
      <p:ext uri="{BB962C8B-B14F-4D97-AF65-F5344CB8AC3E}">
        <p14:creationId xmlns:p14="http://schemas.microsoft.com/office/powerpoint/2010/main" val="38964144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E78C5"/>
        </a:solidFill>
        <a:effectLst/>
      </p:bgPr>
    </p:bg>
    <p:spTree>
      <p:nvGrpSpPr>
        <p:cNvPr id="1" name=""/>
        <p:cNvGrpSpPr/>
        <p:nvPr/>
      </p:nvGrpSpPr>
      <p:grpSpPr>
        <a:xfrm>
          <a:off x="0" y="0"/>
          <a:ext cx="0" cy="0"/>
          <a:chOff x="0" y="0"/>
          <a:chExt cx="0" cy="0"/>
        </a:xfrm>
      </p:grpSpPr>
      <p:pic>
        <p:nvPicPr>
          <p:cNvPr id="6" name="Picture 5"/>
          <p:cNvPicPr>
            <a:picLocks/>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701675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2" name="Picture 1"/>
          <p:cNvPicPr>
            <a:picLocks/>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8098790" y="0"/>
            <a:ext cx="12954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3" name="Title 2"/>
          <p:cNvSpPr>
            <a:spLocks noGrp="1"/>
          </p:cNvSpPr>
          <p:nvPr>
            <p:ph type="ctrTitle"/>
            <p:custDataLst>
              <p:tags r:id="rId4"/>
            </p:custDataLst>
          </p:nvPr>
        </p:nvSpPr>
        <p:spPr>
          <a:xfrm>
            <a:off x="259080" y="259080"/>
            <a:ext cx="7277100" cy="5204460"/>
          </a:xfrm>
          <a:effectLst/>
          <a:extLst>
            <a:ext uri="{53640926-AAD7-44D8-BBD7-CCE9431645EC}">
              <a14:shadowObscured xmlns:a14="http://schemas.microsoft.com/office/drawing/2010/main"/>
            </a:ext>
          </a:extLst>
        </p:spPr>
        <p:txBody>
          <a:bodyPr wrap="square" lIns="0" tIns="0" rIns="0" bIns="0" anchor="t">
            <a:noAutofit/>
          </a:bodyPr>
          <a:lstStyle/>
          <a:p>
            <a:r>
              <a:rPr lang="en-US" dirty="0" smtClean="0"/>
              <a:t/>
            </a:r>
            <a:br>
              <a:rPr lang="en-US" dirty="0" smtClean="0"/>
            </a:br>
            <a:r>
              <a:rPr lang="en-US" dirty="0"/>
              <a:t/>
            </a:r>
            <a:br>
              <a:rPr lang="en-US" dirty="0"/>
            </a:br>
            <a:r>
              <a:rPr lang="en-US" dirty="0" smtClean="0"/>
              <a:t>	Thank you</a:t>
            </a:r>
            <a:br>
              <a:rPr lang="en-US" dirty="0" smtClean="0"/>
            </a:br>
            <a:r>
              <a:rPr lang="en-US" dirty="0"/>
              <a:t/>
            </a:r>
            <a:br>
              <a:rPr lang="en-US" dirty="0"/>
            </a:br>
            <a:r>
              <a:rPr lang="en-US" dirty="0" smtClean="0"/>
              <a:t/>
            </a:r>
            <a:br>
              <a:rPr lang="en-US" dirty="0" smtClean="0"/>
            </a:br>
            <a:endParaRPr lang="en-US" dirty="0"/>
          </a:p>
        </p:txBody>
      </p:sp>
    </p:spTree>
    <p:custDataLst>
      <p:tags r:id="rId1"/>
    </p:custDataLst>
    <p:extLst>
      <p:ext uri="{BB962C8B-B14F-4D97-AF65-F5344CB8AC3E}">
        <p14:creationId xmlns:p14="http://schemas.microsoft.com/office/powerpoint/2010/main" val="11090068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hidden="1"/>
          <p:cNvSpPr>
            <a:spLocks/>
          </p:cNvSpPr>
          <p:nvPr>
            <p:custDataLst>
              <p:tags r:id="rId2"/>
            </p:custDataLst>
          </p:nvPr>
        </p:nvSpPr>
        <p:spPr>
          <a:xfrm>
            <a:off x="648208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13" name="Title 12"/>
          <p:cNvSpPr>
            <a:spLocks noGrp="1"/>
          </p:cNvSpPr>
          <p:nvPr>
            <p:ph type="title"/>
            <p:custDataLst>
              <p:tags r:id="rId3"/>
            </p:custDataLst>
          </p:nvPr>
        </p:nvSpPr>
        <p:spPr>
          <a:xfrm>
            <a:off x="259080" y="647700"/>
            <a:ext cx="369887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E78C5"/>
                </a:solidFill>
              </a:rPr>
              <a:t>Table of Contents</a:t>
            </a:r>
            <a:endParaRPr lang="en-US" sz="2800" dirty="0">
              <a:solidFill>
                <a:srgbClr val="0E78C5"/>
              </a:solidFill>
            </a:endParaRPr>
          </a:p>
        </p:txBody>
      </p:sp>
      <p:sp>
        <p:nvSpPr>
          <p:cNvPr id="8" name="Rectangle 7"/>
          <p:cNvSpPr>
            <a:spLocks/>
          </p:cNvSpPr>
          <p:nvPr>
            <p:custDataLst>
              <p:tags r:id="rId4"/>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rtlCol="0" anchor="t">
            <a:noAutofit/>
          </a:bodyPr>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RBEI/EEP1 | 9/23/2016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5"/>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rtlCol="0" anchor="t">
            <a:noAutofit/>
          </a:bodyPr>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6"/>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noAutofit/>
          </a:bodyPr>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2</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TextBox 3" hidden="1"/>
          <p:cNvSpPr txBox="1">
            <a:spLocks/>
          </p:cNvSpPr>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70" name="TextBox 69"/>
          <p:cNvSpPr txBox="1"/>
          <p:nvPr>
            <p:custDataLst>
              <p:tags r:id="rId8"/>
            </p:custDataLst>
          </p:nvPr>
        </p:nvSpPr>
        <p:spPr>
          <a:xfrm>
            <a:off x="6439546" y="3662367"/>
            <a:ext cx="875654" cy="348201"/>
          </a:xfrm>
          <a:prstGeom prst="rect">
            <a:avLst/>
          </a:prstGeom>
          <a:solidFill>
            <a:scrgbClr r="0" g="0" b="0">
              <a:alpha val="0"/>
            </a:scrgbClr>
          </a:solid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endParaRPr>
          </a:p>
        </p:txBody>
      </p:sp>
      <p:graphicFrame>
        <p:nvGraphicFramePr>
          <p:cNvPr id="9" name="Content Placeholder 8"/>
          <p:cNvGraphicFramePr>
            <a:graphicFrameLocks noGrp="1"/>
          </p:cNvGraphicFramePr>
          <p:nvPr>
            <p:ph idx="1"/>
            <p:custDataLst>
              <p:tags r:id="rId9"/>
            </p:custDataLst>
            <p:extLst>
              <p:ext uri="{D42A27DB-BD31-4B8C-83A1-F6EECF244321}">
                <p14:modId xmlns:p14="http://schemas.microsoft.com/office/powerpoint/2010/main" val="3025953047"/>
              </p:ext>
            </p:extLst>
          </p:nvPr>
        </p:nvGraphicFramePr>
        <p:xfrm>
          <a:off x="245731" y="1295400"/>
          <a:ext cx="7708900" cy="416814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Tree>
    <p:custDataLst>
      <p:tags r:id="rId1"/>
    </p:custDataLst>
    <p:extLst>
      <p:ext uri="{BB962C8B-B14F-4D97-AF65-F5344CB8AC3E}">
        <p14:creationId xmlns:p14="http://schemas.microsoft.com/office/powerpoint/2010/main" val="10417258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RBEI/EEP1 | 9/23/2016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3</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5"/>
            </p:custDataLst>
          </p:nvPr>
        </p:nvSpPr>
        <p:spPr>
          <a:xfrm>
            <a:off x="648208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7"/>
            </p:custDataLst>
          </p:nvPr>
        </p:nvSpPr>
        <p:spPr>
          <a:xfrm>
            <a:off x="259080" y="647700"/>
            <a:ext cx="77089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514350" indent="-514350">
              <a:lnSpc>
                <a:spcPct val="89000"/>
              </a:lnSpc>
              <a:spcBef>
                <a:spcPts val="0"/>
              </a:spcBef>
              <a:buFont typeface="+mj-lt"/>
              <a:buAutoNum type="arabicPeriod"/>
            </a:pPr>
            <a:r>
              <a:rPr lang="en-US" sz="2800" dirty="0" smtClean="0">
                <a:solidFill>
                  <a:srgbClr val="0E78C5"/>
                </a:solidFill>
              </a:rPr>
              <a:t>Overview</a:t>
            </a:r>
            <a:endParaRPr lang="en-US" sz="2800" dirty="0">
              <a:solidFill>
                <a:srgbClr val="0E78C5"/>
              </a:solidFill>
            </a:endParaRPr>
          </a:p>
        </p:txBody>
      </p:sp>
      <p:sp>
        <p:nvSpPr>
          <p:cNvPr id="3" name="Content Placeholder 2"/>
          <p:cNvSpPr>
            <a:spLocks noGrp="1"/>
          </p:cNvSpPr>
          <p:nvPr>
            <p:ph idx="1"/>
            <p:custDataLst>
              <p:tags r:id="rId8"/>
            </p:custDataLst>
          </p:nvPr>
        </p:nvSpPr>
        <p:spPr>
          <a:xfrm>
            <a:off x="259080" y="1295400"/>
            <a:ext cx="77089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buNone/>
            </a:pPr>
            <a:r>
              <a:rPr lang="en-US" sz="2000" dirty="0" smtClean="0"/>
              <a:t>In the future, DGS </a:t>
            </a:r>
            <a:r>
              <a:rPr lang="en-US" sz="2000" dirty="0"/>
              <a:t>source </a:t>
            </a:r>
            <a:r>
              <a:rPr lang="en-US" sz="2000" dirty="0" smtClean="0"/>
              <a:t>code will be:</a:t>
            </a:r>
          </a:p>
          <a:p>
            <a:pPr marL="0" indent="0">
              <a:buNone/>
            </a:pPr>
            <a:endParaRPr lang="en-US" sz="2000" dirty="0" smtClean="0"/>
          </a:p>
          <a:p>
            <a:pPr>
              <a:buFont typeface="Arial" panose="020B0604020202020204" pitchFamily="34" charset="0"/>
              <a:buChar char="•"/>
            </a:pPr>
            <a:r>
              <a:rPr lang="en-US" sz="2000" dirty="0"/>
              <a:t>U</a:t>
            </a:r>
            <a:r>
              <a:rPr lang="en-US" sz="2000" dirty="0" smtClean="0"/>
              <a:t>sed </a:t>
            </a:r>
            <a:r>
              <a:rPr lang="en-US" sz="2000" dirty="0"/>
              <a:t>on several </a:t>
            </a:r>
            <a:r>
              <a:rPr lang="en-US" sz="2000" dirty="0" err="1"/>
              <a:t>μC</a:t>
            </a:r>
            <a:r>
              <a:rPr lang="en-US" sz="2000" dirty="0"/>
              <a:t> platforms and compiled via several </a:t>
            </a:r>
            <a:r>
              <a:rPr lang="en-US" sz="2000" dirty="0" smtClean="0"/>
              <a:t>compilers</a:t>
            </a:r>
          </a:p>
          <a:p>
            <a:pPr>
              <a:buFont typeface="Arial" panose="020B0604020202020204" pitchFamily="34" charset="0"/>
              <a:buChar char="•"/>
            </a:pPr>
            <a:endParaRPr lang="en-US" sz="2000" dirty="0" smtClean="0"/>
          </a:p>
          <a:p>
            <a:pPr>
              <a:buFont typeface="Arial" panose="020B0604020202020204" pitchFamily="34" charset="0"/>
              <a:buChar char="•"/>
            </a:pPr>
            <a:r>
              <a:rPr lang="en-US" sz="2000" dirty="0"/>
              <a:t>I</a:t>
            </a:r>
            <a:r>
              <a:rPr lang="en-US" sz="2000" dirty="0" smtClean="0"/>
              <a:t>ntegrated </a:t>
            </a:r>
            <a:r>
              <a:rPr lang="en-US" sz="2000" dirty="0"/>
              <a:t>in UBK and </a:t>
            </a:r>
            <a:r>
              <a:rPr lang="en-US" sz="2000" dirty="0" smtClean="0"/>
              <a:t>foreign ECUs</a:t>
            </a:r>
            <a:endParaRPr lang="en-US" sz="2000" dirty="0"/>
          </a:p>
        </p:txBody>
      </p:sp>
    </p:spTree>
    <p:custDataLst>
      <p:tags r:id="rId1"/>
    </p:custDataLst>
    <p:extLst>
      <p:ext uri="{BB962C8B-B14F-4D97-AF65-F5344CB8AC3E}">
        <p14:creationId xmlns:p14="http://schemas.microsoft.com/office/powerpoint/2010/main" val="28634368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RBEI/EEP1 | 9/23/2016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4</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5"/>
            </p:custDataLst>
          </p:nvPr>
        </p:nvSpPr>
        <p:spPr>
          <a:xfrm>
            <a:off x="648208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7"/>
            </p:custDataLst>
          </p:nvPr>
        </p:nvSpPr>
        <p:spPr>
          <a:xfrm>
            <a:off x="259080" y="647700"/>
            <a:ext cx="77089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514350" indent="-514350">
              <a:lnSpc>
                <a:spcPct val="89000"/>
              </a:lnSpc>
              <a:spcBef>
                <a:spcPts val="0"/>
              </a:spcBef>
              <a:buFont typeface="+mj-lt"/>
              <a:buAutoNum type="arabicPeriod" startAt="2"/>
            </a:pPr>
            <a:r>
              <a:rPr lang="en-US" sz="2800" dirty="0" smtClean="0">
                <a:solidFill>
                  <a:srgbClr val="0E78C5"/>
                </a:solidFill>
              </a:rPr>
              <a:t>C99 Compliance</a:t>
            </a:r>
            <a:endParaRPr lang="en-US" sz="2800" dirty="0">
              <a:solidFill>
                <a:srgbClr val="0E78C5"/>
              </a:solidFill>
            </a:endParaRPr>
          </a:p>
        </p:txBody>
      </p:sp>
      <p:sp>
        <p:nvSpPr>
          <p:cNvPr id="3" name="Content Placeholder 2"/>
          <p:cNvSpPr>
            <a:spLocks noGrp="1"/>
          </p:cNvSpPr>
          <p:nvPr>
            <p:ph idx="1"/>
            <p:custDataLst>
              <p:tags r:id="rId8"/>
            </p:custDataLst>
          </p:nvPr>
        </p:nvSpPr>
        <p:spPr>
          <a:xfrm>
            <a:off x="259080" y="1295400"/>
            <a:ext cx="77089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buNone/>
            </a:pPr>
            <a:r>
              <a:rPr lang="en-US" dirty="0"/>
              <a:t>C</a:t>
            </a:r>
            <a:r>
              <a:rPr lang="en-US" dirty="0" smtClean="0"/>
              <a:t>onform </a:t>
            </a:r>
            <a:r>
              <a:rPr lang="en-US" dirty="0"/>
              <a:t>to ISO/IEC 9899:1999 (ISO C99) </a:t>
            </a:r>
            <a:r>
              <a:rPr lang="en-US" dirty="0" smtClean="0"/>
              <a:t>“Programming </a:t>
            </a:r>
            <a:r>
              <a:rPr lang="en-US" dirty="0"/>
              <a:t>languages − </a:t>
            </a:r>
            <a:r>
              <a:rPr lang="en-US" dirty="0" smtClean="0"/>
              <a:t>C”</a:t>
            </a:r>
          </a:p>
          <a:p>
            <a:pPr marL="0" indent="0">
              <a:buNone/>
            </a:pPr>
            <a:endParaRPr lang="en-US" dirty="0" smtClean="0"/>
          </a:p>
          <a:p>
            <a:pPr marL="0" indent="0">
              <a:buNone/>
            </a:pPr>
            <a:r>
              <a:rPr lang="en-US" dirty="0" smtClean="0"/>
              <a:t>Some deviations </a:t>
            </a:r>
            <a:r>
              <a:rPr lang="en-US" dirty="0"/>
              <a:t>and extensions are permitted </a:t>
            </a:r>
            <a:r>
              <a:rPr lang="en-US" dirty="0" smtClean="0"/>
              <a:t>for </a:t>
            </a:r>
            <a:r>
              <a:rPr lang="en-US" dirty="0"/>
              <a:t>automotive </a:t>
            </a:r>
            <a:r>
              <a:rPr lang="en-US" dirty="0" smtClean="0"/>
              <a:t>applications</a:t>
            </a:r>
          </a:p>
        </p:txBody>
      </p:sp>
    </p:spTree>
    <p:custDataLst>
      <p:tags r:id="rId1"/>
    </p:custDataLst>
    <p:extLst>
      <p:ext uri="{BB962C8B-B14F-4D97-AF65-F5344CB8AC3E}">
        <p14:creationId xmlns:p14="http://schemas.microsoft.com/office/powerpoint/2010/main" val="35264244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RBEI/EEP1 | 9/23/2016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5</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5"/>
            </p:custDataLst>
          </p:nvPr>
        </p:nvSpPr>
        <p:spPr>
          <a:xfrm>
            <a:off x="648208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7"/>
            </p:custDataLst>
          </p:nvPr>
        </p:nvSpPr>
        <p:spPr>
          <a:xfrm>
            <a:off x="259080" y="647700"/>
            <a:ext cx="77089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514350" indent="-514350">
              <a:lnSpc>
                <a:spcPct val="89000"/>
              </a:lnSpc>
              <a:spcBef>
                <a:spcPts val="0"/>
              </a:spcBef>
              <a:buFont typeface="+mj-lt"/>
              <a:buAutoNum type="arabicPeriod" startAt="2"/>
            </a:pPr>
            <a:r>
              <a:rPr lang="en-US" sz="2800" dirty="0" smtClean="0">
                <a:solidFill>
                  <a:srgbClr val="0E78C5"/>
                </a:solidFill>
              </a:rPr>
              <a:t>C99 Compliance</a:t>
            </a:r>
            <a:endParaRPr lang="en-US" sz="2800" dirty="0">
              <a:solidFill>
                <a:srgbClr val="0E78C5"/>
              </a:solidFill>
            </a:endParaRPr>
          </a:p>
        </p:txBody>
      </p:sp>
      <p:sp>
        <p:nvSpPr>
          <p:cNvPr id="3" name="Content Placeholder 2"/>
          <p:cNvSpPr>
            <a:spLocks noGrp="1"/>
          </p:cNvSpPr>
          <p:nvPr>
            <p:ph idx="1"/>
            <p:custDataLst>
              <p:tags r:id="rId8"/>
            </p:custDataLst>
          </p:nvPr>
        </p:nvSpPr>
        <p:spPr>
          <a:xfrm>
            <a:off x="259080" y="1295400"/>
            <a:ext cx="77089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buNone/>
            </a:pPr>
            <a:r>
              <a:rPr lang="en-US" dirty="0"/>
              <a:t>I</a:t>
            </a:r>
            <a:r>
              <a:rPr lang="en-US" dirty="0" smtClean="0"/>
              <a:t>n </a:t>
            </a:r>
            <a:r>
              <a:rPr lang="en-US" dirty="0"/>
              <a:t>accordance to the recommendations given by the MISRA−C: 2004 </a:t>
            </a:r>
            <a:r>
              <a:rPr lang="en-US" dirty="0" smtClean="0"/>
              <a:t>and MISRA</a:t>
            </a:r>
            <a:r>
              <a:rPr lang="en-US" dirty="0"/>
              <a:t>−</a:t>
            </a:r>
            <a:r>
              <a:rPr lang="en-US" dirty="0" smtClean="0"/>
              <a:t>C:2012</a:t>
            </a:r>
          </a:p>
          <a:p>
            <a:pPr marL="400050" indent="-400050">
              <a:buFont typeface="+mj-lt"/>
              <a:buAutoNum type="arabicPeriod"/>
            </a:pPr>
            <a:r>
              <a:rPr lang="en-US" dirty="0" smtClean="0"/>
              <a:t>Width </a:t>
            </a:r>
            <a:r>
              <a:rPr lang="en-US" dirty="0"/>
              <a:t>of C−data </a:t>
            </a:r>
            <a:r>
              <a:rPr lang="en-US" dirty="0" smtClean="0"/>
              <a:t>types</a:t>
            </a:r>
          </a:p>
          <a:p>
            <a:pPr lvl="1">
              <a:buFont typeface="Arial" panose="020B0604020202020204" pitchFamily="34" charset="0"/>
              <a:buChar char="•"/>
            </a:pPr>
            <a:r>
              <a:rPr lang="en-US" sz="1400" dirty="0"/>
              <a:t>char is 8 bit</a:t>
            </a:r>
          </a:p>
          <a:p>
            <a:pPr lvl="1">
              <a:buFont typeface="Arial" panose="020B0604020202020204" pitchFamily="34" charset="0"/>
              <a:buChar char="•"/>
            </a:pPr>
            <a:r>
              <a:rPr lang="en-US" sz="1400" dirty="0" smtClean="0"/>
              <a:t>short </a:t>
            </a:r>
            <a:r>
              <a:rPr lang="en-US" sz="1400" dirty="0"/>
              <a:t>is 16 bit</a:t>
            </a:r>
          </a:p>
          <a:p>
            <a:pPr lvl="1">
              <a:buFont typeface="Arial" panose="020B0604020202020204" pitchFamily="34" charset="0"/>
              <a:buChar char="•"/>
            </a:pPr>
            <a:r>
              <a:rPr lang="en-US" sz="1400" dirty="0" err="1" smtClean="0"/>
              <a:t>int</a:t>
            </a:r>
            <a:r>
              <a:rPr lang="en-US" sz="1400" dirty="0" smtClean="0"/>
              <a:t> </a:t>
            </a:r>
            <a:r>
              <a:rPr lang="en-US" sz="1400" dirty="0"/>
              <a:t>is 16 bit or 32 bit</a:t>
            </a:r>
          </a:p>
          <a:p>
            <a:pPr lvl="1">
              <a:buFont typeface="Arial" panose="020B0604020202020204" pitchFamily="34" charset="0"/>
              <a:buChar char="•"/>
            </a:pPr>
            <a:r>
              <a:rPr lang="en-US" sz="1400" dirty="0" smtClean="0"/>
              <a:t>long </a:t>
            </a:r>
            <a:r>
              <a:rPr lang="en-US" sz="1400" dirty="0"/>
              <a:t>is 32 bit</a:t>
            </a:r>
          </a:p>
          <a:p>
            <a:pPr lvl="1">
              <a:buFont typeface="Arial" panose="020B0604020202020204" pitchFamily="34" charset="0"/>
              <a:buChar char="•"/>
            </a:pPr>
            <a:r>
              <a:rPr lang="en-US" sz="1400" dirty="0" smtClean="0"/>
              <a:t>If </a:t>
            </a:r>
            <a:r>
              <a:rPr lang="en-US" sz="1400" dirty="0"/>
              <a:t>available long </a:t>
            </a:r>
            <a:r>
              <a:rPr lang="en-US" sz="1400" dirty="0" err="1"/>
              <a:t>long</a:t>
            </a:r>
            <a:r>
              <a:rPr lang="en-US" sz="1400" dirty="0"/>
              <a:t> is 64 </a:t>
            </a:r>
            <a:r>
              <a:rPr lang="en-US" sz="1400" dirty="0" smtClean="0"/>
              <a:t>bit ( for 32-bit machines)</a:t>
            </a:r>
          </a:p>
          <a:p>
            <a:pPr lvl="1">
              <a:buFont typeface="Arial" panose="020B0604020202020204" pitchFamily="34" charset="0"/>
              <a:buChar char="•"/>
            </a:pPr>
            <a:endParaRPr lang="en-US" sz="1400" dirty="0"/>
          </a:p>
          <a:p>
            <a:pPr marL="233680" lvl="1" indent="0">
              <a:buNone/>
            </a:pPr>
            <a:r>
              <a:rPr lang="en-US" sz="1200" i="1" dirty="0"/>
              <a:t>See Chapter 5.3 "Data types" p. 28</a:t>
            </a:r>
            <a:endParaRPr lang="en-US" sz="1200" dirty="0" smtClean="0"/>
          </a:p>
        </p:txBody>
      </p:sp>
    </p:spTree>
    <p:custDataLst>
      <p:tags r:id="rId1"/>
    </p:custDataLst>
    <p:extLst>
      <p:ext uri="{BB962C8B-B14F-4D97-AF65-F5344CB8AC3E}">
        <p14:creationId xmlns:p14="http://schemas.microsoft.com/office/powerpoint/2010/main" val="28711397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RBEI/EEP1 | 9/23/2016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6</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5"/>
            </p:custDataLst>
          </p:nvPr>
        </p:nvSpPr>
        <p:spPr>
          <a:xfrm>
            <a:off x="648208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7"/>
            </p:custDataLst>
          </p:nvPr>
        </p:nvSpPr>
        <p:spPr>
          <a:xfrm>
            <a:off x="259080" y="647700"/>
            <a:ext cx="77089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514350" indent="-514350">
              <a:lnSpc>
                <a:spcPct val="89000"/>
              </a:lnSpc>
              <a:spcBef>
                <a:spcPts val="0"/>
              </a:spcBef>
              <a:buFont typeface="+mj-lt"/>
              <a:buAutoNum type="arabicPeriod" startAt="2"/>
            </a:pPr>
            <a:r>
              <a:rPr lang="en-US" sz="2800" dirty="0" smtClean="0">
                <a:solidFill>
                  <a:srgbClr val="0E78C5"/>
                </a:solidFill>
              </a:rPr>
              <a:t>C99 Compliance</a:t>
            </a:r>
            <a:endParaRPr lang="en-US" sz="2800" dirty="0">
              <a:solidFill>
                <a:srgbClr val="0E78C5"/>
              </a:solidFill>
            </a:endParaRPr>
          </a:p>
        </p:txBody>
      </p:sp>
      <p:sp>
        <p:nvSpPr>
          <p:cNvPr id="3" name="Content Placeholder 2"/>
          <p:cNvSpPr>
            <a:spLocks noGrp="1"/>
          </p:cNvSpPr>
          <p:nvPr>
            <p:ph idx="1"/>
            <p:custDataLst>
              <p:tags r:id="rId8"/>
            </p:custDataLst>
          </p:nvPr>
        </p:nvSpPr>
        <p:spPr>
          <a:xfrm>
            <a:off x="259080" y="1295400"/>
            <a:ext cx="77089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buNone/>
            </a:pPr>
            <a:r>
              <a:rPr lang="en-US" dirty="0"/>
              <a:t>I</a:t>
            </a:r>
            <a:r>
              <a:rPr lang="en-US" dirty="0" smtClean="0"/>
              <a:t>n </a:t>
            </a:r>
            <a:r>
              <a:rPr lang="en-US" dirty="0"/>
              <a:t>accordance to the recommendations given by the MISRA−C: 2004 </a:t>
            </a:r>
            <a:r>
              <a:rPr lang="en-US" dirty="0" smtClean="0"/>
              <a:t>and MISRA</a:t>
            </a:r>
            <a:r>
              <a:rPr lang="en-US" dirty="0"/>
              <a:t>−</a:t>
            </a:r>
            <a:r>
              <a:rPr lang="en-US" dirty="0" smtClean="0"/>
              <a:t>C:2012</a:t>
            </a:r>
          </a:p>
          <a:p>
            <a:pPr marL="400050" indent="-400050">
              <a:buFont typeface="+mj-lt"/>
              <a:buAutoNum type="arabicPeriod" startAt="2"/>
            </a:pPr>
            <a:r>
              <a:rPr lang="en-US" dirty="0"/>
              <a:t>C−language </a:t>
            </a:r>
            <a:r>
              <a:rPr lang="en-US" dirty="0" smtClean="0"/>
              <a:t>implementation</a:t>
            </a:r>
          </a:p>
          <a:p>
            <a:pPr lvl="1">
              <a:buFont typeface="Arial" panose="020B0604020202020204" pitchFamily="34" charset="0"/>
              <a:buChar char="•"/>
            </a:pPr>
            <a:r>
              <a:rPr lang="en-US" sz="1400" dirty="0"/>
              <a:t>U</a:t>
            </a:r>
            <a:r>
              <a:rPr lang="en-US" sz="1400" dirty="0" smtClean="0"/>
              <a:t>nsigned </a:t>
            </a:r>
            <a:r>
              <a:rPr lang="en-US" sz="1400" dirty="0"/>
              <a:t>char (resp. uint8 ) is the smallest addressable memory </a:t>
            </a:r>
            <a:r>
              <a:rPr lang="en-US" sz="1400" dirty="0" smtClean="0"/>
              <a:t>unit</a:t>
            </a:r>
          </a:p>
          <a:p>
            <a:pPr lvl="1">
              <a:buFont typeface="Arial" panose="020B0604020202020204" pitchFamily="34" charset="0"/>
              <a:buChar char="•"/>
            </a:pPr>
            <a:r>
              <a:rPr lang="en-US" sz="1400" dirty="0"/>
              <a:t>U</a:t>
            </a:r>
            <a:r>
              <a:rPr lang="en-US" sz="1400" dirty="0" smtClean="0"/>
              <a:t>nsigned </a:t>
            </a:r>
            <a:r>
              <a:rPr lang="en-US" sz="1400" dirty="0"/>
              <a:t>char (resp. uint8 ) has the smallest </a:t>
            </a:r>
            <a:r>
              <a:rPr lang="en-US" sz="1400" dirty="0" smtClean="0"/>
              <a:t>alignment</a:t>
            </a:r>
          </a:p>
          <a:p>
            <a:pPr lvl="1">
              <a:buFont typeface="Arial" panose="020B0604020202020204" pitchFamily="34" charset="0"/>
              <a:buChar char="•"/>
            </a:pPr>
            <a:r>
              <a:rPr lang="en-US" sz="1400" dirty="0"/>
              <a:t>Negative numbers are represented by the two's </a:t>
            </a:r>
            <a:r>
              <a:rPr lang="en-US" sz="1400" dirty="0" smtClean="0"/>
              <a:t>complement</a:t>
            </a:r>
          </a:p>
          <a:p>
            <a:pPr lvl="1">
              <a:buFont typeface="Arial" panose="020B0604020202020204" pitchFamily="34" charset="0"/>
              <a:buChar char="•"/>
            </a:pPr>
            <a:r>
              <a:rPr lang="en-US" sz="1400" dirty="0" smtClean="0"/>
              <a:t>Arithmetic </a:t>
            </a:r>
            <a:r>
              <a:rPr lang="en-US" sz="1400" dirty="0"/>
              <a:t>shift on signed </a:t>
            </a:r>
            <a:r>
              <a:rPr lang="en-US" sz="1400" dirty="0" smtClean="0"/>
              <a:t>operands</a:t>
            </a:r>
          </a:p>
          <a:p>
            <a:pPr lvl="1">
              <a:buFont typeface="Arial" panose="020B0604020202020204" pitchFamily="34" charset="0"/>
              <a:buChar char="•"/>
            </a:pPr>
            <a:r>
              <a:rPr lang="en-US" sz="1400" dirty="0" smtClean="0"/>
              <a:t>For integers, "/" </a:t>
            </a:r>
            <a:r>
              <a:rPr lang="en-US" sz="1400" dirty="0"/>
              <a:t>operator is the algebraic quotient with any fractional part </a:t>
            </a:r>
            <a:r>
              <a:rPr lang="en-US" sz="1400" dirty="0" smtClean="0"/>
              <a:t>discarded </a:t>
            </a:r>
          </a:p>
          <a:p>
            <a:pPr marL="233680" lvl="1" indent="0">
              <a:buNone/>
            </a:pPr>
            <a:r>
              <a:rPr lang="en-US" sz="1400" dirty="0" smtClean="0"/>
              <a:t>	=&gt; the </a:t>
            </a:r>
            <a:r>
              <a:rPr lang="en-US" sz="1400" dirty="0"/>
              <a:t>expression (a/b)*b + </a:t>
            </a:r>
            <a:r>
              <a:rPr lang="en-US" sz="1400" dirty="0" err="1"/>
              <a:t>a%b</a:t>
            </a:r>
            <a:r>
              <a:rPr lang="en-US" sz="1400" dirty="0"/>
              <a:t> shall equal a</a:t>
            </a:r>
            <a:endParaRPr lang="en-US" sz="1400" dirty="0" smtClean="0"/>
          </a:p>
          <a:p>
            <a:pPr lvl="1">
              <a:buFont typeface="Arial" panose="020B0604020202020204" pitchFamily="34" charset="0"/>
              <a:buChar char="•"/>
            </a:pPr>
            <a:endParaRPr lang="en-US" sz="1200" dirty="0"/>
          </a:p>
        </p:txBody>
      </p:sp>
    </p:spTree>
    <p:custDataLst>
      <p:tags r:id="rId1"/>
    </p:custDataLst>
    <p:extLst>
      <p:ext uri="{BB962C8B-B14F-4D97-AF65-F5344CB8AC3E}">
        <p14:creationId xmlns:p14="http://schemas.microsoft.com/office/powerpoint/2010/main" val="32297376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RBEI/EEP1 | 9/23/2016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7</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5"/>
            </p:custDataLst>
          </p:nvPr>
        </p:nvSpPr>
        <p:spPr>
          <a:xfrm>
            <a:off x="648208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7"/>
            </p:custDataLst>
          </p:nvPr>
        </p:nvSpPr>
        <p:spPr>
          <a:xfrm>
            <a:off x="259080" y="647700"/>
            <a:ext cx="77089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514350" indent="-514350">
              <a:lnSpc>
                <a:spcPct val="89000"/>
              </a:lnSpc>
              <a:spcBef>
                <a:spcPts val="0"/>
              </a:spcBef>
              <a:buFont typeface="+mj-lt"/>
              <a:buAutoNum type="arabicPeriod" startAt="2"/>
            </a:pPr>
            <a:r>
              <a:rPr lang="en-US" sz="2800" dirty="0" smtClean="0">
                <a:solidFill>
                  <a:srgbClr val="0E78C5"/>
                </a:solidFill>
              </a:rPr>
              <a:t>C99 Compliance</a:t>
            </a:r>
            <a:endParaRPr lang="en-US" sz="2800" dirty="0">
              <a:solidFill>
                <a:srgbClr val="0E78C5"/>
              </a:solidFill>
            </a:endParaRPr>
          </a:p>
        </p:txBody>
      </p:sp>
      <p:sp>
        <p:nvSpPr>
          <p:cNvPr id="3" name="Content Placeholder 2"/>
          <p:cNvSpPr>
            <a:spLocks noGrp="1"/>
          </p:cNvSpPr>
          <p:nvPr>
            <p:ph idx="1"/>
            <p:custDataLst>
              <p:tags r:id="rId8"/>
            </p:custDataLst>
          </p:nvPr>
        </p:nvSpPr>
        <p:spPr>
          <a:xfrm>
            <a:off x="259080" y="1295400"/>
            <a:ext cx="77089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buNone/>
            </a:pPr>
            <a:r>
              <a:rPr lang="en-US" dirty="0"/>
              <a:t>I</a:t>
            </a:r>
            <a:r>
              <a:rPr lang="en-US" dirty="0" smtClean="0"/>
              <a:t>n </a:t>
            </a:r>
            <a:r>
              <a:rPr lang="en-US" dirty="0"/>
              <a:t>accordance to the recommendations given by the MISRA−C: 2004 </a:t>
            </a:r>
            <a:r>
              <a:rPr lang="en-US" dirty="0" smtClean="0"/>
              <a:t>and MISRA</a:t>
            </a:r>
            <a:r>
              <a:rPr lang="en-US" dirty="0"/>
              <a:t>−</a:t>
            </a:r>
            <a:r>
              <a:rPr lang="en-US" dirty="0" smtClean="0"/>
              <a:t>C:2012</a:t>
            </a:r>
          </a:p>
          <a:p>
            <a:pPr marL="400050" indent="-400050">
              <a:buFont typeface="+mj-lt"/>
              <a:buAutoNum type="arabicPeriod" startAt="3"/>
            </a:pPr>
            <a:r>
              <a:rPr lang="en-US" dirty="0"/>
              <a:t>C99 </a:t>
            </a:r>
            <a:r>
              <a:rPr lang="en-US" dirty="0" smtClean="0"/>
              <a:t>limits</a:t>
            </a:r>
            <a:endParaRPr lang="en-US" sz="1400" dirty="0"/>
          </a:p>
          <a:p>
            <a:pPr lvl="1">
              <a:buFont typeface="Arial" panose="020B0604020202020204" pitchFamily="34" charset="0"/>
              <a:buChar char="•"/>
            </a:pPr>
            <a:endParaRPr lang="en-US" sz="1200" dirty="0"/>
          </a:p>
          <a:p>
            <a:pPr lvl="1">
              <a:buFont typeface="Arial" panose="020B0604020202020204" pitchFamily="34" charset="0"/>
              <a:buChar char="•"/>
            </a:pPr>
            <a:endParaRPr lang="en-US" sz="1400" dirty="0"/>
          </a:p>
        </p:txBody>
      </p:sp>
      <p:graphicFrame>
        <p:nvGraphicFramePr>
          <p:cNvPr id="9" name="Table 8"/>
          <p:cNvGraphicFramePr>
            <a:graphicFrameLocks noGrp="1"/>
          </p:cNvGraphicFramePr>
          <p:nvPr>
            <p:custDataLst>
              <p:tags r:id="rId9"/>
            </p:custDataLst>
            <p:extLst>
              <p:ext uri="{D42A27DB-BD31-4B8C-83A1-F6EECF244321}">
                <p14:modId xmlns:p14="http://schemas.microsoft.com/office/powerpoint/2010/main" val="2865352901"/>
              </p:ext>
            </p:extLst>
          </p:nvPr>
        </p:nvGraphicFramePr>
        <p:xfrm>
          <a:off x="701818" y="2265916"/>
          <a:ext cx="5663539" cy="3319272"/>
        </p:xfrm>
        <a:graphic>
          <a:graphicData uri="http://schemas.openxmlformats.org/drawingml/2006/table">
            <a:tbl>
              <a:tblPr firstRow="1" bandRow="1">
                <a:tableStyleId>{C4B1156A-380E-4F78-BDF5-A606A8083BF9}</a:tableStyleId>
              </a:tblPr>
              <a:tblGrid>
                <a:gridCol w="4893100">
                  <a:extLst>
                    <a:ext uri="{9D8B030D-6E8A-4147-A177-3AD203B41FA5}">
                      <a16:colId xmlns:a16="http://schemas.microsoft.com/office/drawing/2014/main" val="2337114308"/>
                    </a:ext>
                  </a:extLst>
                </a:gridCol>
                <a:gridCol w="770439">
                  <a:extLst>
                    <a:ext uri="{9D8B030D-6E8A-4147-A177-3AD203B41FA5}">
                      <a16:colId xmlns:a16="http://schemas.microsoft.com/office/drawing/2014/main" val="217753304"/>
                    </a:ext>
                  </a:extLst>
                </a:gridCol>
              </a:tblGrid>
              <a:tr h="261416">
                <a:tc>
                  <a:txBody>
                    <a:bodyPr/>
                    <a:lstStyle/>
                    <a:p>
                      <a:pPr algn="l"/>
                      <a:r>
                        <a:rPr lang="en-US" sz="1215" b="0" i="0" u="none" strike="noStrike" kern="1200" baseline="0" dirty="0" smtClean="0">
                          <a:solidFill>
                            <a:schemeClr val="dk1"/>
                          </a:solidFill>
                          <a:latin typeface="+mn-lt"/>
                          <a:ea typeface="+mn-ea"/>
                          <a:cs typeface="+mn-cs"/>
                        </a:rPr>
                        <a:t>Nesting of parentheses</a:t>
                      </a:r>
                      <a:endParaRPr lang="en-US" b="0" dirty="0"/>
                    </a:p>
                  </a:txBody>
                  <a:tcPr/>
                </a:tc>
                <a:tc>
                  <a:txBody>
                    <a:bodyPr/>
                    <a:lstStyle/>
                    <a:p>
                      <a:pPr algn="ctr"/>
                      <a:r>
                        <a:rPr lang="en-US" b="0" dirty="0" smtClean="0"/>
                        <a:t>63</a:t>
                      </a:r>
                      <a:endParaRPr lang="en-US" b="0" dirty="0"/>
                    </a:p>
                  </a:txBody>
                  <a:tcPr/>
                </a:tc>
                <a:extLst>
                  <a:ext uri="{0D108BD9-81ED-4DB2-BD59-A6C34878D82A}">
                    <a16:rowId xmlns:a16="http://schemas.microsoft.com/office/drawing/2014/main" val="121607427"/>
                  </a:ext>
                </a:extLst>
              </a:tr>
              <a:tr h="261416">
                <a:tc>
                  <a:txBody>
                    <a:bodyPr/>
                    <a:lstStyle/>
                    <a:p>
                      <a:pPr algn="l"/>
                      <a:r>
                        <a:rPr lang="en-US" sz="1215" b="0" i="0" u="none" strike="noStrike" kern="1200" baseline="0" dirty="0" smtClean="0">
                          <a:solidFill>
                            <a:schemeClr val="dk1"/>
                          </a:solidFill>
                          <a:latin typeface="+mn-lt"/>
                          <a:ea typeface="+mn-ea"/>
                          <a:cs typeface="+mn-cs"/>
                        </a:rPr>
                        <a:t>Nesting of </a:t>
                      </a:r>
                      <a:r>
                        <a:rPr lang="en-US" sz="1215" b="0" i="0" u="none" strike="noStrike" kern="1200" baseline="0" dirty="0" err="1" smtClean="0">
                          <a:solidFill>
                            <a:schemeClr val="dk1"/>
                          </a:solidFill>
                          <a:latin typeface="+mn-lt"/>
                          <a:ea typeface="+mn-ea"/>
                          <a:cs typeface="+mn-cs"/>
                        </a:rPr>
                        <a:t>struct</a:t>
                      </a:r>
                      <a:r>
                        <a:rPr lang="en-US" sz="1215" b="0" i="0" u="none" strike="noStrike" kern="1200" baseline="0" dirty="0" smtClean="0">
                          <a:solidFill>
                            <a:schemeClr val="dk1"/>
                          </a:solidFill>
                          <a:latin typeface="+mn-lt"/>
                          <a:ea typeface="+mn-ea"/>
                          <a:cs typeface="+mn-cs"/>
                        </a:rPr>
                        <a:t> or union types</a:t>
                      </a:r>
                      <a:endParaRPr lang="en-US" dirty="0"/>
                    </a:p>
                  </a:txBody>
                  <a:tcPr/>
                </a:tc>
                <a:tc>
                  <a:txBody>
                    <a:bodyPr/>
                    <a:lstStyle/>
                    <a:p>
                      <a:pPr algn="ctr"/>
                      <a:r>
                        <a:rPr lang="en-US" dirty="0" smtClean="0"/>
                        <a:t>63</a:t>
                      </a:r>
                      <a:endParaRPr lang="en-US" dirty="0"/>
                    </a:p>
                  </a:txBody>
                  <a:tcPr/>
                </a:tc>
                <a:extLst>
                  <a:ext uri="{0D108BD9-81ED-4DB2-BD59-A6C34878D82A}">
                    <a16:rowId xmlns:a16="http://schemas.microsoft.com/office/drawing/2014/main" val="2345760684"/>
                  </a:ext>
                </a:extLst>
              </a:tr>
              <a:tr h="261416">
                <a:tc>
                  <a:txBody>
                    <a:bodyPr/>
                    <a:lstStyle/>
                    <a:p>
                      <a:pPr algn="l"/>
                      <a:r>
                        <a:rPr lang="en-US" sz="1215" b="0" i="0" u="none" strike="noStrike" kern="1200" baseline="0" dirty="0" smtClean="0">
                          <a:solidFill>
                            <a:schemeClr val="dk1"/>
                          </a:solidFill>
                          <a:latin typeface="+mn-lt"/>
                          <a:ea typeface="+mn-ea"/>
                          <a:cs typeface="+mn-cs"/>
                        </a:rPr>
                        <a:t>Number of block scope identifiers in a block</a:t>
                      </a:r>
                      <a:endParaRPr lang="en-US" dirty="0"/>
                    </a:p>
                  </a:txBody>
                  <a:tcPr/>
                </a:tc>
                <a:tc>
                  <a:txBody>
                    <a:bodyPr/>
                    <a:lstStyle/>
                    <a:p>
                      <a:pPr algn="ctr"/>
                      <a:r>
                        <a:rPr lang="en-US" dirty="0" smtClean="0"/>
                        <a:t>511</a:t>
                      </a:r>
                      <a:endParaRPr lang="en-US" dirty="0"/>
                    </a:p>
                  </a:txBody>
                  <a:tcPr/>
                </a:tc>
                <a:extLst>
                  <a:ext uri="{0D108BD9-81ED-4DB2-BD59-A6C34878D82A}">
                    <a16:rowId xmlns:a16="http://schemas.microsoft.com/office/drawing/2014/main" val="2338340854"/>
                  </a:ext>
                </a:extLst>
              </a:tr>
              <a:tr h="261416">
                <a:tc>
                  <a:txBody>
                    <a:bodyPr/>
                    <a:lstStyle/>
                    <a:p>
                      <a:pPr algn="l"/>
                      <a:r>
                        <a:rPr lang="en-US" sz="1215" b="0" i="0" u="none" strike="noStrike" kern="1200" baseline="0" dirty="0" smtClean="0">
                          <a:solidFill>
                            <a:schemeClr val="dk1"/>
                          </a:solidFill>
                          <a:latin typeface="+mn-lt"/>
                          <a:ea typeface="+mn-ea"/>
                          <a:cs typeface="+mn-cs"/>
                        </a:rPr>
                        <a:t>Number of members in </a:t>
                      </a:r>
                      <a:r>
                        <a:rPr lang="en-US" sz="1215" b="0" i="0" u="none" strike="noStrike" kern="1200" baseline="0" dirty="0" err="1" smtClean="0">
                          <a:solidFill>
                            <a:schemeClr val="dk1"/>
                          </a:solidFill>
                          <a:latin typeface="+mn-lt"/>
                          <a:ea typeface="+mn-ea"/>
                          <a:cs typeface="+mn-cs"/>
                        </a:rPr>
                        <a:t>struct</a:t>
                      </a:r>
                      <a:r>
                        <a:rPr lang="en-US" sz="1215" b="0" i="0" u="none" strike="noStrike" kern="1200" baseline="0" dirty="0" smtClean="0">
                          <a:solidFill>
                            <a:schemeClr val="dk1"/>
                          </a:solidFill>
                          <a:latin typeface="+mn-lt"/>
                          <a:ea typeface="+mn-ea"/>
                          <a:cs typeface="+mn-cs"/>
                        </a:rPr>
                        <a:t> or union</a:t>
                      </a:r>
                      <a:endParaRPr lang="en-US" dirty="0"/>
                    </a:p>
                  </a:txBody>
                  <a:tcPr/>
                </a:tc>
                <a:tc>
                  <a:txBody>
                    <a:bodyPr/>
                    <a:lstStyle/>
                    <a:p>
                      <a:pPr algn="ctr"/>
                      <a:r>
                        <a:rPr lang="en-US" dirty="0" smtClean="0"/>
                        <a:t>1023</a:t>
                      </a:r>
                      <a:endParaRPr lang="en-US" dirty="0"/>
                    </a:p>
                  </a:txBody>
                  <a:tcPr/>
                </a:tc>
                <a:extLst>
                  <a:ext uri="{0D108BD9-81ED-4DB2-BD59-A6C34878D82A}">
                    <a16:rowId xmlns:a16="http://schemas.microsoft.com/office/drawing/2014/main" val="3470503203"/>
                  </a:ext>
                </a:extLst>
              </a:tr>
              <a:tr h="261416">
                <a:tc>
                  <a:txBody>
                    <a:bodyPr/>
                    <a:lstStyle/>
                    <a:p>
                      <a:pPr algn="l"/>
                      <a:r>
                        <a:rPr lang="en-US" sz="1215" b="0" i="0" u="none" strike="noStrike" kern="1200" baseline="0" dirty="0" smtClean="0">
                          <a:solidFill>
                            <a:schemeClr val="dk1"/>
                          </a:solidFill>
                          <a:latin typeface="+mn-lt"/>
                          <a:ea typeface="+mn-ea"/>
                          <a:cs typeface="+mn-cs"/>
                        </a:rPr>
                        <a:t>Number of enumeration constants</a:t>
                      </a:r>
                      <a:endParaRPr lang="en-US" dirty="0"/>
                    </a:p>
                  </a:txBody>
                  <a:tcPr/>
                </a:tc>
                <a:tc>
                  <a:txBody>
                    <a:bodyPr/>
                    <a:lstStyle/>
                    <a:p>
                      <a:pPr algn="ctr"/>
                      <a:r>
                        <a:rPr lang="en-US" dirty="0" smtClean="0"/>
                        <a:t>1023</a:t>
                      </a:r>
                      <a:endParaRPr lang="en-US" dirty="0"/>
                    </a:p>
                  </a:txBody>
                  <a:tcPr/>
                </a:tc>
                <a:extLst>
                  <a:ext uri="{0D108BD9-81ED-4DB2-BD59-A6C34878D82A}">
                    <a16:rowId xmlns:a16="http://schemas.microsoft.com/office/drawing/2014/main" val="3050735491"/>
                  </a:ext>
                </a:extLst>
              </a:tr>
              <a:tr h="261416">
                <a:tc>
                  <a:txBody>
                    <a:bodyPr/>
                    <a:lstStyle/>
                    <a:p>
                      <a:pPr algn="l"/>
                      <a:r>
                        <a:rPr lang="en-US" sz="1215" b="0" i="0" u="none" strike="noStrike" kern="1200" baseline="0" dirty="0" smtClean="0">
                          <a:solidFill>
                            <a:schemeClr val="dk1"/>
                          </a:solidFill>
                          <a:latin typeface="+mn-lt"/>
                          <a:ea typeface="+mn-ea"/>
                          <a:cs typeface="+mn-cs"/>
                        </a:rPr>
                        <a:t>Nesting of control structures (statements)</a:t>
                      </a:r>
                      <a:endParaRPr lang="en-US" dirty="0"/>
                    </a:p>
                  </a:txBody>
                  <a:tcPr/>
                </a:tc>
                <a:tc>
                  <a:txBody>
                    <a:bodyPr/>
                    <a:lstStyle/>
                    <a:p>
                      <a:pPr algn="ctr"/>
                      <a:r>
                        <a:rPr lang="en-US" dirty="0" smtClean="0"/>
                        <a:t>127</a:t>
                      </a:r>
                      <a:endParaRPr lang="en-US" dirty="0"/>
                    </a:p>
                  </a:txBody>
                  <a:tcPr/>
                </a:tc>
                <a:extLst>
                  <a:ext uri="{0D108BD9-81ED-4DB2-BD59-A6C34878D82A}">
                    <a16:rowId xmlns:a16="http://schemas.microsoft.com/office/drawing/2014/main" val="3616717855"/>
                  </a:ext>
                </a:extLst>
              </a:tr>
              <a:tr h="261416">
                <a:tc>
                  <a:txBody>
                    <a:bodyPr/>
                    <a:lstStyle/>
                    <a:p>
                      <a:pPr algn="l"/>
                      <a:r>
                        <a:rPr lang="en-US" sz="1215" b="0" i="0" u="none" strike="noStrike" kern="1200" baseline="0" dirty="0" smtClean="0">
                          <a:solidFill>
                            <a:schemeClr val="dk1"/>
                          </a:solidFill>
                          <a:latin typeface="+mn-lt"/>
                          <a:ea typeface="+mn-ea"/>
                          <a:cs typeface="+mn-cs"/>
                        </a:rPr>
                        <a:t>Number of case labels</a:t>
                      </a:r>
                      <a:endParaRPr lang="en-US" dirty="0"/>
                    </a:p>
                  </a:txBody>
                  <a:tcPr/>
                </a:tc>
                <a:tc>
                  <a:txBody>
                    <a:bodyPr/>
                    <a:lstStyle/>
                    <a:p>
                      <a:pPr algn="ctr"/>
                      <a:r>
                        <a:rPr lang="en-US" dirty="0" smtClean="0"/>
                        <a:t>f1023</a:t>
                      </a:r>
                      <a:endParaRPr lang="en-US" dirty="0"/>
                    </a:p>
                  </a:txBody>
                  <a:tcPr/>
                </a:tc>
                <a:extLst>
                  <a:ext uri="{0D108BD9-81ED-4DB2-BD59-A6C34878D82A}">
                    <a16:rowId xmlns:a16="http://schemas.microsoft.com/office/drawing/2014/main" val="1160898935"/>
                  </a:ext>
                </a:extLst>
              </a:tr>
              <a:tr h="261416">
                <a:tc>
                  <a:txBody>
                    <a:bodyPr/>
                    <a:lstStyle/>
                    <a:p>
                      <a:pPr algn="l"/>
                      <a:r>
                        <a:rPr lang="en-US" sz="1215" b="0" i="0" u="none" strike="noStrike" kern="1200" baseline="0" dirty="0" smtClean="0">
                          <a:solidFill>
                            <a:schemeClr val="dk1"/>
                          </a:solidFill>
                          <a:latin typeface="+mn-lt"/>
                          <a:ea typeface="+mn-ea"/>
                          <a:cs typeface="+mn-cs"/>
                        </a:rPr>
                        <a:t>Nesting levels of #include "%s"</a:t>
                      </a:r>
                      <a:endParaRPr lang="en-US" dirty="0"/>
                    </a:p>
                  </a:txBody>
                  <a:tcPr/>
                </a:tc>
                <a:tc>
                  <a:txBody>
                    <a:bodyPr/>
                    <a:lstStyle/>
                    <a:p>
                      <a:pPr algn="ctr"/>
                      <a:r>
                        <a:rPr lang="en-US" dirty="0" smtClean="0"/>
                        <a:t>f15</a:t>
                      </a:r>
                      <a:endParaRPr lang="en-US" dirty="0"/>
                    </a:p>
                  </a:txBody>
                  <a:tcPr/>
                </a:tc>
                <a:extLst>
                  <a:ext uri="{0D108BD9-81ED-4DB2-BD59-A6C34878D82A}">
                    <a16:rowId xmlns:a16="http://schemas.microsoft.com/office/drawing/2014/main" val="2079743256"/>
                  </a:ext>
                </a:extLst>
              </a:tr>
              <a:tr h="261416">
                <a:tc>
                  <a:txBody>
                    <a:bodyPr/>
                    <a:lstStyle/>
                    <a:p>
                      <a:pPr algn="l"/>
                      <a:r>
                        <a:rPr lang="en-US" sz="1215" b="0" i="0" u="none" strike="noStrike" kern="1200" baseline="0" dirty="0" smtClean="0">
                          <a:solidFill>
                            <a:schemeClr val="dk1"/>
                          </a:solidFill>
                          <a:latin typeface="+mn-lt"/>
                          <a:ea typeface="+mn-ea"/>
                          <a:cs typeface="+mn-cs"/>
                        </a:rPr>
                        <a:t>Nesting level of #if...</a:t>
                      </a:r>
                      <a:endParaRPr lang="en-US" dirty="0"/>
                    </a:p>
                  </a:txBody>
                  <a:tcPr/>
                </a:tc>
                <a:tc>
                  <a:txBody>
                    <a:bodyPr/>
                    <a:lstStyle/>
                    <a:p>
                      <a:pPr algn="ctr"/>
                      <a:r>
                        <a:rPr lang="en-US" dirty="0" smtClean="0"/>
                        <a:t>f63</a:t>
                      </a:r>
                      <a:endParaRPr lang="en-US" dirty="0"/>
                    </a:p>
                  </a:txBody>
                  <a:tcPr/>
                </a:tc>
                <a:extLst>
                  <a:ext uri="{0D108BD9-81ED-4DB2-BD59-A6C34878D82A}">
                    <a16:rowId xmlns:a16="http://schemas.microsoft.com/office/drawing/2014/main" val="4249857921"/>
                  </a:ext>
                </a:extLst>
              </a:tr>
              <a:tr h="261416">
                <a:tc>
                  <a:txBody>
                    <a:bodyPr/>
                    <a:lstStyle/>
                    <a:p>
                      <a:pPr algn="l"/>
                      <a:r>
                        <a:rPr lang="en-US" dirty="0" smtClean="0"/>
                        <a:t>Characters for Identifier</a:t>
                      </a:r>
                      <a:endParaRPr lang="en-US" dirty="0"/>
                    </a:p>
                  </a:txBody>
                  <a:tcPr/>
                </a:tc>
                <a:tc>
                  <a:txBody>
                    <a:bodyPr/>
                    <a:lstStyle/>
                    <a:p>
                      <a:pPr algn="ctr"/>
                      <a:r>
                        <a:rPr lang="en-US" dirty="0" smtClean="0"/>
                        <a:t>120</a:t>
                      </a:r>
                      <a:endParaRPr lang="en-US" dirty="0"/>
                    </a:p>
                  </a:txBody>
                  <a:tcPr/>
                </a:tc>
                <a:extLst>
                  <a:ext uri="{0D108BD9-81ED-4DB2-BD59-A6C34878D82A}">
                    <a16:rowId xmlns:a16="http://schemas.microsoft.com/office/drawing/2014/main" val="1909569419"/>
                  </a:ext>
                </a:extLst>
              </a:tr>
              <a:tr h="261416">
                <a:tc>
                  <a:txBody>
                    <a:bodyPr/>
                    <a:lstStyle/>
                    <a:p>
                      <a:pPr algn="l"/>
                      <a:r>
                        <a:rPr lang="en-US" sz="1215" b="0" i="0" u="none" strike="noStrike" kern="1200" baseline="0" dirty="0" smtClean="0">
                          <a:solidFill>
                            <a:schemeClr val="dk1"/>
                          </a:solidFill>
                          <a:latin typeface="+mn-lt"/>
                          <a:ea typeface="+mn-ea"/>
                          <a:cs typeface="+mn-cs"/>
                        </a:rPr>
                        <a:t>Number of macro definitions simultaneously defined</a:t>
                      </a:r>
                      <a:endParaRPr lang="en-US" dirty="0"/>
                    </a:p>
                  </a:txBody>
                  <a:tcPr/>
                </a:tc>
                <a:tc>
                  <a:txBody>
                    <a:bodyPr/>
                    <a:lstStyle/>
                    <a:p>
                      <a:pPr algn="ctr"/>
                      <a:r>
                        <a:rPr lang="en-US" dirty="0" smtClean="0"/>
                        <a:t>4095</a:t>
                      </a:r>
                      <a:endParaRPr lang="en-US" dirty="0"/>
                    </a:p>
                  </a:txBody>
                  <a:tcPr/>
                </a:tc>
                <a:extLst>
                  <a:ext uri="{0D108BD9-81ED-4DB2-BD59-A6C34878D82A}">
                    <a16:rowId xmlns:a16="http://schemas.microsoft.com/office/drawing/2014/main" val="1696398690"/>
                  </a:ext>
                </a:extLst>
              </a:tr>
              <a:tr h="261416">
                <a:tc>
                  <a:txBody>
                    <a:bodyPr/>
                    <a:lstStyle/>
                    <a:p>
                      <a:pPr algn="l"/>
                      <a:r>
                        <a:rPr lang="en-US" sz="1215" b="0" i="0" u="none" strike="noStrike" kern="1200" baseline="0" dirty="0" smtClean="0">
                          <a:solidFill>
                            <a:schemeClr val="dk1"/>
                          </a:solidFill>
                          <a:latin typeface="+mn-lt"/>
                          <a:ea typeface="+mn-ea"/>
                          <a:cs typeface="+mn-cs"/>
                        </a:rPr>
                        <a:t>AUTOSAR </a:t>
                      </a:r>
                      <a:r>
                        <a:rPr lang="en-US" sz="1215" b="0" i="0" u="none" strike="noStrike" kern="1200" baseline="0" dirty="0" err="1" smtClean="0">
                          <a:solidFill>
                            <a:schemeClr val="dk1"/>
                          </a:solidFill>
                          <a:latin typeface="+mn-lt"/>
                          <a:ea typeface="+mn-ea"/>
                          <a:cs typeface="+mn-cs"/>
                        </a:rPr>
                        <a:t>ememory</a:t>
                      </a:r>
                      <a:r>
                        <a:rPr lang="en-US" sz="1215" b="0" i="0" u="none" strike="noStrike" kern="1200" baseline="0" dirty="0" smtClean="0">
                          <a:solidFill>
                            <a:schemeClr val="dk1"/>
                          </a:solidFill>
                          <a:latin typeface="+mn-lt"/>
                          <a:ea typeface="+mn-ea"/>
                          <a:cs typeface="+mn-cs"/>
                        </a:rPr>
                        <a:t> </a:t>
                      </a:r>
                      <a:r>
                        <a:rPr lang="en-US" sz="1215" b="0" i="0" u="none" strike="noStrike" kern="1200" baseline="0" dirty="0" err="1" smtClean="0">
                          <a:solidFill>
                            <a:schemeClr val="dk1"/>
                          </a:solidFill>
                          <a:latin typeface="+mn-lt"/>
                          <a:ea typeface="+mn-ea"/>
                          <a:cs typeface="+mn-cs"/>
                        </a:rPr>
                        <a:t>meapping</a:t>
                      </a:r>
                      <a:r>
                        <a:rPr lang="en-US" sz="1215" b="0" i="0" u="none" strike="noStrike" kern="1200" baseline="0" dirty="0" smtClean="0">
                          <a:solidFill>
                            <a:schemeClr val="dk1"/>
                          </a:solidFill>
                          <a:latin typeface="+mn-lt"/>
                          <a:ea typeface="+mn-ea"/>
                          <a:cs typeface="+mn-cs"/>
                        </a:rPr>
                        <a:t> concepts or DGS tool chain related</a:t>
                      </a:r>
                      <a:endParaRPr lang="en-US" dirty="0"/>
                    </a:p>
                  </a:txBody>
                  <a:tcPr/>
                </a:tc>
                <a:tc>
                  <a:txBody>
                    <a:bodyPr/>
                    <a:lstStyle/>
                    <a:p>
                      <a:pPr algn="ctr"/>
                      <a:r>
                        <a:rPr lang="en-US" dirty="0" smtClean="0"/>
                        <a:t>…</a:t>
                      </a:r>
                      <a:endParaRPr lang="en-US" dirty="0"/>
                    </a:p>
                  </a:txBody>
                  <a:tcPr/>
                </a:tc>
                <a:extLst>
                  <a:ext uri="{0D108BD9-81ED-4DB2-BD59-A6C34878D82A}">
                    <a16:rowId xmlns:a16="http://schemas.microsoft.com/office/drawing/2014/main" val="1723373367"/>
                  </a:ext>
                </a:extLst>
              </a:tr>
            </a:tbl>
          </a:graphicData>
        </a:graphic>
      </p:graphicFrame>
    </p:spTree>
    <p:custDataLst>
      <p:tags r:id="rId1"/>
    </p:custDataLst>
    <p:extLst>
      <p:ext uri="{BB962C8B-B14F-4D97-AF65-F5344CB8AC3E}">
        <p14:creationId xmlns:p14="http://schemas.microsoft.com/office/powerpoint/2010/main" val="14830228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RBEI/EEP1 | 9/23/2016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8</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5"/>
            </p:custDataLst>
          </p:nvPr>
        </p:nvSpPr>
        <p:spPr>
          <a:xfrm>
            <a:off x="648208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7"/>
            </p:custDataLst>
          </p:nvPr>
        </p:nvSpPr>
        <p:spPr>
          <a:xfrm>
            <a:off x="259080" y="647700"/>
            <a:ext cx="77089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514350" indent="-514350">
              <a:lnSpc>
                <a:spcPct val="89000"/>
              </a:lnSpc>
              <a:spcBef>
                <a:spcPts val="0"/>
              </a:spcBef>
              <a:buFont typeface="+mj-lt"/>
              <a:buAutoNum type="arabicPeriod" startAt="2"/>
            </a:pPr>
            <a:r>
              <a:rPr lang="en-US" sz="2800" dirty="0" smtClean="0">
                <a:solidFill>
                  <a:srgbClr val="0E78C5"/>
                </a:solidFill>
              </a:rPr>
              <a:t>C99 Compliance</a:t>
            </a:r>
            <a:endParaRPr lang="en-US" sz="2800" dirty="0">
              <a:solidFill>
                <a:srgbClr val="0E78C5"/>
              </a:solidFill>
            </a:endParaRPr>
          </a:p>
        </p:txBody>
      </p:sp>
      <p:sp>
        <p:nvSpPr>
          <p:cNvPr id="3" name="Content Placeholder 2"/>
          <p:cNvSpPr>
            <a:spLocks noGrp="1"/>
          </p:cNvSpPr>
          <p:nvPr>
            <p:ph idx="1"/>
            <p:custDataLst>
              <p:tags r:id="rId8"/>
            </p:custDataLst>
          </p:nvPr>
        </p:nvSpPr>
        <p:spPr>
          <a:xfrm>
            <a:off x="259080" y="1295400"/>
            <a:ext cx="77089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buNone/>
            </a:pPr>
            <a:r>
              <a:rPr lang="en-US" dirty="0"/>
              <a:t>I</a:t>
            </a:r>
            <a:r>
              <a:rPr lang="en-US" dirty="0" smtClean="0"/>
              <a:t>n </a:t>
            </a:r>
            <a:r>
              <a:rPr lang="en-US" dirty="0"/>
              <a:t>accordance to the recommendations given by the MISRA−C: 2004 </a:t>
            </a:r>
            <a:r>
              <a:rPr lang="en-US" dirty="0" smtClean="0"/>
              <a:t>and MISRA</a:t>
            </a:r>
            <a:r>
              <a:rPr lang="en-US" dirty="0"/>
              <a:t>−</a:t>
            </a:r>
            <a:r>
              <a:rPr lang="en-US" dirty="0" smtClean="0"/>
              <a:t>C:2012</a:t>
            </a:r>
          </a:p>
          <a:p>
            <a:pPr marL="400050" indent="-400050">
              <a:buFont typeface="+mj-lt"/>
              <a:buAutoNum type="arabicPeriod" startAt="4"/>
            </a:pPr>
            <a:r>
              <a:rPr lang="en-US" dirty="0"/>
              <a:t>C99 language </a:t>
            </a:r>
            <a:r>
              <a:rPr lang="en-US" dirty="0" smtClean="0"/>
              <a:t>extensions</a:t>
            </a:r>
            <a:endParaRPr lang="en-US" sz="1400" dirty="0"/>
          </a:p>
          <a:p>
            <a:pPr lvl="1">
              <a:buFont typeface="Arial" panose="020B0604020202020204" pitchFamily="34" charset="0"/>
              <a:buChar char="•"/>
            </a:pPr>
            <a:r>
              <a:rPr lang="en-US" sz="1400" dirty="0"/>
              <a:t>If the long </a:t>
            </a:r>
            <a:r>
              <a:rPr lang="en-US" sz="1400" dirty="0" err="1"/>
              <a:t>long</a:t>
            </a:r>
            <a:r>
              <a:rPr lang="en-US" sz="1400" dirty="0"/>
              <a:t> data type is available then the LL suffix for 64 bit constant definition is used.</a:t>
            </a:r>
            <a:r>
              <a:rPr lang="en-US" sz="1400" dirty="0" smtClean="0"/>
              <a:t>int </a:t>
            </a:r>
            <a:r>
              <a:rPr lang="en-US" sz="1400" dirty="0"/>
              <a:t>is 16 bit or 32 bit</a:t>
            </a:r>
          </a:p>
          <a:p>
            <a:pPr lvl="1">
              <a:buFont typeface="Arial" panose="020B0604020202020204" pitchFamily="34" charset="0"/>
              <a:buChar char="•"/>
            </a:pPr>
            <a:r>
              <a:rPr lang="en-US" sz="1400" dirty="0"/>
              <a:t>Inline (encapsulated in a central macro definition) </a:t>
            </a:r>
            <a:r>
              <a:rPr lang="en-US" sz="1400" dirty="0" smtClean="0"/>
              <a:t>)</a:t>
            </a:r>
          </a:p>
          <a:p>
            <a:pPr lvl="1">
              <a:buFont typeface="Arial" panose="020B0604020202020204" pitchFamily="34" charset="0"/>
              <a:buChar char="•"/>
            </a:pPr>
            <a:r>
              <a:rPr lang="en-US" sz="1400" dirty="0"/>
              <a:t>"//" C++ style </a:t>
            </a:r>
            <a:r>
              <a:rPr lang="en-US" sz="1400" dirty="0" smtClean="0"/>
              <a:t>comments</a:t>
            </a:r>
          </a:p>
          <a:p>
            <a:pPr lvl="1">
              <a:buFont typeface="Arial" panose="020B0604020202020204" pitchFamily="34" charset="0"/>
              <a:buChar char="•"/>
            </a:pPr>
            <a:r>
              <a:rPr lang="en-US" sz="1400" dirty="0"/>
              <a:t>Special character: line ends are defined as CR/LF (DOS/Windows style), "$" (0x24) and "@" (0x40</a:t>
            </a:r>
            <a:r>
              <a:rPr lang="en-US" sz="1400" dirty="0" smtClean="0"/>
              <a:t>)</a:t>
            </a:r>
          </a:p>
          <a:p>
            <a:pPr lvl="1">
              <a:buFont typeface="Arial" panose="020B0604020202020204" pitchFamily="34" charset="0"/>
              <a:buChar char="•"/>
            </a:pPr>
            <a:endParaRPr lang="en-US" sz="1400" dirty="0"/>
          </a:p>
        </p:txBody>
      </p:sp>
    </p:spTree>
    <p:custDataLst>
      <p:tags r:id="rId1"/>
    </p:custDataLst>
    <p:extLst>
      <p:ext uri="{BB962C8B-B14F-4D97-AF65-F5344CB8AC3E}">
        <p14:creationId xmlns:p14="http://schemas.microsoft.com/office/powerpoint/2010/main" val="26821287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RBEI/EEP1 | 9/23/2016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9</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5"/>
            </p:custDataLst>
          </p:nvPr>
        </p:nvSpPr>
        <p:spPr>
          <a:xfrm>
            <a:off x="648208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7"/>
            </p:custDataLst>
          </p:nvPr>
        </p:nvSpPr>
        <p:spPr>
          <a:xfrm>
            <a:off x="259080" y="647700"/>
            <a:ext cx="77089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514350" indent="-514350">
              <a:lnSpc>
                <a:spcPct val="89000"/>
              </a:lnSpc>
              <a:spcBef>
                <a:spcPts val="0"/>
              </a:spcBef>
              <a:buFont typeface="+mj-lt"/>
              <a:buAutoNum type="arabicPeriod" startAt="3"/>
            </a:pPr>
            <a:r>
              <a:rPr lang="en-US" sz="2800" dirty="0">
                <a:solidFill>
                  <a:schemeClr val="accent4"/>
                </a:solidFill>
              </a:rPr>
              <a:t>Controller data width</a:t>
            </a:r>
          </a:p>
        </p:txBody>
      </p:sp>
      <p:sp>
        <p:nvSpPr>
          <p:cNvPr id="10" name="Rectangle 9"/>
          <p:cNvSpPr/>
          <p:nvPr>
            <p:custDataLst>
              <p:tags r:id="rId8"/>
            </p:custDataLst>
          </p:nvPr>
        </p:nvSpPr>
        <p:spPr>
          <a:xfrm>
            <a:off x="184949" y="1152816"/>
            <a:ext cx="7783031" cy="3693319"/>
          </a:xfrm>
          <a:prstGeom prst="rect">
            <a:avLst/>
          </a:prstGeom>
        </p:spPr>
        <p:txBody>
          <a:bodyPr wrap="square">
            <a:spAutoFit/>
          </a:bodyPr>
          <a:lstStyle/>
          <a:p>
            <a:r>
              <a:rPr lang="en-US" dirty="0"/>
              <a:t>What is </a:t>
            </a:r>
            <a:r>
              <a:rPr lang="en-US" dirty="0" smtClean="0"/>
              <a:t>controller </a:t>
            </a:r>
            <a:r>
              <a:rPr lang="en-US" dirty="0"/>
              <a:t>data width</a:t>
            </a:r>
            <a:r>
              <a:rPr lang="en-US" dirty="0" smtClean="0"/>
              <a:t>?</a:t>
            </a:r>
          </a:p>
          <a:p>
            <a:endParaRPr lang="en-US" dirty="0" smtClean="0"/>
          </a:p>
          <a:p>
            <a:pPr marL="742950" lvl="1" indent="-285750">
              <a:buFont typeface="Arial" panose="020B0604020202020204" pitchFamily="34" charset="0"/>
              <a:buChar char="•"/>
            </a:pPr>
            <a:r>
              <a:rPr lang="en-US" dirty="0"/>
              <a:t>The controller data width </a:t>
            </a:r>
            <a:r>
              <a:rPr lang="en-US" dirty="0" smtClean="0"/>
              <a:t>reflects </a:t>
            </a:r>
            <a:r>
              <a:rPr lang="en-US" dirty="0"/>
              <a:t>the maximum amount of data that </a:t>
            </a:r>
            <a:r>
              <a:rPr lang="en-US" dirty="0" smtClean="0"/>
              <a:t>processor can process </a:t>
            </a:r>
            <a:r>
              <a:rPr lang="en-US" dirty="0"/>
              <a:t>and </a:t>
            </a:r>
            <a:r>
              <a:rPr lang="en-US" dirty="0" smtClean="0"/>
              <a:t>deliver </a:t>
            </a:r>
            <a:r>
              <a:rPr lang="en-US" dirty="0"/>
              <a:t>at one </a:t>
            </a:r>
            <a:r>
              <a:rPr lang="en-US" dirty="0" smtClean="0"/>
              <a:t>time</a:t>
            </a:r>
          </a:p>
          <a:p>
            <a:pPr marL="742950" lvl="1" indent="-285750">
              <a:buFont typeface="Arial" panose="020B0604020202020204" pitchFamily="34" charset="0"/>
              <a:buChar char="•"/>
            </a:pPr>
            <a:r>
              <a:rPr lang="en-US" dirty="0" smtClean="0"/>
              <a:t>Example: a 8 bit </a:t>
            </a:r>
            <a:r>
              <a:rPr lang="en-US" dirty="0"/>
              <a:t>micro </a:t>
            </a:r>
            <a:r>
              <a:rPr lang="en-US" dirty="0" smtClean="0"/>
              <a:t>controller </a:t>
            </a:r>
            <a:r>
              <a:rPr lang="en-US" dirty="0"/>
              <a:t>operates on </a:t>
            </a:r>
            <a:r>
              <a:rPr lang="en-US" dirty="0" smtClean="0"/>
              <a:t>8 bits </a:t>
            </a:r>
            <a:r>
              <a:rPr lang="en-US" dirty="0"/>
              <a:t>respectively at a </a:t>
            </a:r>
            <a:r>
              <a:rPr lang="en-US" dirty="0" smtClean="0"/>
              <a:t>time</a:t>
            </a:r>
            <a:endParaRPr lang="en-US" dirty="0"/>
          </a:p>
          <a:p>
            <a:pPr marL="742950" lvl="1" indent="-285750">
              <a:buFont typeface="Arial" panose="020B0604020202020204" pitchFamily="34" charset="0"/>
              <a:buChar char="•"/>
            </a:pPr>
            <a:r>
              <a:rPr lang="en-US" dirty="0"/>
              <a:t>Data overflow is an issue </a:t>
            </a:r>
            <a:r>
              <a:rPr lang="en-US" dirty="0" smtClean="0"/>
              <a:t>that should be consider. Check </a:t>
            </a:r>
            <a:r>
              <a:rPr lang="en-US" dirty="0"/>
              <a:t>the following </a:t>
            </a:r>
            <a:r>
              <a:rPr lang="en-US" dirty="0" smtClean="0"/>
              <a:t>example:</a:t>
            </a:r>
          </a:p>
          <a:p>
            <a:pPr marL="285750" indent="-285750">
              <a:buFont typeface="Arial" panose="020B0604020202020204" pitchFamily="34" charset="0"/>
              <a:buChar char="•"/>
            </a:pPr>
            <a:endParaRPr lang="en-US" dirty="0">
              <a:solidFill>
                <a:schemeClr val="accent4">
                  <a:lumMod val="75000"/>
                </a:schemeClr>
              </a:solidFill>
            </a:endParaRPr>
          </a:p>
          <a:p>
            <a:pPr marL="285750" indent="-285750">
              <a:buFont typeface="Arial" panose="020B0604020202020204" pitchFamily="34" charset="0"/>
              <a:buChar char="•"/>
            </a:pPr>
            <a:endParaRPr lang="en-US" dirty="0" smtClean="0">
              <a:solidFill>
                <a:schemeClr val="accent4">
                  <a:lumMod val="75000"/>
                </a:schemeClr>
              </a:solidFill>
            </a:endParaRPr>
          </a:p>
          <a:p>
            <a:pPr marL="285750" indent="-285750">
              <a:buFont typeface="Arial" panose="020B0604020202020204" pitchFamily="34" charset="0"/>
              <a:buChar char="•"/>
            </a:pPr>
            <a:endParaRPr lang="en-US" dirty="0">
              <a:solidFill>
                <a:schemeClr val="accent4">
                  <a:lumMod val="75000"/>
                </a:schemeClr>
              </a:solidFill>
            </a:endParaRPr>
          </a:p>
          <a:p>
            <a:pPr marL="285750" indent="-285750">
              <a:buFont typeface="Arial" panose="020B0604020202020204" pitchFamily="34" charset="0"/>
              <a:buChar char="•"/>
            </a:pPr>
            <a:endParaRPr lang="en-US" dirty="0" smtClean="0">
              <a:solidFill>
                <a:schemeClr val="accent4">
                  <a:lumMod val="75000"/>
                </a:schemeClr>
              </a:solidFill>
            </a:endParaRPr>
          </a:p>
          <a:p>
            <a:endParaRPr lang="en-US" dirty="0">
              <a:solidFill>
                <a:schemeClr val="accent4">
                  <a:lumMod val="75000"/>
                </a:schemeClr>
              </a:solidFill>
            </a:endParaRPr>
          </a:p>
        </p:txBody>
      </p:sp>
      <p:pic>
        <p:nvPicPr>
          <p:cNvPr id="11" name="Picture 10"/>
          <p:cNvPicPr>
            <a:picLocks noChangeAspect="1"/>
          </p:cNvPicPr>
          <p:nvPr>
            <p:custDataLst>
              <p:tags r:id="rId9"/>
            </p:custDataLst>
          </p:nvPr>
        </p:nvPicPr>
        <p:blipFill>
          <a:blip r:embed="rId11"/>
          <a:stretch>
            <a:fillRect/>
          </a:stretch>
        </p:blipFill>
        <p:spPr>
          <a:xfrm>
            <a:off x="2026076" y="3696002"/>
            <a:ext cx="3594518" cy="1490410"/>
          </a:xfrm>
          <a:prstGeom prst="rect">
            <a:avLst/>
          </a:prstGeom>
        </p:spPr>
      </p:pic>
    </p:spTree>
    <p:custDataLst>
      <p:tags r:id="rId1"/>
    </p:custDataLst>
    <p:extLst>
      <p:ext uri="{BB962C8B-B14F-4D97-AF65-F5344CB8AC3E}">
        <p14:creationId xmlns:p14="http://schemas.microsoft.com/office/powerpoint/2010/main" val="241384357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LI" val="1"/>
  <p:tag name="LAYOUTLANGUAGE" val="1033"/>
  <p:tag name="CFG.LAYOUT" val="BOSCH2"/>
  <p:tag name="CFG.CUSTOMERVERSION" val="9"/>
  <p:tag name="ML_1" val="RBVH_Hc1"/>
  <p:tag name="ML_2" val="Bosch2.mcr"/>
  <p:tag name="ML_LAYOUT_RESOURCE" val="BOSCH2_4_3.mcr"/>
  <p:tag name="FIELD.DATE.CONTENT" val="9/23/2016"/>
  <p:tag name="FIELD.DATE.VALUE" val="9/23/2016"/>
  <p:tag name="FIELD.CONF.SUFFIX.CONTENT" val="\n | "/>
  <p:tag name="FIELD.CONF.COMBOINDEX" val="0"/>
  <p:tag name="FIELD.REM_ABL.SUFFIX.CONTENT" val="&#10;\n"/>
  <p:tag name="FIELD.COPY.CONTENT" val="© Robert Bosch Engineering and Business Solutions Vietnam Company Limited 2016. All rights reserved, also regarding any disposal, exploitation, reproduction, editing, distribution, as well as in the event of applications for industrial property rights."/>
  <p:tag name="FIELD.COPY.VALUE" val="© Robert Bosch Engineering and Business Solutions Vietnam Company Limited 2016. All rights reserved, also regarding any disposal, exploitation, reproduction, editing, distribution, as well as in the event of applications for industrial property rights."/>
  <p:tag name="FIELD.COPY.COMBOINDEX" val="0"/>
  <p:tag name="FIELD.BGROUP.SUFFIX.CONTENT" val=" | "/>
  <p:tag name="FIELD.BGROUP.COMBOINDEX" val="0"/>
  <p:tag name="FIELD.DPT.SUFFIX.CONTENT" val=" | "/>
  <p:tag name="FIELDS.INITIALIZED" val="1"/>
  <p:tag name="FIELD.DATE.COMBOINDEX" val="-2"/>
  <p:tag name="FIELD.REM_ABL.COMBOINDEX" val="-2"/>
  <p:tag name="FIELD.CHAPTER.COMBOINDEX" val="-2"/>
  <p:tag name="FIELD.REM_ANL.COMBOINDEX" val="-2"/>
  <p:tag name="FIELD.DPT.COMBOINDEX" val="-2"/>
  <p:tag name="CONFIG" val="BOSCH2"/>
  <p:tag name="CFG.VERSION" val="0"/>
  <p:tag name="CFG.LAYOUTID" val="Bosch Layout 4:3 (new colored style)"/>
  <p:tag name="CFG.LAYOUTRES" val="BOSCH2_4_3"/>
  <p:tag name="MAPNAME" val="Map1"/>
  <p:tag name="LICENSEKEY" val="46504b9e-b1c9-48ed-967f-a36de42ae84b"/>
  <p:tag name="SLIDEMASTERMASTERNAME" val="Slide"/>
  <p:tag name="SLIDEMASTERSHAPESETGROUPCLASSNAME" val="ShapeSetGroup1"/>
  <p:tag name="SLIDEMASTERFONTSETGROUPCLASSNAME" val="FontSetGroup1"/>
  <p:tag name="SLIDEMASTERSTYLESETGROUPCLASSNAME" val="StyleSetGroup1"/>
  <p:tag name="SLIDEMASTERMODIFIED" val="1"/>
  <p:tag name="TITLEMASTERMASTERNAME" val="TitleSlide"/>
  <p:tag name="TITLEMASTERSHAPESETGROUPCLASSNAME" val="ShapeSetGroup1"/>
  <p:tag name="TITLEMASTERFONTSETGROUPCLASSNAME" val="FontSetGroup1"/>
  <p:tag name="TITLEMASTERSTYLESETGROUPCLASSNAME" val="StyleSetGroup1"/>
  <p:tag name="TITLEMASTERMODIFIED" val="1"/>
  <p:tag name="FIELD.CHAPTER.CONTENT" val="CI/CT for BC : SwSAPSA"/>
  <p:tag name="FIELD.CHAPTER.VALUE" val="CI/CT for BC : SwSAPSA"/>
  <p:tag name="FIELD.DPT.CONTENT" val="RBEI/EEP1"/>
  <p:tag name="FIELD.DPT.VALUE" val="RBEI/EEP1 | "/>
  <p:tag name="TITLEMASTERCOLORSETGROUPCLASSNAME" val="ColorSetGroup4"/>
  <p:tag name="AGCN" val="0"/>
  <p:tag name="SLIDEMASTERCOLORSETGROUPCLASSNAME" val="ColorSetGroup4"/>
</p:tagLst>
</file>

<file path=ppt/tags/tag10.xml><?xml version="1.0" encoding="utf-8"?>
<p:tagLst xmlns:a="http://schemas.openxmlformats.org/drawingml/2006/main" xmlns:r="http://schemas.openxmlformats.org/officeDocument/2006/relationships" xmlns:p="http://schemas.openxmlformats.org/presentationml/2006/main">
  <p:tag name="FIELDS.INITIALIZED" val="1"/>
  <p:tag name="ML_1" val="RBVH_Hc1"/>
  <p:tag name="ML_2" val="Bosch2.mcr"/>
  <p:tag name="ML_LAYOUT_RESOURCE" val="BOSCH2_4_3.mcr"/>
  <p:tag name="SHAPESETGROUPCLASSNAME" val="ShapeSetGroup1"/>
  <p:tag name="SHAPESETCLASSNAME" val="Object"/>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FIELD.CHAPTER.CONTENT" val="CI/CT for BC : SwSAPSA"/>
  <p:tag name="FIELD.CHAPTER.VALUE" val="CI/CT for BC : SwSAPSA"/>
  <p:tag name="FIELD.CHAPTER.COMBOINDEX" val="-2"/>
  <p:tag name="FIELD.REM_ANL.COMBOINDEX" val="-2"/>
  <p:tag name="FIELD.DPT.CONTENT" val="RBEI/EEP1"/>
  <p:tag name="FIELD.DPT.VALUE" val="RBEI/EEP1 | "/>
  <p:tag name="FIELD.DPT.COMBOINDEX" val="-2"/>
  <p:tag name="TITLE 4_SHAPECLASSPROTECTIONTYPE" val="9"/>
  <p:tag name="COLORSETGROUPCLASSNAME" val="ColorSetGroup4"/>
  <p:tag name="RECTANGLE 10_SHAPECLASSPROTECTIONTYPE" val="3"/>
  <p:tag name="CONTENT PLACEHOLDER 8_SHAPECLASSPROTECTIONTYPE" val="0"/>
  <p:tag name="TEXTBOX 11_SHAPECLASSPROTECTIONTYPE" val="25"/>
  <p:tag name="TITLE 12_SHAPECLASSPROTECTIONTYPE" val="9"/>
</p:tagLst>
</file>

<file path=ppt/tags/tag10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4"/>
  <p:tag name="FONTSETGROUPCLASSNAME" val="FontSetGroup1"/>
  <p:tag name="SHAPECLASSNAME" val="TitleOnSlides"/>
  <p:tag name="SHAPECLASSPROTECTIONTYPE" val="9"/>
  <p:tag name="COLORS" val="-2;-2;-2;-2;Primary;-2"/>
</p:tagLst>
</file>

<file path=ppt/tags/tag101.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10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03.xml><?xml version="1.0" encoding="utf-8"?>
<p:tagLst xmlns:a="http://schemas.openxmlformats.org/drawingml/2006/main" xmlns:r="http://schemas.openxmlformats.org/officeDocument/2006/relationships" xmlns:p="http://schemas.openxmlformats.org/presentationml/2006/main">
  <p:tag name="COLORSETCLASSNAME" val="ColorSet2"/>
  <p:tag name="COLORS" val="-2;-2;Black;-1;-1;-2"/>
</p:tagLst>
</file>

<file path=ppt/tags/tag10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05.xml><?xml version="1.0" encoding="utf-8"?>
<p:tagLst xmlns:a="http://schemas.openxmlformats.org/drawingml/2006/main" xmlns:r="http://schemas.openxmlformats.org/officeDocument/2006/relationships" xmlns:p="http://schemas.openxmlformats.org/presentationml/2006/main">
  <p:tag name="COLORSETCLASSNAME" val="ColorSet2"/>
  <p:tag name="COLORS" val="-2;-2;Black;-1;-1;-2"/>
</p:tagLst>
</file>

<file path=ppt/tags/tag10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07.xml><?xml version="1.0" encoding="utf-8"?>
<p:tagLst xmlns:a="http://schemas.openxmlformats.org/drawingml/2006/main" xmlns:r="http://schemas.openxmlformats.org/officeDocument/2006/relationships" xmlns:p="http://schemas.openxmlformats.org/presentationml/2006/main">
  <p:tag name="COLORSETCLASSNAME" val="ColorSet2"/>
  <p:tag name="COLORS" val="-2;-2;Black;-1;-1;-2"/>
</p:tagLst>
</file>

<file path=ppt/tags/tag10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09.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4_3.mcr"/>
  <p:tag name="FIELD.CHAPTER.CONTENT" val="CI/CT for BC : SwSAPSA"/>
  <p:tag name="FIELD.CHAPTER.VALUE" val="CI/CT for BC : SwSAPSA"/>
  <p:tag name="FIELD.DPT.CONTENT" val="RBEI/EEP1"/>
  <p:tag name="FIELD.DPT.VALUE" val="RBEI/EEP1 | "/>
  <p:tag name="FIELDS.INITIALIZED" val="1"/>
  <p:tag name="SHAPESETGROUPCLASSNAME" val="ShapeSetGroup1"/>
  <p:tag name="SHAPESETCLASSNAME" val="Object"/>
  <p:tag name="COLORSETGROUPCLASSNAME" val="ColorSetGroup4"/>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CONTENT PLACEHOLDER 8_SHAPECLASSPROTECTIONTYPE" val="0"/>
</p:tagLst>
</file>

<file path=ppt/tags/tag1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4"/>
  <p:tag name="FONTSETGROUPCLASSNAME" val="FontSetGroup1"/>
  <p:tag name="SHAPECLASSNAME" val="Attachment"/>
  <p:tag name="SHAPECLASSPROTECTIONTYPE" val=" 3"/>
</p:tagLst>
</file>

<file path=ppt/tags/tag110.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4"/>
  <p:tag name="FONTSETGROUPCLASSNAME" val="FontSetGroup1"/>
  <p:tag name="SHAPECLASSNAME" val="FooterLine1OnSlides"/>
  <p:tag name="SHAPECLASSPROTECTIONTYPE" val="63"/>
</p:tagLst>
</file>

<file path=ppt/tags/tag11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4"/>
  <p:tag name="FONTSETGROUPCLASSNAME" val="FontSetGroup1"/>
  <p:tag name="SHAPECLASSNAME" val="FooterLine2OnSlides"/>
  <p:tag name="SHAPECLASSPROTECTIONTYPE" val="63"/>
</p:tagLst>
</file>

<file path=ppt/tags/tag11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4"/>
  <p:tag name="FONTSETGROUPCLASSNAME" val="FontSetGroup1"/>
  <p:tag name="SHAPECLASSNAME" val="PageNumberOnSlides"/>
  <p:tag name="SHAPECLASSPROTECTIONTYPE" val="63"/>
</p:tagLst>
</file>

<file path=ppt/tags/tag11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4"/>
  <p:tag name="FONTSETGROUPCLASSNAME" val="FontSetGroup1"/>
  <p:tag name="SHAPECLASSNAME" val="Attachment"/>
  <p:tag name="SHAPECLASSPROTECTIONTYPE" val="3"/>
</p:tagLst>
</file>

<file path=ppt/tags/tag11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4"/>
  <p:tag name="FONTSETGROUPCLASSNAME" val="FontSetGroup1"/>
  <p:tag name="SHAPECLASSNAME" val="tNavbar"/>
  <p:tag name="SHAPECLASSPROTECTIONTYPE" val="31"/>
</p:tagLst>
</file>

<file path=ppt/tags/tag11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4"/>
  <p:tag name="FONTSETGROUPCLASSNAME" val="FontSetGroup1"/>
  <p:tag name="SHAPECLASSNAME" val="TitleOnSlides"/>
  <p:tag name="SHAPECLASSPROTECTIONTYPE" val="9"/>
  <p:tag name="COLORS" val="-2;-2;-2;-2;Primary;-2"/>
</p:tagLst>
</file>

<file path=ppt/tags/tag116.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11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8.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4_3.mcr"/>
  <p:tag name="FIELD.CHAPTER.CONTENT" val="CI/CT for BC : SwSAPSA"/>
  <p:tag name="FIELD.CHAPTER.VALUE" val="CI/CT for BC : SwSAPSA"/>
  <p:tag name="FIELD.DPT.CONTENT" val="RBEI/EEP1"/>
  <p:tag name="FIELD.DPT.VALUE" val="RBEI/EEP1 | "/>
  <p:tag name="FIELDS.INITIALIZED" val="1"/>
  <p:tag name="SHAPESETGROUPCLASSNAME" val="ShapeSetGroup1"/>
  <p:tag name="SHAPESETCLASSNAME" val="Object"/>
  <p:tag name="COLORSETGROUPCLASSNAME" val="ColorSetGroup4"/>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CONTENT PLACEHOLDER 8_SHAPECLASSPROTECTIONTYPE" val="0"/>
</p:tagLst>
</file>

<file path=ppt/tags/tag11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4"/>
  <p:tag name="FONTSETGROUPCLASSNAME" val="FontSetGroup1"/>
  <p:tag name="SHAPECLASSNAME" val="FooterLine1OnSlides"/>
  <p:tag name="SHAPECLASSPROTECTIONTYPE" val="63"/>
</p:tagLst>
</file>

<file path=ppt/tags/tag1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COLORSETCLASSNAME" val="ColorSet2"/>
  <p:tag name="MLI" val="1"/>
  <p:tag name="SHAPESETGROUPCLASSNAME" val="ShapeSetGroup1"/>
  <p:tag name="SHAPESETCLASSNAME" val="Object"/>
  <p:tag name="COLORSETGROUPCLASSNAME" val="ColorSetGroup4"/>
  <p:tag name="FONTSETGROUPCLASSNAME" val="FontSetGroup1"/>
  <p:tag name="SHAPECLASSNAME" val="TitleOnSlides"/>
  <p:tag name="SHAPECLASSPROTECTIONTYPE" val=" 9"/>
  <p:tag name="RUNS.FONT" val="2"/>
  <p:tag name="COLORS" val="-2;-2;-2;-2;Primary;-2"/>
</p:tagLst>
</file>

<file path=ppt/tags/tag12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4"/>
  <p:tag name="FONTSETGROUPCLASSNAME" val="FontSetGroup1"/>
  <p:tag name="SHAPECLASSNAME" val="FooterLine2OnSlides"/>
  <p:tag name="SHAPECLASSPROTECTIONTYPE" val="63"/>
</p:tagLst>
</file>

<file path=ppt/tags/tag12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4"/>
  <p:tag name="FONTSETGROUPCLASSNAME" val="FontSetGroup1"/>
  <p:tag name="SHAPECLASSNAME" val="PageNumberOnSlides"/>
  <p:tag name="SHAPECLASSPROTECTIONTYPE" val="63"/>
</p:tagLst>
</file>

<file path=ppt/tags/tag12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4"/>
  <p:tag name="FONTSETGROUPCLASSNAME" val="FontSetGroup1"/>
  <p:tag name="SHAPECLASSNAME" val="Attachment"/>
  <p:tag name="SHAPECLASSPROTECTIONTYPE" val="3"/>
</p:tagLst>
</file>

<file path=ppt/tags/tag123.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4"/>
  <p:tag name="FONTSETGROUPCLASSNAME" val="FontSetGroup1"/>
  <p:tag name="SHAPECLASSNAME" val="tNavbar"/>
  <p:tag name="SHAPECLASSPROTECTIONTYPE" val="31"/>
</p:tagLst>
</file>

<file path=ppt/tags/tag12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4"/>
  <p:tag name="FONTSETGROUPCLASSNAME" val="FontSetGroup1"/>
  <p:tag name="SHAPECLASSNAME" val="TitleOnSlides"/>
  <p:tag name="SHAPECLASSPROTECTIONTYPE" val="9"/>
  <p:tag name="COLORS" val="-2;-2;-2;-2;Primary;-2"/>
</p:tagLst>
</file>

<file path=ppt/tags/tag125.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12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7.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4_3.mcr"/>
  <p:tag name="FIELD.CHAPTER.CONTENT" val="CI/CT for BC : SwSAPSA"/>
  <p:tag name="FIELD.CHAPTER.VALUE" val="CI/CT for BC : SwSAPSA"/>
  <p:tag name="FIELD.DPT.CONTENT" val="RBEI/EEP1"/>
  <p:tag name="FIELD.DPT.VALUE" val="RBEI/EEP1 | "/>
  <p:tag name="FIELDS.INITIALIZED" val="1"/>
  <p:tag name="SHAPESETGROUPCLASSNAME" val="ShapeSetGroup1"/>
  <p:tag name="SHAPESETCLASSNAME" val="Object"/>
  <p:tag name="COLORSETGROUPCLASSNAME" val="ColorSetGroup4"/>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CONTENT PLACEHOLDER 8_SHAPECLASSPROTECTIONTYPE" val="0"/>
</p:tagLst>
</file>

<file path=ppt/tags/tag128.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4"/>
  <p:tag name="FONTSETGROUPCLASSNAME" val="FontSetGroup1"/>
  <p:tag name="SHAPECLASSNAME" val="FooterLine1OnSlides"/>
  <p:tag name="SHAPECLASSPROTECTIONTYPE" val="63"/>
</p:tagLst>
</file>

<file path=ppt/tags/tag12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4"/>
  <p:tag name="FONTSETGROUPCLASSNAME" val="FontSetGroup1"/>
  <p:tag name="SHAPECLASSNAME" val="FooterLine2OnSlides"/>
  <p:tag name="SHAPECLASSPROTECTIONTYPE" val="63"/>
</p:tagLst>
</file>

<file path=ppt/tags/tag13.xml><?xml version="1.0" encoding="utf-8"?>
<p:tagLst xmlns:a="http://schemas.openxmlformats.org/drawingml/2006/main" xmlns:r="http://schemas.openxmlformats.org/officeDocument/2006/relationships" xmlns:p="http://schemas.openxmlformats.org/presentationml/2006/main">
  <p:tag name="FONTSETCLASSNAME" val="FontSet1"/>
  <p:tag name="COLORS" val="-2;-2;-2;-2;Red;-2"/>
  <p:tag name="COLORSETCLASSNAME" val="ColorSet1"/>
  <p:tag name="SCRIPT" val="1"/>
  <p:tag name="FIELDS" val="CONF;DPT;DATE;"/>
  <p:tag name="MLI" val="1"/>
  <p:tag name="SHAPESETGROUPCLASSNAME" val="ShapeSetGroup1"/>
  <p:tag name="SHAPESETCLASSNAME" val="Object"/>
  <p:tag name="FONTSETGROUPCLASSNAME" val="FontSetGroup1"/>
  <p:tag name="SHAPECLASSNAME" val="FooterLine1OnSlides"/>
  <p:tag name="FONT" val="Bold6"/>
  <p:tag name="FONT2" val="Reg6"/>
  <p:tag name="FONT3" val="Reg6"/>
  <p:tag name="FONTCOLOR" val="Red"/>
  <p:tag name="FONTCOLOR2" val="Black"/>
  <p:tag name="FONTCOLOR3" val="Black"/>
  <p:tag name="FONTCOLOR4" val="Black"/>
  <p:tag name="RUNS.FONT" val="4"/>
  <p:tag name="COLORSETGROUPCLASSNAME" val="ColorSetGroup4"/>
  <p:tag name="SHAPECLASSPROTECTIONTYPE" val=" 63"/>
</p:tagLst>
</file>

<file path=ppt/tags/tag13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4"/>
  <p:tag name="FONTSETGROUPCLASSNAME" val="FontSetGroup1"/>
  <p:tag name="SHAPECLASSNAME" val="PageNumberOnSlides"/>
  <p:tag name="SHAPECLASSPROTECTIONTYPE" val="63"/>
</p:tagLst>
</file>

<file path=ppt/tags/tag13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4"/>
  <p:tag name="FONTSETGROUPCLASSNAME" val="FontSetGroup1"/>
  <p:tag name="SHAPECLASSNAME" val="Attachment"/>
  <p:tag name="SHAPECLASSPROTECTIONTYPE" val="3"/>
</p:tagLst>
</file>

<file path=ppt/tags/tag132.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4"/>
  <p:tag name="FONTSETGROUPCLASSNAME" val="FontSetGroup1"/>
  <p:tag name="SHAPECLASSNAME" val="tNavbar"/>
  <p:tag name="SHAPECLASSPROTECTIONTYPE" val="31"/>
</p:tagLst>
</file>

<file path=ppt/tags/tag13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4"/>
  <p:tag name="FONTSETGROUPCLASSNAME" val="FontSetGroup1"/>
  <p:tag name="SHAPECLASSNAME" val="TitleOnSlides"/>
  <p:tag name="SHAPECLASSPROTECTIONTYPE" val="9"/>
  <p:tag name="COLORS" val="-2;-2;-2;-2;Primary;-2"/>
</p:tagLst>
</file>

<file path=ppt/tags/tag134.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13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6.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4_3.mcr"/>
  <p:tag name="FIELD.CHAPTER.CONTENT" val="CI/CT for BC : SwSAPSA"/>
  <p:tag name="FIELD.CHAPTER.VALUE" val="CI/CT for BC : SwSAPSA"/>
  <p:tag name="FIELD.DPT.CONTENT" val="RBEI/EEP1"/>
  <p:tag name="FIELD.DPT.VALUE" val="RBEI/EEP1 | "/>
  <p:tag name="FIELDS.INITIALIZED" val="1"/>
  <p:tag name="SHAPESETGROUPCLASSNAME" val="ShapeSetGroup1"/>
  <p:tag name="SHAPESETCLASSNAME" val="Object"/>
  <p:tag name="COLORSETGROUPCLASSNAME" val="ColorSetGroup4"/>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3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4"/>
  <p:tag name="FONTSETGROUPCLASSNAME" val="FontSetGroup1"/>
  <p:tag name="SHAPECLASSNAME" val="FooterLine1OnSlides"/>
  <p:tag name="SHAPECLASSPROTECTIONTYPE" val="63"/>
</p:tagLst>
</file>

<file path=ppt/tags/tag13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4"/>
  <p:tag name="FONTSETGROUPCLASSNAME" val="FontSetGroup1"/>
  <p:tag name="SHAPECLASSNAME" val="FooterLine2OnSlides"/>
  <p:tag name="SHAPECLASSPROTECTIONTYPE" val="63"/>
</p:tagLst>
</file>

<file path=ppt/tags/tag13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4"/>
  <p:tag name="FONTSETGROUPCLASSNAME" val="FontSetGroup1"/>
  <p:tag name="SHAPECLASSNAME" val="PageNumberOnSlides"/>
  <p:tag name="SHAPECLASSPROTECTIONTYPE" val="63"/>
</p:tagLst>
</file>

<file path=ppt/tags/tag1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RUNS.FONT" val="3"/>
  <p:tag name="COLORS" val="-2;-2;-2;-2;Black;-2"/>
  <p:tag name="COLORSETCLASSNAME" val="ColorSet1"/>
  <p:tag name="SCRIPT" val="1"/>
  <p:tag name="FIELDS" val="REM_ABL;COPY;"/>
  <p:tag name="MLI" val="1"/>
  <p:tag name="SHAPESETGROUPCLASSNAME" val="ShapeSetGroup1"/>
  <p:tag name="SHAPESETCLASSNAME" val="Object"/>
  <p:tag name="FONTSETGROUPCLASSNAME" val="FontSetGroup1"/>
  <p:tag name="SHAPECLASSNAME" val="FooterLine2OnSlides"/>
  <p:tag name="FONTCOLOR" val="Black"/>
  <p:tag name="FONTCOLOR2" val="LightGray"/>
  <p:tag name="FONTCOLOR3" val="LightGray"/>
  <p:tag name="COLORSETGROUPCLASSNAME" val="ColorSetGroup4"/>
  <p:tag name="SHAPECLASSPROTECTIONTYPE" val=" 63"/>
</p:tagLst>
</file>

<file path=ppt/tags/tag14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4"/>
  <p:tag name="FONTSETGROUPCLASSNAME" val="FontSetGroup1"/>
  <p:tag name="SHAPECLASSNAME" val="Attachment"/>
  <p:tag name="SHAPECLASSPROTECTIONTYPE" val="3"/>
</p:tagLst>
</file>

<file path=ppt/tags/tag14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4"/>
  <p:tag name="FONTSETGROUPCLASSNAME" val="FontSetGroup1"/>
  <p:tag name="SHAPECLASSNAME" val="tNavbar"/>
  <p:tag name="SHAPECLASSPROTECTIONTYPE" val="31"/>
</p:tagLst>
</file>

<file path=ppt/tags/tag14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4"/>
  <p:tag name="FONTSETGROUPCLASSNAME" val="FontSetGroup1"/>
  <p:tag name="SHAPECLASSNAME" val="TitleOnSlides"/>
  <p:tag name="SHAPECLASSPROTECTIONTYPE" val="9"/>
  <p:tag name="COLORS" val="-2;-2;-2;-2;Primary;-2"/>
</p:tagLst>
</file>

<file path=ppt/tags/tag143.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4"/>
  <p:tag name="FONTSETGROUPCLASSNAME" val="FontSetGroup1"/>
  <p:tag name="SHAPECLASSNAME" val="ObjectFull"/>
  <p:tag name="SHAPECLASSPROTECTIONTYPE" val="0"/>
  <p:tag name="COLORS" val="-2;-2;-2;-2;-1;-2"/>
</p:tagLst>
</file>

<file path=ppt/tags/tag144.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4_3.mcr"/>
  <p:tag name="FIELD.CHAPTER.CONTENT" val="CI/CT for BC : SwSAPSA"/>
  <p:tag name="FIELD.CHAPTER.VALUE" val="CI/CT for BC : SwSAPSA"/>
  <p:tag name="FIELD.DPT.CONTENT" val="RBEI/EEP1"/>
  <p:tag name="FIELD.DPT.VALUE" val="RBEI/EEP1 | "/>
  <p:tag name="FIELDS.INITIALIZED" val="1"/>
  <p:tag name="SHAPESETGROUPCLASSNAME" val="ShapeSetGroup1"/>
  <p:tag name="SHAPESETCLASSNAME" val="Object"/>
  <p:tag name="COLORSETGROUPCLASSNAME" val="ColorSetGroup4"/>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4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4"/>
  <p:tag name="FONTSETGROUPCLASSNAME" val="FontSetGroup1"/>
  <p:tag name="SHAPECLASSNAME" val="FooterLine1OnSlides"/>
  <p:tag name="SHAPECLASSPROTECTIONTYPE" val="63"/>
</p:tagLst>
</file>

<file path=ppt/tags/tag14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4"/>
  <p:tag name="FONTSETGROUPCLASSNAME" val="FontSetGroup1"/>
  <p:tag name="SHAPECLASSNAME" val="FooterLine2OnSlides"/>
  <p:tag name="SHAPECLASSPROTECTIONTYPE" val="63"/>
</p:tagLst>
</file>

<file path=ppt/tags/tag14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4"/>
  <p:tag name="FONTSETGROUPCLASSNAME" val="FontSetGroup1"/>
  <p:tag name="SHAPECLASSNAME" val="PageNumberOnSlides"/>
  <p:tag name="SHAPECLASSPROTECTIONTYPE" val="63"/>
</p:tagLst>
</file>

<file path=ppt/tags/tag14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4"/>
  <p:tag name="FONTSETGROUPCLASSNAME" val="FontSetGroup1"/>
  <p:tag name="SHAPECLASSNAME" val="Attachment"/>
  <p:tag name="SHAPECLASSPROTECTIONTYPE" val="3"/>
</p:tagLst>
</file>

<file path=ppt/tags/tag14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4"/>
  <p:tag name="FONTSETGROUPCLASSNAME" val="FontSetGroup1"/>
  <p:tag name="SHAPECLASSNAME" val="tNavbar"/>
  <p:tag name="SHAPECLASSPROTECTIONTYPE" val="31"/>
</p:tagLst>
</file>

<file path=ppt/tags/tag1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FONTSETGROUPCLASSNAME" val="FontSetGroup1"/>
  <p:tag name="SHAPECLASSNAME" val="PageNumberOnSlides"/>
  <p:tag name="COLORSETGROUPCLASSNAME" val="ColorSetGroup4"/>
  <p:tag name="SHAPECLASSPROTECTIONTYPE" val=" 63"/>
</p:tagLst>
</file>

<file path=ppt/tags/tag15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4"/>
  <p:tag name="FONTSETGROUPCLASSNAME" val="FontSetGroup1"/>
  <p:tag name="SHAPECLASSNAME" val="TitleOnSlides"/>
  <p:tag name="SHAPECLASSPROTECTIONTYPE" val="9"/>
  <p:tag name="COLORS" val="-2;-2;-2;-2;Primary;-2"/>
</p:tagLst>
</file>

<file path=ppt/tags/tag151.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4"/>
  <p:tag name="FONTSETGROUPCLASSNAME" val="FontSetGroup1"/>
  <p:tag name="SHAPECLASSNAME" val="ObjectFull"/>
  <p:tag name="SHAPECLASSPROTECTIONTYPE" val="0"/>
  <p:tag name="COLORS" val="-2;-2;-2;-2;-1;-2"/>
</p:tagLst>
</file>

<file path=ppt/tags/tag152.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4_3.mcr"/>
  <p:tag name="FIELD.CHAPTER.CONTENT" val="CI/CT for BC : SwSAPSA"/>
  <p:tag name="FIELD.CHAPTER.VALUE" val="CI/CT for BC : SwSAPSA"/>
  <p:tag name="FIELD.DPT.CONTENT" val="RBEI/EEP1"/>
  <p:tag name="FIELD.DPT.VALUE" val="RBEI/EEP1 | "/>
  <p:tag name="FIELDS.INITIALIZED" val="1"/>
  <p:tag name="SHAPESETGROUPCLASSNAME" val="ShapeSetGroup1"/>
  <p:tag name="SHAPESETCLASSNAME" val="Object"/>
  <p:tag name="COLORSETGROUPCLASSNAME" val="ColorSetGroup4"/>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5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4"/>
  <p:tag name="FONTSETGROUPCLASSNAME" val="FontSetGroup1"/>
  <p:tag name="SHAPECLASSNAME" val="FooterLine1OnSlides"/>
  <p:tag name="SHAPECLASSPROTECTIONTYPE" val="63"/>
</p:tagLst>
</file>

<file path=ppt/tags/tag15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4"/>
  <p:tag name="FONTSETGROUPCLASSNAME" val="FontSetGroup1"/>
  <p:tag name="SHAPECLASSNAME" val="FooterLine2OnSlides"/>
  <p:tag name="SHAPECLASSPROTECTIONTYPE" val="63"/>
</p:tagLst>
</file>

<file path=ppt/tags/tag15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4"/>
  <p:tag name="FONTSETGROUPCLASSNAME" val="FontSetGroup1"/>
  <p:tag name="SHAPECLASSNAME" val="PageNumberOnSlides"/>
  <p:tag name="SHAPECLASSPROTECTIONTYPE" val="63"/>
</p:tagLst>
</file>

<file path=ppt/tags/tag15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4"/>
  <p:tag name="FONTSETGROUPCLASSNAME" val="FontSetGroup1"/>
  <p:tag name="SHAPECLASSNAME" val="Attachment"/>
  <p:tag name="SHAPECLASSPROTECTIONTYPE" val="3"/>
</p:tagLst>
</file>

<file path=ppt/tags/tag15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4"/>
  <p:tag name="FONTSETGROUPCLASSNAME" val="FontSetGroup1"/>
  <p:tag name="SHAPECLASSNAME" val="tNavbar"/>
  <p:tag name="SHAPECLASSPROTECTIONTYPE" val="31"/>
</p:tagLst>
</file>

<file path=ppt/tags/tag15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4"/>
  <p:tag name="FONTSETGROUPCLASSNAME" val="FontSetGroup1"/>
  <p:tag name="SHAPECLASSNAME" val="TitleOnSlides"/>
  <p:tag name="SHAPECLASSPROTECTIONTYPE" val="9"/>
  <p:tag name="COLORS" val="-2;-2;-2;-2;Primary;-2"/>
</p:tagLst>
</file>

<file path=ppt/tags/tag159.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4"/>
  <p:tag name="FONTSETGROUPCLASSNAME" val="FontSetGroup1"/>
  <p:tag name="SHAPECLASSNAME" val="ObjectFull"/>
  <p:tag name="SHAPECLASSPROTECTIONTYPE" val="0"/>
  <p:tag name="COLORS" val="-2;-2;-2;-2;-1;-2"/>
</p:tagLst>
</file>

<file path=ppt/tags/tag1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FONTSETGROUPCLASSNAME" val="FontSetGroup1"/>
  <p:tag name="SHAPECLASSNAME" val="tNavbar"/>
  <p:tag name="COLORSETGROUPCLASSNAME" val="ColorSetGroup4"/>
  <p:tag name="SHAPECLASSPROTECTIONTYPE" val=" 31"/>
</p:tagLst>
</file>

<file path=ppt/tags/tag160.xml><?xml version="1.0" encoding="utf-8"?>
<p:tagLst xmlns:a="http://schemas.openxmlformats.org/drawingml/2006/main" xmlns:r="http://schemas.openxmlformats.org/officeDocument/2006/relationships" xmlns:p="http://schemas.openxmlformats.org/presentationml/2006/main">
  <p:tag name="FIELD.CHAPTER.CONTENT" val="CI/CT for BC : SwSAPSA"/>
  <p:tag name="FIELD.CHAPTER.VALUE" val="CI/CT for BC : SwSAPSA"/>
  <p:tag name="FIELD.DPT.CONTENT" val="RBEI/EEP1"/>
  <p:tag name="FIELD.DPT.VALUE" val="RBEI/EEP1 | "/>
  <p:tag name="FIELDS.INITIALIZED" val="1"/>
  <p:tag name="ML_1" val="RBVH_Hc1"/>
  <p:tag name="ML_2" val="Bosch2.mcr"/>
  <p:tag name="ML_LAYOUT_RESOURCE" val="BOSCH2_4_3.mcr"/>
  <p:tag name="SHAPESETGROUPCLASSNAME" val="ShapeSetGroup1"/>
  <p:tag name="SHAPESETCLASSNAME" val="ChapterTitle"/>
  <p:tag name="COLORSETCLASSNAME" val="ColorSet2"/>
  <p:tag name="FONTSETGROUPCLASSNAME" val="FontSetGroup1"/>
  <p:tag name="STYLESETGROUPCLASSNAME" val="StyleSetGroup1"/>
  <p:tag name="MAPNAME" val="Map1"/>
  <p:tag name="CFG.LAYOUT" val="BOSCH2"/>
  <p:tag name="MLI" val="1"/>
  <p:tag name="PICTURE 3_SHAPECLASSPROTECTIONTYPE" val="15"/>
  <p:tag name="PICTURE 4_SHAPECLASSPROTECTIONTYPE" val="15"/>
  <p:tag name="TITLE 2_SHAPECLASSPROTECTIONTYPE" val="3"/>
  <p:tag name="COLORSETGROUPCLASSNAME" val="ColorSetGroup4"/>
  <p:tag name="PICTURE 1_SHAPECLASSPROTECTIONTYPE" val="15"/>
  <p:tag name="PICTURE 5_SHAPECLASSPROTECTIONTYPE" val="15"/>
</p:tagLst>
</file>

<file path=ppt/tags/tag16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ChapterTitle"/>
  <p:tag name="COLORSETGROUPCLASSNAME" val="ColorSetGroup4"/>
  <p:tag name="FONTSETGROUPCLASSNAME" val="FontSetGroup1"/>
  <p:tag name="SHAPECLASSFILE" val="BoschLogo2016.emf"/>
  <p:tag name="MLI" val="1"/>
  <p:tag name="SHAPECLASSNAME" val="LogoOnSlides"/>
  <p:tag name="SHAPECLASSPROTECTIONTYPE" val=" 15"/>
</p:tagLst>
</file>

<file path=ppt/tags/tag16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ChapterTitle"/>
  <p:tag name="COLORSETGROUPCLASSNAME" val="ColorSetGroup4"/>
  <p:tag name="FONTSETGROUPCLASSNAME" val="FontSetGroup1"/>
  <p:tag name="SHAPECLASSFILE" val="Bosch-Symbol-Logotype-Supergraphic.png"/>
  <p:tag name="MLI" val="1"/>
  <p:tag name="SHAPECLASSNAME" val="ColorBarOnTitleSlides"/>
  <p:tag name="SHAPECLASSPROTECTIONTYPE" val=" 15"/>
</p:tagLst>
</file>

<file path=ppt/tags/tag163.xml><?xml version="1.0" encoding="utf-8"?>
<p:tagLst xmlns:a="http://schemas.openxmlformats.org/drawingml/2006/main" xmlns:r="http://schemas.openxmlformats.org/officeDocument/2006/relationships" xmlns:p="http://schemas.openxmlformats.org/presentationml/2006/main">
  <p:tag name="FONT" val="Reg65"/>
  <p:tag name="FONTSETCLASSNAME" val="FontSet1"/>
  <p:tag name="COLORSETCLASSNAME" val="ColorSet1"/>
  <p:tag name="MLI" val="1"/>
  <p:tag name="SHAPESETGROUPCLASSNAME" val="ShapeSetGroup1"/>
  <p:tag name="SHAPESETCLASSNAME" val="ChapterTitle"/>
  <p:tag name="FONTSETGROUPCLASSNAME" val="FontSetGroup1"/>
  <p:tag name="SHAPECLASSNAME" val="TextOnChapterSlide"/>
  <p:tag name="COLORSETGROUPCLASSNAME" val="ColorSetGroup4"/>
  <p:tag name="SHAPECLASSPROTECTIONTYPE" val=" 3"/>
  <p:tag name="COLORS" val="-2;-2;-2;-2;-1;-2"/>
</p:tagLst>
</file>

<file path=ppt/tags/tag1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8.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Object"/>
  <p:tag name="COLORSETGROUPCLASSNAME" val="ColorSetGroup4"/>
  <p:tag name="FONTSETGROUPCLASSNAME" val="FontSetGroup1"/>
  <p:tag name="SHAPECLASSNAME" val="ObjectFull"/>
  <p:tag name="SHAPECLASSPROTECTIONTYPE" val="0"/>
  <p:tag name="COLORS" val="-2;-2;-2;-2;-1;-2"/>
</p:tagLst>
</file>

<file path=ppt/tags/tag19.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4_3.mcr"/>
  <p:tag name="FIELD.CHAPTER.CONTENT" val="CI/CT for BC : SwSAPSA"/>
  <p:tag name="FIELD.CHAPTER.VALUE" val="CI/CT for BC : SwSAPSA"/>
  <p:tag name="FIELD.DPT.CONTENT" val="RBEI/EEP1"/>
  <p:tag name="FIELD.DPT.VALUE" val="RBEI/EEP1 | "/>
  <p:tag name="FIELDS.INITIALIZED" val="1"/>
  <p:tag name="SHAPESETGROUPCLASSNAME" val="ShapeSetGroup1"/>
  <p:tag name="SHAPESETCLASSNAME" val="Object"/>
  <p:tag name="COLORSETGROUPCLASSNAME" val="ColorSetGroup4"/>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4"/>
  <p:tag name="FONTSETGROUPCLASSNAME" val="FontSetGroup1"/>
  <p:tag name="SHAPECLASSFILE" val="BoschLogo2016.emf"/>
  <p:tag name="MLI" val="1"/>
  <p:tag name="SHAPECLASSNAME" val="LogoOnSlides"/>
  <p:tag name="SHAPECLASSPROTECTIONTYPE" val="15"/>
</p:tagLst>
</file>

<file path=ppt/tags/tag20.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4"/>
  <p:tag name="FONTSETGROUPCLASSNAME" val="FontSetGroup1"/>
  <p:tag name="SHAPECLASSNAME" val="FooterLine1OnSlides"/>
  <p:tag name="SHAPECLASSPROTECTIONTYPE" val="63"/>
</p:tagLst>
</file>

<file path=ppt/tags/tag2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4"/>
  <p:tag name="FONTSETGROUPCLASSNAME" val="FontSetGroup1"/>
  <p:tag name="SHAPECLASSNAME" val="FooterLine2OnSlides"/>
  <p:tag name="SHAPECLASSPROTECTIONTYPE" val="63"/>
</p:tagLst>
</file>

<file path=ppt/tags/tag2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4"/>
  <p:tag name="FONTSETGROUPCLASSNAME" val="FontSetGroup1"/>
  <p:tag name="SHAPECLASSNAME" val="PageNumberOnSlides"/>
  <p:tag name="SHAPECLASSPROTECTIONTYPE" val="63"/>
</p:tagLst>
</file>

<file path=ppt/tags/tag2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4"/>
  <p:tag name="FONTSETGROUPCLASSNAME" val="FontSetGroup1"/>
  <p:tag name="SHAPECLASSNAME" val="Attachment"/>
  <p:tag name="SHAPECLASSPROTECTIONTYPE" val="3"/>
</p:tagLst>
</file>

<file path=ppt/tags/tag2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4"/>
  <p:tag name="FONTSETGROUPCLASSNAME" val="FontSetGroup1"/>
  <p:tag name="SHAPECLASSNAME" val="tNavbar"/>
  <p:tag name="SHAPECLASSPROTECTIONTYPE" val="31"/>
</p:tagLst>
</file>

<file path=ppt/tags/tag2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4"/>
  <p:tag name="FONTSETGROUPCLASSNAME" val="FontSetGroup1"/>
  <p:tag name="SHAPECLASSNAME" val="TitleOnSlides"/>
  <p:tag name="SHAPECLASSPROTECTIONTYPE" val="9"/>
  <p:tag name="COLORS" val="-2;-2;-2;-2;Primary;-2"/>
</p:tagLst>
</file>

<file path=ppt/tags/tag26.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4"/>
  <p:tag name="FONTSETGROUPCLASSNAME" val="FontSetGroup1"/>
  <p:tag name="SHAPECLASSNAME" val="ObjectFull"/>
  <p:tag name="SHAPECLASSPROTECTIONTYPE" val="0"/>
  <p:tag name="COLORS" val="-2;-2;-2;-2;-1;-2"/>
</p:tagLst>
</file>

<file path=ppt/tags/tag27.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4_3.mcr"/>
  <p:tag name="FIELD.CHAPTER.CONTENT" val="CI/CT for BC : SwSAPSA"/>
  <p:tag name="FIELD.CHAPTER.VALUE" val="CI/CT for BC : SwSAPSA"/>
  <p:tag name="FIELD.DPT.CONTENT" val="RBEI/EEP1"/>
  <p:tag name="FIELD.DPT.VALUE" val="RBEI/EEP1 | "/>
  <p:tag name="FIELDS.INITIALIZED" val="1"/>
  <p:tag name="SHAPESETGROUPCLASSNAME" val="ShapeSetGroup1"/>
  <p:tag name="SHAPESETCLASSNAME" val="Object"/>
  <p:tag name="COLORSETGROUPCLASSNAME" val="ColorSetGroup4"/>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8.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4"/>
  <p:tag name="FONTSETGROUPCLASSNAME" val="FontSetGroup1"/>
  <p:tag name="SHAPECLASSNAME" val="FooterLine1OnSlides"/>
  <p:tag name="SHAPECLASSPROTECTIONTYPE" val="63"/>
</p:tagLst>
</file>

<file path=ppt/tags/tag2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4"/>
  <p:tag name="FONTSETGROUPCLASSNAME" val="FontSetGroup1"/>
  <p:tag name="SHAPECLASSNAME" val="FooterLine2OnSlides"/>
  <p:tag name="SHAPECLASSPROTECTIONTYPE" val="63"/>
</p:tagLst>
</file>

<file path=ppt/tags/tag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4"/>
  <p:tag name="FONTSETGROUPCLASSNAME" val="FontSetGroup1"/>
  <p:tag name="SHAPECLASSFILE" val="Bosch-Supergraphic-Bottom-4-3.png"/>
  <p:tag name="MLI" val="1"/>
  <p:tag name="SHAPECLASSNAME" val="ColorBarOnSlides"/>
  <p:tag name="SHAPECLASSPROTECTIONTYPE" val="15"/>
</p:tagLst>
</file>

<file path=ppt/tags/tag3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4"/>
  <p:tag name="FONTSETGROUPCLASSNAME" val="FontSetGroup1"/>
  <p:tag name="SHAPECLASSNAME" val="PageNumberOnSlides"/>
  <p:tag name="SHAPECLASSPROTECTIONTYPE" val="63"/>
</p:tagLst>
</file>

<file path=ppt/tags/tag3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4"/>
  <p:tag name="FONTSETGROUPCLASSNAME" val="FontSetGroup1"/>
  <p:tag name="SHAPECLASSNAME" val="Attachment"/>
  <p:tag name="SHAPECLASSPROTECTIONTYPE" val="3"/>
</p:tagLst>
</file>

<file path=ppt/tags/tag32.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4"/>
  <p:tag name="FONTSETGROUPCLASSNAME" val="FontSetGroup1"/>
  <p:tag name="SHAPECLASSNAME" val="tNavbar"/>
  <p:tag name="SHAPECLASSPROTECTIONTYPE" val="31"/>
</p:tagLst>
</file>

<file path=ppt/tags/tag3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4"/>
  <p:tag name="FONTSETGROUPCLASSNAME" val="FontSetGroup1"/>
  <p:tag name="SHAPECLASSNAME" val="TitleOnSlides"/>
  <p:tag name="SHAPECLASSPROTECTIONTYPE" val="9"/>
  <p:tag name="COLORS" val="-2;-2;-2;-2;Primary;-2"/>
</p:tagLst>
</file>

<file path=ppt/tags/tag34.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4"/>
  <p:tag name="FONTSETGROUPCLASSNAME" val="FontSetGroup1"/>
  <p:tag name="SHAPECLASSNAME" val="ObjectFull"/>
  <p:tag name="SHAPECLASSPROTECTIONTYPE" val="0"/>
  <p:tag name="COLORS" val="-2;-2;-2;-2;-1;-2"/>
</p:tagLst>
</file>

<file path=ppt/tags/tag35.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4_3.mcr"/>
  <p:tag name="FIELD.CHAPTER.CONTENT" val="CI/CT for BC : SwSAPSA"/>
  <p:tag name="FIELD.CHAPTER.VALUE" val="CI/CT for BC : SwSAPSA"/>
  <p:tag name="FIELD.DPT.CONTENT" val="RBEI/EEP1"/>
  <p:tag name="FIELD.DPT.VALUE" val="RBEI/EEP1 | "/>
  <p:tag name="FIELDS.INITIALIZED" val="1"/>
  <p:tag name="SHAPESETGROUPCLASSNAME" val="ShapeSetGroup1"/>
  <p:tag name="SHAPESETCLASSNAME" val="Object"/>
  <p:tag name="COLORSETGROUPCLASSNAME" val="ColorSetGroup4"/>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36.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4"/>
  <p:tag name="FONTSETGROUPCLASSNAME" val="FontSetGroup1"/>
  <p:tag name="SHAPECLASSNAME" val="FooterLine1OnSlides"/>
  <p:tag name="SHAPECLASSPROTECTIONTYPE" val="63"/>
</p:tagLst>
</file>

<file path=ppt/tags/tag37.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4"/>
  <p:tag name="FONTSETGROUPCLASSNAME" val="FontSetGroup1"/>
  <p:tag name="SHAPECLASSNAME" val="FooterLine2OnSlides"/>
  <p:tag name="SHAPECLASSPROTECTIONTYPE" val="63"/>
</p:tagLst>
</file>

<file path=ppt/tags/tag38.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4"/>
  <p:tag name="FONTSETGROUPCLASSNAME" val="FontSetGroup1"/>
  <p:tag name="SHAPECLASSNAME" val="PageNumberOnSlides"/>
  <p:tag name="SHAPECLASSPROTECTIONTYPE" val="63"/>
</p:tagLst>
</file>

<file path=ppt/tags/tag3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4"/>
  <p:tag name="FONTSETGROUPCLASSNAME" val="FontSetGroup1"/>
  <p:tag name="SHAPECLASSNAME" val="Attachment"/>
  <p:tag name="SHAPECLASSPROTECTIONTYPE" val="3"/>
</p:tagLst>
</file>

<file path=ppt/tags/tag4.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lide"/>
  <p:tag name="FONTSETGROUPCLASSNAME" val="FontSetGroup1"/>
  <p:tag name="SHAPECLASSNAME" val="HiddenSubtitle"/>
  <p:tag name="SHAPECLASSPROTECTIONTYPE" val="0"/>
  <p:tag name="COLORSETGROUPCLASSNAME" val="ColorSetGroup4"/>
  <p:tag name="ML_SENDTOBACK" val=" 1"/>
</p:tagLst>
</file>

<file path=ppt/tags/tag40.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4"/>
  <p:tag name="FONTSETGROUPCLASSNAME" val="FontSetGroup1"/>
  <p:tag name="SHAPECLASSNAME" val="tNavbar"/>
  <p:tag name="SHAPECLASSPROTECTIONTYPE" val="31"/>
</p:tagLst>
</file>

<file path=ppt/tags/tag4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4"/>
  <p:tag name="FONTSETGROUPCLASSNAME" val="FontSetGroup1"/>
  <p:tag name="SHAPECLASSNAME" val="TitleOnSlides"/>
  <p:tag name="SHAPECLASSPROTECTIONTYPE" val="9"/>
  <p:tag name="COLORS" val="-2;-2;-2;-2;Primary;-2"/>
</p:tagLst>
</file>

<file path=ppt/tags/tag42.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4"/>
  <p:tag name="FONTSETGROUPCLASSNAME" val="FontSetGroup1"/>
  <p:tag name="SHAPECLASSNAME" val="ObjectFull"/>
  <p:tag name="SHAPECLASSPROTECTIONTYPE" val="0"/>
  <p:tag name="COLORS" val="-2;-2;-2;-2;-1;-2"/>
</p:tagLst>
</file>

<file path=ppt/tags/tag43.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4_3.mcr"/>
  <p:tag name="FIELD.CHAPTER.CONTENT" val="CI/CT for BC : SwSAPSA"/>
  <p:tag name="FIELD.CHAPTER.VALUE" val="CI/CT for BC : SwSAPSA"/>
  <p:tag name="FIELD.DPT.CONTENT" val="RBEI/EEP1"/>
  <p:tag name="FIELD.DPT.VALUE" val="RBEI/EEP1 | "/>
  <p:tag name="FIELDS.INITIALIZED" val="1"/>
  <p:tag name="SHAPESETGROUPCLASSNAME" val="ShapeSetGroup1"/>
  <p:tag name="SHAPESETCLASSNAME" val="Object"/>
  <p:tag name="COLORSETGROUPCLASSNAME" val="ColorSetGroup4"/>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4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4"/>
  <p:tag name="FONTSETGROUPCLASSNAME" val="FontSetGroup1"/>
  <p:tag name="SHAPECLASSNAME" val="FooterLine1OnSlides"/>
  <p:tag name="SHAPECLASSPROTECTIONTYPE" val="63"/>
</p:tagLst>
</file>

<file path=ppt/tags/tag4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4"/>
  <p:tag name="FONTSETGROUPCLASSNAME" val="FontSetGroup1"/>
  <p:tag name="SHAPECLASSNAME" val="FooterLine2OnSlides"/>
  <p:tag name="SHAPECLASSPROTECTIONTYPE" val="63"/>
</p:tagLst>
</file>

<file path=ppt/tags/tag4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4"/>
  <p:tag name="FONTSETGROUPCLASSNAME" val="FontSetGroup1"/>
  <p:tag name="SHAPECLASSNAME" val="PageNumberOnSlides"/>
  <p:tag name="SHAPECLASSPROTECTIONTYPE" val="63"/>
</p:tagLst>
</file>

<file path=ppt/tags/tag4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4"/>
  <p:tag name="FONTSETGROUPCLASSNAME" val="FontSetGroup1"/>
  <p:tag name="SHAPECLASSNAME" val="Attachment"/>
  <p:tag name="SHAPECLASSPROTECTIONTYPE" val="3"/>
</p:tagLst>
</file>

<file path=ppt/tags/tag4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4"/>
  <p:tag name="FONTSETGROUPCLASSNAME" val="FontSetGroup1"/>
  <p:tag name="SHAPECLASSNAME" val="tNavbar"/>
  <p:tag name="SHAPECLASSPROTECTIONTYPE" val="31"/>
</p:tagLst>
</file>

<file path=ppt/tags/tag4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4"/>
  <p:tag name="FONTSETGROUPCLASSNAME" val="FontSetGroup1"/>
  <p:tag name="SHAPECLASSNAME" val="TitleOnSlides"/>
  <p:tag name="SHAPECLASSPROTECTIONTYPE" val="9"/>
  <p:tag name="COLORS" val="-2;-2;-2;-2;Primary;-2"/>
</p:tagLst>
</file>

<file path=ppt/tags/tag5.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 val="-2;-2;-2;-2;White;-2"/>
  <p:tag name="COLORSETCLASSNAME" val="ColorSet1"/>
  <p:tag name="MLI" val="1"/>
  <p:tag name="SHAPESETGROUPCLASSNAME" val="ShapeSetGroup1"/>
  <p:tag name="SHAPESETCLASSNAME" val="TitleSlide"/>
  <p:tag name="FONTSETGROUPCLASSNAME" val="FontSetGroup1"/>
  <p:tag name="SHAPECLASSNAME" val="TitleOnTitleSlides"/>
  <p:tag name="SHAPECLASSPROTECTIONTYPE" val="3"/>
  <p:tag name="COLORSETGROUPCLASSNAME" val="ColorSetGroup4"/>
</p:tagLst>
</file>

<file path=ppt/tags/tag50.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4"/>
  <p:tag name="FONTSETGROUPCLASSNAME" val="FontSetGroup1"/>
  <p:tag name="SHAPECLASSNAME" val="ObjectFull"/>
  <p:tag name="SHAPECLASSPROTECTIONTYPE" val="0"/>
  <p:tag name="COLORS" val="-2;-2;-2;-2;-1;-2"/>
</p:tagLst>
</file>

<file path=ppt/tags/tag51.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4_3.mcr"/>
  <p:tag name="FIELD.CHAPTER.CONTENT" val="CI/CT for BC : SwSAPSA"/>
  <p:tag name="FIELD.CHAPTER.VALUE" val="CI/CT for BC : SwSAPSA"/>
  <p:tag name="FIELD.DPT.CONTENT" val="RBEI/EEP1"/>
  <p:tag name="FIELD.DPT.VALUE" val="RBEI/EEP1 | "/>
  <p:tag name="FIELDS.INITIALIZED" val="1"/>
  <p:tag name="SHAPESETGROUPCLASSNAME" val="ShapeSetGroup1"/>
  <p:tag name="SHAPESETCLASSNAME" val="Object"/>
  <p:tag name="COLORSETGROUPCLASSNAME" val="ColorSetGroup4"/>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52.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4"/>
  <p:tag name="FONTSETGROUPCLASSNAME" val="FontSetGroup1"/>
  <p:tag name="SHAPECLASSNAME" val="FooterLine1OnSlides"/>
  <p:tag name="SHAPECLASSPROTECTIONTYPE" val="63"/>
</p:tagLst>
</file>

<file path=ppt/tags/tag5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4"/>
  <p:tag name="FONTSETGROUPCLASSNAME" val="FontSetGroup1"/>
  <p:tag name="SHAPECLASSNAME" val="FooterLine2OnSlides"/>
  <p:tag name="SHAPECLASSPROTECTIONTYPE" val="63"/>
</p:tagLst>
</file>

<file path=ppt/tags/tag5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4"/>
  <p:tag name="FONTSETGROUPCLASSNAME" val="FontSetGroup1"/>
  <p:tag name="SHAPECLASSNAME" val="PageNumberOnSlides"/>
  <p:tag name="SHAPECLASSPROTECTIONTYPE" val="63"/>
</p:tagLst>
</file>

<file path=ppt/tags/tag5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4"/>
  <p:tag name="FONTSETGROUPCLASSNAME" val="FontSetGroup1"/>
  <p:tag name="SHAPECLASSNAME" val="Attachment"/>
  <p:tag name="SHAPECLASSPROTECTIONTYPE" val="3"/>
</p:tagLst>
</file>

<file path=ppt/tags/tag5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4"/>
  <p:tag name="FONTSETGROUPCLASSNAME" val="FontSetGroup1"/>
  <p:tag name="SHAPECLASSNAME" val="tNavbar"/>
  <p:tag name="SHAPECLASSPROTECTIONTYPE" val="31"/>
</p:tagLst>
</file>

<file path=ppt/tags/tag5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4"/>
  <p:tag name="FONTSETGROUPCLASSNAME" val="FontSetGroup1"/>
  <p:tag name="SHAPECLASSNAME" val="TitleOnSlides"/>
  <p:tag name="SHAPECLASSPROTECTIONTYPE" val="9"/>
  <p:tag name="COLORS" val="-2;-2;-2;-2;Primary;-2"/>
</p:tagLst>
</file>

<file path=ppt/tags/tag58.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4"/>
  <p:tag name="FONTSETGROUPCLASSNAME" val="FontSetGroup1"/>
  <p:tag name="SHAPECLASSNAME" val="ObjectFull"/>
  <p:tag name="SHAPECLASSPROTECTIONTYPE" val="0"/>
  <p:tag name="COLORS" val="-2;-2;-2;-2;-1;-2"/>
</p:tagLst>
</file>

<file path=ppt/tags/tag5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6.xml><?xml version="1.0" encoding="utf-8"?>
<p:tagLst xmlns:a="http://schemas.openxmlformats.org/drawingml/2006/main" xmlns:r="http://schemas.openxmlformats.org/officeDocument/2006/relationships" xmlns:p="http://schemas.openxmlformats.org/presentationml/2006/main">
  <p:tag name="FIELD.CHAPTER.CONTENT" val="CI/CT for BC : SwSAPSA"/>
  <p:tag name="FIELD.CHAPTER.VALUE" val="CI/CT for BC : SwSAPSA"/>
  <p:tag name="FIELD.DPT.CONTENT" val="RBEI/EEP1"/>
  <p:tag name="FIELD.DPT.VALUE" val="RBEI/EEP1 | "/>
  <p:tag name="FIELDS.INITIALIZED" val="1"/>
  <p:tag name="ML_1" val="RBVH_Hc1"/>
  <p:tag name="ML_2" val="Bosch2.mcr"/>
  <p:tag name="ML_LAYOUT_RESOURCE" val="BOSCH2_4_3.mcr"/>
  <p:tag name="SHAPESETGROUPCLASSNAME" val="ShapeSetGroup1"/>
  <p:tag name="SHAPESETCLASSNAME" val="ChapterTitle"/>
  <p:tag name="COLORSETCLASSNAME" val="ColorSet2"/>
  <p:tag name="FONTSETGROUPCLASSNAME" val="FontSetGroup1"/>
  <p:tag name="STYLESETGROUPCLASSNAME" val="StyleSetGroup1"/>
  <p:tag name="MAPNAME" val="Map1"/>
  <p:tag name="CFG.LAYOUT" val="BOSCH2"/>
  <p:tag name="MLI" val="1"/>
  <p:tag name="PICTURE 3_SHAPECLASSPROTECTIONTYPE" val="15"/>
  <p:tag name="PICTURE 4_SHAPECLASSPROTECTIONTYPE" val="15"/>
  <p:tag name="TITLE 2_SHAPECLASSPROTECTIONTYPE" val="3"/>
  <p:tag name="COLORSETGROUPCLASSNAME" val="ColorSetGroup4"/>
  <p:tag name="PICTURE 1_SHAPECLASSPROTECTIONTYPE" val="15"/>
  <p:tag name="PICTURE 5_SHAPECLASSPROTECTIONTYPE" val="15"/>
</p:tagLst>
</file>

<file path=ppt/tags/tag60.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4_3.mcr"/>
  <p:tag name="FIELD.CHAPTER.CONTENT" val="CI/CT for BC : SwSAPSA"/>
  <p:tag name="FIELD.CHAPTER.VALUE" val="CI/CT for BC : SwSAPSA"/>
  <p:tag name="FIELD.DPT.CONTENT" val="RBEI/EEP1"/>
  <p:tag name="FIELD.DPT.VALUE" val="RBEI/EEP1 | "/>
  <p:tag name="FIELDS.INITIALIZED" val="1"/>
  <p:tag name="SHAPESETGROUPCLASSNAME" val="ShapeSetGroup1"/>
  <p:tag name="SHAPESETCLASSNAME" val="Object"/>
  <p:tag name="COLORSETGROUPCLASSNAME" val="ColorSetGroup4"/>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61.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4"/>
  <p:tag name="FONTSETGROUPCLASSNAME" val="FontSetGroup1"/>
  <p:tag name="SHAPECLASSNAME" val="FooterLine1OnSlides"/>
  <p:tag name="SHAPECLASSPROTECTIONTYPE" val="63"/>
</p:tagLst>
</file>

<file path=ppt/tags/tag6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4"/>
  <p:tag name="FONTSETGROUPCLASSNAME" val="FontSetGroup1"/>
  <p:tag name="SHAPECLASSNAME" val="FooterLine2OnSlides"/>
  <p:tag name="SHAPECLASSPROTECTIONTYPE" val="63"/>
</p:tagLst>
</file>

<file path=ppt/tags/tag6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4"/>
  <p:tag name="FONTSETGROUPCLASSNAME" val="FontSetGroup1"/>
  <p:tag name="SHAPECLASSNAME" val="PageNumberOnSlides"/>
  <p:tag name="SHAPECLASSPROTECTIONTYPE" val="63"/>
</p:tagLst>
</file>

<file path=ppt/tags/tag6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4"/>
  <p:tag name="FONTSETGROUPCLASSNAME" val="FontSetGroup1"/>
  <p:tag name="SHAPECLASSNAME" val="Attachment"/>
  <p:tag name="SHAPECLASSPROTECTIONTYPE" val="3"/>
</p:tagLst>
</file>

<file path=ppt/tags/tag65.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4"/>
  <p:tag name="FONTSETGROUPCLASSNAME" val="FontSetGroup1"/>
  <p:tag name="SHAPECLASSNAME" val="tNavbar"/>
  <p:tag name="SHAPECLASSPROTECTIONTYPE" val="31"/>
</p:tagLst>
</file>

<file path=ppt/tags/tag6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4"/>
  <p:tag name="FONTSETGROUPCLASSNAME" val="FontSetGroup1"/>
  <p:tag name="SHAPECLASSNAME" val="TitleOnSlides"/>
  <p:tag name="SHAPECLASSPROTECTIONTYPE" val="9"/>
  <p:tag name="COLORS" val="-2;-2;-2;-2;Primary;-2"/>
</p:tagLst>
</file>

<file path=ppt/tags/tag67.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4"/>
  <p:tag name="FONTSETGROUPCLASSNAME" val="FontSetGroup1"/>
  <p:tag name="SHAPECLASSNAME" val="ObjectFull"/>
  <p:tag name="SHAPECLASSPROTECTIONTYPE" val="0"/>
  <p:tag name="COLORS" val="-2;-2;-2;-2;-1;-2"/>
</p:tagLst>
</file>

<file path=ppt/tags/tag68.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4_3.mcr"/>
  <p:tag name="FIELD.CHAPTER.CONTENT" val="CI/CT for BC : SwSAPSA"/>
  <p:tag name="FIELD.CHAPTER.VALUE" val="CI/CT for BC : SwSAPSA"/>
  <p:tag name="FIELD.DPT.CONTENT" val="RBEI/EEP1"/>
  <p:tag name="FIELD.DPT.VALUE" val="RBEI/EEP1 | "/>
  <p:tag name="FIELDS.INITIALIZED" val="1"/>
  <p:tag name="SHAPESETGROUPCLASSNAME" val="ShapeSetGroup1"/>
  <p:tag name="SHAPESETCLASSNAME" val="Object"/>
  <p:tag name="COLORSETGROUPCLASSNAME" val="ColorSetGroup4"/>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CONTENT PLACEHOLDER 8_SHAPECLASSPROTECTIONTYPE" val="0"/>
</p:tagLst>
</file>

<file path=ppt/tags/tag6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4"/>
  <p:tag name="FONTSETGROUPCLASSNAME" val="FontSetGroup1"/>
  <p:tag name="SHAPECLASSNAME" val="FooterLine1OnSlides"/>
  <p:tag name="SHAPECLASSPROTECTIONTYPE" val="63"/>
</p:tagLst>
</file>

<file path=ppt/tags/tag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ChapterTitle"/>
  <p:tag name="COLORSETGROUPCLASSNAME" val="ColorSetGroup4"/>
  <p:tag name="FONTSETGROUPCLASSNAME" val="FontSetGroup1"/>
  <p:tag name="SHAPECLASSFILE" val="BoschLogo2016.emf"/>
  <p:tag name="MLI" val="1"/>
  <p:tag name="SHAPECLASSNAME" val="LogoOnSlides"/>
  <p:tag name="SHAPECLASSPROTECTIONTYPE" val=" 15"/>
</p:tagLst>
</file>

<file path=ppt/tags/tag7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4"/>
  <p:tag name="FONTSETGROUPCLASSNAME" val="FontSetGroup1"/>
  <p:tag name="SHAPECLASSNAME" val="FooterLine2OnSlides"/>
  <p:tag name="SHAPECLASSPROTECTIONTYPE" val="63"/>
</p:tagLst>
</file>

<file path=ppt/tags/tag7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4"/>
  <p:tag name="FONTSETGROUPCLASSNAME" val="FontSetGroup1"/>
  <p:tag name="SHAPECLASSNAME" val="PageNumberOnSlides"/>
  <p:tag name="SHAPECLASSPROTECTIONTYPE" val="63"/>
</p:tagLst>
</file>

<file path=ppt/tags/tag7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4"/>
  <p:tag name="FONTSETGROUPCLASSNAME" val="FontSetGroup1"/>
  <p:tag name="SHAPECLASSNAME" val="Attachment"/>
  <p:tag name="SHAPECLASSPROTECTIONTYPE" val="3"/>
</p:tagLst>
</file>

<file path=ppt/tags/tag73.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4"/>
  <p:tag name="FONTSETGROUPCLASSNAME" val="FontSetGroup1"/>
  <p:tag name="SHAPECLASSNAME" val="tNavbar"/>
  <p:tag name="SHAPECLASSPROTECTIONTYPE" val="31"/>
</p:tagLst>
</file>

<file path=ppt/tags/tag7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4"/>
  <p:tag name="FONTSETGROUPCLASSNAME" val="FontSetGroup1"/>
  <p:tag name="SHAPECLASSNAME" val="TitleOnSlides"/>
  <p:tag name="SHAPECLASSPROTECTIONTYPE" val="9"/>
  <p:tag name="COLORS" val="-2;-2;-2;-2;Primary;-2"/>
</p:tagLst>
</file>

<file path=ppt/tags/tag75.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7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7.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4_3.mcr"/>
  <p:tag name="FIELD.CHAPTER.CONTENT" val="CI/CT for BC : SwSAPSA"/>
  <p:tag name="FIELD.CHAPTER.VALUE" val="CI/CT for BC : SwSAPSA"/>
  <p:tag name="FIELD.DPT.CONTENT" val="RBEI/EEP1"/>
  <p:tag name="FIELD.DPT.VALUE" val="RBEI/EEP1 | "/>
  <p:tag name="FIELDS.INITIALIZED" val="1"/>
  <p:tag name="SHAPESETGROUPCLASSNAME" val="ShapeSetGroup1"/>
  <p:tag name="SHAPESETCLASSNAME" val="Object"/>
  <p:tag name="COLORSETGROUPCLASSNAME" val="ColorSetGroup4"/>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CONTENT PLACEHOLDER 8_SHAPECLASSPROTECTIONTYPE" val="0"/>
</p:tagLst>
</file>

<file path=ppt/tags/tag78.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4"/>
  <p:tag name="FONTSETGROUPCLASSNAME" val="FontSetGroup1"/>
  <p:tag name="SHAPECLASSNAME" val="FooterLine1OnSlides"/>
  <p:tag name="SHAPECLASSPROTECTIONTYPE" val="63"/>
</p:tagLst>
</file>

<file path=ppt/tags/tag7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4"/>
  <p:tag name="FONTSETGROUPCLASSNAME" val="FontSetGroup1"/>
  <p:tag name="SHAPECLASSNAME" val="FooterLine2OnSlides"/>
  <p:tag name="SHAPECLASSPROTECTIONTYPE" val="63"/>
</p:tagLst>
</file>

<file path=ppt/tags/tag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ChapterTitle"/>
  <p:tag name="COLORSETGROUPCLASSNAME" val="ColorSetGroup4"/>
  <p:tag name="FONTSETGROUPCLASSNAME" val="FontSetGroup1"/>
  <p:tag name="SHAPECLASSFILE" val="Bosch-Symbol-Logotype-Supergraphic.png"/>
  <p:tag name="MLI" val="1"/>
  <p:tag name="SHAPECLASSNAME" val="ColorBarOnTitleSlides"/>
  <p:tag name="SHAPECLASSPROTECTIONTYPE" val=" 15"/>
</p:tagLst>
</file>

<file path=ppt/tags/tag8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4"/>
  <p:tag name="FONTSETGROUPCLASSNAME" val="FontSetGroup1"/>
  <p:tag name="SHAPECLASSNAME" val="PageNumberOnSlides"/>
  <p:tag name="SHAPECLASSPROTECTIONTYPE" val="63"/>
</p:tagLst>
</file>

<file path=ppt/tags/tag8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4"/>
  <p:tag name="FONTSETGROUPCLASSNAME" val="FontSetGroup1"/>
  <p:tag name="SHAPECLASSNAME" val="Attachment"/>
  <p:tag name="SHAPECLASSPROTECTIONTYPE" val="3"/>
</p:tagLst>
</file>

<file path=ppt/tags/tag82.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4"/>
  <p:tag name="FONTSETGROUPCLASSNAME" val="FontSetGroup1"/>
  <p:tag name="SHAPECLASSNAME" val="tNavbar"/>
  <p:tag name="SHAPECLASSPROTECTIONTYPE" val="31"/>
</p:tagLst>
</file>

<file path=ppt/tags/tag8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4"/>
  <p:tag name="FONTSETGROUPCLASSNAME" val="FontSetGroup1"/>
  <p:tag name="SHAPECLASSNAME" val="TitleOnSlides"/>
  <p:tag name="SHAPECLASSPROTECTIONTYPE" val="9"/>
  <p:tag name="COLORS" val="-2;-2;-2;-2;Primary;-2"/>
</p:tagLst>
</file>

<file path=ppt/tags/tag84.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8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6.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4_3.mcr"/>
  <p:tag name="FIELD.CHAPTER.CONTENT" val="CI/CT for BC : SwSAPSA"/>
  <p:tag name="FIELD.CHAPTER.VALUE" val="CI/CT for BC : SwSAPSA"/>
  <p:tag name="FIELD.DPT.CONTENT" val="RBEI/EEP1"/>
  <p:tag name="FIELD.DPT.VALUE" val="RBEI/EEP1 | "/>
  <p:tag name="FIELDS.INITIALIZED" val="1"/>
  <p:tag name="SHAPESETGROUPCLASSNAME" val="ShapeSetGroup1"/>
  <p:tag name="SHAPESETCLASSNAME" val="Object"/>
  <p:tag name="COLORSETGROUPCLASSNAME" val="ColorSetGroup4"/>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CONTENT PLACEHOLDER 8_SHAPECLASSPROTECTIONTYPE" val="0"/>
</p:tagLst>
</file>

<file path=ppt/tags/tag8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4"/>
  <p:tag name="FONTSETGROUPCLASSNAME" val="FontSetGroup1"/>
  <p:tag name="SHAPECLASSNAME" val="FooterLine1OnSlides"/>
  <p:tag name="SHAPECLASSPROTECTIONTYPE" val="63"/>
</p:tagLst>
</file>

<file path=ppt/tags/tag8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4"/>
  <p:tag name="FONTSETGROUPCLASSNAME" val="FontSetGroup1"/>
  <p:tag name="SHAPECLASSNAME" val="FooterLine2OnSlides"/>
  <p:tag name="SHAPECLASSPROTECTIONTYPE" val="63"/>
</p:tagLst>
</file>

<file path=ppt/tags/tag8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4"/>
  <p:tag name="FONTSETGROUPCLASSNAME" val="FontSetGroup1"/>
  <p:tag name="SHAPECLASSNAME" val="PageNumberOnSlides"/>
  <p:tag name="SHAPECLASSPROTECTIONTYPE" val="63"/>
</p:tagLst>
</file>

<file path=ppt/tags/tag9.xml><?xml version="1.0" encoding="utf-8"?>
<p:tagLst xmlns:a="http://schemas.openxmlformats.org/drawingml/2006/main" xmlns:r="http://schemas.openxmlformats.org/officeDocument/2006/relationships" xmlns:p="http://schemas.openxmlformats.org/presentationml/2006/main">
  <p:tag name="FONT" val="Reg65"/>
  <p:tag name="FONTSETCLASSNAME" val="FontSet1"/>
  <p:tag name="COLORSETCLASSNAME" val="ColorSet1"/>
  <p:tag name="MLI" val="1"/>
  <p:tag name="SHAPESETGROUPCLASSNAME" val="ShapeSetGroup1"/>
  <p:tag name="SHAPESETCLASSNAME" val="ChapterTitle"/>
  <p:tag name="FONTSETGROUPCLASSNAME" val="FontSetGroup1"/>
  <p:tag name="SHAPECLASSNAME" val="TextOnChapterSlide"/>
  <p:tag name="COLORSETGROUPCLASSNAME" val="ColorSetGroup4"/>
  <p:tag name="SHAPECLASSPROTECTIONTYPE" val=" 3"/>
  <p:tag name="COLORS" val="-2;-2;-2;-2;-1;-2"/>
</p:tagLst>
</file>

<file path=ppt/tags/tag9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4"/>
  <p:tag name="FONTSETGROUPCLASSNAME" val="FontSetGroup1"/>
  <p:tag name="SHAPECLASSNAME" val="Attachment"/>
  <p:tag name="SHAPECLASSPROTECTIONTYPE" val="3"/>
</p:tagLst>
</file>

<file path=ppt/tags/tag9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4"/>
  <p:tag name="FONTSETGROUPCLASSNAME" val="FontSetGroup1"/>
  <p:tag name="SHAPECLASSNAME" val="tNavbar"/>
  <p:tag name="SHAPECLASSPROTECTIONTYPE" val="31"/>
</p:tagLst>
</file>

<file path=ppt/tags/tag9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4"/>
  <p:tag name="FONTSETGROUPCLASSNAME" val="FontSetGroup1"/>
  <p:tag name="SHAPECLASSNAME" val="TitleOnSlides"/>
  <p:tag name="SHAPECLASSPROTECTIONTYPE" val="9"/>
  <p:tag name="COLORS" val="-2;-2;-2;-2;Primary;-2"/>
</p:tagLst>
</file>

<file path=ppt/tags/tag93.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94.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4_3.mcr"/>
  <p:tag name="FIELD.CHAPTER.CONTENT" val="CI/CT for BC : SwSAPSA"/>
  <p:tag name="FIELD.CHAPTER.VALUE" val="CI/CT for BC : SwSAPSA"/>
  <p:tag name="FIELD.DPT.CONTENT" val="RBEI/EEP1"/>
  <p:tag name="FIELD.DPT.VALUE" val="RBEI/EEP1 | "/>
  <p:tag name="FIELDS.INITIALIZED" val="1"/>
  <p:tag name="SHAPESETGROUPCLASSNAME" val="ShapeSetGroup1"/>
  <p:tag name="SHAPESETCLASSNAME" val="Object"/>
  <p:tag name="COLORSETGROUPCLASSNAME" val="ColorSetGroup4"/>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CONTENT PLACEHOLDER 8_SHAPECLASSPROTECTIONTYPE" val="0"/>
</p:tagLst>
</file>

<file path=ppt/tags/tag9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4"/>
  <p:tag name="FONTSETGROUPCLASSNAME" val="FontSetGroup1"/>
  <p:tag name="SHAPECLASSNAME" val="FooterLine1OnSlides"/>
  <p:tag name="SHAPECLASSPROTECTIONTYPE" val="63"/>
</p:tagLst>
</file>

<file path=ppt/tags/tag9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4"/>
  <p:tag name="FONTSETGROUPCLASSNAME" val="FontSetGroup1"/>
  <p:tag name="SHAPECLASSNAME" val="FooterLine2OnSlides"/>
  <p:tag name="SHAPECLASSPROTECTIONTYPE" val="63"/>
</p:tagLst>
</file>

<file path=ppt/tags/tag9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4"/>
  <p:tag name="FONTSETGROUPCLASSNAME" val="FontSetGroup1"/>
  <p:tag name="SHAPECLASSNAME" val="PageNumberOnSlides"/>
  <p:tag name="SHAPECLASSPROTECTIONTYPE" val="63"/>
</p:tagLst>
</file>

<file path=ppt/tags/tag9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4"/>
  <p:tag name="FONTSETGROUPCLASSNAME" val="FontSetGroup1"/>
  <p:tag name="SHAPECLASSNAME" val="Attachment"/>
  <p:tag name="SHAPECLASSPROTECTIONTYPE" val="3"/>
</p:tagLst>
</file>

<file path=ppt/tags/tag9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4"/>
  <p:tag name="FONTSETGROUPCLASSNAME" val="FontSetGroup1"/>
  <p:tag name="SHAPECLASSNAME" val="tNavbar"/>
  <p:tag name="SHAPECLASSPROTECTIONTYPE" val="31"/>
</p:tagLst>
</file>

<file path=ppt/theme/theme1.xml><?xml version="1.0" encoding="utf-8"?>
<a:theme xmlns:a="http://schemas.openxmlformats.org/drawingml/2006/main" name="Bosch">
  <a:themeElements>
    <a:clrScheme name="Custom 1">
      <a:dk1>
        <a:sysClr val="windowText" lastClr="000000"/>
      </a:dk1>
      <a:lt1>
        <a:sysClr val="window" lastClr="FFFFFF"/>
      </a:lt1>
      <a:dk2>
        <a:srgbClr val="424C58"/>
      </a:dk2>
      <a:lt2>
        <a:srgbClr val="B2B3B5"/>
      </a:lt2>
      <a:accent1>
        <a:srgbClr val="A80163"/>
      </a:accent1>
      <a:accent2>
        <a:srgbClr val="3F136C"/>
      </a:accent2>
      <a:accent3>
        <a:srgbClr val="08427E"/>
      </a:accent3>
      <a:accent4>
        <a:srgbClr val="0E78C5"/>
      </a:accent4>
      <a:accent5>
        <a:srgbClr val="1399A0"/>
      </a:accent5>
      <a:accent6>
        <a:srgbClr val="67B419"/>
      </a:accent6>
      <a:hlink>
        <a:srgbClr val="738CB4"/>
      </a:hlink>
      <a:folHlink>
        <a:srgbClr val="B0BBD0"/>
      </a:folHlink>
    </a:clrScheme>
    <a:fontScheme name="Custom 1">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ts val="2300"/>
          </a:lnSpc>
          <a:spcBef>
            <a:spcPts val="50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DefaultBosch2016.potx" id="{9C79B100-3E8C-49C0-8475-54E7D673F8CF}" vid="{0EBFA600-AC06-4417-8FA0-E8FF3BF23FE1}"/>
    </a:ext>
  </a:extLst>
</a:theme>
</file>

<file path=docProps/app.xml><?xml version="1.0" encoding="utf-8"?>
<Properties xmlns="http://schemas.openxmlformats.org/officeDocument/2006/extended-properties" xmlns:vt="http://schemas.openxmlformats.org/officeDocument/2006/docPropsVTypes">
  <Template/>
  <TotalTime>0</TotalTime>
  <Words>1692</Words>
  <Application>Microsoft Office PowerPoint</Application>
  <PresentationFormat>Custom</PresentationFormat>
  <Paragraphs>204</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Bosch Office Sans</vt:lpstr>
      <vt:lpstr>Wingdings 3</vt:lpstr>
      <vt:lpstr>Bosch</vt:lpstr>
      <vt:lpstr>DGS Coding guideline  Compiler Independency </vt:lpstr>
      <vt:lpstr>Table of Contents</vt:lpstr>
      <vt:lpstr>Overview</vt:lpstr>
      <vt:lpstr>C99 Compliance</vt:lpstr>
      <vt:lpstr>C99 Compliance</vt:lpstr>
      <vt:lpstr>C99 Compliance</vt:lpstr>
      <vt:lpstr>C99 Compliance</vt:lpstr>
      <vt:lpstr>C99 Compliance</vt:lpstr>
      <vt:lpstr>Controller data width</vt:lpstr>
      <vt:lpstr>Controller data width</vt:lpstr>
      <vt:lpstr>Controller data width</vt:lpstr>
      <vt:lpstr>Single Bit Handling</vt:lpstr>
      <vt:lpstr>Single Bit Handling</vt:lpstr>
      <vt:lpstr>Single Bit Handling</vt:lpstr>
      <vt:lpstr>Single Bit Handling</vt:lpstr>
      <vt:lpstr>Assembler programming</vt:lpstr>
      <vt:lpstr>Assembler programming</vt:lpstr>
      <vt:lpstr>Intrinsic functions</vt:lpstr>
      <vt:lpstr>   Thank you   </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Tran Phuoc Loc (RBVH/EVH1)</dc:creator>
  <cp:lastModifiedBy>Duong Tien Dat (RBVH/EJV3)</cp:lastModifiedBy>
  <cp:revision>98</cp:revision>
  <dcterms:created xsi:type="dcterms:W3CDTF">2016-09-23T04:31:22Z</dcterms:created>
  <dcterms:modified xsi:type="dcterms:W3CDTF">2018-07-18T07:00:42Z</dcterms:modified>
</cp:coreProperties>
</file>