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2" r:id="rId2"/>
    <p:sldId id="269" r:id="rId3"/>
    <p:sldId id="270" r:id="rId4"/>
    <p:sldId id="271" r:id="rId5"/>
    <p:sldId id="272" r:id="rId6"/>
    <p:sldId id="273" r:id="rId7"/>
    <p:sldId id="274" r:id="rId8"/>
    <p:sldId id="275" r:id="rId9"/>
    <p:sldId id="276" r:id="rId10"/>
    <p:sldId id="261" r:id="rId11"/>
    <p:sldId id="263" r:id="rId12"/>
    <p:sldId id="265" r:id="rId13"/>
    <p:sldId id="267" r:id="rId14"/>
    <p:sldId id="268" r:id="rId15"/>
  </p:sldIdLst>
  <p:sldSz cx="8228013" cy="6170613"/>
  <p:notesSz cx="6858000" cy="9144000"/>
  <p:custDataLst>
    <p:tags r:id="rId17"/>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5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1" autoAdjust="0"/>
    <p:restoredTop sz="59118" autoAdjust="0"/>
  </p:normalViewPr>
  <p:slideViewPr>
    <p:cSldViewPr snapToGrid="0">
      <p:cViewPr varScale="1">
        <p:scale>
          <a:sx n="55" d="100"/>
          <a:sy n="55" d="100"/>
        </p:scale>
        <p:origin x="2148" y="72"/>
      </p:cViewPr>
      <p:guideLst>
        <p:guide orient="horz" pos="160"/>
        <p:guide orient="horz" pos="656"/>
        <p:guide orient="horz" pos="816"/>
        <p:guide orient="horz" pos="3440"/>
        <p:guide pos="160"/>
        <p:guide pos="5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0DC09-DC25-4067-9B76-5D877806AB6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0849A1C-A6F2-4E38-806B-562A82E5880C}">
      <dgm:prSet phldrT="[Text]"/>
      <dgm:spPr/>
      <dgm:t>
        <a:bodyPr/>
        <a:lstStyle/>
        <a:p>
          <a:r>
            <a:rPr lang="en-US" dirty="0" smtClean="0"/>
            <a:t>Overview</a:t>
          </a:r>
          <a:endParaRPr lang="en-US" dirty="0"/>
        </a:p>
      </dgm:t>
    </dgm:pt>
    <dgm:pt modelId="{657155D4-D2DD-41C6-AB92-A5E633795D82}" type="parTrans" cxnId="{0FA36914-0F24-4E84-8206-9A18A0533535}">
      <dgm:prSet/>
      <dgm:spPr/>
      <dgm:t>
        <a:bodyPr/>
        <a:lstStyle/>
        <a:p>
          <a:endParaRPr lang="en-US"/>
        </a:p>
      </dgm:t>
    </dgm:pt>
    <dgm:pt modelId="{01C4AF1F-4857-4D46-AF5D-0F5AC9623955}" type="sibTrans" cxnId="{0FA36914-0F24-4E84-8206-9A18A0533535}">
      <dgm:prSet/>
      <dgm:spPr/>
      <dgm:t>
        <a:bodyPr/>
        <a:lstStyle/>
        <a:p>
          <a:endParaRPr lang="en-US"/>
        </a:p>
      </dgm:t>
    </dgm:pt>
    <dgm:pt modelId="{C7FDF739-B0AC-4FCD-9A62-EB1E11CE47AE}">
      <dgm:prSet phldrT="[Text]"/>
      <dgm:spPr/>
      <dgm:t>
        <a:bodyPr/>
        <a:lstStyle/>
        <a:p>
          <a:r>
            <a:rPr lang="en-US" dirty="0" smtClean="0"/>
            <a:t>Process local variables</a:t>
          </a:r>
          <a:endParaRPr lang="en-US" dirty="0"/>
        </a:p>
      </dgm:t>
    </dgm:pt>
    <dgm:pt modelId="{A9044421-3BE4-4512-A6D1-99E5D05B9EE4}" type="parTrans" cxnId="{E4662013-7494-43CC-83FB-4EB97797C0BC}">
      <dgm:prSet/>
      <dgm:spPr/>
      <dgm:t>
        <a:bodyPr/>
        <a:lstStyle/>
        <a:p>
          <a:endParaRPr lang="en-US"/>
        </a:p>
      </dgm:t>
    </dgm:pt>
    <dgm:pt modelId="{86CA3CF7-6481-459B-B461-8F2C10102E66}" type="sibTrans" cxnId="{E4662013-7494-43CC-83FB-4EB97797C0BC}">
      <dgm:prSet/>
      <dgm:spPr/>
      <dgm:t>
        <a:bodyPr/>
        <a:lstStyle/>
        <a:p>
          <a:endParaRPr lang="en-US"/>
        </a:p>
      </dgm:t>
    </dgm:pt>
    <dgm:pt modelId="{462FB403-4531-470B-B22E-1F329A87DC2B}">
      <dgm:prSet phldrT="[Text]"/>
      <dgm:spPr/>
      <dgm:t>
        <a:bodyPr/>
        <a:lstStyle/>
        <a:p>
          <a:r>
            <a:rPr lang="en-US" dirty="0" smtClean="0"/>
            <a:t>Bits and </a:t>
          </a:r>
          <a:r>
            <a:rPr lang="en-US" dirty="0" err="1" smtClean="0"/>
            <a:t>boolean</a:t>
          </a:r>
          <a:r>
            <a:rPr lang="en-US" dirty="0" smtClean="0"/>
            <a:t> variables/messages</a:t>
          </a:r>
          <a:endParaRPr lang="en-US" dirty="0"/>
        </a:p>
      </dgm:t>
    </dgm:pt>
    <dgm:pt modelId="{E8286812-CB2F-46B6-8D7D-6E7014973EEF}" type="parTrans" cxnId="{1257CC7D-1867-40CC-81A9-B655D5B68DBA}">
      <dgm:prSet/>
      <dgm:spPr/>
      <dgm:t>
        <a:bodyPr/>
        <a:lstStyle/>
        <a:p>
          <a:endParaRPr lang="en-US"/>
        </a:p>
      </dgm:t>
    </dgm:pt>
    <dgm:pt modelId="{A7BAB2BF-686A-46FA-BC5B-4E5FAAFB05C2}" type="sibTrans" cxnId="{1257CC7D-1867-40CC-81A9-B655D5B68DBA}">
      <dgm:prSet/>
      <dgm:spPr/>
      <dgm:t>
        <a:bodyPr/>
        <a:lstStyle/>
        <a:p>
          <a:endParaRPr lang="en-US"/>
        </a:p>
      </dgm:t>
    </dgm:pt>
    <dgm:pt modelId="{C8AA3ED8-3597-4DA1-A89A-15B902000387}">
      <dgm:prSet/>
      <dgm:spPr/>
      <dgm:t>
        <a:bodyPr/>
        <a:lstStyle/>
        <a:p>
          <a:r>
            <a:rPr lang="en-US" dirty="0" smtClean="0"/>
            <a:t>Messages</a:t>
          </a:r>
          <a:endParaRPr lang="en-US" dirty="0"/>
        </a:p>
      </dgm:t>
    </dgm:pt>
    <dgm:pt modelId="{73D12443-3DE7-4409-949C-82049AA5076B}" type="parTrans" cxnId="{5B846481-258E-4565-9368-62B5352C4353}">
      <dgm:prSet/>
      <dgm:spPr/>
      <dgm:t>
        <a:bodyPr/>
        <a:lstStyle/>
        <a:p>
          <a:endParaRPr lang="en-US"/>
        </a:p>
      </dgm:t>
    </dgm:pt>
    <dgm:pt modelId="{E7698AD0-02EA-44C4-966D-38DC5A88391B}" type="sibTrans" cxnId="{5B846481-258E-4565-9368-62B5352C4353}">
      <dgm:prSet/>
      <dgm:spPr/>
      <dgm:t>
        <a:bodyPr/>
        <a:lstStyle/>
        <a:p>
          <a:endParaRPr lang="en-US"/>
        </a:p>
      </dgm:t>
    </dgm:pt>
    <dgm:pt modelId="{29D8A5BD-1E7C-48F4-B5E2-A679FF5224C3}">
      <dgm:prSet/>
      <dgm:spPr/>
      <dgm:t>
        <a:bodyPr/>
        <a:lstStyle/>
        <a:p>
          <a:r>
            <a:rPr lang="en-US" dirty="0" smtClean="0"/>
            <a:t>Shared global data</a:t>
          </a:r>
          <a:endParaRPr lang="en-US" dirty="0"/>
        </a:p>
      </dgm:t>
    </dgm:pt>
    <dgm:pt modelId="{C656A5FA-FDC4-471F-B850-BE449A2ECE40}" type="parTrans" cxnId="{24BDF19B-5D38-4BA5-9FE4-49CDA3757598}">
      <dgm:prSet/>
      <dgm:spPr/>
      <dgm:t>
        <a:bodyPr/>
        <a:lstStyle/>
        <a:p>
          <a:endParaRPr lang="en-US"/>
        </a:p>
      </dgm:t>
    </dgm:pt>
    <dgm:pt modelId="{1163B055-F0B9-479E-91B8-2802418C929D}" type="sibTrans" cxnId="{24BDF19B-5D38-4BA5-9FE4-49CDA3757598}">
      <dgm:prSet/>
      <dgm:spPr/>
      <dgm:t>
        <a:bodyPr/>
        <a:lstStyle/>
        <a:p>
          <a:endParaRPr lang="en-US"/>
        </a:p>
      </dgm:t>
    </dgm:pt>
    <dgm:pt modelId="{E54DDB8C-3D1D-4EE2-A959-7A23A5B2A53E}">
      <dgm:prSet/>
      <dgm:spPr/>
      <dgm:t>
        <a:bodyPr/>
        <a:lstStyle/>
        <a:p>
          <a:r>
            <a:rPr lang="en-US" dirty="0" smtClean="0"/>
            <a:t>FC local variables and file local variables</a:t>
          </a:r>
          <a:endParaRPr lang="en-US" dirty="0"/>
        </a:p>
      </dgm:t>
    </dgm:pt>
    <dgm:pt modelId="{7CB69BF7-492F-48C0-956F-7313787D3182}" type="parTrans" cxnId="{4430799C-AB8F-49B6-838B-BCE00437FD13}">
      <dgm:prSet/>
      <dgm:spPr/>
      <dgm:t>
        <a:bodyPr/>
        <a:lstStyle/>
        <a:p>
          <a:endParaRPr lang="en-US"/>
        </a:p>
      </dgm:t>
    </dgm:pt>
    <dgm:pt modelId="{0DC186FD-EDB9-45B8-B930-C67B9A1C91AA}" type="sibTrans" cxnId="{4430799C-AB8F-49B6-838B-BCE00437FD13}">
      <dgm:prSet/>
      <dgm:spPr/>
      <dgm:t>
        <a:bodyPr/>
        <a:lstStyle/>
        <a:p>
          <a:endParaRPr lang="en-US"/>
        </a:p>
      </dgm:t>
    </dgm:pt>
    <dgm:pt modelId="{34A4C5BA-096B-44D8-B5EC-85D811046B2D}">
      <dgm:prSet phldrT="[Text]"/>
      <dgm:spPr/>
      <dgm:t>
        <a:bodyPr/>
        <a:lstStyle/>
        <a:p>
          <a:r>
            <a:rPr lang="en-US" dirty="0" smtClean="0"/>
            <a:t>Global variables	</a:t>
          </a:r>
          <a:endParaRPr lang="en-US" dirty="0"/>
        </a:p>
      </dgm:t>
    </dgm:pt>
    <dgm:pt modelId="{BFC49408-A2EB-4B9B-8569-224BDB72D553}" type="parTrans" cxnId="{B422CA70-8AD9-4864-8DC0-FA55E5065CE9}">
      <dgm:prSet/>
      <dgm:spPr/>
      <dgm:t>
        <a:bodyPr/>
        <a:lstStyle/>
        <a:p>
          <a:endParaRPr lang="en-US"/>
        </a:p>
      </dgm:t>
    </dgm:pt>
    <dgm:pt modelId="{96D6CFEF-B9D9-44A8-867B-4CF9700C08E2}" type="sibTrans" cxnId="{B422CA70-8AD9-4864-8DC0-FA55E5065CE9}">
      <dgm:prSet/>
      <dgm:spPr/>
      <dgm:t>
        <a:bodyPr/>
        <a:lstStyle/>
        <a:p>
          <a:endParaRPr lang="en-US"/>
        </a:p>
      </dgm:t>
    </dgm:pt>
    <dgm:pt modelId="{C290168F-D43F-43DE-9458-DBE3411E2554}" type="pres">
      <dgm:prSet presAssocID="{E9C0DC09-DC25-4067-9B76-5D877806AB6E}" presName="Name0" presStyleCnt="0">
        <dgm:presLayoutVars>
          <dgm:chMax val="7"/>
          <dgm:chPref val="7"/>
          <dgm:dir/>
        </dgm:presLayoutVars>
      </dgm:prSet>
      <dgm:spPr/>
      <dgm:t>
        <a:bodyPr/>
        <a:lstStyle/>
        <a:p>
          <a:endParaRPr lang="en-US"/>
        </a:p>
      </dgm:t>
    </dgm:pt>
    <dgm:pt modelId="{E238E20C-D181-45E7-84D0-BB2D801091B4}" type="pres">
      <dgm:prSet presAssocID="{E9C0DC09-DC25-4067-9B76-5D877806AB6E}" presName="Name1" presStyleCnt="0"/>
      <dgm:spPr/>
    </dgm:pt>
    <dgm:pt modelId="{D6083F49-E1E7-437B-975E-DAC08AE6F09C}" type="pres">
      <dgm:prSet presAssocID="{E9C0DC09-DC25-4067-9B76-5D877806AB6E}" presName="cycle" presStyleCnt="0"/>
      <dgm:spPr/>
    </dgm:pt>
    <dgm:pt modelId="{E7E27480-438B-4DAB-AB97-E17A166DECDF}" type="pres">
      <dgm:prSet presAssocID="{E9C0DC09-DC25-4067-9B76-5D877806AB6E}" presName="srcNode" presStyleLbl="node1" presStyleIdx="0" presStyleCnt="7"/>
      <dgm:spPr/>
    </dgm:pt>
    <dgm:pt modelId="{2FD7EC10-F48D-4958-8C4A-B51252B8302C}" type="pres">
      <dgm:prSet presAssocID="{E9C0DC09-DC25-4067-9B76-5D877806AB6E}" presName="conn" presStyleLbl="parChTrans1D2" presStyleIdx="0" presStyleCnt="1"/>
      <dgm:spPr/>
      <dgm:t>
        <a:bodyPr/>
        <a:lstStyle/>
        <a:p>
          <a:endParaRPr lang="en-US"/>
        </a:p>
      </dgm:t>
    </dgm:pt>
    <dgm:pt modelId="{A81E7CFE-6F38-477E-8C92-3D1C98FB4D1A}" type="pres">
      <dgm:prSet presAssocID="{E9C0DC09-DC25-4067-9B76-5D877806AB6E}" presName="extraNode" presStyleLbl="node1" presStyleIdx="0" presStyleCnt="7"/>
      <dgm:spPr/>
    </dgm:pt>
    <dgm:pt modelId="{5E258A4E-4F5D-4179-98A1-6DACE17DBDCF}" type="pres">
      <dgm:prSet presAssocID="{E9C0DC09-DC25-4067-9B76-5D877806AB6E}" presName="dstNode" presStyleLbl="node1" presStyleIdx="0" presStyleCnt="7"/>
      <dgm:spPr/>
    </dgm:pt>
    <dgm:pt modelId="{3555C89C-31AA-468A-903F-79219F84FA75}" type="pres">
      <dgm:prSet presAssocID="{40849A1C-A6F2-4E38-806B-562A82E5880C}" presName="text_1" presStyleLbl="node1" presStyleIdx="0" presStyleCnt="7">
        <dgm:presLayoutVars>
          <dgm:bulletEnabled val="1"/>
        </dgm:presLayoutVars>
      </dgm:prSet>
      <dgm:spPr/>
      <dgm:t>
        <a:bodyPr/>
        <a:lstStyle/>
        <a:p>
          <a:endParaRPr lang="en-US"/>
        </a:p>
      </dgm:t>
    </dgm:pt>
    <dgm:pt modelId="{FD52DA62-C73F-4724-BEE1-ABEEAEC56343}" type="pres">
      <dgm:prSet presAssocID="{40849A1C-A6F2-4E38-806B-562A82E5880C}" presName="accent_1" presStyleCnt="0"/>
      <dgm:spPr/>
    </dgm:pt>
    <dgm:pt modelId="{33FDD136-85AD-4600-B71F-451BE206F90F}" type="pres">
      <dgm:prSet presAssocID="{40849A1C-A6F2-4E38-806B-562A82E5880C}" presName="accentRepeatNode" presStyleLbl="solidFgAcc1" presStyleIdx="0" presStyleCnt="7"/>
      <dgm:spPr/>
    </dgm:pt>
    <dgm:pt modelId="{EF026328-FAB8-41B6-A682-20F77B19E964}" type="pres">
      <dgm:prSet presAssocID="{34A4C5BA-096B-44D8-B5EC-85D811046B2D}" presName="text_2" presStyleLbl="node1" presStyleIdx="1" presStyleCnt="7">
        <dgm:presLayoutVars>
          <dgm:bulletEnabled val="1"/>
        </dgm:presLayoutVars>
      </dgm:prSet>
      <dgm:spPr/>
      <dgm:t>
        <a:bodyPr/>
        <a:lstStyle/>
        <a:p>
          <a:endParaRPr lang="en-US"/>
        </a:p>
      </dgm:t>
    </dgm:pt>
    <dgm:pt modelId="{7B2A649F-DE50-486D-A541-9A4E32AC547C}" type="pres">
      <dgm:prSet presAssocID="{34A4C5BA-096B-44D8-B5EC-85D811046B2D}" presName="accent_2" presStyleCnt="0"/>
      <dgm:spPr/>
    </dgm:pt>
    <dgm:pt modelId="{555D0EE0-1594-4CE8-AC51-F7DB870C0C0E}" type="pres">
      <dgm:prSet presAssocID="{34A4C5BA-096B-44D8-B5EC-85D811046B2D}" presName="accentRepeatNode" presStyleLbl="solidFgAcc1" presStyleIdx="1" presStyleCnt="7"/>
      <dgm:spPr/>
    </dgm:pt>
    <dgm:pt modelId="{A4B437B2-4D3D-4D11-9BFC-6C79741F315C}" type="pres">
      <dgm:prSet presAssocID="{C8AA3ED8-3597-4DA1-A89A-15B902000387}" presName="text_3" presStyleLbl="node1" presStyleIdx="2" presStyleCnt="7">
        <dgm:presLayoutVars>
          <dgm:bulletEnabled val="1"/>
        </dgm:presLayoutVars>
      </dgm:prSet>
      <dgm:spPr/>
      <dgm:t>
        <a:bodyPr/>
        <a:lstStyle/>
        <a:p>
          <a:endParaRPr lang="en-US"/>
        </a:p>
      </dgm:t>
    </dgm:pt>
    <dgm:pt modelId="{B44950FA-A3B2-49D3-95DD-6DE738C78B12}" type="pres">
      <dgm:prSet presAssocID="{C8AA3ED8-3597-4DA1-A89A-15B902000387}" presName="accent_3" presStyleCnt="0"/>
      <dgm:spPr/>
    </dgm:pt>
    <dgm:pt modelId="{75FF1ADD-5776-4546-B10B-F184B9146DD5}" type="pres">
      <dgm:prSet presAssocID="{C8AA3ED8-3597-4DA1-A89A-15B902000387}" presName="accentRepeatNode" presStyleLbl="solidFgAcc1" presStyleIdx="2" presStyleCnt="7"/>
      <dgm:spPr/>
    </dgm:pt>
    <dgm:pt modelId="{2AD7F4EE-2C67-438F-8B44-4DCF274BF8C2}" type="pres">
      <dgm:prSet presAssocID="{29D8A5BD-1E7C-48F4-B5E2-A679FF5224C3}" presName="text_4" presStyleLbl="node1" presStyleIdx="3" presStyleCnt="7">
        <dgm:presLayoutVars>
          <dgm:bulletEnabled val="1"/>
        </dgm:presLayoutVars>
      </dgm:prSet>
      <dgm:spPr/>
      <dgm:t>
        <a:bodyPr/>
        <a:lstStyle/>
        <a:p>
          <a:endParaRPr lang="en-US"/>
        </a:p>
      </dgm:t>
    </dgm:pt>
    <dgm:pt modelId="{19B42FFC-47EC-468A-9C78-684BE5B8F3E3}" type="pres">
      <dgm:prSet presAssocID="{29D8A5BD-1E7C-48F4-B5E2-A679FF5224C3}" presName="accent_4" presStyleCnt="0"/>
      <dgm:spPr/>
    </dgm:pt>
    <dgm:pt modelId="{14486A27-2266-4DC2-B5D1-92CE8B46D6EC}" type="pres">
      <dgm:prSet presAssocID="{29D8A5BD-1E7C-48F4-B5E2-A679FF5224C3}" presName="accentRepeatNode" presStyleLbl="solidFgAcc1" presStyleIdx="3" presStyleCnt="7"/>
      <dgm:spPr/>
    </dgm:pt>
    <dgm:pt modelId="{8ED0E06F-CE21-4A60-B470-428B9B4211BA}" type="pres">
      <dgm:prSet presAssocID="{E54DDB8C-3D1D-4EE2-A959-7A23A5B2A53E}" presName="text_5" presStyleLbl="node1" presStyleIdx="4" presStyleCnt="7">
        <dgm:presLayoutVars>
          <dgm:bulletEnabled val="1"/>
        </dgm:presLayoutVars>
      </dgm:prSet>
      <dgm:spPr/>
      <dgm:t>
        <a:bodyPr/>
        <a:lstStyle/>
        <a:p>
          <a:endParaRPr lang="en-US"/>
        </a:p>
      </dgm:t>
    </dgm:pt>
    <dgm:pt modelId="{222FA9A2-3044-48F9-8770-3786559FC3B5}" type="pres">
      <dgm:prSet presAssocID="{E54DDB8C-3D1D-4EE2-A959-7A23A5B2A53E}" presName="accent_5" presStyleCnt="0"/>
      <dgm:spPr/>
    </dgm:pt>
    <dgm:pt modelId="{9C7D6BB1-E35B-47D3-811B-F57CD1CA38CE}" type="pres">
      <dgm:prSet presAssocID="{E54DDB8C-3D1D-4EE2-A959-7A23A5B2A53E}" presName="accentRepeatNode" presStyleLbl="solidFgAcc1" presStyleIdx="4" presStyleCnt="7"/>
      <dgm:spPr/>
    </dgm:pt>
    <dgm:pt modelId="{C181FBF8-FAA5-4A9C-A00B-A986693FF40A}" type="pres">
      <dgm:prSet presAssocID="{C7FDF739-B0AC-4FCD-9A62-EB1E11CE47AE}" presName="text_6" presStyleLbl="node1" presStyleIdx="5" presStyleCnt="7">
        <dgm:presLayoutVars>
          <dgm:bulletEnabled val="1"/>
        </dgm:presLayoutVars>
      </dgm:prSet>
      <dgm:spPr/>
      <dgm:t>
        <a:bodyPr/>
        <a:lstStyle/>
        <a:p>
          <a:endParaRPr lang="en-US"/>
        </a:p>
      </dgm:t>
    </dgm:pt>
    <dgm:pt modelId="{2BB63A3F-4E2E-4BAC-A3B0-B54C9ECAEC16}" type="pres">
      <dgm:prSet presAssocID="{C7FDF739-B0AC-4FCD-9A62-EB1E11CE47AE}" presName="accent_6" presStyleCnt="0"/>
      <dgm:spPr/>
    </dgm:pt>
    <dgm:pt modelId="{5B58AFB5-4C71-4167-A994-1B8018891619}" type="pres">
      <dgm:prSet presAssocID="{C7FDF739-B0AC-4FCD-9A62-EB1E11CE47AE}" presName="accentRepeatNode" presStyleLbl="solidFgAcc1" presStyleIdx="5" presStyleCnt="7"/>
      <dgm:spPr/>
    </dgm:pt>
    <dgm:pt modelId="{FDE80191-7FAD-4448-8BC7-544ED329E822}" type="pres">
      <dgm:prSet presAssocID="{462FB403-4531-470B-B22E-1F329A87DC2B}" presName="text_7" presStyleLbl="node1" presStyleIdx="6" presStyleCnt="7">
        <dgm:presLayoutVars>
          <dgm:bulletEnabled val="1"/>
        </dgm:presLayoutVars>
      </dgm:prSet>
      <dgm:spPr/>
      <dgm:t>
        <a:bodyPr/>
        <a:lstStyle/>
        <a:p>
          <a:endParaRPr lang="en-US"/>
        </a:p>
      </dgm:t>
    </dgm:pt>
    <dgm:pt modelId="{98EB3406-64D4-4CD3-B4BA-5B316A331BD7}" type="pres">
      <dgm:prSet presAssocID="{462FB403-4531-470B-B22E-1F329A87DC2B}" presName="accent_7" presStyleCnt="0"/>
      <dgm:spPr/>
    </dgm:pt>
    <dgm:pt modelId="{6705CC10-A1A4-4B95-BEEE-81B45EAC8AFB}" type="pres">
      <dgm:prSet presAssocID="{462FB403-4531-470B-B22E-1F329A87DC2B}" presName="accentRepeatNode" presStyleLbl="solidFgAcc1" presStyleIdx="6" presStyleCnt="7"/>
      <dgm:spPr/>
    </dgm:pt>
  </dgm:ptLst>
  <dgm:cxnLst>
    <dgm:cxn modelId="{E4662013-7494-43CC-83FB-4EB97797C0BC}" srcId="{E9C0DC09-DC25-4067-9B76-5D877806AB6E}" destId="{C7FDF739-B0AC-4FCD-9A62-EB1E11CE47AE}" srcOrd="5" destOrd="0" parTransId="{A9044421-3BE4-4512-A6D1-99E5D05B9EE4}" sibTransId="{86CA3CF7-6481-459B-B461-8F2C10102E66}"/>
    <dgm:cxn modelId="{96AF42FB-7584-4AA7-B5B6-0A70402FD439}" type="presOf" srcId="{C8AA3ED8-3597-4DA1-A89A-15B902000387}" destId="{A4B437B2-4D3D-4D11-9BFC-6C79741F315C}" srcOrd="0" destOrd="0" presId="urn:microsoft.com/office/officeart/2008/layout/VerticalCurvedList"/>
    <dgm:cxn modelId="{1257CC7D-1867-40CC-81A9-B655D5B68DBA}" srcId="{E9C0DC09-DC25-4067-9B76-5D877806AB6E}" destId="{462FB403-4531-470B-B22E-1F329A87DC2B}" srcOrd="6" destOrd="0" parTransId="{E8286812-CB2F-46B6-8D7D-6E7014973EEF}" sibTransId="{A7BAB2BF-686A-46FA-BC5B-4E5FAAFB05C2}"/>
    <dgm:cxn modelId="{24BDF19B-5D38-4BA5-9FE4-49CDA3757598}" srcId="{E9C0DC09-DC25-4067-9B76-5D877806AB6E}" destId="{29D8A5BD-1E7C-48F4-B5E2-A679FF5224C3}" srcOrd="3" destOrd="0" parTransId="{C656A5FA-FDC4-471F-B850-BE449A2ECE40}" sibTransId="{1163B055-F0B9-479E-91B8-2802418C929D}"/>
    <dgm:cxn modelId="{90B32589-E74E-4F45-82BB-BBF653FC0651}" type="presOf" srcId="{E9C0DC09-DC25-4067-9B76-5D877806AB6E}" destId="{C290168F-D43F-43DE-9458-DBE3411E2554}" srcOrd="0" destOrd="0" presId="urn:microsoft.com/office/officeart/2008/layout/VerticalCurvedList"/>
    <dgm:cxn modelId="{B600CAD1-507C-4F8E-B3E7-3228EC48A2BE}" type="presOf" srcId="{C7FDF739-B0AC-4FCD-9A62-EB1E11CE47AE}" destId="{C181FBF8-FAA5-4A9C-A00B-A986693FF40A}" srcOrd="0" destOrd="0" presId="urn:microsoft.com/office/officeart/2008/layout/VerticalCurvedList"/>
    <dgm:cxn modelId="{A45C3400-978F-414C-8255-F475382E0A82}" type="presOf" srcId="{34A4C5BA-096B-44D8-B5EC-85D811046B2D}" destId="{EF026328-FAB8-41B6-A682-20F77B19E964}" srcOrd="0" destOrd="0" presId="urn:microsoft.com/office/officeart/2008/layout/VerticalCurvedList"/>
    <dgm:cxn modelId="{5B846481-258E-4565-9368-62B5352C4353}" srcId="{E9C0DC09-DC25-4067-9B76-5D877806AB6E}" destId="{C8AA3ED8-3597-4DA1-A89A-15B902000387}" srcOrd="2" destOrd="0" parTransId="{73D12443-3DE7-4409-949C-82049AA5076B}" sibTransId="{E7698AD0-02EA-44C4-966D-38DC5A88391B}"/>
    <dgm:cxn modelId="{D4E4241D-C3EA-4AE8-A268-D431BEBAE2D4}" type="presOf" srcId="{E54DDB8C-3D1D-4EE2-A959-7A23A5B2A53E}" destId="{8ED0E06F-CE21-4A60-B470-428B9B4211BA}" srcOrd="0" destOrd="0" presId="urn:microsoft.com/office/officeart/2008/layout/VerticalCurvedList"/>
    <dgm:cxn modelId="{0C0D6847-EA24-434C-A2B7-F80B1DC06097}" type="presOf" srcId="{462FB403-4531-470B-B22E-1F329A87DC2B}" destId="{FDE80191-7FAD-4448-8BC7-544ED329E822}" srcOrd="0" destOrd="0" presId="urn:microsoft.com/office/officeart/2008/layout/VerticalCurvedList"/>
    <dgm:cxn modelId="{4430799C-AB8F-49B6-838B-BCE00437FD13}" srcId="{E9C0DC09-DC25-4067-9B76-5D877806AB6E}" destId="{E54DDB8C-3D1D-4EE2-A959-7A23A5B2A53E}" srcOrd="4" destOrd="0" parTransId="{7CB69BF7-492F-48C0-956F-7313787D3182}" sibTransId="{0DC186FD-EDB9-45B8-B930-C67B9A1C91AA}"/>
    <dgm:cxn modelId="{BDA29985-171B-41BB-A16C-1029BECDBBB2}" type="presOf" srcId="{40849A1C-A6F2-4E38-806B-562A82E5880C}" destId="{3555C89C-31AA-468A-903F-79219F84FA75}" srcOrd="0" destOrd="0" presId="urn:microsoft.com/office/officeart/2008/layout/VerticalCurvedList"/>
    <dgm:cxn modelId="{B422CA70-8AD9-4864-8DC0-FA55E5065CE9}" srcId="{E9C0DC09-DC25-4067-9B76-5D877806AB6E}" destId="{34A4C5BA-096B-44D8-B5EC-85D811046B2D}" srcOrd="1" destOrd="0" parTransId="{BFC49408-A2EB-4B9B-8569-224BDB72D553}" sibTransId="{96D6CFEF-B9D9-44A8-867B-4CF9700C08E2}"/>
    <dgm:cxn modelId="{8159C6D1-5861-4A67-8E14-297E7FBCD573}" type="presOf" srcId="{01C4AF1F-4857-4D46-AF5D-0F5AC9623955}" destId="{2FD7EC10-F48D-4958-8C4A-B51252B8302C}" srcOrd="0" destOrd="0" presId="urn:microsoft.com/office/officeart/2008/layout/VerticalCurvedList"/>
    <dgm:cxn modelId="{0FA36914-0F24-4E84-8206-9A18A0533535}" srcId="{E9C0DC09-DC25-4067-9B76-5D877806AB6E}" destId="{40849A1C-A6F2-4E38-806B-562A82E5880C}" srcOrd="0" destOrd="0" parTransId="{657155D4-D2DD-41C6-AB92-A5E633795D82}" sibTransId="{01C4AF1F-4857-4D46-AF5D-0F5AC9623955}"/>
    <dgm:cxn modelId="{0291EACC-B730-441F-82E9-A60EBBA013DE}" type="presOf" srcId="{29D8A5BD-1E7C-48F4-B5E2-A679FF5224C3}" destId="{2AD7F4EE-2C67-438F-8B44-4DCF274BF8C2}" srcOrd="0" destOrd="0" presId="urn:microsoft.com/office/officeart/2008/layout/VerticalCurvedList"/>
    <dgm:cxn modelId="{96F809B9-E172-432E-8098-076E09484C9F}" type="presParOf" srcId="{C290168F-D43F-43DE-9458-DBE3411E2554}" destId="{E238E20C-D181-45E7-84D0-BB2D801091B4}" srcOrd="0" destOrd="0" presId="urn:microsoft.com/office/officeart/2008/layout/VerticalCurvedList"/>
    <dgm:cxn modelId="{18D914D6-78C7-45D9-9040-1433F129E21E}" type="presParOf" srcId="{E238E20C-D181-45E7-84D0-BB2D801091B4}" destId="{D6083F49-E1E7-437B-975E-DAC08AE6F09C}" srcOrd="0" destOrd="0" presId="urn:microsoft.com/office/officeart/2008/layout/VerticalCurvedList"/>
    <dgm:cxn modelId="{DD97F412-25CF-4BBD-8A2C-A2AE985E37C6}" type="presParOf" srcId="{D6083F49-E1E7-437B-975E-DAC08AE6F09C}" destId="{E7E27480-438B-4DAB-AB97-E17A166DECDF}" srcOrd="0" destOrd="0" presId="urn:microsoft.com/office/officeart/2008/layout/VerticalCurvedList"/>
    <dgm:cxn modelId="{3303360A-41A6-46EE-99AA-411E879DA817}" type="presParOf" srcId="{D6083F49-E1E7-437B-975E-DAC08AE6F09C}" destId="{2FD7EC10-F48D-4958-8C4A-B51252B8302C}" srcOrd="1" destOrd="0" presId="urn:microsoft.com/office/officeart/2008/layout/VerticalCurvedList"/>
    <dgm:cxn modelId="{F7CF52FE-4D6C-4B28-8F90-C1D5FD87C427}" type="presParOf" srcId="{D6083F49-E1E7-437B-975E-DAC08AE6F09C}" destId="{A81E7CFE-6F38-477E-8C92-3D1C98FB4D1A}" srcOrd="2" destOrd="0" presId="urn:microsoft.com/office/officeart/2008/layout/VerticalCurvedList"/>
    <dgm:cxn modelId="{A77072AB-1C57-46A6-999B-83222B2A5D03}" type="presParOf" srcId="{D6083F49-E1E7-437B-975E-DAC08AE6F09C}" destId="{5E258A4E-4F5D-4179-98A1-6DACE17DBDCF}" srcOrd="3" destOrd="0" presId="urn:microsoft.com/office/officeart/2008/layout/VerticalCurvedList"/>
    <dgm:cxn modelId="{E2D573EE-D93C-4CBE-9FF4-B6E5F9A2854C}" type="presParOf" srcId="{E238E20C-D181-45E7-84D0-BB2D801091B4}" destId="{3555C89C-31AA-468A-903F-79219F84FA75}" srcOrd="1" destOrd="0" presId="urn:microsoft.com/office/officeart/2008/layout/VerticalCurvedList"/>
    <dgm:cxn modelId="{6951060B-8C0E-4777-A3D2-5659E9974606}" type="presParOf" srcId="{E238E20C-D181-45E7-84D0-BB2D801091B4}" destId="{FD52DA62-C73F-4724-BEE1-ABEEAEC56343}" srcOrd="2" destOrd="0" presId="urn:microsoft.com/office/officeart/2008/layout/VerticalCurvedList"/>
    <dgm:cxn modelId="{3364A1B7-BB0C-4846-814E-32A03A6A25E4}" type="presParOf" srcId="{FD52DA62-C73F-4724-BEE1-ABEEAEC56343}" destId="{33FDD136-85AD-4600-B71F-451BE206F90F}" srcOrd="0" destOrd="0" presId="urn:microsoft.com/office/officeart/2008/layout/VerticalCurvedList"/>
    <dgm:cxn modelId="{AF6C610C-116B-47A8-88D8-FB486939FE14}" type="presParOf" srcId="{E238E20C-D181-45E7-84D0-BB2D801091B4}" destId="{EF026328-FAB8-41B6-A682-20F77B19E964}" srcOrd="3" destOrd="0" presId="urn:microsoft.com/office/officeart/2008/layout/VerticalCurvedList"/>
    <dgm:cxn modelId="{A86F74B0-42E2-4A4F-A95A-B9A4681072E7}" type="presParOf" srcId="{E238E20C-D181-45E7-84D0-BB2D801091B4}" destId="{7B2A649F-DE50-486D-A541-9A4E32AC547C}" srcOrd="4" destOrd="0" presId="urn:microsoft.com/office/officeart/2008/layout/VerticalCurvedList"/>
    <dgm:cxn modelId="{8E4D6DFF-F514-45EB-9F4A-DDC4050A957A}" type="presParOf" srcId="{7B2A649F-DE50-486D-A541-9A4E32AC547C}" destId="{555D0EE0-1594-4CE8-AC51-F7DB870C0C0E}" srcOrd="0" destOrd="0" presId="urn:microsoft.com/office/officeart/2008/layout/VerticalCurvedList"/>
    <dgm:cxn modelId="{4A7DCC6A-84A2-419E-B7EF-4662B7AD2930}" type="presParOf" srcId="{E238E20C-D181-45E7-84D0-BB2D801091B4}" destId="{A4B437B2-4D3D-4D11-9BFC-6C79741F315C}" srcOrd="5" destOrd="0" presId="urn:microsoft.com/office/officeart/2008/layout/VerticalCurvedList"/>
    <dgm:cxn modelId="{AF3992EE-580C-431D-B025-47F717A7D2BD}" type="presParOf" srcId="{E238E20C-D181-45E7-84D0-BB2D801091B4}" destId="{B44950FA-A3B2-49D3-95DD-6DE738C78B12}" srcOrd="6" destOrd="0" presId="urn:microsoft.com/office/officeart/2008/layout/VerticalCurvedList"/>
    <dgm:cxn modelId="{44874D03-C711-4AF8-B2B8-A17B7468AC35}" type="presParOf" srcId="{B44950FA-A3B2-49D3-95DD-6DE738C78B12}" destId="{75FF1ADD-5776-4546-B10B-F184B9146DD5}" srcOrd="0" destOrd="0" presId="urn:microsoft.com/office/officeart/2008/layout/VerticalCurvedList"/>
    <dgm:cxn modelId="{46DCDC7A-ED13-433C-B3A1-3100D720DCDC}" type="presParOf" srcId="{E238E20C-D181-45E7-84D0-BB2D801091B4}" destId="{2AD7F4EE-2C67-438F-8B44-4DCF274BF8C2}" srcOrd="7" destOrd="0" presId="urn:microsoft.com/office/officeart/2008/layout/VerticalCurvedList"/>
    <dgm:cxn modelId="{A0190462-A5A9-469D-A677-A0D75782557C}" type="presParOf" srcId="{E238E20C-D181-45E7-84D0-BB2D801091B4}" destId="{19B42FFC-47EC-468A-9C78-684BE5B8F3E3}" srcOrd="8" destOrd="0" presId="urn:microsoft.com/office/officeart/2008/layout/VerticalCurvedList"/>
    <dgm:cxn modelId="{66692DBA-187F-4F37-8335-DBB3CC60D6B6}" type="presParOf" srcId="{19B42FFC-47EC-468A-9C78-684BE5B8F3E3}" destId="{14486A27-2266-4DC2-B5D1-92CE8B46D6EC}" srcOrd="0" destOrd="0" presId="urn:microsoft.com/office/officeart/2008/layout/VerticalCurvedList"/>
    <dgm:cxn modelId="{905386F0-F291-4134-9DF2-303E56C30E99}" type="presParOf" srcId="{E238E20C-D181-45E7-84D0-BB2D801091B4}" destId="{8ED0E06F-CE21-4A60-B470-428B9B4211BA}" srcOrd="9" destOrd="0" presId="urn:microsoft.com/office/officeart/2008/layout/VerticalCurvedList"/>
    <dgm:cxn modelId="{2F12C550-9E4E-43B5-9670-2617644B95D5}" type="presParOf" srcId="{E238E20C-D181-45E7-84D0-BB2D801091B4}" destId="{222FA9A2-3044-48F9-8770-3786559FC3B5}" srcOrd="10" destOrd="0" presId="urn:microsoft.com/office/officeart/2008/layout/VerticalCurvedList"/>
    <dgm:cxn modelId="{F66A5130-5718-47B6-898D-2CDA9C420A06}" type="presParOf" srcId="{222FA9A2-3044-48F9-8770-3786559FC3B5}" destId="{9C7D6BB1-E35B-47D3-811B-F57CD1CA38CE}" srcOrd="0" destOrd="0" presId="urn:microsoft.com/office/officeart/2008/layout/VerticalCurvedList"/>
    <dgm:cxn modelId="{758E1BE7-95D2-4C28-95EB-13BA6D0E1A91}" type="presParOf" srcId="{E238E20C-D181-45E7-84D0-BB2D801091B4}" destId="{C181FBF8-FAA5-4A9C-A00B-A986693FF40A}" srcOrd="11" destOrd="0" presId="urn:microsoft.com/office/officeart/2008/layout/VerticalCurvedList"/>
    <dgm:cxn modelId="{7D6BE3B8-DBA9-444F-8FF9-3AC3BED82ACC}" type="presParOf" srcId="{E238E20C-D181-45E7-84D0-BB2D801091B4}" destId="{2BB63A3F-4E2E-4BAC-A3B0-B54C9ECAEC16}" srcOrd="12" destOrd="0" presId="urn:microsoft.com/office/officeart/2008/layout/VerticalCurvedList"/>
    <dgm:cxn modelId="{657A43C4-685B-4C13-B5BA-C93A4DF46C5F}" type="presParOf" srcId="{2BB63A3F-4E2E-4BAC-A3B0-B54C9ECAEC16}" destId="{5B58AFB5-4C71-4167-A994-1B8018891619}" srcOrd="0" destOrd="0" presId="urn:microsoft.com/office/officeart/2008/layout/VerticalCurvedList"/>
    <dgm:cxn modelId="{3B2BDBEE-8317-4EEA-B130-65FFB33BF7D2}" type="presParOf" srcId="{E238E20C-D181-45E7-84D0-BB2D801091B4}" destId="{FDE80191-7FAD-4448-8BC7-544ED329E822}" srcOrd="13" destOrd="0" presId="urn:microsoft.com/office/officeart/2008/layout/VerticalCurvedList"/>
    <dgm:cxn modelId="{ECA5B8D8-17A5-418B-9425-746ACF16CCB8}" type="presParOf" srcId="{E238E20C-D181-45E7-84D0-BB2D801091B4}" destId="{98EB3406-64D4-4CD3-B4BA-5B316A331BD7}" srcOrd="14" destOrd="0" presId="urn:microsoft.com/office/officeart/2008/layout/VerticalCurvedList"/>
    <dgm:cxn modelId="{6E16CBA2-9371-4A03-B991-066E3B6B46D7}" type="presParOf" srcId="{98EB3406-64D4-4CD3-B4BA-5B316A331BD7}" destId="{6705CC10-A1A4-4B95-BEEE-81B45EAC8AFB}" srcOrd="0" destOrd="0" presId="urn:microsoft.com/office/officeart/2008/layout/VerticalCurv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7EC10-F48D-4958-8C4A-B51252B8302C}">
      <dsp:nvSpPr>
        <dsp:cNvPr id="0" name=""/>
        <dsp:cNvSpPr/>
      </dsp:nvSpPr>
      <dsp:spPr>
        <a:xfrm>
          <a:off x="-4711688" y="-722429"/>
          <a:ext cx="5613633" cy="5613633"/>
        </a:xfrm>
        <a:prstGeom prst="blockArc">
          <a:avLst>
            <a:gd name="adj1" fmla="val 18900000"/>
            <a:gd name="adj2" fmla="val 2700000"/>
            <a:gd name="adj3" fmla="val 38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55C89C-31AA-468A-903F-79219F84FA75}">
      <dsp:nvSpPr>
        <dsp:cNvPr id="0" name=""/>
        <dsp:cNvSpPr/>
      </dsp:nvSpPr>
      <dsp:spPr>
        <a:xfrm>
          <a:off x="292439" y="189512"/>
          <a:ext cx="7360807" cy="37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71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Overview</a:t>
          </a:r>
          <a:endParaRPr lang="en-US" sz="2000" kern="1200" dirty="0"/>
        </a:p>
      </dsp:txBody>
      <dsp:txXfrm>
        <a:off x="292439" y="189512"/>
        <a:ext cx="7360807" cy="378858"/>
      </dsp:txXfrm>
    </dsp:sp>
    <dsp:sp modelId="{33FDD136-85AD-4600-B71F-451BE206F90F}">
      <dsp:nvSpPr>
        <dsp:cNvPr id="0" name=""/>
        <dsp:cNvSpPr/>
      </dsp:nvSpPr>
      <dsp:spPr>
        <a:xfrm>
          <a:off x="55653" y="142155"/>
          <a:ext cx="473572" cy="4735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026328-FAB8-41B6-A682-20F77B19E964}">
      <dsp:nvSpPr>
        <dsp:cNvPr id="0" name=""/>
        <dsp:cNvSpPr/>
      </dsp:nvSpPr>
      <dsp:spPr>
        <a:xfrm>
          <a:off x="635529" y="758133"/>
          <a:ext cx="7017717" cy="37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71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Global variables	</a:t>
          </a:r>
          <a:endParaRPr lang="en-US" sz="2000" kern="1200" dirty="0"/>
        </a:p>
      </dsp:txBody>
      <dsp:txXfrm>
        <a:off x="635529" y="758133"/>
        <a:ext cx="7017717" cy="378858"/>
      </dsp:txXfrm>
    </dsp:sp>
    <dsp:sp modelId="{555D0EE0-1594-4CE8-AC51-F7DB870C0C0E}">
      <dsp:nvSpPr>
        <dsp:cNvPr id="0" name=""/>
        <dsp:cNvSpPr/>
      </dsp:nvSpPr>
      <dsp:spPr>
        <a:xfrm>
          <a:off x="398743" y="710776"/>
          <a:ext cx="473572" cy="4735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B437B2-4D3D-4D11-9BFC-6C79741F315C}">
      <dsp:nvSpPr>
        <dsp:cNvPr id="0" name=""/>
        <dsp:cNvSpPr/>
      </dsp:nvSpPr>
      <dsp:spPr>
        <a:xfrm>
          <a:off x="823541" y="1326337"/>
          <a:ext cx="6829705" cy="37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71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Messages</a:t>
          </a:r>
          <a:endParaRPr lang="en-US" sz="2000" kern="1200" dirty="0"/>
        </a:p>
      </dsp:txBody>
      <dsp:txXfrm>
        <a:off x="823541" y="1326337"/>
        <a:ext cx="6829705" cy="378858"/>
      </dsp:txXfrm>
    </dsp:sp>
    <dsp:sp modelId="{75FF1ADD-5776-4546-B10B-F184B9146DD5}">
      <dsp:nvSpPr>
        <dsp:cNvPr id="0" name=""/>
        <dsp:cNvSpPr/>
      </dsp:nvSpPr>
      <dsp:spPr>
        <a:xfrm>
          <a:off x="586755" y="1278980"/>
          <a:ext cx="473572" cy="4735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D7F4EE-2C67-438F-8B44-4DCF274BF8C2}">
      <dsp:nvSpPr>
        <dsp:cNvPr id="0" name=""/>
        <dsp:cNvSpPr/>
      </dsp:nvSpPr>
      <dsp:spPr>
        <a:xfrm>
          <a:off x="883571" y="1894958"/>
          <a:ext cx="6769674" cy="37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71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Shared global data</a:t>
          </a:r>
          <a:endParaRPr lang="en-US" sz="2000" kern="1200" dirty="0"/>
        </a:p>
      </dsp:txBody>
      <dsp:txXfrm>
        <a:off x="883571" y="1894958"/>
        <a:ext cx="6769674" cy="378858"/>
      </dsp:txXfrm>
    </dsp:sp>
    <dsp:sp modelId="{14486A27-2266-4DC2-B5D1-92CE8B46D6EC}">
      <dsp:nvSpPr>
        <dsp:cNvPr id="0" name=""/>
        <dsp:cNvSpPr/>
      </dsp:nvSpPr>
      <dsp:spPr>
        <a:xfrm>
          <a:off x="646785" y="1847601"/>
          <a:ext cx="473572" cy="4735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D0E06F-CE21-4A60-B470-428B9B4211BA}">
      <dsp:nvSpPr>
        <dsp:cNvPr id="0" name=""/>
        <dsp:cNvSpPr/>
      </dsp:nvSpPr>
      <dsp:spPr>
        <a:xfrm>
          <a:off x="823541" y="2463579"/>
          <a:ext cx="6829705" cy="37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71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FC local variables and file local variables</a:t>
          </a:r>
          <a:endParaRPr lang="en-US" sz="2000" kern="1200" dirty="0"/>
        </a:p>
      </dsp:txBody>
      <dsp:txXfrm>
        <a:off x="823541" y="2463579"/>
        <a:ext cx="6829705" cy="378858"/>
      </dsp:txXfrm>
    </dsp:sp>
    <dsp:sp modelId="{9C7D6BB1-E35B-47D3-811B-F57CD1CA38CE}">
      <dsp:nvSpPr>
        <dsp:cNvPr id="0" name=""/>
        <dsp:cNvSpPr/>
      </dsp:nvSpPr>
      <dsp:spPr>
        <a:xfrm>
          <a:off x="586755" y="2416221"/>
          <a:ext cx="473572" cy="4735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81FBF8-FAA5-4A9C-A00B-A986693FF40A}">
      <dsp:nvSpPr>
        <dsp:cNvPr id="0" name=""/>
        <dsp:cNvSpPr/>
      </dsp:nvSpPr>
      <dsp:spPr>
        <a:xfrm>
          <a:off x="635529" y="3031783"/>
          <a:ext cx="7017717" cy="37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71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Process local variables</a:t>
          </a:r>
          <a:endParaRPr lang="en-US" sz="2000" kern="1200" dirty="0"/>
        </a:p>
      </dsp:txBody>
      <dsp:txXfrm>
        <a:off x="635529" y="3031783"/>
        <a:ext cx="7017717" cy="378858"/>
      </dsp:txXfrm>
    </dsp:sp>
    <dsp:sp modelId="{5B58AFB5-4C71-4167-A994-1B8018891619}">
      <dsp:nvSpPr>
        <dsp:cNvPr id="0" name=""/>
        <dsp:cNvSpPr/>
      </dsp:nvSpPr>
      <dsp:spPr>
        <a:xfrm>
          <a:off x="398743" y="2984426"/>
          <a:ext cx="473572" cy="4735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E80191-7FAD-4448-8BC7-544ED329E822}">
      <dsp:nvSpPr>
        <dsp:cNvPr id="0" name=""/>
        <dsp:cNvSpPr/>
      </dsp:nvSpPr>
      <dsp:spPr>
        <a:xfrm>
          <a:off x="292439" y="3600404"/>
          <a:ext cx="7360807" cy="378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0719"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Bits and </a:t>
          </a:r>
          <a:r>
            <a:rPr lang="en-US" sz="2000" kern="1200" dirty="0" err="1" smtClean="0"/>
            <a:t>boolean</a:t>
          </a:r>
          <a:r>
            <a:rPr lang="en-US" sz="2000" kern="1200" dirty="0" smtClean="0"/>
            <a:t> variables/messages</a:t>
          </a:r>
          <a:endParaRPr lang="en-US" sz="2000" kern="1200" dirty="0"/>
        </a:p>
      </dsp:txBody>
      <dsp:txXfrm>
        <a:off x="292439" y="3600404"/>
        <a:ext cx="7360807" cy="378858"/>
      </dsp:txXfrm>
    </dsp:sp>
    <dsp:sp modelId="{6705CC10-A1A4-4B95-BEEE-81B45EAC8AFB}">
      <dsp:nvSpPr>
        <dsp:cNvPr id="0" name=""/>
        <dsp:cNvSpPr/>
      </dsp:nvSpPr>
      <dsp:spPr>
        <a:xfrm>
          <a:off x="55653" y="3553046"/>
          <a:ext cx="473572" cy="47357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01D3-5F31-4D1B-AF8C-6FD654A5B310}" type="datetimeFigureOut">
              <a:rPr lang="en-US" smtClean="0"/>
              <a:t>10/4/2018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FAADF-C486-456F-B831-2D9F59903D5E}" type="slidenum">
              <a:rPr lang="en-US" smtClean="0"/>
              <a:t>‹#›</a:t>
            </a:fld>
            <a:endParaRPr lang="en-US"/>
          </a:p>
        </p:txBody>
      </p:sp>
    </p:spTree>
    <p:extLst>
      <p:ext uri="{BB962C8B-B14F-4D97-AF65-F5344CB8AC3E}">
        <p14:creationId xmlns:p14="http://schemas.microsoft.com/office/powerpoint/2010/main" val="96187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ts val="2300"/>
              </a:lnSpc>
              <a:spcBef>
                <a:spcPts val="500"/>
              </a:spcBef>
              <a:buFont typeface="Arial" panose="020B0604020202020204" pitchFamily="34" charset="0"/>
              <a:buChar char="•"/>
            </a:pPr>
            <a:r>
              <a:rPr lang="en-US" sz="1200" dirty="0" smtClean="0">
                <a:solidFill>
                  <a:schemeClr val="accent5"/>
                </a:solidFill>
              </a:rPr>
              <a:t>Interfaces between SW components in the MEDC17 application software are usually realized as global variables</a:t>
            </a:r>
          </a:p>
          <a:p>
            <a:pPr marL="285750" indent="-285750">
              <a:lnSpc>
                <a:spcPts val="2300"/>
              </a:lnSpc>
              <a:spcBef>
                <a:spcPts val="500"/>
              </a:spcBef>
              <a:buFont typeface="Arial" panose="020B0604020202020204" pitchFamily="34" charset="0"/>
              <a:buChar char="•"/>
            </a:pPr>
            <a:r>
              <a:rPr lang="en-US" sz="1200" dirty="0" smtClean="0">
                <a:solidFill>
                  <a:schemeClr val="accent5"/>
                </a:solidFill>
              </a:rPr>
              <a:t>In the MEDC17 application software, the interfaces for application SW are defined in </a:t>
            </a:r>
            <a:r>
              <a:rPr lang="en-US" sz="1200" dirty="0" err="1" smtClean="0">
                <a:solidFill>
                  <a:schemeClr val="accent5"/>
                </a:solidFill>
              </a:rPr>
              <a:t>PaVaSt</a:t>
            </a:r>
            <a:r>
              <a:rPr lang="en-US" sz="1200" dirty="0" smtClean="0">
                <a:solidFill>
                  <a:schemeClr val="accent5"/>
                </a:solidFill>
              </a:rPr>
              <a:t> files and from there are processed to A2L and header files</a:t>
            </a:r>
          </a:p>
          <a:p>
            <a:pPr marL="285750" indent="-285750">
              <a:lnSpc>
                <a:spcPts val="2300"/>
              </a:lnSpc>
              <a:spcBef>
                <a:spcPts val="500"/>
              </a:spcBef>
              <a:buFont typeface="Arial" panose="020B0604020202020204" pitchFamily="34" charset="0"/>
              <a:buChar char="•"/>
            </a:pPr>
            <a:r>
              <a:rPr lang="en-US" sz="1200" kern="0" dirty="0" smtClean="0">
                <a:solidFill>
                  <a:schemeClr val="accent5"/>
                </a:solidFill>
              </a:rPr>
              <a:t>Other software of the layers which are more close to hardware often use global (extern) variables or (file−)global data for better run−time behavior or more comfort when testing the software.</a:t>
            </a:r>
            <a:endParaRPr kumimoji="0" lang="en-US" sz="1200" b="0" i="0" u="none" strike="noStrike" kern="0" cap="none" spc="0" normalizeH="0" baseline="0" noProof="0" dirty="0" smtClean="0">
              <a:ln>
                <a:noFill/>
              </a:ln>
              <a:solidFill>
                <a:schemeClr val="accent5"/>
              </a:solidFill>
              <a:effectLst/>
              <a:uLnTx/>
              <a:uFillTx/>
            </a:endParaRPr>
          </a:p>
        </p:txBody>
      </p:sp>
      <p:sp>
        <p:nvSpPr>
          <p:cNvPr id="4" name="Slide Number Placeholder 3"/>
          <p:cNvSpPr>
            <a:spLocks noGrp="1"/>
          </p:cNvSpPr>
          <p:nvPr>
            <p:ph type="sldNum" sz="quarter" idx="10"/>
          </p:nvPr>
        </p:nvSpPr>
        <p:spPr/>
        <p:txBody>
          <a:bodyPr/>
          <a:lstStyle/>
          <a:p>
            <a:fld id="{DFBFAADF-C486-456F-B831-2D9F59903D5E}" type="slidenum">
              <a:rPr lang="en-US" smtClean="0"/>
              <a:t>10</a:t>
            </a:fld>
            <a:endParaRPr lang="en-US"/>
          </a:p>
        </p:txBody>
      </p:sp>
    </p:spTree>
    <p:extLst>
      <p:ext uri="{BB962C8B-B14F-4D97-AF65-F5344CB8AC3E}">
        <p14:creationId xmlns:p14="http://schemas.microsoft.com/office/powerpoint/2010/main" val="270579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Concurrency issues</a:t>
            </a:r>
          </a:p>
          <a:p>
            <a:r>
              <a:rPr lang="en-US" dirty="0" smtClean="0"/>
              <a:t>In a real time system like MEDC17 processes of different priorities can interrupt. This can lead to writing and reading conflicts if a shared</a:t>
            </a:r>
          </a:p>
          <a:p>
            <a:r>
              <a:rPr lang="en-US" dirty="0" smtClean="0"/>
              <a:t>data is accessed from different processes.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Maintenance over the years and solving bugs is hard.</a:t>
            </a:r>
          </a:p>
          <a:p>
            <a:r>
              <a:rPr lang="en-US" sz="1200" b="0" i="0" u="none" strike="noStrike" kern="1200" baseline="0" dirty="0" err="1" smtClean="0">
                <a:solidFill>
                  <a:schemeClr val="tx1"/>
                </a:solidFill>
                <a:latin typeface="+mn-lt"/>
                <a:ea typeface="+mn-ea"/>
                <a:cs typeface="+mn-cs"/>
              </a:rPr>
              <a:t>Globals</a:t>
            </a:r>
            <a:r>
              <a:rPr lang="en-US" sz="1200" b="0" i="0" u="none" strike="noStrike" kern="1200" baseline="0" dirty="0" smtClean="0">
                <a:solidFill>
                  <a:schemeClr val="tx1"/>
                </a:solidFill>
                <a:latin typeface="+mn-lt"/>
                <a:ea typeface="+mn-ea"/>
                <a:cs typeface="+mn-cs"/>
              </a:rPr>
              <a:t> can be modified across files, multiple times at multiple places making it hard to detect root causes of bugs. Also the correction is</a:t>
            </a:r>
          </a:p>
          <a:p>
            <a:r>
              <a:rPr lang="en-US" sz="1200" b="0" i="0" u="none" strike="noStrike" kern="1200" baseline="0" dirty="0" smtClean="0">
                <a:solidFill>
                  <a:schemeClr val="tx1"/>
                </a:solidFill>
                <a:latin typeface="+mn-lt"/>
                <a:ea typeface="+mn-ea"/>
                <a:cs typeface="+mn-cs"/>
              </a:rPr>
              <a:t>error prone because of the risk of side effects. For the similar reasons also the maintenance effort and review effort increases drastically.</a:t>
            </a:r>
          </a:p>
          <a:p>
            <a:pPr marL="285750" indent="-285750">
              <a:buFont typeface="Arial" panose="020B0604020202020204" pitchFamily="34" charset="0"/>
              <a:buChar char="•"/>
            </a:pPr>
            <a:r>
              <a:rPr lang="en-US" dirty="0" smtClean="0"/>
              <a:t>Tight coupling</a:t>
            </a:r>
          </a:p>
          <a:p>
            <a:r>
              <a:rPr lang="en-US" dirty="0" smtClean="0"/>
              <a:t>The SW components and layers are tightly coupled to each other. One cannot be changed independently of the other. Porting is affected.</a:t>
            </a:r>
            <a:endParaRPr kumimoji="0" lang="en-US" b="0" i="0" u="none" strike="noStrike" kern="0" cap="none" spc="0" normalizeH="0" baseline="0" noProof="0" dirty="0" smtClean="0">
              <a:ln>
                <a:noFill/>
              </a:ln>
              <a:solidFill>
                <a:srgbClr val="000000"/>
              </a:solidFill>
              <a:effectLst/>
              <a:uLnTx/>
              <a:uFillTx/>
            </a:endParaRPr>
          </a:p>
          <a:p>
            <a:endParaRPr lang="en-US" dirty="0" smtClean="0"/>
          </a:p>
        </p:txBody>
      </p:sp>
      <p:sp>
        <p:nvSpPr>
          <p:cNvPr id="4" name="Slide Number Placeholder 3"/>
          <p:cNvSpPr>
            <a:spLocks noGrp="1"/>
          </p:cNvSpPr>
          <p:nvPr>
            <p:ph type="sldNum" sz="quarter" idx="10"/>
          </p:nvPr>
        </p:nvSpPr>
        <p:spPr/>
        <p:txBody>
          <a:bodyPr/>
          <a:lstStyle/>
          <a:p>
            <a:fld id="{DFBFAADF-C486-456F-B831-2D9F59903D5E}" type="slidenum">
              <a:rPr lang="en-US" smtClean="0"/>
              <a:t>11</a:t>
            </a:fld>
            <a:endParaRPr lang="en-US"/>
          </a:p>
        </p:txBody>
      </p:sp>
    </p:spTree>
    <p:extLst>
      <p:ext uri="{BB962C8B-B14F-4D97-AF65-F5344CB8AC3E}">
        <p14:creationId xmlns:p14="http://schemas.microsoft.com/office/powerpoint/2010/main" val="424825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solidFill>
                  <a:schemeClr val="accent5"/>
                </a:solidFill>
              </a:rPr>
              <a:t>The sender/writer module owns and exports the interface, while the receiver/reader module imports it.</a:t>
            </a:r>
          </a:p>
          <a:p>
            <a:pPr marL="285750" indent="-285750">
              <a:buFont typeface="Arial" panose="020B0604020202020204" pitchFamily="34" charset="0"/>
              <a:buChar char="•"/>
            </a:pPr>
            <a:r>
              <a:rPr lang="en-US" sz="1200" dirty="0" smtClean="0">
                <a:solidFill>
                  <a:schemeClr val="accent5"/>
                </a:solidFill>
              </a:rPr>
              <a:t>At DGS the message concept shall be used to avoid conflicts (read and write conflict, conflict in case of variable dependency)</a:t>
            </a:r>
            <a:endParaRPr kumimoji="0" lang="en-US" sz="1200" b="0" i="0" u="none" strike="noStrike" kern="0" cap="none" spc="0" normalizeH="0" baseline="0" noProof="0" dirty="0" smtClean="0">
              <a:ln>
                <a:noFill/>
              </a:ln>
              <a:solidFill>
                <a:schemeClr val="accent5"/>
              </a:solidFill>
              <a:effectLst/>
              <a:uLnTx/>
              <a:uFillTx/>
            </a:endParaRPr>
          </a:p>
          <a:p>
            <a:pPr marL="285750" indent="-285750">
              <a:buFont typeface="Arial" panose="020B0604020202020204" pitchFamily="34" charset="0"/>
              <a:buChar char="•"/>
            </a:pPr>
            <a:r>
              <a:rPr lang="en-US" sz="1200" dirty="0" smtClean="0">
                <a:solidFill>
                  <a:schemeClr val="accent5"/>
                </a:solidFill>
              </a:rPr>
              <a:t>All shared global data which are written or read from different priority levels data consistency has to be assured. This means that for all multiple read and write access to global data possible interrupts need to be considered and solved</a:t>
            </a:r>
          </a:p>
          <a:p>
            <a:pPr marL="285750" indent="-285750">
              <a:buFont typeface="Arial" panose="020B0604020202020204" pitchFamily="34" charset="0"/>
              <a:buChar char="•"/>
            </a:pPr>
            <a:r>
              <a:rPr lang="en-US" sz="1200" dirty="0" smtClean="0">
                <a:solidFill>
                  <a:schemeClr val="accent5"/>
                </a:solidFill>
              </a:rPr>
              <a:t>Although using implicit mechanisms often improves code efficiency, this benefit must be weighed against the increased maintenance cost.</a:t>
            </a:r>
          </a:p>
          <a:p>
            <a:pPr marL="285750" indent="-285750">
              <a:buFont typeface="Arial" panose="020B0604020202020204" pitchFamily="34" charset="0"/>
              <a:buChar char="•"/>
            </a:pPr>
            <a:r>
              <a:rPr lang="en-US" sz="1200" dirty="0" smtClean="0">
                <a:solidFill>
                  <a:schemeClr val="accent5"/>
                </a:solidFill>
              </a:rPr>
              <a:t>SW components should exchange information via APIs (function calls) to reduce the complexity of the code and to avoid concurrency problems</a:t>
            </a:r>
          </a:p>
          <a:p>
            <a:endParaRPr lang="en-US" dirty="0" smtClean="0"/>
          </a:p>
        </p:txBody>
      </p:sp>
      <p:sp>
        <p:nvSpPr>
          <p:cNvPr id="4" name="Slide Number Placeholder 3"/>
          <p:cNvSpPr>
            <a:spLocks noGrp="1"/>
          </p:cNvSpPr>
          <p:nvPr>
            <p:ph type="sldNum" sz="quarter" idx="10"/>
          </p:nvPr>
        </p:nvSpPr>
        <p:spPr/>
        <p:txBody>
          <a:bodyPr/>
          <a:lstStyle/>
          <a:p>
            <a:fld id="{DFBFAADF-C486-456F-B831-2D9F59903D5E}" type="slidenum">
              <a:rPr lang="en-US" smtClean="0"/>
              <a:t>12</a:t>
            </a:fld>
            <a:endParaRPr lang="en-US"/>
          </a:p>
        </p:txBody>
      </p:sp>
    </p:spTree>
    <p:extLst>
      <p:ext uri="{BB962C8B-B14F-4D97-AF65-F5344CB8AC3E}">
        <p14:creationId xmlns:p14="http://schemas.microsoft.com/office/powerpoint/2010/main" val="216584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FC local variables which shall be measured</a:t>
            </a:r>
          </a:p>
          <a:p>
            <a:r>
              <a:rPr lang="en-US" sz="1200" b="0" i="0" u="none" strike="noStrike" kern="1200" baseline="0" dirty="0" smtClean="0">
                <a:solidFill>
                  <a:schemeClr val="tx1"/>
                </a:solidFill>
                <a:latin typeface="+mn-lt"/>
                <a:ea typeface="+mn-ea"/>
                <a:cs typeface="+mn-cs"/>
              </a:rPr>
              <a:t>- FC local variables are not exported to other components. They are only owned by the FC. In the C−code realization this means, that the</a:t>
            </a:r>
          </a:p>
          <a:p>
            <a:r>
              <a:rPr lang="en-US" sz="1200" b="0" i="0" u="none" strike="noStrike" kern="1200" baseline="0" dirty="0" smtClean="0">
                <a:solidFill>
                  <a:schemeClr val="tx1"/>
                </a:solidFill>
                <a:latin typeface="+mn-lt"/>
                <a:ea typeface="+mn-ea"/>
                <a:cs typeface="+mn-cs"/>
              </a:rPr>
              <a:t>variable is only referenced in the header of this FC, but not in another header.</a:t>
            </a:r>
          </a:p>
          <a:p>
            <a:r>
              <a:rPr lang="en-US" sz="1200" b="0" i="0" u="none" strike="noStrike" kern="1200" baseline="0" dirty="0" smtClean="0">
                <a:solidFill>
                  <a:schemeClr val="tx1"/>
                </a:solidFill>
                <a:latin typeface="+mn-lt"/>
                <a:ea typeface="+mn-ea"/>
                <a:cs typeface="+mn-cs"/>
              </a:rPr>
              <a:t>- During the SW−build a check assures that no other FC imports this variable, which is not exported.</a:t>
            </a:r>
          </a:p>
          <a:p>
            <a:r>
              <a:rPr lang="en-US" sz="1200" b="0" i="0" u="none" strike="noStrike" kern="1200" baseline="0" dirty="0" smtClean="0">
                <a:solidFill>
                  <a:schemeClr val="tx1"/>
                </a:solidFill>
                <a:latin typeface="+mn-lt"/>
                <a:ea typeface="+mn-ea"/>
                <a:cs typeface="+mn-cs"/>
              </a:rPr>
              <a:t>- If this variable is required for measurements in the calibration tool then it is specified in the global data dictionary in </a:t>
            </a:r>
            <a:r>
              <a:rPr lang="en-US" sz="1200" b="0" i="0" u="none" strike="noStrike" kern="1200" baseline="0" dirty="0" err="1" smtClean="0">
                <a:solidFill>
                  <a:schemeClr val="tx1"/>
                </a:solidFill>
                <a:latin typeface="+mn-lt"/>
                <a:ea typeface="+mn-ea"/>
                <a:cs typeface="+mn-cs"/>
              </a:rPr>
              <a:t>PaVast</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See Chapter</a:t>
            </a:r>
          </a:p>
          <a:p>
            <a:r>
              <a:rPr lang="en-US" sz="1200" b="0" i="1" u="none" strike="noStrike" kern="1200" baseline="0" dirty="0" smtClean="0">
                <a:solidFill>
                  <a:schemeClr val="tx1"/>
                </a:solidFill>
                <a:latin typeface="+mn-lt"/>
                <a:ea typeface="+mn-ea"/>
                <a:cs typeface="+mn-cs"/>
              </a:rPr>
              <a:t>7.6.2.4 "Local/Global data dictionary" p. 131</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File local variables used in different process priority levels</a:t>
            </a:r>
          </a:p>
          <a:p>
            <a:r>
              <a:rPr lang="en-US" sz="1200" b="0" i="0" u="none" strike="noStrike" kern="1200" baseline="0" dirty="0" smtClean="0">
                <a:solidFill>
                  <a:schemeClr val="tx1"/>
                </a:solidFill>
                <a:latin typeface="+mn-lt"/>
                <a:ea typeface="+mn-ea"/>
                <a:cs typeface="+mn-cs"/>
              </a:rPr>
              <a:t>If a file local variable is used in several processes with different priority levels then the variable is specified in </a:t>
            </a:r>
            <a:r>
              <a:rPr lang="en-US" sz="1200" b="0" i="0" u="none" strike="noStrike" kern="1200" baseline="0" dirty="0" err="1" smtClean="0">
                <a:solidFill>
                  <a:schemeClr val="tx1"/>
                </a:solidFill>
                <a:latin typeface="+mn-lt"/>
                <a:ea typeface="+mn-ea"/>
                <a:cs typeface="+mn-cs"/>
              </a:rPr>
              <a:t>PaVaSt</a:t>
            </a:r>
            <a:r>
              <a:rPr lang="en-US" sz="1200" b="0" i="0" u="none" strike="noStrike" kern="1200" baseline="0" dirty="0" smtClean="0">
                <a:solidFill>
                  <a:schemeClr val="tx1"/>
                </a:solidFill>
                <a:latin typeface="+mn-lt"/>
                <a:ea typeface="+mn-ea"/>
                <a:cs typeface="+mn-cs"/>
              </a:rPr>
              <a:t> as message to assure</a:t>
            </a:r>
          </a:p>
          <a:p>
            <a:r>
              <a:rPr lang="en-US" sz="1200" b="0" i="0" u="none" strike="noStrike" kern="1200" baseline="0" dirty="0" smtClean="0">
                <a:solidFill>
                  <a:schemeClr val="tx1"/>
                </a:solidFill>
                <a:latin typeface="+mn-lt"/>
                <a:ea typeface="+mn-ea"/>
                <a:cs typeface="+mn-cs"/>
              </a:rPr>
              <a:t>data consistency.</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File local variables (statics)</a:t>
            </a:r>
          </a:p>
          <a:p>
            <a:r>
              <a:rPr lang="en-US" sz="1200" b="0" i="0" u="none" strike="noStrike" kern="1200" baseline="0" dirty="0" smtClean="0">
                <a:solidFill>
                  <a:schemeClr val="tx1"/>
                </a:solidFill>
                <a:latin typeface="+mn-lt"/>
                <a:ea typeface="+mn-ea"/>
                <a:cs typeface="+mn-cs"/>
              </a:rPr>
              <a:t>If a file local variable is used inside several processes with the same priority and if the variable is not needed for measurement in the</a:t>
            </a:r>
          </a:p>
          <a:p>
            <a:r>
              <a:rPr lang="en-US" sz="1200" b="0" i="0" u="none" strike="noStrike" kern="1200" baseline="0" dirty="0" smtClean="0">
                <a:solidFill>
                  <a:schemeClr val="tx1"/>
                </a:solidFill>
                <a:latin typeface="+mn-lt"/>
                <a:ea typeface="+mn-ea"/>
                <a:cs typeface="+mn-cs"/>
              </a:rPr>
              <a:t>calibration tool then the variable shall be defined directly in the C−file. The storage class is then "static". In this case the variable has internal</a:t>
            </a:r>
          </a:p>
          <a:p>
            <a:r>
              <a:rPr lang="en-US" sz="1200" b="0" i="0" u="none" strike="noStrike" kern="1200" baseline="0" dirty="0" smtClean="0">
                <a:solidFill>
                  <a:schemeClr val="tx1"/>
                </a:solidFill>
                <a:latin typeface="+mn-lt"/>
                <a:ea typeface="+mn-ea"/>
                <a:cs typeface="+mn-cs"/>
              </a:rPr>
              <a:t>linkage. Other functional components can not access this variable.</a:t>
            </a:r>
          </a:p>
          <a:p>
            <a:r>
              <a:rPr lang="en-US" sz="1200" b="0" i="0" u="none" strike="noStrike" kern="1200" baseline="0" dirty="0" smtClean="0">
                <a:solidFill>
                  <a:schemeClr val="tx1"/>
                </a:solidFill>
                <a:latin typeface="+mn-lt"/>
                <a:ea typeface="+mn-ea"/>
                <a:cs typeface="+mn-cs"/>
              </a:rPr>
              <a:t>Without explicit #pragma shell the variable is located in the "default" section in memory.</a:t>
            </a:r>
            <a:endParaRPr lang="en-US" dirty="0"/>
          </a:p>
        </p:txBody>
      </p:sp>
      <p:sp>
        <p:nvSpPr>
          <p:cNvPr id="4" name="Slide Number Placeholder 3"/>
          <p:cNvSpPr>
            <a:spLocks noGrp="1"/>
          </p:cNvSpPr>
          <p:nvPr>
            <p:ph type="sldNum" sz="quarter" idx="10"/>
          </p:nvPr>
        </p:nvSpPr>
        <p:spPr/>
        <p:txBody>
          <a:bodyPr/>
          <a:lstStyle/>
          <a:p>
            <a:fld id="{DFBFAADF-C486-456F-B831-2D9F59903D5E}" type="slidenum">
              <a:rPr lang="en-US" smtClean="0"/>
              <a:t>13</a:t>
            </a:fld>
            <a:endParaRPr lang="en-US"/>
          </a:p>
        </p:txBody>
      </p:sp>
    </p:spTree>
    <p:extLst>
      <p:ext uri="{BB962C8B-B14F-4D97-AF65-F5344CB8AC3E}">
        <p14:creationId xmlns:p14="http://schemas.microsoft.com/office/powerpoint/2010/main" val="483328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Process local variables</a:t>
            </a:r>
          </a:p>
          <a:p>
            <a:r>
              <a:rPr lang="en-US" sz="1200" b="0" i="0" u="none" strike="noStrike" kern="1200" baseline="0" dirty="0" smtClean="0">
                <a:solidFill>
                  <a:schemeClr val="tx1"/>
                </a:solidFill>
                <a:latin typeface="+mn-lt"/>
                <a:ea typeface="+mn-ea"/>
                <a:cs typeface="+mn-cs"/>
              </a:rPr>
              <a:t>Process local variables are defined at block scope (process−level, (C−)function−level or method−level) in the C−file. These variables are not</a:t>
            </a:r>
          </a:p>
          <a:p>
            <a:r>
              <a:rPr lang="en-US" sz="1200" b="0" i="0" u="none" strike="noStrike" kern="1200" baseline="0" dirty="0" smtClean="0">
                <a:solidFill>
                  <a:schemeClr val="tx1"/>
                </a:solidFill>
                <a:latin typeface="+mn-lt"/>
                <a:ea typeface="+mn-ea"/>
                <a:cs typeface="+mn-cs"/>
              </a:rPr>
              <a:t>specified via </a:t>
            </a:r>
            <a:r>
              <a:rPr lang="en-US" sz="1200" b="0" i="0" u="none" strike="noStrike" kern="1200" baseline="0" dirty="0" err="1" smtClean="0">
                <a:solidFill>
                  <a:schemeClr val="tx1"/>
                </a:solidFill>
                <a:latin typeface="+mn-lt"/>
                <a:ea typeface="+mn-ea"/>
                <a:cs typeface="+mn-cs"/>
              </a:rPr>
              <a:t>PaVaSt</a:t>
            </a:r>
            <a:r>
              <a:rPr lang="en-US" sz="1200" b="0" i="0" u="none" strike="noStrike" kern="1200" baseline="0" dirty="0" smtClean="0">
                <a:solidFill>
                  <a:schemeClr val="tx1"/>
                </a:solidFill>
                <a:latin typeface="+mn-lt"/>
                <a:ea typeface="+mn-ea"/>
                <a:cs typeface="+mn-cs"/>
              </a:rPr>
              <a:t>. They do not use storage and their value is undefined after the program has returned from the block. These variables</a:t>
            </a:r>
          </a:p>
          <a:p>
            <a:r>
              <a:rPr lang="en-US" sz="1200" b="0" i="0" u="none" strike="noStrike" kern="1200" baseline="0" dirty="0" smtClean="0">
                <a:solidFill>
                  <a:schemeClr val="tx1"/>
                </a:solidFill>
                <a:latin typeface="+mn-lt"/>
                <a:ea typeface="+mn-ea"/>
                <a:cs typeface="+mn-cs"/>
              </a:rPr>
              <a:t>have to be assigned before usage.</a:t>
            </a:r>
            <a:endParaRPr lang="en-US" dirty="0"/>
          </a:p>
        </p:txBody>
      </p:sp>
      <p:sp>
        <p:nvSpPr>
          <p:cNvPr id="4" name="Slide Number Placeholder 3"/>
          <p:cNvSpPr>
            <a:spLocks noGrp="1"/>
          </p:cNvSpPr>
          <p:nvPr>
            <p:ph type="sldNum" sz="quarter" idx="10"/>
          </p:nvPr>
        </p:nvSpPr>
        <p:spPr/>
        <p:txBody>
          <a:bodyPr/>
          <a:lstStyle/>
          <a:p>
            <a:fld id="{DFBFAADF-C486-456F-B831-2D9F59903D5E}" type="slidenum">
              <a:rPr lang="en-US" smtClean="0"/>
              <a:t>14</a:t>
            </a:fld>
            <a:endParaRPr lang="en-US"/>
          </a:p>
        </p:txBody>
      </p:sp>
    </p:spTree>
    <p:extLst>
      <p:ext uri="{BB962C8B-B14F-4D97-AF65-F5344CB8AC3E}">
        <p14:creationId xmlns:p14="http://schemas.microsoft.com/office/powerpoint/2010/main" val="3644398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08576" indent="0" algn="ctr">
              <a:buNone/>
              <a:defRPr sz="1350"/>
            </a:lvl2pPr>
            <a:lvl3pPr marL="617152" indent="0" algn="ctr">
              <a:buNone/>
              <a:defRPr sz="1215"/>
            </a:lvl3pPr>
            <a:lvl4pPr marL="925728" indent="0" algn="ctr">
              <a:buNone/>
              <a:defRPr sz="1080"/>
            </a:lvl4pPr>
            <a:lvl5pPr marL="1234304" indent="0" algn="ctr">
              <a:buNone/>
              <a:defRPr sz="1080"/>
            </a:lvl5pPr>
            <a:lvl6pPr marL="1542879" indent="0" algn="ctr">
              <a:buNone/>
              <a:defRPr sz="1080"/>
            </a:lvl6pPr>
            <a:lvl7pPr marL="1851455" indent="0" algn="ctr">
              <a:buNone/>
              <a:defRPr sz="1080"/>
            </a:lvl7pPr>
            <a:lvl8pPr marL="2160032" indent="0" algn="ctr">
              <a:buNone/>
              <a:defRPr sz="1080"/>
            </a:lvl8pPr>
            <a:lvl9pPr marL="2468607" indent="0" algn="ctr">
              <a:buNone/>
              <a:defRPr sz="108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50840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54694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625" y="328614"/>
            <a:ext cx="1773238"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565152" y="328614"/>
            <a:ext cx="5172075"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52931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171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4270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6" y="1538290"/>
            <a:ext cx="7096125" cy="2566987"/>
          </a:xfrm>
        </p:spPr>
        <p:txBody>
          <a:bodyPr anchor="b"/>
          <a:lstStyle>
            <a:lvl1pPr>
              <a:defRPr sz="4049"/>
            </a:lvl1pPr>
          </a:lstStyle>
          <a:p>
            <a:r>
              <a:rPr lang="en-US" smtClean="0"/>
              <a:t>Click to edit Master title style</a:t>
            </a:r>
            <a:endParaRPr lang="de-DE"/>
          </a:p>
        </p:txBody>
      </p:sp>
      <p:sp>
        <p:nvSpPr>
          <p:cNvPr id="3" name="Text Placeholder 2"/>
          <p:cNvSpPr>
            <a:spLocks noGrp="1"/>
          </p:cNvSpPr>
          <p:nvPr>
            <p:ph type="body" idx="1"/>
          </p:nvPr>
        </p:nvSpPr>
        <p:spPr>
          <a:xfrm>
            <a:off x="561976" y="4129088"/>
            <a:ext cx="7096125" cy="1350962"/>
          </a:xfrm>
        </p:spPr>
        <p:txBody>
          <a:bodyPr/>
          <a:lstStyle>
            <a:lvl1pPr marL="0" indent="0">
              <a:buNone/>
              <a:defRPr sz="1620">
                <a:solidFill>
                  <a:schemeClr val="tx1">
                    <a:tint val="75000"/>
                  </a:schemeClr>
                </a:solidFill>
              </a:defRPr>
            </a:lvl1pPr>
            <a:lvl2pPr marL="308576" indent="0">
              <a:buNone/>
              <a:defRPr sz="1350">
                <a:solidFill>
                  <a:schemeClr val="tx1">
                    <a:tint val="75000"/>
                  </a:schemeClr>
                </a:solidFill>
              </a:defRPr>
            </a:lvl2pPr>
            <a:lvl3pPr marL="617152" indent="0">
              <a:buNone/>
              <a:defRPr sz="1215">
                <a:solidFill>
                  <a:schemeClr val="tx1">
                    <a:tint val="75000"/>
                  </a:schemeClr>
                </a:solidFill>
              </a:defRPr>
            </a:lvl3pPr>
            <a:lvl4pPr marL="925728" indent="0">
              <a:buNone/>
              <a:defRPr sz="1080">
                <a:solidFill>
                  <a:schemeClr val="tx1">
                    <a:tint val="75000"/>
                  </a:schemeClr>
                </a:solidFill>
              </a:defRPr>
            </a:lvl4pPr>
            <a:lvl5pPr marL="1234304" indent="0">
              <a:buNone/>
              <a:defRPr sz="1080">
                <a:solidFill>
                  <a:schemeClr val="tx1">
                    <a:tint val="75000"/>
                  </a:schemeClr>
                </a:solidFill>
              </a:defRPr>
            </a:lvl5pPr>
            <a:lvl6pPr marL="1542879" indent="0">
              <a:buNone/>
              <a:defRPr sz="1080">
                <a:solidFill>
                  <a:schemeClr val="tx1">
                    <a:tint val="75000"/>
                  </a:schemeClr>
                </a:solidFill>
              </a:defRPr>
            </a:lvl6pPr>
            <a:lvl7pPr marL="1851455" indent="0">
              <a:buNone/>
              <a:defRPr sz="1080">
                <a:solidFill>
                  <a:schemeClr val="tx1">
                    <a:tint val="75000"/>
                  </a:schemeClr>
                </a:solidFill>
              </a:defRPr>
            </a:lvl7pPr>
            <a:lvl8pPr marL="2160032" indent="0">
              <a:buNone/>
              <a:defRPr sz="1080">
                <a:solidFill>
                  <a:schemeClr val="tx1">
                    <a:tint val="75000"/>
                  </a:schemeClr>
                </a:solidFill>
              </a:defRPr>
            </a:lvl8pPr>
            <a:lvl9pPr marL="2468607" indent="0">
              <a:buNone/>
              <a:defRPr sz="1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67637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259200" y="1296000"/>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320001" y="1295999"/>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70620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740" y="328613"/>
            <a:ext cx="7096125"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566740" y="1512888"/>
            <a:ext cx="3481387"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4" name="Content Placeholder 3"/>
          <p:cNvSpPr>
            <a:spLocks noGrp="1"/>
          </p:cNvSpPr>
          <p:nvPr>
            <p:ph sz="half" idx="2"/>
          </p:nvPr>
        </p:nvSpPr>
        <p:spPr>
          <a:xfrm>
            <a:off x="566740" y="2254251"/>
            <a:ext cx="348138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4165600" y="1512888"/>
            <a:ext cx="3497263"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6" name="Content Placeholder 5"/>
          <p:cNvSpPr>
            <a:spLocks noGrp="1"/>
          </p:cNvSpPr>
          <p:nvPr>
            <p:ph sz="quarter" idx="4"/>
          </p:nvPr>
        </p:nvSpPr>
        <p:spPr>
          <a:xfrm>
            <a:off x="4165600" y="2254251"/>
            <a:ext cx="3497263"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0216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415506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37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Content Placeholder 2"/>
          <p:cNvSpPr>
            <a:spLocks noGrp="1"/>
          </p:cNvSpPr>
          <p:nvPr>
            <p:ph idx="1"/>
          </p:nvPr>
        </p:nvSpPr>
        <p:spPr>
          <a:xfrm>
            <a:off x="3497263" y="889001"/>
            <a:ext cx="4165600" cy="4384675"/>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104396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Picture Placeholder 2"/>
          <p:cNvSpPr>
            <a:spLocks noGrp="1"/>
          </p:cNvSpPr>
          <p:nvPr>
            <p:ph type="pic" idx="1"/>
          </p:nvPr>
        </p:nvSpPr>
        <p:spPr>
          <a:xfrm>
            <a:off x="3497263" y="889001"/>
            <a:ext cx="4165600" cy="4384675"/>
          </a:xfrm>
        </p:spPr>
        <p:txBody>
          <a:bodyPr/>
          <a:lstStyle>
            <a:lvl1pPr marL="0" indent="0">
              <a:buNone/>
              <a:defRPr sz="2160"/>
            </a:lvl1pPr>
            <a:lvl2pPr marL="308576" indent="0">
              <a:buNone/>
              <a:defRPr sz="1890"/>
            </a:lvl2pPr>
            <a:lvl3pPr marL="617152" indent="0">
              <a:buNone/>
              <a:defRPr sz="1620"/>
            </a:lvl3pPr>
            <a:lvl4pPr marL="925728" indent="0">
              <a:buNone/>
              <a:defRPr sz="1350"/>
            </a:lvl4pPr>
            <a:lvl5pPr marL="1234304" indent="0">
              <a:buNone/>
              <a:defRPr sz="1350"/>
            </a:lvl5pPr>
            <a:lvl6pPr marL="1542879" indent="0">
              <a:buNone/>
              <a:defRPr sz="1350"/>
            </a:lvl6pPr>
            <a:lvl7pPr marL="1851455" indent="0">
              <a:buNone/>
              <a:defRPr sz="1350"/>
            </a:lvl7pPr>
            <a:lvl8pPr marL="2160032" indent="0">
              <a:buNone/>
              <a:defRPr sz="1350"/>
            </a:lvl8pPr>
            <a:lvl9pPr marL="2468607" indent="0">
              <a:buNone/>
              <a:defRPr sz="1350"/>
            </a:lvl9pPr>
          </a:lstStyle>
          <a:p>
            <a:r>
              <a:rPr lang="en-US" smtClean="0"/>
              <a:t>Click icon to add picture</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39026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6166800"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259201" y="1296000"/>
            <a:ext cx="77076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822833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40303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17152"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617152"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508000" indent="-274320" algn="l" defTabSz="617152"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anose="020B0604020202020204" pitchFamily="34" charset="0"/>
          <a:ea typeface="+mn-ea"/>
          <a:cs typeface="+mn-cs"/>
        </a:defRPr>
      </a:lvl2pPr>
      <a:lvl3pPr marL="730250" indent="-204470" algn="l" defTabSz="617152" rtl="0" eaLnBrk="1" latinLnBrk="0" hangingPunct="1">
        <a:lnSpc>
          <a:spcPct val="1020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932180" indent="-184150" algn="l" defTabSz="617152" rtl="0" eaLnBrk="1" latinLnBrk="0" hangingPunct="1">
        <a:lnSpc>
          <a:spcPct val="1030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617152" rtl="0" eaLnBrk="1" latinLnBrk="0" hangingPunct="1">
        <a:defRPr sz="1215" kern="1200">
          <a:solidFill>
            <a:schemeClr val="tx1"/>
          </a:solidFill>
          <a:latin typeface="+mn-lt"/>
          <a:ea typeface="+mn-ea"/>
          <a:cs typeface="+mn-cs"/>
        </a:defRPr>
      </a:lvl1pPr>
      <a:lvl2pPr marL="308576" algn="l" defTabSz="617152" rtl="0" eaLnBrk="1" latinLnBrk="0" hangingPunct="1">
        <a:defRPr sz="1215" kern="1200">
          <a:solidFill>
            <a:schemeClr val="tx1"/>
          </a:solidFill>
          <a:latin typeface="+mn-lt"/>
          <a:ea typeface="+mn-ea"/>
          <a:cs typeface="+mn-cs"/>
        </a:defRPr>
      </a:lvl2pPr>
      <a:lvl3pPr marL="617152" algn="l" defTabSz="617152" rtl="0" eaLnBrk="1" latinLnBrk="0" hangingPunct="1">
        <a:defRPr sz="1215" kern="1200">
          <a:solidFill>
            <a:schemeClr val="tx1"/>
          </a:solidFill>
          <a:latin typeface="+mn-lt"/>
          <a:ea typeface="+mn-ea"/>
          <a:cs typeface="+mn-cs"/>
        </a:defRPr>
      </a:lvl3pPr>
      <a:lvl4pPr marL="925728" algn="l" defTabSz="617152" rtl="0" eaLnBrk="1" latinLnBrk="0" hangingPunct="1">
        <a:defRPr sz="1215" kern="1200">
          <a:solidFill>
            <a:schemeClr val="tx1"/>
          </a:solidFill>
          <a:latin typeface="+mn-lt"/>
          <a:ea typeface="+mn-ea"/>
          <a:cs typeface="+mn-cs"/>
        </a:defRPr>
      </a:lvl4pPr>
      <a:lvl5pPr marL="1234304" algn="l" defTabSz="617152" rtl="0" eaLnBrk="1" latinLnBrk="0" hangingPunct="1">
        <a:defRPr sz="1215" kern="1200">
          <a:solidFill>
            <a:schemeClr val="tx1"/>
          </a:solidFill>
          <a:latin typeface="+mn-lt"/>
          <a:ea typeface="+mn-ea"/>
          <a:cs typeface="+mn-cs"/>
        </a:defRPr>
      </a:lvl5pPr>
      <a:lvl6pPr marL="1542879" algn="l" defTabSz="617152" rtl="0" eaLnBrk="1" latinLnBrk="0" hangingPunct="1">
        <a:defRPr sz="1215" kern="1200">
          <a:solidFill>
            <a:schemeClr val="tx1"/>
          </a:solidFill>
          <a:latin typeface="+mn-lt"/>
          <a:ea typeface="+mn-ea"/>
          <a:cs typeface="+mn-cs"/>
        </a:defRPr>
      </a:lvl6pPr>
      <a:lvl7pPr marL="1851455" algn="l" defTabSz="617152" rtl="0" eaLnBrk="1" latinLnBrk="0" hangingPunct="1">
        <a:defRPr sz="1215" kern="1200">
          <a:solidFill>
            <a:schemeClr val="tx1"/>
          </a:solidFill>
          <a:latin typeface="+mn-lt"/>
          <a:ea typeface="+mn-ea"/>
          <a:cs typeface="+mn-cs"/>
        </a:defRPr>
      </a:lvl7pPr>
      <a:lvl8pPr marL="2160032" algn="l" defTabSz="617152" rtl="0" eaLnBrk="1" latinLnBrk="0" hangingPunct="1">
        <a:defRPr sz="1215" kern="1200">
          <a:solidFill>
            <a:schemeClr val="tx1"/>
          </a:solidFill>
          <a:latin typeface="+mn-lt"/>
          <a:ea typeface="+mn-ea"/>
          <a:cs typeface="+mn-cs"/>
        </a:defRPr>
      </a:lvl8pPr>
      <a:lvl9pPr marL="2468607" algn="l" defTabSz="617152"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emf"/><Relationship Id="rId5" Type="http://schemas.openxmlformats.org/officeDocument/2006/relationships/slideLayout" Target="../slideLayouts/slideLayout1.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notesSlide" Target="../notesSlides/notesSlide1.xml"/><Relationship Id="rId4" Type="http://schemas.openxmlformats.org/officeDocument/2006/relationships/tags" Target="../tags/tag77.xml"/><Relationship Id="rId9"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10" Type="http://schemas.openxmlformats.org/officeDocument/2006/relationships/notesSlide" Target="../notesSlides/notesSlide2.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notesSlide" Target="../notesSlides/notesSlide3.xml"/><Relationship Id="rId4" Type="http://schemas.openxmlformats.org/officeDocument/2006/relationships/tags" Target="../tags/tag93.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notesSlide" Target="../notesSlides/notesSlide4.xml"/><Relationship Id="rId5" Type="http://schemas.openxmlformats.org/officeDocument/2006/relationships/tags" Target="../tags/tag102.xml"/><Relationship Id="rId10" Type="http://schemas.openxmlformats.org/officeDocument/2006/relationships/slideLayout" Target="../slideLayouts/slideLayout2.xml"/><Relationship Id="rId4" Type="http://schemas.openxmlformats.org/officeDocument/2006/relationships/tags" Target="../tags/tag101.xml"/><Relationship Id="rId9" Type="http://schemas.openxmlformats.org/officeDocument/2006/relationships/tags" Target="../tags/tag106.xml"/></Relationships>
</file>

<file path=ppt/slides/_rels/slide14.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4.png"/><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notesSlide" Target="../notesSlides/notesSlide5.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slideLayout" Target="../slideLayouts/slideLayout2.xml"/><Relationship Id="rId5" Type="http://schemas.openxmlformats.org/officeDocument/2006/relationships/tags" Target="../tags/tag111.xml"/><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diagramColors" Target="../diagrams/colors1.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diagramQuickStyle" Target="../diagrams/quickStyle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diagramLayout" Target="../diagrams/layout1.xml"/><Relationship Id="rId5" Type="http://schemas.openxmlformats.org/officeDocument/2006/relationships/tags" Target="../tags/tag14.xml"/><Relationship Id="rId10" Type="http://schemas.openxmlformats.org/officeDocument/2006/relationships/diagramData" Target="../diagrams/data1.xml"/><Relationship Id="rId4" Type="http://schemas.openxmlformats.org/officeDocument/2006/relationships/tags" Target="../tags/tag13.xml"/><Relationship Id="rId9" Type="http://schemas.openxmlformats.org/officeDocument/2006/relationships/slideLayout" Target="../slideLayouts/slideLayout2.xml"/><Relationship Id="rId14"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0163"/>
        </a:solidFill>
        <a:effectLst/>
      </p:bgPr>
    </p:bg>
    <p:spTree>
      <p:nvGrpSpPr>
        <p:cNvPr id="1" name=""/>
        <p:cNvGrpSpPr/>
        <p:nvPr/>
      </p:nvGrpSpPr>
      <p:grpSpPr>
        <a:xfrm>
          <a:off x="0" y="0"/>
          <a:ext cx="0" cy="0"/>
          <a:chOff x="0" y="0"/>
          <a:chExt cx="0" cy="0"/>
        </a:xfrm>
      </p:grpSpPr>
      <p:pic>
        <p:nvPicPr>
          <p:cNvPr id="5" name="Picture 4"/>
          <p:cNvPicPr>
            <a:picLocks/>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809879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4"/>
            </p:custDataLst>
          </p:nvPr>
        </p:nvSpPr>
        <p:spPr>
          <a:xfrm>
            <a:off x="259080" y="259080"/>
            <a:ext cx="7277100" cy="5204460"/>
          </a:xfrm>
          <a:effectLst/>
          <a:extLst>
            <a:ext uri="{53640926-AAD7-44D8-BBD7-CCE9431645EC}">
              <a14:shadowObscured xmlns:a14="http://schemas.microsoft.com/office/drawing/2010/main"/>
            </a:ext>
          </a:extLst>
        </p:spPr>
        <p:txBody>
          <a:bodyPr wrap="square" lIns="0" tIns="0" rIns="0" bIns="0" anchor="t">
            <a:noAutofit/>
          </a:bodyPr>
          <a:lstStyle/>
          <a:p>
            <a:pPr>
              <a:lnSpc>
                <a:spcPct val="100000"/>
              </a:lnSpc>
            </a:pPr>
            <a:r>
              <a:rPr lang="en-US" sz="4000" dirty="0" smtClean="0"/>
              <a:t> </a:t>
            </a:r>
            <a:br>
              <a:rPr lang="en-US" sz="4000" dirty="0" smtClean="0"/>
            </a:br>
            <a:r>
              <a:rPr lang="en-US" sz="4000" dirty="0"/>
              <a:t/>
            </a:r>
            <a:br>
              <a:rPr lang="en-US" sz="4000" dirty="0"/>
            </a:br>
            <a:r>
              <a:rPr lang="en-US" sz="4000" dirty="0" smtClean="0"/>
              <a:t/>
            </a:r>
            <a:br>
              <a:rPr lang="en-US" sz="4000" dirty="0" smtClean="0"/>
            </a:br>
            <a:r>
              <a:rPr lang="en-US" sz="4000" dirty="0" smtClean="0"/>
              <a:t> DGS </a:t>
            </a:r>
            <a:r>
              <a:rPr lang="en-US" sz="4000" dirty="0"/>
              <a:t>Coding </a:t>
            </a:r>
            <a:r>
              <a:rPr lang="en-US" sz="4000" dirty="0" smtClean="0"/>
              <a:t>Guidelines</a:t>
            </a:r>
            <a:r>
              <a:rPr lang="en-US" sz="6000" dirty="0" smtClean="0"/>
              <a:t/>
            </a:r>
            <a:br>
              <a:rPr lang="en-US" sz="6000" dirty="0" smtClean="0"/>
            </a:br>
            <a:r>
              <a:rPr lang="en-US" sz="2000" dirty="0" smtClean="0"/>
              <a:t>					Variables </a:t>
            </a:r>
            <a:r>
              <a:rPr lang="en-US" sz="2000" dirty="0"/>
              <a:t>and Messages</a:t>
            </a:r>
            <a:r>
              <a:rPr lang="en-US" sz="6000" dirty="0"/>
              <a:t/>
            </a:r>
            <a:br>
              <a:rPr lang="en-US" sz="6000" dirty="0"/>
            </a:br>
            <a:endParaRPr lang="en-US" sz="6000" dirty="0"/>
          </a:p>
        </p:txBody>
      </p:sp>
    </p:spTree>
    <p:custDataLst>
      <p:tags r:id="rId1"/>
    </p:custDataLst>
    <p:extLst>
      <p:ext uri="{BB962C8B-B14F-4D97-AF65-F5344CB8AC3E}">
        <p14:creationId xmlns:p14="http://schemas.microsoft.com/office/powerpoint/2010/main" val="7246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70" name="TextBox 69"/>
          <p:cNvSpPr txBox="1"/>
          <p:nvPr>
            <p:custDataLst>
              <p:tags r:id="rId6"/>
            </p:custDataLst>
          </p:nvPr>
        </p:nvSpPr>
        <p:spPr>
          <a:xfrm>
            <a:off x="6439546" y="3662367"/>
            <a:ext cx="875654" cy="34820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
        <p:nvSpPr>
          <p:cNvPr id="5" name="Title 4"/>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4000" dirty="0" smtClean="0">
                <a:solidFill>
                  <a:srgbClr val="A80163"/>
                </a:solidFill>
              </a:rPr>
              <a:t>6.5.3 Shared </a:t>
            </a:r>
            <a:r>
              <a:rPr lang="en-US" sz="4000" dirty="0">
                <a:solidFill>
                  <a:srgbClr val="A80163"/>
                </a:solidFill>
              </a:rPr>
              <a:t>global data</a:t>
            </a:r>
          </a:p>
        </p:txBody>
      </p:sp>
      <p:sp>
        <p:nvSpPr>
          <p:cNvPr id="2" name="TextBox 1"/>
          <p:cNvSpPr txBox="1"/>
          <p:nvPr>
            <p:custDataLst>
              <p:tags r:id="rId8"/>
            </p:custDataLst>
          </p:nvPr>
        </p:nvSpPr>
        <p:spPr>
          <a:xfrm>
            <a:off x="112542" y="1853841"/>
            <a:ext cx="8115470" cy="3069852"/>
          </a:xfrm>
          <a:prstGeom prst="rect">
            <a:avLst/>
          </a:prstGeom>
          <a:noFill/>
        </p:spPr>
        <p:txBody>
          <a:bodyPr wrap="square" lIns="0" tIns="0" rIns="0" bIns="0" rtlCol="0">
            <a:noAutofit/>
          </a:bodyPr>
          <a:lstStyle/>
          <a:p>
            <a:pPr marL="285750" indent="-285750">
              <a:lnSpc>
                <a:spcPts val="2300"/>
              </a:lnSpc>
              <a:spcBef>
                <a:spcPts val="500"/>
              </a:spcBef>
              <a:buFont typeface="Arial" panose="020B0604020202020204" pitchFamily="34" charset="0"/>
              <a:buChar char="•"/>
            </a:pPr>
            <a:r>
              <a:rPr lang="en-US" sz="2000" dirty="0" smtClean="0">
                <a:solidFill>
                  <a:schemeClr val="accent5"/>
                </a:solidFill>
              </a:rPr>
              <a:t>Interfaces between SW components are global variables.</a:t>
            </a:r>
          </a:p>
          <a:p>
            <a:pPr marL="285750" indent="-285750">
              <a:lnSpc>
                <a:spcPts val="2300"/>
              </a:lnSpc>
              <a:spcBef>
                <a:spcPts val="500"/>
              </a:spcBef>
              <a:buFont typeface="Arial" panose="020B0604020202020204" pitchFamily="34" charset="0"/>
              <a:buChar char="•"/>
            </a:pPr>
            <a:endParaRPr lang="en-US" sz="2000" dirty="0" smtClean="0">
              <a:solidFill>
                <a:schemeClr val="accent5"/>
              </a:solidFill>
            </a:endParaRPr>
          </a:p>
          <a:p>
            <a:pPr marL="285750" indent="-285750">
              <a:lnSpc>
                <a:spcPts val="2300"/>
              </a:lnSpc>
              <a:spcBef>
                <a:spcPts val="500"/>
              </a:spcBef>
              <a:buFont typeface="Arial" panose="020B0604020202020204" pitchFamily="34" charset="0"/>
              <a:buChar char="•"/>
            </a:pPr>
            <a:r>
              <a:rPr lang="en-US" sz="2000" dirty="0" smtClean="0">
                <a:solidFill>
                  <a:schemeClr val="accent5"/>
                </a:solidFill>
              </a:rPr>
              <a:t>The interfaces for application SW are defined in </a:t>
            </a:r>
            <a:r>
              <a:rPr lang="en-US" sz="2000" dirty="0" err="1" smtClean="0">
                <a:solidFill>
                  <a:schemeClr val="accent5"/>
                </a:solidFill>
              </a:rPr>
              <a:t>PaVaSt</a:t>
            </a:r>
            <a:r>
              <a:rPr lang="en-US" sz="2000" dirty="0" smtClean="0">
                <a:solidFill>
                  <a:schemeClr val="accent5"/>
                </a:solidFill>
              </a:rPr>
              <a:t> files and from there are processed to A2L and header files</a:t>
            </a:r>
          </a:p>
          <a:p>
            <a:pPr marL="285750" indent="-285750">
              <a:lnSpc>
                <a:spcPts val="2300"/>
              </a:lnSpc>
              <a:spcBef>
                <a:spcPts val="500"/>
              </a:spcBef>
              <a:buFont typeface="Arial" panose="020B0604020202020204" pitchFamily="34" charset="0"/>
              <a:buChar char="•"/>
            </a:pPr>
            <a:endParaRPr lang="en-US" sz="2000" dirty="0" smtClean="0">
              <a:solidFill>
                <a:schemeClr val="accent5"/>
              </a:solidFill>
            </a:endParaRPr>
          </a:p>
          <a:p>
            <a:pPr marL="285750" indent="-285750">
              <a:lnSpc>
                <a:spcPts val="2300"/>
              </a:lnSpc>
              <a:spcBef>
                <a:spcPts val="500"/>
              </a:spcBef>
              <a:buFont typeface="Arial" panose="020B0604020202020204" pitchFamily="34" charset="0"/>
              <a:buChar char="•"/>
            </a:pPr>
            <a:r>
              <a:rPr lang="en-US" sz="2000" kern="0" dirty="0" smtClean="0">
                <a:solidFill>
                  <a:schemeClr val="accent5"/>
                </a:solidFill>
              </a:rPr>
              <a:t>Software of the layers which are more close to hardware often use global data for better run−time behavior or more comfort when testing the software.</a:t>
            </a:r>
            <a:endParaRPr kumimoji="0" lang="en-US" sz="2000" b="0" i="0" u="none" strike="noStrike" kern="0" cap="none" spc="0" normalizeH="0" baseline="0" noProof="0" dirty="0" smtClean="0">
              <a:ln>
                <a:noFill/>
              </a:ln>
              <a:solidFill>
                <a:schemeClr val="accent5"/>
              </a:solidFill>
              <a:effectLst/>
              <a:uLnTx/>
              <a:uFillTx/>
            </a:endParaRPr>
          </a:p>
        </p:txBody>
      </p:sp>
    </p:spTree>
    <p:custDataLst>
      <p:tags r:id="rId1"/>
    </p:custDataLst>
    <p:extLst>
      <p:ext uri="{BB962C8B-B14F-4D97-AF65-F5344CB8AC3E}">
        <p14:creationId xmlns:p14="http://schemas.microsoft.com/office/powerpoint/2010/main" val="10417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70" name="TextBox 69"/>
          <p:cNvSpPr txBox="1"/>
          <p:nvPr>
            <p:custDataLst>
              <p:tags r:id="rId6"/>
            </p:custDataLst>
          </p:nvPr>
        </p:nvSpPr>
        <p:spPr>
          <a:xfrm>
            <a:off x="6439546" y="3662367"/>
            <a:ext cx="875654" cy="34820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
        <p:nvSpPr>
          <p:cNvPr id="5" name="Title 4"/>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Known problems with global variables</a:t>
            </a:r>
          </a:p>
        </p:txBody>
      </p:sp>
      <p:sp>
        <p:nvSpPr>
          <p:cNvPr id="2" name="TextBox 1"/>
          <p:cNvSpPr txBox="1"/>
          <p:nvPr>
            <p:custDataLst>
              <p:tags r:id="rId8"/>
            </p:custDataLst>
          </p:nvPr>
        </p:nvSpPr>
        <p:spPr>
          <a:xfrm>
            <a:off x="259081" y="1513839"/>
            <a:ext cx="7708900" cy="3766822"/>
          </a:xfrm>
          <a:prstGeom prst="rect">
            <a:avLst/>
          </a:prstGeom>
          <a:noFill/>
        </p:spPr>
        <p:txBody>
          <a:bodyPr wrap="square" lIns="0" tIns="0" rIns="0" bIns="0" rtlCol="0">
            <a:noAutofit/>
          </a:bodyPr>
          <a:lstStyle/>
          <a:p>
            <a:pPr marL="285750" indent="-285750">
              <a:buFont typeface="Arial" panose="020B0604020202020204" pitchFamily="34" charset="0"/>
              <a:buChar char="•"/>
            </a:pPr>
            <a:endParaRPr lang="en-US" sz="2400" dirty="0" smtClean="0">
              <a:solidFill>
                <a:schemeClr val="accent5"/>
              </a:solidFill>
            </a:endParaRPr>
          </a:p>
          <a:p>
            <a:pPr marL="285750" indent="-285750">
              <a:buFont typeface="Arial" panose="020B0604020202020204" pitchFamily="34" charset="0"/>
              <a:buChar char="•"/>
            </a:pPr>
            <a:r>
              <a:rPr lang="en-US" sz="2400" dirty="0" smtClean="0">
                <a:solidFill>
                  <a:schemeClr val="accent5"/>
                </a:solidFill>
              </a:rPr>
              <a:t>Concurrency issues</a:t>
            </a:r>
          </a:p>
          <a:p>
            <a:pPr marL="285750" indent="-285750">
              <a:buFont typeface="Arial" panose="020B0604020202020204" pitchFamily="34" charset="0"/>
              <a:buChar char="•"/>
            </a:pPr>
            <a:endParaRPr lang="en-US" sz="2400" dirty="0">
              <a:solidFill>
                <a:schemeClr val="accent5"/>
              </a:solidFill>
            </a:endParaRPr>
          </a:p>
          <a:p>
            <a:endParaRPr lang="en-US" sz="2400" dirty="0">
              <a:solidFill>
                <a:schemeClr val="accent5"/>
              </a:solidFill>
            </a:endParaRPr>
          </a:p>
          <a:p>
            <a:pPr marL="285750" indent="-285750">
              <a:buFont typeface="Arial" panose="020B0604020202020204" pitchFamily="34" charset="0"/>
              <a:buChar char="•"/>
            </a:pPr>
            <a:r>
              <a:rPr lang="en-US" sz="2400" dirty="0">
                <a:solidFill>
                  <a:schemeClr val="accent5"/>
                </a:solidFill>
              </a:rPr>
              <a:t>Maintenance over the years and solving bugs is hard.</a:t>
            </a:r>
          </a:p>
          <a:p>
            <a:endParaRPr lang="en-US" sz="2400" dirty="0" smtClean="0">
              <a:solidFill>
                <a:schemeClr val="accent5"/>
              </a:solidFill>
            </a:endParaRPr>
          </a:p>
          <a:p>
            <a:endParaRPr kumimoji="0" lang="en-US" sz="2400" b="0" i="0" u="none" strike="noStrike" kern="0" cap="none" spc="0" normalizeH="0" baseline="0" noProof="0" dirty="0">
              <a:ln>
                <a:noFill/>
              </a:ln>
              <a:solidFill>
                <a:schemeClr val="accent5"/>
              </a:solidFill>
              <a:effectLst/>
              <a:uLnTx/>
              <a:uFillTx/>
            </a:endParaRPr>
          </a:p>
          <a:p>
            <a:pPr marL="285750" indent="-285750">
              <a:buFont typeface="Arial" panose="020B0604020202020204" pitchFamily="34" charset="0"/>
              <a:buChar char="•"/>
            </a:pPr>
            <a:r>
              <a:rPr lang="en-US" sz="2400" dirty="0">
                <a:solidFill>
                  <a:schemeClr val="accent5"/>
                </a:solidFill>
              </a:rPr>
              <a:t>Tight </a:t>
            </a:r>
            <a:r>
              <a:rPr lang="en-US" sz="2400" dirty="0" smtClean="0">
                <a:solidFill>
                  <a:schemeClr val="accent5"/>
                </a:solidFill>
              </a:rPr>
              <a:t>coupling</a:t>
            </a:r>
            <a:endParaRPr lang="en-US" sz="2400" dirty="0">
              <a:solidFill>
                <a:schemeClr val="accent5"/>
              </a:solidFill>
            </a:endParaRPr>
          </a:p>
        </p:txBody>
      </p:sp>
    </p:spTree>
    <p:custDataLst>
      <p:tags r:id="rId1"/>
    </p:custDataLst>
    <p:extLst>
      <p:ext uri="{BB962C8B-B14F-4D97-AF65-F5344CB8AC3E}">
        <p14:creationId xmlns:p14="http://schemas.microsoft.com/office/powerpoint/2010/main" val="283026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barn(inVertical)">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70" name="TextBox 69"/>
          <p:cNvSpPr txBox="1"/>
          <p:nvPr>
            <p:custDataLst>
              <p:tags r:id="rId6"/>
            </p:custDataLst>
          </p:nvPr>
        </p:nvSpPr>
        <p:spPr>
          <a:xfrm>
            <a:off x="6439546" y="3662367"/>
            <a:ext cx="875654" cy="34820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
        <p:nvSpPr>
          <p:cNvPr id="5" name="Title 4"/>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Rules for shared global data</a:t>
            </a:r>
          </a:p>
        </p:txBody>
      </p:sp>
      <p:sp>
        <p:nvSpPr>
          <p:cNvPr id="2" name="TextBox 1"/>
          <p:cNvSpPr txBox="1"/>
          <p:nvPr>
            <p:custDataLst>
              <p:tags r:id="rId8"/>
            </p:custDataLst>
          </p:nvPr>
        </p:nvSpPr>
        <p:spPr>
          <a:xfrm>
            <a:off x="140677" y="1513839"/>
            <a:ext cx="8087336" cy="3766822"/>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sz="2400" dirty="0" smtClean="0">
                <a:solidFill>
                  <a:schemeClr val="accent5"/>
                </a:solidFill>
              </a:rPr>
              <a:t>Import/Export rule</a:t>
            </a:r>
          </a:p>
          <a:p>
            <a:pPr marL="285750" indent="-285750">
              <a:buFont typeface="Arial" panose="020B0604020202020204" pitchFamily="34" charset="0"/>
              <a:buChar char="•"/>
            </a:pPr>
            <a:endParaRPr lang="en-US" sz="2400" dirty="0">
              <a:solidFill>
                <a:schemeClr val="accent5"/>
              </a:solidFill>
            </a:endParaRPr>
          </a:p>
          <a:p>
            <a:pPr marL="285750" indent="-285750">
              <a:buFont typeface="Arial" panose="020B0604020202020204" pitchFamily="34" charset="0"/>
              <a:buChar char="•"/>
            </a:pPr>
            <a:r>
              <a:rPr lang="en-US" sz="2400" dirty="0" smtClean="0">
                <a:solidFill>
                  <a:schemeClr val="accent5"/>
                </a:solidFill>
              </a:rPr>
              <a:t>The </a:t>
            </a:r>
            <a:r>
              <a:rPr lang="en-US" sz="2400" dirty="0">
                <a:solidFill>
                  <a:schemeClr val="accent5"/>
                </a:solidFill>
              </a:rPr>
              <a:t>message concept shall be used to avoid </a:t>
            </a:r>
            <a:r>
              <a:rPr lang="en-US" sz="2400" dirty="0" smtClean="0">
                <a:solidFill>
                  <a:schemeClr val="accent5"/>
                </a:solidFill>
              </a:rPr>
              <a:t>conflicts</a:t>
            </a:r>
          </a:p>
          <a:p>
            <a:pPr marL="285750" indent="-285750">
              <a:buFont typeface="Arial" panose="020B0604020202020204" pitchFamily="34" charset="0"/>
              <a:buChar char="•"/>
            </a:pPr>
            <a:endParaRPr kumimoji="0" lang="en-US" sz="2400" b="0" i="0" u="none" strike="noStrike" kern="0" cap="none" spc="0" normalizeH="0" baseline="0" noProof="0" dirty="0">
              <a:ln>
                <a:noFill/>
              </a:ln>
              <a:solidFill>
                <a:schemeClr val="accent5"/>
              </a:solidFill>
              <a:effectLst/>
              <a:uLnTx/>
              <a:uFillTx/>
            </a:endParaRPr>
          </a:p>
          <a:p>
            <a:pPr marL="285750" indent="-285750">
              <a:buFont typeface="Arial" panose="020B0604020202020204" pitchFamily="34" charset="0"/>
              <a:buChar char="•"/>
            </a:pPr>
            <a:r>
              <a:rPr lang="en-US" sz="2400" dirty="0">
                <a:solidFill>
                  <a:schemeClr val="accent5"/>
                </a:solidFill>
              </a:rPr>
              <a:t>All shared global data which </a:t>
            </a:r>
            <a:r>
              <a:rPr lang="en-US" sz="2400" dirty="0" smtClean="0">
                <a:solidFill>
                  <a:schemeClr val="accent5"/>
                </a:solidFill>
              </a:rPr>
              <a:t>has </a:t>
            </a:r>
            <a:r>
              <a:rPr lang="en-US" sz="2400" dirty="0">
                <a:solidFill>
                  <a:schemeClr val="accent5"/>
                </a:solidFill>
              </a:rPr>
              <a:t>to be assured</a:t>
            </a:r>
            <a:r>
              <a:rPr lang="en-US" sz="2400" dirty="0" smtClean="0">
                <a:solidFill>
                  <a:schemeClr val="accent5"/>
                </a:solidFill>
              </a:rPr>
              <a:t>.</a:t>
            </a:r>
          </a:p>
          <a:p>
            <a:pPr marL="285750" indent="-285750">
              <a:buFont typeface="Arial" panose="020B0604020202020204" pitchFamily="34" charset="0"/>
              <a:buChar char="•"/>
            </a:pPr>
            <a:endParaRPr lang="en-US" sz="2400" dirty="0">
              <a:solidFill>
                <a:schemeClr val="accent5"/>
              </a:solidFill>
            </a:endParaRPr>
          </a:p>
          <a:p>
            <a:pPr marL="285750" indent="-285750">
              <a:buFont typeface="Arial" panose="020B0604020202020204" pitchFamily="34" charset="0"/>
              <a:buChar char="•"/>
            </a:pPr>
            <a:r>
              <a:rPr lang="en-US" sz="2400" dirty="0" smtClean="0">
                <a:solidFill>
                  <a:schemeClr val="accent5"/>
                </a:solidFill>
              </a:rPr>
              <a:t>Maintenance cost must to be consider</a:t>
            </a:r>
          </a:p>
          <a:p>
            <a:pPr marL="285750" indent="-285750">
              <a:buFont typeface="Arial" panose="020B0604020202020204" pitchFamily="34" charset="0"/>
              <a:buChar char="•"/>
            </a:pPr>
            <a:endParaRPr lang="en-US" sz="2400" dirty="0">
              <a:solidFill>
                <a:schemeClr val="accent5"/>
              </a:solidFill>
            </a:endParaRPr>
          </a:p>
          <a:p>
            <a:pPr marL="285750" indent="-285750">
              <a:buFont typeface="Arial" panose="020B0604020202020204" pitchFamily="34" charset="0"/>
              <a:buChar char="•"/>
            </a:pPr>
            <a:r>
              <a:rPr lang="en-US" sz="2400" dirty="0">
                <a:solidFill>
                  <a:schemeClr val="accent5"/>
                </a:solidFill>
              </a:rPr>
              <a:t>SW components should exchange information via APIs (function calls)</a:t>
            </a:r>
          </a:p>
        </p:txBody>
      </p:sp>
    </p:spTree>
    <p:custDataLst>
      <p:tags r:id="rId1"/>
    </p:custDataLst>
    <p:extLst>
      <p:ext uri="{BB962C8B-B14F-4D97-AF65-F5344CB8AC3E}">
        <p14:creationId xmlns:p14="http://schemas.microsoft.com/office/powerpoint/2010/main" val="179110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70" name="TextBox 69"/>
          <p:cNvSpPr txBox="1"/>
          <p:nvPr>
            <p:custDataLst>
              <p:tags r:id="rId6"/>
            </p:custDataLst>
          </p:nvPr>
        </p:nvSpPr>
        <p:spPr>
          <a:xfrm>
            <a:off x="6439546" y="3662367"/>
            <a:ext cx="875654" cy="34820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
        <p:nvSpPr>
          <p:cNvPr id="5" name="Title 4"/>
          <p:cNvSpPr>
            <a:spLocks noGrp="1"/>
          </p:cNvSpPr>
          <p:nvPr>
            <p:ph type="title"/>
            <p:custDataLst>
              <p:tags r:id="rId7"/>
            </p:custDataLst>
          </p:nvPr>
        </p:nvSpPr>
        <p:spPr>
          <a:xfrm>
            <a:off x="259080" y="647700"/>
            <a:ext cx="7692224" cy="98231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3200" dirty="0" smtClean="0">
                <a:solidFill>
                  <a:srgbClr val="A80163"/>
                </a:solidFill>
              </a:rPr>
              <a:t>6.5.4</a:t>
            </a:r>
            <a:br>
              <a:rPr lang="en-US" sz="3200" dirty="0" smtClean="0">
                <a:solidFill>
                  <a:srgbClr val="A80163"/>
                </a:solidFill>
              </a:rPr>
            </a:br>
            <a:r>
              <a:rPr lang="en-US" sz="3200" dirty="0" smtClean="0">
                <a:solidFill>
                  <a:srgbClr val="A80163"/>
                </a:solidFill>
              </a:rPr>
              <a:t>FC </a:t>
            </a:r>
            <a:r>
              <a:rPr lang="en-US" sz="3200" dirty="0">
                <a:solidFill>
                  <a:srgbClr val="A80163"/>
                </a:solidFill>
              </a:rPr>
              <a:t>local variables </a:t>
            </a:r>
            <a:r>
              <a:rPr lang="en-US" sz="3200" dirty="0" smtClean="0">
                <a:solidFill>
                  <a:srgbClr val="A80163"/>
                </a:solidFill>
              </a:rPr>
              <a:t>&amp; </a:t>
            </a:r>
            <a:r>
              <a:rPr lang="en-US" sz="3200" dirty="0">
                <a:solidFill>
                  <a:srgbClr val="A80163"/>
                </a:solidFill>
              </a:rPr>
              <a:t>file local variables</a:t>
            </a:r>
          </a:p>
        </p:txBody>
      </p:sp>
      <p:sp>
        <p:nvSpPr>
          <p:cNvPr id="2" name="TextBox 1"/>
          <p:cNvSpPr txBox="1"/>
          <p:nvPr>
            <p:custDataLst>
              <p:tags r:id="rId8"/>
            </p:custDataLst>
          </p:nvPr>
        </p:nvSpPr>
        <p:spPr>
          <a:xfrm>
            <a:off x="154745" y="1741385"/>
            <a:ext cx="8073268" cy="4190163"/>
          </a:xfrm>
          <a:prstGeom prst="rect">
            <a:avLst/>
          </a:prstGeom>
          <a:noFill/>
        </p:spPr>
        <p:txBody>
          <a:bodyPr wrap="square" lIns="0" tIns="0" rIns="0" bIns="0" rtlCol="0">
            <a:noAutofit/>
          </a:bodyPr>
          <a:lstStyle/>
          <a:p>
            <a:pPr marL="285750" indent="-285750">
              <a:lnSpc>
                <a:spcPts val="2300"/>
              </a:lnSpc>
              <a:spcBef>
                <a:spcPts val="500"/>
              </a:spcBef>
              <a:buFont typeface="Arial" panose="020B0604020202020204" pitchFamily="34" charset="0"/>
              <a:buChar char="•"/>
            </a:pPr>
            <a:endParaRPr lang="en-US" sz="2800" kern="0" dirty="0" smtClean="0">
              <a:solidFill>
                <a:schemeClr val="accent5"/>
              </a:solidFill>
            </a:endParaRPr>
          </a:p>
          <a:p>
            <a:pPr marL="285750" indent="-285750">
              <a:lnSpc>
                <a:spcPts val="2300"/>
              </a:lnSpc>
              <a:spcBef>
                <a:spcPts val="500"/>
              </a:spcBef>
              <a:buFont typeface="Arial" panose="020B0604020202020204" pitchFamily="34" charset="0"/>
              <a:buChar char="•"/>
            </a:pPr>
            <a:r>
              <a:rPr lang="en-US" sz="2800" kern="0" dirty="0" smtClean="0">
                <a:solidFill>
                  <a:schemeClr val="accent5"/>
                </a:solidFill>
              </a:rPr>
              <a:t>FC </a:t>
            </a:r>
            <a:r>
              <a:rPr lang="en-US" sz="2800" kern="0" dirty="0">
                <a:solidFill>
                  <a:schemeClr val="accent5"/>
                </a:solidFill>
              </a:rPr>
              <a:t>local variables which shall be </a:t>
            </a:r>
            <a:r>
              <a:rPr lang="en-US" sz="2800" kern="0" dirty="0" smtClean="0">
                <a:solidFill>
                  <a:schemeClr val="accent5"/>
                </a:solidFill>
              </a:rPr>
              <a:t>measured</a:t>
            </a:r>
          </a:p>
          <a:p>
            <a:pPr marL="285750" indent="-285750">
              <a:lnSpc>
                <a:spcPts val="2300"/>
              </a:lnSpc>
              <a:spcBef>
                <a:spcPts val="500"/>
              </a:spcBef>
              <a:buFont typeface="Arial" panose="020B0604020202020204" pitchFamily="34" charset="0"/>
              <a:buChar char="•"/>
            </a:pPr>
            <a:endParaRPr lang="en-US" sz="2800" kern="0" dirty="0" smtClean="0">
              <a:solidFill>
                <a:schemeClr val="accent5"/>
              </a:solidFill>
            </a:endParaRPr>
          </a:p>
          <a:p>
            <a:pPr marL="285750" indent="-285750">
              <a:lnSpc>
                <a:spcPts val="2300"/>
              </a:lnSpc>
              <a:spcBef>
                <a:spcPts val="500"/>
              </a:spcBef>
              <a:buFont typeface="Arial" panose="020B0604020202020204" pitchFamily="34" charset="0"/>
              <a:buChar char="•"/>
            </a:pPr>
            <a:endParaRPr lang="en-US" sz="2800" kern="0" dirty="0">
              <a:solidFill>
                <a:schemeClr val="accent5"/>
              </a:solidFill>
            </a:endParaRPr>
          </a:p>
          <a:p>
            <a:pPr marL="285750" indent="-285750">
              <a:lnSpc>
                <a:spcPts val="2300"/>
              </a:lnSpc>
              <a:spcBef>
                <a:spcPts val="500"/>
              </a:spcBef>
              <a:buFont typeface="Arial" panose="020B0604020202020204" pitchFamily="34" charset="0"/>
              <a:buChar char="•"/>
            </a:pPr>
            <a:r>
              <a:rPr lang="en-US" sz="2800" kern="0" dirty="0">
                <a:solidFill>
                  <a:schemeClr val="accent5"/>
                </a:solidFill>
              </a:rPr>
              <a:t>File local variables used in different process priority </a:t>
            </a:r>
            <a:r>
              <a:rPr lang="en-US" sz="2800" kern="0" dirty="0" smtClean="0">
                <a:solidFill>
                  <a:schemeClr val="accent5"/>
                </a:solidFill>
              </a:rPr>
              <a:t>levels</a:t>
            </a:r>
          </a:p>
          <a:p>
            <a:pPr marL="285750" indent="-285750">
              <a:lnSpc>
                <a:spcPts val="2300"/>
              </a:lnSpc>
              <a:spcBef>
                <a:spcPts val="500"/>
              </a:spcBef>
              <a:buFont typeface="Arial" panose="020B0604020202020204" pitchFamily="34" charset="0"/>
              <a:buChar char="•"/>
            </a:pPr>
            <a:endParaRPr lang="en-US" sz="2800" kern="0" dirty="0" smtClean="0">
              <a:solidFill>
                <a:schemeClr val="accent5"/>
              </a:solidFill>
            </a:endParaRPr>
          </a:p>
          <a:p>
            <a:pPr marL="285750" indent="-285750">
              <a:lnSpc>
                <a:spcPts val="2300"/>
              </a:lnSpc>
              <a:spcBef>
                <a:spcPts val="500"/>
              </a:spcBef>
              <a:buFont typeface="Arial" panose="020B0604020202020204" pitchFamily="34" charset="0"/>
              <a:buChar char="•"/>
            </a:pPr>
            <a:endParaRPr lang="en-US" sz="2800" kern="0" dirty="0">
              <a:solidFill>
                <a:schemeClr val="accent5"/>
              </a:solidFill>
            </a:endParaRPr>
          </a:p>
          <a:p>
            <a:pPr marL="285750" indent="-285750">
              <a:lnSpc>
                <a:spcPts val="2300"/>
              </a:lnSpc>
              <a:spcBef>
                <a:spcPts val="500"/>
              </a:spcBef>
              <a:buFont typeface="Arial" panose="020B0604020202020204" pitchFamily="34" charset="0"/>
              <a:buChar char="•"/>
            </a:pPr>
            <a:r>
              <a:rPr lang="en-US" sz="2800" kern="0" dirty="0">
                <a:solidFill>
                  <a:schemeClr val="accent5"/>
                </a:solidFill>
              </a:rPr>
              <a:t>File local variables (statics</a:t>
            </a:r>
            <a:r>
              <a:rPr lang="en-US" sz="2800" kern="0" dirty="0" smtClean="0">
                <a:solidFill>
                  <a:schemeClr val="accent5"/>
                </a:solidFill>
              </a:rPr>
              <a:t>)</a:t>
            </a:r>
          </a:p>
          <a:p>
            <a:pPr marL="285750" indent="-285750">
              <a:lnSpc>
                <a:spcPts val="2300"/>
              </a:lnSpc>
              <a:spcBef>
                <a:spcPts val="500"/>
              </a:spcBef>
              <a:buFont typeface="Arial" panose="020B0604020202020204" pitchFamily="34" charset="0"/>
              <a:buChar char="•"/>
            </a:pPr>
            <a:endParaRPr lang="en-US" sz="2800" kern="0" dirty="0" smtClean="0">
              <a:solidFill>
                <a:schemeClr val="accent5"/>
              </a:solidFill>
            </a:endParaRPr>
          </a:p>
        </p:txBody>
      </p:sp>
      <p:sp>
        <p:nvSpPr>
          <p:cNvPr id="3" name="Rectangle 2"/>
          <p:cNvSpPr/>
          <p:nvPr>
            <p:custDataLst>
              <p:tags r:id="rId9"/>
            </p:custDataLst>
          </p:nvPr>
        </p:nvSpPr>
        <p:spPr>
          <a:xfrm>
            <a:off x="759655" y="4867422"/>
            <a:ext cx="6724357" cy="534572"/>
          </a:xfrm>
          <a:prstGeom prst="rect">
            <a:avLst/>
          </a:prstGeom>
          <a:noFill/>
          <a:ln w="9525" cap="flat" cmpd="sng" algn="ctr">
            <a:solidFill>
              <a:srgbClr val="3F136C"/>
            </a:solidFill>
            <a:prstDash val="solid"/>
          </a:ln>
          <a:effectLst/>
        </p:spPr>
        <p:txBody>
          <a:bodyPr rtlCol="0" anchor="ctr"/>
          <a:lstStyle/>
          <a:p>
            <a:pPr algn="ctr"/>
            <a:r>
              <a:rPr lang="en-US" kern="0" dirty="0">
                <a:solidFill>
                  <a:schemeClr val="accent1"/>
                </a:solidFill>
                <a:latin typeface="Bosch Office Sans"/>
              </a:rPr>
              <a:t>static sint16 </a:t>
            </a:r>
            <a:r>
              <a:rPr lang="en-US" kern="0" dirty="0" err="1">
                <a:solidFill>
                  <a:schemeClr val="accent1"/>
                </a:solidFill>
                <a:latin typeface="Bosch Office Sans"/>
              </a:rPr>
              <a:t>myStat</a:t>
            </a:r>
            <a:r>
              <a:rPr lang="en-US" kern="0" dirty="0">
                <a:solidFill>
                  <a:schemeClr val="accent1"/>
                </a:solidFill>
                <a:latin typeface="Bosch Office Sans"/>
              </a:rPr>
              <a:t> = 1234; /* Initialized static variable */</a:t>
            </a:r>
            <a:endParaRPr kumimoji="0" lang="en-US" sz="1800" b="0" i="0" u="none" strike="noStrike" kern="0" cap="none" spc="0" normalizeH="0" baseline="0" noProof="0" dirty="0" smtClean="0">
              <a:ln>
                <a:noFill/>
              </a:ln>
              <a:solidFill>
                <a:schemeClr val="accent1"/>
              </a:solidFill>
              <a:effectLst/>
              <a:uLnTx/>
              <a:uFillTx/>
              <a:latin typeface="Bosch Office Sans"/>
            </a:endParaRPr>
          </a:p>
        </p:txBody>
      </p:sp>
    </p:spTree>
    <p:custDataLst>
      <p:tags r:id="rId1"/>
    </p:custDataLst>
    <p:extLst>
      <p:ext uri="{BB962C8B-B14F-4D97-AF65-F5344CB8AC3E}">
        <p14:creationId xmlns:p14="http://schemas.microsoft.com/office/powerpoint/2010/main" val="393106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barn(inVertical)">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70" name="TextBox 69"/>
          <p:cNvSpPr txBox="1"/>
          <p:nvPr>
            <p:custDataLst>
              <p:tags r:id="rId6"/>
            </p:custDataLst>
          </p:nvPr>
        </p:nvSpPr>
        <p:spPr>
          <a:xfrm>
            <a:off x="6439546" y="3662367"/>
            <a:ext cx="875654" cy="34820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sp>
        <p:nvSpPr>
          <p:cNvPr id="5" name="Title 4"/>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4000" dirty="0">
                <a:solidFill>
                  <a:srgbClr val="A80163"/>
                </a:solidFill>
              </a:rPr>
              <a:t>6.5.5 Process local variables</a:t>
            </a:r>
          </a:p>
        </p:txBody>
      </p:sp>
      <p:sp>
        <p:nvSpPr>
          <p:cNvPr id="2" name="TextBox 1"/>
          <p:cNvSpPr txBox="1"/>
          <p:nvPr>
            <p:custDataLst>
              <p:tags r:id="rId8"/>
            </p:custDataLst>
          </p:nvPr>
        </p:nvSpPr>
        <p:spPr>
          <a:xfrm>
            <a:off x="1" y="1286189"/>
            <a:ext cx="8228012" cy="4190163"/>
          </a:xfrm>
          <a:prstGeom prst="rect">
            <a:avLst/>
          </a:prstGeom>
          <a:noFill/>
        </p:spPr>
        <p:txBody>
          <a:bodyPr wrap="square" lIns="0" tIns="0" rIns="0" bIns="0" rtlCol="0">
            <a:noAutofit/>
          </a:bodyPr>
          <a:lstStyle/>
          <a:p>
            <a:pPr marL="285750" indent="-285750">
              <a:lnSpc>
                <a:spcPts val="2300"/>
              </a:lnSpc>
              <a:spcBef>
                <a:spcPts val="500"/>
              </a:spcBef>
              <a:buFont typeface="Arial" panose="020B0604020202020204" pitchFamily="34" charset="0"/>
              <a:buChar char="•"/>
            </a:pPr>
            <a:r>
              <a:rPr lang="en-US" sz="2400" kern="0" dirty="0">
                <a:solidFill>
                  <a:schemeClr val="accent5"/>
                </a:solidFill>
              </a:rPr>
              <a:t>Process local variables are defined at block </a:t>
            </a:r>
            <a:r>
              <a:rPr lang="en-US" sz="2400" kern="0" dirty="0" smtClean="0">
                <a:solidFill>
                  <a:schemeClr val="accent5"/>
                </a:solidFill>
              </a:rPr>
              <a:t>scope</a:t>
            </a:r>
          </a:p>
          <a:p>
            <a:pPr marL="285750" indent="-285750">
              <a:lnSpc>
                <a:spcPts val="2300"/>
              </a:lnSpc>
              <a:spcBef>
                <a:spcPts val="500"/>
              </a:spcBef>
              <a:buFont typeface="Arial" panose="020B0604020202020204" pitchFamily="34" charset="0"/>
              <a:buChar char="•"/>
            </a:pPr>
            <a:endParaRPr lang="en-US" sz="2400" kern="0" dirty="0" smtClean="0">
              <a:solidFill>
                <a:schemeClr val="accent5"/>
              </a:solidFill>
            </a:endParaRPr>
          </a:p>
        </p:txBody>
      </p:sp>
      <p:sp>
        <p:nvSpPr>
          <p:cNvPr id="3" name="Rounded Rectangle 2"/>
          <p:cNvSpPr/>
          <p:nvPr>
            <p:custDataLst>
              <p:tags r:id="rId9"/>
            </p:custDataLst>
          </p:nvPr>
        </p:nvSpPr>
        <p:spPr>
          <a:xfrm>
            <a:off x="266700" y="1674054"/>
            <a:ext cx="7850358" cy="3948235"/>
          </a:xfrm>
          <a:prstGeom prst="roundRect">
            <a:avLst/>
          </a:prstGeom>
          <a:noFill/>
          <a:ln w="9525" cap="flat" cmpd="sng" algn="ctr">
            <a:solidFill>
              <a:srgbClr val="3F136C"/>
            </a:solidFill>
            <a:prstDash val="solid"/>
          </a:ln>
          <a:effectLst/>
        </p:spPr>
        <p:txBody>
          <a:bodyPr rtlCol="0" anchor="ctr"/>
          <a:lstStyle/>
          <a:p>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2" name="Picture 11"/>
          <p:cNvPicPr>
            <a:picLocks noChangeAspect="1"/>
          </p:cNvPicPr>
          <p:nvPr>
            <p:custDataLst>
              <p:tags r:id="rId10"/>
            </p:custDataLst>
          </p:nvPr>
        </p:nvPicPr>
        <p:blipFill>
          <a:blip r:embed="rId13"/>
          <a:stretch>
            <a:fillRect/>
          </a:stretch>
        </p:blipFill>
        <p:spPr>
          <a:xfrm>
            <a:off x="521153" y="1985289"/>
            <a:ext cx="7184754" cy="3354156"/>
          </a:xfrm>
          <a:prstGeom prst="rect">
            <a:avLst/>
          </a:prstGeom>
        </p:spPr>
      </p:pic>
    </p:spTree>
    <p:custDataLst>
      <p:tags r:id="rId1"/>
    </p:custDataLst>
    <p:extLst>
      <p:ext uri="{BB962C8B-B14F-4D97-AF65-F5344CB8AC3E}">
        <p14:creationId xmlns:p14="http://schemas.microsoft.com/office/powerpoint/2010/main" val="387447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89426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chemeClr val="accent1"/>
                </a:solidFill>
              </a:rPr>
              <a:t>Tables of Contents:</a:t>
            </a:r>
          </a:p>
        </p:txBody>
      </p:sp>
      <p:graphicFrame>
        <p:nvGraphicFramePr>
          <p:cNvPr id="10" name="Content Placeholder 3"/>
          <p:cNvGraphicFramePr>
            <a:graphicFrameLocks noGrp="1"/>
          </p:cNvGraphicFramePr>
          <p:nvPr>
            <p:ph idx="1"/>
            <p:custDataLst>
              <p:tags r:id="rId8"/>
            </p:custDataLst>
            <p:extLst>
              <p:ext uri="{D42A27DB-BD31-4B8C-83A1-F6EECF244321}">
                <p14:modId xmlns:p14="http://schemas.microsoft.com/office/powerpoint/2010/main" val="3056786794"/>
              </p:ext>
            </p:extLst>
          </p:nvPr>
        </p:nvGraphicFramePr>
        <p:xfrm>
          <a:off x="258763" y="1295400"/>
          <a:ext cx="7708900" cy="41687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
    </p:custDataLst>
    <p:extLst>
      <p:ext uri="{BB962C8B-B14F-4D97-AF65-F5344CB8AC3E}">
        <p14:creationId xmlns:p14="http://schemas.microsoft.com/office/powerpoint/2010/main" val="738185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solidFill>
              </a:rPr>
              <a:t>Overview</a:t>
            </a:r>
          </a:p>
        </p:txBody>
      </p:sp>
      <p:sp>
        <p:nvSpPr>
          <p:cNvPr id="3" name="Content Placeholder 2"/>
          <p:cNvSpPr>
            <a:spLocks noGrp="1"/>
          </p:cNvSpPr>
          <p:nvPr>
            <p:ph idx="1"/>
            <p:custDataLst>
              <p:tags r:id="rId8"/>
            </p:custDataLst>
          </p:nvPr>
        </p:nvSpPr>
        <p:spPr>
          <a:xfrm>
            <a:off x="259080" y="1295400"/>
            <a:ext cx="786384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lnSpc>
                <a:spcPct val="150000"/>
              </a:lnSpc>
              <a:buFont typeface="Arial" panose="020B0604020202020204" pitchFamily="34" charset="0"/>
              <a:buChar char="•"/>
            </a:pPr>
            <a:r>
              <a:rPr lang="en-US" dirty="0">
                <a:solidFill>
                  <a:schemeClr val="accent5"/>
                </a:solidFill>
              </a:rPr>
              <a:t>In general </a:t>
            </a:r>
            <a:r>
              <a:rPr lang="en-US" dirty="0" smtClean="0">
                <a:solidFill>
                  <a:schemeClr val="accent5"/>
                </a:solidFill>
              </a:rPr>
              <a:t>there’re </a:t>
            </a:r>
            <a:r>
              <a:rPr lang="en-US" dirty="0">
                <a:solidFill>
                  <a:schemeClr val="accent5"/>
                </a:solidFill>
              </a:rPr>
              <a:t>two possibilities to specify variables in </a:t>
            </a:r>
            <a:r>
              <a:rPr lang="en-US" dirty="0" smtClean="0">
                <a:solidFill>
                  <a:schemeClr val="accent5"/>
                </a:solidFill>
              </a:rPr>
              <a:t>MEDC17 </a:t>
            </a:r>
            <a:r>
              <a:rPr lang="en-US" dirty="0">
                <a:solidFill>
                  <a:schemeClr val="accent5"/>
                </a:solidFill>
              </a:rPr>
              <a:t>SW:</a:t>
            </a:r>
          </a:p>
          <a:p>
            <a:pPr lvl="1" algn="just">
              <a:lnSpc>
                <a:spcPct val="150000"/>
              </a:lnSpc>
              <a:buFont typeface="Arial" panose="020B0604020202020204" pitchFamily="34" charset="0"/>
              <a:buChar char="•"/>
            </a:pPr>
            <a:r>
              <a:rPr lang="en-US" dirty="0" smtClean="0">
                <a:solidFill>
                  <a:schemeClr val="accent5"/>
                </a:solidFill>
              </a:rPr>
              <a:t>Global and file local variables are specified using the </a:t>
            </a:r>
            <a:r>
              <a:rPr lang="en-US" b="1" dirty="0" smtClean="0">
                <a:solidFill>
                  <a:schemeClr val="accent5"/>
                </a:solidFill>
              </a:rPr>
              <a:t>MSR </a:t>
            </a:r>
            <a:r>
              <a:rPr lang="en-US" dirty="0" smtClean="0">
                <a:solidFill>
                  <a:schemeClr val="accent5"/>
                </a:solidFill>
              </a:rPr>
              <a:t>use case </a:t>
            </a:r>
            <a:r>
              <a:rPr lang="en-US" b="1" dirty="0" err="1" smtClean="0">
                <a:solidFill>
                  <a:schemeClr val="accent5"/>
                </a:solidFill>
              </a:rPr>
              <a:t>PaVaST</a:t>
            </a:r>
            <a:r>
              <a:rPr lang="en-US" dirty="0" smtClean="0">
                <a:solidFill>
                  <a:schemeClr val="accent5"/>
                </a:solidFill>
              </a:rPr>
              <a:t>.</a:t>
            </a:r>
          </a:p>
          <a:p>
            <a:pPr lvl="1" algn="just">
              <a:lnSpc>
                <a:spcPct val="150000"/>
              </a:lnSpc>
              <a:buFont typeface="Arial" panose="020B0604020202020204" pitchFamily="34" charset="0"/>
              <a:buChar char="•"/>
            </a:pPr>
            <a:r>
              <a:rPr lang="en-US" dirty="0" smtClean="0">
                <a:solidFill>
                  <a:schemeClr val="accent5"/>
                </a:solidFill>
              </a:rPr>
              <a:t>Process </a:t>
            </a:r>
            <a:r>
              <a:rPr lang="en-US" dirty="0">
                <a:solidFill>
                  <a:schemeClr val="accent5"/>
                </a:solidFill>
              </a:rPr>
              <a:t>local variables are defined directly in the C−Code.</a:t>
            </a:r>
          </a:p>
          <a:p>
            <a:pPr algn="just">
              <a:lnSpc>
                <a:spcPct val="150000"/>
              </a:lnSpc>
              <a:buFont typeface="Arial" panose="020B0604020202020204" pitchFamily="34" charset="0"/>
              <a:buChar char="•"/>
            </a:pPr>
            <a:r>
              <a:rPr lang="en-US" dirty="0">
                <a:solidFill>
                  <a:schemeClr val="accent5"/>
                </a:solidFill>
              </a:rPr>
              <a:t>The following categories of variables are strictly distinguished:</a:t>
            </a:r>
          </a:p>
          <a:p>
            <a:pPr lvl="1" algn="just">
              <a:lnSpc>
                <a:spcPct val="150000"/>
              </a:lnSpc>
              <a:buFont typeface="Arial" panose="020B0604020202020204" pitchFamily="34" charset="0"/>
              <a:buChar char="•"/>
            </a:pPr>
            <a:r>
              <a:rPr lang="en-US" b="1" dirty="0">
                <a:solidFill>
                  <a:schemeClr val="accent5"/>
                </a:solidFill>
              </a:rPr>
              <a:t>VALUE</a:t>
            </a:r>
            <a:r>
              <a:rPr lang="en-US" dirty="0">
                <a:solidFill>
                  <a:schemeClr val="accent5"/>
                </a:solidFill>
              </a:rPr>
              <a:t> − variables of arithmetic type (integer type or float type)</a:t>
            </a:r>
          </a:p>
          <a:p>
            <a:pPr lvl="1" algn="just">
              <a:lnSpc>
                <a:spcPct val="150000"/>
              </a:lnSpc>
              <a:buFont typeface="Arial" panose="020B0604020202020204" pitchFamily="34" charset="0"/>
              <a:buChar char="•"/>
            </a:pPr>
            <a:r>
              <a:rPr lang="en-US" b="1" dirty="0">
                <a:solidFill>
                  <a:schemeClr val="accent5"/>
                </a:solidFill>
              </a:rPr>
              <a:t>BIT</a:t>
            </a:r>
            <a:r>
              <a:rPr lang="en-US" dirty="0">
                <a:solidFill>
                  <a:schemeClr val="accent5"/>
                </a:solidFill>
              </a:rPr>
              <a:t> − variable which keeps only two values (</a:t>
            </a:r>
            <a:r>
              <a:rPr lang="en-US" dirty="0" err="1">
                <a:solidFill>
                  <a:schemeClr val="accent5"/>
                </a:solidFill>
              </a:rPr>
              <a:t>boolean</a:t>
            </a:r>
            <a:r>
              <a:rPr lang="en-US" dirty="0">
                <a:solidFill>
                  <a:schemeClr val="accent5"/>
                </a:solidFill>
              </a:rPr>
              <a:t>)</a:t>
            </a:r>
          </a:p>
          <a:p>
            <a:pPr lvl="1" algn="just">
              <a:lnSpc>
                <a:spcPct val="150000"/>
              </a:lnSpc>
              <a:buFont typeface="Arial" panose="020B0604020202020204" pitchFamily="34" charset="0"/>
              <a:buChar char="•"/>
            </a:pPr>
            <a:r>
              <a:rPr lang="en-US" b="1" dirty="0">
                <a:solidFill>
                  <a:schemeClr val="accent5"/>
                </a:solidFill>
              </a:rPr>
              <a:t>REFERENCE</a:t>
            </a:r>
            <a:r>
              <a:rPr lang="en-US" dirty="0">
                <a:solidFill>
                  <a:schemeClr val="accent5"/>
                </a:solidFill>
              </a:rPr>
              <a:t> − variable which contains a memory access (pointer variable),</a:t>
            </a:r>
          </a:p>
          <a:p>
            <a:pPr lvl="1" algn="just">
              <a:lnSpc>
                <a:spcPct val="150000"/>
              </a:lnSpc>
              <a:buFont typeface="Arial" panose="020B0604020202020204" pitchFamily="34" charset="0"/>
              <a:buChar char="•"/>
            </a:pPr>
            <a:r>
              <a:rPr lang="en-US" b="1" dirty="0">
                <a:solidFill>
                  <a:schemeClr val="accent5"/>
                </a:solidFill>
              </a:rPr>
              <a:t>STRUCTURE</a:t>
            </a:r>
            <a:r>
              <a:rPr lang="en-US" dirty="0">
                <a:solidFill>
                  <a:schemeClr val="accent5"/>
                </a:solidFill>
              </a:rPr>
              <a:t> − named block of variables (structure with structure elements),</a:t>
            </a:r>
          </a:p>
          <a:p>
            <a:pPr lvl="1" algn="just">
              <a:lnSpc>
                <a:spcPct val="150000"/>
              </a:lnSpc>
              <a:buFont typeface="Arial" panose="020B0604020202020204" pitchFamily="34" charset="0"/>
              <a:buChar char="•"/>
            </a:pPr>
            <a:r>
              <a:rPr lang="en-US" b="1" dirty="0">
                <a:solidFill>
                  <a:schemeClr val="accent5"/>
                </a:solidFill>
              </a:rPr>
              <a:t>TYPED_VALUE</a:t>
            </a:r>
            <a:r>
              <a:rPr lang="en-US" dirty="0">
                <a:solidFill>
                  <a:schemeClr val="accent5"/>
                </a:solidFill>
              </a:rPr>
              <a:t> − variable with self defined data types.</a:t>
            </a:r>
          </a:p>
          <a:p>
            <a:pPr lvl="1" algn="just">
              <a:lnSpc>
                <a:spcPct val="100000"/>
              </a:lnSpc>
              <a:buFont typeface="Arial" panose="020B0604020202020204" pitchFamily="34" charset="0"/>
              <a:buChar char="•"/>
            </a:pPr>
            <a:endParaRPr lang="en-US" dirty="0">
              <a:solidFill>
                <a:schemeClr val="accent5"/>
              </a:solidFill>
            </a:endParaRPr>
          </a:p>
        </p:txBody>
      </p:sp>
    </p:spTree>
    <p:custDataLst>
      <p:tags r:id="rId1"/>
    </p:custDataLst>
    <p:extLst>
      <p:ext uri="{BB962C8B-B14F-4D97-AF65-F5344CB8AC3E}">
        <p14:creationId xmlns:p14="http://schemas.microsoft.com/office/powerpoint/2010/main" val="38291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solidFill>
              </a:rPr>
              <a:t>Overview</a:t>
            </a: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lnSpc>
                <a:spcPct val="150000"/>
              </a:lnSpc>
              <a:buFont typeface="Arial" panose="020B0604020202020204" pitchFamily="34" charset="0"/>
              <a:buChar char="•"/>
            </a:pPr>
            <a:r>
              <a:rPr lang="en-US" dirty="0" smtClean="0">
                <a:solidFill>
                  <a:schemeClr val="accent5"/>
                </a:solidFill>
              </a:rPr>
              <a:t>These variables types </a:t>
            </a:r>
            <a:r>
              <a:rPr lang="en-US" dirty="0">
                <a:solidFill>
                  <a:schemeClr val="accent5"/>
                </a:solidFill>
              </a:rPr>
              <a:t>are used to differentiate the visibility in the interfaces between and inside function components:</a:t>
            </a:r>
          </a:p>
          <a:p>
            <a:pPr lvl="1" algn="just">
              <a:lnSpc>
                <a:spcPct val="150000"/>
              </a:lnSpc>
              <a:buFont typeface="Arial" panose="020B0604020202020204" pitchFamily="34" charset="0"/>
              <a:buChar char="•"/>
            </a:pPr>
            <a:r>
              <a:rPr lang="en-US" dirty="0">
                <a:solidFill>
                  <a:schemeClr val="accent5"/>
                </a:solidFill>
              </a:rPr>
              <a:t>Global variables</a:t>
            </a:r>
          </a:p>
          <a:p>
            <a:pPr lvl="1" algn="just">
              <a:lnSpc>
                <a:spcPct val="150000"/>
              </a:lnSpc>
              <a:buFont typeface="Arial" panose="020B0604020202020204" pitchFamily="34" charset="0"/>
              <a:buChar char="•"/>
            </a:pPr>
            <a:r>
              <a:rPr lang="en-US" dirty="0">
                <a:solidFill>
                  <a:schemeClr val="accent5"/>
                </a:solidFill>
              </a:rPr>
              <a:t>FC local variables</a:t>
            </a:r>
          </a:p>
          <a:p>
            <a:pPr lvl="1" algn="just">
              <a:lnSpc>
                <a:spcPct val="150000"/>
              </a:lnSpc>
              <a:buFont typeface="Arial" panose="020B0604020202020204" pitchFamily="34" charset="0"/>
              <a:buChar char="•"/>
            </a:pPr>
            <a:r>
              <a:rPr lang="en-US" dirty="0">
                <a:solidFill>
                  <a:schemeClr val="accent5"/>
                </a:solidFill>
              </a:rPr>
              <a:t>File local variables</a:t>
            </a:r>
          </a:p>
          <a:p>
            <a:pPr lvl="1" algn="just">
              <a:lnSpc>
                <a:spcPct val="150000"/>
              </a:lnSpc>
              <a:buFont typeface="Arial" panose="020B0604020202020204" pitchFamily="34" charset="0"/>
              <a:buChar char="•"/>
            </a:pPr>
            <a:r>
              <a:rPr lang="en-US" dirty="0">
                <a:solidFill>
                  <a:schemeClr val="accent5"/>
                </a:solidFill>
              </a:rPr>
              <a:t>Process local variables</a:t>
            </a:r>
          </a:p>
          <a:p>
            <a:pPr algn="just">
              <a:lnSpc>
                <a:spcPct val="150000"/>
              </a:lnSpc>
              <a:buFont typeface="Arial" panose="020B0604020202020204" pitchFamily="34" charset="0"/>
              <a:buChar char="•"/>
            </a:pPr>
            <a:r>
              <a:rPr lang="en-US" dirty="0">
                <a:solidFill>
                  <a:schemeClr val="accent5"/>
                </a:solidFill>
              </a:rPr>
              <a:t>To resolve data consistency conflicts in real </a:t>
            </a:r>
            <a:r>
              <a:rPr lang="en-US" dirty="0" smtClean="0">
                <a:solidFill>
                  <a:schemeClr val="accent5"/>
                </a:solidFill>
              </a:rPr>
              <a:t>time </a:t>
            </a:r>
            <a:r>
              <a:rPr lang="en-US" dirty="0">
                <a:solidFill>
                  <a:schemeClr val="accent5"/>
                </a:solidFill>
              </a:rPr>
              <a:t>systems, </a:t>
            </a:r>
            <a:r>
              <a:rPr lang="en-US" dirty="0" smtClean="0">
                <a:solidFill>
                  <a:schemeClr val="accent5"/>
                </a:solidFill>
              </a:rPr>
              <a:t>variables </a:t>
            </a:r>
            <a:r>
              <a:rPr lang="en-US" dirty="0">
                <a:solidFill>
                  <a:schemeClr val="accent5"/>
                </a:solidFill>
              </a:rPr>
              <a:t>shall be specified as </a:t>
            </a:r>
            <a:r>
              <a:rPr lang="en-US" b="1" dirty="0">
                <a:solidFill>
                  <a:schemeClr val="accent5"/>
                </a:solidFill>
              </a:rPr>
              <a:t>Messages</a:t>
            </a:r>
          </a:p>
          <a:p>
            <a:pPr>
              <a:buFont typeface="Arial" panose="020B0604020202020204" pitchFamily="34" charset="0"/>
              <a:buChar char="•"/>
            </a:pPr>
            <a:endParaRPr lang="en-US" dirty="0">
              <a:solidFill>
                <a:schemeClr val="accent5"/>
              </a:solidFill>
            </a:endParaRPr>
          </a:p>
        </p:txBody>
      </p:sp>
    </p:spTree>
    <p:custDataLst>
      <p:tags r:id="rId1"/>
    </p:custDataLst>
    <p:extLst>
      <p:ext uri="{BB962C8B-B14F-4D97-AF65-F5344CB8AC3E}">
        <p14:creationId xmlns:p14="http://schemas.microsoft.com/office/powerpoint/2010/main" val="55273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solidFill>
              </a:rPr>
              <a:t>Overview</a:t>
            </a: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lnSpc>
                <a:spcPct val="150000"/>
              </a:lnSpc>
              <a:buFont typeface="Arial" panose="020B0604020202020204" pitchFamily="34" charset="0"/>
              <a:buChar char="•"/>
            </a:pPr>
            <a:r>
              <a:rPr lang="en-US" dirty="0">
                <a:solidFill>
                  <a:schemeClr val="accent5"/>
                </a:solidFill>
              </a:rPr>
              <a:t>If variables are only needed for measurements in the calibration </a:t>
            </a:r>
            <a:r>
              <a:rPr lang="en-US" dirty="0" smtClean="0">
                <a:solidFill>
                  <a:schemeClr val="accent5"/>
                </a:solidFill>
              </a:rPr>
              <a:t>environment shall </a:t>
            </a:r>
            <a:r>
              <a:rPr lang="en-US" dirty="0">
                <a:solidFill>
                  <a:schemeClr val="accent5"/>
                </a:solidFill>
              </a:rPr>
              <a:t>be specified as </a:t>
            </a:r>
            <a:r>
              <a:rPr lang="en-US" b="1" dirty="0">
                <a:solidFill>
                  <a:schemeClr val="accent5"/>
                </a:solidFill>
              </a:rPr>
              <a:t>MEASUREMENT−POINT</a:t>
            </a:r>
            <a:r>
              <a:rPr lang="en-US" dirty="0">
                <a:solidFill>
                  <a:schemeClr val="accent5"/>
                </a:solidFill>
              </a:rPr>
              <a:t>.</a:t>
            </a:r>
          </a:p>
          <a:p>
            <a:pPr algn="just">
              <a:lnSpc>
                <a:spcPct val="150000"/>
              </a:lnSpc>
              <a:buFont typeface="Arial" panose="020B0604020202020204" pitchFamily="34" charset="0"/>
              <a:buChar char="•"/>
            </a:pPr>
            <a:r>
              <a:rPr lang="en-US" dirty="0">
                <a:solidFill>
                  <a:schemeClr val="accent5"/>
                </a:solidFill>
              </a:rPr>
              <a:t>I</a:t>
            </a:r>
            <a:r>
              <a:rPr lang="en-US" dirty="0" smtClean="0">
                <a:solidFill>
                  <a:schemeClr val="accent5"/>
                </a:solidFill>
              </a:rPr>
              <a:t>n </a:t>
            </a:r>
            <a:r>
              <a:rPr lang="en-US" dirty="0">
                <a:solidFill>
                  <a:schemeClr val="accent5"/>
                </a:solidFill>
              </a:rPr>
              <a:t>the calibration </a:t>
            </a:r>
            <a:r>
              <a:rPr lang="en-US" dirty="0" smtClean="0">
                <a:solidFill>
                  <a:schemeClr val="accent5"/>
                </a:solidFill>
              </a:rPr>
              <a:t>environment :</a:t>
            </a:r>
            <a:endParaRPr lang="en-US" dirty="0">
              <a:solidFill>
                <a:schemeClr val="accent5"/>
              </a:solidFill>
            </a:endParaRPr>
          </a:p>
          <a:p>
            <a:pPr lvl="1" algn="just">
              <a:lnSpc>
                <a:spcPct val="150000"/>
              </a:lnSpc>
              <a:buFont typeface="Arial" panose="020B0604020202020204" pitchFamily="34" charset="0"/>
              <a:buChar char="•"/>
            </a:pPr>
            <a:r>
              <a:rPr lang="en-US" dirty="0" smtClean="0">
                <a:solidFill>
                  <a:schemeClr val="accent5"/>
                </a:solidFill>
              </a:rPr>
              <a:t>The </a:t>
            </a:r>
            <a:r>
              <a:rPr lang="en-US" dirty="0">
                <a:solidFill>
                  <a:schemeClr val="accent5"/>
                </a:solidFill>
              </a:rPr>
              <a:t>variable has to be specified in the global data dictionary, a computation </a:t>
            </a:r>
            <a:r>
              <a:rPr lang="en-US" dirty="0" smtClean="0">
                <a:solidFill>
                  <a:schemeClr val="accent5"/>
                </a:solidFill>
              </a:rPr>
              <a:t>method.</a:t>
            </a:r>
          </a:p>
          <a:p>
            <a:pPr lvl="1" algn="just">
              <a:lnSpc>
                <a:spcPct val="150000"/>
              </a:lnSpc>
              <a:buFont typeface="Arial" panose="020B0604020202020204" pitchFamily="34" charset="0"/>
              <a:buChar char="•"/>
            </a:pPr>
            <a:r>
              <a:rPr lang="en-US" dirty="0" smtClean="0">
                <a:solidFill>
                  <a:schemeClr val="accent5"/>
                </a:solidFill>
              </a:rPr>
              <a:t>Data </a:t>
            </a:r>
            <a:r>
              <a:rPr lang="en-US" dirty="0">
                <a:solidFill>
                  <a:schemeClr val="accent5"/>
                </a:solidFill>
              </a:rPr>
              <a:t>constraints (value range) can be specified to limit the range of the values stored in the variable (only ASCET−SD generated code).</a:t>
            </a:r>
          </a:p>
          <a:p>
            <a:pPr lvl="1" algn="just">
              <a:buFont typeface="Arial" panose="020B0604020202020204" pitchFamily="34" charset="0"/>
              <a:buChar char="•"/>
            </a:pPr>
            <a:endParaRPr lang="en-US" dirty="0">
              <a:solidFill>
                <a:schemeClr val="accent5"/>
              </a:solidFill>
            </a:endParaRPr>
          </a:p>
        </p:txBody>
      </p:sp>
    </p:spTree>
    <p:custDataLst>
      <p:tags r:id="rId1"/>
    </p:custDataLst>
    <p:extLst>
      <p:ext uri="{BB962C8B-B14F-4D97-AF65-F5344CB8AC3E}">
        <p14:creationId xmlns:p14="http://schemas.microsoft.com/office/powerpoint/2010/main" val="24680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6.5.1 Global </a:t>
            </a:r>
            <a:r>
              <a:rPr lang="en-US" sz="2800" b="1" dirty="0">
                <a:solidFill>
                  <a:schemeClr val="accent1"/>
                </a:solidFill>
              </a:rPr>
              <a:t>variables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66700" y="1295400"/>
            <a:ext cx="781812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lnSpc>
                <a:spcPct val="150000"/>
              </a:lnSpc>
              <a:buFont typeface="Arial" panose="020B0604020202020204" pitchFamily="34" charset="0"/>
              <a:buChar char="•"/>
            </a:pPr>
            <a:r>
              <a:rPr lang="en-US" dirty="0">
                <a:solidFill>
                  <a:schemeClr val="accent5"/>
                </a:solidFill>
              </a:rPr>
              <a:t>C−variables which have the storage class "</a:t>
            </a:r>
            <a:r>
              <a:rPr lang="en-US" b="1" dirty="0">
                <a:solidFill>
                  <a:schemeClr val="accent5"/>
                </a:solidFill>
              </a:rPr>
              <a:t>extern</a:t>
            </a:r>
            <a:r>
              <a:rPr lang="en-US" dirty="0">
                <a:solidFill>
                  <a:schemeClr val="accent5"/>
                </a:solidFill>
              </a:rPr>
              <a:t>" are called "</a:t>
            </a:r>
            <a:r>
              <a:rPr lang="en-US" b="1" dirty="0">
                <a:solidFill>
                  <a:schemeClr val="accent5"/>
                </a:solidFill>
              </a:rPr>
              <a:t>global variables</a:t>
            </a:r>
            <a:r>
              <a:rPr lang="en-US" dirty="0">
                <a:solidFill>
                  <a:schemeClr val="accent5"/>
                </a:solidFill>
              </a:rPr>
              <a:t>".</a:t>
            </a:r>
          </a:p>
          <a:p>
            <a:pPr algn="just">
              <a:lnSpc>
                <a:spcPct val="150000"/>
              </a:lnSpc>
              <a:buFont typeface="Arial" panose="020B0604020202020204" pitchFamily="34" charset="0"/>
              <a:buChar char="•"/>
            </a:pPr>
            <a:r>
              <a:rPr lang="en-US" dirty="0" smtClean="0">
                <a:solidFill>
                  <a:schemeClr val="accent5"/>
                </a:solidFill>
              </a:rPr>
              <a:t>Global </a:t>
            </a:r>
            <a:r>
              <a:rPr lang="en-US" dirty="0">
                <a:solidFill>
                  <a:schemeClr val="accent5"/>
                </a:solidFill>
              </a:rPr>
              <a:t>variables </a:t>
            </a:r>
            <a:r>
              <a:rPr lang="en-US" dirty="0" smtClean="0">
                <a:solidFill>
                  <a:schemeClr val="accent5"/>
                </a:solidFill>
              </a:rPr>
              <a:t>are </a:t>
            </a:r>
            <a:r>
              <a:rPr lang="en-US" dirty="0">
                <a:solidFill>
                  <a:schemeClr val="accent5"/>
                </a:solidFill>
              </a:rPr>
              <a:t>specified as export variables in </a:t>
            </a:r>
            <a:r>
              <a:rPr lang="en-US" dirty="0" err="1">
                <a:solidFill>
                  <a:schemeClr val="accent5"/>
                </a:solidFill>
              </a:rPr>
              <a:t>PaVaSt</a:t>
            </a:r>
            <a:r>
              <a:rPr lang="en-US" dirty="0">
                <a:solidFill>
                  <a:schemeClr val="accent5"/>
                </a:solidFill>
              </a:rPr>
              <a:t>.</a:t>
            </a:r>
          </a:p>
          <a:p>
            <a:pPr algn="just">
              <a:lnSpc>
                <a:spcPct val="150000"/>
              </a:lnSpc>
              <a:buFont typeface="Arial" panose="020B0604020202020204" pitchFamily="34" charset="0"/>
              <a:buChar char="•"/>
            </a:pPr>
            <a:r>
              <a:rPr lang="en-US" dirty="0" smtClean="0">
                <a:solidFill>
                  <a:schemeClr val="accent5"/>
                </a:solidFill>
              </a:rPr>
              <a:t>Other components can import these variables. </a:t>
            </a:r>
          </a:p>
          <a:p>
            <a:pPr algn="just">
              <a:lnSpc>
                <a:spcPct val="150000"/>
              </a:lnSpc>
              <a:buFont typeface="Arial" panose="020B0604020202020204" pitchFamily="34" charset="0"/>
              <a:buChar char="•"/>
            </a:pPr>
            <a:r>
              <a:rPr lang="en-US" dirty="0" smtClean="0">
                <a:solidFill>
                  <a:schemeClr val="accent5"/>
                </a:solidFill>
              </a:rPr>
              <a:t>“</a:t>
            </a:r>
            <a:r>
              <a:rPr lang="en-US" b="1" dirty="0" smtClean="0">
                <a:solidFill>
                  <a:schemeClr val="accent5"/>
                </a:solidFill>
              </a:rPr>
              <a:t>Global to all the files contained in the complete PVER</a:t>
            </a:r>
            <a:r>
              <a:rPr lang="en-US" dirty="0" smtClean="0">
                <a:solidFill>
                  <a:schemeClr val="accent5"/>
                </a:solidFill>
              </a:rPr>
              <a:t>".</a:t>
            </a:r>
          </a:p>
          <a:p>
            <a:pPr algn="just">
              <a:lnSpc>
                <a:spcPct val="150000"/>
              </a:lnSpc>
              <a:buFont typeface="Arial" panose="020B0604020202020204" pitchFamily="34" charset="0"/>
              <a:buChar char="•"/>
            </a:pPr>
            <a:r>
              <a:rPr lang="en-US" dirty="0" smtClean="0">
                <a:solidFill>
                  <a:schemeClr val="accent5"/>
                </a:solidFill>
              </a:rPr>
              <a:t>Global </a:t>
            </a:r>
            <a:r>
              <a:rPr lang="en-US" dirty="0">
                <a:solidFill>
                  <a:schemeClr val="accent5"/>
                </a:solidFill>
              </a:rPr>
              <a:t>variables shall be additionally specified as messages.</a:t>
            </a:r>
          </a:p>
          <a:p>
            <a:pPr algn="just">
              <a:lnSpc>
                <a:spcPct val="150000"/>
              </a:lnSpc>
              <a:buFont typeface="Arial" panose="020B0604020202020204" pitchFamily="34" charset="0"/>
              <a:buChar char="•"/>
            </a:pPr>
            <a:r>
              <a:rPr lang="en-US" b="1" dirty="0" smtClean="0">
                <a:solidFill>
                  <a:schemeClr val="accent5"/>
                </a:solidFill>
              </a:rPr>
              <a:t>SW</a:t>
            </a:r>
            <a:r>
              <a:rPr lang="en-US" b="1" dirty="0">
                <a:solidFill>
                  <a:schemeClr val="accent5"/>
                </a:solidFill>
              </a:rPr>
              <a:t>−CALIBRATION_ACCESS</a:t>
            </a:r>
            <a:r>
              <a:rPr lang="en-US" dirty="0">
                <a:solidFill>
                  <a:schemeClr val="accent5"/>
                </a:solidFill>
              </a:rPr>
              <a:t> shall be specified to be </a:t>
            </a:r>
            <a:r>
              <a:rPr lang="en-US" b="1" dirty="0">
                <a:solidFill>
                  <a:schemeClr val="accent5"/>
                </a:solidFill>
              </a:rPr>
              <a:t>READ−ONLY</a:t>
            </a:r>
            <a:r>
              <a:rPr lang="en-US" dirty="0">
                <a:solidFill>
                  <a:schemeClr val="accent5"/>
                </a:solidFill>
              </a:rPr>
              <a:t>.</a:t>
            </a:r>
          </a:p>
          <a:p>
            <a:pPr lvl="1">
              <a:lnSpc>
                <a:spcPct val="100000"/>
              </a:lnSpc>
              <a:buFont typeface="Arial" panose="020B0604020202020204" pitchFamily="34" charset="0"/>
              <a:buChar char="•"/>
            </a:pPr>
            <a:endParaRPr lang="en-US" dirty="0">
              <a:solidFill>
                <a:schemeClr val="accent5"/>
              </a:solidFill>
            </a:endParaRPr>
          </a:p>
        </p:txBody>
      </p:sp>
    </p:spTree>
    <p:custDataLst>
      <p:tags r:id="rId1"/>
    </p:custDataLst>
    <p:extLst>
      <p:ext uri="{BB962C8B-B14F-4D97-AF65-F5344CB8AC3E}">
        <p14:creationId xmlns:p14="http://schemas.microsoft.com/office/powerpoint/2010/main" val="31612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smtClean="0">
                <a:solidFill>
                  <a:schemeClr val="accent1"/>
                </a:solidFill>
              </a:rPr>
              <a:t>6.5.2 </a:t>
            </a:r>
            <a:r>
              <a:rPr lang="en-US" sz="2800" b="1" dirty="0">
                <a:solidFill>
                  <a:schemeClr val="accent1"/>
                </a:solidFill>
              </a:rPr>
              <a:t>Messages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just">
              <a:lnSpc>
                <a:spcPct val="150000"/>
              </a:lnSpc>
              <a:buNone/>
            </a:pPr>
            <a:r>
              <a:rPr lang="en-US" b="1" dirty="0" smtClean="0">
                <a:solidFill>
                  <a:schemeClr val="accent5"/>
                </a:solidFill>
              </a:rPr>
              <a:t>MEDC17/MDG1 </a:t>
            </a:r>
            <a:r>
              <a:rPr lang="en-US" b="1" dirty="0">
                <a:solidFill>
                  <a:schemeClr val="accent5"/>
                </a:solidFill>
              </a:rPr>
              <a:t>Message Definition:</a:t>
            </a:r>
          </a:p>
          <a:p>
            <a:pPr algn="just">
              <a:lnSpc>
                <a:spcPct val="150000"/>
              </a:lnSpc>
              <a:buFont typeface="Arial" panose="020B0604020202020204" pitchFamily="34" charset="0"/>
              <a:buChar char="•"/>
            </a:pPr>
            <a:r>
              <a:rPr lang="en-US" dirty="0">
                <a:solidFill>
                  <a:schemeClr val="accent5"/>
                </a:solidFill>
              </a:rPr>
              <a:t>The variable is accessed (read or written) from different </a:t>
            </a:r>
            <a:r>
              <a:rPr lang="en-US" dirty="0" smtClean="0">
                <a:solidFill>
                  <a:schemeClr val="accent5"/>
                </a:solidFill>
              </a:rPr>
              <a:t>processes.</a:t>
            </a:r>
            <a:endParaRPr lang="en-US" dirty="0">
              <a:solidFill>
                <a:schemeClr val="accent5"/>
              </a:solidFill>
            </a:endParaRPr>
          </a:p>
          <a:p>
            <a:pPr algn="just">
              <a:lnSpc>
                <a:spcPct val="150000"/>
              </a:lnSpc>
              <a:buFont typeface="Arial" panose="020B0604020202020204" pitchFamily="34" charset="0"/>
              <a:buChar char="•"/>
            </a:pPr>
            <a:r>
              <a:rPr lang="en-US" dirty="0" smtClean="0">
                <a:solidFill>
                  <a:schemeClr val="accent5"/>
                </a:solidFill>
              </a:rPr>
              <a:t>The </a:t>
            </a:r>
            <a:r>
              <a:rPr lang="en-US" dirty="0">
                <a:solidFill>
                  <a:schemeClr val="accent5"/>
                </a:solidFill>
              </a:rPr>
              <a:t>variable is defined on C−code level as "extern". This is the case </a:t>
            </a:r>
            <a:r>
              <a:rPr lang="en-US" dirty="0" smtClean="0">
                <a:solidFill>
                  <a:schemeClr val="accent5"/>
                </a:solidFill>
              </a:rPr>
              <a:t>if the variable is defined:</a:t>
            </a:r>
            <a:endParaRPr lang="en-US" dirty="0">
              <a:solidFill>
                <a:schemeClr val="accent5"/>
              </a:solidFill>
            </a:endParaRPr>
          </a:p>
          <a:p>
            <a:pPr lvl="1" algn="just">
              <a:lnSpc>
                <a:spcPct val="150000"/>
              </a:lnSpc>
              <a:buFont typeface="Arial" panose="020B0604020202020204" pitchFamily="34" charset="0"/>
              <a:buChar char="•"/>
            </a:pPr>
            <a:r>
              <a:rPr lang="en-US" dirty="0" smtClean="0">
                <a:solidFill>
                  <a:schemeClr val="accent5"/>
                </a:solidFill>
              </a:rPr>
              <a:t>with </a:t>
            </a:r>
            <a:r>
              <a:rPr lang="en-US" dirty="0">
                <a:solidFill>
                  <a:schemeClr val="accent5"/>
                </a:solidFill>
              </a:rPr>
              <a:t>storage class "</a:t>
            </a:r>
            <a:r>
              <a:rPr lang="en-US" b="1" dirty="0">
                <a:solidFill>
                  <a:schemeClr val="accent5"/>
                </a:solidFill>
              </a:rPr>
              <a:t>extern</a:t>
            </a:r>
            <a:r>
              <a:rPr lang="en-US" dirty="0">
                <a:solidFill>
                  <a:schemeClr val="accent5"/>
                </a:solidFill>
              </a:rPr>
              <a:t>" in manual code</a:t>
            </a:r>
          </a:p>
          <a:p>
            <a:pPr lvl="1" algn="just">
              <a:lnSpc>
                <a:spcPct val="150000"/>
              </a:lnSpc>
              <a:buFont typeface="Arial" panose="020B0604020202020204" pitchFamily="34" charset="0"/>
              <a:buChar char="•"/>
            </a:pPr>
            <a:r>
              <a:rPr lang="en-US" dirty="0" smtClean="0">
                <a:solidFill>
                  <a:schemeClr val="accent5"/>
                </a:solidFill>
              </a:rPr>
              <a:t>in </a:t>
            </a:r>
            <a:r>
              <a:rPr lang="en-US" dirty="0">
                <a:solidFill>
                  <a:schemeClr val="accent5"/>
                </a:solidFill>
              </a:rPr>
              <a:t>the global data dictionary in </a:t>
            </a:r>
            <a:r>
              <a:rPr lang="en-US" b="1" dirty="0" err="1">
                <a:solidFill>
                  <a:schemeClr val="accent5"/>
                </a:solidFill>
              </a:rPr>
              <a:t>PaVaSt</a:t>
            </a:r>
            <a:r>
              <a:rPr lang="en-US" dirty="0">
                <a:solidFill>
                  <a:schemeClr val="accent5"/>
                </a:solidFill>
              </a:rPr>
              <a:t> and owned and exported</a:t>
            </a:r>
          </a:p>
          <a:p>
            <a:pPr marL="0" indent="0" algn="just">
              <a:buNone/>
            </a:pPr>
            <a:endParaRPr lang="en-US" dirty="0">
              <a:solidFill>
                <a:schemeClr val="accent5"/>
              </a:solidFill>
            </a:endParaRPr>
          </a:p>
        </p:txBody>
      </p:sp>
    </p:spTree>
    <p:custDataLst>
      <p:tags r:id="rId1"/>
    </p:custDataLst>
    <p:extLst>
      <p:ext uri="{BB962C8B-B14F-4D97-AF65-F5344CB8AC3E}">
        <p14:creationId xmlns:p14="http://schemas.microsoft.com/office/powerpoint/2010/main" val="10307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solidFill>
              </a:rPr>
              <a:t>6.5.2 Messages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lnSpc>
                <a:spcPct val="150000"/>
              </a:lnSpc>
              <a:buFont typeface="Arial" panose="020B0604020202020204" pitchFamily="34" charset="0"/>
              <a:buChar char="•"/>
            </a:pPr>
            <a:r>
              <a:rPr lang="en-US" dirty="0" smtClean="0">
                <a:solidFill>
                  <a:schemeClr val="accent5"/>
                </a:solidFill>
              </a:rPr>
              <a:t>The other way around: </a:t>
            </a:r>
          </a:p>
          <a:p>
            <a:pPr lvl="1" algn="just">
              <a:lnSpc>
                <a:spcPct val="150000"/>
              </a:lnSpc>
              <a:buFont typeface="Arial" panose="020B0604020202020204" pitchFamily="34" charset="0"/>
              <a:buChar char="•"/>
            </a:pPr>
            <a:r>
              <a:rPr lang="en-US" dirty="0" smtClean="0">
                <a:solidFill>
                  <a:schemeClr val="accent5"/>
                </a:solidFill>
              </a:rPr>
              <a:t>A variable </a:t>
            </a:r>
            <a:r>
              <a:rPr lang="en-US" dirty="0">
                <a:solidFill>
                  <a:schemeClr val="accent5"/>
                </a:solidFill>
              </a:rPr>
              <a:t>is not a message in the MEDC17/MDG1 context if it is not used for </a:t>
            </a:r>
            <a:r>
              <a:rPr lang="en-US" dirty="0" err="1" smtClean="0">
                <a:solidFill>
                  <a:schemeClr val="accent5"/>
                </a:solidFill>
              </a:rPr>
              <a:t>interprocess</a:t>
            </a:r>
            <a:r>
              <a:rPr lang="en-US" dirty="0" smtClean="0">
                <a:solidFill>
                  <a:schemeClr val="accent5"/>
                </a:solidFill>
              </a:rPr>
              <a:t> communication </a:t>
            </a:r>
            <a:r>
              <a:rPr lang="en-US" dirty="0">
                <a:solidFill>
                  <a:schemeClr val="accent5"/>
                </a:solidFill>
              </a:rPr>
              <a:t>or if it is defined as "static". </a:t>
            </a:r>
            <a:endParaRPr lang="en-US" dirty="0" smtClean="0">
              <a:solidFill>
                <a:schemeClr val="accent5"/>
              </a:solidFill>
            </a:endParaRPr>
          </a:p>
          <a:p>
            <a:pPr lvl="1" algn="just">
              <a:lnSpc>
                <a:spcPct val="150000"/>
              </a:lnSpc>
              <a:buFont typeface="Arial" panose="020B0604020202020204" pitchFamily="34" charset="0"/>
              <a:buChar char="•"/>
            </a:pPr>
            <a:r>
              <a:rPr lang="en-US" b="1" dirty="0" smtClean="0">
                <a:solidFill>
                  <a:schemeClr val="accent5"/>
                </a:solidFill>
              </a:rPr>
              <a:t>Caution</a:t>
            </a:r>
            <a:r>
              <a:rPr lang="en-US" dirty="0">
                <a:solidFill>
                  <a:schemeClr val="accent5"/>
                </a:solidFill>
              </a:rPr>
              <a:t>: static variables can have a consistency conflict if they are written/read from different processes inside the C−component</a:t>
            </a:r>
            <a:r>
              <a:rPr lang="en-US" dirty="0" smtClean="0">
                <a:solidFill>
                  <a:schemeClr val="accent5"/>
                </a:solidFill>
              </a:rPr>
              <a:t>!</a:t>
            </a:r>
          </a:p>
          <a:p>
            <a:pPr algn="just">
              <a:lnSpc>
                <a:spcPct val="150000"/>
              </a:lnSpc>
              <a:buFont typeface="Arial" panose="020B0604020202020204" pitchFamily="34" charset="0"/>
              <a:buChar char="•"/>
            </a:pPr>
            <a:r>
              <a:rPr lang="en-US" dirty="0">
                <a:solidFill>
                  <a:schemeClr val="accent5"/>
                </a:solidFill>
              </a:rPr>
              <a:t>Variables which are messages according to the given MEDC17/MDG1 message definition shall be specified as messages </a:t>
            </a:r>
            <a:r>
              <a:rPr lang="en-US" dirty="0" smtClean="0">
                <a:solidFill>
                  <a:schemeClr val="accent5"/>
                </a:solidFill>
              </a:rPr>
              <a:t>in </a:t>
            </a:r>
            <a:r>
              <a:rPr lang="en-US" dirty="0" err="1" smtClean="0">
                <a:solidFill>
                  <a:schemeClr val="accent5"/>
                </a:solidFill>
              </a:rPr>
              <a:t>PaVaSt</a:t>
            </a:r>
            <a:r>
              <a:rPr lang="en-US" dirty="0" smtClean="0">
                <a:solidFill>
                  <a:schemeClr val="accent5"/>
                </a:solidFill>
              </a:rPr>
              <a:t>.</a:t>
            </a:r>
            <a:endParaRPr lang="en-US" dirty="0">
              <a:solidFill>
                <a:schemeClr val="accent5"/>
              </a:solidFill>
            </a:endParaRPr>
          </a:p>
        </p:txBody>
      </p:sp>
    </p:spTree>
    <p:custDataLst>
      <p:tags r:id="rId1"/>
    </p:custDataLst>
    <p:extLst>
      <p:ext uri="{BB962C8B-B14F-4D97-AF65-F5344CB8AC3E}">
        <p14:creationId xmlns:p14="http://schemas.microsoft.com/office/powerpoint/2010/main" val="26470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RBEI/EEP1 | 9/23/2016</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2016.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b="1" dirty="0">
                <a:solidFill>
                  <a:schemeClr val="accent1"/>
                </a:solidFill>
              </a:rPr>
              <a:t>6.5.2 Messages</a:t>
            </a:r>
            <a:endParaRPr lang="en-US" sz="2800" dirty="0">
              <a:solidFill>
                <a:schemeClr val="accent1"/>
              </a:solidFill>
            </a:endParaRPr>
          </a:p>
        </p:txBody>
      </p:sp>
      <p:sp>
        <p:nvSpPr>
          <p:cNvPr id="3" name="Content Placeholder 2"/>
          <p:cNvSpPr>
            <a:spLocks noGrp="1"/>
          </p:cNvSpPr>
          <p:nvPr>
            <p:ph idx="1"/>
            <p:custDataLst>
              <p:tags r:id="rId8"/>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lnSpc>
                <a:spcPct val="150000"/>
              </a:lnSpc>
              <a:buFont typeface="Arial" panose="020B0604020202020204" pitchFamily="34" charset="0"/>
              <a:buChar char="•"/>
            </a:pPr>
            <a:r>
              <a:rPr lang="en-US" sz="1600" i="1" dirty="0">
                <a:solidFill>
                  <a:schemeClr val="accent5"/>
                </a:solidFill>
              </a:rPr>
              <a:t>In MDG1 the message concept MCOP (based on the MCOP tool, which is incorporated into the SW−Build tool chain) is used to ensure </a:t>
            </a:r>
            <a:r>
              <a:rPr lang="en-US" sz="1600" i="1" dirty="0" smtClean="0">
                <a:solidFill>
                  <a:schemeClr val="accent5"/>
                </a:solidFill>
              </a:rPr>
              <a:t>data consistency </a:t>
            </a:r>
            <a:r>
              <a:rPr lang="en-US" sz="1600" b="1" i="1" dirty="0" smtClean="0">
                <a:solidFill>
                  <a:schemeClr val="accent5"/>
                </a:solidFill>
              </a:rPr>
              <a:t>See </a:t>
            </a:r>
            <a:r>
              <a:rPr lang="en-US" sz="1600" b="1" i="1" dirty="0">
                <a:solidFill>
                  <a:schemeClr val="accent5"/>
                </a:solidFill>
              </a:rPr>
              <a:t>Chapter 6.15 "DGS message concept " [MCOP] p. 110 </a:t>
            </a:r>
            <a:r>
              <a:rPr lang="en-US" sz="1600" i="1" dirty="0">
                <a:solidFill>
                  <a:schemeClr val="accent5"/>
                </a:solidFill>
              </a:rPr>
              <a:t>.</a:t>
            </a:r>
          </a:p>
          <a:p>
            <a:pPr algn="just">
              <a:lnSpc>
                <a:spcPct val="150000"/>
              </a:lnSpc>
              <a:buFont typeface="Arial" panose="020B0604020202020204" pitchFamily="34" charset="0"/>
              <a:buChar char="•"/>
            </a:pPr>
            <a:r>
              <a:rPr lang="en-US" sz="1600" i="1" dirty="0">
                <a:solidFill>
                  <a:schemeClr val="accent5"/>
                </a:solidFill>
              </a:rPr>
              <a:t>How to specify the message access in </a:t>
            </a:r>
            <a:r>
              <a:rPr lang="en-US" sz="1600" i="1" dirty="0" err="1">
                <a:solidFill>
                  <a:schemeClr val="accent5"/>
                </a:solidFill>
              </a:rPr>
              <a:t>PaVaSt</a:t>
            </a:r>
            <a:r>
              <a:rPr lang="en-US" sz="1600" i="1" dirty="0">
                <a:solidFill>
                  <a:schemeClr val="accent5"/>
                </a:solidFill>
              </a:rPr>
              <a:t> is given in </a:t>
            </a:r>
            <a:r>
              <a:rPr lang="en-US" sz="1600" b="1" i="1" dirty="0">
                <a:solidFill>
                  <a:schemeClr val="accent5"/>
                </a:solidFill>
              </a:rPr>
              <a:t>See Chapter 7.6.6.1.2 "Messages" p. 144</a:t>
            </a:r>
            <a:r>
              <a:rPr lang="en-US" sz="1600" i="1" dirty="0">
                <a:solidFill>
                  <a:schemeClr val="accent5"/>
                </a:solidFill>
              </a:rPr>
              <a:t> .</a:t>
            </a:r>
          </a:p>
          <a:p>
            <a:pPr algn="just">
              <a:lnSpc>
                <a:spcPct val="150000"/>
              </a:lnSpc>
              <a:buFont typeface="Arial" panose="020B0604020202020204" pitchFamily="34" charset="0"/>
              <a:buChar char="•"/>
            </a:pPr>
            <a:r>
              <a:rPr lang="en-US" sz="1600" i="1" dirty="0">
                <a:solidFill>
                  <a:schemeClr val="accent5"/>
                </a:solidFill>
              </a:rPr>
              <a:t>In case of messages there are detailed rules for the naming convention during roll−out of the message concept. The details are described </a:t>
            </a:r>
            <a:r>
              <a:rPr lang="en-US" sz="1600" i="1" dirty="0" smtClean="0">
                <a:solidFill>
                  <a:schemeClr val="accent5"/>
                </a:solidFill>
              </a:rPr>
              <a:t>in the </a:t>
            </a:r>
            <a:r>
              <a:rPr lang="en-US" sz="1600" i="1" dirty="0">
                <a:solidFill>
                  <a:schemeClr val="accent5"/>
                </a:solidFill>
              </a:rPr>
              <a:t>DGS Naming Convention Guideline </a:t>
            </a:r>
            <a:r>
              <a:rPr lang="en-US" sz="1600" b="1" i="1" dirty="0">
                <a:solidFill>
                  <a:schemeClr val="accent5"/>
                </a:solidFill>
              </a:rPr>
              <a:t>See Chapter 2 "Applicable Documents" p. 13.</a:t>
            </a:r>
          </a:p>
        </p:txBody>
      </p:sp>
    </p:spTree>
    <p:custDataLst>
      <p:tags r:id="rId1"/>
    </p:custDataLst>
    <p:extLst>
      <p:ext uri="{BB962C8B-B14F-4D97-AF65-F5344CB8AC3E}">
        <p14:creationId xmlns:p14="http://schemas.microsoft.com/office/powerpoint/2010/main" val="31276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VH_Hc1"/>
  <p:tag name="ML_2" val="Bosch2.mcr"/>
  <p:tag name="ML_LAYOUT_RESOURCE" val="BOSCH2_4_3.mcr"/>
  <p:tag name="FIELD.DATE.CONTENT" val="9/23/2016"/>
  <p:tag name="FIELD.DATE.VALUE" val="9/23/2016"/>
  <p:tag name="FIELD.CONF.SUFFIX.CONTENT" val="\n | "/>
  <p:tag name="FIELD.CONF.COMBOINDEX" val="0"/>
  <p:tag name="FIELD.REM_ABL.SUFFIX.CONTENT" val="&#10;\n"/>
  <p:tag name="FIELD.COPY.CONTENT" val="© Robert Bosch Engineering and Business Solutions Vietnam Company Limited 2016. All rights reserved, also regarding any disposal, exploitation, reproduction, editing, distribution, as well as in the event of applications for industrial property rights."/>
  <p:tag name="FIELD.COPY.VALUE" val="© Robert Bosch Engineering and Business Solutions Vietnam Company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4:3 (new colored style)"/>
  <p:tag name="CFG.LAYOUTRES" val="BOSCH2_4_3"/>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FIELD.CHAPTER.CONTENT" val="CI/CT for BC : SwSAPSA"/>
  <p:tag name="FIELD.CHAPTER.VALUE" val="CI/CT for BC : SwSAPSA"/>
  <p:tag name="FIELD.DPT.CONTENT" val="RBEI/EEP1"/>
  <p:tag name="FIELD.DPT.VALUE" val="RBEI/EEP1 | "/>
</p:tagLst>
</file>

<file path=ppt/tags/tag1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Turquoise;-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Primary;-2"/>
</p:tagLst>
</file>

<file path=ppt/tags/tag10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CI/CT for BC : SwSAPSA"/>
  <p:tag name="FIELD.CHAPTER.VALUE" val="CI/CT for BC : SwSAPSA"/>
  <p:tag name="FIELD.CHAPTER.COMBOINDEX" val="-2"/>
  <p:tag name="FIELD.REM_ANL.COMBOINDEX" val="-2"/>
  <p:tag name="FIELD.DPT.CONTENT" val="RBEI/EEP1"/>
  <p:tag name="FIELD.DPT.VALUE" val="RBEI/EEP1 | "/>
  <p:tag name="FIELD.DPT.COMBOINDEX" val="-2"/>
  <p:tag name="TITLE 4_SHAPECLASSPROTECTIONTYPE" val="9"/>
</p:tagLst>
</file>

<file path=ppt/tags/tag10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2;-2;Turquoise;-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Turquoise;-2"/>
</p:tagLst>
</file>

<file path=ppt/tags/tag2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4-3.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Turquoise;-2"/>
</p:tagLst>
</file>

<file path=ppt/tags/tag3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Turquoise;-2"/>
</p:tagLst>
</file>

<file path=ppt/tags/tag42.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Turquoise;-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Turquoise;-2"/>
</p:tagLst>
</file>

<file path=ppt/tags/tag5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I/CT for BC : SwSAPSA"/>
  <p:tag name="FIELD.CHAPTER.VALUE" val="CI/CT for BC : SwSAPSA"/>
  <p:tag name="FIELD.DPT.CONTENT" val="RBEI/EEP1"/>
  <p:tag name="FIELD.DPT.VALUE" val="RBEI/EEP1 | "/>
  <p:tag name="FIELDS.INITIALIZED" val="1"/>
  <p:tag name="ML_1" val="RBVH_Hc1"/>
  <p:tag name="ML_2" val="Bosch2.mcr"/>
  <p:tag name="ML_LAYOUT_RESOURCE" val="BOSCH2_4_3.mcr"/>
  <p:tag name="SHAPESETGROUPCLASSNAME" val="ShapeSetGroup1"/>
  <p:tag name="SHAPESETCLASSNAME" val="ChapterTitle"/>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TITLE 2_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Turquoise;-2"/>
</p:tagLst>
</file>

<file path=ppt/tags/tag6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4_3.mcr"/>
  <p:tag name="FIELD.CHAPTER.CONTENT" val="CI/CT for BC : SwSAPSA"/>
  <p:tag name="FIELD.CHAPTER.VALUE" val="CI/CT for BC : SwSAPSA"/>
  <p:tag name="FIELD.DPT.CONTENT" val="RBEI/EEP1"/>
  <p:tag name="FIELD.DPT.VALUE" val="RBEI/EEP1 | "/>
  <p:tag name="FIELDS.INITIALIZED" val="1"/>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1"/>
  <p:tag name="FONTSETGROUPCLASSNAME" val="FontSetGroup1"/>
  <p:tag name="SHAPECLASSFILE" val="BoschLogo2016.emf"/>
  <p:tag name="MLI" val="1"/>
  <p:tag name="SHAPECLASSNAME" val="LogoOnSlides"/>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7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Turquoise;-2"/>
</p:tagLst>
</file>

<file path=ppt/tags/tag74.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CI/CT for BC : SwSAPSA"/>
  <p:tag name="FIELD.CHAPTER.VALUE" val="CI/CT for BC : SwSAPSA"/>
  <p:tag name="FIELD.CHAPTER.COMBOINDEX" val="-2"/>
  <p:tag name="FIELD.REM_ANL.COMBOINDEX" val="-2"/>
  <p:tag name="FIELD.DPT.CONTENT" val="RBEI/EEP1"/>
  <p:tag name="FIELD.DPT.VALUE" val="RBEI/EEP1 | "/>
  <p:tag name="FIELD.DPT.COMBOINDEX" val="-2"/>
  <p:tag name="TITLE 4_SHAPECLASSPROTECTIONTYPE" val="9"/>
</p:tagLst>
</file>

<file path=ppt/tags/tag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ChapterTitle"/>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Turquoise;-2"/>
</p:tagLst>
</file>

<file path=ppt/tags/tag82.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CI/CT for BC : SwSAPSA"/>
  <p:tag name="FIELD.CHAPTER.VALUE" val="CI/CT for BC : SwSAPSA"/>
  <p:tag name="FIELD.CHAPTER.COMBOINDEX" val="-2"/>
  <p:tag name="FIELD.REM_ANL.COMBOINDEX" val="-2"/>
  <p:tag name="FIELD.DPT.CONTENT" val="RBEI/EEP1"/>
  <p:tag name="FIELD.DPT.VALUE" val="RBEI/EEP1 | "/>
  <p:tag name="FIELD.DPT.COMBOINDEX" val="-2"/>
  <p:tag name="TITLE 4_SHAPECLASSPROTECTIONTYPE" val="9"/>
</p:tagLst>
</file>

<file path=ppt/tags/tag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2;-2;-2;-2;Turquoise;-2"/>
</p:tagLst>
</file>

<file path=ppt/tags/tag9.xml><?xml version="1.0" encoding="utf-8"?>
<p:tagLst xmlns:a="http://schemas.openxmlformats.org/drawingml/2006/main" xmlns:r="http://schemas.openxmlformats.org/officeDocument/2006/relationships" xmlns:p="http://schemas.openxmlformats.org/presentationml/2006/main">
  <p:tag name="FONT" val="Reg65"/>
  <p:tag name="FONTSETCLASSNAME" val="FontSet1"/>
  <p:tag name="COLORSETCLASSNAME" val="ColorSet1"/>
  <p:tag name="MLI" val="1"/>
  <p:tag name="SHAPESETGROUPCLASSNAME" val="ShapeSetGroup1"/>
  <p:tag name="SHAPESETCLASSNAME" val="ChapterTitle"/>
  <p:tag name="COLORSETGROUPCLASSNAME" val="ColorSetGroup1"/>
  <p:tag name="FONTSETGROUPCLASSNAME" val="FontSetGroup1"/>
  <p:tag name="SHAPECLASSNAME" val="TextOnChapterSlide"/>
  <p:tag name="SHAPECLASSPROTECTIONTYPE" val="3"/>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CI/CT for BC : SwSAPSA"/>
  <p:tag name="FIELD.CHAPTER.VALUE" val="CI/CT for BC : SwSAPSA"/>
  <p:tag name="FIELD.CHAPTER.COMBOINDEX" val="-2"/>
  <p:tag name="FIELD.REM_ANL.COMBOINDEX" val="-2"/>
  <p:tag name="FIELD.DPT.CONTENT" val="RBEI/EEP1"/>
  <p:tag name="FIELD.DPT.VALUE" val="RBEI/EEP1 | "/>
  <p:tag name="FIELD.DPT.COMBOINDEX" val="-2"/>
  <p:tag name="TITLE 4_SHAPECLASSPROTECTIONTYPE" val="9"/>
</p:tagLst>
</file>

<file path=ppt/tags/tag9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Turquoise;-2"/>
</p:tagLst>
</file>

<file path=ppt/tags/tag98.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NTENT" val="CI/CT for BC : SwSAPSA"/>
  <p:tag name="FIELD.CHAPTER.VALUE" val="CI/CT for BC : SwSAPSA"/>
  <p:tag name="FIELD.CHAPTER.COMBOINDEX" val="-2"/>
  <p:tag name="FIELD.REM_ANL.COMBOINDEX" val="-2"/>
  <p:tag name="FIELD.DPT.CONTENT" val="RBEI/EEP1"/>
  <p:tag name="FIELD.DPT.VALUE" val="RBEI/EEP1 | "/>
  <p:tag name="FIELD.DPT.COMBOINDEX" val="-2"/>
  <p:tag name="TITLE 4_SHAPECLASSPROTECTIONTYPE" val="9"/>
</p:tagLst>
</file>

<file path=ppt/tags/tag9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9C79B100-3E8C-49C0-8475-54E7D673F8CF}" vid="{0EBFA600-AC06-4417-8FA0-E8FF3BF23F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1966</Words>
  <Application>Microsoft Office PowerPoint</Application>
  <PresentationFormat>Custom</PresentationFormat>
  <Paragraphs>168</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Bosch Office Sans</vt:lpstr>
      <vt:lpstr>Calibri</vt:lpstr>
      <vt:lpstr>Wingdings 3</vt:lpstr>
      <vt:lpstr>Bosch</vt:lpstr>
      <vt:lpstr>     DGS Coding Guidelines      Variables and Messages </vt:lpstr>
      <vt:lpstr>Tables of Contents:</vt:lpstr>
      <vt:lpstr>Overview</vt:lpstr>
      <vt:lpstr>Overview</vt:lpstr>
      <vt:lpstr>Overview</vt:lpstr>
      <vt:lpstr>6.5.1 Global variables</vt:lpstr>
      <vt:lpstr>6.5.2 Messages</vt:lpstr>
      <vt:lpstr>6.5.2 Messages</vt:lpstr>
      <vt:lpstr>6.5.2 Messages</vt:lpstr>
      <vt:lpstr>6.5.3 Shared global data</vt:lpstr>
      <vt:lpstr>Known problems with global variables</vt:lpstr>
      <vt:lpstr>Rules for shared global data</vt:lpstr>
      <vt:lpstr>6.5.4 FC local variables &amp; file local variables</vt:lpstr>
      <vt:lpstr>6.5.5 Process local variables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Phuoc Loc (RBVH/EVH1)</dc:creator>
  <cp:lastModifiedBy>Doan Vinh Hung (RBVH/EJV32)</cp:lastModifiedBy>
  <cp:revision>107</cp:revision>
  <dcterms:created xsi:type="dcterms:W3CDTF">2016-09-23T04:31:22Z</dcterms:created>
  <dcterms:modified xsi:type="dcterms:W3CDTF">2018-10-04T06:14:52Z</dcterms:modified>
</cp:coreProperties>
</file>