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notesMasterIdLst>
    <p:notesMasterId r:id="rId13"/>
  </p:notesMasterIdLst>
  <p:sldIdLst>
    <p:sldId id="256" r:id="rId3"/>
    <p:sldId id="309" r:id="rId4"/>
    <p:sldId id="310" r:id="rId5"/>
    <p:sldId id="311" r:id="rId6"/>
    <p:sldId id="313" r:id="rId7"/>
    <p:sldId id="314" r:id="rId8"/>
    <p:sldId id="315" r:id="rId9"/>
    <p:sldId id="317" r:id="rId10"/>
    <p:sldId id="318" r:id="rId11"/>
    <p:sldId id="298" r:id="rId12"/>
  </p:sldIdLst>
  <p:sldSz cx="10969625" cy="6170613"/>
  <p:notesSz cx="6858000" cy="9144000"/>
  <p:custDataLst>
    <p:tags r:id="rId14"/>
  </p:custDataLst>
  <p:defaultTextStyle>
    <a:defPPr>
      <a:defRPr lang="de-DE"/>
    </a:defPPr>
    <a:lvl1pPr algn="l" rtl="0" fontAlgn="base">
      <a:spcBef>
        <a:spcPct val="0"/>
      </a:spcBef>
      <a:spcAft>
        <a:spcPct val="0"/>
      </a:spcAft>
      <a:buFontTx/>
      <a:buNone/>
      <a:defRPr lang="en-US" sz="1800" b="0" i="0" u="none" kern="1200">
        <a:solidFill>
          <a:schemeClr val="tx1"/>
        </a:solidFill>
        <a:latin typeface="Bosch Office Sans" pitchFamily="2" charset="0"/>
        <a:ea typeface="+mn-ea"/>
        <a:cs typeface="+mn-cs"/>
      </a:defRPr>
    </a:lvl1pPr>
    <a:lvl2pPr marL="456971" algn="l" rtl="0" fontAlgn="base">
      <a:spcBef>
        <a:spcPct val="0"/>
      </a:spcBef>
      <a:spcAft>
        <a:spcPct val="0"/>
      </a:spcAft>
      <a:defRPr kern="1200">
        <a:solidFill>
          <a:schemeClr val="tx1"/>
        </a:solidFill>
        <a:latin typeface="Bosch Office Sans" pitchFamily="34" charset="0"/>
        <a:ea typeface="+mn-ea"/>
        <a:cs typeface="+mn-cs"/>
      </a:defRPr>
    </a:lvl2pPr>
    <a:lvl3pPr marL="913943" algn="l" rtl="0" fontAlgn="base">
      <a:spcBef>
        <a:spcPct val="0"/>
      </a:spcBef>
      <a:spcAft>
        <a:spcPct val="0"/>
      </a:spcAft>
      <a:defRPr kern="1200">
        <a:solidFill>
          <a:schemeClr val="tx1"/>
        </a:solidFill>
        <a:latin typeface="Bosch Office Sans" pitchFamily="34" charset="0"/>
        <a:ea typeface="+mn-ea"/>
        <a:cs typeface="+mn-cs"/>
      </a:defRPr>
    </a:lvl3pPr>
    <a:lvl4pPr marL="1370914" algn="l" rtl="0" fontAlgn="base">
      <a:spcBef>
        <a:spcPct val="0"/>
      </a:spcBef>
      <a:spcAft>
        <a:spcPct val="0"/>
      </a:spcAft>
      <a:defRPr kern="1200">
        <a:solidFill>
          <a:schemeClr val="tx1"/>
        </a:solidFill>
        <a:latin typeface="Bosch Office Sans" pitchFamily="34" charset="0"/>
        <a:ea typeface="+mn-ea"/>
        <a:cs typeface="+mn-cs"/>
      </a:defRPr>
    </a:lvl4pPr>
    <a:lvl5pPr marL="1827886" algn="l" rtl="0" fontAlgn="base">
      <a:spcBef>
        <a:spcPct val="0"/>
      </a:spcBef>
      <a:spcAft>
        <a:spcPct val="0"/>
      </a:spcAft>
      <a:defRPr kern="1200">
        <a:solidFill>
          <a:schemeClr val="tx1"/>
        </a:solidFill>
        <a:latin typeface="Bosch Office Sans" pitchFamily="34" charset="0"/>
        <a:ea typeface="+mn-ea"/>
        <a:cs typeface="+mn-cs"/>
      </a:defRPr>
    </a:lvl5pPr>
    <a:lvl6pPr marL="2284857" algn="l" defTabSz="913943" rtl="0" eaLnBrk="1" latinLnBrk="0" hangingPunct="1">
      <a:defRPr kern="1200">
        <a:solidFill>
          <a:schemeClr val="tx1"/>
        </a:solidFill>
        <a:latin typeface="Bosch Office Sans" pitchFamily="34" charset="0"/>
        <a:ea typeface="+mn-ea"/>
        <a:cs typeface="+mn-cs"/>
      </a:defRPr>
    </a:lvl6pPr>
    <a:lvl7pPr marL="2741828" algn="l" defTabSz="913943" rtl="0" eaLnBrk="1" latinLnBrk="0" hangingPunct="1">
      <a:defRPr kern="1200">
        <a:solidFill>
          <a:schemeClr val="tx1"/>
        </a:solidFill>
        <a:latin typeface="Bosch Office Sans" pitchFamily="34" charset="0"/>
        <a:ea typeface="+mn-ea"/>
        <a:cs typeface="+mn-cs"/>
      </a:defRPr>
    </a:lvl7pPr>
    <a:lvl8pPr marL="3198800" algn="l" defTabSz="913943" rtl="0" eaLnBrk="1" latinLnBrk="0" hangingPunct="1">
      <a:defRPr kern="1200">
        <a:solidFill>
          <a:schemeClr val="tx1"/>
        </a:solidFill>
        <a:latin typeface="Bosch Office Sans" pitchFamily="34" charset="0"/>
        <a:ea typeface="+mn-ea"/>
        <a:cs typeface="+mn-cs"/>
      </a:defRPr>
    </a:lvl8pPr>
    <a:lvl9pPr marL="3655771" algn="l" defTabSz="913943"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67139" autoAdjust="0"/>
  </p:normalViewPr>
  <p:slideViewPr>
    <p:cSldViewPr snapToGrid="0">
      <p:cViewPr varScale="1">
        <p:scale>
          <a:sx n="97" d="100"/>
          <a:sy n="97" d="100"/>
        </p:scale>
        <p:origin x="1308" y="114"/>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3BA9F-9E93-4208-994C-E8315868A6B0}" type="datetimeFigureOut">
              <a:rPr lang="en-US" smtClean="0"/>
              <a:t>5/8/2019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FF7D6-2D83-41F0-AF3B-CA3181A0E53A}" type="slidenum">
              <a:rPr lang="en-US" smtClean="0"/>
              <a:t>‹#›</a:t>
            </a:fld>
            <a:endParaRPr lang="en-US"/>
          </a:p>
        </p:txBody>
      </p:sp>
    </p:spTree>
    <p:extLst>
      <p:ext uri="{BB962C8B-B14F-4D97-AF65-F5344CB8AC3E}">
        <p14:creationId xmlns:p14="http://schemas.microsoft.com/office/powerpoint/2010/main" val="3607150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1</a:t>
            </a:fld>
            <a:endParaRPr lang="en-US"/>
          </a:p>
        </p:txBody>
      </p:sp>
    </p:spTree>
    <p:extLst>
      <p:ext uri="{BB962C8B-B14F-4D97-AF65-F5344CB8AC3E}">
        <p14:creationId xmlns:p14="http://schemas.microsoft.com/office/powerpoint/2010/main" val="2240189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2</a:t>
            </a:fld>
            <a:endParaRPr lang="en-US"/>
          </a:p>
        </p:txBody>
      </p:sp>
    </p:spTree>
    <p:extLst>
      <p:ext uri="{BB962C8B-B14F-4D97-AF65-F5344CB8AC3E}">
        <p14:creationId xmlns:p14="http://schemas.microsoft.com/office/powerpoint/2010/main" val="3669869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Type (in </a:t>
            </a:r>
            <a:r>
              <a:rPr lang="en-US" dirty="0" err="1" smtClean="0"/>
              <a:t>eASEE</a:t>
            </a:r>
            <a:r>
              <a:rPr lang="en-US" dirty="0" smtClean="0"/>
              <a:t> SDOM) ENUM, PaVaSt: base type unsigned/signed integer      (RADRSHTTR_SY == 0)      (RADRSHTTR_SY &gt; 0) &amp;&amp; (RADRSHTTR_SY &lt;= 2)/* Recommended for enumerations                    */      (RADRSHTTR_SY != 0)                      /* Allowed: expandable                             */ </a:t>
            </a:r>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3</a:t>
            </a:fld>
            <a:endParaRPr lang="en-US"/>
          </a:p>
        </p:txBody>
      </p:sp>
    </p:spTree>
    <p:extLst>
      <p:ext uri="{BB962C8B-B14F-4D97-AF65-F5344CB8AC3E}">
        <p14:creationId xmlns:p14="http://schemas.microsoft.com/office/powerpoint/2010/main" val="452087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Type (in </a:t>
            </a:r>
            <a:r>
              <a:rPr lang="en-US" dirty="0" err="1" smtClean="0"/>
              <a:t>eASEE</a:t>
            </a:r>
            <a:r>
              <a:rPr lang="en-US" dirty="0" smtClean="0"/>
              <a:t> SDOM) ENUM, PaVaSt: base type unsigned/signed integer      (RADRSHTTR_SY == 0)      (RADRSHTTR_SY &gt; 0) &amp;&amp; (RADRSHTTR_SY &lt;= 2)/* Recommended for enumerations                    */      (RADRSHTTR_SY != 0)                      /* Allowed: expandable                             */ </a:t>
            </a:r>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4</a:t>
            </a:fld>
            <a:endParaRPr lang="en-US"/>
          </a:p>
        </p:txBody>
      </p:sp>
    </p:spTree>
    <p:extLst>
      <p:ext uri="{BB962C8B-B14F-4D97-AF65-F5344CB8AC3E}">
        <p14:creationId xmlns:p14="http://schemas.microsoft.com/office/powerpoint/2010/main" val="425681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9</a:t>
            </a:fld>
            <a:endParaRPr lang="en-US"/>
          </a:p>
        </p:txBody>
      </p:sp>
    </p:spTree>
    <p:extLst>
      <p:ext uri="{BB962C8B-B14F-4D97-AF65-F5344CB8AC3E}">
        <p14:creationId xmlns:p14="http://schemas.microsoft.com/office/powerpoint/2010/main" val="397201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10</a:t>
            </a:fld>
            <a:endParaRPr lang="en-US"/>
          </a:p>
        </p:txBody>
      </p:sp>
    </p:spTree>
    <p:extLst>
      <p:ext uri="{BB962C8B-B14F-4D97-AF65-F5344CB8AC3E}">
        <p14:creationId xmlns:p14="http://schemas.microsoft.com/office/powerpoint/2010/main" val="196149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149545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245178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1" y="328614"/>
            <a:ext cx="6895434" cy="52292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00821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4985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203" y="1009867"/>
            <a:ext cx="8227219" cy="2148287"/>
          </a:xfrm>
        </p:spPr>
        <p:txBody>
          <a:bodyPr anchor="b"/>
          <a:lstStyle>
            <a:lvl1pPr algn="ctr">
              <a:defRPr sz="5398"/>
            </a:lvl1pPr>
          </a:lstStyle>
          <a:p>
            <a:r>
              <a:rPr lang="en-US" smtClean="0"/>
              <a:t>Click to edit Master title style</a:t>
            </a:r>
            <a:endParaRPr lang="en-US"/>
          </a:p>
        </p:txBody>
      </p:sp>
      <p:sp>
        <p:nvSpPr>
          <p:cNvPr id="3" name="Subtitle 2"/>
          <p:cNvSpPr>
            <a:spLocks noGrp="1"/>
          </p:cNvSpPr>
          <p:nvPr>
            <p:ph type="subTitle" idx="1"/>
          </p:nvPr>
        </p:nvSpPr>
        <p:spPr>
          <a:xfrm>
            <a:off x="1371203" y="3241000"/>
            <a:ext cx="8227219" cy="1489803"/>
          </a:xfrm>
        </p:spPr>
        <p:txBody>
          <a:bodyPr/>
          <a:lstStyle>
            <a:lvl1pPr marL="0" indent="0" algn="ctr">
              <a:buNone/>
              <a:defRPr sz="2159"/>
            </a:lvl1pPr>
            <a:lvl2pPr marL="411343" indent="0" algn="ctr">
              <a:buNone/>
              <a:defRPr sz="1799"/>
            </a:lvl2pPr>
            <a:lvl3pPr marL="822686" indent="0" algn="ctr">
              <a:buNone/>
              <a:defRPr sz="1619"/>
            </a:lvl3pPr>
            <a:lvl4pPr marL="1234029" indent="0" algn="ctr">
              <a:buNone/>
              <a:defRPr sz="1440"/>
            </a:lvl4pPr>
            <a:lvl5pPr marL="1645371" indent="0" algn="ctr">
              <a:buNone/>
              <a:defRPr sz="1440"/>
            </a:lvl5pPr>
            <a:lvl6pPr marL="2056714" indent="0" algn="ctr">
              <a:buNone/>
              <a:defRPr sz="1440"/>
            </a:lvl6pPr>
            <a:lvl7pPr marL="2468057" indent="0" algn="ctr">
              <a:buNone/>
              <a:defRPr sz="1440"/>
            </a:lvl7pPr>
            <a:lvl8pPr marL="2879400" indent="0" algn="ctr">
              <a:buNone/>
              <a:defRPr sz="1440"/>
            </a:lvl8pPr>
            <a:lvl9pPr marL="3290743" indent="0" algn="ctr">
              <a:buNone/>
              <a:defRPr sz="144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2EBB05-7D3E-4D3B-9B9F-6B934E52CA26}"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7E75A-5153-47B0-9693-AAE907F25FBB}" type="slidenum">
              <a:rPr lang="en-US" smtClean="0"/>
              <a:t>‹#›</a:t>
            </a:fld>
            <a:endParaRPr lang="en-US"/>
          </a:p>
        </p:txBody>
      </p:sp>
    </p:spTree>
    <p:extLst>
      <p:ext uri="{BB962C8B-B14F-4D97-AF65-F5344CB8AC3E}">
        <p14:creationId xmlns:p14="http://schemas.microsoft.com/office/powerpoint/2010/main" val="3107274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2EBB05-7D3E-4D3B-9B9F-6B934E52CA26}"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7E75A-5153-47B0-9693-AAE907F25FBB}" type="slidenum">
              <a:rPr lang="en-US" smtClean="0"/>
              <a:t>‹#›</a:t>
            </a:fld>
            <a:endParaRPr lang="en-US"/>
          </a:p>
        </p:txBody>
      </p:sp>
    </p:spTree>
    <p:extLst>
      <p:ext uri="{BB962C8B-B14F-4D97-AF65-F5344CB8AC3E}">
        <p14:creationId xmlns:p14="http://schemas.microsoft.com/office/powerpoint/2010/main" val="4226326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8448" y="1538369"/>
            <a:ext cx="9461302" cy="2566803"/>
          </a:xfrm>
        </p:spPr>
        <p:txBody>
          <a:bodyPr anchor="b"/>
          <a:lstStyle>
            <a:lvl1pPr>
              <a:defRPr sz="5398"/>
            </a:lvl1pPr>
          </a:lstStyle>
          <a:p>
            <a:r>
              <a:rPr lang="en-US" smtClean="0"/>
              <a:t>Click to edit Master title style</a:t>
            </a:r>
            <a:endParaRPr lang="en-US"/>
          </a:p>
        </p:txBody>
      </p:sp>
      <p:sp>
        <p:nvSpPr>
          <p:cNvPr id="3" name="Text Placeholder 2"/>
          <p:cNvSpPr>
            <a:spLocks noGrp="1"/>
          </p:cNvSpPr>
          <p:nvPr>
            <p:ph type="body" idx="1"/>
          </p:nvPr>
        </p:nvSpPr>
        <p:spPr>
          <a:xfrm>
            <a:off x="748448" y="4129455"/>
            <a:ext cx="9461302" cy="1349821"/>
          </a:xfrm>
        </p:spPr>
        <p:txBody>
          <a:bodyPr/>
          <a:lstStyle>
            <a:lvl1pPr marL="0" indent="0">
              <a:buNone/>
              <a:defRPr sz="2159">
                <a:solidFill>
                  <a:schemeClr val="tx1">
                    <a:tint val="75000"/>
                  </a:schemeClr>
                </a:solidFill>
              </a:defRPr>
            </a:lvl1pPr>
            <a:lvl2pPr marL="411343" indent="0">
              <a:buNone/>
              <a:defRPr sz="1799">
                <a:solidFill>
                  <a:schemeClr val="tx1">
                    <a:tint val="75000"/>
                  </a:schemeClr>
                </a:solidFill>
              </a:defRPr>
            </a:lvl2pPr>
            <a:lvl3pPr marL="822686" indent="0">
              <a:buNone/>
              <a:defRPr sz="1619">
                <a:solidFill>
                  <a:schemeClr val="tx1">
                    <a:tint val="75000"/>
                  </a:schemeClr>
                </a:solidFill>
              </a:defRPr>
            </a:lvl3pPr>
            <a:lvl4pPr marL="1234029" indent="0">
              <a:buNone/>
              <a:defRPr sz="1440">
                <a:solidFill>
                  <a:schemeClr val="tx1">
                    <a:tint val="75000"/>
                  </a:schemeClr>
                </a:solidFill>
              </a:defRPr>
            </a:lvl4pPr>
            <a:lvl5pPr marL="1645371" indent="0">
              <a:buNone/>
              <a:defRPr sz="1440">
                <a:solidFill>
                  <a:schemeClr val="tx1">
                    <a:tint val="75000"/>
                  </a:schemeClr>
                </a:solidFill>
              </a:defRPr>
            </a:lvl5pPr>
            <a:lvl6pPr marL="2056714" indent="0">
              <a:buNone/>
              <a:defRPr sz="1440">
                <a:solidFill>
                  <a:schemeClr val="tx1">
                    <a:tint val="75000"/>
                  </a:schemeClr>
                </a:solidFill>
              </a:defRPr>
            </a:lvl6pPr>
            <a:lvl7pPr marL="2468057" indent="0">
              <a:buNone/>
              <a:defRPr sz="1440">
                <a:solidFill>
                  <a:schemeClr val="tx1">
                    <a:tint val="75000"/>
                  </a:schemeClr>
                </a:solidFill>
              </a:defRPr>
            </a:lvl7pPr>
            <a:lvl8pPr marL="2879400" indent="0">
              <a:buNone/>
              <a:defRPr sz="1440">
                <a:solidFill>
                  <a:schemeClr val="tx1">
                    <a:tint val="75000"/>
                  </a:schemeClr>
                </a:solidFill>
              </a:defRPr>
            </a:lvl8pPr>
            <a:lvl9pPr marL="3290743" indent="0">
              <a:buNone/>
              <a:defRPr sz="144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2EBB05-7D3E-4D3B-9B9F-6B934E52CA26}"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7E75A-5153-47B0-9693-AAE907F25FBB}" type="slidenum">
              <a:rPr lang="en-US" smtClean="0"/>
              <a:t>‹#›</a:t>
            </a:fld>
            <a:endParaRPr lang="en-US"/>
          </a:p>
        </p:txBody>
      </p:sp>
    </p:spTree>
    <p:extLst>
      <p:ext uri="{BB962C8B-B14F-4D97-AF65-F5344CB8AC3E}">
        <p14:creationId xmlns:p14="http://schemas.microsoft.com/office/powerpoint/2010/main" val="106844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54162" y="1642640"/>
            <a:ext cx="4662091" cy="391519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53372" y="1642640"/>
            <a:ext cx="4662091" cy="391519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2EBB05-7D3E-4D3B-9B9F-6B934E52CA26}"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87E75A-5153-47B0-9693-AAE907F25FBB}" type="slidenum">
              <a:rPr lang="en-US" smtClean="0"/>
              <a:t>‹#›</a:t>
            </a:fld>
            <a:endParaRPr lang="en-US"/>
          </a:p>
        </p:txBody>
      </p:sp>
    </p:spTree>
    <p:extLst>
      <p:ext uri="{BB962C8B-B14F-4D97-AF65-F5344CB8AC3E}">
        <p14:creationId xmlns:p14="http://schemas.microsoft.com/office/powerpoint/2010/main" val="4293117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90" y="328528"/>
            <a:ext cx="9461302" cy="11927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755591" y="1512658"/>
            <a:ext cx="4640665" cy="741330"/>
          </a:xfrm>
        </p:spPr>
        <p:txBody>
          <a:bodyPr anchor="b"/>
          <a:lstStyle>
            <a:lvl1pPr marL="0" indent="0">
              <a:buNone/>
              <a:defRPr sz="2159" b="1"/>
            </a:lvl1pPr>
            <a:lvl2pPr marL="411343" indent="0">
              <a:buNone/>
              <a:defRPr sz="1799" b="1"/>
            </a:lvl2pPr>
            <a:lvl3pPr marL="822686" indent="0">
              <a:buNone/>
              <a:defRPr sz="1619" b="1"/>
            </a:lvl3pPr>
            <a:lvl4pPr marL="1234029" indent="0">
              <a:buNone/>
              <a:defRPr sz="1440" b="1"/>
            </a:lvl4pPr>
            <a:lvl5pPr marL="1645371" indent="0">
              <a:buNone/>
              <a:defRPr sz="1440" b="1"/>
            </a:lvl5pPr>
            <a:lvl6pPr marL="2056714" indent="0">
              <a:buNone/>
              <a:defRPr sz="1440" b="1"/>
            </a:lvl6pPr>
            <a:lvl7pPr marL="2468057" indent="0">
              <a:buNone/>
              <a:defRPr sz="1440" b="1"/>
            </a:lvl7pPr>
            <a:lvl8pPr marL="2879400" indent="0">
              <a:buNone/>
              <a:defRPr sz="1440" b="1"/>
            </a:lvl8pPr>
            <a:lvl9pPr marL="3290743" indent="0">
              <a:buNone/>
              <a:defRPr sz="1440" b="1"/>
            </a:lvl9pPr>
          </a:lstStyle>
          <a:p>
            <a:pPr lvl="0"/>
            <a:r>
              <a:rPr lang="en-US" smtClean="0"/>
              <a:t>Edit Master text styles</a:t>
            </a:r>
          </a:p>
        </p:txBody>
      </p:sp>
      <p:sp>
        <p:nvSpPr>
          <p:cNvPr id="4" name="Content Placeholder 3"/>
          <p:cNvSpPr>
            <a:spLocks noGrp="1"/>
          </p:cNvSpPr>
          <p:nvPr>
            <p:ph sz="half" idx="2"/>
          </p:nvPr>
        </p:nvSpPr>
        <p:spPr>
          <a:xfrm>
            <a:off x="755591" y="2253988"/>
            <a:ext cx="4640665" cy="331527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53373" y="1512658"/>
            <a:ext cx="4663519" cy="741330"/>
          </a:xfrm>
        </p:spPr>
        <p:txBody>
          <a:bodyPr anchor="b"/>
          <a:lstStyle>
            <a:lvl1pPr marL="0" indent="0">
              <a:buNone/>
              <a:defRPr sz="2159" b="1"/>
            </a:lvl1pPr>
            <a:lvl2pPr marL="411343" indent="0">
              <a:buNone/>
              <a:defRPr sz="1799" b="1"/>
            </a:lvl2pPr>
            <a:lvl3pPr marL="822686" indent="0">
              <a:buNone/>
              <a:defRPr sz="1619" b="1"/>
            </a:lvl3pPr>
            <a:lvl4pPr marL="1234029" indent="0">
              <a:buNone/>
              <a:defRPr sz="1440" b="1"/>
            </a:lvl4pPr>
            <a:lvl5pPr marL="1645371" indent="0">
              <a:buNone/>
              <a:defRPr sz="1440" b="1"/>
            </a:lvl5pPr>
            <a:lvl6pPr marL="2056714" indent="0">
              <a:buNone/>
              <a:defRPr sz="1440" b="1"/>
            </a:lvl6pPr>
            <a:lvl7pPr marL="2468057" indent="0">
              <a:buNone/>
              <a:defRPr sz="1440" b="1"/>
            </a:lvl7pPr>
            <a:lvl8pPr marL="2879400" indent="0">
              <a:buNone/>
              <a:defRPr sz="1440" b="1"/>
            </a:lvl8pPr>
            <a:lvl9pPr marL="3290743" indent="0">
              <a:buNone/>
              <a:defRPr sz="1440" b="1"/>
            </a:lvl9pPr>
          </a:lstStyle>
          <a:p>
            <a:pPr lvl="0"/>
            <a:r>
              <a:rPr lang="en-US" smtClean="0"/>
              <a:t>Edit Master text styles</a:t>
            </a:r>
          </a:p>
        </p:txBody>
      </p:sp>
      <p:sp>
        <p:nvSpPr>
          <p:cNvPr id="6" name="Content Placeholder 5"/>
          <p:cNvSpPr>
            <a:spLocks noGrp="1"/>
          </p:cNvSpPr>
          <p:nvPr>
            <p:ph sz="quarter" idx="4"/>
          </p:nvPr>
        </p:nvSpPr>
        <p:spPr>
          <a:xfrm>
            <a:off x="5553373" y="2253988"/>
            <a:ext cx="4663519" cy="331527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2EBB05-7D3E-4D3B-9B9F-6B934E52CA26}" type="datetimeFigureOut">
              <a:rPr lang="en-US" smtClean="0"/>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87E75A-5153-47B0-9693-AAE907F25FBB}" type="slidenum">
              <a:rPr lang="en-US" smtClean="0"/>
              <a:t>‹#›</a:t>
            </a:fld>
            <a:endParaRPr lang="en-US"/>
          </a:p>
        </p:txBody>
      </p:sp>
    </p:spTree>
    <p:extLst>
      <p:ext uri="{BB962C8B-B14F-4D97-AF65-F5344CB8AC3E}">
        <p14:creationId xmlns:p14="http://schemas.microsoft.com/office/powerpoint/2010/main" val="863522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2EBB05-7D3E-4D3B-9B9F-6B934E52CA26}" type="datetimeFigureOut">
              <a:rPr lang="en-US" smtClean="0"/>
              <a:t>5/8/2019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87E75A-5153-47B0-9693-AAE907F25FBB}" type="slidenum">
              <a:rPr lang="en-US" smtClean="0"/>
              <a:t>‹#›</a:t>
            </a:fld>
            <a:endParaRPr lang="en-US"/>
          </a:p>
        </p:txBody>
      </p:sp>
    </p:spTree>
    <p:extLst>
      <p:ext uri="{BB962C8B-B14F-4D97-AF65-F5344CB8AC3E}">
        <p14:creationId xmlns:p14="http://schemas.microsoft.com/office/powerpoint/2010/main" val="480690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EBB05-7D3E-4D3B-9B9F-6B934E52CA26}" type="datetimeFigureOut">
              <a:rPr lang="en-US" smtClean="0"/>
              <a:t>5/8/2019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87E75A-5153-47B0-9693-AAE907F25FBB}" type="slidenum">
              <a:rPr lang="en-US" smtClean="0"/>
              <a:t>‹#›</a:t>
            </a:fld>
            <a:endParaRPr lang="en-US"/>
          </a:p>
        </p:txBody>
      </p:sp>
    </p:spTree>
    <p:extLst>
      <p:ext uri="{BB962C8B-B14F-4D97-AF65-F5344CB8AC3E}">
        <p14:creationId xmlns:p14="http://schemas.microsoft.com/office/powerpoint/2010/main" val="418008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7814739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91" y="411374"/>
            <a:ext cx="3537989" cy="1439810"/>
          </a:xfrm>
        </p:spPr>
        <p:txBody>
          <a:bodyPr anchor="b"/>
          <a:lstStyle>
            <a:lvl1pPr>
              <a:defRPr sz="2879"/>
            </a:lvl1pPr>
          </a:lstStyle>
          <a:p>
            <a:r>
              <a:rPr lang="en-US" smtClean="0"/>
              <a:t>Click to edit Master title style</a:t>
            </a:r>
            <a:endParaRPr lang="en-US"/>
          </a:p>
        </p:txBody>
      </p:sp>
      <p:sp>
        <p:nvSpPr>
          <p:cNvPr id="3" name="Content Placeholder 2"/>
          <p:cNvSpPr>
            <a:spLocks noGrp="1"/>
          </p:cNvSpPr>
          <p:nvPr>
            <p:ph idx="1"/>
          </p:nvPr>
        </p:nvSpPr>
        <p:spPr>
          <a:xfrm>
            <a:off x="4663519" y="888454"/>
            <a:ext cx="5553373" cy="438513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55591" y="1851184"/>
            <a:ext cx="3537989" cy="3429547"/>
          </a:xfrm>
        </p:spPr>
        <p:txBody>
          <a:bodyPr/>
          <a:lstStyle>
            <a:lvl1pPr marL="0" indent="0">
              <a:buNone/>
              <a:defRPr sz="1440"/>
            </a:lvl1pPr>
            <a:lvl2pPr marL="411343" indent="0">
              <a:buNone/>
              <a:defRPr sz="1260"/>
            </a:lvl2pPr>
            <a:lvl3pPr marL="822686" indent="0">
              <a:buNone/>
              <a:defRPr sz="1080"/>
            </a:lvl3pPr>
            <a:lvl4pPr marL="1234029" indent="0">
              <a:buNone/>
              <a:defRPr sz="900"/>
            </a:lvl4pPr>
            <a:lvl5pPr marL="1645371" indent="0">
              <a:buNone/>
              <a:defRPr sz="900"/>
            </a:lvl5pPr>
            <a:lvl6pPr marL="2056714" indent="0">
              <a:buNone/>
              <a:defRPr sz="900"/>
            </a:lvl6pPr>
            <a:lvl7pPr marL="2468057" indent="0">
              <a:buNone/>
              <a:defRPr sz="900"/>
            </a:lvl7pPr>
            <a:lvl8pPr marL="2879400" indent="0">
              <a:buNone/>
              <a:defRPr sz="900"/>
            </a:lvl8pPr>
            <a:lvl9pPr marL="329074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2EBB05-7D3E-4D3B-9B9F-6B934E52CA26}"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87E75A-5153-47B0-9693-AAE907F25FBB}" type="slidenum">
              <a:rPr lang="en-US" smtClean="0"/>
              <a:t>‹#›</a:t>
            </a:fld>
            <a:endParaRPr lang="en-US"/>
          </a:p>
        </p:txBody>
      </p:sp>
    </p:spTree>
    <p:extLst>
      <p:ext uri="{BB962C8B-B14F-4D97-AF65-F5344CB8AC3E}">
        <p14:creationId xmlns:p14="http://schemas.microsoft.com/office/powerpoint/2010/main" val="8506428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91" y="411374"/>
            <a:ext cx="3537989" cy="1439810"/>
          </a:xfrm>
        </p:spPr>
        <p:txBody>
          <a:bodyPr anchor="b"/>
          <a:lstStyle>
            <a:lvl1pPr>
              <a:defRPr sz="2879"/>
            </a:lvl1pPr>
          </a:lstStyle>
          <a:p>
            <a:r>
              <a:rPr lang="en-US" smtClean="0"/>
              <a:t>Click to edit Master title style</a:t>
            </a:r>
            <a:endParaRPr lang="en-US"/>
          </a:p>
        </p:txBody>
      </p:sp>
      <p:sp>
        <p:nvSpPr>
          <p:cNvPr id="3" name="Picture Placeholder 2"/>
          <p:cNvSpPr>
            <a:spLocks noGrp="1"/>
          </p:cNvSpPr>
          <p:nvPr>
            <p:ph type="pic" idx="1"/>
          </p:nvPr>
        </p:nvSpPr>
        <p:spPr>
          <a:xfrm>
            <a:off x="4663519" y="888454"/>
            <a:ext cx="5553373" cy="4385135"/>
          </a:xfrm>
        </p:spPr>
        <p:txBody>
          <a:bodyPr/>
          <a:lstStyle>
            <a:lvl1pPr marL="0" indent="0">
              <a:buNone/>
              <a:defRPr sz="2879"/>
            </a:lvl1pPr>
            <a:lvl2pPr marL="411343" indent="0">
              <a:buNone/>
              <a:defRPr sz="2519"/>
            </a:lvl2pPr>
            <a:lvl3pPr marL="822686" indent="0">
              <a:buNone/>
              <a:defRPr sz="2159"/>
            </a:lvl3pPr>
            <a:lvl4pPr marL="1234029" indent="0">
              <a:buNone/>
              <a:defRPr sz="1799"/>
            </a:lvl4pPr>
            <a:lvl5pPr marL="1645371" indent="0">
              <a:buNone/>
              <a:defRPr sz="1799"/>
            </a:lvl5pPr>
            <a:lvl6pPr marL="2056714" indent="0">
              <a:buNone/>
              <a:defRPr sz="1799"/>
            </a:lvl6pPr>
            <a:lvl7pPr marL="2468057" indent="0">
              <a:buNone/>
              <a:defRPr sz="1799"/>
            </a:lvl7pPr>
            <a:lvl8pPr marL="2879400" indent="0">
              <a:buNone/>
              <a:defRPr sz="1799"/>
            </a:lvl8pPr>
            <a:lvl9pPr marL="3290743" indent="0">
              <a:buNone/>
              <a:defRPr sz="1799"/>
            </a:lvl9pPr>
          </a:lstStyle>
          <a:p>
            <a:endParaRPr lang="en-US"/>
          </a:p>
        </p:txBody>
      </p:sp>
      <p:sp>
        <p:nvSpPr>
          <p:cNvPr id="4" name="Text Placeholder 3"/>
          <p:cNvSpPr>
            <a:spLocks noGrp="1"/>
          </p:cNvSpPr>
          <p:nvPr>
            <p:ph type="body" sz="half" idx="2"/>
          </p:nvPr>
        </p:nvSpPr>
        <p:spPr>
          <a:xfrm>
            <a:off x="755591" y="1851184"/>
            <a:ext cx="3537989" cy="3429547"/>
          </a:xfrm>
        </p:spPr>
        <p:txBody>
          <a:bodyPr/>
          <a:lstStyle>
            <a:lvl1pPr marL="0" indent="0">
              <a:buNone/>
              <a:defRPr sz="1440"/>
            </a:lvl1pPr>
            <a:lvl2pPr marL="411343" indent="0">
              <a:buNone/>
              <a:defRPr sz="1260"/>
            </a:lvl2pPr>
            <a:lvl3pPr marL="822686" indent="0">
              <a:buNone/>
              <a:defRPr sz="1080"/>
            </a:lvl3pPr>
            <a:lvl4pPr marL="1234029" indent="0">
              <a:buNone/>
              <a:defRPr sz="900"/>
            </a:lvl4pPr>
            <a:lvl5pPr marL="1645371" indent="0">
              <a:buNone/>
              <a:defRPr sz="900"/>
            </a:lvl5pPr>
            <a:lvl6pPr marL="2056714" indent="0">
              <a:buNone/>
              <a:defRPr sz="900"/>
            </a:lvl6pPr>
            <a:lvl7pPr marL="2468057" indent="0">
              <a:buNone/>
              <a:defRPr sz="900"/>
            </a:lvl7pPr>
            <a:lvl8pPr marL="2879400" indent="0">
              <a:buNone/>
              <a:defRPr sz="900"/>
            </a:lvl8pPr>
            <a:lvl9pPr marL="329074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2EBB05-7D3E-4D3B-9B9F-6B934E52CA26}"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87E75A-5153-47B0-9693-AAE907F25FBB}" type="slidenum">
              <a:rPr lang="en-US" smtClean="0"/>
              <a:t>‹#›</a:t>
            </a:fld>
            <a:endParaRPr lang="en-US"/>
          </a:p>
        </p:txBody>
      </p:sp>
    </p:spTree>
    <p:extLst>
      <p:ext uri="{BB962C8B-B14F-4D97-AF65-F5344CB8AC3E}">
        <p14:creationId xmlns:p14="http://schemas.microsoft.com/office/powerpoint/2010/main" val="31637799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2EBB05-7D3E-4D3B-9B9F-6B934E52CA26}"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7E75A-5153-47B0-9693-AAE907F25FBB}" type="slidenum">
              <a:rPr lang="en-US" smtClean="0"/>
              <a:t>‹#›</a:t>
            </a:fld>
            <a:endParaRPr lang="en-US"/>
          </a:p>
        </p:txBody>
      </p:sp>
    </p:spTree>
    <p:extLst>
      <p:ext uri="{BB962C8B-B14F-4D97-AF65-F5344CB8AC3E}">
        <p14:creationId xmlns:p14="http://schemas.microsoft.com/office/powerpoint/2010/main" val="21077624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0138" y="328528"/>
            <a:ext cx="2365325" cy="522930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54162" y="328528"/>
            <a:ext cx="6958856" cy="522930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2EBB05-7D3E-4D3B-9B9F-6B934E52CA26}"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7E75A-5153-47B0-9693-AAE907F25FBB}" type="slidenum">
              <a:rPr lang="en-US" smtClean="0"/>
              <a:t>‹#›</a:t>
            </a:fld>
            <a:endParaRPr lang="en-US"/>
          </a:p>
        </p:txBody>
      </p:sp>
    </p:spTree>
    <p:extLst>
      <p:ext uri="{BB962C8B-B14F-4D97-AF65-F5344CB8AC3E}">
        <p14:creationId xmlns:p14="http://schemas.microsoft.com/office/powerpoint/2010/main" val="359493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28" y="1538289"/>
            <a:ext cx="9460587" cy="256698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749228" y="4129088"/>
            <a:ext cx="9460587" cy="13509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55846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6" y="1296000"/>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4" y="1295999"/>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62975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78" y="328613"/>
            <a:ext cx="9460587"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79" y="1512888"/>
            <a:ext cx="4641401" cy="741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55579" y="2254250"/>
            <a:ext cx="4641401"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53598" y="2254250"/>
            <a:ext cx="4662567"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84428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6863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65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8" y="411163"/>
            <a:ext cx="3538725" cy="1439862"/>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4662567" y="889001"/>
            <a:ext cx="5553597" cy="438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8" y="1851025"/>
            <a:ext cx="3538725" cy="3429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06310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8" y="411163"/>
            <a:ext cx="3538725" cy="1439862"/>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4662567" y="889001"/>
            <a:ext cx="5553597" cy="4384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 Placeholder 3"/>
          <p:cNvSpPr>
            <a:spLocks noGrp="1"/>
          </p:cNvSpPr>
          <p:nvPr>
            <p:ph type="body" sz="half" idx="2"/>
          </p:nvPr>
        </p:nvSpPr>
        <p:spPr>
          <a:xfrm>
            <a:off x="755578" y="1851025"/>
            <a:ext cx="3538725" cy="3429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998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7"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7" name="Picture 6"/>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6" name="Picture 5"/>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58197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914400"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914400"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914400"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914400"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162" y="328528"/>
            <a:ext cx="9461302" cy="11927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54162" y="1642640"/>
            <a:ext cx="9461302" cy="39151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54162" y="5719245"/>
            <a:ext cx="2468166" cy="328528"/>
          </a:xfrm>
          <a:prstGeom prst="rect">
            <a:avLst/>
          </a:prstGeom>
        </p:spPr>
        <p:txBody>
          <a:bodyPr vert="horz" lIns="91440" tIns="45720" rIns="91440" bIns="45720" rtlCol="0" anchor="ctr"/>
          <a:lstStyle>
            <a:lvl1pPr algn="l">
              <a:defRPr sz="1080">
                <a:solidFill>
                  <a:schemeClr val="tx1">
                    <a:tint val="75000"/>
                  </a:schemeClr>
                </a:solidFill>
              </a:defRPr>
            </a:lvl1pPr>
          </a:lstStyle>
          <a:p>
            <a:fld id="{8C2EBB05-7D3E-4D3B-9B9F-6B934E52CA26}" type="datetimeFigureOut">
              <a:rPr lang="en-US" smtClean="0"/>
              <a:t>5/8/2019</a:t>
            </a:fld>
            <a:endParaRPr lang="en-US"/>
          </a:p>
        </p:txBody>
      </p:sp>
      <p:sp>
        <p:nvSpPr>
          <p:cNvPr id="5" name="Footer Placeholder 4"/>
          <p:cNvSpPr>
            <a:spLocks noGrp="1"/>
          </p:cNvSpPr>
          <p:nvPr>
            <p:ph type="ftr" sz="quarter" idx="3"/>
          </p:nvPr>
        </p:nvSpPr>
        <p:spPr>
          <a:xfrm>
            <a:off x="3633689" y="5719245"/>
            <a:ext cx="3702248" cy="328528"/>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47297" y="5719245"/>
            <a:ext cx="2468166" cy="328528"/>
          </a:xfrm>
          <a:prstGeom prst="rect">
            <a:avLst/>
          </a:prstGeom>
        </p:spPr>
        <p:txBody>
          <a:bodyPr vert="horz" lIns="91440" tIns="45720" rIns="91440" bIns="45720" rtlCol="0" anchor="ctr"/>
          <a:lstStyle>
            <a:lvl1pPr algn="r">
              <a:defRPr sz="1080">
                <a:solidFill>
                  <a:schemeClr val="tx1">
                    <a:tint val="75000"/>
                  </a:schemeClr>
                </a:solidFill>
              </a:defRPr>
            </a:lvl1pPr>
          </a:lstStyle>
          <a:p>
            <a:fld id="{A187E75A-5153-47B0-9693-AAE907F25FBB}" type="slidenum">
              <a:rPr lang="en-US" smtClean="0"/>
              <a:t>‹#›</a:t>
            </a:fld>
            <a:endParaRPr lang="en-US"/>
          </a:p>
        </p:txBody>
      </p:sp>
    </p:spTree>
    <p:extLst>
      <p:ext uri="{BB962C8B-B14F-4D97-AF65-F5344CB8AC3E}">
        <p14:creationId xmlns:p14="http://schemas.microsoft.com/office/powerpoint/2010/main" val="2015522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822686" rtl="0" eaLnBrk="1" latinLnBrk="0" hangingPunct="1">
        <a:lnSpc>
          <a:spcPct val="90000"/>
        </a:lnSpc>
        <a:spcBef>
          <a:spcPct val="0"/>
        </a:spcBef>
        <a:buNone/>
        <a:defRPr sz="3959" kern="1200">
          <a:solidFill>
            <a:schemeClr val="tx1"/>
          </a:solidFill>
          <a:latin typeface="+mj-lt"/>
          <a:ea typeface="+mj-ea"/>
          <a:cs typeface="+mj-cs"/>
        </a:defRPr>
      </a:lvl1pPr>
    </p:titleStyle>
    <p:bodyStyle>
      <a:lvl1pPr marL="205671" indent="-205671" algn="l" defTabSz="822686" rtl="0" eaLnBrk="1" latinLnBrk="0" hangingPunct="1">
        <a:lnSpc>
          <a:spcPct val="90000"/>
        </a:lnSpc>
        <a:spcBef>
          <a:spcPts val="900"/>
        </a:spcBef>
        <a:buFont typeface="Arial" panose="020B0604020202020204" pitchFamily="34" charset="0"/>
        <a:buChar char="•"/>
        <a:defRPr sz="2519" kern="1200">
          <a:solidFill>
            <a:schemeClr val="tx1"/>
          </a:solidFill>
          <a:latin typeface="+mn-lt"/>
          <a:ea typeface="+mn-ea"/>
          <a:cs typeface="+mn-cs"/>
        </a:defRPr>
      </a:lvl1pPr>
      <a:lvl2pPr marL="617014" indent="-205671" algn="l" defTabSz="822686" rtl="0" eaLnBrk="1" latinLnBrk="0" hangingPunct="1">
        <a:lnSpc>
          <a:spcPct val="90000"/>
        </a:lnSpc>
        <a:spcBef>
          <a:spcPts val="450"/>
        </a:spcBef>
        <a:buFont typeface="Arial" panose="020B0604020202020204" pitchFamily="34" charset="0"/>
        <a:buChar char="•"/>
        <a:defRPr sz="2159" kern="1200">
          <a:solidFill>
            <a:schemeClr val="tx1"/>
          </a:solidFill>
          <a:latin typeface="+mn-lt"/>
          <a:ea typeface="+mn-ea"/>
          <a:cs typeface="+mn-cs"/>
        </a:defRPr>
      </a:lvl2pPr>
      <a:lvl3pPr marL="1028357" indent="-205671" algn="l" defTabSz="822686" rtl="0" eaLnBrk="1" latinLnBrk="0" hangingPunct="1">
        <a:lnSpc>
          <a:spcPct val="90000"/>
        </a:lnSpc>
        <a:spcBef>
          <a:spcPts val="450"/>
        </a:spcBef>
        <a:buFont typeface="Arial" panose="020B0604020202020204" pitchFamily="34" charset="0"/>
        <a:buChar char="•"/>
        <a:defRPr sz="1799" kern="1200">
          <a:solidFill>
            <a:schemeClr val="tx1"/>
          </a:solidFill>
          <a:latin typeface="+mn-lt"/>
          <a:ea typeface="+mn-ea"/>
          <a:cs typeface="+mn-cs"/>
        </a:defRPr>
      </a:lvl3pPr>
      <a:lvl4pPr marL="1439700"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4pPr>
      <a:lvl5pPr marL="1851043"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5pPr>
      <a:lvl6pPr marL="2262386"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6pPr>
      <a:lvl7pPr marL="2673728"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7pPr>
      <a:lvl8pPr marL="3085071"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8pPr>
      <a:lvl9pPr marL="3496414"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9pPr>
    </p:bodyStyle>
    <p:otherStyle>
      <a:defPPr>
        <a:defRPr lang="en-US"/>
      </a:defPPr>
      <a:lvl1pPr marL="0" algn="l" defTabSz="822686" rtl="0" eaLnBrk="1" latinLnBrk="0" hangingPunct="1">
        <a:defRPr sz="1619" kern="1200">
          <a:solidFill>
            <a:schemeClr val="tx1"/>
          </a:solidFill>
          <a:latin typeface="+mn-lt"/>
          <a:ea typeface="+mn-ea"/>
          <a:cs typeface="+mn-cs"/>
        </a:defRPr>
      </a:lvl1pPr>
      <a:lvl2pPr marL="411343" algn="l" defTabSz="822686" rtl="0" eaLnBrk="1" latinLnBrk="0" hangingPunct="1">
        <a:defRPr sz="1619" kern="1200">
          <a:solidFill>
            <a:schemeClr val="tx1"/>
          </a:solidFill>
          <a:latin typeface="+mn-lt"/>
          <a:ea typeface="+mn-ea"/>
          <a:cs typeface="+mn-cs"/>
        </a:defRPr>
      </a:lvl2pPr>
      <a:lvl3pPr marL="822686" algn="l" defTabSz="822686" rtl="0" eaLnBrk="1" latinLnBrk="0" hangingPunct="1">
        <a:defRPr sz="1619" kern="1200">
          <a:solidFill>
            <a:schemeClr val="tx1"/>
          </a:solidFill>
          <a:latin typeface="+mn-lt"/>
          <a:ea typeface="+mn-ea"/>
          <a:cs typeface="+mn-cs"/>
        </a:defRPr>
      </a:lvl3pPr>
      <a:lvl4pPr marL="1234029" algn="l" defTabSz="822686" rtl="0" eaLnBrk="1" latinLnBrk="0" hangingPunct="1">
        <a:defRPr sz="1619" kern="1200">
          <a:solidFill>
            <a:schemeClr val="tx1"/>
          </a:solidFill>
          <a:latin typeface="+mn-lt"/>
          <a:ea typeface="+mn-ea"/>
          <a:cs typeface="+mn-cs"/>
        </a:defRPr>
      </a:lvl4pPr>
      <a:lvl5pPr marL="1645371" algn="l" defTabSz="822686" rtl="0" eaLnBrk="1" latinLnBrk="0" hangingPunct="1">
        <a:defRPr sz="1619" kern="1200">
          <a:solidFill>
            <a:schemeClr val="tx1"/>
          </a:solidFill>
          <a:latin typeface="+mn-lt"/>
          <a:ea typeface="+mn-ea"/>
          <a:cs typeface="+mn-cs"/>
        </a:defRPr>
      </a:lvl5pPr>
      <a:lvl6pPr marL="2056714" algn="l" defTabSz="822686" rtl="0" eaLnBrk="1" latinLnBrk="0" hangingPunct="1">
        <a:defRPr sz="1619" kern="1200">
          <a:solidFill>
            <a:schemeClr val="tx1"/>
          </a:solidFill>
          <a:latin typeface="+mn-lt"/>
          <a:ea typeface="+mn-ea"/>
          <a:cs typeface="+mn-cs"/>
        </a:defRPr>
      </a:lvl6pPr>
      <a:lvl7pPr marL="2468057" algn="l" defTabSz="822686" rtl="0" eaLnBrk="1" latinLnBrk="0" hangingPunct="1">
        <a:defRPr sz="1619" kern="1200">
          <a:solidFill>
            <a:schemeClr val="tx1"/>
          </a:solidFill>
          <a:latin typeface="+mn-lt"/>
          <a:ea typeface="+mn-ea"/>
          <a:cs typeface="+mn-cs"/>
        </a:defRPr>
      </a:lvl7pPr>
      <a:lvl8pPr marL="2879400" algn="l" defTabSz="822686" rtl="0" eaLnBrk="1" latinLnBrk="0" hangingPunct="1">
        <a:defRPr sz="1619" kern="1200">
          <a:solidFill>
            <a:schemeClr val="tx1"/>
          </a:solidFill>
          <a:latin typeface="+mn-lt"/>
          <a:ea typeface="+mn-ea"/>
          <a:cs typeface="+mn-cs"/>
        </a:defRPr>
      </a:lvl8pPr>
      <a:lvl9pPr marL="3290743" algn="l" defTabSz="82268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4.png"/><Relationship Id="rId5" Type="http://schemas.openxmlformats.org/officeDocument/2006/relationships/tags" Target="../tags/tag10.xml"/><Relationship Id="rId10" Type="http://schemas.openxmlformats.org/officeDocument/2006/relationships/image" Target="../media/image1.emf"/><Relationship Id="rId4" Type="http://schemas.openxmlformats.org/officeDocument/2006/relationships/tags" Target="../tags/tag9.xm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38.xml"/><Relationship Id="rId7" Type="http://schemas.openxmlformats.org/officeDocument/2006/relationships/slideLayout" Target="../slideLayouts/slideLayout1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notesSlide" Target="../notesSlides/notesSlide2.xml"/><Relationship Id="rId4" Type="http://schemas.openxmlformats.org/officeDocument/2006/relationships/tags" Target="../tags/tag15.xml"/><Relationship Id="rId9"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notesSlide" Target="../notesSlides/notesSlide3.xml"/><Relationship Id="rId4" Type="http://schemas.openxmlformats.org/officeDocument/2006/relationships/tags" Target="../tags/tag23.xml"/><Relationship Id="rId9"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notesSlide" Target="../notesSlides/notesSlide4.xml"/><Relationship Id="rId4" Type="http://schemas.openxmlformats.org/officeDocument/2006/relationships/tags" Target="../tags/tag31.xml"/><Relationship Id="rId9"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Subtitle 2" hidden="1"/>
          <p:cNvSpPr>
            <a:spLocks noGrp="1"/>
          </p:cNvSpPr>
          <p:nvPr>
            <p:ph type="subTitle" idx="1"/>
            <p:custDataLst>
              <p:tags r:id="rId3"/>
            </p:custDataLst>
          </p:nvPr>
        </p:nvSpPr>
        <p:spPr>
          <a:xfrm>
            <a:off x="0" y="0"/>
            <a:ext cx="1270000" cy="127000"/>
          </a:xfrm>
          <a:noFill/>
          <a:effectLst/>
          <a:extLst>
            <a:ext uri="{909E8E84-426E-40DD-AFC4-6F175D3DCCD1}">
              <a14:hiddenFill xmlns:a14="http://schemas.microsoft.com/office/drawing/2010/main">
                <a:solidFill>
                  <a:scrgbClr r="0" g="0" b="0">
                    <a:alpha val="0"/>
                  </a:scrgbClr>
                </a:solidFill>
              </a14:hiddenFill>
            </a:ext>
            <a:ext uri="{53640926-AAD7-44D8-BBD7-CCE9431645EC}">
              <a14:shadowObscured xmlns:a14="http://schemas.microsoft.com/office/drawing/2010/main"/>
            </a:ext>
          </a:extLst>
        </p:spPr>
        <p:txBody>
          <a:bodyPr wrap="none" lIns="0" tIns="0" rIns="0" bIns="0" anchor="t">
            <a:noAutofit/>
          </a:bodyPr>
          <a:lstStyle/>
          <a:p>
            <a:endParaRPr lang="en-US">
              <a:solidFill>
                <a:srgbClr val="000000"/>
              </a:solidFill>
            </a:endParaRPr>
          </a:p>
        </p:txBody>
      </p:sp>
      <p:pic>
        <p:nvPicPr>
          <p:cNvPr id="12" name="Picture 11"/>
          <p:cNvPicPr>
            <a:picLocks/>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1" name="Picture 10"/>
          <p:cNvPicPr>
            <a:picLocks/>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fontScale="90000"/>
          </a:bodyPr>
          <a:lstStyle/>
          <a:p>
            <a:pPr algn="ctr">
              <a:lnSpc>
                <a:spcPct val="89000"/>
              </a:lnSpc>
            </a:pPr>
            <a:r>
              <a:rPr lang="en-US" altLang="en-US" dirty="0" smtClean="0">
                <a:solidFill>
                  <a:schemeClr val="bg1"/>
                </a:solidFill>
              </a:rPr>
              <a:t>DGS </a:t>
            </a:r>
            <a:r>
              <a:rPr lang="en-US" altLang="en-US" dirty="0">
                <a:solidFill>
                  <a:schemeClr val="bg1"/>
                </a:solidFill>
              </a:rPr>
              <a:t>General Coding </a:t>
            </a:r>
            <a:r>
              <a:rPr lang="en-US" altLang="en-US" dirty="0" smtClean="0">
                <a:solidFill>
                  <a:schemeClr val="bg1"/>
                </a:solidFill>
              </a:rPr>
              <a:t>Guideline</a:t>
            </a:r>
            <a:br>
              <a:rPr lang="en-US" altLang="en-US" dirty="0" smtClean="0">
                <a:solidFill>
                  <a:schemeClr val="bg1"/>
                </a:solidFill>
              </a:rPr>
            </a:br>
            <a:r>
              <a:rPr lang="en-US" altLang="en-US" dirty="0">
                <a:solidFill>
                  <a:schemeClr val="bg1"/>
                </a:solidFill>
              </a:rPr>
              <a:t/>
            </a:r>
            <a:br>
              <a:rPr lang="en-US" altLang="en-US" dirty="0">
                <a:solidFill>
                  <a:schemeClr val="bg1"/>
                </a:solidFill>
              </a:rPr>
            </a:br>
            <a:r>
              <a:rPr lang="en-US" altLang="en-US" dirty="0" smtClean="0">
                <a:solidFill>
                  <a:schemeClr val="bg1"/>
                </a:solidFill>
              </a:rPr>
              <a:t>Topic: </a:t>
            </a:r>
            <a:r>
              <a:rPr lang="en-US" altLang="en-US" b="1" kern="0" dirty="0">
                <a:solidFill>
                  <a:schemeClr val="bg1">
                    <a:lumMod val="95000"/>
                  </a:schemeClr>
                </a:solidFill>
              </a:rPr>
              <a:t>System </a:t>
            </a:r>
            <a:r>
              <a:rPr lang="en-US" altLang="en-US" b="1" kern="0" dirty="0" smtClean="0">
                <a:solidFill>
                  <a:schemeClr val="bg1">
                    <a:lumMod val="95000"/>
                  </a:schemeClr>
                </a:solidFill>
              </a:rPr>
              <a:t>Constants</a:t>
            </a:r>
            <a:r>
              <a:rPr lang="en-US" b="1" kern="0" dirty="0">
                <a:solidFill>
                  <a:schemeClr val="accent3"/>
                </a:solidFill>
              </a:rPr>
              <a:t/>
            </a:r>
            <a:br>
              <a:rPr lang="en-US" b="1" kern="0" dirty="0">
                <a:solidFill>
                  <a:schemeClr val="accent3"/>
                </a:solidFill>
              </a:rPr>
            </a:br>
            <a:r>
              <a:rPr lang="en-US" altLang="en-US" dirty="0" smtClean="0">
                <a:solidFill>
                  <a:schemeClr val="bg1"/>
                </a:solidFill>
              </a:rPr>
              <a:t/>
            </a:r>
            <a:br>
              <a:rPr lang="en-US" altLang="en-US" dirty="0" smtClean="0">
                <a:solidFill>
                  <a:schemeClr val="bg1"/>
                </a:solidFill>
              </a:rPr>
            </a:br>
            <a:endParaRPr lang="en-US" dirty="0">
              <a:solidFill>
                <a:schemeClr val="bg1"/>
              </a:solidFill>
            </a:endParaRPr>
          </a:p>
        </p:txBody>
      </p:sp>
    </p:spTree>
    <p:custDataLst>
      <p:tags r:id="rId1"/>
    </p:custDataLst>
    <p:extLst>
      <p:ext uri="{BB962C8B-B14F-4D97-AF65-F5344CB8AC3E}">
        <p14:creationId xmlns:p14="http://schemas.microsoft.com/office/powerpoint/2010/main" val="2941081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 Placeholder 2"/>
          <p:cNvSpPr>
            <a:spLocks noGrp="1"/>
          </p:cNvSpPr>
          <p:nvPr>
            <p:ph type="body" idx="1"/>
            <p:custDataLst>
              <p:tags r:id="rId6"/>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noAutofit/>
          </a:bodyPr>
          <a:lstStyle/>
          <a:p>
            <a:pPr marL="0" indent="0" algn="ctr">
              <a:lnSpc>
                <a:spcPct val="90000"/>
              </a:lnSpc>
              <a:spcBef>
                <a:spcPts val="0"/>
              </a:spcBef>
              <a:buNone/>
            </a:pPr>
            <a:r>
              <a:rPr lang="en-US" sz="4000" i="1" dirty="0" smtClean="0">
                <a:solidFill>
                  <a:srgbClr val="3F136C"/>
                </a:solidFill>
              </a:rPr>
              <a:t>Thank you for listening!</a:t>
            </a:r>
          </a:p>
        </p:txBody>
      </p:sp>
    </p:spTree>
    <p:custDataLst>
      <p:tags r:id="rId1"/>
    </p:custDataLst>
    <p:extLst>
      <p:ext uri="{BB962C8B-B14F-4D97-AF65-F5344CB8AC3E}">
        <p14:creationId xmlns:p14="http://schemas.microsoft.com/office/powerpoint/2010/main" val="2804802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chemeClr val="accent1"/>
                </a:solidFill>
              </a:rPr>
              <a:t>6.7.3.5 System constant conditions in MSR use case</a:t>
            </a:r>
            <a:endParaRPr lang="en-US" sz="2400" dirty="0">
              <a:solidFill>
                <a:srgbClr val="A80163"/>
              </a:solidFill>
            </a:endParaRPr>
          </a:p>
        </p:txBody>
      </p:sp>
      <p:sp>
        <p:nvSpPr>
          <p:cNvPr id="3" name="Content Placeholder 2"/>
          <p:cNvSpPr>
            <a:spLocks noGrp="1"/>
          </p:cNvSpPr>
          <p:nvPr>
            <p:ph idx="1"/>
            <p:custDataLst>
              <p:tags r:id="rId8"/>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spcBef>
                <a:spcPct val="50000"/>
              </a:spcBef>
              <a:buFontTx/>
              <a:buAutoNum type="arabicPeriod"/>
            </a:pPr>
            <a:r>
              <a:rPr lang="en-US" altLang="en-US" dirty="0"/>
              <a:t>The permitted operands are the same as deﬁned in C−language.</a:t>
            </a:r>
          </a:p>
          <a:p>
            <a:pPr>
              <a:spcBef>
                <a:spcPct val="50000"/>
              </a:spcBef>
              <a:buFontTx/>
              <a:buAutoNum type="arabicPeriod"/>
            </a:pPr>
            <a:r>
              <a:rPr lang="en-US" altLang="en-US" dirty="0" smtClean="0"/>
              <a:t>Parentheses </a:t>
            </a:r>
            <a:r>
              <a:rPr lang="en-US" altLang="en-US" dirty="0"/>
              <a:t>(also nested) may be </a:t>
            </a:r>
            <a:r>
              <a:rPr lang="en-US" altLang="en-US" dirty="0" smtClean="0"/>
              <a:t>used</a:t>
            </a:r>
            <a:r>
              <a:rPr lang="en-GB" altLang="en-US" dirty="0" smtClean="0"/>
              <a:t>.</a:t>
            </a:r>
            <a:endParaRPr lang="en-GB" altLang="en-US" dirty="0"/>
          </a:p>
          <a:p>
            <a:pPr>
              <a:spcBef>
                <a:spcPct val="50000"/>
              </a:spcBef>
              <a:buFontTx/>
              <a:buAutoNum type="arabicPeriod"/>
            </a:pPr>
            <a:r>
              <a:rPr lang="en-US" altLang="en-US" dirty="0"/>
              <a:t>The calculation of expressions with </a:t>
            </a:r>
            <a:r>
              <a:rPr lang="en-US" altLang="en-US" dirty="0" err="1"/>
              <a:t>boolean</a:t>
            </a:r>
            <a:r>
              <a:rPr lang="en-US" altLang="en-US" dirty="0"/>
              <a:t> AND or </a:t>
            </a:r>
            <a:r>
              <a:rPr lang="en-US" altLang="en-US" dirty="0" err="1"/>
              <a:t>OR</a:t>
            </a:r>
            <a:r>
              <a:rPr lang="en-US" altLang="en-US" dirty="0"/>
              <a:t> is aborted if the ﬁrst operand has produced a result so that the total result cannot be changed anymore by the second operand (as in C).</a:t>
            </a:r>
          </a:p>
          <a:p>
            <a:pPr>
              <a:spcBef>
                <a:spcPct val="50000"/>
              </a:spcBef>
              <a:buFontTx/>
              <a:buAutoNum type="arabicPeriod"/>
            </a:pPr>
            <a:r>
              <a:rPr lang="en-US" altLang="en-US" dirty="0"/>
              <a:t>The usual priority rule applies: multiplication and division take precedence over addition and </a:t>
            </a:r>
            <a:r>
              <a:rPr lang="en-US" altLang="en-US" dirty="0" smtClean="0"/>
              <a:t>subtraction.</a:t>
            </a:r>
          </a:p>
          <a:p>
            <a:pPr>
              <a:spcBef>
                <a:spcPct val="50000"/>
              </a:spcBef>
              <a:buFontTx/>
              <a:buAutoNum type="arabicPeriod"/>
            </a:pPr>
            <a:r>
              <a:rPr lang="en-US" altLang="en-US" dirty="0"/>
              <a:t>The type of an arithmetic expression is internally represented either by long </a:t>
            </a:r>
            <a:r>
              <a:rPr lang="en-US" altLang="en-US" dirty="0" err="1"/>
              <a:t>int</a:t>
            </a:r>
            <a:r>
              <a:rPr lang="en-US" altLang="en-US" dirty="0"/>
              <a:t>, unsigned long </a:t>
            </a:r>
            <a:r>
              <a:rPr lang="en-US" altLang="en-US" dirty="0" err="1"/>
              <a:t>int</a:t>
            </a:r>
            <a:r>
              <a:rPr lang="en-US" altLang="en-US" dirty="0"/>
              <a:t> or by double. It will be determined by the types of its sole parts</a:t>
            </a:r>
            <a:r>
              <a:rPr lang="en-US" altLang="en-US" dirty="0" smtClean="0"/>
              <a:t>.</a:t>
            </a:r>
          </a:p>
          <a:p>
            <a:pPr>
              <a:spcBef>
                <a:spcPct val="50000"/>
              </a:spcBef>
              <a:buFontTx/>
              <a:buAutoNum type="arabicPeriod"/>
            </a:pPr>
            <a:r>
              <a:rPr lang="en-US" altLang="en-US" dirty="0"/>
              <a:t>The division operator applied to two expressions of type signed or unsigned integer behave like the division in C for integers (integer division).</a:t>
            </a:r>
          </a:p>
          <a:p>
            <a:pPr>
              <a:spcBef>
                <a:spcPct val="50000"/>
              </a:spcBef>
              <a:buFontTx/>
              <a:buAutoNum type="arabicPeriod"/>
            </a:pPr>
            <a:r>
              <a:rPr lang="en-US" altLang="en-US" dirty="0"/>
              <a:t>Although the common concepts instruction requires only a constant expression for DGS MEDC17 the operands of </a:t>
            </a:r>
            <a:r>
              <a:rPr lang="en-US" altLang="en-US" dirty="0" err="1"/>
              <a:t>boolean</a:t>
            </a:r>
            <a:r>
              <a:rPr lang="en-US" altLang="en-US" dirty="0"/>
              <a:t> operators and the result of the condition shall be </a:t>
            </a:r>
            <a:r>
              <a:rPr lang="en-US" altLang="en-US" dirty="0" err="1"/>
              <a:t>boolean</a:t>
            </a:r>
            <a:r>
              <a:rPr lang="en-US" altLang="en-US" dirty="0"/>
              <a:t>.</a:t>
            </a:r>
            <a:endParaRPr lang="en-GB" altLang="en-US" dirty="0"/>
          </a:p>
        </p:txBody>
      </p:sp>
    </p:spTree>
    <p:custDataLst>
      <p:tags r:id="rId1"/>
    </p:custDataLst>
    <p:extLst>
      <p:ext uri="{BB962C8B-B14F-4D97-AF65-F5344CB8AC3E}">
        <p14:creationId xmlns:p14="http://schemas.microsoft.com/office/powerpoint/2010/main" val="1902414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smtClean="0">
                <a:solidFill>
                  <a:schemeClr val="accent1"/>
                </a:solidFill>
              </a:rPr>
              <a:t>6.7.3.5 System </a:t>
            </a:r>
            <a:r>
              <a:rPr lang="en-US" sz="2400" dirty="0">
                <a:solidFill>
                  <a:schemeClr val="accent1"/>
                </a:solidFill>
              </a:rPr>
              <a:t>constant conditions in MSR use case</a:t>
            </a:r>
          </a:p>
        </p:txBody>
      </p:sp>
      <p:sp>
        <p:nvSpPr>
          <p:cNvPr id="3" name="Content Placeholder 2"/>
          <p:cNvSpPr>
            <a:spLocks noGrp="1"/>
          </p:cNvSpPr>
          <p:nvPr>
            <p:ph idx="1"/>
            <p:custDataLst>
              <p:tags r:id="rId8"/>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spcBef>
                <a:spcPct val="50000"/>
              </a:spcBef>
              <a:buNone/>
            </a:pPr>
            <a:r>
              <a:rPr lang="en-US" altLang="en-US" sz="1200" dirty="0"/>
              <a:t> Logical Type (in </a:t>
            </a:r>
            <a:r>
              <a:rPr lang="en-US" altLang="en-US" sz="1200" dirty="0" err="1"/>
              <a:t>eASEE</a:t>
            </a:r>
            <a:r>
              <a:rPr lang="en-US" altLang="en-US" sz="1200" dirty="0"/>
              <a:t> SDOM) BOOL, PaVaSt: base type bool    </a:t>
            </a:r>
            <a:endParaRPr lang="en-US" altLang="en-US" sz="1200" dirty="0" smtClean="0"/>
          </a:p>
          <a:p>
            <a:pPr marL="0" indent="0">
              <a:lnSpc>
                <a:spcPct val="100000"/>
              </a:lnSpc>
              <a:spcBef>
                <a:spcPct val="50000"/>
              </a:spcBef>
              <a:buNone/>
            </a:pPr>
            <a:r>
              <a:rPr lang="en-US" altLang="en-US" sz="1200" dirty="0" smtClean="0"/>
              <a:t>(BRKEXT_SY </a:t>
            </a:r>
            <a:r>
              <a:rPr lang="en-US" altLang="en-US" sz="1200" dirty="0"/>
              <a:t>== 0)     </a:t>
            </a:r>
            <a:endParaRPr lang="en-US" altLang="en-US" sz="1200" dirty="0" smtClean="0"/>
          </a:p>
          <a:p>
            <a:pPr marL="0" indent="0">
              <a:lnSpc>
                <a:spcPct val="100000"/>
              </a:lnSpc>
              <a:spcBef>
                <a:spcPct val="50000"/>
              </a:spcBef>
              <a:buNone/>
            </a:pPr>
            <a:r>
              <a:rPr lang="en-US" altLang="en-US" sz="1200" dirty="0" smtClean="0"/>
              <a:t>(</a:t>
            </a:r>
            <a:r>
              <a:rPr lang="en-US" altLang="en-US" sz="1200" dirty="0"/>
              <a:t>BRKEXT_SY != 0)      /* Recommended in DGS: Correct in C, recommended in MISRA */     </a:t>
            </a:r>
            <a:endParaRPr lang="en-US" altLang="en-US" sz="1200" dirty="0" smtClean="0"/>
          </a:p>
          <a:p>
            <a:pPr marL="0" indent="0">
              <a:lnSpc>
                <a:spcPct val="100000"/>
              </a:lnSpc>
              <a:spcBef>
                <a:spcPct val="50000"/>
              </a:spcBef>
              <a:buNone/>
            </a:pPr>
            <a:r>
              <a:rPr lang="en-US" altLang="en-US" sz="1200" dirty="0" smtClean="0"/>
              <a:t>(</a:t>
            </a:r>
            <a:r>
              <a:rPr lang="en-US" altLang="en-US" sz="1200" dirty="0"/>
              <a:t>BRKEXT_SY)           /* Allowed for bool </a:t>
            </a:r>
            <a:endParaRPr lang="en-US" altLang="en-US" sz="1200" dirty="0" smtClean="0"/>
          </a:p>
          <a:p>
            <a:pPr marL="0" indent="0">
              <a:lnSpc>
                <a:spcPct val="100000"/>
              </a:lnSpc>
              <a:spcBef>
                <a:spcPct val="50000"/>
              </a:spcBef>
              <a:buNone/>
            </a:pPr>
            <a:endParaRPr lang="en-US" altLang="en-US" sz="1200" dirty="0" smtClean="0"/>
          </a:p>
          <a:p>
            <a:pPr marL="0" indent="0">
              <a:spcBef>
                <a:spcPct val="50000"/>
              </a:spcBef>
              <a:buNone/>
            </a:pPr>
            <a:r>
              <a:rPr lang="en-GB" altLang="en-US" sz="1200" dirty="0"/>
              <a:t> Logical Type (in </a:t>
            </a:r>
            <a:r>
              <a:rPr lang="en-GB" altLang="en-US" sz="1200" dirty="0" err="1"/>
              <a:t>eASEE</a:t>
            </a:r>
            <a:r>
              <a:rPr lang="en-GB" altLang="en-US" sz="1200" dirty="0"/>
              <a:t> SDOM) INTEGER, PaVaSt: base type unsigned/signed integer     </a:t>
            </a:r>
            <a:endParaRPr lang="en-GB" altLang="en-US" sz="1200" dirty="0" smtClean="0"/>
          </a:p>
          <a:p>
            <a:pPr marL="0" indent="0">
              <a:spcBef>
                <a:spcPct val="50000"/>
              </a:spcBef>
              <a:buNone/>
            </a:pPr>
            <a:r>
              <a:rPr lang="en-GB" altLang="en-US" sz="1200" dirty="0" smtClean="0"/>
              <a:t>(</a:t>
            </a:r>
            <a:r>
              <a:rPr lang="en-GB" altLang="en-US" sz="1200" dirty="0"/>
              <a:t>NRNOXSENS_SY == 0)     </a:t>
            </a:r>
            <a:endParaRPr lang="en-GB" altLang="en-US" sz="1200" dirty="0" smtClean="0"/>
          </a:p>
          <a:p>
            <a:pPr marL="0" indent="0">
              <a:spcBef>
                <a:spcPct val="50000"/>
              </a:spcBef>
              <a:buNone/>
            </a:pPr>
            <a:r>
              <a:rPr lang="en-GB" altLang="en-US" sz="1200" dirty="0" smtClean="0"/>
              <a:t>((</a:t>
            </a:r>
            <a:r>
              <a:rPr lang="en-GB" altLang="en-US" sz="1200" dirty="0"/>
              <a:t>NRNOXSENS_SY &gt; 0)&amp;&amp; (NRNOXSENS_SY &lt;= 12))   /* Recommended for definitions with limits            */     </a:t>
            </a:r>
            <a:endParaRPr lang="en-GB" altLang="en-US" sz="1200" dirty="0" smtClean="0"/>
          </a:p>
          <a:p>
            <a:pPr marL="0" indent="0">
              <a:spcBef>
                <a:spcPct val="50000"/>
              </a:spcBef>
              <a:buNone/>
            </a:pPr>
            <a:r>
              <a:rPr lang="en-GB" altLang="en-US" sz="1200" dirty="0" smtClean="0"/>
              <a:t>(</a:t>
            </a:r>
            <a:r>
              <a:rPr lang="en-GB" altLang="en-US" sz="1200" dirty="0"/>
              <a:t>NRNOXSENS_SY != 0)                           /* Allowed: expandable </a:t>
            </a:r>
            <a:endParaRPr lang="en-GB" altLang="en-US" sz="1200" dirty="0" smtClean="0"/>
          </a:p>
          <a:p>
            <a:pPr marL="0" indent="0">
              <a:spcBef>
                <a:spcPct val="50000"/>
              </a:spcBef>
              <a:buNone/>
            </a:pPr>
            <a:endParaRPr lang="en-GB" altLang="en-US" sz="1200" dirty="0" smtClean="0"/>
          </a:p>
          <a:p>
            <a:pPr marL="0" indent="0">
              <a:spcBef>
                <a:spcPct val="50000"/>
              </a:spcBef>
              <a:buNone/>
            </a:pPr>
            <a:r>
              <a:rPr lang="en-GB" altLang="en-US" sz="1200" dirty="0"/>
              <a:t>Logical Type (in </a:t>
            </a:r>
            <a:r>
              <a:rPr lang="en-GB" altLang="en-US" sz="1200" dirty="0" err="1"/>
              <a:t>eASEE</a:t>
            </a:r>
            <a:r>
              <a:rPr lang="en-GB" altLang="en-US" sz="1200" dirty="0"/>
              <a:t> SDOM) ENUM, PaVaSt: base type unsigned/signed integer      </a:t>
            </a:r>
            <a:endParaRPr lang="en-GB" altLang="en-US" sz="1200" dirty="0" smtClean="0"/>
          </a:p>
          <a:p>
            <a:pPr marL="0" indent="0">
              <a:spcBef>
                <a:spcPct val="50000"/>
              </a:spcBef>
              <a:buNone/>
            </a:pPr>
            <a:r>
              <a:rPr lang="en-GB" altLang="en-US" sz="1200" dirty="0" smtClean="0"/>
              <a:t>(</a:t>
            </a:r>
            <a:r>
              <a:rPr lang="en-GB" altLang="en-US" sz="1200" dirty="0"/>
              <a:t>RADRSHTTR_SY == 0)      </a:t>
            </a:r>
            <a:endParaRPr lang="en-GB" altLang="en-US" sz="1200" dirty="0" smtClean="0"/>
          </a:p>
          <a:p>
            <a:pPr marL="0" indent="0">
              <a:spcBef>
                <a:spcPct val="50000"/>
              </a:spcBef>
              <a:buNone/>
            </a:pPr>
            <a:r>
              <a:rPr lang="en-GB" altLang="en-US" sz="1200" dirty="0" smtClean="0"/>
              <a:t>(</a:t>
            </a:r>
            <a:r>
              <a:rPr lang="en-GB" altLang="en-US" sz="1200" dirty="0"/>
              <a:t>RADRSHTTR_SY &gt; 0) &amp;&amp; (RADRSHTTR_SY &lt;= 2)/* Recommended for enumerations                    */      </a:t>
            </a:r>
            <a:endParaRPr lang="en-GB" altLang="en-US" sz="1200" dirty="0" smtClean="0"/>
          </a:p>
          <a:p>
            <a:pPr marL="0" indent="0">
              <a:spcBef>
                <a:spcPct val="50000"/>
              </a:spcBef>
              <a:buNone/>
            </a:pPr>
            <a:r>
              <a:rPr lang="en-GB" altLang="en-US" sz="1200" dirty="0" smtClean="0"/>
              <a:t>(</a:t>
            </a:r>
            <a:r>
              <a:rPr lang="en-GB" altLang="en-US" sz="1200" dirty="0"/>
              <a:t>RADRSHTTR_SY != 0)                      /* Allowed: expandable                             */ </a:t>
            </a:r>
          </a:p>
        </p:txBody>
      </p:sp>
    </p:spTree>
    <p:custDataLst>
      <p:tags r:id="rId1"/>
    </p:custDataLst>
    <p:extLst>
      <p:ext uri="{BB962C8B-B14F-4D97-AF65-F5344CB8AC3E}">
        <p14:creationId xmlns:p14="http://schemas.microsoft.com/office/powerpoint/2010/main" val="3987281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chemeClr val="accent1"/>
                </a:solidFill>
              </a:rPr>
              <a:t>6.7.3.5 System constant conditions in MSR use case</a:t>
            </a:r>
            <a:endParaRPr lang="en-US" sz="2400" dirty="0">
              <a:solidFill>
                <a:srgbClr val="A80163"/>
              </a:solidFill>
            </a:endParaRPr>
          </a:p>
        </p:txBody>
      </p:sp>
      <p:sp>
        <p:nvSpPr>
          <p:cNvPr id="3" name="Content Placeholder 2"/>
          <p:cNvSpPr>
            <a:spLocks noGrp="1"/>
          </p:cNvSpPr>
          <p:nvPr>
            <p:ph idx="1"/>
            <p:custDataLst>
              <p:tags r:id="rId8"/>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spcBef>
                <a:spcPct val="50000"/>
              </a:spcBef>
              <a:buNone/>
            </a:pPr>
            <a:r>
              <a:rPr lang="en-US" altLang="en-US" sz="1200" dirty="0"/>
              <a:t>The condition shall be given in brackets.</a:t>
            </a:r>
          </a:p>
          <a:p>
            <a:pPr marL="0" indent="0">
              <a:spcBef>
                <a:spcPct val="50000"/>
              </a:spcBef>
              <a:buNone/>
            </a:pPr>
            <a:r>
              <a:rPr lang="en-US" altLang="en-US" sz="1200" dirty="0" smtClean="0"/>
              <a:t>wrong</a:t>
            </a:r>
            <a:r>
              <a:rPr lang="en-US" altLang="en-US" sz="1200" dirty="0"/>
              <a:t>:     </a:t>
            </a:r>
            <a:r>
              <a:rPr lang="en-US" altLang="en-US" sz="1200" dirty="0" smtClean="0"/>
              <a:t>	NRNOXSENS_SY </a:t>
            </a:r>
            <a:r>
              <a:rPr lang="en-US" altLang="en-US" sz="1200" dirty="0"/>
              <a:t>== 4     </a:t>
            </a:r>
            <a:endParaRPr lang="en-US" altLang="en-US" sz="1200" dirty="0" smtClean="0"/>
          </a:p>
          <a:p>
            <a:pPr marL="0" indent="0">
              <a:spcBef>
                <a:spcPct val="50000"/>
              </a:spcBef>
              <a:buNone/>
            </a:pPr>
            <a:r>
              <a:rPr lang="en-US" altLang="en-US" sz="1200" dirty="0"/>
              <a:t>	</a:t>
            </a:r>
            <a:r>
              <a:rPr lang="en-US" altLang="en-US" sz="1200" dirty="0" smtClean="0"/>
              <a:t>NRNOXSENS_SY </a:t>
            </a:r>
            <a:r>
              <a:rPr lang="en-US" altLang="en-US" sz="1200" dirty="0"/>
              <a:t>|| RADRSHTTR_SY == 2 </a:t>
            </a:r>
            <a:endParaRPr lang="en-US" altLang="en-US" sz="1200" dirty="0" smtClean="0"/>
          </a:p>
          <a:p>
            <a:pPr marL="0" indent="0">
              <a:spcBef>
                <a:spcPct val="50000"/>
              </a:spcBef>
              <a:buNone/>
            </a:pPr>
            <a:r>
              <a:rPr lang="en-US" altLang="en-US" sz="1200" dirty="0" smtClean="0"/>
              <a:t>correct</a:t>
            </a:r>
            <a:r>
              <a:rPr lang="en-US" altLang="en-US" sz="1200" dirty="0"/>
              <a:t>:    </a:t>
            </a:r>
            <a:endParaRPr lang="en-US" altLang="en-US" sz="1200" dirty="0" smtClean="0"/>
          </a:p>
          <a:p>
            <a:pPr marL="0" indent="0">
              <a:spcBef>
                <a:spcPct val="50000"/>
              </a:spcBef>
              <a:buNone/>
            </a:pPr>
            <a:r>
              <a:rPr lang="en-US" altLang="en-US" sz="1200" dirty="0"/>
              <a:t>	</a:t>
            </a:r>
            <a:r>
              <a:rPr lang="en-US" altLang="en-US" sz="1200" dirty="0" smtClean="0"/>
              <a:t>(</a:t>
            </a:r>
            <a:r>
              <a:rPr lang="en-US" altLang="en-US" sz="1200" dirty="0"/>
              <a:t>NRNOXSENS_SY == 4)     </a:t>
            </a:r>
            <a:endParaRPr lang="en-US" altLang="en-US" sz="1200" dirty="0" smtClean="0"/>
          </a:p>
          <a:p>
            <a:pPr marL="0" indent="0">
              <a:spcBef>
                <a:spcPct val="50000"/>
              </a:spcBef>
              <a:buNone/>
            </a:pPr>
            <a:r>
              <a:rPr lang="en-US" altLang="en-US" sz="1200" dirty="0"/>
              <a:t>	</a:t>
            </a:r>
            <a:r>
              <a:rPr lang="en-US" altLang="en-US" sz="1200" dirty="0" smtClean="0"/>
              <a:t>((</a:t>
            </a:r>
            <a:r>
              <a:rPr lang="en-US" altLang="en-US" sz="1200" dirty="0"/>
              <a:t>NRNOXSENS_SY == 8) || (RADRSHTTR_SY == 2</a:t>
            </a:r>
            <a:r>
              <a:rPr lang="en-US" altLang="en-US" sz="1200" dirty="0" smtClean="0"/>
              <a:t>))</a:t>
            </a:r>
          </a:p>
          <a:p>
            <a:pPr marL="0" indent="0">
              <a:spcBef>
                <a:spcPct val="50000"/>
              </a:spcBef>
              <a:buNone/>
            </a:pPr>
            <a:endParaRPr lang="en-US" altLang="en-US" sz="1200" dirty="0"/>
          </a:p>
          <a:p>
            <a:pPr marL="0" indent="0">
              <a:spcBef>
                <a:spcPct val="50000"/>
              </a:spcBef>
              <a:buNone/>
            </a:pPr>
            <a:r>
              <a:rPr lang="en-US" altLang="en-US" sz="1200" dirty="0"/>
              <a:t>It is allowed to use comparison operators and negative constants without additional </a:t>
            </a:r>
            <a:r>
              <a:rPr lang="en-US" altLang="en-US" sz="1200" dirty="0" err="1"/>
              <a:t>parantheses</a:t>
            </a:r>
            <a:r>
              <a:rPr lang="en-US" altLang="en-US" sz="1200" dirty="0"/>
              <a:t>. But in general </a:t>
            </a:r>
            <a:r>
              <a:rPr lang="en-US" altLang="en-US" sz="1200" dirty="0" err="1"/>
              <a:t>parantheses</a:t>
            </a:r>
            <a:r>
              <a:rPr lang="en-US" altLang="en-US" sz="1200" dirty="0"/>
              <a:t> are required for a negative constant.</a:t>
            </a:r>
          </a:p>
          <a:p>
            <a:pPr marL="0" indent="0">
              <a:spcBef>
                <a:spcPct val="50000"/>
              </a:spcBef>
              <a:buNone/>
            </a:pPr>
            <a:r>
              <a:rPr lang="en-US" altLang="en-US" sz="1200" dirty="0"/>
              <a:t>Allowed:    </a:t>
            </a:r>
            <a:r>
              <a:rPr lang="en-US" altLang="en-US" sz="1200" dirty="0" smtClean="0"/>
              <a:t>	(</a:t>
            </a:r>
            <a:r>
              <a:rPr lang="en-US" altLang="en-US" sz="1200" dirty="0"/>
              <a:t>NRNOXSENS_SY == -1)  /* allowed */     </a:t>
            </a:r>
            <a:endParaRPr lang="en-US" altLang="en-US" sz="1200" dirty="0" smtClean="0"/>
          </a:p>
          <a:p>
            <a:pPr marL="0" indent="0">
              <a:spcBef>
                <a:spcPct val="50000"/>
              </a:spcBef>
              <a:buNone/>
            </a:pPr>
            <a:r>
              <a:rPr lang="en-US" altLang="en-US" sz="1200" dirty="0"/>
              <a:t>	</a:t>
            </a:r>
            <a:r>
              <a:rPr lang="en-US" altLang="en-US" sz="1200" dirty="0" smtClean="0"/>
              <a:t>(</a:t>
            </a:r>
            <a:r>
              <a:rPr lang="en-US" altLang="en-US" sz="1200" dirty="0"/>
              <a:t>NRNOXSENS_SY &gt; -1)   /* allowed */     </a:t>
            </a:r>
            <a:endParaRPr lang="en-US" altLang="en-US" sz="1200" dirty="0" smtClean="0"/>
          </a:p>
          <a:p>
            <a:pPr marL="0" indent="0">
              <a:spcBef>
                <a:spcPct val="50000"/>
              </a:spcBef>
              <a:buNone/>
            </a:pPr>
            <a:r>
              <a:rPr lang="en-US" altLang="en-US" sz="1200" dirty="0"/>
              <a:t>	</a:t>
            </a:r>
            <a:r>
              <a:rPr lang="en-US" altLang="en-US" sz="1200" dirty="0" smtClean="0"/>
              <a:t>(</a:t>
            </a:r>
            <a:r>
              <a:rPr lang="en-US" altLang="en-US" sz="1200" dirty="0"/>
              <a:t>NRNOXSENS_SY != -1)  /* allowed */</a:t>
            </a:r>
          </a:p>
          <a:p>
            <a:pPr marL="0" indent="0">
              <a:spcBef>
                <a:spcPct val="50000"/>
              </a:spcBef>
              <a:buNone/>
            </a:pPr>
            <a:endParaRPr lang="en-GB" altLang="en-US" sz="1200" dirty="0"/>
          </a:p>
        </p:txBody>
      </p:sp>
    </p:spTree>
    <p:custDataLst>
      <p:tags r:id="rId1"/>
    </p:custDataLst>
    <p:extLst>
      <p:ext uri="{BB962C8B-B14F-4D97-AF65-F5344CB8AC3E}">
        <p14:creationId xmlns:p14="http://schemas.microsoft.com/office/powerpoint/2010/main" val="1081317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566" y="648000"/>
            <a:ext cx="10275809" cy="388800"/>
          </a:xfrm>
        </p:spPr>
        <p:txBody>
          <a:bodyPr>
            <a:noAutofit/>
          </a:bodyPr>
          <a:lstStyle/>
          <a:p>
            <a:r>
              <a:rPr lang="en-US" sz="2200" dirty="0">
                <a:solidFill>
                  <a:schemeClr val="accent1"/>
                </a:solidFill>
                <a:latin typeface="Arial" panose="020B0604020202020204" pitchFamily="34" charset="0"/>
                <a:cs typeface="Arial" panose="020B0604020202020204" pitchFamily="34" charset="0"/>
              </a:rPr>
              <a:t>6.7.3.6 Consistency of system constant conditions in *.c and *_</a:t>
            </a:r>
            <a:r>
              <a:rPr lang="en-US" sz="2200" dirty="0" err="1">
                <a:solidFill>
                  <a:schemeClr val="accent1"/>
                </a:solidFill>
                <a:latin typeface="Arial" panose="020B0604020202020204" pitchFamily="34" charset="0"/>
                <a:cs typeface="Arial" panose="020B0604020202020204" pitchFamily="34" charset="0"/>
              </a:rPr>
              <a:t>pavast</a:t>
            </a:r>
            <a:r>
              <a:rPr lang="en-US" sz="2200" dirty="0" smtClean="0">
                <a:solidFill>
                  <a:schemeClr val="accent1"/>
                </a:solidFill>
                <a:latin typeface="Arial" panose="020B0604020202020204" pitchFamily="34" charset="0"/>
                <a:cs typeface="Arial" panose="020B0604020202020204" pitchFamily="34" charset="0"/>
              </a:rPr>
              <a:t>.-</a:t>
            </a:r>
            <a:r>
              <a:rPr lang="en-US" sz="2200" dirty="0">
                <a:solidFill>
                  <a:schemeClr val="accent1"/>
                </a:solidFill>
                <a:latin typeface="Arial" panose="020B0604020202020204" pitchFamily="34" charset="0"/>
                <a:cs typeface="Arial" panose="020B0604020202020204" pitchFamily="34" charset="0"/>
              </a:rPr>
              <a:t> </a:t>
            </a:r>
            <a:r>
              <a:rPr lang="en-US" sz="2200" dirty="0" smtClean="0">
                <a:solidFill>
                  <a:schemeClr val="accent1"/>
                </a:solidFill>
                <a:latin typeface="Arial" panose="020B0604020202020204" pitchFamily="34" charset="0"/>
                <a:cs typeface="Arial" panose="020B0604020202020204" pitchFamily="34" charset="0"/>
              </a:rPr>
              <a:t>xml</a:t>
            </a:r>
            <a:endParaRPr lang="en-US" sz="2200" dirty="0">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1799" dirty="0">
                <a:latin typeface="Arial" panose="020B0604020202020204" pitchFamily="34" charset="0"/>
                <a:cs typeface="Arial" panose="020B0604020202020204" pitchFamily="34" charset="0"/>
              </a:rPr>
              <a:t>If the #IF expression is zero, subsequent lines until an #</a:t>
            </a:r>
            <a:r>
              <a:rPr lang="en-US" sz="1799" dirty="0" err="1">
                <a:latin typeface="Arial" panose="020B0604020202020204" pitchFamily="34" charset="0"/>
                <a:cs typeface="Arial" panose="020B0604020202020204" pitchFamily="34" charset="0"/>
              </a:rPr>
              <a:t>endif</a:t>
            </a:r>
            <a:r>
              <a:rPr lang="en-US" sz="1799" dirty="0">
                <a:latin typeface="Arial" panose="020B0604020202020204" pitchFamily="34" charset="0"/>
                <a:cs typeface="Arial" panose="020B0604020202020204" pitchFamily="34" charset="0"/>
              </a:rPr>
              <a:t> or #</a:t>
            </a:r>
            <a:r>
              <a:rPr lang="en-US" sz="1799" dirty="0" err="1">
                <a:latin typeface="Arial" panose="020B0604020202020204" pitchFamily="34" charset="0"/>
                <a:cs typeface="Arial" panose="020B0604020202020204" pitchFamily="34" charset="0"/>
              </a:rPr>
              <a:t>elif</a:t>
            </a:r>
            <a:r>
              <a:rPr lang="en-US" sz="1799" dirty="0">
                <a:latin typeface="Arial" panose="020B0604020202020204" pitchFamily="34" charset="0"/>
                <a:cs typeface="Arial" panose="020B0604020202020204" pitchFamily="34" charset="0"/>
              </a:rPr>
              <a:t> or #else are excluded. This feature of the language C is used at DGS for the variant concept called variant concept type C. It happens that certain variables are only needed for a certain system constant combination but not for an other combination. In order to save RAM for unused variables (and to avoid open interfaces) the developer has to take care that these variables have to be excluded also in the *_pavast.xml file.</a:t>
            </a:r>
          </a:p>
          <a:p>
            <a:r>
              <a:rPr lang="en-US" sz="1799" dirty="0">
                <a:latin typeface="Arial" panose="020B0604020202020204" pitchFamily="34" charset="0"/>
                <a:cs typeface="Arial" panose="020B0604020202020204" pitchFamily="34" charset="0"/>
              </a:rPr>
              <a:t>Caution The system constant conditions in *.c and *_pavast.xml file must be consistent so that all needed variables and parameters are really available and not skipped because of a condition which is too strong!</a:t>
            </a:r>
          </a:p>
        </p:txBody>
      </p:sp>
    </p:spTree>
    <p:extLst>
      <p:ext uri="{BB962C8B-B14F-4D97-AF65-F5344CB8AC3E}">
        <p14:creationId xmlns:p14="http://schemas.microsoft.com/office/powerpoint/2010/main" val="395088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567" y="648000"/>
            <a:ext cx="10275808" cy="388800"/>
          </a:xfrm>
        </p:spPr>
        <p:txBody>
          <a:bodyPr>
            <a:normAutofit fontScale="90000"/>
          </a:bodyPr>
          <a:lstStyle/>
          <a:p>
            <a:r>
              <a:rPr lang="en-US" sz="2519" dirty="0">
                <a:solidFill>
                  <a:schemeClr val="accent1"/>
                </a:solidFill>
                <a:latin typeface="Arial" panose="020B0604020202020204" pitchFamily="34" charset="0"/>
                <a:cs typeface="Arial" panose="020B0604020202020204" pitchFamily="34" charset="0"/>
              </a:rPr>
              <a:t>6.7.3.7 System constant condition for the component selection mechanism</a:t>
            </a:r>
          </a:p>
        </p:txBody>
      </p:sp>
      <p:sp>
        <p:nvSpPr>
          <p:cNvPr id="3" name="Content Placeholder 2"/>
          <p:cNvSpPr>
            <a:spLocks noGrp="1"/>
          </p:cNvSpPr>
          <p:nvPr>
            <p:ph idx="1"/>
          </p:nvPr>
        </p:nvSpPr>
        <p:spPr/>
        <p:txBody>
          <a:bodyPr/>
          <a:lstStyle/>
          <a:p>
            <a:r>
              <a:rPr lang="en-US" dirty="0"/>
              <a:t>The expressions for the component selection mechanism in </a:t>
            </a:r>
            <a:r>
              <a:rPr lang="en-US" dirty="0" err="1"/>
              <a:t>eASEE</a:t>
            </a:r>
            <a:r>
              <a:rPr lang="en-US" dirty="0"/>
              <a:t>−SDOM have to follow the same rules as described for the expressions </a:t>
            </a:r>
            <a:r>
              <a:rPr lang="en-US" dirty="0" smtClean="0"/>
              <a:t>in MSR </a:t>
            </a:r>
            <a:r>
              <a:rPr lang="en-US" i="1" dirty="0"/>
              <a:t>See Chapter 6.7.3.5 "System constant conditions in MSR use cases" p. 88 </a:t>
            </a:r>
            <a:r>
              <a:rPr lang="en-US" dirty="0"/>
              <a:t>because the same tool for evaluation of the conditions is </a:t>
            </a:r>
            <a:r>
              <a:rPr lang="en-US" dirty="0" smtClean="0"/>
              <a:t>used in </a:t>
            </a:r>
            <a:r>
              <a:rPr lang="en-US" dirty="0"/>
              <a:t>the tool chain.</a:t>
            </a:r>
          </a:p>
        </p:txBody>
      </p:sp>
    </p:spTree>
    <p:extLst>
      <p:ext uri="{BB962C8B-B14F-4D97-AF65-F5344CB8AC3E}">
        <p14:creationId xmlns:p14="http://schemas.microsoft.com/office/powerpoint/2010/main" val="1014139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567" y="648000"/>
            <a:ext cx="10275808" cy="388800"/>
          </a:xfrm>
        </p:spPr>
        <p:txBody>
          <a:bodyPr>
            <a:normAutofit/>
          </a:bodyPr>
          <a:lstStyle/>
          <a:p>
            <a:r>
              <a:rPr lang="en-US" sz="2519" dirty="0">
                <a:solidFill>
                  <a:schemeClr val="accent1"/>
                </a:solidFill>
                <a:latin typeface="Arial" panose="020B0604020202020204" pitchFamily="34" charset="0"/>
                <a:cs typeface="Arial" panose="020B0604020202020204" pitchFamily="34" charset="0"/>
              </a:rPr>
              <a:t>6.7.3.8 Verification and validation conditions in </a:t>
            </a:r>
            <a:r>
              <a:rPr lang="en-US" sz="2519" dirty="0" err="1">
                <a:solidFill>
                  <a:schemeClr val="accent1"/>
                </a:solidFill>
                <a:latin typeface="Arial" panose="020B0604020202020204" pitchFamily="34" charset="0"/>
                <a:cs typeface="Arial" panose="020B0604020202020204" pitchFamily="34" charset="0"/>
              </a:rPr>
              <a:t>eASEE</a:t>
            </a:r>
            <a:r>
              <a:rPr lang="en-US" sz="2519" dirty="0">
                <a:solidFill>
                  <a:schemeClr val="accent1"/>
                </a:solidFill>
                <a:latin typeface="Arial" panose="020B0604020202020204" pitchFamily="34" charset="0"/>
                <a:cs typeface="Arial" panose="020B0604020202020204" pitchFamily="34" charset="0"/>
              </a:rPr>
              <a:t>−SDOM</a:t>
            </a:r>
          </a:p>
        </p:txBody>
      </p:sp>
      <p:sp>
        <p:nvSpPr>
          <p:cNvPr id="3" name="Content Placeholder 2"/>
          <p:cNvSpPr>
            <a:spLocks noGrp="1"/>
          </p:cNvSpPr>
          <p:nvPr>
            <p:ph idx="1"/>
          </p:nvPr>
        </p:nvSpPr>
        <p:spPr/>
        <p:txBody>
          <a:bodyPr>
            <a:normAutofit fontScale="92500" lnSpcReduction="20000"/>
          </a:bodyPr>
          <a:lstStyle/>
          <a:p>
            <a:r>
              <a:rPr lang="en-US" dirty="0"/>
              <a:t>The expressions which describe the verification and validation conditions have to follow the same rules as described for the expressions </a:t>
            </a:r>
            <a:r>
              <a:rPr lang="en-US" dirty="0" smtClean="0"/>
              <a:t>in MSR </a:t>
            </a:r>
            <a:r>
              <a:rPr lang="en-US" i="1" dirty="0"/>
              <a:t>See Chapter 6.7.3.5 "System constant conditions in MSR use cases" p. 88 </a:t>
            </a:r>
            <a:r>
              <a:rPr lang="en-US" dirty="0"/>
              <a:t>because the same tool for evaluation of the conditions is </a:t>
            </a:r>
            <a:r>
              <a:rPr lang="en-US" dirty="0" smtClean="0"/>
              <a:t>used in </a:t>
            </a:r>
            <a:r>
              <a:rPr lang="en-US" dirty="0"/>
              <a:t>the tool chain.</a:t>
            </a:r>
          </a:p>
          <a:p>
            <a:r>
              <a:rPr lang="en-US" dirty="0"/>
              <a:t>For the semantic the following point shall be considered: The verification and validation conditions should describe the exact range of </a:t>
            </a:r>
            <a:r>
              <a:rPr lang="en-US" dirty="0" smtClean="0"/>
              <a:t>system constant </a:t>
            </a:r>
            <a:r>
              <a:rPr lang="en-US" dirty="0"/>
              <a:t>combinations, which was verified/validated. Because the range of values of a system constant may be extended over time the </a:t>
            </a:r>
            <a:r>
              <a:rPr lang="en-US" dirty="0" smtClean="0"/>
              <a:t>test status </a:t>
            </a:r>
            <a:r>
              <a:rPr lang="en-US" dirty="0"/>
              <a:t>which was set for a smaller range of values must show the correct verification status. It may be necessary to perform an </a:t>
            </a:r>
            <a:r>
              <a:rPr lang="en-US" dirty="0" smtClean="0"/>
              <a:t>additional test </a:t>
            </a:r>
            <a:r>
              <a:rPr lang="en-US" dirty="0"/>
              <a:t>for the extended feature.</a:t>
            </a:r>
          </a:p>
          <a:p>
            <a:r>
              <a:rPr lang="en-US" dirty="0"/>
              <a:t>Example:</a:t>
            </a:r>
          </a:p>
          <a:p>
            <a:r>
              <a:rPr lang="en-US" dirty="0"/>
              <a:t>At time of verification, ERRCODE_SY rev 1.0: range 0...</a:t>
            </a:r>
            <a:r>
              <a:rPr lang="en-US" dirty="0" smtClean="0"/>
              <a:t>15 </a:t>
            </a:r>
          </a:p>
          <a:p>
            <a:pPr marL="0" indent="0">
              <a:buNone/>
            </a:pPr>
            <a:r>
              <a:rPr lang="en-US" dirty="0" smtClean="0"/>
              <a:t>the </a:t>
            </a:r>
            <a:r>
              <a:rPr lang="en-US" dirty="0"/>
              <a:t>verification condition in </a:t>
            </a:r>
            <a:r>
              <a:rPr lang="en-US" dirty="0" err="1"/>
              <a:t>eASEE</a:t>
            </a:r>
            <a:r>
              <a:rPr lang="en-US" dirty="0"/>
              <a:t>-SDOM is set: (ERRCODE_SY &gt;= 0)</a:t>
            </a:r>
          </a:p>
          <a:p>
            <a:r>
              <a:rPr lang="en-US" dirty="0"/>
              <a:t>New project needs to modify the System conditions, ERRCODE_SY rev 1.1: range 0...17</a:t>
            </a:r>
          </a:p>
          <a:p>
            <a:pPr marL="0" indent="0">
              <a:buNone/>
            </a:pPr>
            <a:r>
              <a:rPr lang="en-US" dirty="0"/>
              <a:t>The verification condition may not longer be valid!</a:t>
            </a:r>
          </a:p>
          <a:p>
            <a:pPr marL="0" indent="0">
              <a:buNone/>
            </a:pPr>
            <a:r>
              <a:rPr lang="en-US" dirty="0"/>
              <a:t>Therefore give the most exact condition at the time of verification:</a:t>
            </a:r>
          </a:p>
          <a:p>
            <a:r>
              <a:rPr lang="en-US" dirty="0"/>
              <a:t>((ERRCODE_SY==0) || (ERRCODE_SY==4) || (ERRCODE_SY==5) || (ERRCODE_SY == 11)</a:t>
            </a:r>
          </a:p>
        </p:txBody>
      </p:sp>
    </p:spTree>
    <p:extLst>
      <p:ext uri="{BB962C8B-B14F-4D97-AF65-F5344CB8AC3E}">
        <p14:creationId xmlns:p14="http://schemas.microsoft.com/office/powerpoint/2010/main" val="2497432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8064" y="125120"/>
            <a:ext cx="8227219" cy="837409"/>
          </a:xfrm>
        </p:spPr>
        <p:txBody>
          <a:bodyPr>
            <a:normAutofit/>
          </a:bodyPr>
          <a:lstStyle/>
          <a:p>
            <a:r>
              <a:rPr lang="en-US" sz="2400" dirty="0" smtClean="0">
                <a:solidFill>
                  <a:srgbClr val="CC3399"/>
                </a:solidFill>
                <a:latin typeface="Arial" panose="020B0604020202020204" pitchFamily="34" charset="0"/>
                <a:cs typeface="Arial" panose="020B0604020202020204" pitchFamily="34" charset="0"/>
              </a:rPr>
              <a:t>6.7.3.9 Good </a:t>
            </a:r>
            <a:r>
              <a:rPr lang="en-US" sz="2400" dirty="0">
                <a:solidFill>
                  <a:srgbClr val="CC3399"/>
                </a:solidFill>
                <a:latin typeface="Arial" panose="020B0604020202020204" pitchFamily="34" charset="0"/>
                <a:cs typeface="Arial" panose="020B0604020202020204" pitchFamily="34" charset="0"/>
              </a:rPr>
              <a:t>programming style</a:t>
            </a:r>
          </a:p>
        </p:txBody>
      </p:sp>
      <p:sp>
        <p:nvSpPr>
          <p:cNvPr id="3" name="Subtitle 2"/>
          <p:cNvSpPr>
            <a:spLocks noGrp="1"/>
          </p:cNvSpPr>
          <p:nvPr>
            <p:ph type="subTitle" idx="1"/>
          </p:nvPr>
        </p:nvSpPr>
        <p:spPr>
          <a:xfrm>
            <a:off x="287176" y="892675"/>
            <a:ext cx="10478062" cy="4781100"/>
          </a:xfrm>
        </p:spPr>
        <p:txBody>
          <a:bodyPr>
            <a:normAutofit/>
          </a:bodyPr>
          <a:lstStyle/>
          <a:p>
            <a:pPr algn="l"/>
            <a:r>
              <a:rPr lang="en-US" sz="2000" b="1" dirty="0"/>
              <a:t>Why not use literal constants in </a:t>
            </a:r>
            <a:r>
              <a:rPr lang="en-US" sz="2000" b="1" dirty="0" smtClean="0"/>
              <a:t>system conditions?</a:t>
            </a:r>
            <a:r>
              <a:rPr lang="en-US" sz="2000" dirty="0"/>
              <a:t> </a:t>
            </a:r>
            <a:endParaRPr lang="en-US" sz="2000" dirty="0" smtClean="0"/>
          </a:p>
          <a:p>
            <a:pPr marL="308507" indent="-308507" algn="l">
              <a:buFont typeface="Arial" panose="020B0604020202020204" pitchFamily="34" charset="0"/>
              <a:buChar char="•"/>
            </a:pPr>
            <a:r>
              <a:rPr lang="en-US" sz="2000" dirty="0" smtClean="0"/>
              <a:t>To </a:t>
            </a:r>
            <a:r>
              <a:rPr lang="en-US" sz="2000" dirty="0"/>
              <a:t>avoid overhead and in order to limit the huge number of system constants no extra fixed or stable system constants shall be </a:t>
            </a:r>
            <a:r>
              <a:rPr lang="en-US" sz="2000" dirty="0" smtClean="0"/>
              <a:t>requested at </a:t>
            </a:r>
            <a:r>
              <a:rPr lang="en-US" sz="2000" dirty="0"/>
              <a:t>the central architecture clearing board</a:t>
            </a:r>
            <a:r>
              <a:rPr lang="en-US" sz="2000" dirty="0" smtClean="0"/>
              <a:t>.</a:t>
            </a:r>
          </a:p>
          <a:p>
            <a:pPr marL="308507" indent="-308507" algn="l">
              <a:buFont typeface="Arial" panose="020B0604020202020204" pitchFamily="34" charset="0"/>
              <a:buChar char="•"/>
            </a:pPr>
            <a:r>
              <a:rPr lang="en-US" sz="2000" dirty="0"/>
              <a:t>Only the integer representation can be consistently used in different tools where system conditions have to be given. Consistence </a:t>
            </a:r>
            <a:r>
              <a:rPr lang="en-US" sz="2000" dirty="0" smtClean="0"/>
              <a:t>conditions are </a:t>
            </a:r>
            <a:r>
              <a:rPr lang="en-US" sz="2000" dirty="0"/>
              <a:t>necessary to ease the verification of the conditions among several files and applications.</a:t>
            </a:r>
            <a:endParaRPr lang="en-US" sz="2000" b="1" dirty="0" smtClean="0"/>
          </a:p>
        </p:txBody>
      </p:sp>
      <p:pic>
        <p:nvPicPr>
          <p:cNvPr id="4" name="Picture 3"/>
          <p:cNvPicPr>
            <a:picLocks noChangeAspect="1"/>
          </p:cNvPicPr>
          <p:nvPr/>
        </p:nvPicPr>
        <p:blipFill>
          <a:blip r:embed="rId2"/>
          <a:stretch>
            <a:fillRect/>
          </a:stretch>
        </p:blipFill>
        <p:spPr>
          <a:xfrm>
            <a:off x="2202622" y="2877434"/>
            <a:ext cx="6378101" cy="2796341"/>
          </a:xfrm>
          <a:prstGeom prst="rect">
            <a:avLst/>
          </a:prstGeom>
        </p:spPr>
      </p:pic>
    </p:spTree>
    <p:extLst>
      <p:ext uri="{BB962C8B-B14F-4D97-AF65-F5344CB8AC3E}">
        <p14:creationId xmlns:p14="http://schemas.microsoft.com/office/powerpoint/2010/main" val="1774731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7176" y="892675"/>
            <a:ext cx="10478062" cy="4781100"/>
          </a:xfrm>
        </p:spPr>
        <p:txBody>
          <a:bodyPr/>
          <a:lstStyle/>
          <a:p>
            <a:pPr algn="l"/>
            <a:endParaRPr lang="en-US" b="1" dirty="0" smtClean="0"/>
          </a:p>
          <a:p>
            <a:pPr algn="l"/>
            <a:r>
              <a:rPr lang="en-US" b="1" dirty="0" smtClean="0"/>
              <a:t>EX: </a:t>
            </a:r>
          </a:p>
          <a:p>
            <a:pPr algn="l"/>
            <a:r>
              <a:rPr lang="en-US" dirty="0"/>
              <a:t>#if (RADRSHTTR_SY == CRCTL_LIN</a:t>
            </a:r>
            <a:r>
              <a:rPr lang="en-US" dirty="0" smtClean="0"/>
              <a:t>) /*</a:t>
            </a:r>
            <a:r>
              <a:rPr lang="en-US" dirty="0"/>
              <a:t> NOT </a:t>
            </a:r>
            <a:r>
              <a:rPr lang="en-US" dirty="0" smtClean="0"/>
              <a:t>supported (</a:t>
            </a:r>
            <a:r>
              <a:rPr lang="en-US" dirty="0"/>
              <a:t>literals are </a:t>
            </a:r>
            <a:r>
              <a:rPr lang="en-US" dirty="0" smtClean="0"/>
              <a:t>not </a:t>
            </a:r>
            <a:r>
              <a:rPr lang="en-US" dirty="0"/>
              <a:t>supported in </a:t>
            </a:r>
            <a:r>
              <a:rPr lang="en-US" dirty="0" err="1" smtClean="0"/>
              <a:t>eASEE</a:t>
            </a:r>
            <a:r>
              <a:rPr lang="en-US" dirty="0" smtClean="0"/>
              <a:t> SDOM)</a:t>
            </a:r>
          </a:p>
          <a:p>
            <a:pPr algn="l"/>
            <a:r>
              <a:rPr lang="en-US" dirty="0"/>
              <a:t>#if (BRKEXT_SY != FALSE</a:t>
            </a:r>
            <a:r>
              <a:rPr lang="en-US" dirty="0" smtClean="0"/>
              <a:t>) </a:t>
            </a:r>
            <a:r>
              <a:rPr lang="en-US" dirty="0"/>
              <a:t>/* Not </a:t>
            </a:r>
            <a:r>
              <a:rPr lang="en-US" dirty="0" smtClean="0"/>
              <a:t>recommended</a:t>
            </a:r>
          </a:p>
          <a:p>
            <a:pPr algn="l"/>
            <a:r>
              <a:rPr lang="en-US" dirty="0"/>
              <a:t>#if (BRKEXT_SY == TRUE</a:t>
            </a:r>
            <a:r>
              <a:rPr lang="en-US" dirty="0" smtClean="0"/>
              <a:t>) </a:t>
            </a:r>
            <a:r>
              <a:rPr lang="en-US" dirty="0"/>
              <a:t>/* Not recommended</a:t>
            </a:r>
            <a:endParaRPr lang="en-US" b="1" dirty="0" smtClean="0"/>
          </a:p>
        </p:txBody>
      </p:sp>
      <p:sp>
        <p:nvSpPr>
          <p:cNvPr id="4" name="Title 1"/>
          <p:cNvSpPr>
            <a:spLocks noGrp="1"/>
          </p:cNvSpPr>
          <p:nvPr>
            <p:ph type="ctrTitle"/>
          </p:nvPr>
        </p:nvSpPr>
        <p:spPr>
          <a:xfrm>
            <a:off x="1278064" y="125120"/>
            <a:ext cx="8227219" cy="837409"/>
          </a:xfrm>
        </p:spPr>
        <p:txBody>
          <a:bodyPr>
            <a:normAutofit/>
          </a:bodyPr>
          <a:lstStyle/>
          <a:p>
            <a:r>
              <a:rPr lang="en-US" sz="2400" dirty="0" smtClean="0">
                <a:solidFill>
                  <a:srgbClr val="CC3399"/>
                </a:solidFill>
                <a:latin typeface="Arial" panose="020B0604020202020204" pitchFamily="34" charset="0"/>
                <a:cs typeface="Arial" panose="020B0604020202020204" pitchFamily="34" charset="0"/>
              </a:rPr>
              <a:t>6.7.3.9 Good </a:t>
            </a:r>
            <a:r>
              <a:rPr lang="en-US" sz="2400" dirty="0">
                <a:solidFill>
                  <a:srgbClr val="CC3399"/>
                </a:solidFill>
                <a:latin typeface="Arial" panose="020B0604020202020204" pitchFamily="34" charset="0"/>
                <a:cs typeface="Arial" panose="020B0604020202020204" pitchFamily="34" charset="0"/>
              </a:rPr>
              <a:t>programming style</a:t>
            </a:r>
          </a:p>
        </p:txBody>
      </p:sp>
    </p:spTree>
    <p:extLst>
      <p:ext uri="{BB962C8B-B14F-4D97-AF65-F5344CB8AC3E}">
        <p14:creationId xmlns:p14="http://schemas.microsoft.com/office/powerpoint/2010/main" val="23251744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COMBOINDEX" val="0"/>
  <p:tag name="FIELD.DPT.CONTENT" val="RBVH/EJV3"/>
  <p:tag name="FIELD.DPT.COMBOINDEX" val="0"/>
  <p:tag name="MIWBCLNT.HOMEURL" val="C:\Program Files (x86)\eForms\FB\portal_index.htm"/>
  <p:tag name="FIELDS.INITIALIZED" val="1"/>
  <p:tag name="CONFIG" val="BOSCH2"/>
  <p:tag name="CFG.VERSION" val="0"/>
  <p:tag name="CFG.LAYOUT" val="BOSCH2"/>
  <p:tag name="MAPNAME" val="Map1"/>
  <p:tag name="LICENSEKEY" val="46504b9e-b1c9-48ed-967f-a36de42ae84b"/>
  <p:tag name="MLI" val="1"/>
  <p:tag name="TITLEMASTERMASTERNAME" val="TitleSlide"/>
  <p:tag name="TITLEMASTERSHAPESETGROUPCLASSNAME" val="ShapeSetGroup1"/>
  <p:tag name="TITLEMASTERCOLORSETGROUPCLASSNAME" val="ColorSetGroup2"/>
  <p:tag name="TITLEMASTERFONTSETGROUPCLASSNAME" val="FontSetGroup1"/>
  <p:tag name="TITLEMASTERSTYLESETGROUPCLASSNAME" val="StyleSetGroup1"/>
  <p:tag name="CFG.CUSTOMERVERSION" val="9"/>
  <p:tag name="AGCN" val="0"/>
  <p:tag name="SLIDEMASTERMASTERNAME" val="Slide"/>
  <p:tag name="SLIDEMASTERSHAPESETGROUPCLASSNAME" val="ShapeSetGroup1"/>
  <p:tag name="SLIDEMASTERCOLORSETGROUPCLASSNAME" val="ColorSetGroup2"/>
  <p:tag name="SLIDEMASTERFONTSETGROUPCLASSNAME" val="FontSetGroup1"/>
  <p:tag name="SLIDEMASTERSTYLESETGROUPCLASSNAME" val="StyleSetGroup1"/>
  <p:tag name="LAYOUTLANGUAGE" val="1033"/>
  <p:tag name="ML_1" val="RBVH_Hc1"/>
  <p:tag name="ML_2" val="Bosch2.mcr"/>
  <p:tag name="ML_LAYOUT_RESOURCE" val="BOSCH2_16_9.mcr"/>
  <p:tag name="FIELD.DATE.VALUE" val="2018-05-28"/>
  <p:tag name="FIELD.CONF.SUFFIX.CONTENT" val="\n | "/>
  <p:tag name="FIELD.CONF.COMBOINDEX" val="0"/>
  <p:tag name="FIELD.REM_ABL.SUFFIX.CONTENT" val="&#10;\n"/>
  <p:tag name="FIELD.REM_ABL.COMBOINDEX" val="-2"/>
  <p:tag name="FIELD.COPY.VALUE" val="© Robert Bosch Engineering and Business Solutions Vietnam Company Limited 2018. All rights reserved, also regarding any disposal, exploitation, reproduction, editing, distribution, as well as in the event of applications for industrial property rights."/>
  <p:tag name="FIELD.BGROUP.SUFFIX.CONTENT" val=" | "/>
  <p:tag name="FIELD.BGROUP.COMBOINDEX" val="0"/>
  <p:tag name="FIELD.CHAPTER.VALUE" val="Header of section"/>
  <p:tag name="FIELD.REM_ANL.COMBOINDEX" val="0"/>
  <p:tag name="FIELD.DPT.SUFFIX.CONTENT" val=" | "/>
  <p:tag name="FIELD.DPT.VALUE" val="RBVH/EJV3 | "/>
  <p:tag name="FIELD.DATE.CONTENT" val="2018-05-28"/>
  <p:tag name="FIELD.DATE.COMBOINDEX" val="-2"/>
  <p:tag name="FIELD.COPY.CONTENT" val="© Robert Bosch Engineering and Business Solutions Vietnam Company Limited 2018. All rights reserved, also regarding any disposal, exploitation, reproduction, editing, distribution, as well as in the event of applications for industrial property rights."/>
  <p:tag name="FIELD.COPY.COMBOINDEX" val="0"/>
  <p:tag name="CFG.LAYOUTID" val="Bosch Layout 16:9 (new colored style)"/>
  <p:tag name="CFG.LAYOUTRES" val="BOSCH2_16_9"/>
  <p:tag name="SLIDEMASTERMODIFIED" val="1"/>
  <p:tag name="TITLEMASTERMODIFIED" val="1"/>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2"/>
  <p:tag name="FONTSETGROUPCLASSNAME" val="FontSetGroup1"/>
  <p:tag name="SHAPECLASSFILE" val="Bosch-Symbol-Logotype-Supergraphic.png"/>
  <p:tag name="MLI" val="1"/>
  <p:tag name="SHAPECLASSNAME" val="ColorBarOnTitleSlides"/>
  <p:tag name="COLORS" val="-2;-2;-2;-2;-1;-2"/>
  <p:tag name="SHAPECLASSPROTECTIONTYPE" val=" 15"/>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1"/>
  <p:tag name="COLORSETGROUPCLASSNAME" val="ColorSetGroup2"/>
  <p:tag name="FONTSETGROUPCLASSNAME" val="FontSetGroup1"/>
  <p:tag name="SHAPECLASSNAME" val="TitleOnTitleSlides"/>
  <p:tag name="COLORS" val="-2;-2;-2;-2;-1;-2"/>
  <p:tag name="SHAPECLASSPROTECTIONTYPE" val=" 3"/>
</p:tagLst>
</file>

<file path=ppt/tags/tag1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3"/>
  <p:tag name="FIELD.DPT.VALUE" val="RBVH/EJV3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2"/>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3"/>
  <p:tag name="FIELD.DPT.VALUE" val="RBVH/EJV3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3"/>
  <p:tag name="FIELD.DPT.VALUE" val="RBVH/EJV3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2"/>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Summary2"/>
  <p:tag name="COLORSETGROUPCLASSNAME" val="ColorSetGroup2"/>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TEXT PLACEHOLDER 2_SHAPECLASSPROTECTIONTYPE" val="3"/>
</p:tagLst>
</file>

<file path=ppt/tags/tag3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ummary2"/>
  <p:tag name="COLORSETGROUPCLASSNAME" val="ColorSetGroup2"/>
  <p:tag name="FONTSETGROUPCLASSNAME" val="FontSetGroup1"/>
  <p:tag name="SHAPECLASSNAME" val="FooterLine1OnSlides"/>
  <p:tag name="SHAPECLASSPROTECTIONTYPE" val="63"/>
</p:tagLst>
</file>

<file path=ppt/tags/tag3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ummary2"/>
  <p:tag name="COLORSETGROUPCLASSNAME" val="ColorSetGroup2"/>
  <p:tag name="FONTSETGROUPCLASSNAME" val="FontSetGroup1"/>
  <p:tag name="SHAPECLASSNAME" val="FooterLine2OnSlides"/>
  <p:tag name="SHAPECLASSPROTECTIONTYPE" val="63"/>
</p:tagLst>
</file>

<file path=ppt/tags/tag3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ummary2"/>
  <p:tag name="COLORSETGROUPCLASSNAME" val="ColorSetGroup2"/>
  <p:tag name="FONTSETGROUPCLASSNAME" val="FontSetGroup1"/>
  <p:tag name="SHAPECLASSNAME" val="PageNumberOnSlides"/>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2"/>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ummary2"/>
  <p:tag name="COLORSETGROUPCLASSNAME" val="ColorSetGroup2"/>
  <p:tag name="FONTSETGROUPCLASSNAME" val="FontSetGroup1"/>
  <p:tag name="SHAPECLASSNAME" val="Attachment"/>
  <p:tag name="SHAPECLASSPROTECTIONTYPE" val="3"/>
</p:tagLst>
</file>

<file path=ppt/tags/tag41.xml><?xml version="1.0" encoding="utf-8"?>
<p:tagLst xmlns:a="http://schemas.openxmlformats.org/drawingml/2006/main" xmlns:r="http://schemas.openxmlformats.org/officeDocument/2006/relationships" xmlns:p="http://schemas.openxmlformats.org/presentationml/2006/main">
  <p:tag name="FONT" val="Reg40"/>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Summary2"/>
  <p:tag name="COLORSETGROUPCLASSNAME" val="ColorSetGroup2"/>
  <p:tag name="FONTSETGROUPCLASSNAME" val="FontSetGroup1"/>
  <p:tag name="SHAPECLASSNAME" val="TextOnSummary2"/>
  <p:tag name="SHAPECLASSPROTECTIONTYPE" val="3"/>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2"/>
  <p:tag name="FONTSETGROUPCLASSNAME" val="FontSetGroup1"/>
  <p:tag name="SHAPECLASSNAME" val="TitleOnTitleSlides"/>
  <p:tag name="SHAPECLASSPROTECTIONTYPE" val="3"/>
</p:tagLst>
</file>

<file path=ppt/tags/tag6.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TitleSupergraphic1"/>
  <p:tag name="COLORSETGROUPCLASSNAME" val="ColorSetGroup2"/>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 name="FIELD.CHAPTER.CONTENT" val="Header of section"/>
  <p:tag name="FIELD.CHAPTER.VALUE" val="Header of section"/>
  <p:tag name="FIELD.CHAPTER.COMBOINDEX" val="0"/>
  <p:tag name="FIELD.REM_ANL.COMBOINDEX" val="0"/>
  <p:tag name="FIELD.DPT.CONTENT" val="RBVH/EJV3"/>
  <p:tag name="FIELD.DPT.VALUE" val="RBVH/EJV3 | "/>
  <p:tag name="FIELD.DPT.COMBOINDEX" val="0"/>
  <p:tag name="ML_LAYOUT_RESOURCE" val="BOSCH2_16_9.mcr"/>
  <p:tag name="PICTURE 10_SHAPECLASSPROTECTIONTYPE" val="15"/>
  <p:tag name="PICTURE 11_SHAPECLASSPROTECTIONTYPE" val="15"/>
  <p:tag name="PICTURE 12_SHAPECLASSPROTECTIONTYPE" val="15"/>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2"/>
  <p:tag name="FONTSETGROUPCLASSNAME" val="FontSetGroup1"/>
  <p:tag name="SHAPECLASSFILE" val="Bosch-Supergraphic-P1-16-9.png"/>
  <p:tag name="MLI" val="1"/>
  <p:tag name="SHAPECLASSNAME" val="Supergraphic1"/>
  <p:tag name="COLORS" val="-2;-2;-2;-2;-1;-2"/>
  <p:tag name="ML_SENDTOBACK" val=" 1"/>
  <p:tag name="SHAPECLASSPROTECTIONTYPE" val=" 15"/>
</p:tagLst>
</file>

<file path=ppt/tags/tag8.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ETCLASSNAME" val="ColorSet1"/>
  <p:tag name="MLI" val="1"/>
  <p:tag name="SHAPESETGROUPCLASSNAME" val="ShapeSetGroup1"/>
  <p:tag name="SHAPESETCLASSNAME" val="TitleSupergraphic1"/>
  <p:tag name="COLORSETGROUPCLASSNAME" val="ColorSetGroup2"/>
  <p:tag name="FONTSETGROUPCLASSNAME" val="FontSetGroup1"/>
  <p:tag name="SHAPECLASSNAME" val="HiddenSubtitle"/>
  <p:tag name="SHAPECLASSPROTECTIONTYPE" val="0"/>
  <p:tag name="ML_SENDTOBACK" val=" 1"/>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2"/>
  <p:tag name="FONTSETGROUPCLASSNAME" val="FontSetGroup1"/>
  <p:tag name="SHAPECLASSFILE" val="BoschLogo2016.emf"/>
  <p:tag name="MLI" val="1"/>
  <p:tag name="SHAPECLASSNAME" val="LogoOnSlides"/>
  <p:tag name="COLORS" val="-2;-2;-2;-2;-1;-2"/>
  <p:tag name="SHAPECLASSPROTECTIONTYPE" val=" 15"/>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1187</Words>
  <Application>Microsoft Office PowerPoint</Application>
  <PresentationFormat>Custom</PresentationFormat>
  <Paragraphs>82</Paragraphs>
  <Slides>10</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Bosch Office Sans</vt:lpstr>
      <vt:lpstr>Calibri</vt:lpstr>
      <vt:lpstr>Calibri Light</vt:lpstr>
      <vt:lpstr>Wingdings 3</vt:lpstr>
      <vt:lpstr>Bosch</vt:lpstr>
      <vt:lpstr>Office Theme</vt:lpstr>
      <vt:lpstr>DGS General Coding Guideline  Topic: System Constants  </vt:lpstr>
      <vt:lpstr>6.7.3.5 System constant conditions in MSR use case</vt:lpstr>
      <vt:lpstr>6.7.3.5 System constant conditions in MSR use case</vt:lpstr>
      <vt:lpstr>6.7.3.5 System constant conditions in MSR use case</vt:lpstr>
      <vt:lpstr>6.7.3.6 Consistency of system constant conditions in *.c and *_pavast.- xml</vt:lpstr>
      <vt:lpstr>6.7.3.7 System constant condition for the component selection mechanism</vt:lpstr>
      <vt:lpstr>6.7.3.8 Verification and validation conditions in eASEE−SDOM</vt:lpstr>
      <vt:lpstr>6.7.3.9 Good programming style</vt:lpstr>
      <vt:lpstr>6.7.3.9 Good programming style</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C−Coding Rules</dc:title>
  <dc:creator>NguyenTrong Nhan (RBVH/EJV3)</dc:creator>
  <cp:lastModifiedBy>NguyenTrong Nhan (RBVH/EJV3)</cp:lastModifiedBy>
  <cp:revision>52</cp:revision>
  <dcterms:created xsi:type="dcterms:W3CDTF">2018-05-28T03:00:11Z</dcterms:created>
  <dcterms:modified xsi:type="dcterms:W3CDTF">2019-05-08T08:04:11Z</dcterms:modified>
</cp:coreProperties>
</file>