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3.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5.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8.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9.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22.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23.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24.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5.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3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31.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34.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notesSlides/notesSlide3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37"/>
  </p:notesMasterIdLst>
  <p:handoutMasterIdLst>
    <p:handoutMasterId r:id="rId38"/>
  </p:handoutMasterIdLst>
  <p:sldIdLst>
    <p:sldId id="256" r:id="rId2"/>
    <p:sldId id="260" r:id="rId3"/>
    <p:sldId id="277" r:id="rId4"/>
    <p:sldId id="293" r:id="rId5"/>
    <p:sldId id="309" r:id="rId6"/>
    <p:sldId id="262" r:id="rId7"/>
    <p:sldId id="285" r:id="rId8"/>
    <p:sldId id="261" r:id="rId9"/>
    <p:sldId id="294" r:id="rId10"/>
    <p:sldId id="275" r:id="rId11"/>
    <p:sldId id="282" r:id="rId12"/>
    <p:sldId id="297" r:id="rId13"/>
    <p:sldId id="307" r:id="rId14"/>
    <p:sldId id="273" r:id="rId15"/>
    <p:sldId id="311" r:id="rId16"/>
    <p:sldId id="284" r:id="rId17"/>
    <p:sldId id="310" r:id="rId18"/>
    <p:sldId id="308" r:id="rId19"/>
    <p:sldId id="286" r:id="rId20"/>
    <p:sldId id="274" r:id="rId21"/>
    <p:sldId id="276" r:id="rId22"/>
    <p:sldId id="264" r:id="rId23"/>
    <p:sldId id="265" r:id="rId24"/>
    <p:sldId id="304" r:id="rId25"/>
    <p:sldId id="272" r:id="rId26"/>
    <p:sldId id="296" r:id="rId27"/>
    <p:sldId id="303" r:id="rId28"/>
    <p:sldId id="292" r:id="rId29"/>
    <p:sldId id="287" r:id="rId30"/>
    <p:sldId id="300" r:id="rId31"/>
    <p:sldId id="301" r:id="rId32"/>
    <p:sldId id="278" r:id="rId33"/>
    <p:sldId id="306" r:id="rId34"/>
    <p:sldId id="280" r:id="rId35"/>
    <p:sldId id="281" r:id="rId36"/>
  </p:sldIdLst>
  <p:sldSz cx="10969625" cy="6170613"/>
  <p:notesSz cx="6797675" cy="9928225"/>
  <p:custDataLst>
    <p:tags r:id="rId3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3081" userDrawn="1">
          <p15:clr>
            <a:srgbClr val="A4A3A4"/>
          </p15:clr>
        </p15:guide>
        <p15:guide id="2" orient="horz" pos="813" userDrawn="1">
          <p15:clr>
            <a:srgbClr val="A4A3A4"/>
          </p15:clr>
        </p15:guide>
        <p15:guide id="3" orient="horz" pos="3502" userDrawn="1">
          <p15:clr>
            <a:srgbClr val="A4A3A4"/>
          </p15:clr>
        </p15:guide>
        <p15:guide id="4" orient="horz" pos="347" userDrawn="1">
          <p15:clr>
            <a:srgbClr val="A4A3A4"/>
          </p15:clr>
        </p15:guide>
        <p15:guide id="5" orient="horz" pos="671" userDrawn="1">
          <p15:clr>
            <a:srgbClr val="A4A3A4"/>
          </p15:clr>
        </p15:guide>
        <p15:guide id="6" pos="3335" userDrawn="1">
          <p15:clr>
            <a:srgbClr val="A4A3A4"/>
          </p15:clr>
        </p15:guide>
        <p15:guide id="7" pos="441" userDrawn="1">
          <p15:clr>
            <a:srgbClr val="A4A3A4"/>
          </p15:clr>
        </p15:guide>
        <p15:guide id="8" pos="1996" userDrawn="1">
          <p15:clr>
            <a:srgbClr val="A4A3A4"/>
          </p15:clr>
        </p15:guide>
        <p15:guide id="9" pos="5258" userDrawn="1">
          <p15:clr>
            <a:srgbClr val="A4A3A4"/>
          </p15:clr>
        </p15:guide>
        <p15:guide id="10" pos="6715"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5A82"/>
    <a:srgbClr val="003264"/>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36" autoAdjust="0"/>
    <p:restoredTop sz="92619" autoAdjust="0"/>
  </p:normalViewPr>
  <p:slideViewPr>
    <p:cSldViewPr>
      <p:cViewPr varScale="1">
        <p:scale>
          <a:sx n="107" d="100"/>
          <a:sy n="107" d="100"/>
        </p:scale>
        <p:origin x="120" y="246"/>
      </p:cViewPr>
      <p:guideLst>
        <p:guide orient="horz" pos="3081"/>
        <p:guide orient="horz" pos="813"/>
        <p:guide orient="horz" pos="3502"/>
        <p:guide orient="horz" pos="347"/>
        <p:guide orient="horz" pos="671"/>
        <p:guide pos="3335"/>
        <p:guide pos="441"/>
        <p:guide pos="1996"/>
        <p:guide pos="5258"/>
        <p:guide pos="671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4FED2-B182-48FC-B876-A185D2B0EB35}" type="doc">
      <dgm:prSet loTypeId="urn:microsoft.com/office/officeart/2005/8/layout/gear1" loCatId="process" qsTypeId="urn:microsoft.com/office/officeart/2005/8/quickstyle/simple1" qsCatId="simple" csTypeId="urn:microsoft.com/office/officeart/2005/8/colors/accent1_2" csCatId="accent1" phldr="1"/>
      <dgm:spPr/>
    </dgm:pt>
    <dgm:pt modelId="{A6631799-6D8F-4EEA-A348-37A8435CC3E1}">
      <dgm:prSet phldrT="[Text]" custT="1"/>
      <dgm:spPr/>
      <dgm:t>
        <a:bodyPr/>
        <a:lstStyle/>
        <a:p>
          <a:r>
            <a:rPr lang="de-DE" sz="1100" dirty="0" smtClean="0"/>
            <a:t>DEM </a:t>
          </a:r>
          <a:br>
            <a:rPr lang="de-DE" sz="1100" dirty="0" smtClean="0"/>
          </a:br>
          <a:r>
            <a:rPr lang="de-DE" sz="1100" dirty="0" smtClean="0"/>
            <a:t>R4.2 </a:t>
          </a:r>
          <a:r>
            <a:rPr lang="de-DE" sz="1100" dirty="0" err="1" smtClean="0"/>
            <a:t>Rev</a:t>
          </a:r>
          <a:r>
            <a:rPr lang="de-DE" sz="1100" dirty="0" smtClean="0"/>
            <a:t> 2</a:t>
          </a:r>
          <a:endParaRPr lang="de-DE" sz="1100" dirty="0"/>
        </a:p>
      </dgm:t>
    </dgm:pt>
    <dgm:pt modelId="{17B98190-F58C-417B-94B5-BF88584E62B6}" type="parTrans" cxnId="{43DA2A02-035F-4D52-8D3E-4DAD52190437}">
      <dgm:prSet/>
      <dgm:spPr/>
      <dgm:t>
        <a:bodyPr/>
        <a:lstStyle/>
        <a:p>
          <a:endParaRPr lang="de-DE" sz="1100"/>
        </a:p>
      </dgm:t>
    </dgm:pt>
    <dgm:pt modelId="{1C4B8F30-4E38-44AE-8588-962EB731D534}" type="sibTrans" cxnId="{43DA2A02-035F-4D52-8D3E-4DAD52190437}">
      <dgm:prSet/>
      <dgm:spPr/>
      <dgm:t>
        <a:bodyPr/>
        <a:lstStyle/>
        <a:p>
          <a:endParaRPr lang="de-DE" sz="1100"/>
        </a:p>
      </dgm:t>
    </dgm:pt>
    <dgm:pt modelId="{37546678-4186-4740-B2BF-8FC1A8F4C16C}">
      <dgm:prSet phldrT="[Text]" custT="1"/>
      <dgm:spPr/>
      <dgm:t>
        <a:bodyPr/>
        <a:lstStyle/>
        <a:p>
          <a:r>
            <a:rPr lang="de-DE" sz="1100" dirty="0" smtClean="0"/>
            <a:t>Bosch</a:t>
          </a:r>
        </a:p>
        <a:p>
          <a:r>
            <a:rPr lang="de-DE" sz="1100" dirty="0" smtClean="0"/>
            <a:t>Features</a:t>
          </a:r>
          <a:endParaRPr lang="de-DE" sz="1100" dirty="0"/>
        </a:p>
      </dgm:t>
    </dgm:pt>
    <dgm:pt modelId="{9904301E-F4CD-41F2-AC54-9731DDFC4327}" type="parTrans" cxnId="{58297C6F-6BE7-4D21-A79F-1E5C2ECA4E79}">
      <dgm:prSet/>
      <dgm:spPr/>
      <dgm:t>
        <a:bodyPr/>
        <a:lstStyle/>
        <a:p>
          <a:endParaRPr lang="de-DE" sz="1100"/>
        </a:p>
      </dgm:t>
    </dgm:pt>
    <dgm:pt modelId="{497BA42B-AFBB-46D9-A01E-A3666E1E51A4}" type="sibTrans" cxnId="{58297C6F-6BE7-4D21-A79F-1E5C2ECA4E79}">
      <dgm:prSet/>
      <dgm:spPr/>
      <dgm:t>
        <a:bodyPr/>
        <a:lstStyle/>
        <a:p>
          <a:endParaRPr lang="de-DE" sz="1100"/>
        </a:p>
      </dgm:t>
    </dgm:pt>
    <dgm:pt modelId="{2E760418-D03A-4B10-AD09-49CD723E0A0F}">
      <dgm:prSet phldrT="[Text]" custT="1"/>
      <dgm:spPr/>
      <dgm:t>
        <a:bodyPr/>
        <a:lstStyle/>
        <a:p>
          <a:r>
            <a:rPr lang="de-DE" sz="1100" dirty="0" smtClean="0"/>
            <a:t>DEM </a:t>
          </a:r>
        </a:p>
        <a:p>
          <a:r>
            <a:rPr lang="de-DE" sz="1100" dirty="0" err="1" smtClean="0"/>
            <a:t>Rev</a:t>
          </a:r>
          <a:r>
            <a:rPr lang="de-DE" sz="1100" dirty="0" smtClean="0"/>
            <a:t> 4.x</a:t>
          </a:r>
          <a:endParaRPr lang="de-DE" sz="1100" dirty="0"/>
        </a:p>
      </dgm:t>
    </dgm:pt>
    <dgm:pt modelId="{63474B17-CB69-4C64-B03C-B79C4A200A95}" type="parTrans" cxnId="{D9FABB7C-4575-4806-A17D-633D1EAE3462}">
      <dgm:prSet/>
      <dgm:spPr/>
      <dgm:t>
        <a:bodyPr/>
        <a:lstStyle/>
        <a:p>
          <a:endParaRPr lang="de-DE" sz="1100"/>
        </a:p>
      </dgm:t>
    </dgm:pt>
    <dgm:pt modelId="{589F1AC7-3C6D-418D-9CA2-ACAC15D6A161}" type="sibTrans" cxnId="{D9FABB7C-4575-4806-A17D-633D1EAE3462}">
      <dgm:prSet/>
      <dgm:spPr/>
      <dgm:t>
        <a:bodyPr/>
        <a:lstStyle/>
        <a:p>
          <a:endParaRPr lang="de-DE" sz="1100"/>
        </a:p>
      </dgm:t>
    </dgm:pt>
    <dgm:pt modelId="{7529E7CF-2E7F-4DC8-A6B3-A0190161DE24}" type="pres">
      <dgm:prSet presAssocID="{C684FED2-B182-48FC-B876-A185D2B0EB35}" presName="composite" presStyleCnt="0">
        <dgm:presLayoutVars>
          <dgm:chMax val="3"/>
          <dgm:animLvl val="lvl"/>
          <dgm:resizeHandles val="exact"/>
        </dgm:presLayoutVars>
      </dgm:prSet>
      <dgm:spPr/>
    </dgm:pt>
    <dgm:pt modelId="{6C1531A6-7147-4695-8C4A-AD96584300A8}" type="pres">
      <dgm:prSet presAssocID="{A6631799-6D8F-4EEA-A348-37A8435CC3E1}" presName="gear1" presStyleLbl="node1" presStyleIdx="0" presStyleCnt="3" custLinFactNeighborX="2597" custLinFactNeighborY="433">
        <dgm:presLayoutVars>
          <dgm:chMax val="1"/>
          <dgm:bulletEnabled val="1"/>
        </dgm:presLayoutVars>
      </dgm:prSet>
      <dgm:spPr/>
      <dgm:t>
        <a:bodyPr/>
        <a:lstStyle/>
        <a:p>
          <a:endParaRPr lang="de-DE"/>
        </a:p>
      </dgm:t>
    </dgm:pt>
    <dgm:pt modelId="{847550C7-AFC6-4968-9805-EB09F851C82A}" type="pres">
      <dgm:prSet presAssocID="{A6631799-6D8F-4EEA-A348-37A8435CC3E1}" presName="gear1srcNode" presStyleLbl="node1" presStyleIdx="0" presStyleCnt="3"/>
      <dgm:spPr/>
      <dgm:t>
        <a:bodyPr/>
        <a:lstStyle/>
        <a:p>
          <a:endParaRPr lang="de-DE"/>
        </a:p>
      </dgm:t>
    </dgm:pt>
    <dgm:pt modelId="{EB5B93EE-CD47-4C25-B560-D2ED3AB82C0F}" type="pres">
      <dgm:prSet presAssocID="{A6631799-6D8F-4EEA-A348-37A8435CC3E1}" presName="gear1dstNode" presStyleLbl="node1" presStyleIdx="0" presStyleCnt="3"/>
      <dgm:spPr/>
      <dgm:t>
        <a:bodyPr/>
        <a:lstStyle/>
        <a:p>
          <a:endParaRPr lang="de-DE"/>
        </a:p>
      </dgm:t>
    </dgm:pt>
    <dgm:pt modelId="{EC0ADE28-0C56-4531-A60D-5C3AF502DC5A}" type="pres">
      <dgm:prSet presAssocID="{37546678-4186-4740-B2BF-8FC1A8F4C16C}" presName="gear2" presStyleLbl="node1" presStyleIdx="1" presStyleCnt="3">
        <dgm:presLayoutVars>
          <dgm:chMax val="1"/>
          <dgm:bulletEnabled val="1"/>
        </dgm:presLayoutVars>
      </dgm:prSet>
      <dgm:spPr/>
      <dgm:t>
        <a:bodyPr/>
        <a:lstStyle/>
        <a:p>
          <a:endParaRPr lang="de-DE"/>
        </a:p>
      </dgm:t>
    </dgm:pt>
    <dgm:pt modelId="{D6D94528-40B9-4E4E-A473-B1B5B8A90042}" type="pres">
      <dgm:prSet presAssocID="{37546678-4186-4740-B2BF-8FC1A8F4C16C}" presName="gear2srcNode" presStyleLbl="node1" presStyleIdx="1" presStyleCnt="3"/>
      <dgm:spPr/>
      <dgm:t>
        <a:bodyPr/>
        <a:lstStyle/>
        <a:p>
          <a:endParaRPr lang="de-DE"/>
        </a:p>
      </dgm:t>
    </dgm:pt>
    <dgm:pt modelId="{B8D8C0F8-F470-42E0-BA95-2737C620F70F}" type="pres">
      <dgm:prSet presAssocID="{37546678-4186-4740-B2BF-8FC1A8F4C16C}" presName="gear2dstNode" presStyleLbl="node1" presStyleIdx="1" presStyleCnt="3"/>
      <dgm:spPr/>
      <dgm:t>
        <a:bodyPr/>
        <a:lstStyle/>
        <a:p>
          <a:endParaRPr lang="de-DE"/>
        </a:p>
      </dgm:t>
    </dgm:pt>
    <dgm:pt modelId="{CB50727B-EF73-4038-B4CA-9CA15D616516}" type="pres">
      <dgm:prSet presAssocID="{2E760418-D03A-4B10-AD09-49CD723E0A0F}" presName="gear3" presStyleLbl="node1" presStyleIdx="2" presStyleCnt="3"/>
      <dgm:spPr/>
      <dgm:t>
        <a:bodyPr/>
        <a:lstStyle/>
        <a:p>
          <a:endParaRPr lang="de-DE"/>
        </a:p>
      </dgm:t>
    </dgm:pt>
    <dgm:pt modelId="{11512EE1-3736-44BD-A351-B788777D2685}" type="pres">
      <dgm:prSet presAssocID="{2E760418-D03A-4B10-AD09-49CD723E0A0F}" presName="gear3tx" presStyleLbl="node1" presStyleIdx="2" presStyleCnt="3">
        <dgm:presLayoutVars>
          <dgm:chMax val="1"/>
          <dgm:bulletEnabled val="1"/>
        </dgm:presLayoutVars>
      </dgm:prSet>
      <dgm:spPr/>
      <dgm:t>
        <a:bodyPr/>
        <a:lstStyle/>
        <a:p>
          <a:endParaRPr lang="de-DE"/>
        </a:p>
      </dgm:t>
    </dgm:pt>
    <dgm:pt modelId="{9163C0B5-A3FF-4D0B-8ACB-8B749B6FC14A}" type="pres">
      <dgm:prSet presAssocID="{2E760418-D03A-4B10-AD09-49CD723E0A0F}" presName="gear3srcNode" presStyleLbl="node1" presStyleIdx="2" presStyleCnt="3"/>
      <dgm:spPr/>
      <dgm:t>
        <a:bodyPr/>
        <a:lstStyle/>
        <a:p>
          <a:endParaRPr lang="de-DE"/>
        </a:p>
      </dgm:t>
    </dgm:pt>
    <dgm:pt modelId="{364FCA69-24B7-4619-8500-6B8471BB5815}" type="pres">
      <dgm:prSet presAssocID="{2E760418-D03A-4B10-AD09-49CD723E0A0F}" presName="gear3dstNode" presStyleLbl="node1" presStyleIdx="2" presStyleCnt="3"/>
      <dgm:spPr/>
      <dgm:t>
        <a:bodyPr/>
        <a:lstStyle/>
        <a:p>
          <a:endParaRPr lang="de-DE"/>
        </a:p>
      </dgm:t>
    </dgm:pt>
    <dgm:pt modelId="{91BB9BC7-4A6F-4743-BFE1-1DAE3FA00E9C}" type="pres">
      <dgm:prSet presAssocID="{1C4B8F30-4E38-44AE-8588-962EB731D534}" presName="connector1" presStyleLbl="sibTrans2D1" presStyleIdx="0" presStyleCnt="3"/>
      <dgm:spPr/>
      <dgm:t>
        <a:bodyPr/>
        <a:lstStyle/>
        <a:p>
          <a:endParaRPr lang="de-DE"/>
        </a:p>
      </dgm:t>
    </dgm:pt>
    <dgm:pt modelId="{CF255846-6B1F-465D-9B74-C1DDCFA014DB}" type="pres">
      <dgm:prSet presAssocID="{497BA42B-AFBB-46D9-A01E-A3666E1E51A4}" presName="connector2" presStyleLbl="sibTrans2D1" presStyleIdx="1" presStyleCnt="3"/>
      <dgm:spPr/>
      <dgm:t>
        <a:bodyPr/>
        <a:lstStyle/>
        <a:p>
          <a:endParaRPr lang="de-DE"/>
        </a:p>
      </dgm:t>
    </dgm:pt>
    <dgm:pt modelId="{16EB69F5-39FE-4141-A564-5AF987FC4E39}" type="pres">
      <dgm:prSet presAssocID="{589F1AC7-3C6D-418D-9CA2-ACAC15D6A161}" presName="connector3" presStyleLbl="sibTrans2D1" presStyleIdx="2" presStyleCnt="3"/>
      <dgm:spPr/>
      <dgm:t>
        <a:bodyPr/>
        <a:lstStyle/>
        <a:p>
          <a:endParaRPr lang="de-DE"/>
        </a:p>
      </dgm:t>
    </dgm:pt>
  </dgm:ptLst>
  <dgm:cxnLst>
    <dgm:cxn modelId="{CDB9E84C-10E0-4793-A120-BDC9B4011272}" type="presOf" srcId="{A6631799-6D8F-4EEA-A348-37A8435CC3E1}" destId="{6C1531A6-7147-4695-8C4A-AD96584300A8}" srcOrd="0" destOrd="0" presId="urn:microsoft.com/office/officeart/2005/8/layout/gear1"/>
    <dgm:cxn modelId="{D9FABB7C-4575-4806-A17D-633D1EAE3462}" srcId="{C684FED2-B182-48FC-B876-A185D2B0EB35}" destId="{2E760418-D03A-4B10-AD09-49CD723E0A0F}" srcOrd="2" destOrd="0" parTransId="{63474B17-CB69-4C64-B03C-B79C4A200A95}" sibTransId="{589F1AC7-3C6D-418D-9CA2-ACAC15D6A161}"/>
    <dgm:cxn modelId="{D934E665-A3E3-46D2-901F-A95F96AA6DC1}" type="presOf" srcId="{A6631799-6D8F-4EEA-A348-37A8435CC3E1}" destId="{EB5B93EE-CD47-4C25-B560-D2ED3AB82C0F}" srcOrd="2" destOrd="0" presId="urn:microsoft.com/office/officeart/2005/8/layout/gear1"/>
    <dgm:cxn modelId="{CE0F590B-B3E9-4E08-B6A5-9E704BCE122D}" type="presOf" srcId="{37546678-4186-4740-B2BF-8FC1A8F4C16C}" destId="{B8D8C0F8-F470-42E0-BA95-2737C620F70F}" srcOrd="2" destOrd="0" presId="urn:microsoft.com/office/officeart/2005/8/layout/gear1"/>
    <dgm:cxn modelId="{862DA194-A485-48F8-91B0-EA153C43DF07}" type="presOf" srcId="{1C4B8F30-4E38-44AE-8588-962EB731D534}" destId="{91BB9BC7-4A6F-4743-BFE1-1DAE3FA00E9C}" srcOrd="0" destOrd="0" presId="urn:microsoft.com/office/officeart/2005/8/layout/gear1"/>
    <dgm:cxn modelId="{58297C6F-6BE7-4D21-A79F-1E5C2ECA4E79}" srcId="{C684FED2-B182-48FC-B876-A185D2B0EB35}" destId="{37546678-4186-4740-B2BF-8FC1A8F4C16C}" srcOrd="1" destOrd="0" parTransId="{9904301E-F4CD-41F2-AC54-9731DDFC4327}" sibTransId="{497BA42B-AFBB-46D9-A01E-A3666E1E51A4}"/>
    <dgm:cxn modelId="{A0AE9274-EE89-4148-AD3B-11F70E768493}" type="presOf" srcId="{497BA42B-AFBB-46D9-A01E-A3666E1E51A4}" destId="{CF255846-6B1F-465D-9B74-C1DDCFA014DB}" srcOrd="0" destOrd="0" presId="urn:microsoft.com/office/officeart/2005/8/layout/gear1"/>
    <dgm:cxn modelId="{55947A5D-8E60-4319-83B2-630C4570AB30}" type="presOf" srcId="{37546678-4186-4740-B2BF-8FC1A8F4C16C}" destId="{D6D94528-40B9-4E4E-A473-B1B5B8A90042}" srcOrd="1" destOrd="0" presId="urn:microsoft.com/office/officeart/2005/8/layout/gear1"/>
    <dgm:cxn modelId="{524641E1-8CF4-40C1-86F3-1E0970035654}" type="presOf" srcId="{A6631799-6D8F-4EEA-A348-37A8435CC3E1}" destId="{847550C7-AFC6-4968-9805-EB09F851C82A}" srcOrd="1" destOrd="0" presId="urn:microsoft.com/office/officeart/2005/8/layout/gear1"/>
    <dgm:cxn modelId="{BE2A2012-55EE-4C5B-8BE2-1EBF4CFB4644}" type="presOf" srcId="{C684FED2-B182-48FC-B876-A185D2B0EB35}" destId="{7529E7CF-2E7F-4DC8-A6B3-A0190161DE24}" srcOrd="0" destOrd="0" presId="urn:microsoft.com/office/officeart/2005/8/layout/gear1"/>
    <dgm:cxn modelId="{C6EDAFBF-E7C2-4B4F-8A41-9035105EEAC8}" type="presOf" srcId="{2E760418-D03A-4B10-AD09-49CD723E0A0F}" destId="{11512EE1-3736-44BD-A351-B788777D2685}" srcOrd="1" destOrd="0" presId="urn:microsoft.com/office/officeart/2005/8/layout/gear1"/>
    <dgm:cxn modelId="{ABD47F45-83C7-4530-AB28-8D17063ECB1E}" type="presOf" srcId="{37546678-4186-4740-B2BF-8FC1A8F4C16C}" destId="{EC0ADE28-0C56-4531-A60D-5C3AF502DC5A}" srcOrd="0" destOrd="0" presId="urn:microsoft.com/office/officeart/2005/8/layout/gear1"/>
    <dgm:cxn modelId="{204148FE-1031-427B-AEFF-B40BE3543CD2}" type="presOf" srcId="{589F1AC7-3C6D-418D-9CA2-ACAC15D6A161}" destId="{16EB69F5-39FE-4141-A564-5AF987FC4E39}" srcOrd="0" destOrd="0" presId="urn:microsoft.com/office/officeart/2005/8/layout/gear1"/>
    <dgm:cxn modelId="{6CDE883F-A3D1-42B5-A8AD-C1A154B8C39A}" type="presOf" srcId="{2E760418-D03A-4B10-AD09-49CD723E0A0F}" destId="{CB50727B-EF73-4038-B4CA-9CA15D616516}" srcOrd="0" destOrd="0" presId="urn:microsoft.com/office/officeart/2005/8/layout/gear1"/>
    <dgm:cxn modelId="{68203849-92B0-4736-9905-69AFDC0D9344}" type="presOf" srcId="{2E760418-D03A-4B10-AD09-49CD723E0A0F}" destId="{364FCA69-24B7-4619-8500-6B8471BB5815}" srcOrd="3" destOrd="0" presId="urn:microsoft.com/office/officeart/2005/8/layout/gear1"/>
    <dgm:cxn modelId="{2F973179-4F12-427E-9D63-6208AA7AC68E}" type="presOf" srcId="{2E760418-D03A-4B10-AD09-49CD723E0A0F}" destId="{9163C0B5-A3FF-4D0B-8ACB-8B749B6FC14A}" srcOrd="2" destOrd="0" presId="urn:microsoft.com/office/officeart/2005/8/layout/gear1"/>
    <dgm:cxn modelId="{43DA2A02-035F-4D52-8D3E-4DAD52190437}" srcId="{C684FED2-B182-48FC-B876-A185D2B0EB35}" destId="{A6631799-6D8F-4EEA-A348-37A8435CC3E1}" srcOrd="0" destOrd="0" parTransId="{17B98190-F58C-417B-94B5-BF88584E62B6}" sibTransId="{1C4B8F30-4E38-44AE-8588-962EB731D534}"/>
    <dgm:cxn modelId="{323EA463-2021-4A65-A954-37997928FD18}" type="presParOf" srcId="{7529E7CF-2E7F-4DC8-A6B3-A0190161DE24}" destId="{6C1531A6-7147-4695-8C4A-AD96584300A8}" srcOrd="0" destOrd="0" presId="urn:microsoft.com/office/officeart/2005/8/layout/gear1"/>
    <dgm:cxn modelId="{C6391D18-377D-4C9F-B467-AEE0C4318804}" type="presParOf" srcId="{7529E7CF-2E7F-4DC8-A6B3-A0190161DE24}" destId="{847550C7-AFC6-4968-9805-EB09F851C82A}" srcOrd="1" destOrd="0" presId="urn:microsoft.com/office/officeart/2005/8/layout/gear1"/>
    <dgm:cxn modelId="{51417850-90A7-4CC5-849F-4AE5E5D66A13}" type="presParOf" srcId="{7529E7CF-2E7F-4DC8-A6B3-A0190161DE24}" destId="{EB5B93EE-CD47-4C25-B560-D2ED3AB82C0F}" srcOrd="2" destOrd="0" presId="urn:microsoft.com/office/officeart/2005/8/layout/gear1"/>
    <dgm:cxn modelId="{9A706AA6-0061-4073-8C81-B2A99E862F69}" type="presParOf" srcId="{7529E7CF-2E7F-4DC8-A6B3-A0190161DE24}" destId="{EC0ADE28-0C56-4531-A60D-5C3AF502DC5A}" srcOrd="3" destOrd="0" presId="urn:microsoft.com/office/officeart/2005/8/layout/gear1"/>
    <dgm:cxn modelId="{0EEF9C82-4091-47DC-BD21-EDB1534251F9}" type="presParOf" srcId="{7529E7CF-2E7F-4DC8-A6B3-A0190161DE24}" destId="{D6D94528-40B9-4E4E-A473-B1B5B8A90042}" srcOrd="4" destOrd="0" presId="urn:microsoft.com/office/officeart/2005/8/layout/gear1"/>
    <dgm:cxn modelId="{CB8A8C22-BD07-4A24-AD08-8185FB183B86}" type="presParOf" srcId="{7529E7CF-2E7F-4DC8-A6B3-A0190161DE24}" destId="{B8D8C0F8-F470-42E0-BA95-2737C620F70F}" srcOrd="5" destOrd="0" presId="urn:microsoft.com/office/officeart/2005/8/layout/gear1"/>
    <dgm:cxn modelId="{15A7B9D8-9836-4E03-85A3-8F678C220B95}" type="presParOf" srcId="{7529E7CF-2E7F-4DC8-A6B3-A0190161DE24}" destId="{CB50727B-EF73-4038-B4CA-9CA15D616516}" srcOrd="6" destOrd="0" presId="urn:microsoft.com/office/officeart/2005/8/layout/gear1"/>
    <dgm:cxn modelId="{E6704ED2-709D-4372-8A6B-230975539B1D}" type="presParOf" srcId="{7529E7CF-2E7F-4DC8-A6B3-A0190161DE24}" destId="{11512EE1-3736-44BD-A351-B788777D2685}" srcOrd="7" destOrd="0" presId="urn:microsoft.com/office/officeart/2005/8/layout/gear1"/>
    <dgm:cxn modelId="{B3197F4B-AE36-4ABB-8DA1-16975171B7A8}" type="presParOf" srcId="{7529E7CF-2E7F-4DC8-A6B3-A0190161DE24}" destId="{9163C0B5-A3FF-4D0B-8ACB-8B749B6FC14A}" srcOrd="8" destOrd="0" presId="urn:microsoft.com/office/officeart/2005/8/layout/gear1"/>
    <dgm:cxn modelId="{77AB7BC1-EA52-4AD3-A701-D37B6D463C66}" type="presParOf" srcId="{7529E7CF-2E7F-4DC8-A6B3-A0190161DE24}" destId="{364FCA69-24B7-4619-8500-6B8471BB5815}" srcOrd="9" destOrd="0" presId="urn:microsoft.com/office/officeart/2005/8/layout/gear1"/>
    <dgm:cxn modelId="{06A1C4C9-D80A-444A-B245-789FBD422EA6}" type="presParOf" srcId="{7529E7CF-2E7F-4DC8-A6B3-A0190161DE24}" destId="{91BB9BC7-4A6F-4743-BFE1-1DAE3FA00E9C}" srcOrd="10" destOrd="0" presId="urn:microsoft.com/office/officeart/2005/8/layout/gear1"/>
    <dgm:cxn modelId="{E53B5815-9958-46A1-9F43-9ABADE3C6125}" type="presParOf" srcId="{7529E7CF-2E7F-4DC8-A6B3-A0190161DE24}" destId="{CF255846-6B1F-465D-9B74-C1DDCFA014DB}" srcOrd="11" destOrd="0" presId="urn:microsoft.com/office/officeart/2005/8/layout/gear1"/>
    <dgm:cxn modelId="{13D997DB-2208-43E6-9E1F-5280E37468E9}" type="presParOf" srcId="{7529E7CF-2E7F-4DC8-A6B3-A0190161DE24}" destId="{16EB69F5-39FE-4141-A564-5AF987FC4E39}" srcOrd="12" destOrd="0" presId="urn:microsoft.com/office/officeart/2005/8/layout/gear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4BDC85-D921-43DF-9C9C-A8475260C7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202201-54C3-4036-B292-172258C12368}">
      <dgm:prSet phldrT="[Text]"/>
      <dgm:spPr/>
      <dgm:t>
        <a:bodyPr/>
        <a:lstStyle/>
        <a:p>
          <a:r>
            <a:rPr lang="en-US" noProof="0" dirty="0" err="1" smtClean="0"/>
            <a:t>DemFreezeFrameRecNumClass</a:t>
          </a:r>
          <a:endParaRPr lang="en-US" noProof="0" dirty="0"/>
        </a:p>
      </dgm:t>
    </dgm:pt>
    <dgm:pt modelId="{6309D272-2020-4B68-8249-93039232C41A}" type="parTrans" cxnId="{181D87B7-1BE4-4C7C-848B-9E76A0D74259}">
      <dgm:prSet/>
      <dgm:spPr/>
      <dgm:t>
        <a:bodyPr/>
        <a:lstStyle/>
        <a:p>
          <a:endParaRPr lang="en-US" noProof="0"/>
        </a:p>
      </dgm:t>
    </dgm:pt>
    <dgm:pt modelId="{6F1D0E72-0ABB-4EA3-8846-9BE0980B2751}" type="sibTrans" cxnId="{181D87B7-1BE4-4C7C-848B-9E76A0D74259}">
      <dgm:prSet/>
      <dgm:spPr/>
      <dgm:t>
        <a:bodyPr/>
        <a:lstStyle/>
        <a:p>
          <a:endParaRPr lang="en-US" noProof="0"/>
        </a:p>
      </dgm:t>
    </dgm:pt>
    <dgm:pt modelId="{188413CE-80CE-44E4-9591-20D51122F650}">
      <dgm:prSet phldrT="[Text]"/>
      <dgm:spPr/>
      <dgm:t>
        <a:bodyPr/>
        <a:lstStyle/>
        <a:p>
          <a:r>
            <a:rPr lang="en-US" noProof="0" dirty="0" smtClean="0"/>
            <a:t>ref(s) to </a:t>
          </a:r>
          <a:r>
            <a:rPr lang="en-US" noProof="0" dirty="0" err="1" smtClean="0"/>
            <a:t>DemFreezeFrameRecordClass</a:t>
          </a:r>
          <a:endParaRPr lang="en-US" noProof="0" dirty="0"/>
        </a:p>
      </dgm:t>
    </dgm:pt>
    <dgm:pt modelId="{7BF3B670-DC43-4DF6-9429-4628B3192977}" type="parTrans" cxnId="{B7D29F83-1A91-4B62-B640-EEFDF61B9C58}">
      <dgm:prSet/>
      <dgm:spPr/>
      <dgm:t>
        <a:bodyPr/>
        <a:lstStyle/>
        <a:p>
          <a:endParaRPr lang="en-US" noProof="0"/>
        </a:p>
      </dgm:t>
    </dgm:pt>
    <dgm:pt modelId="{C6D4796A-66C8-437E-8C66-DD32BF6C0C65}" type="sibTrans" cxnId="{B7D29F83-1A91-4B62-B640-EEFDF61B9C58}">
      <dgm:prSet/>
      <dgm:spPr/>
      <dgm:t>
        <a:bodyPr/>
        <a:lstStyle/>
        <a:p>
          <a:endParaRPr lang="en-US" noProof="0"/>
        </a:p>
      </dgm:t>
    </dgm:pt>
    <dgm:pt modelId="{BDEDCC21-595E-4D70-AB77-95BC0D0B2E1E}">
      <dgm:prSet phldrT="[Text]"/>
      <dgm:spPr/>
      <dgm:t>
        <a:bodyPr/>
        <a:lstStyle/>
        <a:p>
          <a:r>
            <a:rPr lang="en-US" noProof="0" dirty="0" err="1" smtClean="0"/>
            <a:t>DemFreezeFrameRecordClass</a:t>
          </a:r>
          <a:endParaRPr lang="en-US" noProof="0" dirty="0"/>
        </a:p>
      </dgm:t>
    </dgm:pt>
    <dgm:pt modelId="{2EEB94DC-66AB-449B-ADC6-E2AF8118DD2F}" type="parTrans" cxnId="{265B68FC-3C48-4C40-A26D-FEC717C3FC36}">
      <dgm:prSet/>
      <dgm:spPr/>
      <dgm:t>
        <a:bodyPr/>
        <a:lstStyle/>
        <a:p>
          <a:endParaRPr lang="en-US" noProof="0"/>
        </a:p>
      </dgm:t>
    </dgm:pt>
    <dgm:pt modelId="{883E6665-42FE-4395-8676-6DDE1BE908FF}" type="sibTrans" cxnId="{265B68FC-3C48-4C40-A26D-FEC717C3FC36}">
      <dgm:prSet/>
      <dgm:spPr/>
      <dgm:t>
        <a:bodyPr/>
        <a:lstStyle/>
        <a:p>
          <a:endParaRPr lang="en-US" noProof="0"/>
        </a:p>
      </dgm:t>
    </dgm:pt>
    <dgm:pt modelId="{87002A3F-BADA-4616-8989-22AFB754BF42}">
      <dgm:prSet phldrT="[Text]"/>
      <dgm:spPr/>
      <dgm:t>
        <a:bodyPr/>
        <a:lstStyle/>
        <a:p>
          <a:r>
            <a:rPr lang="en-US" noProof="0" dirty="0" err="1" smtClean="0"/>
            <a:t>DemFreezeFrameRecordTrigger</a:t>
          </a:r>
          <a:r>
            <a:rPr lang="en-US" noProof="0" dirty="0" smtClean="0"/>
            <a:t> (</a:t>
          </a:r>
          <a:r>
            <a:rPr lang="en-US" noProof="0" dirty="0" err="1" smtClean="0"/>
            <a:t>TestFailed</a:t>
          </a:r>
          <a:r>
            <a:rPr lang="en-US" noProof="0" dirty="0" smtClean="0"/>
            <a:t>, Pending, Confirmed, </a:t>
          </a:r>
          <a:r>
            <a:rPr lang="en-US" noProof="0" dirty="0" smtClean="0">
              <a:solidFill>
                <a:srgbClr val="FF0000"/>
              </a:solidFill>
            </a:rPr>
            <a:t>FDC-Threshold</a:t>
          </a:r>
          <a:r>
            <a:rPr lang="en-US" noProof="0" dirty="0" smtClean="0"/>
            <a:t>)</a:t>
          </a:r>
          <a:r>
            <a:rPr lang="en-US" noProof="0" dirty="0" smtClean="0">
              <a:solidFill>
                <a:srgbClr val="FF0000"/>
              </a:solidFill>
            </a:rPr>
            <a:t>   </a:t>
          </a:r>
          <a:br>
            <a:rPr lang="en-US" noProof="0" dirty="0" smtClean="0">
              <a:solidFill>
                <a:srgbClr val="FF0000"/>
              </a:solidFill>
            </a:rPr>
          </a:br>
          <a:r>
            <a:rPr lang="en-US" noProof="0" dirty="0" smtClean="0">
              <a:solidFill>
                <a:srgbClr val="FF0000"/>
              </a:solidFill>
              <a:sym typeface="Wingdings" panose="05000000000000000000" pitchFamily="2" charset="2"/>
            </a:rPr>
            <a:t></a:t>
          </a:r>
          <a:r>
            <a:rPr lang="en-US" noProof="0" dirty="0" smtClean="0">
              <a:solidFill>
                <a:srgbClr val="FF0000"/>
              </a:solidFill>
            </a:rPr>
            <a:t> NOT YET SUPPORTED MUST BE CONFIGURD IDENTICAL </a:t>
          </a:r>
          <a:br>
            <a:rPr lang="en-US" noProof="0" dirty="0" smtClean="0">
              <a:solidFill>
                <a:srgbClr val="FF0000"/>
              </a:solidFill>
            </a:rPr>
          </a:br>
          <a:r>
            <a:rPr lang="en-US" noProof="0" dirty="0" err="1" smtClean="0"/>
            <a:t>DemFreezeFrameRecordUpdate</a:t>
          </a:r>
          <a:r>
            <a:rPr lang="en-US" noProof="0" dirty="0" smtClean="0"/>
            <a:t> (Yes / No)  </a:t>
          </a:r>
          <a:br>
            <a:rPr lang="en-US" noProof="0" dirty="0" smtClean="0"/>
          </a:br>
          <a:r>
            <a:rPr lang="en-US" noProof="0" dirty="0" smtClean="0">
              <a:solidFill>
                <a:srgbClr val="FF0000"/>
              </a:solidFill>
              <a:sym typeface="Wingdings" panose="05000000000000000000" pitchFamily="2" charset="2"/>
            </a:rPr>
            <a:t> </a:t>
          </a:r>
          <a:r>
            <a:rPr lang="en-US" noProof="0" dirty="0" smtClean="0">
              <a:solidFill>
                <a:srgbClr val="FF0000"/>
              </a:solidFill>
            </a:rPr>
            <a:t>NOT YET SUPPORTED</a:t>
          </a:r>
          <a:endParaRPr lang="en-US" noProof="0" dirty="0">
            <a:solidFill>
              <a:srgbClr val="FF0000"/>
            </a:solidFill>
          </a:endParaRPr>
        </a:p>
      </dgm:t>
    </dgm:pt>
    <dgm:pt modelId="{9022B3F4-1214-4222-B664-0E9BF73A8D7D}" type="parTrans" cxnId="{538EAE9E-4EF9-4CE1-971A-75B6A0F9B8D7}">
      <dgm:prSet/>
      <dgm:spPr/>
      <dgm:t>
        <a:bodyPr/>
        <a:lstStyle/>
        <a:p>
          <a:endParaRPr lang="en-US" noProof="0"/>
        </a:p>
      </dgm:t>
    </dgm:pt>
    <dgm:pt modelId="{7E9899ED-4A09-4ECF-BE12-5EEC3E203DBC}" type="sibTrans" cxnId="{538EAE9E-4EF9-4CE1-971A-75B6A0F9B8D7}">
      <dgm:prSet/>
      <dgm:spPr/>
      <dgm:t>
        <a:bodyPr/>
        <a:lstStyle/>
        <a:p>
          <a:endParaRPr lang="en-US" noProof="0"/>
        </a:p>
      </dgm:t>
    </dgm:pt>
    <dgm:pt modelId="{9D1E2058-4CB8-412F-A56B-C39022C94BC6}">
      <dgm:prSet phldrT="[Text]"/>
      <dgm:spPr/>
      <dgm:t>
        <a:bodyPr/>
        <a:lstStyle/>
        <a:p>
          <a:r>
            <a:rPr lang="en-US" noProof="0" dirty="0" err="1" smtClean="0"/>
            <a:t>DemDtcAttributes</a:t>
          </a:r>
          <a:endParaRPr lang="en-US" noProof="0" dirty="0"/>
        </a:p>
      </dgm:t>
    </dgm:pt>
    <dgm:pt modelId="{BD805054-A7D0-4553-B37F-CDF310FA2745}" type="sibTrans" cxnId="{58F07E64-F568-4D76-8B9F-963CA0D80E50}">
      <dgm:prSet/>
      <dgm:spPr/>
      <dgm:t>
        <a:bodyPr/>
        <a:lstStyle/>
        <a:p>
          <a:endParaRPr lang="en-US" noProof="0"/>
        </a:p>
      </dgm:t>
    </dgm:pt>
    <dgm:pt modelId="{D892991D-57F2-4869-A194-51A9DCFCE4A1}" type="parTrans" cxnId="{58F07E64-F568-4D76-8B9F-963CA0D80E50}">
      <dgm:prSet/>
      <dgm:spPr/>
      <dgm:t>
        <a:bodyPr/>
        <a:lstStyle/>
        <a:p>
          <a:endParaRPr lang="en-US" noProof="0"/>
        </a:p>
      </dgm:t>
    </dgm:pt>
    <dgm:pt modelId="{61BBD78C-21F4-4074-A111-216327A41373}">
      <dgm:prSet phldrT="[Text]"/>
      <dgm:spPr/>
      <dgm:t>
        <a:bodyPr/>
        <a:lstStyle/>
        <a:p>
          <a:r>
            <a:rPr lang="en-US" noProof="0" dirty="0" smtClean="0"/>
            <a:t>Optional ref to </a:t>
          </a:r>
          <a:r>
            <a:rPr lang="en-US" noProof="0" dirty="0" err="1" smtClean="0"/>
            <a:t>DemFreezeFrameRecNumClass</a:t>
          </a:r>
          <a:endParaRPr lang="en-US" noProof="0" dirty="0"/>
        </a:p>
      </dgm:t>
    </dgm:pt>
    <dgm:pt modelId="{4326E300-8410-4416-BC15-98A807BE53C9}" type="parTrans" cxnId="{1C5F26DF-0E0C-4073-8301-83D0F66B9C17}">
      <dgm:prSet/>
      <dgm:spPr/>
      <dgm:t>
        <a:bodyPr/>
        <a:lstStyle/>
        <a:p>
          <a:endParaRPr lang="de-DE"/>
        </a:p>
      </dgm:t>
    </dgm:pt>
    <dgm:pt modelId="{78916EAD-5B1A-405D-BA78-9BB70ACE0D50}" type="sibTrans" cxnId="{1C5F26DF-0E0C-4073-8301-83D0F66B9C17}">
      <dgm:prSet/>
      <dgm:spPr/>
      <dgm:t>
        <a:bodyPr/>
        <a:lstStyle/>
        <a:p>
          <a:endParaRPr lang="de-DE"/>
        </a:p>
      </dgm:t>
    </dgm:pt>
    <dgm:pt modelId="{B64CEE7D-7BF8-45B2-A136-9AA732919D9E}">
      <dgm:prSet phldrT="[Text]"/>
      <dgm:spPr/>
      <dgm:t>
        <a:bodyPr/>
        <a:lstStyle/>
        <a:p>
          <a:r>
            <a:rPr lang="en-US" noProof="0" dirty="0" err="1" smtClean="0">
              <a:sym typeface="Wingdings" pitchFamily="2" charset="2"/>
            </a:rPr>
            <a:t>DemFreezeFrameRecordNumber</a:t>
          </a:r>
          <a:endParaRPr lang="en-US" noProof="0" dirty="0"/>
        </a:p>
      </dgm:t>
    </dgm:pt>
    <dgm:pt modelId="{35D052FE-A325-4509-B856-6D833DB9B068}" type="parTrans" cxnId="{447A836A-F4CA-4FD9-B9AD-5226BB3C4692}">
      <dgm:prSet/>
      <dgm:spPr/>
      <dgm:t>
        <a:bodyPr/>
        <a:lstStyle/>
        <a:p>
          <a:endParaRPr lang="de-DE"/>
        </a:p>
      </dgm:t>
    </dgm:pt>
    <dgm:pt modelId="{9DD1024D-FEF9-4B00-AB28-5525C9628D5B}" type="sibTrans" cxnId="{447A836A-F4CA-4FD9-B9AD-5226BB3C4692}">
      <dgm:prSet/>
      <dgm:spPr/>
      <dgm:t>
        <a:bodyPr/>
        <a:lstStyle/>
        <a:p>
          <a:endParaRPr lang="de-DE"/>
        </a:p>
      </dgm:t>
    </dgm:pt>
    <dgm:pt modelId="{92EF7803-93A4-41B1-ACEF-003C4490C99A}">
      <dgm:prSet phldrT="[Text]"/>
      <dgm:spPr/>
      <dgm:t>
        <a:bodyPr/>
        <a:lstStyle/>
        <a:p>
          <a:r>
            <a:rPr lang="en-US" noProof="0" dirty="0" smtClean="0"/>
            <a:t>Optional ref to </a:t>
          </a:r>
          <a:r>
            <a:rPr lang="en-US" noProof="0" dirty="0" err="1" smtClean="0"/>
            <a:t>DemFreezeFrameClass</a:t>
          </a:r>
          <a:endParaRPr lang="en-US" noProof="0" dirty="0"/>
        </a:p>
      </dgm:t>
    </dgm:pt>
    <dgm:pt modelId="{07876C38-62F9-4C51-A3B9-F2398FCA02DB}" type="parTrans" cxnId="{F3223C4F-E4F6-4DDA-9C45-4F9B29EB862C}">
      <dgm:prSet/>
      <dgm:spPr/>
      <dgm:t>
        <a:bodyPr/>
        <a:lstStyle/>
        <a:p>
          <a:endParaRPr lang="de-DE"/>
        </a:p>
      </dgm:t>
    </dgm:pt>
    <dgm:pt modelId="{4845C8C4-38BF-4918-A77B-4DF312A2E1E8}" type="sibTrans" cxnId="{F3223C4F-E4F6-4DDA-9C45-4F9B29EB862C}">
      <dgm:prSet/>
      <dgm:spPr/>
      <dgm:t>
        <a:bodyPr/>
        <a:lstStyle/>
        <a:p>
          <a:endParaRPr lang="de-DE"/>
        </a:p>
      </dgm:t>
    </dgm:pt>
    <dgm:pt modelId="{33E2D521-E60F-4ED7-9FEA-464909C4ED45}">
      <dgm:prSet phldrT="[Text]"/>
      <dgm:spPr/>
      <dgm:t>
        <a:bodyPr/>
        <a:lstStyle/>
        <a:p>
          <a:r>
            <a:rPr lang="en-US" noProof="0" dirty="0" err="1" smtClean="0"/>
            <a:t>DemFreezeFrameClass</a:t>
          </a:r>
          <a:endParaRPr lang="en-US" noProof="0" dirty="0"/>
        </a:p>
      </dgm:t>
    </dgm:pt>
    <dgm:pt modelId="{B446DD65-0D9F-4CCA-8C75-1CCB39015026}" type="parTrans" cxnId="{310FC99A-09FB-4887-9B3E-DF5EE3CAC18A}">
      <dgm:prSet/>
      <dgm:spPr/>
      <dgm:t>
        <a:bodyPr/>
        <a:lstStyle/>
        <a:p>
          <a:endParaRPr lang="de-DE"/>
        </a:p>
      </dgm:t>
    </dgm:pt>
    <dgm:pt modelId="{D9A2B245-E3E2-42CE-B92E-B468B4524B0C}" type="sibTrans" cxnId="{310FC99A-09FB-4887-9B3E-DF5EE3CAC18A}">
      <dgm:prSet/>
      <dgm:spPr/>
      <dgm:t>
        <a:bodyPr/>
        <a:lstStyle/>
        <a:p>
          <a:endParaRPr lang="de-DE"/>
        </a:p>
      </dgm:t>
    </dgm:pt>
    <dgm:pt modelId="{136A21BD-F4EB-4DEA-B375-0576549C2B08}">
      <dgm:prSet phldrT="[Text]"/>
      <dgm:spPr/>
      <dgm:t>
        <a:bodyPr/>
        <a:lstStyle/>
        <a:p>
          <a:r>
            <a:rPr lang="en-US" noProof="0" dirty="0" smtClean="0"/>
            <a:t>ref(s) to </a:t>
          </a:r>
          <a:r>
            <a:rPr lang="en-US" noProof="0" dirty="0" err="1" smtClean="0"/>
            <a:t>DemDidClass</a:t>
          </a:r>
          <a:endParaRPr lang="en-US" noProof="0" dirty="0"/>
        </a:p>
      </dgm:t>
    </dgm:pt>
    <dgm:pt modelId="{43F15146-B1EB-4AF6-8547-D49EA31D65D9}" type="parTrans" cxnId="{D0A39A4D-EE5C-4CB2-8099-1BC09C7A446C}">
      <dgm:prSet/>
      <dgm:spPr/>
      <dgm:t>
        <a:bodyPr/>
        <a:lstStyle/>
        <a:p>
          <a:endParaRPr lang="de-DE"/>
        </a:p>
      </dgm:t>
    </dgm:pt>
    <dgm:pt modelId="{6FCF8328-EF8D-445B-9FAA-5EC4531AEED3}" type="sibTrans" cxnId="{D0A39A4D-EE5C-4CB2-8099-1BC09C7A446C}">
      <dgm:prSet/>
      <dgm:spPr/>
      <dgm:t>
        <a:bodyPr/>
        <a:lstStyle/>
        <a:p>
          <a:endParaRPr lang="de-DE"/>
        </a:p>
      </dgm:t>
    </dgm:pt>
    <dgm:pt modelId="{BF0F7D7E-58E1-4085-A4C0-69CC789B04C8}" type="pres">
      <dgm:prSet presAssocID="{074BDC85-D921-43DF-9C9C-A8475260C74E}" presName="linear" presStyleCnt="0">
        <dgm:presLayoutVars>
          <dgm:dir/>
          <dgm:animLvl val="lvl"/>
          <dgm:resizeHandles val="exact"/>
        </dgm:presLayoutVars>
      </dgm:prSet>
      <dgm:spPr/>
      <dgm:t>
        <a:bodyPr/>
        <a:lstStyle/>
        <a:p>
          <a:endParaRPr lang="de-DE"/>
        </a:p>
      </dgm:t>
    </dgm:pt>
    <dgm:pt modelId="{7C4519A6-36E1-44DB-86B8-9F17FBD8CA76}" type="pres">
      <dgm:prSet presAssocID="{9D1E2058-4CB8-412F-A56B-C39022C94BC6}" presName="parentLin" presStyleCnt="0"/>
      <dgm:spPr/>
      <dgm:t>
        <a:bodyPr/>
        <a:lstStyle/>
        <a:p>
          <a:endParaRPr lang="de-DE"/>
        </a:p>
      </dgm:t>
    </dgm:pt>
    <dgm:pt modelId="{B7F38592-895B-47C4-8741-805C64CCE6DF}" type="pres">
      <dgm:prSet presAssocID="{9D1E2058-4CB8-412F-A56B-C39022C94BC6}" presName="parentLeftMargin" presStyleLbl="node1" presStyleIdx="0" presStyleCnt="4"/>
      <dgm:spPr/>
      <dgm:t>
        <a:bodyPr/>
        <a:lstStyle/>
        <a:p>
          <a:endParaRPr lang="de-DE"/>
        </a:p>
      </dgm:t>
    </dgm:pt>
    <dgm:pt modelId="{F808C37C-2206-4775-AAD4-E04369BFD79F}" type="pres">
      <dgm:prSet presAssocID="{9D1E2058-4CB8-412F-A56B-C39022C94BC6}" presName="parentText" presStyleLbl="node1" presStyleIdx="0" presStyleCnt="4">
        <dgm:presLayoutVars>
          <dgm:chMax val="0"/>
          <dgm:bulletEnabled val="1"/>
        </dgm:presLayoutVars>
      </dgm:prSet>
      <dgm:spPr/>
      <dgm:t>
        <a:bodyPr/>
        <a:lstStyle/>
        <a:p>
          <a:endParaRPr lang="de-DE"/>
        </a:p>
      </dgm:t>
    </dgm:pt>
    <dgm:pt modelId="{B542359A-1B32-4D29-9F64-99E1727B468C}" type="pres">
      <dgm:prSet presAssocID="{9D1E2058-4CB8-412F-A56B-C39022C94BC6}" presName="negativeSpace" presStyleCnt="0"/>
      <dgm:spPr/>
      <dgm:t>
        <a:bodyPr/>
        <a:lstStyle/>
        <a:p>
          <a:endParaRPr lang="de-DE"/>
        </a:p>
      </dgm:t>
    </dgm:pt>
    <dgm:pt modelId="{7CA433E6-BC0A-419D-A3D7-1FC113A1135B}" type="pres">
      <dgm:prSet presAssocID="{9D1E2058-4CB8-412F-A56B-C39022C94BC6}" presName="childText" presStyleLbl="conFgAcc1" presStyleIdx="0" presStyleCnt="4" custLinFactNeighborX="-69" custLinFactNeighborY="10344">
        <dgm:presLayoutVars>
          <dgm:bulletEnabled val="1"/>
        </dgm:presLayoutVars>
      </dgm:prSet>
      <dgm:spPr/>
      <dgm:t>
        <a:bodyPr/>
        <a:lstStyle/>
        <a:p>
          <a:endParaRPr lang="de-DE"/>
        </a:p>
      </dgm:t>
    </dgm:pt>
    <dgm:pt modelId="{E3D84663-E1F6-4556-8928-F91A13E46A9A}" type="pres">
      <dgm:prSet presAssocID="{BD805054-A7D0-4553-B37F-CDF310FA2745}" presName="spaceBetweenRectangles" presStyleCnt="0"/>
      <dgm:spPr/>
      <dgm:t>
        <a:bodyPr/>
        <a:lstStyle/>
        <a:p>
          <a:endParaRPr lang="de-DE"/>
        </a:p>
      </dgm:t>
    </dgm:pt>
    <dgm:pt modelId="{F25EB558-48C4-4167-A8C3-14DB5752DCE3}" type="pres">
      <dgm:prSet presAssocID="{33E2D521-E60F-4ED7-9FEA-464909C4ED45}" presName="parentLin" presStyleCnt="0"/>
      <dgm:spPr/>
    </dgm:pt>
    <dgm:pt modelId="{BBB0DA2E-4C82-4182-9545-494A614FA77F}" type="pres">
      <dgm:prSet presAssocID="{33E2D521-E60F-4ED7-9FEA-464909C4ED45}" presName="parentLeftMargin" presStyleLbl="node1" presStyleIdx="0" presStyleCnt="4"/>
      <dgm:spPr/>
      <dgm:t>
        <a:bodyPr/>
        <a:lstStyle/>
        <a:p>
          <a:endParaRPr lang="de-DE"/>
        </a:p>
      </dgm:t>
    </dgm:pt>
    <dgm:pt modelId="{C2E0F4BF-6C3E-4E98-998A-6BB0EB919921}" type="pres">
      <dgm:prSet presAssocID="{33E2D521-E60F-4ED7-9FEA-464909C4ED45}" presName="parentText" presStyleLbl="node1" presStyleIdx="1" presStyleCnt="4" custLinFactNeighborX="2541" custLinFactNeighborY="403">
        <dgm:presLayoutVars>
          <dgm:chMax val="0"/>
          <dgm:bulletEnabled val="1"/>
        </dgm:presLayoutVars>
      </dgm:prSet>
      <dgm:spPr/>
      <dgm:t>
        <a:bodyPr/>
        <a:lstStyle/>
        <a:p>
          <a:endParaRPr lang="de-DE"/>
        </a:p>
      </dgm:t>
    </dgm:pt>
    <dgm:pt modelId="{7FB863A1-C172-4C5D-A5AB-099C163003AE}" type="pres">
      <dgm:prSet presAssocID="{33E2D521-E60F-4ED7-9FEA-464909C4ED45}" presName="negativeSpace" presStyleCnt="0"/>
      <dgm:spPr/>
    </dgm:pt>
    <dgm:pt modelId="{E2C9AC41-F52F-4A22-9A3F-0EFF74C4641C}" type="pres">
      <dgm:prSet presAssocID="{33E2D521-E60F-4ED7-9FEA-464909C4ED45}" presName="childText" presStyleLbl="conFgAcc1" presStyleIdx="1" presStyleCnt="4">
        <dgm:presLayoutVars>
          <dgm:bulletEnabled val="1"/>
        </dgm:presLayoutVars>
      </dgm:prSet>
      <dgm:spPr/>
      <dgm:t>
        <a:bodyPr/>
        <a:lstStyle/>
        <a:p>
          <a:endParaRPr lang="de-DE"/>
        </a:p>
      </dgm:t>
    </dgm:pt>
    <dgm:pt modelId="{82589094-CA72-432A-BC3A-FD2321CFA7CD}" type="pres">
      <dgm:prSet presAssocID="{D9A2B245-E3E2-42CE-B92E-B468B4524B0C}" presName="spaceBetweenRectangles" presStyleCnt="0"/>
      <dgm:spPr/>
    </dgm:pt>
    <dgm:pt modelId="{CF5CE33B-39A2-4EF4-B714-4781417D9530}" type="pres">
      <dgm:prSet presAssocID="{0F202201-54C3-4036-B292-172258C12368}" presName="parentLin" presStyleCnt="0"/>
      <dgm:spPr/>
      <dgm:t>
        <a:bodyPr/>
        <a:lstStyle/>
        <a:p>
          <a:endParaRPr lang="de-DE"/>
        </a:p>
      </dgm:t>
    </dgm:pt>
    <dgm:pt modelId="{AD5C5F47-1779-4126-A3A0-07B0A3F356F9}" type="pres">
      <dgm:prSet presAssocID="{0F202201-54C3-4036-B292-172258C12368}" presName="parentLeftMargin" presStyleLbl="node1" presStyleIdx="1" presStyleCnt="4"/>
      <dgm:spPr/>
      <dgm:t>
        <a:bodyPr/>
        <a:lstStyle/>
        <a:p>
          <a:endParaRPr lang="de-DE"/>
        </a:p>
      </dgm:t>
    </dgm:pt>
    <dgm:pt modelId="{159AA044-6970-486A-A60B-26ED1E7FFEB6}" type="pres">
      <dgm:prSet presAssocID="{0F202201-54C3-4036-B292-172258C12368}" presName="parentText" presStyleLbl="node1" presStyleIdx="2" presStyleCnt="4" custScaleX="59279">
        <dgm:presLayoutVars>
          <dgm:chMax val="0"/>
          <dgm:bulletEnabled val="1"/>
        </dgm:presLayoutVars>
      </dgm:prSet>
      <dgm:spPr/>
      <dgm:t>
        <a:bodyPr/>
        <a:lstStyle/>
        <a:p>
          <a:endParaRPr lang="de-DE"/>
        </a:p>
      </dgm:t>
    </dgm:pt>
    <dgm:pt modelId="{6E737A67-AF45-40EB-A4F6-7DD97DE7BB20}" type="pres">
      <dgm:prSet presAssocID="{0F202201-54C3-4036-B292-172258C12368}" presName="negativeSpace" presStyleCnt="0"/>
      <dgm:spPr/>
      <dgm:t>
        <a:bodyPr/>
        <a:lstStyle/>
        <a:p>
          <a:endParaRPr lang="de-DE"/>
        </a:p>
      </dgm:t>
    </dgm:pt>
    <dgm:pt modelId="{68E91DAE-5836-4C7E-9328-5C7790579A3D}" type="pres">
      <dgm:prSet presAssocID="{0F202201-54C3-4036-B292-172258C12368}" presName="childText" presStyleLbl="conFgAcc1" presStyleIdx="2" presStyleCnt="4" custLinFactNeighborX="421" custLinFactNeighborY="-11893">
        <dgm:presLayoutVars>
          <dgm:bulletEnabled val="1"/>
        </dgm:presLayoutVars>
      </dgm:prSet>
      <dgm:spPr/>
      <dgm:t>
        <a:bodyPr/>
        <a:lstStyle/>
        <a:p>
          <a:endParaRPr lang="de-DE"/>
        </a:p>
      </dgm:t>
    </dgm:pt>
    <dgm:pt modelId="{2E04523B-42E4-4FA4-AE17-BBE97A77AFF2}" type="pres">
      <dgm:prSet presAssocID="{6F1D0E72-0ABB-4EA3-8846-9BE0980B2751}" presName="spaceBetweenRectangles" presStyleCnt="0"/>
      <dgm:spPr/>
      <dgm:t>
        <a:bodyPr/>
        <a:lstStyle/>
        <a:p>
          <a:endParaRPr lang="de-DE"/>
        </a:p>
      </dgm:t>
    </dgm:pt>
    <dgm:pt modelId="{55FA3ACE-819F-4999-80EB-E246CB7A88AD}" type="pres">
      <dgm:prSet presAssocID="{BDEDCC21-595E-4D70-AB77-95BC0D0B2E1E}" presName="parentLin" presStyleCnt="0"/>
      <dgm:spPr/>
      <dgm:t>
        <a:bodyPr/>
        <a:lstStyle/>
        <a:p>
          <a:endParaRPr lang="de-DE"/>
        </a:p>
      </dgm:t>
    </dgm:pt>
    <dgm:pt modelId="{84E94AE6-99BF-4823-90F7-949863BBB126}" type="pres">
      <dgm:prSet presAssocID="{BDEDCC21-595E-4D70-AB77-95BC0D0B2E1E}" presName="parentLeftMargin" presStyleLbl="node1" presStyleIdx="2" presStyleCnt="4"/>
      <dgm:spPr/>
      <dgm:t>
        <a:bodyPr/>
        <a:lstStyle/>
        <a:p>
          <a:endParaRPr lang="de-DE"/>
        </a:p>
      </dgm:t>
    </dgm:pt>
    <dgm:pt modelId="{3451A5A8-0920-4EB8-A178-6189D49C5A99}" type="pres">
      <dgm:prSet presAssocID="{BDEDCC21-595E-4D70-AB77-95BC0D0B2E1E}" presName="parentText" presStyleLbl="node1" presStyleIdx="3" presStyleCnt="4" custScaleX="59279">
        <dgm:presLayoutVars>
          <dgm:chMax val="0"/>
          <dgm:bulletEnabled val="1"/>
        </dgm:presLayoutVars>
      </dgm:prSet>
      <dgm:spPr/>
      <dgm:t>
        <a:bodyPr/>
        <a:lstStyle/>
        <a:p>
          <a:endParaRPr lang="de-DE"/>
        </a:p>
      </dgm:t>
    </dgm:pt>
    <dgm:pt modelId="{F6E9803E-0074-47D7-812D-74B21A05BD56}" type="pres">
      <dgm:prSet presAssocID="{BDEDCC21-595E-4D70-AB77-95BC0D0B2E1E}" presName="negativeSpace" presStyleCnt="0"/>
      <dgm:spPr/>
      <dgm:t>
        <a:bodyPr/>
        <a:lstStyle/>
        <a:p>
          <a:endParaRPr lang="de-DE"/>
        </a:p>
      </dgm:t>
    </dgm:pt>
    <dgm:pt modelId="{8BC6D394-81C3-4111-BDEE-0E11E8C974B0}" type="pres">
      <dgm:prSet presAssocID="{BDEDCC21-595E-4D70-AB77-95BC0D0B2E1E}" presName="childText" presStyleLbl="conFgAcc1" presStyleIdx="3" presStyleCnt="4" custLinFactNeighborX="-1259" custLinFactNeighborY="-26195">
        <dgm:presLayoutVars>
          <dgm:bulletEnabled val="1"/>
        </dgm:presLayoutVars>
      </dgm:prSet>
      <dgm:spPr/>
      <dgm:t>
        <a:bodyPr/>
        <a:lstStyle/>
        <a:p>
          <a:endParaRPr lang="de-DE"/>
        </a:p>
      </dgm:t>
    </dgm:pt>
  </dgm:ptLst>
  <dgm:cxnLst>
    <dgm:cxn modelId="{F8B678BF-5057-4FAF-A880-3FE84E4FC6D3}" type="presOf" srcId="{9D1E2058-4CB8-412F-A56B-C39022C94BC6}" destId="{B7F38592-895B-47C4-8741-805C64CCE6DF}" srcOrd="0" destOrd="0" presId="urn:microsoft.com/office/officeart/2005/8/layout/list1"/>
    <dgm:cxn modelId="{D0A39A4D-EE5C-4CB2-8099-1BC09C7A446C}" srcId="{33E2D521-E60F-4ED7-9FEA-464909C4ED45}" destId="{136A21BD-F4EB-4DEA-B375-0576549C2B08}" srcOrd="0" destOrd="0" parTransId="{43F15146-B1EB-4AF6-8547-D49EA31D65D9}" sibTransId="{6FCF8328-EF8D-445B-9FAA-5EC4531AEED3}"/>
    <dgm:cxn modelId="{538EAE9E-4EF9-4CE1-971A-75B6A0F9B8D7}" srcId="{BDEDCC21-595E-4D70-AB77-95BC0D0B2E1E}" destId="{87002A3F-BADA-4616-8989-22AFB754BF42}" srcOrd="1" destOrd="0" parTransId="{9022B3F4-1214-4222-B664-0E9BF73A8D7D}" sibTransId="{7E9899ED-4A09-4ECF-BE12-5EEC3E203DBC}"/>
    <dgm:cxn modelId="{181D87B7-1BE4-4C7C-848B-9E76A0D74259}" srcId="{074BDC85-D921-43DF-9C9C-A8475260C74E}" destId="{0F202201-54C3-4036-B292-172258C12368}" srcOrd="2" destOrd="0" parTransId="{6309D272-2020-4B68-8249-93039232C41A}" sibTransId="{6F1D0E72-0ABB-4EA3-8846-9BE0980B2751}"/>
    <dgm:cxn modelId="{B7D29F83-1A91-4B62-B640-EEFDF61B9C58}" srcId="{0F202201-54C3-4036-B292-172258C12368}" destId="{188413CE-80CE-44E4-9591-20D51122F650}" srcOrd="0" destOrd="0" parTransId="{7BF3B670-DC43-4DF6-9429-4628B3192977}" sibTransId="{C6D4796A-66C8-437E-8C66-DD32BF6C0C65}"/>
    <dgm:cxn modelId="{1C5F26DF-0E0C-4073-8301-83D0F66B9C17}" srcId="{9D1E2058-4CB8-412F-A56B-C39022C94BC6}" destId="{61BBD78C-21F4-4074-A111-216327A41373}" srcOrd="0" destOrd="0" parTransId="{4326E300-8410-4416-BC15-98A807BE53C9}" sibTransId="{78916EAD-5B1A-405D-BA78-9BB70ACE0D50}"/>
    <dgm:cxn modelId="{310FC99A-09FB-4887-9B3E-DF5EE3CAC18A}" srcId="{074BDC85-D921-43DF-9C9C-A8475260C74E}" destId="{33E2D521-E60F-4ED7-9FEA-464909C4ED45}" srcOrd="1" destOrd="0" parTransId="{B446DD65-0D9F-4CCA-8C75-1CCB39015026}" sibTransId="{D9A2B245-E3E2-42CE-B92E-B468B4524B0C}"/>
    <dgm:cxn modelId="{8D6AC396-D537-42FB-BD7D-A2370AE6D561}" type="presOf" srcId="{9D1E2058-4CB8-412F-A56B-C39022C94BC6}" destId="{F808C37C-2206-4775-AAD4-E04369BFD79F}" srcOrd="1" destOrd="0" presId="urn:microsoft.com/office/officeart/2005/8/layout/list1"/>
    <dgm:cxn modelId="{C989CE19-BF1D-4318-B2A9-11E7AE8E33B7}" type="presOf" srcId="{33E2D521-E60F-4ED7-9FEA-464909C4ED45}" destId="{BBB0DA2E-4C82-4182-9545-494A614FA77F}" srcOrd="0" destOrd="0" presId="urn:microsoft.com/office/officeart/2005/8/layout/list1"/>
    <dgm:cxn modelId="{887BEC7B-3E20-484C-9F17-2E21406DCC72}" type="presOf" srcId="{B64CEE7D-7BF8-45B2-A136-9AA732919D9E}" destId="{8BC6D394-81C3-4111-BDEE-0E11E8C974B0}" srcOrd="0" destOrd="0" presId="urn:microsoft.com/office/officeart/2005/8/layout/list1"/>
    <dgm:cxn modelId="{447A836A-F4CA-4FD9-B9AD-5226BB3C4692}" srcId="{BDEDCC21-595E-4D70-AB77-95BC0D0B2E1E}" destId="{B64CEE7D-7BF8-45B2-A136-9AA732919D9E}" srcOrd="0" destOrd="0" parTransId="{35D052FE-A325-4509-B856-6D833DB9B068}" sibTransId="{9DD1024D-FEF9-4B00-AB28-5525C9628D5B}"/>
    <dgm:cxn modelId="{265B68FC-3C48-4C40-A26D-FEC717C3FC36}" srcId="{074BDC85-D921-43DF-9C9C-A8475260C74E}" destId="{BDEDCC21-595E-4D70-AB77-95BC0D0B2E1E}" srcOrd="3" destOrd="0" parTransId="{2EEB94DC-66AB-449B-ADC6-E2AF8118DD2F}" sibTransId="{883E6665-42FE-4395-8676-6DDE1BE908FF}"/>
    <dgm:cxn modelId="{B858CC8B-157A-4A2F-98E6-E9EB82AF3A34}" type="presOf" srcId="{188413CE-80CE-44E4-9591-20D51122F650}" destId="{68E91DAE-5836-4C7E-9328-5C7790579A3D}" srcOrd="0" destOrd="0" presId="urn:microsoft.com/office/officeart/2005/8/layout/list1"/>
    <dgm:cxn modelId="{724719B0-7D5C-4940-BF10-E7CC27E19402}" type="presOf" srcId="{BDEDCC21-595E-4D70-AB77-95BC0D0B2E1E}" destId="{3451A5A8-0920-4EB8-A178-6189D49C5A99}" srcOrd="1" destOrd="0" presId="urn:microsoft.com/office/officeart/2005/8/layout/list1"/>
    <dgm:cxn modelId="{A46DDCD6-FCEF-45B9-A274-598696487B20}" type="presOf" srcId="{136A21BD-F4EB-4DEA-B375-0576549C2B08}" destId="{E2C9AC41-F52F-4A22-9A3F-0EFF74C4641C}" srcOrd="0" destOrd="0" presId="urn:microsoft.com/office/officeart/2005/8/layout/list1"/>
    <dgm:cxn modelId="{882B4C9F-75EF-4FC5-9D07-A93E5706111D}" type="presOf" srcId="{0F202201-54C3-4036-B292-172258C12368}" destId="{AD5C5F47-1779-4126-A3A0-07B0A3F356F9}" srcOrd="0" destOrd="0" presId="urn:microsoft.com/office/officeart/2005/8/layout/list1"/>
    <dgm:cxn modelId="{58F07E64-F568-4D76-8B9F-963CA0D80E50}" srcId="{074BDC85-D921-43DF-9C9C-A8475260C74E}" destId="{9D1E2058-4CB8-412F-A56B-C39022C94BC6}" srcOrd="0" destOrd="0" parTransId="{D892991D-57F2-4869-A194-51A9DCFCE4A1}" sibTransId="{BD805054-A7D0-4553-B37F-CDF310FA2745}"/>
    <dgm:cxn modelId="{DD922C58-7E77-45DB-932A-07551DA495C5}" type="presOf" srcId="{BDEDCC21-595E-4D70-AB77-95BC0D0B2E1E}" destId="{84E94AE6-99BF-4823-90F7-949863BBB126}" srcOrd="0" destOrd="0" presId="urn:microsoft.com/office/officeart/2005/8/layout/list1"/>
    <dgm:cxn modelId="{F617D3C3-8B0D-4C4A-A0C3-41AC10984551}" type="presOf" srcId="{0F202201-54C3-4036-B292-172258C12368}" destId="{159AA044-6970-486A-A60B-26ED1E7FFEB6}" srcOrd="1" destOrd="0" presId="urn:microsoft.com/office/officeart/2005/8/layout/list1"/>
    <dgm:cxn modelId="{F3223C4F-E4F6-4DDA-9C45-4F9B29EB862C}" srcId="{9D1E2058-4CB8-412F-A56B-C39022C94BC6}" destId="{92EF7803-93A4-41B1-ACEF-003C4490C99A}" srcOrd="1" destOrd="0" parTransId="{07876C38-62F9-4C51-A3B9-F2398FCA02DB}" sibTransId="{4845C8C4-38BF-4918-A77B-4DF312A2E1E8}"/>
    <dgm:cxn modelId="{37CA1926-A2D1-44DF-B8AB-A15A6C427454}" type="presOf" srcId="{61BBD78C-21F4-4074-A111-216327A41373}" destId="{7CA433E6-BC0A-419D-A3D7-1FC113A1135B}" srcOrd="0" destOrd="0" presId="urn:microsoft.com/office/officeart/2005/8/layout/list1"/>
    <dgm:cxn modelId="{56473E8A-9272-4E1C-9AE7-0F51AEAB99B3}" type="presOf" srcId="{33E2D521-E60F-4ED7-9FEA-464909C4ED45}" destId="{C2E0F4BF-6C3E-4E98-998A-6BB0EB919921}" srcOrd="1" destOrd="0" presId="urn:microsoft.com/office/officeart/2005/8/layout/list1"/>
    <dgm:cxn modelId="{639B5CA0-823C-47FE-ABCC-5A1DFFAB3968}" type="presOf" srcId="{92EF7803-93A4-41B1-ACEF-003C4490C99A}" destId="{7CA433E6-BC0A-419D-A3D7-1FC113A1135B}" srcOrd="0" destOrd="1" presId="urn:microsoft.com/office/officeart/2005/8/layout/list1"/>
    <dgm:cxn modelId="{FAF5F09A-ABE2-4399-8893-6E1E03E7EF5B}" type="presOf" srcId="{87002A3F-BADA-4616-8989-22AFB754BF42}" destId="{8BC6D394-81C3-4111-BDEE-0E11E8C974B0}" srcOrd="0" destOrd="1" presId="urn:microsoft.com/office/officeart/2005/8/layout/list1"/>
    <dgm:cxn modelId="{062DC5EE-B30D-406A-A1A5-78B648AB7C6F}" type="presOf" srcId="{074BDC85-D921-43DF-9C9C-A8475260C74E}" destId="{BF0F7D7E-58E1-4085-A4C0-69CC789B04C8}" srcOrd="0" destOrd="0" presId="urn:microsoft.com/office/officeart/2005/8/layout/list1"/>
    <dgm:cxn modelId="{BCA77402-FF41-407D-A892-B62517C45D38}" type="presParOf" srcId="{BF0F7D7E-58E1-4085-A4C0-69CC789B04C8}" destId="{7C4519A6-36E1-44DB-86B8-9F17FBD8CA76}" srcOrd="0" destOrd="0" presId="urn:microsoft.com/office/officeart/2005/8/layout/list1"/>
    <dgm:cxn modelId="{7A158749-6F81-4A26-B088-271CDB6E9375}" type="presParOf" srcId="{7C4519A6-36E1-44DB-86B8-9F17FBD8CA76}" destId="{B7F38592-895B-47C4-8741-805C64CCE6DF}" srcOrd="0" destOrd="0" presId="urn:microsoft.com/office/officeart/2005/8/layout/list1"/>
    <dgm:cxn modelId="{98E7F899-93A3-486F-987C-B9E0B164DCA0}" type="presParOf" srcId="{7C4519A6-36E1-44DB-86B8-9F17FBD8CA76}" destId="{F808C37C-2206-4775-AAD4-E04369BFD79F}" srcOrd="1" destOrd="0" presId="urn:microsoft.com/office/officeart/2005/8/layout/list1"/>
    <dgm:cxn modelId="{CB0C3ACE-35D4-4D0B-99A5-2FA574EAB3CF}" type="presParOf" srcId="{BF0F7D7E-58E1-4085-A4C0-69CC789B04C8}" destId="{B542359A-1B32-4D29-9F64-99E1727B468C}" srcOrd="1" destOrd="0" presId="urn:microsoft.com/office/officeart/2005/8/layout/list1"/>
    <dgm:cxn modelId="{B7FF0CD9-04E2-4D8F-A178-A3A46B8598C7}" type="presParOf" srcId="{BF0F7D7E-58E1-4085-A4C0-69CC789B04C8}" destId="{7CA433E6-BC0A-419D-A3D7-1FC113A1135B}" srcOrd="2" destOrd="0" presId="urn:microsoft.com/office/officeart/2005/8/layout/list1"/>
    <dgm:cxn modelId="{B23EB500-DDB2-4357-8E68-52F9854F506C}" type="presParOf" srcId="{BF0F7D7E-58E1-4085-A4C0-69CC789B04C8}" destId="{E3D84663-E1F6-4556-8928-F91A13E46A9A}" srcOrd="3" destOrd="0" presId="urn:microsoft.com/office/officeart/2005/8/layout/list1"/>
    <dgm:cxn modelId="{3A676F07-8F78-4BDD-AC84-01D22D7B10C0}" type="presParOf" srcId="{BF0F7D7E-58E1-4085-A4C0-69CC789B04C8}" destId="{F25EB558-48C4-4167-A8C3-14DB5752DCE3}" srcOrd="4" destOrd="0" presId="urn:microsoft.com/office/officeart/2005/8/layout/list1"/>
    <dgm:cxn modelId="{FAE996E8-EA8F-421D-AC84-23D16E4C06EF}" type="presParOf" srcId="{F25EB558-48C4-4167-A8C3-14DB5752DCE3}" destId="{BBB0DA2E-4C82-4182-9545-494A614FA77F}" srcOrd="0" destOrd="0" presId="urn:microsoft.com/office/officeart/2005/8/layout/list1"/>
    <dgm:cxn modelId="{95BD82D6-D248-41DC-8C9D-F5007A65C2C3}" type="presParOf" srcId="{F25EB558-48C4-4167-A8C3-14DB5752DCE3}" destId="{C2E0F4BF-6C3E-4E98-998A-6BB0EB919921}" srcOrd="1" destOrd="0" presId="urn:microsoft.com/office/officeart/2005/8/layout/list1"/>
    <dgm:cxn modelId="{87F36769-E3FE-4E36-8828-042A38F5B8F1}" type="presParOf" srcId="{BF0F7D7E-58E1-4085-A4C0-69CC789B04C8}" destId="{7FB863A1-C172-4C5D-A5AB-099C163003AE}" srcOrd="5" destOrd="0" presId="urn:microsoft.com/office/officeart/2005/8/layout/list1"/>
    <dgm:cxn modelId="{0F956ECC-EF7B-418D-B002-A3B24B42D7A1}" type="presParOf" srcId="{BF0F7D7E-58E1-4085-A4C0-69CC789B04C8}" destId="{E2C9AC41-F52F-4A22-9A3F-0EFF74C4641C}" srcOrd="6" destOrd="0" presId="urn:microsoft.com/office/officeart/2005/8/layout/list1"/>
    <dgm:cxn modelId="{1419FCBB-58C6-4135-A11D-9E9A9199DD41}" type="presParOf" srcId="{BF0F7D7E-58E1-4085-A4C0-69CC789B04C8}" destId="{82589094-CA72-432A-BC3A-FD2321CFA7CD}" srcOrd="7" destOrd="0" presId="urn:microsoft.com/office/officeart/2005/8/layout/list1"/>
    <dgm:cxn modelId="{C8C88A20-582A-4DB7-A6AD-A66C2B333BF1}" type="presParOf" srcId="{BF0F7D7E-58E1-4085-A4C0-69CC789B04C8}" destId="{CF5CE33B-39A2-4EF4-B714-4781417D9530}" srcOrd="8" destOrd="0" presId="urn:microsoft.com/office/officeart/2005/8/layout/list1"/>
    <dgm:cxn modelId="{BBC6AD8A-87FB-40BD-BBA9-7480FAB59E9B}" type="presParOf" srcId="{CF5CE33B-39A2-4EF4-B714-4781417D9530}" destId="{AD5C5F47-1779-4126-A3A0-07B0A3F356F9}" srcOrd="0" destOrd="0" presId="urn:microsoft.com/office/officeart/2005/8/layout/list1"/>
    <dgm:cxn modelId="{C22183C8-BCC2-41BB-AA84-51B5F7E9D5EF}" type="presParOf" srcId="{CF5CE33B-39A2-4EF4-B714-4781417D9530}" destId="{159AA044-6970-486A-A60B-26ED1E7FFEB6}" srcOrd="1" destOrd="0" presId="urn:microsoft.com/office/officeart/2005/8/layout/list1"/>
    <dgm:cxn modelId="{A9058CFE-E540-4138-A44B-F2F5C5604997}" type="presParOf" srcId="{BF0F7D7E-58E1-4085-A4C0-69CC789B04C8}" destId="{6E737A67-AF45-40EB-A4F6-7DD97DE7BB20}" srcOrd="9" destOrd="0" presId="urn:microsoft.com/office/officeart/2005/8/layout/list1"/>
    <dgm:cxn modelId="{97E08A8A-A431-453B-849A-56799CB8D859}" type="presParOf" srcId="{BF0F7D7E-58E1-4085-A4C0-69CC789B04C8}" destId="{68E91DAE-5836-4C7E-9328-5C7790579A3D}" srcOrd="10" destOrd="0" presId="urn:microsoft.com/office/officeart/2005/8/layout/list1"/>
    <dgm:cxn modelId="{DD8ED575-D1BE-48C2-A137-50F9D06E5F40}" type="presParOf" srcId="{BF0F7D7E-58E1-4085-A4C0-69CC789B04C8}" destId="{2E04523B-42E4-4FA4-AE17-BBE97A77AFF2}" srcOrd="11" destOrd="0" presId="urn:microsoft.com/office/officeart/2005/8/layout/list1"/>
    <dgm:cxn modelId="{A26D9CE0-FB71-48C4-B504-E854D16C9DC2}" type="presParOf" srcId="{BF0F7D7E-58E1-4085-A4C0-69CC789B04C8}" destId="{55FA3ACE-819F-4999-80EB-E246CB7A88AD}" srcOrd="12" destOrd="0" presId="urn:microsoft.com/office/officeart/2005/8/layout/list1"/>
    <dgm:cxn modelId="{0F20D263-696B-4164-B2B3-33B134C6B06E}" type="presParOf" srcId="{55FA3ACE-819F-4999-80EB-E246CB7A88AD}" destId="{84E94AE6-99BF-4823-90F7-949863BBB126}" srcOrd="0" destOrd="0" presId="urn:microsoft.com/office/officeart/2005/8/layout/list1"/>
    <dgm:cxn modelId="{FD95A776-9CA5-4F52-B82A-98364F173D22}" type="presParOf" srcId="{55FA3ACE-819F-4999-80EB-E246CB7A88AD}" destId="{3451A5A8-0920-4EB8-A178-6189D49C5A99}" srcOrd="1" destOrd="0" presId="urn:microsoft.com/office/officeart/2005/8/layout/list1"/>
    <dgm:cxn modelId="{5A410042-C69F-4BFD-85A1-88E634BDDA41}" type="presParOf" srcId="{BF0F7D7E-58E1-4085-A4C0-69CC789B04C8}" destId="{F6E9803E-0074-47D7-812D-74B21A05BD56}" srcOrd="13" destOrd="0" presId="urn:microsoft.com/office/officeart/2005/8/layout/list1"/>
    <dgm:cxn modelId="{5F98AB78-D251-4EB7-9BD9-8EBEB393FE4E}" type="presParOf" srcId="{BF0F7D7E-58E1-4085-A4C0-69CC789B04C8}" destId="{8BC6D394-81C3-4111-BDEE-0E11E8C974B0}" srcOrd="14"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4BDC85-D921-43DF-9C9C-A8475260C7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2BD67164-5128-470E-B65D-AC9DFE7347F6}">
      <dgm:prSet phldrT="[Text]"/>
      <dgm:spPr/>
      <dgm:t>
        <a:bodyPr/>
        <a:lstStyle/>
        <a:p>
          <a:r>
            <a:rPr lang="en-US" noProof="0" dirty="0" err="1" smtClean="0"/>
            <a:t>DemDtcAttributes</a:t>
          </a:r>
          <a:endParaRPr lang="en-US" noProof="0" dirty="0"/>
        </a:p>
      </dgm:t>
    </dgm:pt>
    <dgm:pt modelId="{A5C15289-0BE9-4ED7-B16E-C02D3C60C945}" type="parTrans" cxnId="{55871708-EC21-4C9B-8B86-9F29203206B2}">
      <dgm:prSet/>
      <dgm:spPr/>
      <dgm:t>
        <a:bodyPr/>
        <a:lstStyle/>
        <a:p>
          <a:endParaRPr lang="en-US" noProof="0"/>
        </a:p>
      </dgm:t>
    </dgm:pt>
    <dgm:pt modelId="{26C0D143-73BB-4A06-969A-9C5FA8717B8F}" type="sibTrans" cxnId="{55871708-EC21-4C9B-8B86-9F29203206B2}">
      <dgm:prSet/>
      <dgm:spPr/>
      <dgm:t>
        <a:bodyPr/>
        <a:lstStyle/>
        <a:p>
          <a:endParaRPr lang="en-US" noProof="0"/>
        </a:p>
      </dgm:t>
    </dgm:pt>
    <dgm:pt modelId="{389DCA14-3682-42CF-A815-7C989D39CE5F}">
      <dgm:prSet phldrT="[Text]"/>
      <dgm:spPr/>
      <dgm:t>
        <a:bodyPr/>
        <a:lstStyle/>
        <a:p>
          <a:r>
            <a:rPr lang="en-US" noProof="0" smtClean="0"/>
            <a:t>ref(s) to DemExtendedDataRecordClass</a:t>
          </a:r>
          <a:endParaRPr lang="en-US" noProof="0"/>
        </a:p>
      </dgm:t>
    </dgm:pt>
    <dgm:pt modelId="{58BC0A32-07E6-432E-82BA-2E6FBA9DE1E3}" type="parTrans" cxnId="{387F3D1B-FCB3-43A2-8319-6245D2929081}">
      <dgm:prSet/>
      <dgm:spPr/>
      <dgm:t>
        <a:bodyPr/>
        <a:lstStyle/>
        <a:p>
          <a:endParaRPr lang="en-US" noProof="0"/>
        </a:p>
      </dgm:t>
    </dgm:pt>
    <dgm:pt modelId="{5ED7AAA1-DDC8-469E-B00A-2482EC829BF8}" type="sibTrans" cxnId="{387F3D1B-FCB3-43A2-8319-6245D2929081}">
      <dgm:prSet/>
      <dgm:spPr/>
      <dgm:t>
        <a:bodyPr/>
        <a:lstStyle/>
        <a:p>
          <a:endParaRPr lang="en-US" noProof="0"/>
        </a:p>
      </dgm:t>
    </dgm:pt>
    <dgm:pt modelId="{5B33021F-6D1E-4C71-A788-20A037AB3E5A}">
      <dgm:prSet phldrT="[Text]"/>
      <dgm:spPr/>
      <dgm:t>
        <a:bodyPr/>
        <a:lstStyle/>
        <a:p>
          <a:r>
            <a:rPr lang="en-US" noProof="0" smtClean="0"/>
            <a:t>DemExtendedDataRecordClass</a:t>
          </a:r>
          <a:endParaRPr lang="en-US" noProof="0"/>
        </a:p>
      </dgm:t>
    </dgm:pt>
    <dgm:pt modelId="{75AB1452-9817-456C-9532-71036C83D04D}" type="parTrans" cxnId="{A15AB746-CA7A-4D99-8320-5888F14617EE}">
      <dgm:prSet/>
      <dgm:spPr/>
      <dgm:t>
        <a:bodyPr/>
        <a:lstStyle/>
        <a:p>
          <a:endParaRPr lang="en-US" noProof="0"/>
        </a:p>
      </dgm:t>
    </dgm:pt>
    <dgm:pt modelId="{223AF0C6-FC89-4D9C-96F5-9BD5D84170A7}" type="sibTrans" cxnId="{A15AB746-CA7A-4D99-8320-5888F14617EE}">
      <dgm:prSet/>
      <dgm:spPr/>
      <dgm:t>
        <a:bodyPr/>
        <a:lstStyle/>
        <a:p>
          <a:endParaRPr lang="en-US" noProof="0"/>
        </a:p>
      </dgm:t>
    </dgm:pt>
    <dgm:pt modelId="{87171044-BB08-4FBE-BD5D-0766F709A5B0}">
      <dgm:prSet phldrT="[Text]"/>
      <dgm:spPr/>
      <dgm:t>
        <a:bodyPr/>
        <a:lstStyle/>
        <a:p>
          <a:r>
            <a:rPr lang="en-US" noProof="0" smtClean="0"/>
            <a:t>ExtendedDataRecordNumber</a:t>
          </a:r>
          <a:endParaRPr lang="en-US" noProof="0"/>
        </a:p>
      </dgm:t>
    </dgm:pt>
    <dgm:pt modelId="{CE8AB324-9D79-4601-87C3-C66657D4A2B6}" type="parTrans" cxnId="{7774EB56-72A8-4C29-91C5-09C63F0F951E}">
      <dgm:prSet/>
      <dgm:spPr/>
      <dgm:t>
        <a:bodyPr/>
        <a:lstStyle/>
        <a:p>
          <a:endParaRPr lang="en-US" noProof="0"/>
        </a:p>
      </dgm:t>
    </dgm:pt>
    <dgm:pt modelId="{AAF31FAB-2236-46D9-90FC-F13FBD42849C}" type="sibTrans" cxnId="{7774EB56-72A8-4C29-91C5-09C63F0F951E}">
      <dgm:prSet/>
      <dgm:spPr/>
      <dgm:t>
        <a:bodyPr/>
        <a:lstStyle/>
        <a:p>
          <a:endParaRPr lang="en-US" noProof="0"/>
        </a:p>
      </dgm:t>
    </dgm:pt>
    <dgm:pt modelId="{853984CB-4AAA-4849-BE33-244516FD4864}">
      <dgm:prSet phldrT="[Text]"/>
      <dgm:spPr/>
      <dgm:t>
        <a:bodyPr/>
        <a:lstStyle/>
        <a:p>
          <a:r>
            <a:rPr lang="en-US" noProof="0" dirty="0" err="1" smtClean="0"/>
            <a:t>ExtendedDataRecordUpdate</a:t>
          </a:r>
          <a:r>
            <a:rPr lang="en-US" noProof="0" dirty="0" smtClean="0"/>
            <a:t> (Yes/No)</a:t>
          </a:r>
          <a:endParaRPr lang="en-US" noProof="0" dirty="0"/>
        </a:p>
      </dgm:t>
    </dgm:pt>
    <dgm:pt modelId="{6347BFD3-65D0-40E3-A309-4C1BA6737D35}" type="parTrans" cxnId="{E86B618A-DF7E-44AB-9610-CAB52C05EBA1}">
      <dgm:prSet/>
      <dgm:spPr/>
      <dgm:t>
        <a:bodyPr/>
        <a:lstStyle/>
        <a:p>
          <a:endParaRPr lang="en-US" noProof="0"/>
        </a:p>
      </dgm:t>
    </dgm:pt>
    <dgm:pt modelId="{E5829A88-E232-4CCA-885A-B9EFE51A7713}" type="sibTrans" cxnId="{E86B618A-DF7E-44AB-9610-CAB52C05EBA1}">
      <dgm:prSet/>
      <dgm:spPr/>
      <dgm:t>
        <a:bodyPr/>
        <a:lstStyle/>
        <a:p>
          <a:endParaRPr lang="en-US" noProof="0"/>
        </a:p>
      </dgm:t>
    </dgm:pt>
    <dgm:pt modelId="{15F7EF7E-91FE-434F-9F2E-DE10F2D1000D}">
      <dgm:prSet phldrT="[Text]"/>
      <dgm:spPr/>
      <dgm:t>
        <a:bodyPr/>
        <a:lstStyle/>
        <a:p>
          <a:r>
            <a:rPr lang="en-US" noProof="0" smtClean="0"/>
            <a:t>DemDataElementClass</a:t>
          </a:r>
          <a:endParaRPr lang="en-US" noProof="0"/>
        </a:p>
      </dgm:t>
    </dgm:pt>
    <dgm:pt modelId="{4C1857DA-BDC6-46F7-92DB-76FFBAF06219}" type="parTrans" cxnId="{2815F5AA-9837-4EB3-8CDC-DCC4914D9A3B}">
      <dgm:prSet/>
      <dgm:spPr/>
      <dgm:t>
        <a:bodyPr/>
        <a:lstStyle/>
        <a:p>
          <a:endParaRPr lang="en-US" noProof="0"/>
        </a:p>
      </dgm:t>
    </dgm:pt>
    <dgm:pt modelId="{D8930FEF-9FF2-481A-9C05-008B5FBC11DB}" type="sibTrans" cxnId="{2815F5AA-9837-4EB3-8CDC-DCC4914D9A3B}">
      <dgm:prSet/>
      <dgm:spPr/>
      <dgm:t>
        <a:bodyPr/>
        <a:lstStyle/>
        <a:p>
          <a:endParaRPr lang="en-US" noProof="0"/>
        </a:p>
      </dgm:t>
    </dgm:pt>
    <dgm:pt modelId="{8ACF7D9D-5F1E-4927-82B7-801DAE04BBF7}">
      <dgm:prSet phldrT="[Text]"/>
      <dgm:spPr/>
      <dgm:t>
        <a:bodyPr/>
        <a:lstStyle/>
        <a:p>
          <a:r>
            <a:rPr lang="en-US" noProof="0" dirty="0" smtClean="0"/>
            <a:t>ref(s) to </a:t>
          </a:r>
          <a:r>
            <a:rPr lang="en-US" noProof="0" dirty="0" err="1" smtClean="0"/>
            <a:t>DemDataElementClass</a:t>
          </a:r>
          <a:endParaRPr lang="en-US" noProof="0" dirty="0"/>
        </a:p>
      </dgm:t>
    </dgm:pt>
    <dgm:pt modelId="{E6D015B7-D2A9-49AE-BA77-28B2B8271AF7}" type="parTrans" cxnId="{3AED768D-C3C7-4FC6-BEEA-2938F3A2BEB9}">
      <dgm:prSet/>
      <dgm:spPr/>
      <dgm:t>
        <a:bodyPr/>
        <a:lstStyle/>
        <a:p>
          <a:endParaRPr lang="en-US" noProof="0"/>
        </a:p>
      </dgm:t>
    </dgm:pt>
    <dgm:pt modelId="{5CE0DCFD-FEAD-468F-854D-29F4F89AD446}" type="sibTrans" cxnId="{3AED768D-C3C7-4FC6-BEEA-2938F3A2BEB9}">
      <dgm:prSet/>
      <dgm:spPr/>
      <dgm:t>
        <a:bodyPr/>
        <a:lstStyle/>
        <a:p>
          <a:endParaRPr lang="en-US" noProof="0"/>
        </a:p>
      </dgm:t>
    </dgm:pt>
    <dgm:pt modelId="{0F202201-54C3-4036-B292-172258C12368}">
      <dgm:prSet phldrT="[Text]"/>
      <dgm:spPr/>
      <dgm:t>
        <a:bodyPr/>
        <a:lstStyle/>
        <a:p>
          <a:r>
            <a:rPr lang="en-US" noProof="0" dirty="0" err="1" smtClean="0"/>
            <a:t>DemExternalCSDataElementClass</a:t>
          </a:r>
          <a:endParaRPr lang="en-US" noProof="0" dirty="0"/>
        </a:p>
      </dgm:t>
    </dgm:pt>
    <dgm:pt modelId="{6309D272-2020-4B68-8249-93039232C41A}" type="parTrans" cxnId="{181D87B7-1BE4-4C7C-848B-9E76A0D74259}">
      <dgm:prSet/>
      <dgm:spPr/>
      <dgm:t>
        <a:bodyPr/>
        <a:lstStyle/>
        <a:p>
          <a:endParaRPr lang="en-US" noProof="0"/>
        </a:p>
      </dgm:t>
    </dgm:pt>
    <dgm:pt modelId="{6F1D0E72-0ABB-4EA3-8846-9BE0980B2751}" type="sibTrans" cxnId="{181D87B7-1BE4-4C7C-848B-9E76A0D74259}">
      <dgm:prSet/>
      <dgm:spPr/>
      <dgm:t>
        <a:bodyPr/>
        <a:lstStyle/>
        <a:p>
          <a:endParaRPr lang="en-US" noProof="0"/>
        </a:p>
      </dgm:t>
    </dgm:pt>
    <dgm:pt modelId="{82741BA8-2D23-4441-B211-65B1E0556C80}">
      <dgm:prSet phldrT="[Text]"/>
      <dgm:spPr/>
      <dgm:t>
        <a:bodyPr/>
        <a:lstStyle/>
        <a:p>
          <a:r>
            <a:rPr lang="en-US" noProof="0" dirty="0" smtClean="0"/>
            <a:t> has </a:t>
          </a:r>
          <a:r>
            <a:rPr lang="en-US" noProof="0" dirty="0" err="1" smtClean="0"/>
            <a:t>DemExternalCSDataElementClass</a:t>
          </a:r>
          <a:r>
            <a:rPr lang="en-US" noProof="0" dirty="0" smtClean="0"/>
            <a:t> or </a:t>
          </a:r>
          <a:r>
            <a:rPr lang="en-US" noProof="0" dirty="0" err="1" smtClean="0"/>
            <a:t>DemInternalDataElementClass</a:t>
          </a:r>
          <a:r>
            <a:rPr lang="en-US" noProof="0" dirty="0" smtClean="0"/>
            <a:t> or </a:t>
          </a:r>
          <a:r>
            <a:rPr lang="en-US" noProof="0" dirty="0" err="1" smtClean="0"/>
            <a:t>DemExternalSRDataElement</a:t>
          </a:r>
          <a:endParaRPr lang="en-US" noProof="0" dirty="0"/>
        </a:p>
      </dgm:t>
    </dgm:pt>
    <dgm:pt modelId="{647E26CD-B9E7-4F1D-A1FF-B6CC5DFF4E38}" type="parTrans" cxnId="{BC7E84A2-2331-46F4-9B85-E61CC28E65BF}">
      <dgm:prSet/>
      <dgm:spPr/>
      <dgm:t>
        <a:bodyPr/>
        <a:lstStyle/>
        <a:p>
          <a:endParaRPr lang="en-US" noProof="0"/>
        </a:p>
      </dgm:t>
    </dgm:pt>
    <dgm:pt modelId="{78EECEE2-C854-49E1-8512-CD84EEDEED00}" type="sibTrans" cxnId="{BC7E84A2-2331-46F4-9B85-E61CC28E65BF}">
      <dgm:prSet/>
      <dgm:spPr/>
      <dgm:t>
        <a:bodyPr/>
        <a:lstStyle/>
        <a:p>
          <a:endParaRPr lang="en-US" noProof="0"/>
        </a:p>
      </dgm:t>
    </dgm:pt>
    <dgm:pt modelId="{188413CE-80CE-44E4-9591-20D51122F650}">
      <dgm:prSet phldrT="[Text]"/>
      <dgm:spPr/>
      <dgm:t>
        <a:bodyPr/>
        <a:lstStyle/>
        <a:p>
          <a:r>
            <a:rPr lang="en-US" noProof="0" dirty="0" smtClean="0"/>
            <a:t>size</a:t>
          </a:r>
          <a:endParaRPr lang="en-US" noProof="0" dirty="0"/>
        </a:p>
      </dgm:t>
    </dgm:pt>
    <dgm:pt modelId="{7BF3B670-DC43-4DF6-9429-4628B3192977}" type="parTrans" cxnId="{B7D29F83-1A91-4B62-B640-EEFDF61B9C58}">
      <dgm:prSet/>
      <dgm:spPr/>
      <dgm:t>
        <a:bodyPr/>
        <a:lstStyle/>
        <a:p>
          <a:endParaRPr lang="en-US" noProof="0"/>
        </a:p>
      </dgm:t>
    </dgm:pt>
    <dgm:pt modelId="{C6D4796A-66C8-437E-8C66-DD32BF6C0C65}" type="sibTrans" cxnId="{B7D29F83-1A91-4B62-B640-EEFDF61B9C58}">
      <dgm:prSet/>
      <dgm:spPr/>
      <dgm:t>
        <a:bodyPr/>
        <a:lstStyle/>
        <a:p>
          <a:endParaRPr lang="en-US" noProof="0"/>
        </a:p>
      </dgm:t>
    </dgm:pt>
    <dgm:pt modelId="{BDEDCC21-595E-4D70-AB77-95BC0D0B2E1E}">
      <dgm:prSet phldrT="[Text]"/>
      <dgm:spPr/>
      <dgm:t>
        <a:bodyPr/>
        <a:lstStyle/>
        <a:p>
          <a:r>
            <a:rPr lang="en-US" noProof="0" dirty="0" err="1" smtClean="0"/>
            <a:t>DemInternalDataElementClass</a:t>
          </a:r>
          <a:endParaRPr lang="en-US" noProof="0" dirty="0"/>
        </a:p>
      </dgm:t>
    </dgm:pt>
    <dgm:pt modelId="{2EEB94DC-66AB-449B-ADC6-E2AF8118DD2F}" type="parTrans" cxnId="{265B68FC-3C48-4C40-A26D-FEC717C3FC36}">
      <dgm:prSet/>
      <dgm:spPr/>
      <dgm:t>
        <a:bodyPr/>
        <a:lstStyle/>
        <a:p>
          <a:endParaRPr lang="en-US" noProof="0"/>
        </a:p>
      </dgm:t>
    </dgm:pt>
    <dgm:pt modelId="{883E6665-42FE-4395-8676-6DDE1BE908FF}" type="sibTrans" cxnId="{265B68FC-3C48-4C40-A26D-FEC717C3FC36}">
      <dgm:prSet/>
      <dgm:spPr/>
      <dgm:t>
        <a:bodyPr/>
        <a:lstStyle/>
        <a:p>
          <a:endParaRPr lang="en-US" noProof="0"/>
        </a:p>
      </dgm:t>
    </dgm:pt>
    <dgm:pt modelId="{7EDFD6DC-4D2E-4380-94CB-E2E70A502FE4}">
      <dgm:prSet phldrT="[Text]"/>
      <dgm:spPr/>
      <dgm:t>
        <a:bodyPr/>
        <a:lstStyle/>
        <a:p>
          <a:r>
            <a:rPr lang="en-US" noProof="0" dirty="0" smtClean="0">
              <a:sym typeface="Wingdings" pitchFamily="2" charset="2"/>
            </a:rPr>
            <a:t> </a:t>
          </a:r>
          <a:r>
            <a:rPr lang="en-US" noProof="0" dirty="0" smtClean="0"/>
            <a:t>size</a:t>
          </a:r>
          <a:endParaRPr lang="en-US" noProof="0" dirty="0"/>
        </a:p>
      </dgm:t>
    </dgm:pt>
    <dgm:pt modelId="{F2E3E365-1E7D-4C42-B0A1-09BF875B7289}" type="parTrans" cxnId="{20D537BC-6C25-4127-96A5-F91373EC555A}">
      <dgm:prSet/>
      <dgm:spPr/>
      <dgm:t>
        <a:bodyPr/>
        <a:lstStyle/>
        <a:p>
          <a:endParaRPr lang="en-US" noProof="0"/>
        </a:p>
      </dgm:t>
    </dgm:pt>
    <dgm:pt modelId="{44BA2162-7571-43CE-B713-D6CBE4143CCA}" type="sibTrans" cxnId="{20D537BC-6C25-4127-96A5-F91373EC555A}">
      <dgm:prSet/>
      <dgm:spPr/>
      <dgm:t>
        <a:bodyPr/>
        <a:lstStyle/>
        <a:p>
          <a:endParaRPr lang="en-US" noProof="0"/>
        </a:p>
      </dgm:t>
    </dgm:pt>
    <dgm:pt modelId="{C6AB1560-E74C-42B6-BCE3-390CA2C2B10F}">
      <dgm:prSet phldrT="[Text]"/>
      <dgm:spPr/>
      <dgm:t>
        <a:bodyPr/>
        <a:lstStyle/>
        <a:p>
          <a:r>
            <a:rPr lang="en-US" noProof="0" smtClean="0"/>
            <a:t>ReadFunction or RTE-Port</a:t>
          </a:r>
          <a:endParaRPr lang="en-US" noProof="0"/>
        </a:p>
      </dgm:t>
    </dgm:pt>
    <dgm:pt modelId="{2309FA4D-BAA6-4691-8E8F-D6226D4F2791}" type="parTrans" cxnId="{7C7A9515-4B5E-4CA8-BF82-818708D0E75F}">
      <dgm:prSet/>
      <dgm:spPr/>
      <dgm:t>
        <a:bodyPr/>
        <a:lstStyle/>
        <a:p>
          <a:endParaRPr lang="en-US" noProof="0"/>
        </a:p>
      </dgm:t>
    </dgm:pt>
    <dgm:pt modelId="{96B611A5-C1D0-4FAC-BF32-8CAAB123516F}" type="sibTrans" cxnId="{7C7A9515-4B5E-4CA8-BF82-818708D0E75F}">
      <dgm:prSet/>
      <dgm:spPr/>
      <dgm:t>
        <a:bodyPr/>
        <a:lstStyle/>
        <a:p>
          <a:endParaRPr lang="en-US" noProof="0"/>
        </a:p>
      </dgm:t>
    </dgm:pt>
    <dgm:pt modelId="{87002A3F-BADA-4616-8989-22AFB754BF42}">
      <dgm:prSet phldrT="[Text]"/>
      <dgm:spPr/>
      <dgm:t>
        <a:bodyPr/>
        <a:lstStyle/>
        <a:p>
          <a:r>
            <a:rPr lang="en-US" noProof="0" dirty="0" err="1" smtClean="0"/>
            <a:t>AgingCounter</a:t>
          </a:r>
          <a:r>
            <a:rPr lang="en-US" noProof="0" dirty="0" smtClean="0"/>
            <a:t>, </a:t>
          </a:r>
          <a:r>
            <a:rPr lang="en-US" noProof="0" dirty="0" err="1" smtClean="0"/>
            <a:t>OccurrenceCounter</a:t>
          </a:r>
          <a:r>
            <a:rPr lang="en-US" noProof="0" dirty="0" smtClean="0"/>
            <a:t>, </a:t>
          </a:r>
          <a:r>
            <a:rPr lang="en-US" noProof="0" dirty="0" err="1" smtClean="0"/>
            <a:t>OverflowInd</a:t>
          </a:r>
          <a:r>
            <a:rPr lang="en-US" noProof="0" dirty="0" smtClean="0"/>
            <a:t>, Debug0, Debug1</a:t>
          </a:r>
          <a:endParaRPr lang="en-US" noProof="0" dirty="0"/>
        </a:p>
      </dgm:t>
    </dgm:pt>
    <dgm:pt modelId="{9022B3F4-1214-4222-B664-0E9BF73A8D7D}" type="parTrans" cxnId="{538EAE9E-4EF9-4CE1-971A-75B6A0F9B8D7}">
      <dgm:prSet/>
      <dgm:spPr/>
      <dgm:t>
        <a:bodyPr/>
        <a:lstStyle/>
        <a:p>
          <a:endParaRPr lang="en-US" noProof="0"/>
        </a:p>
      </dgm:t>
    </dgm:pt>
    <dgm:pt modelId="{7E9899ED-4A09-4ECF-BE12-5EEC3E203DBC}" type="sibTrans" cxnId="{538EAE9E-4EF9-4CE1-971A-75B6A0F9B8D7}">
      <dgm:prSet/>
      <dgm:spPr/>
      <dgm:t>
        <a:bodyPr/>
        <a:lstStyle/>
        <a:p>
          <a:endParaRPr lang="en-US" noProof="0"/>
        </a:p>
      </dgm:t>
    </dgm:pt>
    <dgm:pt modelId="{D91B4C0D-2F97-4AA8-8E61-820968677A90}">
      <dgm:prSet phldrT="[Text]"/>
      <dgm:spPr/>
      <dgm:t>
        <a:bodyPr/>
        <a:lstStyle/>
        <a:p>
          <a:r>
            <a:rPr lang="en-US" noProof="0" smtClean="0"/>
            <a:t>Optional ref to DemExtendedDataClass</a:t>
          </a:r>
          <a:endParaRPr lang="en-US" noProof="0"/>
        </a:p>
      </dgm:t>
    </dgm:pt>
    <dgm:pt modelId="{0B7F51EF-3AB9-4B00-A2DC-A8C9D957B07E}" type="parTrans" cxnId="{9B8C06C1-DAD5-44C1-A167-D7C64E5933F6}">
      <dgm:prSet/>
      <dgm:spPr/>
      <dgm:t>
        <a:bodyPr/>
        <a:lstStyle/>
        <a:p>
          <a:endParaRPr lang="en-US" noProof="0"/>
        </a:p>
      </dgm:t>
    </dgm:pt>
    <dgm:pt modelId="{8230FDBC-13E4-41AC-B6B8-AE52B0ABB8FC}" type="sibTrans" cxnId="{9B8C06C1-DAD5-44C1-A167-D7C64E5933F6}">
      <dgm:prSet/>
      <dgm:spPr/>
      <dgm:t>
        <a:bodyPr/>
        <a:lstStyle/>
        <a:p>
          <a:endParaRPr lang="en-US" noProof="0"/>
        </a:p>
      </dgm:t>
    </dgm:pt>
    <dgm:pt modelId="{2B6CEBB7-CCE0-4908-9B0C-F200BB7933D3}">
      <dgm:prSet phldrT="[Text]"/>
      <dgm:spPr/>
      <dgm:t>
        <a:bodyPr/>
        <a:lstStyle/>
        <a:p>
          <a:r>
            <a:rPr lang="en-US" noProof="0" smtClean="0"/>
            <a:t>DemExtendedDataClass</a:t>
          </a:r>
          <a:endParaRPr lang="en-US" noProof="0"/>
        </a:p>
      </dgm:t>
    </dgm:pt>
    <dgm:pt modelId="{F7846950-E0CF-46B8-A5E4-0847BF8A49CC}" type="parTrans" cxnId="{34B7A8F7-16C5-484E-9717-397FD0EBA65E}">
      <dgm:prSet/>
      <dgm:spPr/>
      <dgm:t>
        <a:bodyPr/>
        <a:lstStyle/>
        <a:p>
          <a:endParaRPr lang="en-US" noProof="0"/>
        </a:p>
      </dgm:t>
    </dgm:pt>
    <dgm:pt modelId="{35EE6058-24F9-4740-8562-C503EF59A6E1}" type="sibTrans" cxnId="{34B7A8F7-16C5-484E-9717-397FD0EBA65E}">
      <dgm:prSet/>
      <dgm:spPr/>
      <dgm:t>
        <a:bodyPr/>
        <a:lstStyle/>
        <a:p>
          <a:endParaRPr lang="en-US" noProof="0"/>
        </a:p>
      </dgm:t>
    </dgm:pt>
    <dgm:pt modelId="{FED9976B-8D8A-4F87-8F8F-36E5C6D4D904}">
      <dgm:prSet phldrT="[Text]"/>
      <dgm:spPr/>
      <dgm:t>
        <a:bodyPr/>
        <a:lstStyle/>
        <a:p>
          <a:r>
            <a:rPr lang="en-US" noProof="0" dirty="0" err="1" smtClean="0"/>
            <a:t>ExtendedDataRecordTrigger</a:t>
          </a:r>
          <a:endParaRPr lang="en-US" noProof="0" dirty="0"/>
        </a:p>
      </dgm:t>
    </dgm:pt>
    <dgm:pt modelId="{24932243-89A1-4D25-870B-4DE12CF90B81}" type="parTrans" cxnId="{2A23E235-829C-482D-B022-B83A20FB2D55}">
      <dgm:prSet/>
      <dgm:spPr/>
      <dgm:t>
        <a:bodyPr/>
        <a:lstStyle/>
        <a:p>
          <a:endParaRPr lang="de-DE"/>
        </a:p>
      </dgm:t>
    </dgm:pt>
    <dgm:pt modelId="{EB100E0B-5A68-4739-9480-5AD7562D4CA5}" type="sibTrans" cxnId="{2A23E235-829C-482D-B022-B83A20FB2D55}">
      <dgm:prSet/>
      <dgm:spPr/>
      <dgm:t>
        <a:bodyPr/>
        <a:lstStyle/>
        <a:p>
          <a:endParaRPr lang="de-DE"/>
        </a:p>
      </dgm:t>
    </dgm:pt>
    <dgm:pt modelId="{A198E4C8-9A28-4B71-930D-7D59D09425F7}">
      <dgm:prSet phldrT="[Text]"/>
      <dgm:spPr/>
      <dgm:t>
        <a:bodyPr/>
        <a:lstStyle/>
        <a:p>
          <a:r>
            <a:rPr lang="en-US" noProof="0" dirty="0" err="1" smtClean="0"/>
            <a:t>DemExternalSRDataElementClass</a:t>
          </a:r>
          <a:endParaRPr lang="en-US" noProof="0" dirty="0"/>
        </a:p>
      </dgm:t>
    </dgm:pt>
    <dgm:pt modelId="{0114AB3A-9A2C-4FC2-B747-471ECE8AA903}" type="parTrans" cxnId="{E762B407-FA06-4CD0-A10A-DEA7D934E706}">
      <dgm:prSet/>
      <dgm:spPr/>
    </dgm:pt>
    <dgm:pt modelId="{91D77B27-2A7B-424B-9A14-6445C904EE0F}" type="sibTrans" cxnId="{E762B407-FA06-4CD0-A10A-DEA7D934E706}">
      <dgm:prSet/>
      <dgm:spPr/>
    </dgm:pt>
    <dgm:pt modelId="{573DE03C-DD4D-4CA5-97C6-AC6E4DDCFBC6}">
      <dgm:prSet phldrT="[Text]"/>
      <dgm:spPr/>
      <dgm:t>
        <a:bodyPr/>
        <a:lstStyle/>
        <a:p>
          <a:r>
            <a:rPr lang="en-US" noProof="0" dirty="0" err="1" smtClean="0"/>
            <a:t>DataElementType</a:t>
          </a:r>
          <a:r>
            <a:rPr lang="en-US" noProof="0" dirty="0" smtClean="0"/>
            <a:t> (Boolean, uint8, uint16, …)</a:t>
          </a:r>
          <a:endParaRPr lang="en-US" noProof="0" dirty="0"/>
        </a:p>
      </dgm:t>
    </dgm:pt>
    <dgm:pt modelId="{349A144C-7B3E-4AA6-883E-23B52A3F1270}" type="parTrans" cxnId="{1D53ABDC-9D03-44C6-9A9E-E83BC3D0CE49}">
      <dgm:prSet/>
      <dgm:spPr/>
      <dgm:t>
        <a:bodyPr/>
        <a:lstStyle/>
        <a:p>
          <a:endParaRPr lang="de-DE"/>
        </a:p>
      </dgm:t>
    </dgm:pt>
    <dgm:pt modelId="{F3D2AC66-9C35-418D-85A1-E28EABDFA459}" type="sibTrans" cxnId="{1D53ABDC-9D03-44C6-9A9E-E83BC3D0CE49}">
      <dgm:prSet/>
      <dgm:spPr/>
      <dgm:t>
        <a:bodyPr/>
        <a:lstStyle/>
        <a:p>
          <a:endParaRPr lang="de-DE"/>
        </a:p>
      </dgm:t>
    </dgm:pt>
    <dgm:pt modelId="{9813B56F-5DF7-477B-81AD-F617823FB082}">
      <dgm:prSet phldrT="[Text]"/>
      <dgm:spPr/>
      <dgm:t>
        <a:bodyPr/>
        <a:lstStyle/>
        <a:p>
          <a:r>
            <a:rPr lang="en-US" noProof="0" dirty="0" err="1" smtClean="0"/>
            <a:t>DemDataElementEndianess</a:t>
          </a:r>
          <a:r>
            <a:rPr lang="en-US" noProof="0" dirty="0" smtClean="0"/>
            <a:t> (Opaque, Big Endian, Little Endian)</a:t>
          </a:r>
          <a:endParaRPr lang="en-US" noProof="0" dirty="0"/>
        </a:p>
      </dgm:t>
    </dgm:pt>
    <dgm:pt modelId="{373FAF67-AE07-40F5-A4FE-64EC354D8EDF}" type="parTrans" cxnId="{07643D78-6A33-4597-9CEF-D2136DBBF2B0}">
      <dgm:prSet/>
      <dgm:spPr/>
      <dgm:t>
        <a:bodyPr/>
        <a:lstStyle/>
        <a:p>
          <a:endParaRPr lang="de-DE"/>
        </a:p>
      </dgm:t>
    </dgm:pt>
    <dgm:pt modelId="{A56C20EE-035A-489F-9DF9-5D5F05AE3335}" type="sibTrans" cxnId="{07643D78-6A33-4597-9CEF-D2136DBBF2B0}">
      <dgm:prSet/>
      <dgm:spPr/>
      <dgm:t>
        <a:bodyPr/>
        <a:lstStyle/>
        <a:p>
          <a:endParaRPr lang="de-DE"/>
        </a:p>
      </dgm:t>
    </dgm:pt>
    <dgm:pt modelId="{BF0F7D7E-58E1-4085-A4C0-69CC789B04C8}" type="pres">
      <dgm:prSet presAssocID="{074BDC85-D921-43DF-9C9C-A8475260C74E}" presName="linear" presStyleCnt="0">
        <dgm:presLayoutVars>
          <dgm:dir/>
          <dgm:animLvl val="lvl"/>
          <dgm:resizeHandles val="exact"/>
        </dgm:presLayoutVars>
      </dgm:prSet>
      <dgm:spPr/>
      <dgm:t>
        <a:bodyPr/>
        <a:lstStyle/>
        <a:p>
          <a:endParaRPr lang="de-DE"/>
        </a:p>
      </dgm:t>
    </dgm:pt>
    <dgm:pt modelId="{DD2C44B6-4233-4222-A6CE-31415F7210AA}" type="pres">
      <dgm:prSet presAssocID="{2BD67164-5128-470E-B65D-AC9DFE7347F6}" presName="parentLin" presStyleCnt="0"/>
      <dgm:spPr/>
      <dgm:t>
        <a:bodyPr/>
        <a:lstStyle/>
        <a:p>
          <a:endParaRPr lang="de-DE"/>
        </a:p>
      </dgm:t>
    </dgm:pt>
    <dgm:pt modelId="{5F209EED-7C46-4F63-9EA8-AADF452BFDFD}" type="pres">
      <dgm:prSet presAssocID="{2BD67164-5128-470E-B65D-AC9DFE7347F6}" presName="parentLeftMargin" presStyleLbl="node1" presStyleIdx="0" presStyleCnt="7"/>
      <dgm:spPr/>
      <dgm:t>
        <a:bodyPr/>
        <a:lstStyle/>
        <a:p>
          <a:endParaRPr lang="de-DE"/>
        </a:p>
      </dgm:t>
    </dgm:pt>
    <dgm:pt modelId="{FB951B94-F8FD-4153-BC4C-8C6816BD8816}" type="pres">
      <dgm:prSet presAssocID="{2BD67164-5128-470E-B65D-AC9DFE7347F6}" presName="parentText" presStyleLbl="node1" presStyleIdx="0" presStyleCnt="7">
        <dgm:presLayoutVars>
          <dgm:chMax val="0"/>
          <dgm:bulletEnabled val="1"/>
        </dgm:presLayoutVars>
      </dgm:prSet>
      <dgm:spPr/>
      <dgm:t>
        <a:bodyPr/>
        <a:lstStyle/>
        <a:p>
          <a:endParaRPr lang="de-DE"/>
        </a:p>
      </dgm:t>
    </dgm:pt>
    <dgm:pt modelId="{8E9B0B59-D03B-4F6B-BBE8-18409E9BF9E6}" type="pres">
      <dgm:prSet presAssocID="{2BD67164-5128-470E-B65D-AC9DFE7347F6}" presName="negativeSpace" presStyleCnt="0"/>
      <dgm:spPr/>
      <dgm:t>
        <a:bodyPr/>
        <a:lstStyle/>
        <a:p>
          <a:endParaRPr lang="de-DE"/>
        </a:p>
      </dgm:t>
    </dgm:pt>
    <dgm:pt modelId="{35735553-7F22-4563-8DA2-F4B35FF76301}" type="pres">
      <dgm:prSet presAssocID="{2BD67164-5128-470E-B65D-AC9DFE7347F6}" presName="childText" presStyleLbl="conFgAcc1" presStyleIdx="0" presStyleCnt="7">
        <dgm:presLayoutVars>
          <dgm:bulletEnabled val="1"/>
        </dgm:presLayoutVars>
      </dgm:prSet>
      <dgm:spPr/>
      <dgm:t>
        <a:bodyPr/>
        <a:lstStyle/>
        <a:p>
          <a:endParaRPr lang="de-DE"/>
        </a:p>
      </dgm:t>
    </dgm:pt>
    <dgm:pt modelId="{E06EDA34-E2D3-49A6-B442-7A7B5AC0F22A}" type="pres">
      <dgm:prSet presAssocID="{26C0D143-73BB-4A06-969A-9C5FA8717B8F}" presName="spaceBetweenRectangles" presStyleCnt="0"/>
      <dgm:spPr/>
      <dgm:t>
        <a:bodyPr/>
        <a:lstStyle/>
        <a:p>
          <a:endParaRPr lang="de-DE"/>
        </a:p>
      </dgm:t>
    </dgm:pt>
    <dgm:pt modelId="{FEA5CBA7-E6AB-4125-81A6-58380ED948EE}" type="pres">
      <dgm:prSet presAssocID="{2B6CEBB7-CCE0-4908-9B0C-F200BB7933D3}" presName="parentLin" presStyleCnt="0"/>
      <dgm:spPr/>
      <dgm:t>
        <a:bodyPr/>
        <a:lstStyle/>
        <a:p>
          <a:endParaRPr lang="de-DE"/>
        </a:p>
      </dgm:t>
    </dgm:pt>
    <dgm:pt modelId="{DA2EA131-94FA-4296-8BC5-B77A286D0860}" type="pres">
      <dgm:prSet presAssocID="{2B6CEBB7-CCE0-4908-9B0C-F200BB7933D3}" presName="parentLeftMargin" presStyleLbl="node1" presStyleIdx="0" presStyleCnt="7"/>
      <dgm:spPr/>
      <dgm:t>
        <a:bodyPr/>
        <a:lstStyle/>
        <a:p>
          <a:endParaRPr lang="de-DE"/>
        </a:p>
      </dgm:t>
    </dgm:pt>
    <dgm:pt modelId="{6EAB659B-302F-4217-BB5B-5A2FC065D1E8}" type="pres">
      <dgm:prSet presAssocID="{2B6CEBB7-CCE0-4908-9B0C-F200BB7933D3}" presName="parentText" presStyleLbl="node1" presStyleIdx="1" presStyleCnt="7">
        <dgm:presLayoutVars>
          <dgm:chMax val="0"/>
          <dgm:bulletEnabled val="1"/>
        </dgm:presLayoutVars>
      </dgm:prSet>
      <dgm:spPr/>
      <dgm:t>
        <a:bodyPr/>
        <a:lstStyle/>
        <a:p>
          <a:endParaRPr lang="de-DE"/>
        </a:p>
      </dgm:t>
    </dgm:pt>
    <dgm:pt modelId="{054658C2-7518-4800-A198-FC26E2832FC6}" type="pres">
      <dgm:prSet presAssocID="{2B6CEBB7-CCE0-4908-9B0C-F200BB7933D3}" presName="negativeSpace" presStyleCnt="0"/>
      <dgm:spPr/>
      <dgm:t>
        <a:bodyPr/>
        <a:lstStyle/>
        <a:p>
          <a:endParaRPr lang="de-DE"/>
        </a:p>
      </dgm:t>
    </dgm:pt>
    <dgm:pt modelId="{AED87453-0EEC-481C-BF98-8E48C3091AAF}" type="pres">
      <dgm:prSet presAssocID="{2B6CEBB7-CCE0-4908-9B0C-F200BB7933D3}" presName="childText" presStyleLbl="conFgAcc1" presStyleIdx="1" presStyleCnt="7">
        <dgm:presLayoutVars>
          <dgm:bulletEnabled val="1"/>
        </dgm:presLayoutVars>
      </dgm:prSet>
      <dgm:spPr/>
      <dgm:t>
        <a:bodyPr/>
        <a:lstStyle/>
        <a:p>
          <a:endParaRPr lang="de-DE"/>
        </a:p>
      </dgm:t>
    </dgm:pt>
    <dgm:pt modelId="{3583B797-6ECE-4F5F-BB53-FEE782038919}" type="pres">
      <dgm:prSet presAssocID="{35EE6058-24F9-4740-8562-C503EF59A6E1}" presName="spaceBetweenRectangles" presStyleCnt="0"/>
      <dgm:spPr/>
      <dgm:t>
        <a:bodyPr/>
        <a:lstStyle/>
        <a:p>
          <a:endParaRPr lang="de-DE"/>
        </a:p>
      </dgm:t>
    </dgm:pt>
    <dgm:pt modelId="{503CB4A7-EA6C-4D72-BF3E-0FF9F888762C}" type="pres">
      <dgm:prSet presAssocID="{5B33021F-6D1E-4C71-A788-20A037AB3E5A}" presName="parentLin" presStyleCnt="0"/>
      <dgm:spPr/>
      <dgm:t>
        <a:bodyPr/>
        <a:lstStyle/>
        <a:p>
          <a:endParaRPr lang="de-DE"/>
        </a:p>
      </dgm:t>
    </dgm:pt>
    <dgm:pt modelId="{B41ECACC-C578-4DB6-8C59-1B980B29C767}" type="pres">
      <dgm:prSet presAssocID="{5B33021F-6D1E-4C71-A788-20A037AB3E5A}" presName="parentLeftMargin" presStyleLbl="node1" presStyleIdx="1" presStyleCnt="7"/>
      <dgm:spPr/>
      <dgm:t>
        <a:bodyPr/>
        <a:lstStyle/>
        <a:p>
          <a:endParaRPr lang="de-DE"/>
        </a:p>
      </dgm:t>
    </dgm:pt>
    <dgm:pt modelId="{1168B704-F4D7-4B5E-B722-8300F3C33214}" type="pres">
      <dgm:prSet presAssocID="{5B33021F-6D1E-4C71-A788-20A037AB3E5A}" presName="parentText" presStyleLbl="node1" presStyleIdx="2" presStyleCnt="7">
        <dgm:presLayoutVars>
          <dgm:chMax val="0"/>
          <dgm:bulletEnabled val="1"/>
        </dgm:presLayoutVars>
      </dgm:prSet>
      <dgm:spPr/>
      <dgm:t>
        <a:bodyPr/>
        <a:lstStyle/>
        <a:p>
          <a:endParaRPr lang="de-DE"/>
        </a:p>
      </dgm:t>
    </dgm:pt>
    <dgm:pt modelId="{7B2F02FF-E2B6-4D9F-8C42-A0668CD996EC}" type="pres">
      <dgm:prSet presAssocID="{5B33021F-6D1E-4C71-A788-20A037AB3E5A}" presName="negativeSpace" presStyleCnt="0"/>
      <dgm:spPr/>
      <dgm:t>
        <a:bodyPr/>
        <a:lstStyle/>
        <a:p>
          <a:endParaRPr lang="de-DE"/>
        </a:p>
      </dgm:t>
    </dgm:pt>
    <dgm:pt modelId="{6BDBA100-D193-42A7-9D72-D646D3D3978E}" type="pres">
      <dgm:prSet presAssocID="{5B33021F-6D1E-4C71-A788-20A037AB3E5A}" presName="childText" presStyleLbl="conFgAcc1" presStyleIdx="2" presStyleCnt="7">
        <dgm:presLayoutVars>
          <dgm:bulletEnabled val="1"/>
        </dgm:presLayoutVars>
      </dgm:prSet>
      <dgm:spPr/>
      <dgm:t>
        <a:bodyPr/>
        <a:lstStyle/>
        <a:p>
          <a:endParaRPr lang="de-DE"/>
        </a:p>
      </dgm:t>
    </dgm:pt>
    <dgm:pt modelId="{CB9044C1-8337-431F-871B-6F1387B03D04}" type="pres">
      <dgm:prSet presAssocID="{223AF0C6-FC89-4D9C-96F5-9BD5D84170A7}" presName="spaceBetweenRectangles" presStyleCnt="0"/>
      <dgm:spPr/>
      <dgm:t>
        <a:bodyPr/>
        <a:lstStyle/>
        <a:p>
          <a:endParaRPr lang="de-DE"/>
        </a:p>
      </dgm:t>
    </dgm:pt>
    <dgm:pt modelId="{BB97E061-7A53-4442-A2FC-E183AB5B4EC0}" type="pres">
      <dgm:prSet presAssocID="{15F7EF7E-91FE-434F-9F2E-DE10F2D1000D}" presName="parentLin" presStyleCnt="0"/>
      <dgm:spPr/>
      <dgm:t>
        <a:bodyPr/>
        <a:lstStyle/>
        <a:p>
          <a:endParaRPr lang="de-DE"/>
        </a:p>
      </dgm:t>
    </dgm:pt>
    <dgm:pt modelId="{5AE6EE28-845B-4894-A50E-F31AE77BA204}" type="pres">
      <dgm:prSet presAssocID="{15F7EF7E-91FE-434F-9F2E-DE10F2D1000D}" presName="parentLeftMargin" presStyleLbl="node1" presStyleIdx="2" presStyleCnt="7"/>
      <dgm:spPr/>
      <dgm:t>
        <a:bodyPr/>
        <a:lstStyle/>
        <a:p>
          <a:endParaRPr lang="de-DE"/>
        </a:p>
      </dgm:t>
    </dgm:pt>
    <dgm:pt modelId="{33E58528-8275-4120-83BA-D577ADA8EC18}" type="pres">
      <dgm:prSet presAssocID="{15F7EF7E-91FE-434F-9F2E-DE10F2D1000D}" presName="parentText" presStyleLbl="node1" presStyleIdx="3" presStyleCnt="7" custLinFactNeighborX="2541" custLinFactNeighborY="17364">
        <dgm:presLayoutVars>
          <dgm:chMax val="0"/>
          <dgm:bulletEnabled val="1"/>
        </dgm:presLayoutVars>
      </dgm:prSet>
      <dgm:spPr/>
      <dgm:t>
        <a:bodyPr/>
        <a:lstStyle/>
        <a:p>
          <a:endParaRPr lang="de-DE"/>
        </a:p>
      </dgm:t>
    </dgm:pt>
    <dgm:pt modelId="{9665643E-38DF-40EE-86A4-CB34725EFF75}" type="pres">
      <dgm:prSet presAssocID="{15F7EF7E-91FE-434F-9F2E-DE10F2D1000D}" presName="negativeSpace" presStyleCnt="0"/>
      <dgm:spPr/>
      <dgm:t>
        <a:bodyPr/>
        <a:lstStyle/>
        <a:p>
          <a:endParaRPr lang="de-DE"/>
        </a:p>
      </dgm:t>
    </dgm:pt>
    <dgm:pt modelId="{D471F3AA-21C9-4D7D-A0BE-89F790ABFAAD}" type="pres">
      <dgm:prSet presAssocID="{15F7EF7E-91FE-434F-9F2E-DE10F2D1000D}" presName="childText" presStyleLbl="conFgAcc1" presStyleIdx="3" presStyleCnt="7">
        <dgm:presLayoutVars>
          <dgm:bulletEnabled val="1"/>
        </dgm:presLayoutVars>
      </dgm:prSet>
      <dgm:spPr/>
      <dgm:t>
        <a:bodyPr/>
        <a:lstStyle/>
        <a:p>
          <a:endParaRPr lang="de-DE"/>
        </a:p>
      </dgm:t>
    </dgm:pt>
    <dgm:pt modelId="{28C01591-2FFA-454F-9938-55F32ADABCAB}" type="pres">
      <dgm:prSet presAssocID="{D8930FEF-9FF2-481A-9C05-008B5FBC11DB}" presName="spaceBetweenRectangles" presStyleCnt="0"/>
      <dgm:spPr/>
      <dgm:t>
        <a:bodyPr/>
        <a:lstStyle/>
        <a:p>
          <a:endParaRPr lang="de-DE"/>
        </a:p>
      </dgm:t>
    </dgm:pt>
    <dgm:pt modelId="{CF5CE33B-39A2-4EF4-B714-4781417D9530}" type="pres">
      <dgm:prSet presAssocID="{0F202201-54C3-4036-B292-172258C12368}" presName="parentLin" presStyleCnt="0"/>
      <dgm:spPr/>
      <dgm:t>
        <a:bodyPr/>
        <a:lstStyle/>
        <a:p>
          <a:endParaRPr lang="de-DE"/>
        </a:p>
      </dgm:t>
    </dgm:pt>
    <dgm:pt modelId="{AD5C5F47-1779-4126-A3A0-07B0A3F356F9}" type="pres">
      <dgm:prSet presAssocID="{0F202201-54C3-4036-B292-172258C12368}" presName="parentLeftMargin" presStyleLbl="node1" presStyleIdx="3" presStyleCnt="7"/>
      <dgm:spPr/>
      <dgm:t>
        <a:bodyPr/>
        <a:lstStyle/>
        <a:p>
          <a:endParaRPr lang="de-DE"/>
        </a:p>
      </dgm:t>
    </dgm:pt>
    <dgm:pt modelId="{159AA044-6970-486A-A60B-26ED1E7FFEB6}" type="pres">
      <dgm:prSet presAssocID="{0F202201-54C3-4036-B292-172258C12368}" presName="parentText" presStyleLbl="node1" presStyleIdx="4" presStyleCnt="7" custScaleX="59279">
        <dgm:presLayoutVars>
          <dgm:chMax val="0"/>
          <dgm:bulletEnabled val="1"/>
        </dgm:presLayoutVars>
      </dgm:prSet>
      <dgm:spPr/>
      <dgm:t>
        <a:bodyPr/>
        <a:lstStyle/>
        <a:p>
          <a:endParaRPr lang="de-DE"/>
        </a:p>
      </dgm:t>
    </dgm:pt>
    <dgm:pt modelId="{6E737A67-AF45-40EB-A4F6-7DD97DE7BB20}" type="pres">
      <dgm:prSet presAssocID="{0F202201-54C3-4036-B292-172258C12368}" presName="negativeSpace" presStyleCnt="0"/>
      <dgm:spPr/>
      <dgm:t>
        <a:bodyPr/>
        <a:lstStyle/>
        <a:p>
          <a:endParaRPr lang="de-DE"/>
        </a:p>
      </dgm:t>
    </dgm:pt>
    <dgm:pt modelId="{68E91DAE-5836-4C7E-9328-5C7790579A3D}" type="pres">
      <dgm:prSet presAssocID="{0F202201-54C3-4036-B292-172258C12368}" presName="childText" presStyleLbl="conFgAcc1" presStyleIdx="4" presStyleCnt="7">
        <dgm:presLayoutVars>
          <dgm:bulletEnabled val="1"/>
        </dgm:presLayoutVars>
      </dgm:prSet>
      <dgm:spPr/>
      <dgm:t>
        <a:bodyPr/>
        <a:lstStyle/>
        <a:p>
          <a:endParaRPr lang="de-DE"/>
        </a:p>
      </dgm:t>
    </dgm:pt>
    <dgm:pt modelId="{2E04523B-42E4-4FA4-AE17-BBE97A77AFF2}" type="pres">
      <dgm:prSet presAssocID="{6F1D0E72-0ABB-4EA3-8846-9BE0980B2751}" presName="spaceBetweenRectangles" presStyleCnt="0"/>
      <dgm:spPr/>
      <dgm:t>
        <a:bodyPr/>
        <a:lstStyle/>
        <a:p>
          <a:endParaRPr lang="de-DE"/>
        </a:p>
      </dgm:t>
    </dgm:pt>
    <dgm:pt modelId="{55FA3ACE-819F-4999-80EB-E246CB7A88AD}" type="pres">
      <dgm:prSet presAssocID="{BDEDCC21-595E-4D70-AB77-95BC0D0B2E1E}" presName="parentLin" presStyleCnt="0"/>
      <dgm:spPr/>
      <dgm:t>
        <a:bodyPr/>
        <a:lstStyle/>
        <a:p>
          <a:endParaRPr lang="de-DE"/>
        </a:p>
      </dgm:t>
    </dgm:pt>
    <dgm:pt modelId="{84E94AE6-99BF-4823-90F7-949863BBB126}" type="pres">
      <dgm:prSet presAssocID="{BDEDCC21-595E-4D70-AB77-95BC0D0B2E1E}" presName="parentLeftMargin" presStyleLbl="node1" presStyleIdx="4" presStyleCnt="7"/>
      <dgm:spPr/>
      <dgm:t>
        <a:bodyPr/>
        <a:lstStyle/>
        <a:p>
          <a:endParaRPr lang="de-DE"/>
        </a:p>
      </dgm:t>
    </dgm:pt>
    <dgm:pt modelId="{3451A5A8-0920-4EB8-A178-6189D49C5A99}" type="pres">
      <dgm:prSet presAssocID="{BDEDCC21-595E-4D70-AB77-95BC0D0B2E1E}" presName="parentText" presStyleLbl="node1" presStyleIdx="5" presStyleCnt="7" custScaleX="59279">
        <dgm:presLayoutVars>
          <dgm:chMax val="0"/>
          <dgm:bulletEnabled val="1"/>
        </dgm:presLayoutVars>
      </dgm:prSet>
      <dgm:spPr/>
      <dgm:t>
        <a:bodyPr/>
        <a:lstStyle/>
        <a:p>
          <a:endParaRPr lang="de-DE"/>
        </a:p>
      </dgm:t>
    </dgm:pt>
    <dgm:pt modelId="{F6E9803E-0074-47D7-812D-74B21A05BD56}" type="pres">
      <dgm:prSet presAssocID="{BDEDCC21-595E-4D70-AB77-95BC0D0B2E1E}" presName="negativeSpace" presStyleCnt="0"/>
      <dgm:spPr/>
      <dgm:t>
        <a:bodyPr/>
        <a:lstStyle/>
        <a:p>
          <a:endParaRPr lang="de-DE"/>
        </a:p>
      </dgm:t>
    </dgm:pt>
    <dgm:pt modelId="{8BC6D394-81C3-4111-BDEE-0E11E8C974B0}" type="pres">
      <dgm:prSet presAssocID="{BDEDCC21-595E-4D70-AB77-95BC0D0B2E1E}" presName="childText" presStyleLbl="conFgAcc1" presStyleIdx="5" presStyleCnt="7">
        <dgm:presLayoutVars>
          <dgm:bulletEnabled val="1"/>
        </dgm:presLayoutVars>
      </dgm:prSet>
      <dgm:spPr/>
      <dgm:t>
        <a:bodyPr/>
        <a:lstStyle/>
        <a:p>
          <a:endParaRPr lang="de-DE"/>
        </a:p>
      </dgm:t>
    </dgm:pt>
    <dgm:pt modelId="{B7F49166-153D-4435-8132-32E34F42E8DE}" type="pres">
      <dgm:prSet presAssocID="{883E6665-42FE-4395-8676-6DDE1BE908FF}" presName="spaceBetweenRectangles" presStyleCnt="0"/>
      <dgm:spPr/>
    </dgm:pt>
    <dgm:pt modelId="{CAC9304C-26CA-4711-B1FB-8E6779092230}" type="pres">
      <dgm:prSet presAssocID="{A198E4C8-9A28-4B71-930D-7D59D09425F7}" presName="parentLin" presStyleCnt="0"/>
      <dgm:spPr/>
    </dgm:pt>
    <dgm:pt modelId="{AB6F5E37-BA8B-4698-B258-377D7D2A717E}" type="pres">
      <dgm:prSet presAssocID="{A198E4C8-9A28-4B71-930D-7D59D09425F7}" presName="parentLeftMargin" presStyleLbl="node1" presStyleIdx="5" presStyleCnt="7"/>
      <dgm:spPr/>
      <dgm:t>
        <a:bodyPr/>
        <a:lstStyle/>
        <a:p>
          <a:endParaRPr lang="de-DE"/>
        </a:p>
      </dgm:t>
    </dgm:pt>
    <dgm:pt modelId="{619ED464-7725-445F-90C2-3958E6A0419A}" type="pres">
      <dgm:prSet presAssocID="{A198E4C8-9A28-4B71-930D-7D59D09425F7}" presName="parentText" presStyleLbl="node1" presStyleIdx="6" presStyleCnt="7">
        <dgm:presLayoutVars>
          <dgm:chMax val="0"/>
          <dgm:bulletEnabled val="1"/>
        </dgm:presLayoutVars>
      </dgm:prSet>
      <dgm:spPr/>
      <dgm:t>
        <a:bodyPr/>
        <a:lstStyle/>
        <a:p>
          <a:endParaRPr lang="de-DE"/>
        </a:p>
      </dgm:t>
    </dgm:pt>
    <dgm:pt modelId="{F561D4CC-95B8-4FCF-A126-F8EBE63BFD5E}" type="pres">
      <dgm:prSet presAssocID="{A198E4C8-9A28-4B71-930D-7D59D09425F7}" presName="negativeSpace" presStyleCnt="0"/>
      <dgm:spPr/>
    </dgm:pt>
    <dgm:pt modelId="{03A73526-D3E7-4C13-B2E6-7135F4AA6FE8}" type="pres">
      <dgm:prSet presAssocID="{A198E4C8-9A28-4B71-930D-7D59D09425F7}" presName="childText" presStyleLbl="conFgAcc1" presStyleIdx="6" presStyleCnt="7">
        <dgm:presLayoutVars>
          <dgm:bulletEnabled val="1"/>
        </dgm:presLayoutVars>
      </dgm:prSet>
      <dgm:spPr/>
      <dgm:t>
        <a:bodyPr/>
        <a:lstStyle/>
        <a:p>
          <a:endParaRPr lang="de-DE"/>
        </a:p>
      </dgm:t>
    </dgm:pt>
  </dgm:ptLst>
  <dgm:cxnLst>
    <dgm:cxn modelId="{EA9B3833-D536-476E-9235-72A0DEE32ECF}" type="presOf" srcId="{9813B56F-5DF7-477B-81AD-F617823FB082}" destId="{03A73526-D3E7-4C13-B2E6-7135F4AA6FE8}" srcOrd="0" destOrd="1" presId="urn:microsoft.com/office/officeart/2005/8/layout/list1"/>
    <dgm:cxn modelId="{0CC476A1-940F-4D00-BFEF-5D48D4D0E08A}" type="presOf" srcId="{82741BA8-2D23-4441-B211-65B1E0556C80}" destId="{D471F3AA-21C9-4D7D-A0BE-89F790ABFAAD}" srcOrd="0" destOrd="0" presId="urn:microsoft.com/office/officeart/2005/8/layout/list1"/>
    <dgm:cxn modelId="{0A825B00-D959-4AE7-B711-68B937321EF1}" type="presOf" srcId="{5B33021F-6D1E-4C71-A788-20A037AB3E5A}" destId="{B41ECACC-C578-4DB6-8C59-1B980B29C767}" srcOrd="0" destOrd="0" presId="urn:microsoft.com/office/officeart/2005/8/layout/list1"/>
    <dgm:cxn modelId="{20D537BC-6C25-4127-96A5-F91373EC555A}" srcId="{BDEDCC21-595E-4D70-AB77-95BC0D0B2E1E}" destId="{7EDFD6DC-4D2E-4380-94CB-E2E70A502FE4}" srcOrd="0" destOrd="0" parTransId="{F2E3E365-1E7D-4C42-B0A1-09BF875B7289}" sibTransId="{44BA2162-7571-43CE-B713-D6CBE4143CCA}"/>
    <dgm:cxn modelId="{265B68FC-3C48-4C40-A26D-FEC717C3FC36}" srcId="{074BDC85-D921-43DF-9C9C-A8475260C74E}" destId="{BDEDCC21-595E-4D70-AB77-95BC0D0B2E1E}" srcOrd="5" destOrd="0" parTransId="{2EEB94DC-66AB-449B-ADC6-E2AF8118DD2F}" sibTransId="{883E6665-42FE-4395-8676-6DDE1BE908FF}"/>
    <dgm:cxn modelId="{C3EF57A6-BE82-42B8-83B3-4F364BC4BB11}" type="presOf" srcId="{C6AB1560-E74C-42B6-BCE3-390CA2C2B10F}" destId="{68E91DAE-5836-4C7E-9328-5C7790579A3D}" srcOrd="0" destOrd="1" presId="urn:microsoft.com/office/officeart/2005/8/layout/list1"/>
    <dgm:cxn modelId="{CA7C2657-3AEF-47FB-909E-97AF4F1E7703}" type="presOf" srcId="{2BD67164-5128-470E-B65D-AC9DFE7347F6}" destId="{FB951B94-F8FD-4153-BC4C-8C6816BD8816}" srcOrd="1" destOrd="0" presId="urn:microsoft.com/office/officeart/2005/8/layout/list1"/>
    <dgm:cxn modelId="{730E6B05-AA96-4E0F-850B-B57E2E3B640F}" type="presOf" srcId="{87002A3F-BADA-4616-8989-22AFB754BF42}" destId="{8BC6D394-81C3-4111-BDEE-0E11E8C974B0}" srcOrd="0" destOrd="1" presId="urn:microsoft.com/office/officeart/2005/8/layout/list1"/>
    <dgm:cxn modelId="{9EB5968F-9BC8-44EA-BBDE-482EFB2E0761}" type="presOf" srcId="{87171044-BB08-4FBE-BD5D-0766F709A5B0}" destId="{6BDBA100-D193-42A7-9D72-D646D3D3978E}" srcOrd="0" destOrd="0" presId="urn:microsoft.com/office/officeart/2005/8/layout/list1"/>
    <dgm:cxn modelId="{0A7D2917-D567-433C-B582-7BE33CA83516}" type="presOf" srcId="{FED9976B-8D8A-4F87-8F8F-36E5C6D4D904}" destId="{6BDBA100-D193-42A7-9D72-D646D3D3978E}" srcOrd="0" destOrd="2" presId="urn:microsoft.com/office/officeart/2005/8/layout/list1"/>
    <dgm:cxn modelId="{7902495A-30BA-4B68-8119-1ED2A6A1D603}" type="presOf" srcId="{2BD67164-5128-470E-B65D-AC9DFE7347F6}" destId="{5F209EED-7C46-4F63-9EA8-AADF452BFDFD}" srcOrd="0" destOrd="0" presId="urn:microsoft.com/office/officeart/2005/8/layout/list1"/>
    <dgm:cxn modelId="{A49BE3FD-7A7C-4BFA-BBCF-9501ED4AA565}" type="presOf" srcId="{BDEDCC21-595E-4D70-AB77-95BC0D0B2E1E}" destId="{84E94AE6-99BF-4823-90F7-949863BBB126}" srcOrd="0" destOrd="0" presId="urn:microsoft.com/office/officeart/2005/8/layout/list1"/>
    <dgm:cxn modelId="{4A123587-C064-4D87-B862-41F8BFA737CF}" type="presOf" srcId="{074BDC85-D921-43DF-9C9C-A8475260C74E}" destId="{BF0F7D7E-58E1-4085-A4C0-69CC789B04C8}" srcOrd="0" destOrd="0" presId="urn:microsoft.com/office/officeart/2005/8/layout/list1"/>
    <dgm:cxn modelId="{94E8B834-6EF2-4D51-B63D-F002E29A7C4F}" type="presOf" srcId="{389DCA14-3682-42CF-A815-7C989D39CE5F}" destId="{AED87453-0EEC-481C-BF98-8E48C3091AAF}" srcOrd="0" destOrd="0" presId="urn:microsoft.com/office/officeart/2005/8/layout/list1"/>
    <dgm:cxn modelId="{E762B407-FA06-4CD0-A10A-DEA7D934E706}" srcId="{074BDC85-D921-43DF-9C9C-A8475260C74E}" destId="{A198E4C8-9A28-4B71-930D-7D59D09425F7}" srcOrd="6" destOrd="0" parTransId="{0114AB3A-9A2C-4FC2-B747-471ECE8AA903}" sibTransId="{91D77B27-2A7B-424B-9A14-6445C904EE0F}"/>
    <dgm:cxn modelId="{7774EB56-72A8-4C29-91C5-09C63F0F951E}" srcId="{5B33021F-6D1E-4C71-A788-20A037AB3E5A}" destId="{87171044-BB08-4FBE-BD5D-0766F709A5B0}" srcOrd="0" destOrd="0" parTransId="{CE8AB324-9D79-4601-87C3-C66657D4A2B6}" sibTransId="{AAF31FAB-2236-46D9-90FC-F13FBD42849C}"/>
    <dgm:cxn modelId="{48D9C27C-5FB5-4A24-A3DA-F5A31B6C6A0D}" type="presOf" srcId="{0F202201-54C3-4036-B292-172258C12368}" destId="{159AA044-6970-486A-A60B-26ED1E7FFEB6}" srcOrd="1" destOrd="0" presId="urn:microsoft.com/office/officeart/2005/8/layout/list1"/>
    <dgm:cxn modelId="{669B3376-C71D-4D20-997B-C391B9EC2FCF}" type="presOf" srcId="{A198E4C8-9A28-4B71-930D-7D59D09425F7}" destId="{619ED464-7725-445F-90C2-3958E6A0419A}" srcOrd="1" destOrd="0" presId="urn:microsoft.com/office/officeart/2005/8/layout/list1"/>
    <dgm:cxn modelId="{2815F5AA-9837-4EB3-8CDC-DCC4914D9A3B}" srcId="{074BDC85-D921-43DF-9C9C-A8475260C74E}" destId="{15F7EF7E-91FE-434F-9F2E-DE10F2D1000D}" srcOrd="3" destOrd="0" parTransId="{4C1857DA-BDC6-46F7-92DB-76FFBAF06219}" sibTransId="{D8930FEF-9FF2-481A-9C05-008B5FBC11DB}"/>
    <dgm:cxn modelId="{A15AB746-CA7A-4D99-8320-5888F14617EE}" srcId="{074BDC85-D921-43DF-9C9C-A8475260C74E}" destId="{5B33021F-6D1E-4C71-A788-20A037AB3E5A}" srcOrd="2" destOrd="0" parTransId="{75AB1452-9817-456C-9532-71036C83D04D}" sibTransId="{223AF0C6-FC89-4D9C-96F5-9BD5D84170A7}"/>
    <dgm:cxn modelId="{C7319F28-64E3-497C-9764-D1D66F7F45AB}" type="presOf" srcId="{D91B4C0D-2F97-4AA8-8E61-820968677A90}" destId="{35735553-7F22-4563-8DA2-F4B35FF76301}" srcOrd="0" destOrd="0" presId="urn:microsoft.com/office/officeart/2005/8/layout/list1"/>
    <dgm:cxn modelId="{1D53ABDC-9D03-44C6-9A9E-E83BC3D0CE49}" srcId="{A198E4C8-9A28-4B71-930D-7D59D09425F7}" destId="{573DE03C-DD4D-4CA5-97C6-AC6E4DDCFBC6}" srcOrd="0" destOrd="0" parTransId="{349A144C-7B3E-4AA6-883E-23B52A3F1270}" sibTransId="{F3D2AC66-9C35-418D-85A1-E28EABDFA459}"/>
    <dgm:cxn modelId="{48FF44F0-6ABF-4041-9A64-6CBCF3917469}" type="presOf" srcId="{15F7EF7E-91FE-434F-9F2E-DE10F2D1000D}" destId="{5AE6EE28-845B-4894-A50E-F31AE77BA204}" srcOrd="0" destOrd="0" presId="urn:microsoft.com/office/officeart/2005/8/layout/list1"/>
    <dgm:cxn modelId="{2A23E235-829C-482D-B022-B83A20FB2D55}" srcId="{5B33021F-6D1E-4C71-A788-20A037AB3E5A}" destId="{FED9976B-8D8A-4F87-8F8F-36E5C6D4D904}" srcOrd="2" destOrd="0" parTransId="{24932243-89A1-4D25-870B-4DE12CF90B81}" sibTransId="{EB100E0B-5A68-4739-9480-5AD7562D4CA5}"/>
    <dgm:cxn modelId="{31BB263E-0797-4C45-B0EF-A0B26A2C3575}" type="presOf" srcId="{15F7EF7E-91FE-434F-9F2E-DE10F2D1000D}" destId="{33E58528-8275-4120-83BA-D577ADA8EC18}" srcOrd="1" destOrd="0" presId="urn:microsoft.com/office/officeart/2005/8/layout/list1"/>
    <dgm:cxn modelId="{E92F5174-F2E4-4FA6-AB96-6E768DD95444}" type="presOf" srcId="{573DE03C-DD4D-4CA5-97C6-AC6E4DDCFBC6}" destId="{03A73526-D3E7-4C13-B2E6-7135F4AA6FE8}" srcOrd="0" destOrd="0" presId="urn:microsoft.com/office/officeart/2005/8/layout/list1"/>
    <dgm:cxn modelId="{07643D78-6A33-4597-9CEF-D2136DBBF2B0}" srcId="{A198E4C8-9A28-4B71-930D-7D59D09425F7}" destId="{9813B56F-5DF7-477B-81AD-F617823FB082}" srcOrd="1" destOrd="0" parTransId="{373FAF67-AE07-40F5-A4FE-64EC354D8EDF}" sibTransId="{A56C20EE-035A-489F-9DF9-5D5F05AE3335}"/>
    <dgm:cxn modelId="{F889B77B-1EA9-44C3-8EE5-A3FBDDF5C8CD}" type="presOf" srcId="{0F202201-54C3-4036-B292-172258C12368}" destId="{AD5C5F47-1779-4126-A3A0-07B0A3F356F9}" srcOrd="0" destOrd="0" presId="urn:microsoft.com/office/officeart/2005/8/layout/list1"/>
    <dgm:cxn modelId="{34B7A8F7-16C5-484E-9717-397FD0EBA65E}" srcId="{074BDC85-D921-43DF-9C9C-A8475260C74E}" destId="{2B6CEBB7-CCE0-4908-9B0C-F200BB7933D3}" srcOrd="1" destOrd="0" parTransId="{F7846950-E0CF-46B8-A5E4-0847BF8A49CC}" sibTransId="{35EE6058-24F9-4740-8562-C503EF59A6E1}"/>
    <dgm:cxn modelId="{181D87B7-1BE4-4C7C-848B-9E76A0D74259}" srcId="{074BDC85-D921-43DF-9C9C-A8475260C74E}" destId="{0F202201-54C3-4036-B292-172258C12368}" srcOrd="4" destOrd="0" parTransId="{6309D272-2020-4B68-8249-93039232C41A}" sibTransId="{6F1D0E72-0ABB-4EA3-8846-9BE0980B2751}"/>
    <dgm:cxn modelId="{3AED768D-C3C7-4FC6-BEEA-2938F3A2BEB9}" srcId="{5B33021F-6D1E-4C71-A788-20A037AB3E5A}" destId="{8ACF7D9D-5F1E-4927-82B7-801DAE04BBF7}" srcOrd="3" destOrd="0" parTransId="{E6D015B7-D2A9-49AE-BA77-28B2B8271AF7}" sibTransId="{5CE0DCFD-FEAD-468F-854D-29F4F89AD446}"/>
    <dgm:cxn modelId="{55871708-EC21-4C9B-8B86-9F29203206B2}" srcId="{074BDC85-D921-43DF-9C9C-A8475260C74E}" destId="{2BD67164-5128-470E-B65D-AC9DFE7347F6}" srcOrd="0" destOrd="0" parTransId="{A5C15289-0BE9-4ED7-B16E-C02D3C60C945}" sibTransId="{26C0D143-73BB-4A06-969A-9C5FA8717B8F}"/>
    <dgm:cxn modelId="{0D084453-550E-46F9-BE54-D5BF0576E52B}" type="presOf" srcId="{2B6CEBB7-CCE0-4908-9B0C-F200BB7933D3}" destId="{DA2EA131-94FA-4296-8BC5-B77A286D0860}" srcOrd="0" destOrd="0" presId="urn:microsoft.com/office/officeart/2005/8/layout/list1"/>
    <dgm:cxn modelId="{70A89FAF-D189-49CA-A89F-36F68D153905}" type="presOf" srcId="{A198E4C8-9A28-4B71-930D-7D59D09425F7}" destId="{AB6F5E37-BA8B-4698-B258-377D7D2A717E}" srcOrd="0" destOrd="0" presId="urn:microsoft.com/office/officeart/2005/8/layout/list1"/>
    <dgm:cxn modelId="{E86B618A-DF7E-44AB-9610-CAB52C05EBA1}" srcId="{5B33021F-6D1E-4C71-A788-20A037AB3E5A}" destId="{853984CB-4AAA-4849-BE33-244516FD4864}" srcOrd="1" destOrd="0" parTransId="{6347BFD3-65D0-40E3-A309-4C1BA6737D35}" sibTransId="{E5829A88-E232-4CCA-885A-B9EFE51A7713}"/>
    <dgm:cxn modelId="{6FD15A1A-1436-4F57-8E6B-63D21764ABBB}" type="presOf" srcId="{853984CB-4AAA-4849-BE33-244516FD4864}" destId="{6BDBA100-D193-42A7-9D72-D646D3D3978E}" srcOrd="0" destOrd="1" presId="urn:microsoft.com/office/officeart/2005/8/layout/list1"/>
    <dgm:cxn modelId="{1424112A-280F-4D9F-B85B-E56FF7741ACE}" type="presOf" srcId="{5B33021F-6D1E-4C71-A788-20A037AB3E5A}" destId="{1168B704-F4D7-4B5E-B722-8300F3C33214}" srcOrd="1" destOrd="0" presId="urn:microsoft.com/office/officeart/2005/8/layout/list1"/>
    <dgm:cxn modelId="{BC7E84A2-2331-46F4-9B85-E61CC28E65BF}" srcId="{15F7EF7E-91FE-434F-9F2E-DE10F2D1000D}" destId="{82741BA8-2D23-4441-B211-65B1E0556C80}" srcOrd="0" destOrd="0" parTransId="{647E26CD-B9E7-4F1D-A1FF-B6CC5DFF4E38}" sibTransId="{78EECEE2-C854-49E1-8512-CD84EEDEED00}"/>
    <dgm:cxn modelId="{734AB46A-1068-437D-98BC-4E60C164177E}" type="presOf" srcId="{7EDFD6DC-4D2E-4380-94CB-E2E70A502FE4}" destId="{8BC6D394-81C3-4111-BDEE-0E11E8C974B0}" srcOrd="0" destOrd="0" presId="urn:microsoft.com/office/officeart/2005/8/layout/list1"/>
    <dgm:cxn modelId="{AD73BD4A-21DF-461D-8BA3-F9A71485296D}" type="presOf" srcId="{188413CE-80CE-44E4-9591-20D51122F650}" destId="{68E91DAE-5836-4C7E-9328-5C7790579A3D}" srcOrd="0" destOrd="0" presId="urn:microsoft.com/office/officeart/2005/8/layout/list1"/>
    <dgm:cxn modelId="{538EAE9E-4EF9-4CE1-971A-75B6A0F9B8D7}" srcId="{BDEDCC21-595E-4D70-AB77-95BC0D0B2E1E}" destId="{87002A3F-BADA-4616-8989-22AFB754BF42}" srcOrd="1" destOrd="0" parTransId="{9022B3F4-1214-4222-B664-0E9BF73A8D7D}" sibTransId="{7E9899ED-4A09-4ECF-BE12-5EEC3E203DBC}"/>
    <dgm:cxn modelId="{E63071B1-5F71-4B25-A905-7E87440B43D1}" type="presOf" srcId="{2B6CEBB7-CCE0-4908-9B0C-F200BB7933D3}" destId="{6EAB659B-302F-4217-BB5B-5A2FC065D1E8}" srcOrd="1" destOrd="0" presId="urn:microsoft.com/office/officeart/2005/8/layout/list1"/>
    <dgm:cxn modelId="{9B8C06C1-DAD5-44C1-A167-D7C64E5933F6}" srcId="{2BD67164-5128-470E-B65D-AC9DFE7347F6}" destId="{D91B4C0D-2F97-4AA8-8E61-820968677A90}" srcOrd="0" destOrd="0" parTransId="{0B7F51EF-3AB9-4B00-A2DC-A8C9D957B07E}" sibTransId="{8230FDBC-13E4-41AC-B6B8-AE52B0ABB8FC}"/>
    <dgm:cxn modelId="{387F3D1B-FCB3-43A2-8319-6245D2929081}" srcId="{2B6CEBB7-CCE0-4908-9B0C-F200BB7933D3}" destId="{389DCA14-3682-42CF-A815-7C989D39CE5F}" srcOrd="0" destOrd="0" parTransId="{58BC0A32-07E6-432E-82BA-2E6FBA9DE1E3}" sibTransId="{5ED7AAA1-DDC8-469E-B00A-2482EC829BF8}"/>
    <dgm:cxn modelId="{B7D29F83-1A91-4B62-B640-EEFDF61B9C58}" srcId="{0F202201-54C3-4036-B292-172258C12368}" destId="{188413CE-80CE-44E4-9591-20D51122F650}" srcOrd="0" destOrd="0" parTransId="{7BF3B670-DC43-4DF6-9429-4628B3192977}" sibTransId="{C6D4796A-66C8-437E-8C66-DD32BF6C0C65}"/>
    <dgm:cxn modelId="{7C7A9515-4B5E-4CA8-BF82-818708D0E75F}" srcId="{0F202201-54C3-4036-B292-172258C12368}" destId="{C6AB1560-E74C-42B6-BCE3-390CA2C2B10F}" srcOrd="1" destOrd="0" parTransId="{2309FA4D-BAA6-4691-8E8F-D6226D4F2791}" sibTransId="{96B611A5-C1D0-4FAC-BF32-8CAAB123516F}"/>
    <dgm:cxn modelId="{B884B6B8-48FE-4F79-8390-062B9943459C}" type="presOf" srcId="{BDEDCC21-595E-4D70-AB77-95BC0D0B2E1E}" destId="{3451A5A8-0920-4EB8-A178-6189D49C5A99}" srcOrd="1" destOrd="0" presId="urn:microsoft.com/office/officeart/2005/8/layout/list1"/>
    <dgm:cxn modelId="{DBA9BDAC-B3B1-427D-B1FA-3BDF7F89C986}" type="presOf" srcId="{8ACF7D9D-5F1E-4927-82B7-801DAE04BBF7}" destId="{6BDBA100-D193-42A7-9D72-D646D3D3978E}" srcOrd="0" destOrd="3" presId="urn:microsoft.com/office/officeart/2005/8/layout/list1"/>
    <dgm:cxn modelId="{B8C2EB59-C715-4E2A-873D-C63FC4A2449D}" type="presParOf" srcId="{BF0F7D7E-58E1-4085-A4C0-69CC789B04C8}" destId="{DD2C44B6-4233-4222-A6CE-31415F7210AA}" srcOrd="0" destOrd="0" presId="urn:microsoft.com/office/officeart/2005/8/layout/list1"/>
    <dgm:cxn modelId="{3F117C2D-BEB0-4997-85E1-23702F361D5C}" type="presParOf" srcId="{DD2C44B6-4233-4222-A6CE-31415F7210AA}" destId="{5F209EED-7C46-4F63-9EA8-AADF452BFDFD}" srcOrd="0" destOrd="0" presId="urn:microsoft.com/office/officeart/2005/8/layout/list1"/>
    <dgm:cxn modelId="{A8EB5C6F-CCEE-4BAF-9BED-AFFF9E709470}" type="presParOf" srcId="{DD2C44B6-4233-4222-A6CE-31415F7210AA}" destId="{FB951B94-F8FD-4153-BC4C-8C6816BD8816}" srcOrd="1" destOrd="0" presId="urn:microsoft.com/office/officeart/2005/8/layout/list1"/>
    <dgm:cxn modelId="{6D21091C-B932-4E09-A9B9-1CD21DEC355C}" type="presParOf" srcId="{BF0F7D7E-58E1-4085-A4C0-69CC789B04C8}" destId="{8E9B0B59-D03B-4F6B-BBE8-18409E9BF9E6}" srcOrd="1" destOrd="0" presId="urn:microsoft.com/office/officeart/2005/8/layout/list1"/>
    <dgm:cxn modelId="{17131F59-1AA3-4C9C-AA9F-073AE6903B6F}" type="presParOf" srcId="{BF0F7D7E-58E1-4085-A4C0-69CC789B04C8}" destId="{35735553-7F22-4563-8DA2-F4B35FF76301}" srcOrd="2" destOrd="0" presId="urn:microsoft.com/office/officeart/2005/8/layout/list1"/>
    <dgm:cxn modelId="{6F57E277-61E6-4972-877F-19A68123E09C}" type="presParOf" srcId="{BF0F7D7E-58E1-4085-A4C0-69CC789B04C8}" destId="{E06EDA34-E2D3-49A6-B442-7A7B5AC0F22A}" srcOrd="3" destOrd="0" presId="urn:microsoft.com/office/officeart/2005/8/layout/list1"/>
    <dgm:cxn modelId="{F19AA401-BFF7-41D1-95A0-32BAA836B1EE}" type="presParOf" srcId="{BF0F7D7E-58E1-4085-A4C0-69CC789B04C8}" destId="{FEA5CBA7-E6AB-4125-81A6-58380ED948EE}" srcOrd="4" destOrd="0" presId="urn:microsoft.com/office/officeart/2005/8/layout/list1"/>
    <dgm:cxn modelId="{93B7A9BA-47D2-4A39-B4C3-35434D7D292B}" type="presParOf" srcId="{FEA5CBA7-E6AB-4125-81A6-58380ED948EE}" destId="{DA2EA131-94FA-4296-8BC5-B77A286D0860}" srcOrd="0" destOrd="0" presId="urn:microsoft.com/office/officeart/2005/8/layout/list1"/>
    <dgm:cxn modelId="{8A3165CA-90C9-482A-BF8A-36EBE12D0A63}" type="presParOf" srcId="{FEA5CBA7-E6AB-4125-81A6-58380ED948EE}" destId="{6EAB659B-302F-4217-BB5B-5A2FC065D1E8}" srcOrd="1" destOrd="0" presId="urn:microsoft.com/office/officeart/2005/8/layout/list1"/>
    <dgm:cxn modelId="{C316927C-29F7-4E49-A236-871D42EADC15}" type="presParOf" srcId="{BF0F7D7E-58E1-4085-A4C0-69CC789B04C8}" destId="{054658C2-7518-4800-A198-FC26E2832FC6}" srcOrd="5" destOrd="0" presId="urn:microsoft.com/office/officeart/2005/8/layout/list1"/>
    <dgm:cxn modelId="{4022CAAD-B4D5-442C-BFAF-81EA6FE6422F}" type="presParOf" srcId="{BF0F7D7E-58E1-4085-A4C0-69CC789B04C8}" destId="{AED87453-0EEC-481C-BF98-8E48C3091AAF}" srcOrd="6" destOrd="0" presId="urn:microsoft.com/office/officeart/2005/8/layout/list1"/>
    <dgm:cxn modelId="{186B80DA-7077-4624-B457-CFEC5D47A32B}" type="presParOf" srcId="{BF0F7D7E-58E1-4085-A4C0-69CC789B04C8}" destId="{3583B797-6ECE-4F5F-BB53-FEE782038919}" srcOrd="7" destOrd="0" presId="urn:microsoft.com/office/officeart/2005/8/layout/list1"/>
    <dgm:cxn modelId="{FE66769D-7155-4D8C-BD16-781AFBB15619}" type="presParOf" srcId="{BF0F7D7E-58E1-4085-A4C0-69CC789B04C8}" destId="{503CB4A7-EA6C-4D72-BF3E-0FF9F888762C}" srcOrd="8" destOrd="0" presId="urn:microsoft.com/office/officeart/2005/8/layout/list1"/>
    <dgm:cxn modelId="{558E1573-1136-479E-8C80-55744B273C37}" type="presParOf" srcId="{503CB4A7-EA6C-4D72-BF3E-0FF9F888762C}" destId="{B41ECACC-C578-4DB6-8C59-1B980B29C767}" srcOrd="0" destOrd="0" presId="urn:microsoft.com/office/officeart/2005/8/layout/list1"/>
    <dgm:cxn modelId="{20356AFC-C3BA-4C4A-A47A-6F590A34E853}" type="presParOf" srcId="{503CB4A7-EA6C-4D72-BF3E-0FF9F888762C}" destId="{1168B704-F4D7-4B5E-B722-8300F3C33214}" srcOrd="1" destOrd="0" presId="urn:microsoft.com/office/officeart/2005/8/layout/list1"/>
    <dgm:cxn modelId="{CFABB40C-372F-4ECB-B381-3E67C47EA7C9}" type="presParOf" srcId="{BF0F7D7E-58E1-4085-A4C0-69CC789B04C8}" destId="{7B2F02FF-E2B6-4D9F-8C42-A0668CD996EC}" srcOrd="9" destOrd="0" presId="urn:microsoft.com/office/officeart/2005/8/layout/list1"/>
    <dgm:cxn modelId="{BCBDD7B8-7A71-4574-A7E1-A8C1C1F61649}" type="presParOf" srcId="{BF0F7D7E-58E1-4085-A4C0-69CC789B04C8}" destId="{6BDBA100-D193-42A7-9D72-D646D3D3978E}" srcOrd="10" destOrd="0" presId="urn:microsoft.com/office/officeart/2005/8/layout/list1"/>
    <dgm:cxn modelId="{F99C9819-13B6-49EC-8927-F60E84736E6D}" type="presParOf" srcId="{BF0F7D7E-58E1-4085-A4C0-69CC789B04C8}" destId="{CB9044C1-8337-431F-871B-6F1387B03D04}" srcOrd="11" destOrd="0" presId="urn:microsoft.com/office/officeart/2005/8/layout/list1"/>
    <dgm:cxn modelId="{E5315CB4-105D-4839-AADD-959767CCDBC5}" type="presParOf" srcId="{BF0F7D7E-58E1-4085-A4C0-69CC789B04C8}" destId="{BB97E061-7A53-4442-A2FC-E183AB5B4EC0}" srcOrd="12" destOrd="0" presId="urn:microsoft.com/office/officeart/2005/8/layout/list1"/>
    <dgm:cxn modelId="{8970E92A-AD40-46FA-B6D7-D80F6D8D7F84}" type="presParOf" srcId="{BB97E061-7A53-4442-A2FC-E183AB5B4EC0}" destId="{5AE6EE28-845B-4894-A50E-F31AE77BA204}" srcOrd="0" destOrd="0" presId="urn:microsoft.com/office/officeart/2005/8/layout/list1"/>
    <dgm:cxn modelId="{6D1B5DD5-A11A-42FF-B3A0-64B2AA6A08E6}" type="presParOf" srcId="{BB97E061-7A53-4442-A2FC-E183AB5B4EC0}" destId="{33E58528-8275-4120-83BA-D577ADA8EC18}" srcOrd="1" destOrd="0" presId="urn:microsoft.com/office/officeart/2005/8/layout/list1"/>
    <dgm:cxn modelId="{0A3C8763-00E2-4432-896C-19844E376C3F}" type="presParOf" srcId="{BF0F7D7E-58E1-4085-A4C0-69CC789B04C8}" destId="{9665643E-38DF-40EE-86A4-CB34725EFF75}" srcOrd="13" destOrd="0" presId="urn:microsoft.com/office/officeart/2005/8/layout/list1"/>
    <dgm:cxn modelId="{F3E13A35-A0A0-4F7C-B9E8-4DDA16A7BCDE}" type="presParOf" srcId="{BF0F7D7E-58E1-4085-A4C0-69CC789B04C8}" destId="{D471F3AA-21C9-4D7D-A0BE-89F790ABFAAD}" srcOrd="14" destOrd="0" presId="urn:microsoft.com/office/officeart/2005/8/layout/list1"/>
    <dgm:cxn modelId="{2DD0539B-C74F-442E-803C-CE683C7E0C81}" type="presParOf" srcId="{BF0F7D7E-58E1-4085-A4C0-69CC789B04C8}" destId="{28C01591-2FFA-454F-9938-55F32ADABCAB}" srcOrd="15" destOrd="0" presId="urn:microsoft.com/office/officeart/2005/8/layout/list1"/>
    <dgm:cxn modelId="{78B58010-9E16-4C0A-B4B1-960B46CCDA01}" type="presParOf" srcId="{BF0F7D7E-58E1-4085-A4C0-69CC789B04C8}" destId="{CF5CE33B-39A2-4EF4-B714-4781417D9530}" srcOrd="16" destOrd="0" presId="urn:microsoft.com/office/officeart/2005/8/layout/list1"/>
    <dgm:cxn modelId="{BE9046BE-8E64-46E7-BED1-6DE5A7D27051}" type="presParOf" srcId="{CF5CE33B-39A2-4EF4-B714-4781417D9530}" destId="{AD5C5F47-1779-4126-A3A0-07B0A3F356F9}" srcOrd="0" destOrd="0" presId="urn:microsoft.com/office/officeart/2005/8/layout/list1"/>
    <dgm:cxn modelId="{0C27A8A5-B591-4FA2-AC59-7AD715374BFE}" type="presParOf" srcId="{CF5CE33B-39A2-4EF4-B714-4781417D9530}" destId="{159AA044-6970-486A-A60B-26ED1E7FFEB6}" srcOrd="1" destOrd="0" presId="urn:microsoft.com/office/officeart/2005/8/layout/list1"/>
    <dgm:cxn modelId="{70AC259D-D08E-4EC6-BC57-998699603439}" type="presParOf" srcId="{BF0F7D7E-58E1-4085-A4C0-69CC789B04C8}" destId="{6E737A67-AF45-40EB-A4F6-7DD97DE7BB20}" srcOrd="17" destOrd="0" presId="urn:microsoft.com/office/officeart/2005/8/layout/list1"/>
    <dgm:cxn modelId="{1B342378-7F17-4BDE-A63A-D80C87F381E1}" type="presParOf" srcId="{BF0F7D7E-58E1-4085-A4C0-69CC789B04C8}" destId="{68E91DAE-5836-4C7E-9328-5C7790579A3D}" srcOrd="18" destOrd="0" presId="urn:microsoft.com/office/officeart/2005/8/layout/list1"/>
    <dgm:cxn modelId="{BB19DEAD-F6F1-4BFA-91C9-722453AD310D}" type="presParOf" srcId="{BF0F7D7E-58E1-4085-A4C0-69CC789B04C8}" destId="{2E04523B-42E4-4FA4-AE17-BBE97A77AFF2}" srcOrd="19" destOrd="0" presId="urn:microsoft.com/office/officeart/2005/8/layout/list1"/>
    <dgm:cxn modelId="{03923F81-FF07-4CE0-B7A7-9313E7047B8B}" type="presParOf" srcId="{BF0F7D7E-58E1-4085-A4C0-69CC789B04C8}" destId="{55FA3ACE-819F-4999-80EB-E246CB7A88AD}" srcOrd="20" destOrd="0" presId="urn:microsoft.com/office/officeart/2005/8/layout/list1"/>
    <dgm:cxn modelId="{7597752A-9B20-4A62-A403-E4F4906F85B6}" type="presParOf" srcId="{55FA3ACE-819F-4999-80EB-E246CB7A88AD}" destId="{84E94AE6-99BF-4823-90F7-949863BBB126}" srcOrd="0" destOrd="0" presId="urn:microsoft.com/office/officeart/2005/8/layout/list1"/>
    <dgm:cxn modelId="{243C7E3C-CC01-43CF-9DE3-040A48465989}" type="presParOf" srcId="{55FA3ACE-819F-4999-80EB-E246CB7A88AD}" destId="{3451A5A8-0920-4EB8-A178-6189D49C5A99}" srcOrd="1" destOrd="0" presId="urn:microsoft.com/office/officeart/2005/8/layout/list1"/>
    <dgm:cxn modelId="{ADA28B1E-01AB-434D-B5B8-C58B0B6616F5}" type="presParOf" srcId="{BF0F7D7E-58E1-4085-A4C0-69CC789B04C8}" destId="{F6E9803E-0074-47D7-812D-74B21A05BD56}" srcOrd="21" destOrd="0" presId="urn:microsoft.com/office/officeart/2005/8/layout/list1"/>
    <dgm:cxn modelId="{10964D46-EEAB-4FD4-8E63-05294A2B76B7}" type="presParOf" srcId="{BF0F7D7E-58E1-4085-A4C0-69CC789B04C8}" destId="{8BC6D394-81C3-4111-BDEE-0E11E8C974B0}" srcOrd="22" destOrd="0" presId="urn:microsoft.com/office/officeart/2005/8/layout/list1"/>
    <dgm:cxn modelId="{33CB779C-16C3-483E-BF26-18B713967BB5}" type="presParOf" srcId="{BF0F7D7E-58E1-4085-A4C0-69CC789B04C8}" destId="{B7F49166-153D-4435-8132-32E34F42E8DE}" srcOrd="23" destOrd="0" presId="urn:microsoft.com/office/officeart/2005/8/layout/list1"/>
    <dgm:cxn modelId="{292CEBB5-6D43-4B56-80C9-25768DC029DD}" type="presParOf" srcId="{BF0F7D7E-58E1-4085-A4C0-69CC789B04C8}" destId="{CAC9304C-26CA-4711-B1FB-8E6779092230}" srcOrd="24" destOrd="0" presId="urn:microsoft.com/office/officeart/2005/8/layout/list1"/>
    <dgm:cxn modelId="{653B11E5-D1B1-4AA8-825F-DFADD3A09475}" type="presParOf" srcId="{CAC9304C-26CA-4711-B1FB-8E6779092230}" destId="{AB6F5E37-BA8B-4698-B258-377D7D2A717E}" srcOrd="0" destOrd="0" presId="urn:microsoft.com/office/officeart/2005/8/layout/list1"/>
    <dgm:cxn modelId="{2509AF2A-BFDD-4587-81CD-E0F4965866F8}" type="presParOf" srcId="{CAC9304C-26CA-4711-B1FB-8E6779092230}" destId="{619ED464-7725-445F-90C2-3958E6A0419A}" srcOrd="1" destOrd="0" presId="urn:microsoft.com/office/officeart/2005/8/layout/list1"/>
    <dgm:cxn modelId="{D11E10D7-EF5E-4FF0-A03E-029BE0038EAC}" type="presParOf" srcId="{BF0F7D7E-58E1-4085-A4C0-69CC789B04C8}" destId="{F561D4CC-95B8-4FCF-A126-F8EBE63BFD5E}" srcOrd="25" destOrd="0" presId="urn:microsoft.com/office/officeart/2005/8/layout/list1"/>
    <dgm:cxn modelId="{3E7E7A41-A6F4-4430-AFF7-5C6D3891496C}" type="presParOf" srcId="{BF0F7D7E-58E1-4085-A4C0-69CC789B04C8}" destId="{03A73526-D3E7-4C13-B2E6-7135F4AA6FE8}" srcOrd="26"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D11E4A-A847-417F-8A16-3A94087964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AACDEC6A-3CD6-4674-B982-B03DC3F0847E}">
      <dgm:prSet phldrT="[Text]"/>
      <dgm:spPr/>
      <dgm:t>
        <a:bodyPr/>
        <a:lstStyle/>
        <a:p>
          <a:r>
            <a:rPr lang="de-DE" dirty="0" smtClean="0"/>
            <a:t>EventMemory Type 1</a:t>
          </a:r>
          <a:endParaRPr lang="de-DE" dirty="0"/>
        </a:p>
      </dgm:t>
    </dgm:pt>
    <dgm:pt modelId="{6F4C1502-7C23-4C06-9460-D5DFA66DBBF5}" type="parTrans" cxnId="{B9F8AFCF-22B6-4E8A-9D58-F9A055739C51}">
      <dgm:prSet/>
      <dgm:spPr/>
      <dgm:t>
        <a:bodyPr/>
        <a:lstStyle/>
        <a:p>
          <a:endParaRPr lang="de-DE"/>
        </a:p>
      </dgm:t>
    </dgm:pt>
    <dgm:pt modelId="{ED796664-8B4F-43EA-88E3-129F9E8178D1}" type="sibTrans" cxnId="{B9F8AFCF-22B6-4E8A-9D58-F9A055739C51}">
      <dgm:prSet/>
      <dgm:spPr/>
      <dgm:t>
        <a:bodyPr/>
        <a:lstStyle/>
        <a:p>
          <a:endParaRPr lang="de-DE"/>
        </a:p>
      </dgm:t>
    </dgm:pt>
    <dgm:pt modelId="{2AAE0741-0849-40CB-BFE7-86F67976D6D1}">
      <dgm:prSet phldrT="[Text]"/>
      <dgm:spPr/>
      <dgm:t>
        <a:bodyPr/>
        <a:lstStyle/>
        <a:p>
          <a:r>
            <a:rPr lang="de-DE" dirty="0" smtClean="0"/>
            <a:t>Event 1,3 (Dtc1)</a:t>
          </a:r>
          <a:endParaRPr lang="de-DE" dirty="0"/>
        </a:p>
      </dgm:t>
    </dgm:pt>
    <dgm:pt modelId="{1A648F32-7AA3-465F-A0DA-A62F06CEF7E8}" type="parTrans" cxnId="{B36A5AC2-9860-4CA9-BCF0-9E884129307E}">
      <dgm:prSet/>
      <dgm:spPr/>
      <dgm:t>
        <a:bodyPr/>
        <a:lstStyle/>
        <a:p>
          <a:endParaRPr lang="de-DE"/>
        </a:p>
      </dgm:t>
    </dgm:pt>
    <dgm:pt modelId="{6C489C07-189D-46DC-9931-1C4A37120024}" type="sibTrans" cxnId="{B36A5AC2-9860-4CA9-BCF0-9E884129307E}">
      <dgm:prSet/>
      <dgm:spPr/>
      <dgm:t>
        <a:bodyPr/>
        <a:lstStyle/>
        <a:p>
          <a:endParaRPr lang="de-DE"/>
        </a:p>
      </dgm:t>
    </dgm:pt>
    <dgm:pt modelId="{A318ED63-988C-4B6A-A470-266044AF8C4F}">
      <dgm:prSet phldrT="[Text]"/>
      <dgm:spPr/>
      <dgm:t>
        <a:bodyPr/>
        <a:lstStyle/>
        <a:p>
          <a:r>
            <a:rPr lang="de-DE" dirty="0" smtClean="0"/>
            <a:t>Event 2    (Dtc2)</a:t>
          </a:r>
          <a:endParaRPr lang="de-DE" dirty="0"/>
        </a:p>
      </dgm:t>
    </dgm:pt>
    <dgm:pt modelId="{59A91F5D-CE37-48E2-A663-27E6C2757950}" type="parTrans" cxnId="{84DAF2F3-5F24-4562-951E-A32C7E40A6DA}">
      <dgm:prSet/>
      <dgm:spPr/>
      <dgm:t>
        <a:bodyPr/>
        <a:lstStyle/>
        <a:p>
          <a:endParaRPr lang="de-DE"/>
        </a:p>
      </dgm:t>
    </dgm:pt>
    <dgm:pt modelId="{FC7058E7-61CF-4C4D-B9D9-83F0B10A7D4F}" type="sibTrans" cxnId="{84DAF2F3-5F24-4562-951E-A32C7E40A6DA}">
      <dgm:prSet/>
      <dgm:spPr/>
      <dgm:t>
        <a:bodyPr/>
        <a:lstStyle/>
        <a:p>
          <a:endParaRPr lang="de-DE"/>
        </a:p>
      </dgm:t>
    </dgm:pt>
    <dgm:pt modelId="{4BCF2BB0-2F27-410D-B3B9-4BDDD7E6C45B}">
      <dgm:prSet phldrT="[Text]"/>
      <dgm:spPr/>
      <dgm:t>
        <a:bodyPr/>
        <a:lstStyle/>
        <a:p>
          <a:r>
            <a:rPr lang="de-DE" dirty="0" smtClean="0"/>
            <a:t>EventMemory Type 2</a:t>
          </a:r>
          <a:endParaRPr lang="de-DE" dirty="0"/>
        </a:p>
      </dgm:t>
    </dgm:pt>
    <dgm:pt modelId="{5918380E-7EF8-47F5-9447-D2E75972514C}" type="parTrans" cxnId="{036F3563-4B14-4D8D-9F33-C63A7EB1BC77}">
      <dgm:prSet/>
      <dgm:spPr/>
      <dgm:t>
        <a:bodyPr/>
        <a:lstStyle/>
        <a:p>
          <a:endParaRPr lang="de-DE"/>
        </a:p>
      </dgm:t>
    </dgm:pt>
    <dgm:pt modelId="{F24D14BD-DC84-4CE1-A8AD-BAF7BBD3F3AF}" type="sibTrans" cxnId="{036F3563-4B14-4D8D-9F33-C63A7EB1BC77}">
      <dgm:prSet/>
      <dgm:spPr/>
      <dgm:t>
        <a:bodyPr/>
        <a:lstStyle/>
        <a:p>
          <a:endParaRPr lang="de-DE"/>
        </a:p>
      </dgm:t>
    </dgm:pt>
    <dgm:pt modelId="{766FA61B-8721-41E0-AD71-5B997364A7D3}">
      <dgm:prSet phldrT="[Text]"/>
      <dgm:spPr/>
      <dgm:t>
        <a:bodyPr/>
        <a:lstStyle/>
        <a:p>
          <a:r>
            <a:rPr lang="de-DE" dirty="0" smtClean="0"/>
            <a:t>Event 1 (Dtc1)</a:t>
          </a:r>
          <a:endParaRPr lang="de-DE" dirty="0"/>
        </a:p>
      </dgm:t>
    </dgm:pt>
    <dgm:pt modelId="{1FF3C811-BA0D-411C-8A0F-C3A0EC096B06}" type="parTrans" cxnId="{435A2F63-185B-43DA-AA82-E4044565B8C1}">
      <dgm:prSet/>
      <dgm:spPr/>
      <dgm:t>
        <a:bodyPr/>
        <a:lstStyle/>
        <a:p>
          <a:endParaRPr lang="de-DE"/>
        </a:p>
      </dgm:t>
    </dgm:pt>
    <dgm:pt modelId="{4BE8C418-D7E7-4256-B92A-B429048FA3B2}" type="sibTrans" cxnId="{435A2F63-185B-43DA-AA82-E4044565B8C1}">
      <dgm:prSet/>
      <dgm:spPr/>
      <dgm:t>
        <a:bodyPr/>
        <a:lstStyle/>
        <a:p>
          <a:endParaRPr lang="de-DE"/>
        </a:p>
      </dgm:t>
    </dgm:pt>
    <dgm:pt modelId="{ED637D66-01A5-4AA6-ACC8-1D5BD222B3A9}">
      <dgm:prSet phldrT="[Text]"/>
      <dgm:spPr/>
      <dgm:t>
        <a:bodyPr/>
        <a:lstStyle/>
        <a:p>
          <a:r>
            <a:rPr lang="de-DE" dirty="0" smtClean="0"/>
            <a:t>Event 2 (Dtc2)</a:t>
          </a:r>
          <a:endParaRPr lang="de-DE" dirty="0"/>
        </a:p>
      </dgm:t>
    </dgm:pt>
    <dgm:pt modelId="{9A93A59F-8B9C-446E-B502-8310F3E582CB}" type="parTrans" cxnId="{2B284FE4-F4A5-47F1-9E9C-AD309D5194DF}">
      <dgm:prSet/>
      <dgm:spPr/>
      <dgm:t>
        <a:bodyPr/>
        <a:lstStyle/>
        <a:p>
          <a:endParaRPr lang="de-DE"/>
        </a:p>
      </dgm:t>
    </dgm:pt>
    <dgm:pt modelId="{E2CAC11C-A114-498C-B11E-47D3FB65AAC0}" type="sibTrans" cxnId="{2B284FE4-F4A5-47F1-9E9C-AD309D5194DF}">
      <dgm:prSet/>
      <dgm:spPr/>
      <dgm:t>
        <a:bodyPr/>
        <a:lstStyle/>
        <a:p>
          <a:endParaRPr lang="de-DE"/>
        </a:p>
      </dgm:t>
    </dgm:pt>
    <dgm:pt modelId="{72329353-D2A7-484D-BFB5-26AF3FFC6372}">
      <dgm:prSet phldrT="[Text]"/>
      <dgm:spPr/>
      <dgm:t>
        <a:bodyPr/>
        <a:lstStyle/>
        <a:p>
          <a:r>
            <a:rPr lang="de-DE" dirty="0" smtClean="0"/>
            <a:t>Empty</a:t>
          </a:r>
          <a:endParaRPr lang="de-DE" dirty="0"/>
        </a:p>
      </dgm:t>
    </dgm:pt>
    <dgm:pt modelId="{52DCB8DB-74B0-4400-AF37-4AD6F5AFD63C}" type="parTrans" cxnId="{C1C98F88-DCC3-4EDE-A6B1-86DEB70D534A}">
      <dgm:prSet/>
      <dgm:spPr/>
      <dgm:t>
        <a:bodyPr/>
        <a:lstStyle/>
        <a:p>
          <a:endParaRPr lang="de-DE"/>
        </a:p>
      </dgm:t>
    </dgm:pt>
    <dgm:pt modelId="{424BBDA2-6953-4579-9E2F-0311B207B6AC}" type="sibTrans" cxnId="{C1C98F88-DCC3-4EDE-A6B1-86DEB70D534A}">
      <dgm:prSet/>
      <dgm:spPr/>
      <dgm:t>
        <a:bodyPr/>
        <a:lstStyle/>
        <a:p>
          <a:endParaRPr lang="de-DE"/>
        </a:p>
      </dgm:t>
    </dgm:pt>
    <dgm:pt modelId="{9DA63130-1839-48A5-88A1-101B5F32A4C0}">
      <dgm:prSet phldrT="[Text]"/>
      <dgm:spPr/>
      <dgm:t>
        <a:bodyPr/>
        <a:lstStyle/>
        <a:p>
          <a:r>
            <a:rPr lang="de-DE" dirty="0" smtClean="0"/>
            <a:t>Event 3 (Dtc1)</a:t>
          </a:r>
          <a:endParaRPr lang="de-DE" dirty="0"/>
        </a:p>
      </dgm:t>
    </dgm:pt>
    <dgm:pt modelId="{AE0574A0-5421-445F-B4AE-4E2F5037BD5F}" type="parTrans" cxnId="{60D77060-1452-40E9-9863-401BA4875F89}">
      <dgm:prSet/>
      <dgm:spPr/>
      <dgm:t>
        <a:bodyPr/>
        <a:lstStyle/>
        <a:p>
          <a:endParaRPr lang="de-DE"/>
        </a:p>
      </dgm:t>
    </dgm:pt>
    <dgm:pt modelId="{736E00D2-9239-44C3-A995-4477589590BE}" type="sibTrans" cxnId="{60D77060-1452-40E9-9863-401BA4875F89}">
      <dgm:prSet/>
      <dgm:spPr/>
      <dgm:t>
        <a:bodyPr/>
        <a:lstStyle/>
        <a:p>
          <a:endParaRPr lang="de-DE"/>
        </a:p>
      </dgm:t>
    </dgm:pt>
    <dgm:pt modelId="{2A42275D-A782-4F29-8E92-4499F7028B08}">
      <dgm:prSet phldrT="[Text]"/>
      <dgm:spPr/>
      <dgm:t>
        <a:bodyPr/>
        <a:lstStyle/>
        <a:p>
          <a:r>
            <a:rPr lang="de-DE" dirty="0" smtClean="0"/>
            <a:t>Empty</a:t>
          </a:r>
          <a:endParaRPr lang="de-DE" dirty="0"/>
        </a:p>
      </dgm:t>
    </dgm:pt>
    <dgm:pt modelId="{21530220-D327-4C4A-BFFB-55F20F3625E2}" type="parTrans" cxnId="{71C6BE0D-CA91-4049-83EF-547D3EA803DC}">
      <dgm:prSet/>
      <dgm:spPr/>
      <dgm:t>
        <a:bodyPr/>
        <a:lstStyle/>
        <a:p>
          <a:endParaRPr lang="de-DE"/>
        </a:p>
      </dgm:t>
    </dgm:pt>
    <dgm:pt modelId="{E967F890-B641-4467-8096-01A68FC30CC9}" type="sibTrans" cxnId="{71C6BE0D-CA91-4049-83EF-547D3EA803DC}">
      <dgm:prSet/>
      <dgm:spPr/>
      <dgm:t>
        <a:bodyPr/>
        <a:lstStyle/>
        <a:p>
          <a:endParaRPr lang="de-DE"/>
        </a:p>
      </dgm:t>
    </dgm:pt>
    <dgm:pt modelId="{53CCCC49-6C7C-43D7-A5DB-8B821A72E2FF}">
      <dgm:prSet phldrT="[Text]"/>
      <dgm:spPr/>
      <dgm:t>
        <a:bodyPr/>
        <a:lstStyle/>
        <a:p>
          <a:r>
            <a:rPr lang="de-DE" dirty="0" smtClean="0"/>
            <a:t>Empty</a:t>
          </a:r>
          <a:endParaRPr lang="de-DE" dirty="0"/>
        </a:p>
      </dgm:t>
    </dgm:pt>
    <dgm:pt modelId="{262A7AE5-51AD-4E8B-B0E3-4FF167BA4AF6}" type="parTrans" cxnId="{C7D876B5-D86D-46EF-98F4-149BE0602B66}">
      <dgm:prSet/>
      <dgm:spPr/>
      <dgm:t>
        <a:bodyPr/>
        <a:lstStyle/>
        <a:p>
          <a:endParaRPr lang="de-DE"/>
        </a:p>
      </dgm:t>
    </dgm:pt>
    <dgm:pt modelId="{4A940850-FBA1-470F-A83D-04D8564DE0E9}" type="sibTrans" cxnId="{C7D876B5-D86D-46EF-98F4-149BE0602B66}">
      <dgm:prSet/>
      <dgm:spPr/>
      <dgm:t>
        <a:bodyPr/>
        <a:lstStyle/>
        <a:p>
          <a:endParaRPr lang="de-DE"/>
        </a:p>
      </dgm:t>
    </dgm:pt>
    <dgm:pt modelId="{C81EA2E8-AA82-4B46-9EFB-2B2406C626CC}" type="pres">
      <dgm:prSet presAssocID="{03D11E4A-A847-417F-8A16-3A94087964DF}" presName="Name0" presStyleCnt="0">
        <dgm:presLayoutVars>
          <dgm:dir/>
          <dgm:animLvl val="lvl"/>
          <dgm:resizeHandles val="exact"/>
        </dgm:presLayoutVars>
      </dgm:prSet>
      <dgm:spPr/>
      <dgm:t>
        <a:bodyPr/>
        <a:lstStyle/>
        <a:p>
          <a:endParaRPr lang="de-DE"/>
        </a:p>
      </dgm:t>
    </dgm:pt>
    <dgm:pt modelId="{C05639A0-C245-409D-B2BF-E3F5A41601F1}" type="pres">
      <dgm:prSet presAssocID="{AACDEC6A-3CD6-4674-B982-B03DC3F0847E}" presName="linNode" presStyleCnt="0"/>
      <dgm:spPr/>
      <dgm:t>
        <a:bodyPr/>
        <a:lstStyle/>
        <a:p>
          <a:endParaRPr lang="de-DE"/>
        </a:p>
      </dgm:t>
    </dgm:pt>
    <dgm:pt modelId="{EC654D58-8797-4E3F-A083-76A5C9AA2D61}" type="pres">
      <dgm:prSet presAssocID="{AACDEC6A-3CD6-4674-B982-B03DC3F0847E}" presName="parentText" presStyleLbl="node1" presStyleIdx="0" presStyleCnt="2" custScaleX="163689">
        <dgm:presLayoutVars>
          <dgm:chMax val="1"/>
          <dgm:bulletEnabled val="1"/>
        </dgm:presLayoutVars>
      </dgm:prSet>
      <dgm:spPr/>
      <dgm:t>
        <a:bodyPr/>
        <a:lstStyle/>
        <a:p>
          <a:endParaRPr lang="de-DE"/>
        </a:p>
      </dgm:t>
    </dgm:pt>
    <dgm:pt modelId="{AC8CC594-91D8-4C2E-AC64-907B72E70814}" type="pres">
      <dgm:prSet presAssocID="{AACDEC6A-3CD6-4674-B982-B03DC3F0847E}" presName="descendantText" presStyleLbl="alignAccFollowNode1" presStyleIdx="0" presStyleCnt="2">
        <dgm:presLayoutVars>
          <dgm:bulletEnabled val="1"/>
        </dgm:presLayoutVars>
      </dgm:prSet>
      <dgm:spPr/>
      <dgm:t>
        <a:bodyPr/>
        <a:lstStyle/>
        <a:p>
          <a:endParaRPr lang="de-DE"/>
        </a:p>
      </dgm:t>
    </dgm:pt>
    <dgm:pt modelId="{5A51E430-83E4-465B-A5EF-F5052597C5AD}" type="pres">
      <dgm:prSet presAssocID="{ED796664-8B4F-43EA-88E3-129F9E8178D1}" presName="sp" presStyleCnt="0"/>
      <dgm:spPr/>
      <dgm:t>
        <a:bodyPr/>
        <a:lstStyle/>
        <a:p>
          <a:endParaRPr lang="de-DE"/>
        </a:p>
      </dgm:t>
    </dgm:pt>
    <dgm:pt modelId="{826B2C58-18C0-4C72-96C1-93DA2C951D59}" type="pres">
      <dgm:prSet presAssocID="{4BCF2BB0-2F27-410D-B3B9-4BDDD7E6C45B}" presName="linNode" presStyleCnt="0"/>
      <dgm:spPr/>
      <dgm:t>
        <a:bodyPr/>
        <a:lstStyle/>
        <a:p>
          <a:endParaRPr lang="de-DE"/>
        </a:p>
      </dgm:t>
    </dgm:pt>
    <dgm:pt modelId="{B62B68F9-B830-4EB2-A5B0-DA88BB6514C7}" type="pres">
      <dgm:prSet presAssocID="{4BCF2BB0-2F27-410D-B3B9-4BDDD7E6C45B}" presName="parentText" presStyleLbl="node1" presStyleIdx="1" presStyleCnt="2" custScaleX="163689">
        <dgm:presLayoutVars>
          <dgm:chMax val="1"/>
          <dgm:bulletEnabled val="1"/>
        </dgm:presLayoutVars>
      </dgm:prSet>
      <dgm:spPr/>
      <dgm:t>
        <a:bodyPr/>
        <a:lstStyle/>
        <a:p>
          <a:endParaRPr lang="de-DE"/>
        </a:p>
      </dgm:t>
    </dgm:pt>
    <dgm:pt modelId="{E2C88EE1-0ED9-49DC-B131-11CD212636FF}" type="pres">
      <dgm:prSet presAssocID="{4BCF2BB0-2F27-410D-B3B9-4BDDD7E6C45B}" presName="descendantText" presStyleLbl="alignAccFollowNode1" presStyleIdx="1" presStyleCnt="2">
        <dgm:presLayoutVars>
          <dgm:bulletEnabled val="1"/>
        </dgm:presLayoutVars>
      </dgm:prSet>
      <dgm:spPr/>
      <dgm:t>
        <a:bodyPr/>
        <a:lstStyle/>
        <a:p>
          <a:endParaRPr lang="de-DE"/>
        </a:p>
      </dgm:t>
    </dgm:pt>
  </dgm:ptLst>
  <dgm:cxnLst>
    <dgm:cxn modelId="{435A2F63-185B-43DA-AA82-E4044565B8C1}" srcId="{4BCF2BB0-2F27-410D-B3B9-4BDDD7E6C45B}" destId="{766FA61B-8721-41E0-AD71-5B997364A7D3}" srcOrd="0" destOrd="0" parTransId="{1FF3C811-BA0D-411C-8A0F-C3A0EC096B06}" sibTransId="{4BE8C418-D7E7-4256-B92A-B429048FA3B2}"/>
    <dgm:cxn modelId="{3111EB6D-87F6-4C08-B220-0170D28BACE8}" type="presOf" srcId="{72329353-D2A7-484D-BFB5-26AF3FFC6372}" destId="{AC8CC594-91D8-4C2E-AC64-907B72E70814}" srcOrd="0" destOrd="2" presId="urn:microsoft.com/office/officeart/2005/8/layout/vList5"/>
    <dgm:cxn modelId="{84DAF2F3-5F24-4562-951E-A32C7E40A6DA}" srcId="{AACDEC6A-3CD6-4674-B982-B03DC3F0847E}" destId="{A318ED63-988C-4B6A-A470-266044AF8C4F}" srcOrd="1" destOrd="0" parTransId="{59A91F5D-CE37-48E2-A663-27E6C2757950}" sibTransId="{FC7058E7-61CF-4C4D-B9D9-83F0B10A7D4F}"/>
    <dgm:cxn modelId="{C617A974-EAE7-441E-A5CD-535E6ED6AE21}" type="presOf" srcId="{A318ED63-988C-4B6A-A470-266044AF8C4F}" destId="{AC8CC594-91D8-4C2E-AC64-907B72E70814}" srcOrd="0" destOrd="1" presId="urn:microsoft.com/office/officeart/2005/8/layout/vList5"/>
    <dgm:cxn modelId="{60D77060-1452-40E9-9863-401BA4875F89}" srcId="{4BCF2BB0-2F27-410D-B3B9-4BDDD7E6C45B}" destId="{9DA63130-1839-48A5-88A1-101B5F32A4C0}" srcOrd="2" destOrd="0" parTransId="{AE0574A0-5421-445F-B4AE-4E2F5037BD5F}" sibTransId="{736E00D2-9239-44C3-A995-4477589590BE}"/>
    <dgm:cxn modelId="{9C29A70A-9CEF-4222-A8FE-D1D372CD0272}" type="presOf" srcId="{2AAE0741-0849-40CB-BFE7-86F67976D6D1}" destId="{AC8CC594-91D8-4C2E-AC64-907B72E70814}" srcOrd="0" destOrd="0" presId="urn:microsoft.com/office/officeart/2005/8/layout/vList5"/>
    <dgm:cxn modelId="{911D3022-ADD7-48E5-9DF3-996ADF30410C}" type="presOf" srcId="{2A42275D-A782-4F29-8E92-4499F7028B08}" destId="{E2C88EE1-0ED9-49DC-B131-11CD212636FF}" srcOrd="0" destOrd="3" presId="urn:microsoft.com/office/officeart/2005/8/layout/vList5"/>
    <dgm:cxn modelId="{C1C98F88-DCC3-4EDE-A6B1-86DEB70D534A}" srcId="{AACDEC6A-3CD6-4674-B982-B03DC3F0847E}" destId="{72329353-D2A7-484D-BFB5-26AF3FFC6372}" srcOrd="2" destOrd="0" parTransId="{52DCB8DB-74B0-4400-AF37-4AD6F5AFD63C}" sibTransId="{424BBDA2-6953-4579-9E2F-0311B207B6AC}"/>
    <dgm:cxn modelId="{B9F8AFCF-22B6-4E8A-9D58-F9A055739C51}" srcId="{03D11E4A-A847-417F-8A16-3A94087964DF}" destId="{AACDEC6A-3CD6-4674-B982-B03DC3F0847E}" srcOrd="0" destOrd="0" parTransId="{6F4C1502-7C23-4C06-9460-D5DFA66DBBF5}" sibTransId="{ED796664-8B4F-43EA-88E3-129F9E8178D1}"/>
    <dgm:cxn modelId="{2B284FE4-F4A5-47F1-9E9C-AD309D5194DF}" srcId="{4BCF2BB0-2F27-410D-B3B9-4BDDD7E6C45B}" destId="{ED637D66-01A5-4AA6-ACC8-1D5BD222B3A9}" srcOrd="1" destOrd="0" parTransId="{9A93A59F-8B9C-446E-B502-8310F3E582CB}" sibTransId="{E2CAC11C-A114-498C-B11E-47D3FB65AAC0}"/>
    <dgm:cxn modelId="{0E425F63-EE60-4809-8ECB-0E9E83A07324}" type="presOf" srcId="{AACDEC6A-3CD6-4674-B982-B03DC3F0847E}" destId="{EC654D58-8797-4E3F-A083-76A5C9AA2D61}" srcOrd="0" destOrd="0" presId="urn:microsoft.com/office/officeart/2005/8/layout/vList5"/>
    <dgm:cxn modelId="{B2424CD6-89DF-419D-93BB-05B81F387650}" type="presOf" srcId="{53CCCC49-6C7C-43D7-A5DB-8B821A72E2FF}" destId="{AC8CC594-91D8-4C2E-AC64-907B72E70814}" srcOrd="0" destOrd="3" presId="urn:microsoft.com/office/officeart/2005/8/layout/vList5"/>
    <dgm:cxn modelId="{6964FC94-B042-470B-97D0-57789AA55F2A}" type="presOf" srcId="{4BCF2BB0-2F27-410D-B3B9-4BDDD7E6C45B}" destId="{B62B68F9-B830-4EB2-A5B0-DA88BB6514C7}" srcOrd="0" destOrd="0" presId="urn:microsoft.com/office/officeart/2005/8/layout/vList5"/>
    <dgm:cxn modelId="{883C5BEB-4EEA-4C0B-8E21-F9E6B31F8211}" type="presOf" srcId="{766FA61B-8721-41E0-AD71-5B997364A7D3}" destId="{E2C88EE1-0ED9-49DC-B131-11CD212636FF}" srcOrd="0" destOrd="0" presId="urn:microsoft.com/office/officeart/2005/8/layout/vList5"/>
    <dgm:cxn modelId="{25275B57-EE7C-4F91-A7A8-9D2AE397A2E1}" type="presOf" srcId="{03D11E4A-A847-417F-8A16-3A94087964DF}" destId="{C81EA2E8-AA82-4B46-9EFB-2B2406C626CC}" srcOrd="0" destOrd="0" presId="urn:microsoft.com/office/officeart/2005/8/layout/vList5"/>
    <dgm:cxn modelId="{036F3563-4B14-4D8D-9F33-C63A7EB1BC77}" srcId="{03D11E4A-A847-417F-8A16-3A94087964DF}" destId="{4BCF2BB0-2F27-410D-B3B9-4BDDD7E6C45B}" srcOrd="1" destOrd="0" parTransId="{5918380E-7EF8-47F5-9447-D2E75972514C}" sibTransId="{F24D14BD-DC84-4CE1-A8AD-BAF7BBD3F3AF}"/>
    <dgm:cxn modelId="{433DF680-8EB2-4A13-B4FD-89F46757E13A}" type="presOf" srcId="{ED637D66-01A5-4AA6-ACC8-1D5BD222B3A9}" destId="{E2C88EE1-0ED9-49DC-B131-11CD212636FF}" srcOrd="0" destOrd="1" presId="urn:microsoft.com/office/officeart/2005/8/layout/vList5"/>
    <dgm:cxn modelId="{C7D876B5-D86D-46EF-98F4-149BE0602B66}" srcId="{AACDEC6A-3CD6-4674-B982-B03DC3F0847E}" destId="{53CCCC49-6C7C-43D7-A5DB-8B821A72E2FF}" srcOrd="3" destOrd="0" parTransId="{262A7AE5-51AD-4E8B-B0E3-4FF167BA4AF6}" sibTransId="{4A940850-FBA1-470F-A83D-04D8564DE0E9}"/>
    <dgm:cxn modelId="{71C6BE0D-CA91-4049-83EF-547D3EA803DC}" srcId="{4BCF2BB0-2F27-410D-B3B9-4BDDD7E6C45B}" destId="{2A42275D-A782-4F29-8E92-4499F7028B08}" srcOrd="3" destOrd="0" parTransId="{21530220-D327-4C4A-BFFB-55F20F3625E2}" sibTransId="{E967F890-B641-4467-8096-01A68FC30CC9}"/>
    <dgm:cxn modelId="{B36A5AC2-9860-4CA9-BCF0-9E884129307E}" srcId="{AACDEC6A-3CD6-4674-B982-B03DC3F0847E}" destId="{2AAE0741-0849-40CB-BFE7-86F67976D6D1}" srcOrd="0" destOrd="0" parTransId="{1A648F32-7AA3-465F-A0DA-A62F06CEF7E8}" sibTransId="{6C489C07-189D-46DC-9931-1C4A37120024}"/>
    <dgm:cxn modelId="{F30FF127-F3E0-48A4-8096-F3B219F4E4DD}" type="presOf" srcId="{9DA63130-1839-48A5-88A1-101B5F32A4C0}" destId="{E2C88EE1-0ED9-49DC-B131-11CD212636FF}" srcOrd="0" destOrd="2" presId="urn:microsoft.com/office/officeart/2005/8/layout/vList5"/>
    <dgm:cxn modelId="{A5CDAA98-5963-457F-AEAC-31DD7E1C04CD}" type="presParOf" srcId="{C81EA2E8-AA82-4B46-9EFB-2B2406C626CC}" destId="{C05639A0-C245-409D-B2BF-E3F5A41601F1}" srcOrd="0" destOrd="0" presId="urn:microsoft.com/office/officeart/2005/8/layout/vList5"/>
    <dgm:cxn modelId="{2BC722CB-7099-40F2-BEAB-6BD5E2CB2F8D}" type="presParOf" srcId="{C05639A0-C245-409D-B2BF-E3F5A41601F1}" destId="{EC654D58-8797-4E3F-A083-76A5C9AA2D61}" srcOrd="0" destOrd="0" presId="urn:microsoft.com/office/officeart/2005/8/layout/vList5"/>
    <dgm:cxn modelId="{7C770275-A382-459E-A1AE-E9DA992A5CDB}" type="presParOf" srcId="{C05639A0-C245-409D-B2BF-E3F5A41601F1}" destId="{AC8CC594-91D8-4C2E-AC64-907B72E70814}" srcOrd="1" destOrd="0" presId="urn:microsoft.com/office/officeart/2005/8/layout/vList5"/>
    <dgm:cxn modelId="{48EF014A-B5E4-4BB3-86AA-5F4C80820ED8}" type="presParOf" srcId="{C81EA2E8-AA82-4B46-9EFB-2B2406C626CC}" destId="{5A51E430-83E4-465B-A5EF-F5052597C5AD}" srcOrd="1" destOrd="0" presId="urn:microsoft.com/office/officeart/2005/8/layout/vList5"/>
    <dgm:cxn modelId="{1B41DCDE-C594-4578-ABC7-6AF1E86D35D9}" type="presParOf" srcId="{C81EA2E8-AA82-4B46-9EFB-2B2406C626CC}" destId="{826B2C58-18C0-4C72-96C1-93DA2C951D59}" srcOrd="2" destOrd="0" presId="urn:microsoft.com/office/officeart/2005/8/layout/vList5"/>
    <dgm:cxn modelId="{D8C62052-6B3D-4310-BEFC-AEAE82648A94}" type="presParOf" srcId="{826B2C58-18C0-4C72-96C1-93DA2C951D59}" destId="{B62B68F9-B830-4EB2-A5B0-DA88BB6514C7}" srcOrd="0" destOrd="0" presId="urn:microsoft.com/office/officeart/2005/8/layout/vList5"/>
    <dgm:cxn modelId="{2E74D252-70FE-4092-8C81-DC75E6A60939}" type="presParOf" srcId="{826B2C58-18C0-4C72-96C1-93DA2C951D59}" destId="{E2C88EE1-0ED9-49DC-B131-11CD212636FF}"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8803D9-4A68-47A9-9934-EA3FEFA61911}" type="doc">
      <dgm:prSet loTypeId="urn:microsoft.com/office/officeart/2005/8/layout/hierarchy1" loCatId="hierarchy" qsTypeId="urn:microsoft.com/office/officeart/2005/8/quickstyle/simple1" qsCatId="simple" csTypeId="urn:microsoft.com/office/officeart/2005/8/colors/accent1_2" csCatId="accent1" phldr="1"/>
      <dgm:spPr/>
    </dgm:pt>
    <dgm:pt modelId="{D3EDB120-C2B7-4B05-A6A4-1AA4BDAC5ECC}">
      <dgm:prSet phldrT="[Text]"/>
      <dgm:spPr/>
      <dgm:t>
        <a:bodyPr/>
        <a:lstStyle/>
        <a:p>
          <a:r>
            <a:rPr lang="en-US" noProof="0" dirty="0" err="1" smtClean="0"/>
            <a:t>EvMem</a:t>
          </a:r>
          <a:endParaRPr lang="en-US" noProof="0" dirty="0" smtClean="0"/>
        </a:p>
        <a:p>
          <a:r>
            <a:rPr lang="en-US" noProof="0" dirty="0" smtClean="0"/>
            <a:t>Prim, User, ..</a:t>
          </a:r>
          <a:endParaRPr lang="en-US" noProof="0" dirty="0"/>
        </a:p>
      </dgm:t>
    </dgm:pt>
    <dgm:pt modelId="{1C5491AD-7F0A-420E-A078-DFE0314FF71D}" type="parTrans" cxnId="{18C5AA07-66D1-4D79-83F1-A5E54C3ECCA7}">
      <dgm:prSet/>
      <dgm:spPr/>
      <dgm:t>
        <a:bodyPr/>
        <a:lstStyle/>
        <a:p>
          <a:endParaRPr lang="en-US" noProof="0"/>
        </a:p>
      </dgm:t>
    </dgm:pt>
    <dgm:pt modelId="{5D9E072C-47D1-46F6-990D-71701071C789}" type="sibTrans" cxnId="{18C5AA07-66D1-4D79-83F1-A5E54C3ECCA7}">
      <dgm:prSet/>
      <dgm:spPr/>
      <dgm:t>
        <a:bodyPr/>
        <a:lstStyle/>
        <a:p>
          <a:endParaRPr lang="en-US" noProof="0"/>
        </a:p>
      </dgm:t>
    </dgm:pt>
    <dgm:pt modelId="{7316C131-2D78-4768-912A-EAAFCE261FD5}">
      <dgm:prSet phldrT="[Text]"/>
      <dgm:spPr/>
      <dgm:t>
        <a:bodyPr/>
        <a:lstStyle/>
        <a:p>
          <a:r>
            <a:rPr lang="en-US" noProof="0" dirty="0" smtClean="0"/>
            <a:t>Location n</a:t>
          </a:r>
          <a:endParaRPr lang="en-US" noProof="0" dirty="0"/>
        </a:p>
      </dgm:t>
    </dgm:pt>
    <dgm:pt modelId="{13FE0F93-2D5D-462A-B0AC-7E01A7D7291C}" type="parTrans" cxnId="{E8B6ABBB-DC3E-4441-9984-7E3A6E373FED}">
      <dgm:prSet/>
      <dgm:spPr/>
      <dgm:t>
        <a:bodyPr/>
        <a:lstStyle/>
        <a:p>
          <a:endParaRPr lang="en-US" noProof="0"/>
        </a:p>
      </dgm:t>
    </dgm:pt>
    <dgm:pt modelId="{279B9E4E-29ED-406F-ADAB-8FEE1B68311A}" type="sibTrans" cxnId="{E8B6ABBB-DC3E-4441-9984-7E3A6E373FED}">
      <dgm:prSet/>
      <dgm:spPr/>
      <dgm:t>
        <a:bodyPr/>
        <a:lstStyle/>
        <a:p>
          <a:endParaRPr lang="en-US" noProof="0"/>
        </a:p>
      </dgm:t>
    </dgm:pt>
    <dgm:pt modelId="{B4FB2E3C-F994-411A-864F-22644338A9C7}">
      <dgm:prSet phldrT="[Text]"/>
      <dgm:spPr/>
      <dgm:t>
        <a:bodyPr/>
        <a:lstStyle/>
        <a:p>
          <a:r>
            <a:rPr lang="en-US" noProof="0" dirty="0" smtClean="0"/>
            <a:t>Location 1</a:t>
          </a:r>
          <a:endParaRPr lang="en-US" noProof="0" dirty="0"/>
        </a:p>
      </dgm:t>
    </dgm:pt>
    <dgm:pt modelId="{83103390-3AF7-466E-B969-C91AC897797D}" type="parTrans" cxnId="{1F69F0B5-37A9-4B6C-ABEA-1CC86A2AE368}">
      <dgm:prSet/>
      <dgm:spPr/>
      <dgm:t>
        <a:bodyPr/>
        <a:lstStyle/>
        <a:p>
          <a:endParaRPr lang="de-DE"/>
        </a:p>
      </dgm:t>
    </dgm:pt>
    <dgm:pt modelId="{9617EC3F-02B5-42C1-B532-D0368F3DC146}" type="sibTrans" cxnId="{1F69F0B5-37A9-4B6C-ABEA-1CC86A2AE368}">
      <dgm:prSet/>
      <dgm:spPr/>
      <dgm:t>
        <a:bodyPr/>
        <a:lstStyle/>
        <a:p>
          <a:endParaRPr lang="de-DE"/>
        </a:p>
      </dgm:t>
    </dgm:pt>
    <dgm:pt modelId="{E56EAE8F-7E75-43F9-AD76-FBD23AD435C4}">
      <dgm:prSet phldrT="[Text]"/>
      <dgm:spPr/>
      <dgm:t>
        <a:bodyPr/>
        <a:lstStyle/>
        <a:p>
          <a:r>
            <a:rPr lang="en-US" noProof="0" dirty="0" smtClean="0"/>
            <a:t>…</a:t>
          </a:r>
          <a:endParaRPr lang="en-US" noProof="0" dirty="0"/>
        </a:p>
      </dgm:t>
    </dgm:pt>
    <dgm:pt modelId="{E81DEC7E-7B65-4F57-9711-41CE8FCFD377}" type="parTrans" cxnId="{4C686A08-B3DA-425B-A853-3333A3007818}">
      <dgm:prSet/>
      <dgm:spPr/>
      <dgm:t>
        <a:bodyPr/>
        <a:lstStyle/>
        <a:p>
          <a:endParaRPr lang="de-DE"/>
        </a:p>
      </dgm:t>
    </dgm:pt>
    <dgm:pt modelId="{BB7D56FF-BC3E-4513-8881-3BB8C7CB1F34}" type="sibTrans" cxnId="{4C686A08-B3DA-425B-A853-3333A3007818}">
      <dgm:prSet/>
      <dgm:spPr/>
      <dgm:t>
        <a:bodyPr/>
        <a:lstStyle/>
        <a:p>
          <a:endParaRPr lang="de-DE"/>
        </a:p>
      </dgm:t>
    </dgm:pt>
    <dgm:pt modelId="{A1B450A1-573C-466B-9D50-D8A51EA9083C}">
      <dgm:prSet phldrT="[Text]"/>
      <dgm:spPr/>
      <dgm:t>
        <a:bodyPr/>
        <a:lstStyle/>
        <a:p>
          <a:r>
            <a:rPr lang="en-US" noProof="0" dirty="0" smtClean="0"/>
            <a:t>Status</a:t>
          </a:r>
          <a:br>
            <a:rPr lang="en-US" noProof="0" dirty="0" smtClean="0"/>
          </a:br>
          <a:r>
            <a:rPr lang="en-US" noProof="0" dirty="0" smtClean="0"/>
            <a:t>Byte</a:t>
          </a:r>
          <a:endParaRPr lang="en-US" noProof="0" dirty="0"/>
        </a:p>
      </dgm:t>
    </dgm:pt>
    <dgm:pt modelId="{D9EB07CD-4CB7-4E3E-99AD-4934FF0901EE}" type="parTrans" cxnId="{09418C43-E25C-419F-9B3B-832ED4048CCF}">
      <dgm:prSet/>
      <dgm:spPr/>
      <dgm:t>
        <a:bodyPr/>
        <a:lstStyle/>
        <a:p>
          <a:endParaRPr lang="de-DE"/>
        </a:p>
      </dgm:t>
    </dgm:pt>
    <dgm:pt modelId="{B0DC785C-4EFB-4F4A-927E-3E2C3B22927F}" type="sibTrans" cxnId="{09418C43-E25C-419F-9B3B-832ED4048CCF}">
      <dgm:prSet/>
      <dgm:spPr/>
      <dgm:t>
        <a:bodyPr/>
        <a:lstStyle/>
        <a:p>
          <a:endParaRPr lang="de-DE"/>
        </a:p>
      </dgm:t>
    </dgm:pt>
    <dgm:pt modelId="{8F215388-9DD7-4605-B1F1-71A6560D4EB8}">
      <dgm:prSet phldrT="[Text]"/>
      <dgm:spPr/>
      <dgm:t>
        <a:bodyPr/>
        <a:lstStyle/>
        <a:p>
          <a:r>
            <a:rPr lang="en-US" noProof="0" dirty="0" smtClean="0"/>
            <a:t>Permanent </a:t>
          </a:r>
          <a:br>
            <a:rPr lang="en-US" noProof="0" dirty="0" smtClean="0"/>
          </a:br>
          <a:r>
            <a:rPr lang="en-US" noProof="0" dirty="0" smtClean="0"/>
            <a:t>Memory</a:t>
          </a:r>
          <a:endParaRPr lang="en-US" noProof="0" dirty="0"/>
        </a:p>
      </dgm:t>
    </dgm:pt>
    <dgm:pt modelId="{33BF5502-43EE-4C4A-89D7-42B41D4CCAE4}" type="parTrans" cxnId="{7EF26E30-C70E-4DD8-AE66-FAD2C593973E}">
      <dgm:prSet/>
      <dgm:spPr/>
      <dgm:t>
        <a:bodyPr/>
        <a:lstStyle/>
        <a:p>
          <a:endParaRPr lang="de-DE"/>
        </a:p>
      </dgm:t>
    </dgm:pt>
    <dgm:pt modelId="{D8F45F8C-2D41-4C44-A77D-ABBC1214C7D0}" type="sibTrans" cxnId="{7EF26E30-C70E-4DD8-AE66-FAD2C593973E}">
      <dgm:prSet/>
      <dgm:spPr/>
      <dgm:t>
        <a:bodyPr/>
        <a:lstStyle/>
        <a:p>
          <a:endParaRPr lang="de-DE"/>
        </a:p>
      </dgm:t>
    </dgm:pt>
    <dgm:pt modelId="{17965955-55B7-474F-B40B-C18B2E06B1F1}">
      <dgm:prSet phldrT="[Text]"/>
      <dgm:spPr/>
      <dgm:t>
        <a:bodyPr/>
        <a:lstStyle/>
        <a:p>
          <a:r>
            <a:rPr lang="en-US" noProof="0" dirty="0" smtClean="0"/>
            <a:t>Location 1</a:t>
          </a:r>
          <a:endParaRPr lang="en-US" noProof="0" dirty="0"/>
        </a:p>
      </dgm:t>
    </dgm:pt>
    <dgm:pt modelId="{94175549-76D5-4F6B-993D-0F6CCA2983CC}" type="parTrans" cxnId="{6611855F-261D-4A46-B673-BAEFF145EFF1}">
      <dgm:prSet/>
      <dgm:spPr/>
      <dgm:t>
        <a:bodyPr/>
        <a:lstStyle/>
        <a:p>
          <a:endParaRPr lang="de-DE"/>
        </a:p>
      </dgm:t>
    </dgm:pt>
    <dgm:pt modelId="{B28C38D6-170F-400E-BCBB-329C2B0B965E}" type="sibTrans" cxnId="{6611855F-261D-4A46-B673-BAEFF145EFF1}">
      <dgm:prSet/>
      <dgm:spPr/>
      <dgm:t>
        <a:bodyPr/>
        <a:lstStyle/>
        <a:p>
          <a:endParaRPr lang="de-DE"/>
        </a:p>
      </dgm:t>
    </dgm:pt>
    <dgm:pt modelId="{5F23C308-3CC8-4466-AD97-B0ECBA1B5B35}">
      <dgm:prSet phldrT="[Text]"/>
      <dgm:spPr/>
      <dgm:t>
        <a:bodyPr/>
        <a:lstStyle/>
        <a:p>
          <a:r>
            <a:rPr lang="en-US" noProof="0" dirty="0" smtClean="0"/>
            <a:t>Location 4</a:t>
          </a:r>
          <a:endParaRPr lang="en-US" noProof="0" dirty="0"/>
        </a:p>
      </dgm:t>
    </dgm:pt>
    <dgm:pt modelId="{0F53B982-69F4-44CA-962E-A87224723A61}" type="parTrans" cxnId="{59A420C9-47C4-4DAC-A38E-FC994929CB9F}">
      <dgm:prSet/>
      <dgm:spPr/>
      <dgm:t>
        <a:bodyPr/>
        <a:lstStyle/>
        <a:p>
          <a:endParaRPr lang="de-DE"/>
        </a:p>
      </dgm:t>
    </dgm:pt>
    <dgm:pt modelId="{3B1AB49E-ADE6-4FB1-9186-2126E94B46DA}" type="sibTrans" cxnId="{59A420C9-47C4-4DAC-A38E-FC994929CB9F}">
      <dgm:prSet/>
      <dgm:spPr/>
      <dgm:t>
        <a:bodyPr/>
        <a:lstStyle/>
        <a:p>
          <a:endParaRPr lang="de-DE"/>
        </a:p>
      </dgm:t>
    </dgm:pt>
    <dgm:pt modelId="{EBBDB608-CE82-4B6C-8CA4-97AA6B78527C}">
      <dgm:prSet phldrT="[Text]"/>
      <dgm:spPr/>
      <dgm:t>
        <a:bodyPr/>
        <a:lstStyle/>
        <a:p>
          <a:r>
            <a:rPr lang="en-US" noProof="0" dirty="0" smtClean="0"/>
            <a:t>Disturbance</a:t>
          </a:r>
          <a:br>
            <a:rPr lang="en-US" noProof="0" dirty="0" smtClean="0"/>
          </a:br>
          <a:r>
            <a:rPr lang="en-US" noProof="0" dirty="0" smtClean="0"/>
            <a:t>Memory</a:t>
          </a:r>
          <a:endParaRPr lang="en-US" noProof="0" dirty="0"/>
        </a:p>
      </dgm:t>
    </dgm:pt>
    <dgm:pt modelId="{A951BE15-A443-4CF4-8228-0D585DBA77E0}" type="parTrans" cxnId="{5CABF564-B6C6-4207-8FF3-8258BA33D115}">
      <dgm:prSet/>
      <dgm:spPr/>
      <dgm:t>
        <a:bodyPr/>
        <a:lstStyle/>
        <a:p>
          <a:endParaRPr lang="de-DE"/>
        </a:p>
      </dgm:t>
    </dgm:pt>
    <dgm:pt modelId="{44A99A87-E75B-4A3C-BE00-87BACD85F416}" type="sibTrans" cxnId="{5CABF564-B6C6-4207-8FF3-8258BA33D115}">
      <dgm:prSet/>
      <dgm:spPr/>
      <dgm:t>
        <a:bodyPr/>
        <a:lstStyle/>
        <a:p>
          <a:endParaRPr lang="de-DE"/>
        </a:p>
      </dgm:t>
    </dgm:pt>
    <dgm:pt modelId="{9E7453C2-A22C-4872-8C28-610CDD2E449C}">
      <dgm:prSet phldrT="[Text]"/>
      <dgm:spPr/>
      <dgm:t>
        <a:bodyPr/>
        <a:lstStyle/>
        <a:p>
          <a:r>
            <a:rPr lang="en-US" noProof="0" dirty="0" smtClean="0"/>
            <a:t>…</a:t>
          </a:r>
          <a:endParaRPr lang="en-US" noProof="0" dirty="0"/>
        </a:p>
      </dgm:t>
    </dgm:pt>
    <dgm:pt modelId="{77B3D534-69C2-486E-A9A7-3BC0594D664F}" type="parTrans" cxnId="{FBC23D0D-4C63-4712-9AD5-FD8562C27A7A}">
      <dgm:prSet/>
      <dgm:spPr/>
      <dgm:t>
        <a:bodyPr/>
        <a:lstStyle/>
        <a:p>
          <a:endParaRPr lang="de-DE"/>
        </a:p>
      </dgm:t>
    </dgm:pt>
    <dgm:pt modelId="{269E9896-510A-4E01-BF47-9BCC52DB5B83}" type="sibTrans" cxnId="{FBC23D0D-4C63-4712-9AD5-FD8562C27A7A}">
      <dgm:prSet/>
      <dgm:spPr/>
      <dgm:t>
        <a:bodyPr/>
        <a:lstStyle/>
        <a:p>
          <a:endParaRPr lang="de-DE"/>
        </a:p>
      </dgm:t>
    </dgm:pt>
    <dgm:pt modelId="{05050CE8-FF81-4207-AE85-583308EA186C}">
      <dgm:prSet phldrT="[Text]"/>
      <dgm:spPr/>
      <dgm:t>
        <a:bodyPr/>
        <a:lstStyle/>
        <a:p>
          <a:r>
            <a:rPr lang="en-US" noProof="0" dirty="0" smtClean="0"/>
            <a:t>DEM NVM Data Blocks</a:t>
          </a:r>
          <a:endParaRPr lang="en-US" noProof="0" dirty="0"/>
        </a:p>
      </dgm:t>
    </dgm:pt>
    <dgm:pt modelId="{7880674E-8642-4E02-BAA6-A5CDF77D7C1F}" type="parTrans" cxnId="{19B4421B-2AE9-4EEF-B130-8F7A36F6150B}">
      <dgm:prSet/>
      <dgm:spPr/>
      <dgm:t>
        <a:bodyPr/>
        <a:lstStyle/>
        <a:p>
          <a:endParaRPr lang="de-DE"/>
        </a:p>
      </dgm:t>
    </dgm:pt>
    <dgm:pt modelId="{7E8C9739-40A1-4034-8A10-8E336EAA5403}" type="sibTrans" cxnId="{19B4421B-2AE9-4EEF-B130-8F7A36F6150B}">
      <dgm:prSet/>
      <dgm:spPr/>
      <dgm:t>
        <a:bodyPr/>
        <a:lstStyle/>
        <a:p>
          <a:endParaRPr lang="de-DE"/>
        </a:p>
      </dgm:t>
    </dgm:pt>
    <dgm:pt modelId="{BA8A87B2-112F-4B0D-AAFC-BA1FD6AEC218}">
      <dgm:prSet phldrT="[Text]"/>
      <dgm:spPr/>
      <dgm:t>
        <a:bodyPr/>
        <a:lstStyle/>
        <a:p>
          <a:r>
            <a:rPr lang="en-US" noProof="0" dirty="0" smtClean="0"/>
            <a:t>History Status Byte</a:t>
          </a:r>
          <a:endParaRPr lang="en-US" noProof="0" dirty="0"/>
        </a:p>
      </dgm:t>
    </dgm:pt>
    <dgm:pt modelId="{BD0F2E77-C86E-438F-B21E-01A52A2ED70F}" type="parTrans" cxnId="{D122FDC8-E821-4181-9AEA-77F2E3A4DB7C}">
      <dgm:prSet/>
      <dgm:spPr/>
      <dgm:t>
        <a:bodyPr/>
        <a:lstStyle/>
        <a:p>
          <a:endParaRPr lang="de-DE"/>
        </a:p>
      </dgm:t>
    </dgm:pt>
    <dgm:pt modelId="{C08E37C2-090F-4178-B525-823E0EE7E4CC}" type="sibTrans" cxnId="{D122FDC8-E821-4181-9AEA-77F2E3A4DB7C}">
      <dgm:prSet/>
      <dgm:spPr/>
      <dgm:t>
        <a:bodyPr/>
        <a:lstStyle/>
        <a:p>
          <a:endParaRPr lang="de-DE"/>
        </a:p>
      </dgm:t>
    </dgm:pt>
    <dgm:pt modelId="{1396DCCE-1D92-4890-AB20-E7FC72CEADA4}">
      <dgm:prSet phldrT="[Text]"/>
      <dgm:spPr/>
      <dgm:t>
        <a:bodyPr/>
        <a:lstStyle/>
        <a:p>
          <a:r>
            <a:rPr lang="en-US" noProof="0" dirty="0" smtClean="0"/>
            <a:t>Generic </a:t>
          </a:r>
          <a:br>
            <a:rPr lang="en-US" noProof="0" dirty="0" smtClean="0"/>
          </a:br>
          <a:r>
            <a:rPr lang="en-US" noProof="0" dirty="0" smtClean="0"/>
            <a:t>Data</a:t>
          </a:r>
          <a:endParaRPr lang="en-US" noProof="0" dirty="0"/>
        </a:p>
      </dgm:t>
    </dgm:pt>
    <dgm:pt modelId="{865DC24B-DC91-4450-ADB8-415675F7D830}" type="parTrans" cxnId="{62A71BEA-3B59-47CB-AD56-084BA7445DD3}">
      <dgm:prSet/>
      <dgm:spPr/>
      <dgm:t>
        <a:bodyPr/>
        <a:lstStyle/>
        <a:p>
          <a:endParaRPr lang="de-DE"/>
        </a:p>
      </dgm:t>
    </dgm:pt>
    <dgm:pt modelId="{21C548AF-DB16-4DD6-AE67-79C651C5F161}" type="sibTrans" cxnId="{62A71BEA-3B59-47CB-AD56-084BA7445DD3}">
      <dgm:prSet/>
      <dgm:spPr/>
      <dgm:t>
        <a:bodyPr/>
        <a:lstStyle/>
        <a:p>
          <a:endParaRPr lang="de-DE"/>
        </a:p>
      </dgm:t>
    </dgm:pt>
    <dgm:pt modelId="{303A3FCB-A64D-493C-BF37-C4AF8DC2A2E5}">
      <dgm:prSet phldrT="[Text]"/>
      <dgm:spPr/>
      <dgm:t>
        <a:bodyPr/>
        <a:lstStyle/>
        <a:p>
          <a:r>
            <a:rPr lang="en-US" noProof="0" dirty="0" smtClean="0"/>
            <a:t>Bosch Failure Memory</a:t>
          </a:r>
          <a:endParaRPr lang="en-US" noProof="0" dirty="0"/>
        </a:p>
      </dgm:t>
    </dgm:pt>
    <dgm:pt modelId="{A97DD7FA-C347-4EFC-AFF6-A115B24C29B9}" type="parTrans" cxnId="{9ECB9180-6273-4F08-AC2A-2313964AF20D}">
      <dgm:prSet/>
      <dgm:spPr/>
      <dgm:t>
        <a:bodyPr/>
        <a:lstStyle/>
        <a:p>
          <a:endParaRPr lang="de-DE"/>
        </a:p>
      </dgm:t>
    </dgm:pt>
    <dgm:pt modelId="{C201E280-402C-4D88-8BE3-3378D1E2102D}" type="sibTrans" cxnId="{9ECB9180-6273-4F08-AC2A-2313964AF20D}">
      <dgm:prSet/>
      <dgm:spPr/>
      <dgm:t>
        <a:bodyPr/>
        <a:lstStyle/>
        <a:p>
          <a:endParaRPr lang="de-DE"/>
        </a:p>
      </dgm:t>
    </dgm:pt>
    <dgm:pt modelId="{A3B58444-5654-4F71-A673-F72027C4369F}">
      <dgm:prSet phldrT="[Text]"/>
      <dgm:spPr/>
      <dgm:t>
        <a:bodyPr/>
        <a:lstStyle/>
        <a:p>
          <a:r>
            <a:rPr lang="en-US" noProof="0" dirty="0" smtClean="0"/>
            <a:t>Event Indicator</a:t>
          </a:r>
          <a:endParaRPr lang="en-US" noProof="0" dirty="0"/>
        </a:p>
      </dgm:t>
    </dgm:pt>
    <dgm:pt modelId="{8B9480EE-5CA7-46C7-A0AB-B985F6A8E91D}" type="parTrans" cxnId="{69244A40-F60B-4354-BF08-56EE3436C76C}">
      <dgm:prSet/>
      <dgm:spPr/>
      <dgm:t>
        <a:bodyPr/>
        <a:lstStyle/>
        <a:p>
          <a:endParaRPr lang="de-DE"/>
        </a:p>
      </dgm:t>
    </dgm:pt>
    <dgm:pt modelId="{ACF9DD41-909C-48A4-8A06-8E4FE709C2D2}" type="sibTrans" cxnId="{69244A40-F60B-4354-BF08-56EE3436C76C}">
      <dgm:prSet/>
      <dgm:spPr/>
      <dgm:t>
        <a:bodyPr/>
        <a:lstStyle/>
        <a:p>
          <a:endParaRPr lang="de-DE"/>
        </a:p>
      </dgm:t>
    </dgm:pt>
    <dgm:pt modelId="{6928D7FC-388A-48F3-97DD-075F8E84AB9C}" type="pres">
      <dgm:prSet presAssocID="{7C8803D9-4A68-47A9-9934-EA3FEFA61911}" presName="hierChild1" presStyleCnt="0">
        <dgm:presLayoutVars>
          <dgm:chPref val="1"/>
          <dgm:dir/>
          <dgm:animOne val="branch"/>
          <dgm:animLvl val="lvl"/>
          <dgm:resizeHandles/>
        </dgm:presLayoutVars>
      </dgm:prSet>
      <dgm:spPr/>
    </dgm:pt>
    <dgm:pt modelId="{54C7FDEB-E8F6-41A6-AAC2-55E7A2B064FC}" type="pres">
      <dgm:prSet presAssocID="{05050CE8-FF81-4207-AE85-583308EA186C}" presName="hierRoot1" presStyleCnt="0"/>
      <dgm:spPr/>
    </dgm:pt>
    <dgm:pt modelId="{758B7C0F-A5A5-4E2C-9904-D87375326FB1}" type="pres">
      <dgm:prSet presAssocID="{05050CE8-FF81-4207-AE85-583308EA186C}" presName="composite" presStyleCnt="0"/>
      <dgm:spPr/>
    </dgm:pt>
    <dgm:pt modelId="{FCA0CE3D-6D25-491E-B4C6-E2173FADBE0D}" type="pres">
      <dgm:prSet presAssocID="{05050CE8-FF81-4207-AE85-583308EA186C}" presName="background" presStyleLbl="node0" presStyleIdx="0" presStyleCnt="1"/>
      <dgm:spPr/>
    </dgm:pt>
    <dgm:pt modelId="{36E26F60-4AB4-49BD-8EAB-457F21F6A1BF}" type="pres">
      <dgm:prSet presAssocID="{05050CE8-FF81-4207-AE85-583308EA186C}" presName="text" presStyleLbl="fgAcc0" presStyleIdx="0" presStyleCnt="1">
        <dgm:presLayoutVars>
          <dgm:chPref val="3"/>
        </dgm:presLayoutVars>
      </dgm:prSet>
      <dgm:spPr/>
      <dgm:t>
        <a:bodyPr/>
        <a:lstStyle/>
        <a:p>
          <a:endParaRPr lang="de-DE"/>
        </a:p>
      </dgm:t>
    </dgm:pt>
    <dgm:pt modelId="{FC510BC1-210C-436C-8D38-80BF0C08A6CC}" type="pres">
      <dgm:prSet presAssocID="{05050CE8-FF81-4207-AE85-583308EA186C}" presName="hierChild2" presStyleCnt="0"/>
      <dgm:spPr/>
    </dgm:pt>
    <dgm:pt modelId="{FA7EADF7-E017-43AA-B353-D5FEAEDFF8D3}" type="pres">
      <dgm:prSet presAssocID="{865DC24B-DC91-4450-ADB8-415675F7D830}" presName="Name10" presStyleLbl="parChTrans1D2" presStyleIdx="0" presStyleCnt="8"/>
      <dgm:spPr/>
      <dgm:t>
        <a:bodyPr/>
        <a:lstStyle/>
        <a:p>
          <a:endParaRPr lang="de-DE"/>
        </a:p>
      </dgm:t>
    </dgm:pt>
    <dgm:pt modelId="{A05322F2-5D97-4189-8FB3-CFE856E57F6D}" type="pres">
      <dgm:prSet presAssocID="{1396DCCE-1D92-4890-AB20-E7FC72CEADA4}" presName="hierRoot2" presStyleCnt="0"/>
      <dgm:spPr/>
    </dgm:pt>
    <dgm:pt modelId="{6F710E8E-9146-4BB9-9383-AEA17EFE1206}" type="pres">
      <dgm:prSet presAssocID="{1396DCCE-1D92-4890-AB20-E7FC72CEADA4}" presName="composite2" presStyleCnt="0"/>
      <dgm:spPr/>
    </dgm:pt>
    <dgm:pt modelId="{DCBA4CD2-3725-4D70-9751-66D5606FB001}" type="pres">
      <dgm:prSet presAssocID="{1396DCCE-1D92-4890-AB20-E7FC72CEADA4}" presName="background2" presStyleLbl="node2" presStyleIdx="0" presStyleCnt="8"/>
      <dgm:spPr/>
    </dgm:pt>
    <dgm:pt modelId="{DE90F97A-23FC-4CB8-9860-420AB767E88F}" type="pres">
      <dgm:prSet presAssocID="{1396DCCE-1D92-4890-AB20-E7FC72CEADA4}" presName="text2" presStyleLbl="fgAcc2" presStyleIdx="0" presStyleCnt="8">
        <dgm:presLayoutVars>
          <dgm:chPref val="3"/>
        </dgm:presLayoutVars>
      </dgm:prSet>
      <dgm:spPr/>
      <dgm:t>
        <a:bodyPr/>
        <a:lstStyle/>
        <a:p>
          <a:endParaRPr lang="de-DE"/>
        </a:p>
      </dgm:t>
    </dgm:pt>
    <dgm:pt modelId="{43236CAE-404F-4996-AD59-A9504065F9C0}" type="pres">
      <dgm:prSet presAssocID="{1396DCCE-1D92-4890-AB20-E7FC72CEADA4}" presName="hierChild3" presStyleCnt="0"/>
      <dgm:spPr/>
    </dgm:pt>
    <dgm:pt modelId="{DA449A7F-DE86-4810-9102-8A09A36F6A36}" type="pres">
      <dgm:prSet presAssocID="{1C5491AD-7F0A-420E-A078-DFE0314FF71D}" presName="Name10" presStyleLbl="parChTrans1D2" presStyleIdx="1" presStyleCnt="8"/>
      <dgm:spPr/>
      <dgm:t>
        <a:bodyPr/>
        <a:lstStyle/>
        <a:p>
          <a:endParaRPr lang="de-DE"/>
        </a:p>
      </dgm:t>
    </dgm:pt>
    <dgm:pt modelId="{0C8B6B25-6F8D-4225-A535-26341DCB5B2C}" type="pres">
      <dgm:prSet presAssocID="{D3EDB120-C2B7-4B05-A6A4-1AA4BDAC5ECC}" presName="hierRoot2" presStyleCnt="0"/>
      <dgm:spPr/>
    </dgm:pt>
    <dgm:pt modelId="{8D48F7F0-8897-438E-8884-10F3C6926C42}" type="pres">
      <dgm:prSet presAssocID="{D3EDB120-C2B7-4B05-A6A4-1AA4BDAC5ECC}" presName="composite2" presStyleCnt="0"/>
      <dgm:spPr/>
    </dgm:pt>
    <dgm:pt modelId="{52FD9741-AC43-422C-A4FA-68B1592B2557}" type="pres">
      <dgm:prSet presAssocID="{D3EDB120-C2B7-4B05-A6A4-1AA4BDAC5ECC}" presName="background2" presStyleLbl="node2" presStyleIdx="1" presStyleCnt="8"/>
      <dgm:spPr/>
    </dgm:pt>
    <dgm:pt modelId="{EE9A9575-E223-4CA9-A3CC-C8F7415B912E}" type="pres">
      <dgm:prSet presAssocID="{D3EDB120-C2B7-4B05-A6A4-1AA4BDAC5ECC}" presName="text2" presStyleLbl="fgAcc2" presStyleIdx="1" presStyleCnt="8">
        <dgm:presLayoutVars>
          <dgm:chPref val="3"/>
        </dgm:presLayoutVars>
      </dgm:prSet>
      <dgm:spPr/>
      <dgm:t>
        <a:bodyPr/>
        <a:lstStyle/>
        <a:p>
          <a:endParaRPr lang="de-DE"/>
        </a:p>
      </dgm:t>
    </dgm:pt>
    <dgm:pt modelId="{BB08D496-14C9-43A0-8762-76A5500C4FBF}" type="pres">
      <dgm:prSet presAssocID="{D3EDB120-C2B7-4B05-A6A4-1AA4BDAC5ECC}" presName="hierChild3" presStyleCnt="0"/>
      <dgm:spPr/>
    </dgm:pt>
    <dgm:pt modelId="{F8CA0B81-44C4-4A05-866E-20D9167691E0}" type="pres">
      <dgm:prSet presAssocID="{83103390-3AF7-466E-B969-C91AC897797D}" presName="Name17" presStyleLbl="parChTrans1D3" presStyleIdx="0" presStyleCnt="6"/>
      <dgm:spPr/>
      <dgm:t>
        <a:bodyPr/>
        <a:lstStyle/>
        <a:p>
          <a:endParaRPr lang="de-DE"/>
        </a:p>
      </dgm:t>
    </dgm:pt>
    <dgm:pt modelId="{4902C775-BA38-49C0-B184-F93C4FBABEC9}" type="pres">
      <dgm:prSet presAssocID="{B4FB2E3C-F994-411A-864F-22644338A9C7}" presName="hierRoot3" presStyleCnt="0"/>
      <dgm:spPr/>
    </dgm:pt>
    <dgm:pt modelId="{BA446F78-3BEC-4BA3-B080-3485BF81AB55}" type="pres">
      <dgm:prSet presAssocID="{B4FB2E3C-F994-411A-864F-22644338A9C7}" presName="composite3" presStyleCnt="0"/>
      <dgm:spPr/>
    </dgm:pt>
    <dgm:pt modelId="{7A297AFB-3407-4648-816F-ADDC29D65D46}" type="pres">
      <dgm:prSet presAssocID="{B4FB2E3C-F994-411A-864F-22644338A9C7}" presName="background3" presStyleLbl="node3" presStyleIdx="0" presStyleCnt="6"/>
      <dgm:spPr/>
    </dgm:pt>
    <dgm:pt modelId="{6B2EF86E-0BF8-4DA1-AFC7-3950E9B2ADC1}" type="pres">
      <dgm:prSet presAssocID="{B4FB2E3C-F994-411A-864F-22644338A9C7}" presName="text3" presStyleLbl="fgAcc3" presStyleIdx="0" presStyleCnt="6">
        <dgm:presLayoutVars>
          <dgm:chPref val="3"/>
        </dgm:presLayoutVars>
      </dgm:prSet>
      <dgm:spPr/>
      <dgm:t>
        <a:bodyPr/>
        <a:lstStyle/>
        <a:p>
          <a:endParaRPr lang="de-DE"/>
        </a:p>
      </dgm:t>
    </dgm:pt>
    <dgm:pt modelId="{24AD573B-2058-4ADE-AC28-EBC4DFB0DCF9}" type="pres">
      <dgm:prSet presAssocID="{B4FB2E3C-F994-411A-864F-22644338A9C7}" presName="hierChild4" presStyleCnt="0"/>
      <dgm:spPr/>
    </dgm:pt>
    <dgm:pt modelId="{D0442493-261A-47BB-A3ED-810941C181F9}" type="pres">
      <dgm:prSet presAssocID="{E81DEC7E-7B65-4F57-9711-41CE8FCFD377}" presName="Name17" presStyleLbl="parChTrans1D3" presStyleIdx="1" presStyleCnt="6"/>
      <dgm:spPr/>
      <dgm:t>
        <a:bodyPr/>
        <a:lstStyle/>
        <a:p>
          <a:endParaRPr lang="de-DE"/>
        </a:p>
      </dgm:t>
    </dgm:pt>
    <dgm:pt modelId="{B243A424-FB89-4F31-A2CF-00F8AD3CBB5E}" type="pres">
      <dgm:prSet presAssocID="{E56EAE8F-7E75-43F9-AD76-FBD23AD435C4}" presName="hierRoot3" presStyleCnt="0"/>
      <dgm:spPr/>
    </dgm:pt>
    <dgm:pt modelId="{9C897E6C-220C-469B-9D1E-F9010BBB288E}" type="pres">
      <dgm:prSet presAssocID="{E56EAE8F-7E75-43F9-AD76-FBD23AD435C4}" presName="composite3" presStyleCnt="0"/>
      <dgm:spPr/>
    </dgm:pt>
    <dgm:pt modelId="{6080CC38-2B64-4A8D-AB66-6936A9A9E108}" type="pres">
      <dgm:prSet presAssocID="{E56EAE8F-7E75-43F9-AD76-FBD23AD435C4}" presName="background3" presStyleLbl="node3" presStyleIdx="1" presStyleCnt="6"/>
      <dgm:spPr/>
    </dgm:pt>
    <dgm:pt modelId="{F23DCD58-9197-4E71-8E82-0F48E2C25F63}" type="pres">
      <dgm:prSet presAssocID="{E56EAE8F-7E75-43F9-AD76-FBD23AD435C4}" presName="text3" presStyleLbl="fgAcc3" presStyleIdx="1" presStyleCnt="6">
        <dgm:presLayoutVars>
          <dgm:chPref val="3"/>
        </dgm:presLayoutVars>
      </dgm:prSet>
      <dgm:spPr/>
      <dgm:t>
        <a:bodyPr/>
        <a:lstStyle/>
        <a:p>
          <a:endParaRPr lang="de-DE"/>
        </a:p>
      </dgm:t>
    </dgm:pt>
    <dgm:pt modelId="{518B725D-56F5-4126-A385-AB0096FFD8E7}" type="pres">
      <dgm:prSet presAssocID="{E56EAE8F-7E75-43F9-AD76-FBD23AD435C4}" presName="hierChild4" presStyleCnt="0"/>
      <dgm:spPr/>
    </dgm:pt>
    <dgm:pt modelId="{00BC649C-C5E4-4A4D-9E5D-80488159CAD8}" type="pres">
      <dgm:prSet presAssocID="{13FE0F93-2D5D-462A-B0AC-7E01A7D7291C}" presName="Name17" presStyleLbl="parChTrans1D3" presStyleIdx="2" presStyleCnt="6"/>
      <dgm:spPr/>
      <dgm:t>
        <a:bodyPr/>
        <a:lstStyle/>
        <a:p>
          <a:endParaRPr lang="de-DE"/>
        </a:p>
      </dgm:t>
    </dgm:pt>
    <dgm:pt modelId="{FFE1A3CE-8EB8-4219-B52F-0963210D8E07}" type="pres">
      <dgm:prSet presAssocID="{7316C131-2D78-4768-912A-EAAFCE261FD5}" presName="hierRoot3" presStyleCnt="0"/>
      <dgm:spPr/>
    </dgm:pt>
    <dgm:pt modelId="{8D28060C-6270-42E5-B761-DC76D0D8EED7}" type="pres">
      <dgm:prSet presAssocID="{7316C131-2D78-4768-912A-EAAFCE261FD5}" presName="composite3" presStyleCnt="0"/>
      <dgm:spPr/>
    </dgm:pt>
    <dgm:pt modelId="{06CF1925-401D-4089-A286-0FABDED02FD5}" type="pres">
      <dgm:prSet presAssocID="{7316C131-2D78-4768-912A-EAAFCE261FD5}" presName="background3" presStyleLbl="node3" presStyleIdx="2" presStyleCnt="6"/>
      <dgm:spPr/>
    </dgm:pt>
    <dgm:pt modelId="{F19C92F2-41A0-4B9A-9260-B113A1389151}" type="pres">
      <dgm:prSet presAssocID="{7316C131-2D78-4768-912A-EAAFCE261FD5}" presName="text3" presStyleLbl="fgAcc3" presStyleIdx="2" presStyleCnt="6">
        <dgm:presLayoutVars>
          <dgm:chPref val="3"/>
        </dgm:presLayoutVars>
      </dgm:prSet>
      <dgm:spPr/>
      <dgm:t>
        <a:bodyPr/>
        <a:lstStyle/>
        <a:p>
          <a:endParaRPr lang="de-DE"/>
        </a:p>
      </dgm:t>
    </dgm:pt>
    <dgm:pt modelId="{B81DEE12-815B-4C09-AFD2-50D0DD2C4ABE}" type="pres">
      <dgm:prSet presAssocID="{7316C131-2D78-4768-912A-EAAFCE261FD5}" presName="hierChild4" presStyleCnt="0"/>
      <dgm:spPr/>
    </dgm:pt>
    <dgm:pt modelId="{984A5F09-69B7-4D2C-BD5B-C3EFB7F105DF}" type="pres">
      <dgm:prSet presAssocID="{D9EB07CD-4CB7-4E3E-99AD-4934FF0901EE}" presName="Name10" presStyleLbl="parChTrans1D2" presStyleIdx="2" presStyleCnt="8"/>
      <dgm:spPr/>
      <dgm:t>
        <a:bodyPr/>
        <a:lstStyle/>
        <a:p>
          <a:endParaRPr lang="de-DE"/>
        </a:p>
      </dgm:t>
    </dgm:pt>
    <dgm:pt modelId="{DA073CC7-0471-4298-BBBA-14611D8AC764}" type="pres">
      <dgm:prSet presAssocID="{A1B450A1-573C-466B-9D50-D8A51EA9083C}" presName="hierRoot2" presStyleCnt="0"/>
      <dgm:spPr/>
    </dgm:pt>
    <dgm:pt modelId="{2C5FB7DF-41AA-43AE-9C49-B17A71ECBA36}" type="pres">
      <dgm:prSet presAssocID="{A1B450A1-573C-466B-9D50-D8A51EA9083C}" presName="composite2" presStyleCnt="0"/>
      <dgm:spPr/>
    </dgm:pt>
    <dgm:pt modelId="{D46C646B-08AD-4F76-A6F6-D1E89F427362}" type="pres">
      <dgm:prSet presAssocID="{A1B450A1-573C-466B-9D50-D8A51EA9083C}" presName="background2" presStyleLbl="node2" presStyleIdx="2" presStyleCnt="8"/>
      <dgm:spPr>
        <a:solidFill>
          <a:schemeClr val="accent1"/>
        </a:solidFill>
      </dgm:spPr>
    </dgm:pt>
    <dgm:pt modelId="{FFD56732-36DC-4705-98E7-32325EE60519}" type="pres">
      <dgm:prSet presAssocID="{A1B450A1-573C-466B-9D50-D8A51EA9083C}" presName="text2" presStyleLbl="fgAcc2" presStyleIdx="2" presStyleCnt="8">
        <dgm:presLayoutVars>
          <dgm:chPref val="3"/>
        </dgm:presLayoutVars>
      </dgm:prSet>
      <dgm:spPr/>
      <dgm:t>
        <a:bodyPr/>
        <a:lstStyle/>
        <a:p>
          <a:endParaRPr lang="de-DE"/>
        </a:p>
      </dgm:t>
    </dgm:pt>
    <dgm:pt modelId="{E63A1D2E-411A-4B66-B808-0328735FF4FD}" type="pres">
      <dgm:prSet presAssocID="{A1B450A1-573C-466B-9D50-D8A51EA9083C}" presName="hierChild3" presStyleCnt="0"/>
      <dgm:spPr/>
    </dgm:pt>
    <dgm:pt modelId="{2DF6D7B9-6883-4E5B-AFEA-5DB6231EBC78}" type="pres">
      <dgm:prSet presAssocID="{BD0F2E77-C86E-438F-B21E-01A52A2ED70F}" presName="Name10" presStyleLbl="parChTrans1D2" presStyleIdx="3" presStyleCnt="8"/>
      <dgm:spPr/>
      <dgm:t>
        <a:bodyPr/>
        <a:lstStyle/>
        <a:p>
          <a:endParaRPr lang="de-DE"/>
        </a:p>
      </dgm:t>
    </dgm:pt>
    <dgm:pt modelId="{029F476F-7890-41ED-83C0-4E93AFE0DFE7}" type="pres">
      <dgm:prSet presAssocID="{BA8A87B2-112F-4B0D-AAFC-BA1FD6AEC218}" presName="hierRoot2" presStyleCnt="0"/>
      <dgm:spPr/>
    </dgm:pt>
    <dgm:pt modelId="{A203D72B-815B-411D-8691-6C632A199A10}" type="pres">
      <dgm:prSet presAssocID="{BA8A87B2-112F-4B0D-AAFC-BA1FD6AEC218}" presName="composite2" presStyleCnt="0"/>
      <dgm:spPr/>
    </dgm:pt>
    <dgm:pt modelId="{86FA4E42-337C-4615-BD2C-471229430234}" type="pres">
      <dgm:prSet presAssocID="{BA8A87B2-112F-4B0D-AAFC-BA1FD6AEC218}" presName="background2" presStyleLbl="node2" presStyleIdx="3" presStyleCnt="8"/>
      <dgm:spPr>
        <a:solidFill>
          <a:schemeClr val="accent1"/>
        </a:solidFill>
      </dgm:spPr>
    </dgm:pt>
    <dgm:pt modelId="{3BA07149-B70C-433A-8E18-B4B7812D8AA6}" type="pres">
      <dgm:prSet presAssocID="{BA8A87B2-112F-4B0D-AAFC-BA1FD6AEC218}" presName="text2" presStyleLbl="fgAcc2" presStyleIdx="3" presStyleCnt="8">
        <dgm:presLayoutVars>
          <dgm:chPref val="3"/>
        </dgm:presLayoutVars>
      </dgm:prSet>
      <dgm:spPr/>
      <dgm:t>
        <a:bodyPr/>
        <a:lstStyle/>
        <a:p>
          <a:endParaRPr lang="de-DE"/>
        </a:p>
      </dgm:t>
    </dgm:pt>
    <dgm:pt modelId="{0E5EE2F2-DA2F-428D-B675-FD82DF4D1F48}" type="pres">
      <dgm:prSet presAssocID="{BA8A87B2-112F-4B0D-AAFC-BA1FD6AEC218}" presName="hierChild3" presStyleCnt="0"/>
      <dgm:spPr/>
    </dgm:pt>
    <dgm:pt modelId="{FFE1C847-D57C-4FCB-A106-6E2544E0E133}" type="pres">
      <dgm:prSet presAssocID="{A951BE15-A443-4CF4-8228-0D585DBA77E0}" presName="Name10" presStyleLbl="parChTrans1D2" presStyleIdx="4" presStyleCnt="8"/>
      <dgm:spPr/>
      <dgm:t>
        <a:bodyPr/>
        <a:lstStyle/>
        <a:p>
          <a:endParaRPr lang="de-DE"/>
        </a:p>
      </dgm:t>
    </dgm:pt>
    <dgm:pt modelId="{8BDC9699-2AA6-4F15-979A-C291B3A068F9}" type="pres">
      <dgm:prSet presAssocID="{EBBDB608-CE82-4B6C-8CA4-97AA6B78527C}" presName="hierRoot2" presStyleCnt="0"/>
      <dgm:spPr/>
    </dgm:pt>
    <dgm:pt modelId="{65693483-06C8-4E7C-9D51-360DAA9C43D9}" type="pres">
      <dgm:prSet presAssocID="{EBBDB608-CE82-4B6C-8CA4-97AA6B78527C}" presName="composite2" presStyleCnt="0"/>
      <dgm:spPr/>
    </dgm:pt>
    <dgm:pt modelId="{332C8E4A-B542-439E-AA1A-46E233731723}" type="pres">
      <dgm:prSet presAssocID="{EBBDB608-CE82-4B6C-8CA4-97AA6B78527C}" presName="background2" presStyleLbl="node2" presStyleIdx="4" presStyleCnt="8"/>
      <dgm:spPr>
        <a:solidFill>
          <a:schemeClr val="accent1"/>
        </a:solidFill>
      </dgm:spPr>
    </dgm:pt>
    <dgm:pt modelId="{8F6B9103-4C1F-49F5-A4DB-C540A4A7C5B4}" type="pres">
      <dgm:prSet presAssocID="{EBBDB608-CE82-4B6C-8CA4-97AA6B78527C}" presName="text2" presStyleLbl="fgAcc2" presStyleIdx="4" presStyleCnt="8">
        <dgm:presLayoutVars>
          <dgm:chPref val="3"/>
        </dgm:presLayoutVars>
      </dgm:prSet>
      <dgm:spPr/>
      <dgm:t>
        <a:bodyPr/>
        <a:lstStyle/>
        <a:p>
          <a:endParaRPr lang="de-DE"/>
        </a:p>
      </dgm:t>
    </dgm:pt>
    <dgm:pt modelId="{82B3FFDF-2BF3-49BA-9F34-0961C3A4515E}" type="pres">
      <dgm:prSet presAssocID="{EBBDB608-CE82-4B6C-8CA4-97AA6B78527C}" presName="hierChild3" presStyleCnt="0"/>
      <dgm:spPr/>
    </dgm:pt>
    <dgm:pt modelId="{F67928C9-9DB8-417F-8563-C6BC70E4EADD}" type="pres">
      <dgm:prSet presAssocID="{33BF5502-43EE-4C4A-89D7-42B41D4CCAE4}" presName="Name10" presStyleLbl="parChTrans1D2" presStyleIdx="5" presStyleCnt="8"/>
      <dgm:spPr/>
      <dgm:t>
        <a:bodyPr/>
        <a:lstStyle/>
        <a:p>
          <a:endParaRPr lang="de-DE"/>
        </a:p>
      </dgm:t>
    </dgm:pt>
    <dgm:pt modelId="{F9909DC5-B22A-4E32-AC74-D22AE8B11249}" type="pres">
      <dgm:prSet presAssocID="{8F215388-9DD7-4605-B1F1-71A6560D4EB8}" presName="hierRoot2" presStyleCnt="0"/>
      <dgm:spPr/>
    </dgm:pt>
    <dgm:pt modelId="{F9A7A551-2F09-4107-8522-6ACAB85AD04A}" type="pres">
      <dgm:prSet presAssocID="{8F215388-9DD7-4605-B1F1-71A6560D4EB8}" presName="composite2" presStyleCnt="0"/>
      <dgm:spPr/>
    </dgm:pt>
    <dgm:pt modelId="{FB9132BB-26AC-441D-BB79-9EA2554B4D05}" type="pres">
      <dgm:prSet presAssocID="{8F215388-9DD7-4605-B1F1-71A6560D4EB8}" presName="background2" presStyleLbl="node2" presStyleIdx="5" presStyleCnt="8"/>
      <dgm:spPr>
        <a:solidFill>
          <a:schemeClr val="accent1"/>
        </a:solidFill>
      </dgm:spPr>
    </dgm:pt>
    <dgm:pt modelId="{670951D7-1FC9-4E41-B6F6-0B788D1A9E06}" type="pres">
      <dgm:prSet presAssocID="{8F215388-9DD7-4605-B1F1-71A6560D4EB8}" presName="text2" presStyleLbl="fgAcc2" presStyleIdx="5" presStyleCnt="8">
        <dgm:presLayoutVars>
          <dgm:chPref val="3"/>
        </dgm:presLayoutVars>
      </dgm:prSet>
      <dgm:spPr/>
      <dgm:t>
        <a:bodyPr/>
        <a:lstStyle/>
        <a:p>
          <a:endParaRPr lang="de-DE"/>
        </a:p>
      </dgm:t>
    </dgm:pt>
    <dgm:pt modelId="{D513A66C-A5D9-4C39-8635-A529266DDB3A}" type="pres">
      <dgm:prSet presAssocID="{8F215388-9DD7-4605-B1F1-71A6560D4EB8}" presName="hierChild3" presStyleCnt="0"/>
      <dgm:spPr/>
    </dgm:pt>
    <dgm:pt modelId="{142142B0-4BA6-487E-A7CA-CBA7F2807152}" type="pres">
      <dgm:prSet presAssocID="{94175549-76D5-4F6B-993D-0F6CCA2983CC}" presName="Name17" presStyleLbl="parChTrans1D3" presStyleIdx="3" presStyleCnt="6"/>
      <dgm:spPr/>
      <dgm:t>
        <a:bodyPr/>
        <a:lstStyle/>
        <a:p>
          <a:endParaRPr lang="de-DE"/>
        </a:p>
      </dgm:t>
    </dgm:pt>
    <dgm:pt modelId="{FDB00BF7-493F-455A-AD50-1786C7536F95}" type="pres">
      <dgm:prSet presAssocID="{17965955-55B7-474F-B40B-C18B2E06B1F1}" presName="hierRoot3" presStyleCnt="0"/>
      <dgm:spPr/>
    </dgm:pt>
    <dgm:pt modelId="{2266EEEE-9A70-40B6-B25B-C520EBDB747A}" type="pres">
      <dgm:prSet presAssocID="{17965955-55B7-474F-B40B-C18B2E06B1F1}" presName="composite3" presStyleCnt="0"/>
      <dgm:spPr/>
    </dgm:pt>
    <dgm:pt modelId="{8FB33CE5-B299-4B92-9098-5447F995F2BE}" type="pres">
      <dgm:prSet presAssocID="{17965955-55B7-474F-B40B-C18B2E06B1F1}" presName="background3" presStyleLbl="node3" presStyleIdx="3" presStyleCnt="6"/>
      <dgm:spPr>
        <a:solidFill>
          <a:schemeClr val="accent1"/>
        </a:solidFill>
      </dgm:spPr>
    </dgm:pt>
    <dgm:pt modelId="{1A029B41-E1FD-4BB6-8D36-5038FD0BF683}" type="pres">
      <dgm:prSet presAssocID="{17965955-55B7-474F-B40B-C18B2E06B1F1}" presName="text3" presStyleLbl="fgAcc3" presStyleIdx="3" presStyleCnt="6">
        <dgm:presLayoutVars>
          <dgm:chPref val="3"/>
        </dgm:presLayoutVars>
      </dgm:prSet>
      <dgm:spPr/>
      <dgm:t>
        <a:bodyPr/>
        <a:lstStyle/>
        <a:p>
          <a:endParaRPr lang="de-DE"/>
        </a:p>
      </dgm:t>
    </dgm:pt>
    <dgm:pt modelId="{024408B5-DDC6-474C-AF08-FBE69B80BBF5}" type="pres">
      <dgm:prSet presAssocID="{17965955-55B7-474F-B40B-C18B2E06B1F1}" presName="hierChild4" presStyleCnt="0"/>
      <dgm:spPr/>
    </dgm:pt>
    <dgm:pt modelId="{47ECCD6B-4725-48B5-B750-E6242D00F133}" type="pres">
      <dgm:prSet presAssocID="{77B3D534-69C2-486E-A9A7-3BC0594D664F}" presName="Name17" presStyleLbl="parChTrans1D3" presStyleIdx="4" presStyleCnt="6"/>
      <dgm:spPr/>
      <dgm:t>
        <a:bodyPr/>
        <a:lstStyle/>
        <a:p>
          <a:endParaRPr lang="de-DE"/>
        </a:p>
      </dgm:t>
    </dgm:pt>
    <dgm:pt modelId="{64E1A4F9-86C4-420C-B0A5-F82815F5839D}" type="pres">
      <dgm:prSet presAssocID="{9E7453C2-A22C-4872-8C28-610CDD2E449C}" presName="hierRoot3" presStyleCnt="0"/>
      <dgm:spPr/>
    </dgm:pt>
    <dgm:pt modelId="{E52ABF9B-BF0B-4468-AE53-44FF322FC297}" type="pres">
      <dgm:prSet presAssocID="{9E7453C2-A22C-4872-8C28-610CDD2E449C}" presName="composite3" presStyleCnt="0"/>
      <dgm:spPr/>
    </dgm:pt>
    <dgm:pt modelId="{781FB1C9-FDB6-4E15-81D5-5EC62ED0D7AF}" type="pres">
      <dgm:prSet presAssocID="{9E7453C2-A22C-4872-8C28-610CDD2E449C}" presName="background3" presStyleLbl="node3" presStyleIdx="4" presStyleCnt="6"/>
      <dgm:spPr>
        <a:solidFill>
          <a:schemeClr val="accent1"/>
        </a:solidFill>
      </dgm:spPr>
    </dgm:pt>
    <dgm:pt modelId="{CBC3A03D-E839-40A7-91BC-742368B5CDB4}" type="pres">
      <dgm:prSet presAssocID="{9E7453C2-A22C-4872-8C28-610CDD2E449C}" presName="text3" presStyleLbl="fgAcc3" presStyleIdx="4" presStyleCnt="6">
        <dgm:presLayoutVars>
          <dgm:chPref val="3"/>
        </dgm:presLayoutVars>
      </dgm:prSet>
      <dgm:spPr/>
      <dgm:t>
        <a:bodyPr/>
        <a:lstStyle/>
        <a:p>
          <a:endParaRPr lang="de-DE"/>
        </a:p>
      </dgm:t>
    </dgm:pt>
    <dgm:pt modelId="{16EBA6EF-FF45-45B2-865B-6E43BC868A8F}" type="pres">
      <dgm:prSet presAssocID="{9E7453C2-A22C-4872-8C28-610CDD2E449C}" presName="hierChild4" presStyleCnt="0"/>
      <dgm:spPr/>
    </dgm:pt>
    <dgm:pt modelId="{5B8C820A-A5DC-4EF9-9269-02ED08EB8B25}" type="pres">
      <dgm:prSet presAssocID="{0F53B982-69F4-44CA-962E-A87224723A61}" presName="Name17" presStyleLbl="parChTrans1D3" presStyleIdx="5" presStyleCnt="6"/>
      <dgm:spPr/>
      <dgm:t>
        <a:bodyPr/>
        <a:lstStyle/>
        <a:p>
          <a:endParaRPr lang="de-DE"/>
        </a:p>
      </dgm:t>
    </dgm:pt>
    <dgm:pt modelId="{C98BC8D7-F423-4B61-9186-BF5ED9695375}" type="pres">
      <dgm:prSet presAssocID="{5F23C308-3CC8-4466-AD97-B0ECBA1B5B35}" presName="hierRoot3" presStyleCnt="0"/>
      <dgm:spPr/>
    </dgm:pt>
    <dgm:pt modelId="{67C6B1B2-704B-497D-B2D5-0DE7B6005547}" type="pres">
      <dgm:prSet presAssocID="{5F23C308-3CC8-4466-AD97-B0ECBA1B5B35}" presName="composite3" presStyleCnt="0"/>
      <dgm:spPr/>
    </dgm:pt>
    <dgm:pt modelId="{9805CAFB-297C-4FE0-B2FF-7DB3489B50A2}" type="pres">
      <dgm:prSet presAssocID="{5F23C308-3CC8-4466-AD97-B0ECBA1B5B35}" presName="background3" presStyleLbl="node3" presStyleIdx="5" presStyleCnt="6"/>
      <dgm:spPr>
        <a:solidFill>
          <a:schemeClr val="accent1"/>
        </a:solidFill>
      </dgm:spPr>
    </dgm:pt>
    <dgm:pt modelId="{6D9502DF-A886-4BBD-A79C-FF7A0AFBC3A7}" type="pres">
      <dgm:prSet presAssocID="{5F23C308-3CC8-4466-AD97-B0ECBA1B5B35}" presName="text3" presStyleLbl="fgAcc3" presStyleIdx="5" presStyleCnt="6">
        <dgm:presLayoutVars>
          <dgm:chPref val="3"/>
        </dgm:presLayoutVars>
      </dgm:prSet>
      <dgm:spPr/>
      <dgm:t>
        <a:bodyPr/>
        <a:lstStyle/>
        <a:p>
          <a:endParaRPr lang="de-DE"/>
        </a:p>
      </dgm:t>
    </dgm:pt>
    <dgm:pt modelId="{B15D840D-A43C-46FE-8A9F-CCA55F8122BC}" type="pres">
      <dgm:prSet presAssocID="{5F23C308-3CC8-4466-AD97-B0ECBA1B5B35}" presName="hierChild4" presStyleCnt="0"/>
      <dgm:spPr/>
    </dgm:pt>
    <dgm:pt modelId="{D2BD46D2-2D6F-4BD3-8E9F-198C88FD92B5}" type="pres">
      <dgm:prSet presAssocID="{A97DD7FA-C347-4EFC-AFF6-A115B24C29B9}" presName="Name10" presStyleLbl="parChTrans1D2" presStyleIdx="6" presStyleCnt="8"/>
      <dgm:spPr/>
      <dgm:t>
        <a:bodyPr/>
        <a:lstStyle/>
        <a:p>
          <a:endParaRPr lang="de-DE"/>
        </a:p>
      </dgm:t>
    </dgm:pt>
    <dgm:pt modelId="{7E33566E-1120-4A9B-8383-CAD9CEDF77CA}" type="pres">
      <dgm:prSet presAssocID="{303A3FCB-A64D-493C-BF37-C4AF8DC2A2E5}" presName="hierRoot2" presStyleCnt="0"/>
      <dgm:spPr/>
    </dgm:pt>
    <dgm:pt modelId="{D4C6EC88-3930-46CF-84C4-E445FB2B386C}" type="pres">
      <dgm:prSet presAssocID="{303A3FCB-A64D-493C-BF37-C4AF8DC2A2E5}" presName="composite2" presStyleCnt="0"/>
      <dgm:spPr/>
    </dgm:pt>
    <dgm:pt modelId="{FC88FA5E-D771-4A44-938F-12FD27D8B31E}" type="pres">
      <dgm:prSet presAssocID="{303A3FCB-A64D-493C-BF37-C4AF8DC2A2E5}" presName="background2" presStyleLbl="node2" presStyleIdx="6" presStyleCnt="8"/>
      <dgm:spPr>
        <a:solidFill>
          <a:schemeClr val="accent1"/>
        </a:solidFill>
      </dgm:spPr>
    </dgm:pt>
    <dgm:pt modelId="{67A8CBCF-D550-4AF1-AAAB-8EB98D86EADB}" type="pres">
      <dgm:prSet presAssocID="{303A3FCB-A64D-493C-BF37-C4AF8DC2A2E5}" presName="text2" presStyleLbl="fgAcc2" presStyleIdx="6" presStyleCnt="8">
        <dgm:presLayoutVars>
          <dgm:chPref val="3"/>
        </dgm:presLayoutVars>
      </dgm:prSet>
      <dgm:spPr/>
      <dgm:t>
        <a:bodyPr/>
        <a:lstStyle/>
        <a:p>
          <a:endParaRPr lang="de-DE"/>
        </a:p>
      </dgm:t>
    </dgm:pt>
    <dgm:pt modelId="{1905D070-8A38-445C-8160-DBAD1BF73928}" type="pres">
      <dgm:prSet presAssocID="{303A3FCB-A64D-493C-BF37-C4AF8DC2A2E5}" presName="hierChild3" presStyleCnt="0"/>
      <dgm:spPr/>
    </dgm:pt>
    <dgm:pt modelId="{1804EFBA-E296-4CAB-9793-FBA6B3704E54}" type="pres">
      <dgm:prSet presAssocID="{8B9480EE-5CA7-46C7-A0AB-B985F6A8E91D}" presName="Name10" presStyleLbl="parChTrans1D2" presStyleIdx="7" presStyleCnt="8"/>
      <dgm:spPr/>
      <dgm:t>
        <a:bodyPr/>
        <a:lstStyle/>
        <a:p>
          <a:endParaRPr lang="de-DE"/>
        </a:p>
      </dgm:t>
    </dgm:pt>
    <dgm:pt modelId="{B2D37D1B-51A1-4826-9F42-D6A716D16D9D}" type="pres">
      <dgm:prSet presAssocID="{A3B58444-5654-4F71-A673-F72027C4369F}" presName="hierRoot2" presStyleCnt="0"/>
      <dgm:spPr/>
    </dgm:pt>
    <dgm:pt modelId="{73A3AB01-D36B-4A4C-931E-0BD5760DC4C4}" type="pres">
      <dgm:prSet presAssocID="{A3B58444-5654-4F71-A673-F72027C4369F}" presName="composite2" presStyleCnt="0"/>
      <dgm:spPr/>
    </dgm:pt>
    <dgm:pt modelId="{6597EDCC-85EA-40E2-81C2-157B6D29D9ED}" type="pres">
      <dgm:prSet presAssocID="{A3B58444-5654-4F71-A673-F72027C4369F}" presName="background2" presStyleLbl="node2" presStyleIdx="7" presStyleCnt="8"/>
      <dgm:spPr>
        <a:solidFill>
          <a:schemeClr val="accent1"/>
        </a:solidFill>
      </dgm:spPr>
    </dgm:pt>
    <dgm:pt modelId="{EC84D153-29D6-40FE-9CF3-6B3F898B802E}" type="pres">
      <dgm:prSet presAssocID="{A3B58444-5654-4F71-A673-F72027C4369F}" presName="text2" presStyleLbl="fgAcc2" presStyleIdx="7" presStyleCnt="8">
        <dgm:presLayoutVars>
          <dgm:chPref val="3"/>
        </dgm:presLayoutVars>
      </dgm:prSet>
      <dgm:spPr/>
      <dgm:t>
        <a:bodyPr/>
        <a:lstStyle/>
        <a:p>
          <a:endParaRPr lang="de-DE"/>
        </a:p>
      </dgm:t>
    </dgm:pt>
    <dgm:pt modelId="{AEA69612-364B-4035-8CF3-219F02070791}" type="pres">
      <dgm:prSet presAssocID="{A3B58444-5654-4F71-A673-F72027C4369F}" presName="hierChild3" presStyleCnt="0"/>
      <dgm:spPr/>
    </dgm:pt>
  </dgm:ptLst>
  <dgm:cxnLst>
    <dgm:cxn modelId="{5A0A9F1F-0267-4E76-8986-9F7207F83723}" type="presOf" srcId="{7C8803D9-4A68-47A9-9934-EA3FEFA61911}" destId="{6928D7FC-388A-48F3-97DD-075F8E84AB9C}" srcOrd="0" destOrd="0" presId="urn:microsoft.com/office/officeart/2005/8/layout/hierarchy1"/>
    <dgm:cxn modelId="{ABF757E2-4DE2-4B09-8BC2-4B330ACABE37}" type="presOf" srcId="{D9EB07CD-4CB7-4E3E-99AD-4934FF0901EE}" destId="{984A5F09-69B7-4D2C-BD5B-C3EFB7F105DF}" srcOrd="0" destOrd="0" presId="urn:microsoft.com/office/officeart/2005/8/layout/hierarchy1"/>
    <dgm:cxn modelId="{65D58BAD-75F5-42E8-AA1D-4AAECBDD52B0}" type="presOf" srcId="{B4FB2E3C-F994-411A-864F-22644338A9C7}" destId="{6B2EF86E-0BF8-4DA1-AFC7-3950E9B2ADC1}" srcOrd="0" destOrd="0" presId="urn:microsoft.com/office/officeart/2005/8/layout/hierarchy1"/>
    <dgm:cxn modelId="{8F03B52F-564E-4717-B168-B0E517ECBA34}" type="presOf" srcId="{13FE0F93-2D5D-462A-B0AC-7E01A7D7291C}" destId="{00BC649C-C5E4-4A4D-9E5D-80488159CAD8}" srcOrd="0" destOrd="0" presId="urn:microsoft.com/office/officeart/2005/8/layout/hierarchy1"/>
    <dgm:cxn modelId="{9ECB9180-6273-4F08-AC2A-2313964AF20D}" srcId="{05050CE8-FF81-4207-AE85-583308EA186C}" destId="{303A3FCB-A64D-493C-BF37-C4AF8DC2A2E5}" srcOrd="6" destOrd="0" parTransId="{A97DD7FA-C347-4EFC-AFF6-A115B24C29B9}" sibTransId="{C201E280-402C-4D88-8BE3-3378D1E2102D}"/>
    <dgm:cxn modelId="{25E51D44-BCE3-469F-9E39-CFED9D4E83CA}" type="presOf" srcId="{865DC24B-DC91-4450-ADB8-415675F7D830}" destId="{FA7EADF7-E017-43AA-B353-D5FEAEDFF8D3}" srcOrd="0" destOrd="0" presId="urn:microsoft.com/office/officeart/2005/8/layout/hierarchy1"/>
    <dgm:cxn modelId="{FBC23D0D-4C63-4712-9AD5-FD8562C27A7A}" srcId="{8F215388-9DD7-4605-B1F1-71A6560D4EB8}" destId="{9E7453C2-A22C-4872-8C28-610CDD2E449C}" srcOrd="1" destOrd="0" parTransId="{77B3D534-69C2-486E-A9A7-3BC0594D664F}" sibTransId="{269E9896-510A-4E01-BF47-9BCC52DB5B83}"/>
    <dgm:cxn modelId="{36052236-5A3A-49A8-A96C-DCBEE22DF813}" type="presOf" srcId="{0F53B982-69F4-44CA-962E-A87224723A61}" destId="{5B8C820A-A5DC-4EF9-9269-02ED08EB8B25}" srcOrd="0" destOrd="0" presId="urn:microsoft.com/office/officeart/2005/8/layout/hierarchy1"/>
    <dgm:cxn modelId="{09418C43-E25C-419F-9B3B-832ED4048CCF}" srcId="{05050CE8-FF81-4207-AE85-583308EA186C}" destId="{A1B450A1-573C-466B-9D50-D8A51EA9083C}" srcOrd="2" destOrd="0" parTransId="{D9EB07CD-4CB7-4E3E-99AD-4934FF0901EE}" sibTransId="{B0DC785C-4EFB-4F4A-927E-3E2C3B22927F}"/>
    <dgm:cxn modelId="{6611855F-261D-4A46-B673-BAEFF145EFF1}" srcId="{8F215388-9DD7-4605-B1F1-71A6560D4EB8}" destId="{17965955-55B7-474F-B40B-C18B2E06B1F1}" srcOrd="0" destOrd="0" parTransId="{94175549-76D5-4F6B-993D-0F6CCA2983CC}" sibTransId="{B28C38D6-170F-400E-BCBB-329C2B0B965E}"/>
    <dgm:cxn modelId="{E8B6ABBB-DC3E-4441-9984-7E3A6E373FED}" srcId="{D3EDB120-C2B7-4B05-A6A4-1AA4BDAC5ECC}" destId="{7316C131-2D78-4768-912A-EAAFCE261FD5}" srcOrd="2" destOrd="0" parTransId="{13FE0F93-2D5D-462A-B0AC-7E01A7D7291C}" sibTransId="{279B9E4E-29ED-406F-ADAB-8FEE1B68311A}"/>
    <dgm:cxn modelId="{0BC57042-BD8B-42A4-BD27-9298BCC25F04}" type="presOf" srcId="{1396DCCE-1D92-4890-AB20-E7FC72CEADA4}" destId="{DE90F97A-23FC-4CB8-9860-420AB767E88F}" srcOrd="0" destOrd="0" presId="urn:microsoft.com/office/officeart/2005/8/layout/hierarchy1"/>
    <dgm:cxn modelId="{19B4421B-2AE9-4EEF-B130-8F7A36F6150B}" srcId="{7C8803D9-4A68-47A9-9934-EA3FEFA61911}" destId="{05050CE8-FF81-4207-AE85-583308EA186C}" srcOrd="0" destOrd="0" parTransId="{7880674E-8642-4E02-BAA6-A5CDF77D7C1F}" sibTransId="{7E8C9739-40A1-4034-8A10-8E336EAA5403}"/>
    <dgm:cxn modelId="{EED75D6D-A03B-440D-9A40-6BBC8A724080}" type="presOf" srcId="{94175549-76D5-4F6B-993D-0F6CCA2983CC}" destId="{142142B0-4BA6-487E-A7CA-CBA7F2807152}" srcOrd="0" destOrd="0" presId="urn:microsoft.com/office/officeart/2005/8/layout/hierarchy1"/>
    <dgm:cxn modelId="{5CABF564-B6C6-4207-8FF3-8258BA33D115}" srcId="{05050CE8-FF81-4207-AE85-583308EA186C}" destId="{EBBDB608-CE82-4B6C-8CA4-97AA6B78527C}" srcOrd="4" destOrd="0" parTransId="{A951BE15-A443-4CF4-8228-0D585DBA77E0}" sibTransId="{44A99A87-E75B-4A3C-BE00-87BACD85F416}"/>
    <dgm:cxn modelId="{3F197A45-1C6A-48E4-ACAA-53AB76230B8E}" type="presOf" srcId="{A1B450A1-573C-466B-9D50-D8A51EA9083C}" destId="{FFD56732-36DC-4705-98E7-32325EE60519}" srcOrd="0" destOrd="0" presId="urn:microsoft.com/office/officeart/2005/8/layout/hierarchy1"/>
    <dgm:cxn modelId="{7EF26E30-C70E-4DD8-AE66-FAD2C593973E}" srcId="{05050CE8-FF81-4207-AE85-583308EA186C}" destId="{8F215388-9DD7-4605-B1F1-71A6560D4EB8}" srcOrd="5" destOrd="0" parTransId="{33BF5502-43EE-4C4A-89D7-42B41D4CCAE4}" sibTransId="{D8F45F8C-2D41-4C44-A77D-ABBC1214C7D0}"/>
    <dgm:cxn modelId="{18C5AA07-66D1-4D79-83F1-A5E54C3ECCA7}" srcId="{05050CE8-FF81-4207-AE85-583308EA186C}" destId="{D3EDB120-C2B7-4B05-A6A4-1AA4BDAC5ECC}" srcOrd="1" destOrd="0" parTransId="{1C5491AD-7F0A-420E-A078-DFE0314FF71D}" sibTransId="{5D9E072C-47D1-46F6-990D-71701071C789}"/>
    <dgm:cxn modelId="{5CD7AC90-5C8B-4A8E-8AAF-577C2BBF8704}" type="presOf" srcId="{A3B58444-5654-4F71-A673-F72027C4369F}" destId="{EC84D153-29D6-40FE-9CF3-6B3F898B802E}" srcOrd="0" destOrd="0" presId="urn:microsoft.com/office/officeart/2005/8/layout/hierarchy1"/>
    <dgm:cxn modelId="{D122FDC8-E821-4181-9AEA-77F2E3A4DB7C}" srcId="{05050CE8-FF81-4207-AE85-583308EA186C}" destId="{BA8A87B2-112F-4B0D-AAFC-BA1FD6AEC218}" srcOrd="3" destOrd="0" parTransId="{BD0F2E77-C86E-438F-B21E-01A52A2ED70F}" sibTransId="{C08E37C2-090F-4178-B525-823E0EE7E4CC}"/>
    <dgm:cxn modelId="{69244A40-F60B-4354-BF08-56EE3436C76C}" srcId="{05050CE8-FF81-4207-AE85-583308EA186C}" destId="{A3B58444-5654-4F71-A673-F72027C4369F}" srcOrd="7" destOrd="0" parTransId="{8B9480EE-5CA7-46C7-A0AB-B985F6A8E91D}" sibTransId="{ACF9DD41-909C-48A4-8A06-8E4FE709C2D2}"/>
    <dgm:cxn modelId="{2B6FC18F-A2BC-4C71-BF64-37C8ABF1B2EC}" type="presOf" srcId="{BA8A87B2-112F-4B0D-AAFC-BA1FD6AEC218}" destId="{3BA07149-B70C-433A-8E18-B4B7812D8AA6}" srcOrd="0" destOrd="0" presId="urn:microsoft.com/office/officeart/2005/8/layout/hierarchy1"/>
    <dgm:cxn modelId="{7CA2FCFE-CDE4-48F6-97F3-36269676D30F}" type="presOf" srcId="{303A3FCB-A64D-493C-BF37-C4AF8DC2A2E5}" destId="{67A8CBCF-D550-4AF1-AAAB-8EB98D86EADB}" srcOrd="0" destOrd="0" presId="urn:microsoft.com/office/officeart/2005/8/layout/hierarchy1"/>
    <dgm:cxn modelId="{3470BC94-8E42-4013-B9B2-53E3E619766B}" type="presOf" srcId="{83103390-3AF7-466E-B969-C91AC897797D}" destId="{F8CA0B81-44C4-4A05-866E-20D9167691E0}" srcOrd="0" destOrd="0" presId="urn:microsoft.com/office/officeart/2005/8/layout/hierarchy1"/>
    <dgm:cxn modelId="{59A420C9-47C4-4DAC-A38E-FC994929CB9F}" srcId="{8F215388-9DD7-4605-B1F1-71A6560D4EB8}" destId="{5F23C308-3CC8-4466-AD97-B0ECBA1B5B35}" srcOrd="2" destOrd="0" parTransId="{0F53B982-69F4-44CA-962E-A87224723A61}" sibTransId="{3B1AB49E-ADE6-4FB1-9186-2126E94B46DA}"/>
    <dgm:cxn modelId="{79F040F1-9010-42BB-B925-2158B1514A1E}" type="presOf" srcId="{E56EAE8F-7E75-43F9-AD76-FBD23AD435C4}" destId="{F23DCD58-9197-4E71-8E82-0F48E2C25F63}" srcOrd="0" destOrd="0" presId="urn:microsoft.com/office/officeart/2005/8/layout/hierarchy1"/>
    <dgm:cxn modelId="{1F69F0B5-37A9-4B6C-ABEA-1CC86A2AE368}" srcId="{D3EDB120-C2B7-4B05-A6A4-1AA4BDAC5ECC}" destId="{B4FB2E3C-F994-411A-864F-22644338A9C7}" srcOrd="0" destOrd="0" parTransId="{83103390-3AF7-466E-B969-C91AC897797D}" sibTransId="{9617EC3F-02B5-42C1-B532-D0368F3DC146}"/>
    <dgm:cxn modelId="{BA3A224D-5350-49AB-BE50-F7547892FCAE}" type="presOf" srcId="{1C5491AD-7F0A-420E-A078-DFE0314FF71D}" destId="{DA449A7F-DE86-4810-9102-8A09A36F6A36}" srcOrd="0" destOrd="0" presId="urn:microsoft.com/office/officeart/2005/8/layout/hierarchy1"/>
    <dgm:cxn modelId="{C7AD55E5-02BA-4E55-A3E9-65A359E74AAD}" type="presOf" srcId="{D3EDB120-C2B7-4B05-A6A4-1AA4BDAC5ECC}" destId="{EE9A9575-E223-4CA9-A3CC-C8F7415B912E}" srcOrd="0" destOrd="0" presId="urn:microsoft.com/office/officeart/2005/8/layout/hierarchy1"/>
    <dgm:cxn modelId="{9548ECD2-8A3B-4EF9-B6A0-71CAC6FDC62D}" type="presOf" srcId="{A951BE15-A443-4CF4-8228-0D585DBA77E0}" destId="{FFE1C847-D57C-4FCB-A106-6E2544E0E133}" srcOrd="0" destOrd="0" presId="urn:microsoft.com/office/officeart/2005/8/layout/hierarchy1"/>
    <dgm:cxn modelId="{5F387A00-1ACC-4967-8F00-1658A179EE94}" type="presOf" srcId="{33BF5502-43EE-4C4A-89D7-42B41D4CCAE4}" destId="{F67928C9-9DB8-417F-8563-C6BC70E4EADD}" srcOrd="0" destOrd="0" presId="urn:microsoft.com/office/officeart/2005/8/layout/hierarchy1"/>
    <dgm:cxn modelId="{DD97CEA7-F165-4FA1-BE15-CDB2E679433B}" type="presOf" srcId="{E81DEC7E-7B65-4F57-9711-41CE8FCFD377}" destId="{D0442493-261A-47BB-A3ED-810941C181F9}" srcOrd="0" destOrd="0" presId="urn:microsoft.com/office/officeart/2005/8/layout/hierarchy1"/>
    <dgm:cxn modelId="{E789D7AE-B08B-42B8-A0D4-13B064911A91}" type="presOf" srcId="{77B3D534-69C2-486E-A9A7-3BC0594D664F}" destId="{47ECCD6B-4725-48B5-B750-E6242D00F133}" srcOrd="0" destOrd="0" presId="urn:microsoft.com/office/officeart/2005/8/layout/hierarchy1"/>
    <dgm:cxn modelId="{BCCDC0A0-5895-4693-A432-AA2E1FA4993D}" type="presOf" srcId="{5F23C308-3CC8-4466-AD97-B0ECBA1B5B35}" destId="{6D9502DF-A886-4BBD-A79C-FF7A0AFBC3A7}" srcOrd="0" destOrd="0" presId="urn:microsoft.com/office/officeart/2005/8/layout/hierarchy1"/>
    <dgm:cxn modelId="{6C9AD1B1-B3BF-4182-9F63-A3D5D70B8064}" type="presOf" srcId="{9E7453C2-A22C-4872-8C28-610CDD2E449C}" destId="{CBC3A03D-E839-40A7-91BC-742368B5CDB4}" srcOrd="0" destOrd="0" presId="urn:microsoft.com/office/officeart/2005/8/layout/hierarchy1"/>
    <dgm:cxn modelId="{430F226F-B7DC-496C-BBFF-A0684B9B2B3A}" type="presOf" srcId="{7316C131-2D78-4768-912A-EAAFCE261FD5}" destId="{F19C92F2-41A0-4B9A-9260-B113A1389151}" srcOrd="0" destOrd="0" presId="urn:microsoft.com/office/officeart/2005/8/layout/hierarchy1"/>
    <dgm:cxn modelId="{5D99029B-0B3C-409F-A93B-05D1D5FEBFB9}" type="presOf" srcId="{8F215388-9DD7-4605-B1F1-71A6560D4EB8}" destId="{670951D7-1FC9-4E41-B6F6-0B788D1A9E06}" srcOrd="0" destOrd="0" presId="urn:microsoft.com/office/officeart/2005/8/layout/hierarchy1"/>
    <dgm:cxn modelId="{DA360EB4-D68D-425F-8400-0956212C2EBD}" type="presOf" srcId="{BD0F2E77-C86E-438F-B21E-01A52A2ED70F}" destId="{2DF6D7B9-6883-4E5B-AFEA-5DB6231EBC78}" srcOrd="0" destOrd="0" presId="urn:microsoft.com/office/officeart/2005/8/layout/hierarchy1"/>
    <dgm:cxn modelId="{62A71BEA-3B59-47CB-AD56-084BA7445DD3}" srcId="{05050CE8-FF81-4207-AE85-583308EA186C}" destId="{1396DCCE-1D92-4890-AB20-E7FC72CEADA4}" srcOrd="0" destOrd="0" parTransId="{865DC24B-DC91-4450-ADB8-415675F7D830}" sibTransId="{21C548AF-DB16-4DD6-AE67-79C651C5F161}"/>
    <dgm:cxn modelId="{4C686A08-B3DA-425B-A853-3333A3007818}" srcId="{D3EDB120-C2B7-4B05-A6A4-1AA4BDAC5ECC}" destId="{E56EAE8F-7E75-43F9-AD76-FBD23AD435C4}" srcOrd="1" destOrd="0" parTransId="{E81DEC7E-7B65-4F57-9711-41CE8FCFD377}" sibTransId="{BB7D56FF-BC3E-4513-8881-3BB8C7CB1F34}"/>
    <dgm:cxn modelId="{66EA3FA2-555A-461F-9FF4-682E4535FCB1}" type="presOf" srcId="{A97DD7FA-C347-4EFC-AFF6-A115B24C29B9}" destId="{D2BD46D2-2D6F-4BD3-8E9F-198C88FD92B5}" srcOrd="0" destOrd="0" presId="urn:microsoft.com/office/officeart/2005/8/layout/hierarchy1"/>
    <dgm:cxn modelId="{A1FCD70F-F466-41E8-8E82-E380A1BEC0E3}" type="presOf" srcId="{17965955-55B7-474F-B40B-C18B2E06B1F1}" destId="{1A029B41-E1FD-4BB6-8D36-5038FD0BF683}" srcOrd="0" destOrd="0" presId="urn:microsoft.com/office/officeart/2005/8/layout/hierarchy1"/>
    <dgm:cxn modelId="{458D364A-0068-4B42-AC11-870DDC6D5F3B}" type="presOf" srcId="{EBBDB608-CE82-4B6C-8CA4-97AA6B78527C}" destId="{8F6B9103-4C1F-49F5-A4DB-C540A4A7C5B4}" srcOrd="0" destOrd="0" presId="urn:microsoft.com/office/officeart/2005/8/layout/hierarchy1"/>
    <dgm:cxn modelId="{27DDEC5F-A26E-4EB9-ACE0-5ECBD346AD85}" type="presOf" srcId="{05050CE8-FF81-4207-AE85-583308EA186C}" destId="{36E26F60-4AB4-49BD-8EAB-457F21F6A1BF}" srcOrd="0" destOrd="0" presId="urn:microsoft.com/office/officeart/2005/8/layout/hierarchy1"/>
    <dgm:cxn modelId="{422FB4D2-C41A-4F1C-9FDC-4AB20AF5316B}" type="presOf" srcId="{8B9480EE-5CA7-46C7-A0AB-B985F6A8E91D}" destId="{1804EFBA-E296-4CAB-9793-FBA6B3704E54}" srcOrd="0" destOrd="0" presId="urn:microsoft.com/office/officeart/2005/8/layout/hierarchy1"/>
    <dgm:cxn modelId="{A7EBD710-833C-443D-91C1-49C35A6C687E}" type="presParOf" srcId="{6928D7FC-388A-48F3-97DD-075F8E84AB9C}" destId="{54C7FDEB-E8F6-41A6-AAC2-55E7A2B064FC}" srcOrd="0" destOrd="0" presId="urn:microsoft.com/office/officeart/2005/8/layout/hierarchy1"/>
    <dgm:cxn modelId="{4E11D7D3-40C1-4B91-A7A5-301A53AAF215}" type="presParOf" srcId="{54C7FDEB-E8F6-41A6-AAC2-55E7A2B064FC}" destId="{758B7C0F-A5A5-4E2C-9904-D87375326FB1}" srcOrd="0" destOrd="0" presId="urn:microsoft.com/office/officeart/2005/8/layout/hierarchy1"/>
    <dgm:cxn modelId="{F314A4C9-FA58-4C82-A938-A5F9BB756ACD}" type="presParOf" srcId="{758B7C0F-A5A5-4E2C-9904-D87375326FB1}" destId="{FCA0CE3D-6D25-491E-B4C6-E2173FADBE0D}" srcOrd="0" destOrd="0" presId="urn:microsoft.com/office/officeart/2005/8/layout/hierarchy1"/>
    <dgm:cxn modelId="{500E836C-7840-4C75-9057-3ABDAACB98A8}" type="presParOf" srcId="{758B7C0F-A5A5-4E2C-9904-D87375326FB1}" destId="{36E26F60-4AB4-49BD-8EAB-457F21F6A1BF}" srcOrd="1" destOrd="0" presId="urn:microsoft.com/office/officeart/2005/8/layout/hierarchy1"/>
    <dgm:cxn modelId="{29BA9E9B-1CCA-4A42-9450-8A330215D6D2}" type="presParOf" srcId="{54C7FDEB-E8F6-41A6-AAC2-55E7A2B064FC}" destId="{FC510BC1-210C-436C-8D38-80BF0C08A6CC}" srcOrd="1" destOrd="0" presId="urn:microsoft.com/office/officeart/2005/8/layout/hierarchy1"/>
    <dgm:cxn modelId="{86F663E8-9A4E-4D38-91B9-C28E17E96456}" type="presParOf" srcId="{FC510BC1-210C-436C-8D38-80BF0C08A6CC}" destId="{FA7EADF7-E017-43AA-B353-D5FEAEDFF8D3}" srcOrd="0" destOrd="0" presId="urn:microsoft.com/office/officeart/2005/8/layout/hierarchy1"/>
    <dgm:cxn modelId="{672C07D7-48C0-46D8-BD66-67C45CA5F366}" type="presParOf" srcId="{FC510BC1-210C-436C-8D38-80BF0C08A6CC}" destId="{A05322F2-5D97-4189-8FB3-CFE856E57F6D}" srcOrd="1" destOrd="0" presId="urn:microsoft.com/office/officeart/2005/8/layout/hierarchy1"/>
    <dgm:cxn modelId="{48B65D5A-2568-49F9-A364-679287FF3856}" type="presParOf" srcId="{A05322F2-5D97-4189-8FB3-CFE856E57F6D}" destId="{6F710E8E-9146-4BB9-9383-AEA17EFE1206}" srcOrd="0" destOrd="0" presId="urn:microsoft.com/office/officeart/2005/8/layout/hierarchy1"/>
    <dgm:cxn modelId="{10B70823-43A5-41F6-876E-4AE83E03D563}" type="presParOf" srcId="{6F710E8E-9146-4BB9-9383-AEA17EFE1206}" destId="{DCBA4CD2-3725-4D70-9751-66D5606FB001}" srcOrd="0" destOrd="0" presId="urn:microsoft.com/office/officeart/2005/8/layout/hierarchy1"/>
    <dgm:cxn modelId="{D59970F6-F3C8-4C34-A6BE-9C6F63DD6CA2}" type="presParOf" srcId="{6F710E8E-9146-4BB9-9383-AEA17EFE1206}" destId="{DE90F97A-23FC-4CB8-9860-420AB767E88F}" srcOrd="1" destOrd="0" presId="urn:microsoft.com/office/officeart/2005/8/layout/hierarchy1"/>
    <dgm:cxn modelId="{B0B9A77B-A369-4093-94F2-D140243E0554}" type="presParOf" srcId="{A05322F2-5D97-4189-8FB3-CFE856E57F6D}" destId="{43236CAE-404F-4996-AD59-A9504065F9C0}" srcOrd="1" destOrd="0" presId="urn:microsoft.com/office/officeart/2005/8/layout/hierarchy1"/>
    <dgm:cxn modelId="{667E3251-33EB-486A-A2E1-0022DC1D1774}" type="presParOf" srcId="{FC510BC1-210C-436C-8D38-80BF0C08A6CC}" destId="{DA449A7F-DE86-4810-9102-8A09A36F6A36}" srcOrd="2" destOrd="0" presId="urn:microsoft.com/office/officeart/2005/8/layout/hierarchy1"/>
    <dgm:cxn modelId="{1A5B881B-76D6-49D4-8534-15CE77D311AA}" type="presParOf" srcId="{FC510BC1-210C-436C-8D38-80BF0C08A6CC}" destId="{0C8B6B25-6F8D-4225-A535-26341DCB5B2C}" srcOrd="3" destOrd="0" presId="urn:microsoft.com/office/officeart/2005/8/layout/hierarchy1"/>
    <dgm:cxn modelId="{8FB4DF6C-035B-404F-B7F7-68F7552FB890}" type="presParOf" srcId="{0C8B6B25-6F8D-4225-A535-26341DCB5B2C}" destId="{8D48F7F0-8897-438E-8884-10F3C6926C42}" srcOrd="0" destOrd="0" presId="urn:microsoft.com/office/officeart/2005/8/layout/hierarchy1"/>
    <dgm:cxn modelId="{3C01D61F-8EEA-46D2-A4FE-BCC2A3539DCE}" type="presParOf" srcId="{8D48F7F0-8897-438E-8884-10F3C6926C42}" destId="{52FD9741-AC43-422C-A4FA-68B1592B2557}" srcOrd="0" destOrd="0" presId="urn:microsoft.com/office/officeart/2005/8/layout/hierarchy1"/>
    <dgm:cxn modelId="{0D3DEB42-2ADF-46C6-8540-6ECF9ECFA851}" type="presParOf" srcId="{8D48F7F0-8897-438E-8884-10F3C6926C42}" destId="{EE9A9575-E223-4CA9-A3CC-C8F7415B912E}" srcOrd="1" destOrd="0" presId="urn:microsoft.com/office/officeart/2005/8/layout/hierarchy1"/>
    <dgm:cxn modelId="{616D3B47-49B4-4955-BE5B-7287D3B21B97}" type="presParOf" srcId="{0C8B6B25-6F8D-4225-A535-26341DCB5B2C}" destId="{BB08D496-14C9-43A0-8762-76A5500C4FBF}" srcOrd="1" destOrd="0" presId="urn:microsoft.com/office/officeart/2005/8/layout/hierarchy1"/>
    <dgm:cxn modelId="{2D47452A-7A52-4B1A-ACCE-C362A3893DF8}" type="presParOf" srcId="{BB08D496-14C9-43A0-8762-76A5500C4FBF}" destId="{F8CA0B81-44C4-4A05-866E-20D9167691E0}" srcOrd="0" destOrd="0" presId="urn:microsoft.com/office/officeart/2005/8/layout/hierarchy1"/>
    <dgm:cxn modelId="{5E28A242-61DF-4DF8-91D8-740D48BE37A3}" type="presParOf" srcId="{BB08D496-14C9-43A0-8762-76A5500C4FBF}" destId="{4902C775-BA38-49C0-B184-F93C4FBABEC9}" srcOrd="1" destOrd="0" presId="urn:microsoft.com/office/officeart/2005/8/layout/hierarchy1"/>
    <dgm:cxn modelId="{5D040B4B-14F1-47D4-97A5-E7D7AD756A03}" type="presParOf" srcId="{4902C775-BA38-49C0-B184-F93C4FBABEC9}" destId="{BA446F78-3BEC-4BA3-B080-3485BF81AB55}" srcOrd="0" destOrd="0" presId="urn:microsoft.com/office/officeart/2005/8/layout/hierarchy1"/>
    <dgm:cxn modelId="{BB97F1AA-26F1-448A-A206-F640E336A681}" type="presParOf" srcId="{BA446F78-3BEC-4BA3-B080-3485BF81AB55}" destId="{7A297AFB-3407-4648-816F-ADDC29D65D46}" srcOrd="0" destOrd="0" presId="urn:microsoft.com/office/officeart/2005/8/layout/hierarchy1"/>
    <dgm:cxn modelId="{0836ECEB-68CF-4597-B2A3-5BB09DBA0314}" type="presParOf" srcId="{BA446F78-3BEC-4BA3-B080-3485BF81AB55}" destId="{6B2EF86E-0BF8-4DA1-AFC7-3950E9B2ADC1}" srcOrd="1" destOrd="0" presId="urn:microsoft.com/office/officeart/2005/8/layout/hierarchy1"/>
    <dgm:cxn modelId="{582AF0A1-ED9A-41E1-B9D8-F75B2A0A2BF0}" type="presParOf" srcId="{4902C775-BA38-49C0-B184-F93C4FBABEC9}" destId="{24AD573B-2058-4ADE-AC28-EBC4DFB0DCF9}" srcOrd="1" destOrd="0" presId="urn:microsoft.com/office/officeart/2005/8/layout/hierarchy1"/>
    <dgm:cxn modelId="{140C33BA-33B0-41D5-92A8-1E51E100FC51}" type="presParOf" srcId="{BB08D496-14C9-43A0-8762-76A5500C4FBF}" destId="{D0442493-261A-47BB-A3ED-810941C181F9}" srcOrd="2" destOrd="0" presId="urn:microsoft.com/office/officeart/2005/8/layout/hierarchy1"/>
    <dgm:cxn modelId="{A9C8EB90-2C87-4144-AEEF-EF83E3BD1580}" type="presParOf" srcId="{BB08D496-14C9-43A0-8762-76A5500C4FBF}" destId="{B243A424-FB89-4F31-A2CF-00F8AD3CBB5E}" srcOrd="3" destOrd="0" presId="urn:microsoft.com/office/officeart/2005/8/layout/hierarchy1"/>
    <dgm:cxn modelId="{D8179DD3-D17C-41E1-BFF3-4CDA6DF1ECD7}" type="presParOf" srcId="{B243A424-FB89-4F31-A2CF-00F8AD3CBB5E}" destId="{9C897E6C-220C-469B-9D1E-F9010BBB288E}" srcOrd="0" destOrd="0" presId="urn:microsoft.com/office/officeart/2005/8/layout/hierarchy1"/>
    <dgm:cxn modelId="{FF063B5D-570B-42D9-897A-3F65F04BA340}" type="presParOf" srcId="{9C897E6C-220C-469B-9D1E-F9010BBB288E}" destId="{6080CC38-2B64-4A8D-AB66-6936A9A9E108}" srcOrd="0" destOrd="0" presId="urn:microsoft.com/office/officeart/2005/8/layout/hierarchy1"/>
    <dgm:cxn modelId="{70202FEB-F3C1-4FD7-9ED7-31C62292816F}" type="presParOf" srcId="{9C897E6C-220C-469B-9D1E-F9010BBB288E}" destId="{F23DCD58-9197-4E71-8E82-0F48E2C25F63}" srcOrd="1" destOrd="0" presId="urn:microsoft.com/office/officeart/2005/8/layout/hierarchy1"/>
    <dgm:cxn modelId="{54DAE81E-6DDC-4411-8D33-2F4D87ABB819}" type="presParOf" srcId="{B243A424-FB89-4F31-A2CF-00F8AD3CBB5E}" destId="{518B725D-56F5-4126-A385-AB0096FFD8E7}" srcOrd="1" destOrd="0" presId="urn:microsoft.com/office/officeart/2005/8/layout/hierarchy1"/>
    <dgm:cxn modelId="{4DAA1384-45FD-49FA-960C-201EF64D6A49}" type="presParOf" srcId="{BB08D496-14C9-43A0-8762-76A5500C4FBF}" destId="{00BC649C-C5E4-4A4D-9E5D-80488159CAD8}" srcOrd="4" destOrd="0" presId="urn:microsoft.com/office/officeart/2005/8/layout/hierarchy1"/>
    <dgm:cxn modelId="{EEB933DA-2ECA-413F-B917-EE92CAF45FEE}" type="presParOf" srcId="{BB08D496-14C9-43A0-8762-76A5500C4FBF}" destId="{FFE1A3CE-8EB8-4219-B52F-0963210D8E07}" srcOrd="5" destOrd="0" presId="urn:microsoft.com/office/officeart/2005/8/layout/hierarchy1"/>
    <dgm:cxn modelId="{A09E46E9-A15E-4177-B89F-5EF634AB9471}" type="presParOf" srcId="{FFE1A3CE-8EB8-4219-B52F-0963210D8E07}" destId="{8D28060C-6270-42E5-B761-DC76D0D8EED7}" srcOrd="0" destOrd="0" presId="urn:microsoft.com/office/officeart/2005/8/layout/hierarchy1"/>
    <dgm:cxn modelId="{256F834D-FFEE-4B53-BABB-F557AE4148CD}" type="presParOf" srcId="{8D28060C-6270-42E5-B761-DC76D0D8EED7}" destId="{06CF1925-401D-4089-A286-0FABDED02FD5}" srcOrd="0" destOrd="0" presId="urn:microsoft.com/office/officeart/2005/8/layout/hierarchy1"/>
    <dgm:cxn modelId="{785312FC-99E9-4D4C-9B35-1A6867233400}" type="presParOf" srcId="{8D28060C-6270-42E5-B761-DC76D0D8EED7}" destId="{F19C92F2-41A0-4B9A-9260-B113A1389151}" srcOrd="1" destOrd="0" presId="urn:microsoft.com/office/officeart/2005/8/layout/hierarchy1"/>
    <dgm:cxn modelId="{F024EBCC-6D2F-4F58-BFCC-B04F96E625F7}" type="presParOf" srcId="{FFE1A3CE-8EB8-4219-B52F-0963210D8E07}" destId="{B81DEE12-815B-4C09-AFD2-50D0DD2C4ABE}" srcOrd="1" destOrd="0" presId="urn:microsoft.com/office/officeart/2005/8/layout/hierarchy1"/>
    <dgm:cxn modelId="{4271F45F-D8A0-425D-961A-639094ACEFA9}" type="presParOf" srcId="{FC510BC1-210C-436C-8D38-80BF0C08A6CC}" destId="{984A5F09-69B7-4D2C-BD5B-C3EFB7F105DF}" srcOrd="4" destOrd="0" presId="urn:microsoft.com/office/officeart/2005/8/layout/hierarchy1"/>
    <dgm:cxn modelId="{AA3C13CA-1674-4764-A71D-46971F37C842}" type="presParOf" srcId="{FC510BC1-210C-436C-8D38-80BF0C08A6CC}" destId="{DA073CC7-0471-4298-BBBA-14611D8AC764}" srcOrd="5" destOrd="0" presId="urn:microsoft.com/office/officeart/2005/8/layout/hierarchy1"/>
    <dgm:cxn modelId="{842B1C70-E31E-4906-ACD5-2FA54B18643A}" type="presParOf" srcId="{DA073CC7-0471-4298-BBBA-14611D8AC764}" destId="{2C5FB7DF-41AA-43AE-9C49-B17A71ECBA36}" srcOrd="0" destOrd="0" presId="urn:microsoft.com/office/officeart/2005/8/layout/hierarchy1"/>
    <dgm:cxn modelId="{BB5280F0-05B9-4C9B-95CB-16A5776C95BD}" type="presParOf" srcId="{2C5FB7DF-41AA-43AE-9C49-B17A71ECBA36}" destId="{D46C646B-08AD-4F76-A6F6-D1E89F427362}" srcOrd="0" destOrd="0" presId="urn:microsoft.com/office/officeart/2005/8/layout/hierarchy1"/>
    <dgm:cxn modelId="{C0275FBC-5D2F-4589-AE95-6C07A5E1C100}" type="presParOf" srcId="{2C5FB7DF-41AA-43AE-9C49-B17A71ECBA36}" destId="{FFD56732-36DC-4705-98E7-32325EE60519}" srcOrd="1" destOrd="0" presId="urn:microsoft.com/office/officeart/2005/8/layout/hierarchy1"/>
    <dgm:cxn modelId="{CCC61272-BDD8-4E55-8470-396C24506972}" type="presParOf" srcId="{DA073CC7-0471-4298-BBBA-14611D8AC764}" destId="{E63A1D2E-411A-4B66-B808-0328735FF4FD}" srcOrd="1" destOrd="0" presId="urn:microsoft.com/office/officeart/2005/8/layout/hierarchy1"/>
    <dgm:cxn modelId="{78479FF4-B176-431C-986F-B838BCD4B8C1}" type="presParOf" srcId="{FC510BC1-210C-436C-8D38-80BF0C08A6CC}" destId="{2DF6D7B9-6883-4E5B-AFEA-5DB6231EBC78}" srcOrd="6" destOrd="0" presId="urn:microsoft.com/office/officeart/2005/8/layout/hierarchy1"/>
    <dgm:cxn modelId="{23694CBD-A131-4FFD-B9FC-8C4774287B6A}" type="presParOf" srcId="{FC510BC1-210C-436C-8D38-80BF0C08A6CC}" destId="{029F476F-7890-41ED-83C0-4E93AFE0DFE7}" srcOrd="7" destOrd="0" presId="urn:microsoft.com/office/officeart/2005/8/layout/hierarchy1"/>
    <dgm:cxn modelId="{DAF20122-6FD3-44CC-A573-2CA7175C6CB4}" type="presParOf" srcId="{029F476F-7890-41ED-83C0-4E93AFE0DFE7}" destId="{A203D72B-815B-411D-8691-6C632A199A10}" srcOrd="0" destOrd="0" presId="urn:microsoft.com/office/officeart/2005/8/layout/hierarchy1"/>
    <dgm:cxn modelId="{2489DBC1-15A3-454D-9E4B-A864AD5BD869}" type="presParOf" srcId="{A203D72B-815B-411D-8691-6C632A199A10}" destId="{86FA4E42-337C-4615-BD2C-471229430234}" srcOrd="0" destOrd="0" presId="urn:microsoft.com/office/officeart/2005/8/layout/hierarchy1"/>
    <dgm:cxn modelId="{5368A7AA-B50A-47B6-BEB3-D1B38B934913}" type="presParOf" srcId="{A203D72B-815B-411D-8691-6C632A199A10}" destId="{3BA07149-B70C-433A-8E18-B4B7812D8AA6}" srcOrd="1" destOrd="0" presId="urn:microsoft.com/office/officeart/2005/8/layout/hierarchy1"/>
    <dgm:cxn modelId="{46402DB0-2B48-4DAF-9875-035F32F73804}" type="presParOf" srcId="{029F476F-7890-41ED-83C0-4E93AFE0DFE7}" destId="{0E5EE2F2-DA2F-428D-B675-FD82DF4D1F48}" srcOrd="1" destOrd="0" presId="urn:microsoft.com/office/officeart/2005/8/layout/hierarchy1"/>
    <dgm:cxn modelId="{666066E1-8FEF-407F-9D5A-5BDC08BAEAAA}" type="presParOf" srcId="{FC510BC1-210C-436C-8D38-80BF0C08A6CC}" destId="{FFE1C847-D57C-4FCB-A106-6E2544E0E133}" srcOrd="8" destOrd="0" presId="urn:microsoft.com/office/officeart/2005/8/layout/hierarchy1"/>
    <dgm:cxn modelId="{6A0007D7-2A1D-40A0-845D-8D620C685ABE}" type="presParOf" srcId="{FC510BC1-210C-436C-8D38-80BF0C08A6CC}" destId="{8BDC9699-2AA6-4F15-979A-C291B3A068F9}" srcOrd="9" destOrd="0" presId="urn:microsoft.com/office/officeart/2005/8/layout/hierarchy1"/>
    <dgm:cxn modelId="{073F8BFC-BF53-42F8-91DE-5DFCB4CE3572}" type="presParOf" srcId="{8BDC9699-2AA6-4F15-979A-C291B3A068F9}" destId="{65693483-06C8-4E7C-9D51-360DAA9C43D9}" srcOrd="0" destOrd="0" presId="urn:microsoft.com/office/officeart/2005/8/layout/hierarchy1"/>
    <dgm:cxn modelId="{09CA8D6A-7F52-4B8D-808F-5F1E4C401E47}" type="presParOf" srcId="{65693483-06C8-4E7C-9D51-360DAA9C43D9}" destId="{332C8E4A-B542-439E-AA1A-46E233731723}" srcOrd="0" destOrd="0" presId="urn:microsoft.com/office/officeart/2005/8/layout/hierarchy1"/>
    <dgm:cxn modelId="{60AE9569-83E2-4631-8CA3-8C6DAC3B10B5}" type="presParOf" srcId="{65693483-06C8-4E7C-9D51-360DAA9C43D9}" destId="{8F6B9103-4C1F-49F5-A4DB-C540A4A7C5B4}" srcOrd="1" destOrd="0" presId="urn:microsoft.com/office/officeart/2005/8/layout/hierarchy1"/>
    <dgm:cxn modelId="{F818053F-5B4D-45C9-B2D3-B4452440D659}" type="presParOf" srcId="{8BDC9699-2AA6-4F15-979A-C291B3A068F9}" destId="{82B3FFDF-2BF3-49BA-9F34-0961C3A4515E}" srcOrd="1" destOrd="0" presId="urn:microsoft.com/office/officeart/2005/8/layout/hierarchy1"/>
    <dgm:cxn modelId="{17D929BA-8CA0-40E0-A834-97AB5A235C91}" type="presParOf" srcId="{FC510BC1-210C-436C-8D38-80BF0C08A6CC}" destId="{F67928C9-9DB8-417F-8563-C6BC70E4EADD}" srcOrd="10" destOrd="0" presId="urn:microsoft.com/office/officeart/2005/8/layout/hierarchy1"/>
    <dgm:cxn modelId="{9151C6B6-0AED-4BF0-AE33-3B1BE086F117}" type="presParOf" srcId="{FC510BC1-210C-436C-8D38-80BF0C08A6CC}" destId="{F9909DC5-B22A-4E32-AC74-D22AE8B11249}" srcOrd="11" destOrd="0" presId="urn:microsoft.com/office/officeart/2005/8/layout/hierarchy1"/>
    <dgm:cxn modelId="{2D3EE4BB-4896-4022-9E61-511D504DF310}" type="presParOf" srcId="{F9909DC5-B22A-4E32-AC74-D22AE8B11249}" destId="{F9A7A551-2F09-4107-8522-6ACAB85AD04A}" srcOrd="0" destOrd="0" presId="urn:microsoft.com/office/officeart/2005/8/layout/hierarchy1"/>
    <dgm:cxn modelId="{8527D8CB-6F4A-491F-82C8-D79779B22020}" type="presParOf" srcId="{F9A7A551-2F09-4107-8522-6ACAB85AD04A}" destId="{FB9132BB-26AC-441D-BB79-9EA2554B4D05}" srcOrd="0" destOrd="0" presId="urn:microsoft.com/office/officeart/2005/8/layout/hierarchy1"/>
    <dgm:cxn modelId="{648AF568-59FD-49E3-B4D6-A302D9A1DC7C}" type="presParOf" srcId="{F9A7A551-2F09-4107-8522-6ACAB85AD04A}" destId="{670951D7-1FC9-4E41-B6F6-0B788D1A9E06}" srcOrd="1" destOrd="0" presId="urn:microsoft.com/office/officeart/2005/8/layout/hierarchy1"/>
    <dgm:cxn modelId="{2AAB0935-9FD6-4BCF-A51A-3D12D811DF2C}" type="presParOf" srcId="{F9909DC5-B22A-4E32-AC74-D22AE8B11249}" destId="{D513A66C-A5D9-4C39-8635-A529266DDB3A}" srcOrd="1" destOrd="0" presId="urn:microsoft.com/office/officeart/2005/8/layout/hierarchy1"/>
    <dgm:cxn modelId="{3DBD589B-D138-4EDD-99A9-9AFA9EAB7EB4}" type="presParOf" srcId="{D513A66C-A5D9-4C39-8635-A529266DDB3A}" destId="{142142B0-4BA6-487E-A7CA-CBA7F2807152}" srcOrd="0" destOrd="0" presId="urn:microsoft.com/office/officeart/2005/8/layout/hierarchy1"/>
    <dgm:cxn modelId="{A502DCE8-DB93-417F-8B59-B7E92B841270}" type="presParOf" srcId="{D513A66C-A5D9-4C39-8635-A529266DDB3A}" destId="{FDB00BF7-493F-455A-AD50-1786C7536F95}" srcOrd="1" destOrd="0" presId="urn:microsoft.com/office/officeart/2005/8/layout/hierarchy1"/>
    <dgm:cxn modelId="{55B20005-A8C5-4B57-8564-7EBD168D02C7}" type="presParOf" srcId="{FDB00BF7-493F-455A-AD50-1786C7536F95}" destId="{2266EEEE-9A70-40B6-B25B-C520EBDB747A}" srcOrd="0" destOrd="0" presId="urn:microsoft.com/office/officeart/2005/8/layout/hierarchy1"/>
    <dgm:cxn modelId="{D7E61200-F488-4F79-9800-BC50A4003F29}" type="presParOf" srcId="{2266EEEE-9A70-40B6-B25B-C520EBDB747A}" destId="{8FB33CE5-B299-4B92-9098-5447F995F2BE}" srcOrd="0" destOrd="0" presId="urn:microsoft.com/office/officeart/2005/8/layout/hierarchy1"/>
    <dgm:cxn modelId="{FB9DB6E6-6E43-43EF-881E-C3D2E745D29C}" type="presParOf" srcId="{2266EEEE-9A70-40B6-B25B-C520EBDB747A}" destId="{1A029B41-E1FD-4BB6-8D36-5038FD0BF683}" srcOrd="1" destOrd="0" presId="urn:microsoft.com/office/officeart/2005/8/layout/hierarchy1"/>
    <dgm:cxn modelId="{E43D6295-A230-4379-9BA9-057E1BD90987}" type="presParOf" srcId="{FDB00BF7-493F-455A-AD50-1786C7536F95}" destId="{024408B5-DDC6-474C-AF08-FBE69B80BBF5}" srcOrd="1" destOrd="0" presId="urn:microsoft.com/office/officeart/2005/8/layout/hierarchy1"/>
    <dgm:cxn modelId="{8490F60A-638D-4E65-A661-4BC8DD9C8C22}" type="presParOf" srcId="{D513A66C-A5D9-4C39-8635-A529266DDB3A}" destId="{47ECCD6B-4725-48B5-B750-E6242D00F133}" srcOrd="2" destOrd="0" presId="urn:microsoft.com/office/officeart/2005/8/layout/hierarchy1"/>
    <dgm:cxn modelId="{5C91F2D0-5009-4F70-BD6A-951DA38CA72A}" type="presParOf" srcId="{D513A66C-A5D9-4C39-8635-A529266DDB3A}" destId="{64E1A4F9-86C4-420C-B0A5-F82815F5839D}" srcOrd="3" destOrd="0" presId="urn:microsoft.com/office/officeart/2005/8/layout/hierarchy1"/>
    <dgm:cxn modelId="{EE9F4425-7C6B-492F-A09A-5B8E063D8BC6}" type="presParOf" srcId="{64E1A4F9-86C4-420C-B0A5-F82815F5839D}" destId="{E52ABF9B-BF0B-4468-AE53-44FF322FC297}" srcOrd="0" destOrd="0" presId="urn:microsoft.com/office/officeart/2005/8/layout/hierarchy1"/>
    <dgm:cxn modelId="{99F12BF7-6A2B-40F5-BB0A-7E181BA43EC5}" type="presParOf" srcId="{E52ABF9B-BF0B-4468-AE53-44FF322FC297}" destId="{781FB1C9-FDB6-4E15-81D5-5EC62ED0D7AF}" srcOrd="0" destOrd="0" presId="urn:microsoft.com/office/officeart/2005/8/layout/hierarchy1"/>
    <dgm:cxn modelId="{2F3AF7DC-79FF-4B6D-AABD-A609F5F2C831}" type="presParOf" srcId="{E52ABF9B-BF0B-4468-AE53-44FF322FC297}" destId="{CBC3A03D-E839-40A7-91BC-742368B5CDB4}" srcOrd="1" destOrd="0" presId="urn:microsoft.com/office/officeart/2005/8/layout/hierarchy1"/>
    <dgm:cxn modelId="{7D62BC47-D923-4214-8124-89CC16529150}" type="presParOf" srcId="{64E1A4F9-86C4-420C-B0A5-F82815F5839D}" destId="{16EBA6EF-FF45-45B2-865B-6E43BC868A8F}" srcOrd="1" destOrd="0" presId="urn:microsoft.com/office/officeart/2005/8/layout/hierarchy1"/>
    <dgm:cxn modelId="{C17639B2-B64C-4FD9-ACB9-96FD2EAA0635}" type="presParOf" srcId="{D513A66C-A5D9-4C39-8635-A529266DDB3A}" destId="{5B8C820A-A5DC-4EF9-9269-02ED08EB8B25}" srcOrd="4" destOrd="0" presId="urn:microsoft.com/office/officeart/2005/8/layout/hierarchy1"/>
    <dgm:cxn modelId="{79070D80-388C-43AD-B568-B10F21481FCE}" type="presParOf" srcId="{D513A66C-A5D9-4C39-8635-A529266DDB3A}" destId="{C98BC8D7-F423-4B61-9186-BF5ED9695375}" srcOrd="5" destOrd="0" presId="urn:microsoft.com/office/officeart/2005/8/layout/hierarchy1"/>
    <dgm:cxn modelId="{F8E87B2B-6E4F-458E-85D1-947696244C38}" type="presParOf" srcId="{C98BC8D7-F423-4B61-9186-BF5ED9695375}" destId="{67C6B1B2-704B-497D-B2D5-0DE7B6005547}" srcOrd="0" destOrd="0" presId="urn:microsoft.com/office/officeart/2005/8/layout/hierarchy1"/>
    <dgm:cxn modelId="{394A9234-8665-47B5-950C-55B8D52BE08C}" type="presParOf" srcId="{67C6B1B2-704B-497D-B2D5-0DE7B6005547}" destId="{9805CAFB-297C-4FE0-B2FF-7DB3489B50A2}" srcOrd="0" destOrd="0" presId="urn:microsoft.com/office/officeart/2005/8/layout/hierarchy1"/>
    <dgm:cxn modelId="{87CA1F16-A45A-4131-8BA7-75E2E9FB380D}" type="presParOf" srcId="{67C6B1B2-704B-497D-B2D5-0DE7B6005547}" destId="{6D9502DF-A886-4BBD-A79C-FF7A0AFBC3A7}" srcOrd="1" destOrd="0" presId="urn:microsoft.com/office/officeart/2005/8/layout/hierarchy1"/>
    <dgm:cxn modelId="{85C2429D-85EB-4B2D-A9AD-A7AC34E5FE0D}" type="presParOf" srcId="{C98BC8D7-F423-4B61-9186-BF5ED9695375}" destId="{B15D840D-A43C-46FE-8A9F-CCA55F8122BC}" srcOrd="1" destOrd="0" presId="urn:microsoft.com/office/officeart/2005/8/layout/hierarchy1"/>
    <dgm:cxn modelId="{205C6B6F-5CBC-4829-BF05-6AB830EE2A61}" type="presParOf" srcId="{FC510BC1-210C-436C-8D38-80BF0C08A6CC}" destId="{D2BD46D2-2D6F-4BD3-8E9F-198C88FD92B5}" srcOrd="12" destOrd="0" presId="urn:microsoft.com/office/officeart/2005/8/layout/hierarchy1"/>
    <dgm:cxn modelId="{A887A4FC-D587-4CC2-857C-4752AB431496}" type="presParOf" srcId="{FC510BC1-210C-436C-8D38-80BF0C08A6CC}" destId="{7E33566E-1120-4A9B-8383-CAD9CEDF77CA}" srcOrd="13" destOrd="0" presId="urn:microsoft.com/office/officeart/2005/8/layout/hierarchy1"/>
    <dgm:cxn modelId="{BA344BF4-E551-428B-9000-05BE8A293CCC}" type="presParOf" srcId="{7E33566E-1120-4A9B-8383-CAD9CEDF77CA}" destId="{D4C6EC88-3930-46CF-84C4-E445FB2B386C}" srcOrd="0" destOrd="0" presId="urn:microsoft.com/office/officeart/2005/8/layout/hierarchy1"/>
    <dgm:cxn modelId="{E147DE3F-2C94-45F9-98E2-468D8141ACA4}" type="presParOf" srcId="{D4C6EC88-3930-46CF-84C4-E445FB2B386C}" destId="{FC88FA5E-D771-4A44-938F-12FD27D8B31E}" srcOrd="0" destOrd="0" presId="urn:microsoft.com/office/officeart/2005/8/layout/hierarchy1"/>
    <dgm:cxn modelId="{224B564B-E41E-4FC2-8367-09F96FF20CD8}" type="presParOf" srcId="{D4C6EC88-3930-46CF-84C4-E445FB2B386C}" destId="{67A8CBCF-D550-4AF1-AAAB-8EB98D86EADB}" srcOrd="1" destOrd="0" presId="urn:microsoft.com/office/officeart/2005/8/layout/hierarchy1"/>
    <dgm:cxn modelId="{F37D4AF0-2B54-4BA4-A59A-96FD740C5391}" type="presParOf" srcId="{7E33566E-1120-4A9B-8383-CAD9CEDF77CA}" destId="{1905D070-8A38-445C-8160-DBAD1BF73928}" srcOrd="1" destOrd="0" presId="urn:microsoft.com/office/officeart/2005/8/layout/hierarchy1"/>
    <dgm:cxn modelId="{AF119461-8B68-4FEB-933F-BCD6E115E35F}" type="presParOf" srcId="{FC510BC1-210C-436C-8D38-80BF0C08A6CC}" destId="{1804EFBA-E296-4CAB-9793-FBA6B3704E54}" srcOrd="14" destOrd="0" presId="urn:microsoft.com/office/officeart/2005/8/layout/hierarchy1"/>
    <dgm:cxn modelId="{0B24BBBE-2663-499F-9613-E9FF2820D9A0}" type="presParOf" srcId="{FC510BC1-210C-436C-8D38-80BF0C08A6CC}" destId="{B2D37D1B-51A1-4826-9F42-D6A716D16D9D}" srcOrd="15" destOrd="0" presId="urn:microsoft.com/office/officeart/2005/8/layout/hierarchy1"/>
    <dgm:cxn modelId="{8A40482D-E524-448A-BF45-F2640C97C2C8}" type="presParOf" srcId="{B2D37D1B-51A1-4826-9F42-D6A716D16D9D}" destId="{73A3AB01-D36B-4A4C-931E-0BD5760DC4C4}" srcOrd="0" destOrd="0" presId="urn:microsoft.com/office/officeart/2005/8/layout/hierarchy1"/>
    <dgm:cxn modelId="{57698E7C-7CDA-42E4-A4C8-246DA1091019}" type="presParOf" srcId="{73A3AB01-D36B-4A4C-931E-0BD5760DC4C4}" destId="{6597EDCC-85EA-40E2-81C2-157B6D29D9ED}" srcOrd="0" destOrd="0" presId="urn:microsoft.com/office/officeart/2005/8/layout/hierarchy1"/>
    <dgm:cxn modelId="{F55B449F-7EA0-4600-A873-B3960E869220}" type="presParOf" srcId="{73A3AB01-D36B-4A4C-931E-0BD5760DC4C4}" destId="{EC84D153-29D6-40FE-9CF3-6B3F898B802E}" srcOrd="1" destOrd="0" presId="urn:microsoft.com/office/officeart/2005/8/layout/hierarchy1"/>
    <dgm:cxn modelId="{A6670E5A-8A38-49D0-9E72-755B1A53E6E0}" type="presParOf" srcId="{B2D37D1B-51A1-4826-9F42-D6A716D16D9D}" destId="{AEA69612-364B-4035-8CF3-219F02070791}"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4BDC85-D921-43DF-9C9C-A8475260C7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2BD67164-5128-470E-B65D-AC9DFE7347F6}">
      <dgm:prSet phldrT="[Text]"/>
      <dgm:spPr/>
      <dgm:t>
        <a:bodyPr/>
        <a:lstStyle/>
        <a:p>
          <a:r>
            <a:rPr lang="en-US" noProof="0" smtClean="0"/>
            <a:t>DemNvRamBlockId </a:t>
          </a:r>
          <a:endParaRPr lang="en-US" noProof="0"/>
        </a:p>
      </dgm:t>
    </dgm:pt>
    <dgm:pt modelId="{A5C15289-0BE9-4ED7-B16E-C02D3C60C945}" type="parTrans" cxnId="{55871708-EC21-4C9B-8B86-9F29203206B2}">
      <dgm:prSet/>
      <dgm:spPr/>
      <dgm:t>
        <a:bodyPr/>
        <a:lstStyle/>
        <a:p>
          <a:endParaRPr lang="en-US" noProof="0"/>
        </a:p>
      </dgm:t>
    </dgm:pt>
    <dgm:pt modelId="{26C0D143-73BB-4A06-969A-9C5FA8717B8F}" type="sibTrans" cxnId="{55871708-EC21-4C9B-8B86-9F29203206B2}">
      <dgm:prSet/>
      <dgm:spPr/>
      <dgm:t>
        <a:bodyPr/>
        <a:lstStyle/>
        <a:p>
          <a:endParaRPr lang="en-US" noProof="0"/>
        </a:p>
      </dgm:t>
    </dgm:pt>
    <dgm:pt modelId="{D91B4C0D-2F97-4AA8-8E61-820968677A90}">
      <dgm:prSet phldrT="[Text]"/>
      <dgm:spPr/>
      <dgm:t>
        <a:bodyPr/>
        <a:lstStyle/>
        <a:p>
          <a:r>
            <a:rPr lang="en-US" noProof="0" smtClean="0"/>
            <a:t>Short Name</a:t>
          </a:r>
          <a:endParaRPr lang="en-US" noProof="0"/>
        </a:p>
      </dgm:t>
    </dgm:pt>
    <dgm:pt modelId="{0B7F51EF-3AB9-4B00-A2DC-A8C9D957B07E}" type="parTrans" cxnId="{9B8C06C1-DAD5-44C1-A167-D7C64E5933F6}">
      <dgm:prSet/>
      <dgm:spPr/>
      <dgm:t>
        <a:bodyPr/>
        <a:lstStyle/>
        <a:p>
          <a:endParaRPr lang="en-US" noProof="0"/>
        </a:p>
      </dgm:t>
    </dgm:pt>
    <dgm:pt modelId="{8230FDBC-13E4-41AC-B6B8-AE52B0ABB8FC}" type="sibTrans" cxnId="{9B8C06C1-DAD5-44C1-A167-D7C64E5933F6}">
      <dgm:prSet/>
      <dgm:spPr/>
      <dgm:t>
        <a:bodyPr/>
        <a:lstStyle/>
        <a:p>
          <a:endParaRPr lang="en-US" noProof="0"/>
        </a:p>
      </dgm:t>
    </dgm:pt>
    <dgm:pt modelId="{6553EA82-00BA-45A7-8C94-B6DA7FAD2827}">
      <dgm:prSet phldrT="[Text]"/>
      <dgm:spPr/>
      <dgm:t>
        <a:bodyPr/>
        <a:lstStyle/>
        <a:p>
          <a:r>
            <a:rPr lang="en-US" noProof="0" smtClean="0"/>
            <a:t>DemNvRamBlockRef</a:t>
          </a:r>
          <a:endParaRPr lang="en-US" noProof="0"/>
        </a:p>
      </dgm:t>
    </dgm:pt>
    <dgm:pt modelId="{A700005B-27FF-478D-8948-B3EB0C69E6CA}" type="parTrans" cxnId="{F8967095-79CD-4B06-92CB-96EAA7DF9C90}">
      <dgm:prSet/>
      <dgm:spPr/>
      <dgm:t>
        <a:bodyPr/>
        <a:lstStyle/>
        <a:p>
          <a:endParaRPr lang="en-US" noProof="0"/>
        </a:p>
      </dgm:t>
    </dgm:pt>
    <dgm:pt modelId="{18A25438-A1FD-4FEC-B161-F2E1532137CF}" type="sibTrans" cxnId="{F8967095-79CD-4B06-92CB-96EAA7DF9C90}">
      <dgm:prSet/>
      <dgm:spPr/>
      <dgm:t>
        <a:bodyPr/>
        <a:lstStyle/>
        <a:p>
          <a:endParaRPr lang="en-US" noProof="0"/>
        </a:p>
      </dgm:t>
    </dgm:pt>
    <dgm:pt modelId="{9DDDF717-6299-4EE8-B9C6-6B3F12A09E13}">
      <dgm:prSet phldrT="[Text]"/>
      <dgm:spPr/>
      <dgm:t>
        <a:bodyPr/>
        <a:lstStyle/>
        <a:p>
          <a:r>
            <a:rPr lang="en-US" noProof="0" dirty="0" err="1" smtClean="0"/>
            <a:t>DemGeneral</a:t>
          </a:r>
          <a:endParaRPr lang="en-US" noProof="0" dirty="0"/>
        </a:p>
      </dgm:t>
    </dgm:pt>
    <dgm:pt modelId="{E68E5ECB-67F5-4814-9523-5CE6D91D298A}" type="parTrans" cxnId="{9F69D998-E5B2-4AD3-8BD1-E54229781022}">
      <dgm:prSet/>
      <dgm:spPr/>
      <dgm:t>
        <a:bodyPr/>
        <a:lstStyle/>
        <a:p>
          <a:endParaRPr lang="en-US" noProof="0"/>
        </a:p>
      </dgm:t>
    </dgm:pt>
    <dgm:pt modelId="{C861961A-8AB1-4436-9BA0-D0C01FD59C75}" type="sibTrans" cxnId="{9F69D998-E5B2-4AD3-8BD1-E54229781022}">
      <dgm:prSet/>
      <dgm:spPr/>
      <dgm:t>
        <a:bodyPr/>
        <a:lstStyle/>
        <a:p>
          <a:endParaRPr lang="en-US" noProof="0"/>
        </a:p>
      </dgm:t>
    </dgm:pt>
    <dgm:pt modelId="{97F1D089-235F-4601-8F06-BBCB433811F6}">
      <dgm:prSet phldrT="[Text]"/>
      <dgm:spPr/>
      <dgm:t>
        <a:bodyPr/>
        <a:lstStyle/>
        <a:p>
          <a:r>
            <a:rPr lang="en-US" noProof="0" dirty="0" smtClean="0"/>
            <a:t>Has </a:t>
          </a:r>
          <a:r>
            <a:rPr lang="en-US" noProof="0" dirty="0" err="1" smtClean="0"/>
            <a:t>DemNvRamBlockId</a:t>
          </a:r>
          <a:r>
            <a:rPr lang="en-US" noProof="0" dirty="0" smtClean="0"/>
            <a:t> (1  ..n)</a:t>
          </a:r>
          <a:endParaRPr lang="en-US" noProof="0" dirty="0"/>
        </a:p>
      </dgm:t>
    </dgm:pt>
    <dgm:pt modelId="{B8045374-3F6A-49CD-9A1C-827494352115}" type="parTrans" cxnId="{AF4031E5-3F74-4FF4-86B6-B4EE46D83EBF}">
      <dgm:prSet/>
      <dgm:spPr/>
      <dgm:t>
        <a:bodyPr/>
        <a:lstStyle/>
        <a:p>
          <a:endParaRPr lang="en-US" noProof="0"/>
        </a:p>
      </dgm:t>
    </dgm:pt>
    <dgm:pt modelId="{D891ABA7-A1F5-4659-B86D-A7A0C0FCAA7A}" type="sibTrans" cxnId="{AF4031E5-3F74-4FF4-86B6-B4EE46D83EBF}">
      <dgm:prSet/>
      <dgm:spPr/>
      <dgm:t>
        <a:bodyPr/>
        <a:lstStyle/>
        <a:p>
          <a:endParaRPr lang="en-US" noProof="0"/>
        </a:p>
      </dgm:t>
    </dgm:pt>
    <dgm:pt modelId="{BF0F7D7E-58E1-4085-A4C0-69CC789B04C8}" type="pres">
      <dgm:prSet presAssocID="{074BDC85-D921-43DF-9C9C-A8475260C74E}" presName="linear" presStyleCnt="0">
        <dgm:presLayoutVars>
          <dgm:dir/>
          <dgm:animLvl val="lvl"/>
          <dgm:resizeHandles val="exact"/>
        </dgm:presLayoutVars>
      </dgm:prSet>
      <dgm:spPr/>
      <dgm:t>
        <a:bodyPr/>
        <a:lstStyle/>
        <a:p>
          <a:endParaRPr lang="de-DE"/>
        </a:p>
      </dgm:t>
    </dgm:pt>
    <dgm:pt modelId="{547CC286-4C52-4CF5-853D-8DE09D8934C6}" type="pres">
      <dgm:prSet presAssocID="{9DDDF717-6299-4EE8-B9C6-6B3F12A09E13}" presName="parentLin" presStyleCnt="0"/>
      <dgm:spPr/>
    </dgm:pt>
    <dgm:pt modelId="{4AF9C129-262D-4847-94E0-C9A69AB03499}" type="pres">
      <dgm:prSet presAssocID="{9DDDF717-6299-4EE8-B9C6-6B3F12A09E13}" presName="parentLeftMargin" presStyleLbl="node1" presStyleIdx="0" presStyleCnt="2"/>
      <dgm:spPr/>
      <dgm:t>
        <a:bodyPr/>
        <a:lstStyle/>
        <a:p>
          <a:endParaRPr lang="de-DE"/>
        </a:p>
      </dgm:t>
    </dgm:pt>
    <dgm:pt modelId="{FD1E6019-6892-465F-86C5-56384D67A179}" type="pres">
      <dgm:prSet presAssocID="{9DDDF717-6299-4EE8-B9C6-6B3F12A09E13}" presName="parentText" presStyleLbl="node1" presStyleIdx="0" presStyleCnt="2" custLinFactNeighborX="6686" custLinFactNeighborY="3274">
        <dgm:presLayoutVars>
          <dgm:chMax val="0"/>
          <dgm:bulletEnabled val="1"/>
        </dgm:presLayoutVars>
      </dgm:prSet>
      <dgm:spPr/>
      <dgm:t>
        <a:bodyPr/>
        <a:lstStyle/>
        <a:p>
          <a:endParaRPr lang="de-DE"/>
        </a:p>
      </dgm:t>
    </dgm:pt>
    <dgm:pt modelId="{2134A7D5-EC27-4D4D-BA8C-BFB7C616D317}" type="pres">
      <dgm:prSet presAssocID="{9DDDF717-6299-4EE8-B9C6-6B3F12A09E13}" presName="negativeSpace" presStyleCnt="0"/>
      <dgm:spPr/>
    </dgm:pt>
    <dgm:pt modelId="{C175AB6A-BAB3-45D3-BA0D-F25971F4806D}" type="pres">
      <dgm:prSet presAssocID="{9DDDF717-6299-4EE8-B9C6-6B3F12A09E13}" presName="childText" presStyleLbl="conFgAcc1" presStyleIdx="0" presStyleCnt="2">
        <dgm:presLayoutVars>
          <dgm:bulletEnabled val="1"/>
        </dgm:presLayoutVars>
      </dgm:prSet>
      <dgm:spPr/>
      <dgm:t>
        <a:bodyPr/>
        <a:lstStyle/>
        <a:p>
          <a:endParaRPr lang="de-DE"/>
        </a:p>
      </dgm:t>
    </dgm:pt>
    <dgm:pt modelId="{64A31269-BDA3-4D41-92C7-4A973ADE4D07}" type="pres">
      <dgm:prSet presAssocID="{C861961A-8AB1-4436-9BA0-D0C01FD59C75}" presName="spaceBetweenRectangles" presStyleCnt="0"/>
      <dgm:spPr/>
    </dgm:pt>
    <dgm:pt modelId="{DD2C44B6-4233-4222-A6CE-31415F7210AA}" type="pres">
      <dgm:prSet presAssocID="{2BD67164-5128-470E-B65D-AC9DFE7347F6}" presName="parentLin" presStyleCnt="0"/>
      <dgm:spPr/>
      <dgm:t>
        <a:bodyPr/>
        <a:lstStyle/>
        <a:p>
          <a:endParaRPr lang="de-DE"/>
        </a:p>
      </dgm:t>
    </dgm:pt>
    <dgm:pt modelId="{5F209EED-7C46-4F63-9EA8-AADF452BFDFD}" type="pres">
      <dgm:prSet presAssocID="{2BD67164-5128-470E-B65D-AC9DFE7347F6}" presName="parentLeftMargin" presStyleLbl="node1" presStyleIdx="0" presStyleCnt="2"/>
      <dgm:spPr/>
      <dgm:t>
        <a:bodyPr/>
        <a:lstStyle/>
        <a:p>
          <a:endParaRPr lang="de-DE"/>
        </a:p>
      </dgm:t>
    </dgm:pt>
    <dgm:pt modelId="{FB951B94-F8FD-4153-BC4C-8C6816BD8816}" type="pres">
      <dgm:prSet presAssocID="{2BD67164-5128-470E-B65D-AC9DFE7347F6}" presName="parentText" presStyleLbl="node1" presStyleIdx="1" presStyleCnt="2">
        <dgm:presLayoutVars>
          <dgm:chMax val="0"/>
          <dgm:bulletEnabled val="1"/>
        </dgm:presLayoutVars>
      </dgm:prSet>
      <dgm:spPr/>
      <dgm:t>
        <a:bodyPr/>
        <a:lstStyle/>
        <a:p>
          <a:endParaRPr lang="de-DE"/>
        </a:p>
      </dgm:t>
    </dgm:pt>
    <dgm:pt modelId="{8E9B0B59-D03B-4F6B-BBE8-18409E9BF9E6}" type="pres">
      <dgm:prSet presAssocID="{2BD67164-5128-470E-B65D-AC9DFE7347F6}" presName="negativeSpace" presStyleCnt="0"/>
      <dgm:spPr/>
      <dgm:t>
        <a:bodyPr/>
        <a:lstStyle/>
        <a:p>
          <a:endParaRPr lang="de-DE"/>
        </a:p>
      </dgm:t>
    </dgm:pt>
    <dgm:pt modelId="{35735553-7F22-4563-8DA2-F4B35FF76301}" type="pres">
      <dgm:prSet presAssocID="{2BD67164-5128-470E-B65D-AC9DFE7347F6}" presName="childText" presStyleLbl="conFgAcc1" presStyleIdx="1" presStyleCnt="2">
        <dgm:presLayoutVars>
          <dgm:bulletEnabled val="1"/>
        </dgm:presLayoutVars>
      </dgm:prSet>
      <dgm:spPr/>
      <dgm:t>
        <a:bodyPr/>
        <a:lstStyle/>
        <a:p>
          <a:endParaRPr lang="de-DE"/>
        </a:p>
      </dgm:t>
    </dgm:pt>
  </dgm:ptLst>
  <dgm:cxnLst>
    <dgm:cxn modelId="{F8967095-79CD-4B06-92CB-96EAA7DF9C90}" srcId="{2BD67164-5128-470E-B65D-AC9DFE7347F6}" destId="{6553EA82-00BA-45A7-8C94-B6DA7FAD2827}" srcOrd="1" destOrd="0" parTransId="{A700005B-27FF-478D-8948-B3EB0C69E6CA}" sibTransId="{18A25438-A1FD-4FEC-B161-F2E1532137CF}"/>
    <dgm:cxn modelId="{2BF38013-5292-40F0-A768-ACF8013048CE}" type="presOf" srcId="{97F1D089-235F-4601-8F06-BBCB433811F6}" destId="{C175AB6A-BAB3-45D3-BA0D-F25971F4806D}" srcOrd="0" destOrd="0" presId="urn:microsoft.com/office/officeart/2005/8/layout/list1"/>
    <dgm:cxn modelId="{29CFA96C-B5F2-41D7-A11E-784A642ADDC3}" type="presOf" srcId="{9DDDF717-6299-4EE8-B9C6-6B3F12A09E13}" destId="{4AF9C129-262D-4847-94E0-C9A69AB03499}" srcOrd="0" destOrd="0" presId="urn:microsoft.com/office/officeart/2005/8/layout/list1"/>
    <dgm:cxn modelId="{BB9031AE-9E5D-4807-8B3F-8DEB792A8097}" type="presOf" srcId="{6553EA82-00BA-45A7-8C94-B6DA7FAD2827}" destId="{35735553-7F22-4563-8DA2-F4B35FF76301}" srcOrd="0" destOrd="1" presId="urn:microsoft.com/office/officeart/2005/8/layout/list1"/>
    <dgm:cxn modelId="{9B8C06C1-DAD5-44C1-A167-D7C64E5933F6}" srcId="{2BD67164-5128-470E-B65D-AC9DFE7347F6}" destId="{D91B4C0D-2F97-4AA8-8E61-820968677A90}" srcOrd="0" destOrd="0" parTransId="{0B7F51EF-3AB9-4B00-A2DC-A8C9D957B07E}" sibTransId="{8230FDBC-13E4-41AC-B6B8-AE52B0ABB8FC}"/>
    <dgm:cxn modelId="{AF4031E5-3F74-4FF4-86B6-B4EE46D83EBF}" srcId="{9DDDF717-6299-4EE8-B9C6-6B3F12A09E13}" destId="{97F1D089-235F-4601-8F06-BBCB433811F6}" srcOrd="0" destOrd="0" parTransId="{B8045374-3F6A-49CD-9A1C-827494352115}" sibTransId="{D891ABA7-A1F5-4659-B86D-A7A0C0FCAA7A}"/>
    <dgm:cxn modelId="{9F69D998-E5B2-4AD3-8BD1-E54229781022}" srcId="{074BDC85-D921-43DF-9C9C-A8475260C74E}" destId="{9DDDF717-6299-4EE8-B9C6-6B3F12A09E13}" srcOrd="0" destOrd="0" parTransId="{E68E5ECB-67F5-4814-9523-5CE6D91D298A}" sibTransId="{C861961A-8AB1-4436-9BA0-D0C01FD59C75}"/>
    <dgm:cxn modelId="{1E4DB18D-D4E8-40ED-9268-5DFDA0D22E59}" type="presOf" srcId="{9DDDF717-6299-4EE8-B9C6-6B3F12A09E13}" destId="{FD1E6019-6892-465F-86C5-56384D67A179}" srcOrd="1" destOrd="0" presId="urn:microsoft.com/office/officeart/2005/8/layout/list1"/>
    <dgm:cxn modelId="{55871708-EC21-4C9B-8B86-9F29203206B2}" srcId="{074BDC85-D921-43DF-9C9C-A8475260C74E}" destId="{2BD67164-5128-470E-B65D-AC9DFE7347F6}" srcOrd="1" destOrd="0" parTransId="{A5C15289-0BE9-4ED7-B16E-C02D3C60C945}" sibTransId="{26C0D143-73BB-4A06-969A-9C5FA8717B8F}"/>
    <dgm:cxn modelId="{01527222-D412-4CBB-8369-C5A47579EAC0}" type="presOf" srcId="{D91B4C0D-2F97-4AA8-8E61-820968677A90}" destId="{35735553-7F22-4563-8DA2-F4B35FF76301}" srcOrd="0" destOrd="0" presId="urn:microsoft.com/office/officeart/2005/8/layout/list1"/>
    <dgm:cxn modelId="{72BD6AC2-BAD5-4987-A7A3-424C12C131C9}" type="presOf" srcId="{2BD67164-5128-470E-B65D-AC9DFE7347F6}" destId="{5F209EED-7C46-4F63-9EA8-AADF452BFDFD}" srcOrd="0" destOrd="0" presId="urn:microsoft.com/office/officeart/2005/8/layout/list1"/>
    <dgm:cxn modelId="{F537A128-34ED-4939-BC77-CA7BBC431A33}" type="presOf" srcId="{074BDC85-D921-43DF-9C9C-A8475260C74E}" destId="{BF0F7D7E-58E1-4085-A4C0-69CC789B04C8}" srcOrd="0" destOrd="0" presId="urn:microsoft.com/office/officeart/2005/8/layout/list1"/>
    <dgm:cxn modelId="{CA76DBF8-33F8-4D6B-9001-C8D51277FF62}" type="presOf" srcId="{2BD67164-5128-470E-B65D-AC9DFE7347F6}" destId="{FB951B94-F8FD-4153-BC4C-8C6816BD8816}" srcOrd="1" destOrd="0" presId="urn:microsoft.com/office/officeart/2005/8/layout/list1"/>
    <dgm:cxn modelId="{B557B031-2258-47D8-8FD6-83DD72A703A2}" type="presParOf" srcId="{BF0F7D7E-58E1-4085-A4C0-69CC789B04C8}" destId="{547CC286-4C52-4CF5-853D-8DE09D8934C6}" srcOrd="0" destOrd="0" presId="urn:microsoft.com/office/officeart/2005/8/layout/list1"/>
    <dgm:cxn modelId="{F7BF63FB-70AF-47FA-82E3-9F804623B827}" type="presParOf" srcId="{547CC286-4C52-4CF5-853D-8DE09D8934C6}" destId="{4AF9C129-262D-4847-94E0-C9A69AB03499}" srcOrd="0" destOrd="0" presId="urn:microsoft.com/office/officeart/2005/8/layout/list1"/>
    <dgm:cxn modelId="{DFD95990-6BF8-46B6-859E-A6C59881BF51}" type="presParOf" srcId="{547CC286-4C52-4CF5-853D-8DE09D8934C6}" destId="{FD1E6019-6892-465F-86C5-56384D67A179}" srcOrd="1" destOrd="0" presId="urn:microsoft.com/office/officeart/2005/8/layout/list1"/>
    <dgm:cxn modelId="{E5161F51-2BEB-479E-A4B4-082E49A8ED4E}" type="presParOf" srcId="{BF0F7D7E-58E1-4085-A4C0-69CC789B04C8}" destId="{2134A7D5-EC27-4D4D-BA8C-BFB7C616D317}" srcOrd="1" destOrd="0" presId="urn:microsoft.com/office/officeart/2005/8/layout/list1"/>
    <dgm:cxn modelId="{82F93970-DFA3-419D-806E-941A8CDBEAA0}" type="presParOf" srcId="{BF0F7D7E-58E1-4085-A4C0-69CC789B04C8}" destId="{C175AB6A-BAB3-45D3-BA0D-F25971F4806D}" srcOrd="2" destOrd="0" presId="urn:microsoft.com/office/officeart/2005/8/layout/list1"/>
    <dgm:cxn modelId="{245A03F0-EAEB-4C74-A80D-94BC88E04F46}" type="presParOf" srcId="{BF0F7D7E-58E1-4085-A4C0-69CC789B04C8}" destId="{64A31269-BDA3-4D41-92C7-4A973ADE4D07}" srcOrd="3" destOrd="0" presId="urn:microsoft.com/office/officeart/2005/8/layout/list1"/>
    <dgm:cxn modelId="{81DD551B-2950-472E-8B16-FFC21893550B}" type="presParOf" srcId="{BF0F7D7E-58E1-4085-A4C0-69CC789B04C8}" destId="{DD2C44B6-4233-4222-A6CE-31415F7210AA}" srcOrd="4" destOrd="0" presId="urn:microsoft.com/office/officeart/2005/8/layout/list1"/>
    <dgm:cxn modelId="{45742E0A-B3A9-4E3A-A3D3-32B6642BE1C7}" type="presParOf" srcId="{DD2C44B6-4233-4222-A6CE-31415F7210AA}" destId="{5F209EED-7C46-4F63-9EA8-AADF452BFDFD}" srcOrd="0" destOrd="0" presId="urn:microsoft.com/office/officeart/2005/8/layout/list1"/>
    <dgm:cxn modelId="{D7ACA8B5-E3E1-403B-8E8C-94B7C7149935}" type="presParOf" srcId="{DD2C44B6-4233-4222-A6CE-31415F7210AA}" destId="{FB951B94-F8FD-4153-BC4C-8C6816BD8816}" srcOrd="1" destOrd="0" presId="urn:microsoft.com/office/officeart/2005/8/layout/list1"/>
    <dgm:cxn modelId="{331CC663-F196-4E09-B4EF-519D4B88F62A}" type="presParOf" srcId="{BF0F7D7E-58E1-4085-A4C0-69CC789B04C8}" destId="{8E9B0B59-D03B-4F6B-BBE8-18409E9BF9E6}" srcOrd="5" destOrd="0" presId="urn:microsoft.com/office/officeart/2005/8/layout/list1"/>
    <dgm:cxn modelId="{AE1A8478-B034-4F75-A9EA-260AE9BAC9E9}" type="presParOf" srcId="{BF0F7D7E-58E1-4085-A4C0-69CC789B04C8}" destId="{35735553-7F22-4563-8DA2-F4B35FF76301}" srcOrd="6"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C8803D9-4A68-47A9-9934-EA3FEFA61911}" type="doc">
      <dgm:prSet loTypeId="urn:microsoft.com/office/officeart/2005/8/layout/vList5" loCatId="list" qsTypeId="urn:microsoft.com/office/officeart/2005/8/quickstyle/simple3" qsCatId="simple" csTypeId="urn:microsoft.com/office/officeart/2005/8/colors/accent1_2" csCatId="accent1" phldr="1"/>
      <dgm:spPr/>
    </dgm:pt>
    <dgm:pt modelId="{D3EDB120-C2B7-4B05-A6A4-1AA4BDAC5ECC}">
      <dgm:prSet phldrT="[Text]"/>
      <dgm:spPr/>
      <dgm:t>
        <a:bodyPr/>
        <a:lstStyle/>
        <a:p>
          <a:r>
            <a:rPr lang="en-US" noProof="0" dirty="0" smtClean="0"/>
            <a:t>Reported DTC has Immediate NV Storage configured ?</a:t>
          </a:r>
          <a:endParaRPr lang="en-US" noProof="0" dirty="0"/>
        </a:p>
      </dgm:t>
    </dgm:pt>
    <dgm:pt modelId="{1C5491AD-7F0A-420E-A078-DFE0314FF71D}" type="parTrans" cxnId="{18C5AA07-66D1-4D79-83F1-A5E54C3ECCA7}">
      <dgm:prSet/>
      <dgm:spPr/>
      <dgm:t>
        <a:bodyPr/>
        <a:lstStyle/>
        <a:p>
          <a:endParaRPr lang="en-US" noProof="0"/>
        </a:p>
      </dgm:t>
    </dgm:pt>
    <dgm:pt modelId="{5D9E072C-47D1-46F6-990D-71701071C789}" type="sibTrans" cxnId="{18C5AA07-66D1-4D79-83F1-A5E54C3ECCA7}">
      <dgm:prSet/>
      <dgm:spPr/>
      <dgm:t>
        <a:bodyPr/>
        <a:lstStyle/>
        <a:p>
          <a:endParaRPr lang="en-US" noProof="0"/>
        </a:p>
      </dgm:t>
    </dgm:pt>
    <dgm:pt modelId="{7316C131-2D78-4768-912A-EAAFCE261FD5}">
      <dgm:prSet phldrT="[Text]"/>
      <dgm:spPr/>
      <dgm:t>
        <a:bodyPr/>
        <a:lstStyle/>
        <a:p>
          <a:r>
            <a:rPr lang="en-US" noProof="0" dirty="0" smtClean="0"/>
            <a:t>Immediate Storage Limit configured ?</a:t>
          </a:r>
          <a:endParaRPr lang="en-US" noProof="0" dirty="0"/>
        </a:p>
      </dgm:t>
    </dgm:pt>
    <dgm:pt modelId="{13FE0F93-2D5D-462A-B0AC-7E01A7D7291C}" type="parTrans" cxnId="{E8B6ABBB-DC3E-4441-9984-7E3A6E373FED}">
      <dgm:prSet/>
      <dgm:spPr/>
      <dgm:t>
        <a:bodyPr/>
        <a:lstStyle/>
        <a:p>
          <a:endParaRPr lang="en-US" noProof="0"/>
        </a:p>
      </dgm:t>
    </dgm:pt>
    <dgm:pt modelId="{279B9E4E-29ED-406F-ADAB-8FEE1B68311A}" type="sibTrans" cxnId="{E8B6ABBB-DC3E-4441-9984-7E3A6E373FED}">
      <dgm:prSet/>
      <dgm:spPr/>
      <dgm:t>
        <a:bodyPr/>
        <a:lstStyle/>
        <a:p>
          <a:endParaRPr lang="en-US" noProof="0"/>
        </a:p>
      </dgm:t>
    </dgm:pt>
    <dgm:pt modelId="{AAC85FA8-3A76-43BF-9CFE-B1A1C705A2BB}">
      <dgm:prSet phldrT="[Text]"/>
      <dgm:spPr/>
      <dgm:t>
        <a:bodyPr/>
        <a:lstStyle/>
        <a:p>
          <a:r>
            <a:rPr lang="en-US" noProof="0" dirty="0" smtClean="0"/>
            <a:t>DTC  Occurrence Counter &lt; Limit ?</a:t>
          </a:r>
          <a:endParaRPr lang="en-US" noProof="0" dirty="0"/>
        </a:p>
      </dgm:t>
    </dgm:pt>
    <dgm:pt modelId="{37F0B643-8EEA-4EEF-A67A-F5BAB4F64BD7}" type="parTrans" cxnId="{D429AE21-5EC6-4056-820F-37F839995D07}">
      <dgm:prSet/>
      <dgm:spPr/>
      <dgm:t>
        <a:bodyPr/>
        <a:lstStyle/>
        <a:p>
          <a:endParaRPr lang="en-US" noProof="0"/>
        </a:p>
      </dgm:t>
    </dgm:pt>
    <dgm:pt modelId="{A6DC7A1F-48F6-4281-AC38-EC8DDFEEB104}" type="sibTrans" cxnId="{D429AE21-5EC6-4056-820F-37F839995D07}">
      <dgm:prSet/>
      <dgm:spPr/>
      <dgm:t>
        <a:bodyPr/>
        <a:lstStyle/>
        <a:p>
          <a:endParaRPr lang="en-US" noProof="0"/>
        </a:p>
      </dgm:t>
    </dgm:pt>
    <dgm:pt modelId="{658FDEC3-CE8A-4D9A-9268-515DC5B53D7A}">
      <dgm:prSet phldrT="[Text]"/>
      <dgm:spPr/>
      <dgm:t>
        <a:bodyPr/>
        <a:lstStyle/>
        <a:p>
          <a:r>
            <a:rPr lang="en-US" noProof="0" dirty="0" smtClean="0"/>
            <a:t>Any DTC has immediate storage configured ?</a:t>
          </a:r>
          <a:endParaRPr lang="en-US" noProof="0" dirty="0"/>
        </a:p>
      </dgm:t>
    </dgm:pt>
    <dgm:pt modelId="{15024A66-9B4A-427E-909C-EFC2D13F92A5}" type="parTrans" cxnId="{9D246273-CF10-4B39-B45D-AAE98B385574}">
      <dgm:prSet/>
      <dgm:spPr/>
      <dgm:t>
        <a:bodyPr/>
        <a:lstStyle/>
        <a:p>
          <a:endParaRPr lang="de-DE"/>
        </a:p>
      </dgm:t>
    </dgm:pt>
    <dgm:pt modelId="{DC250C3D-A65B-4114-9052-0CD95AE1C050}" type="sibTrans" cxnId="{9D246273-CF10-4B39-B45D-AAE98B385574}">
      <dgm:prSet/>
      <dgm:spPr/>
      <dgm:t>
        <a:bodyPr/>
        <a:lstStyle/>
        <a:p>
          <a:endParaRPr lang="de-DE"/>
        </a:p>
      </dgm:t>
    </dgm:pt>
    <dgm:pt modelId="{C4B7F757-7244-42DB-BFF1-F4F47967AFF5}">
      <dgm:prSet phldrT="[Text]"/>
      <dgm:spPr/>
      <dgm:t>
        <a:bodyPr/>
        <a:lstStyle/>
        <a:p>
          <a:r>
            <a:rPr lang="en-US" noProof="0" dirty="0" smtClean="0"/>
            <a:t>DTC is cleared ?</a:t>
          </a:r>
          <a:endParaRPr lang="en-US" noProof="0" dirty="0"/>
        </a:p>
      </dgm:t>
    </dgm:pt>
    <dgm:pt modelId="{153CB2F4-E95E-476E-8F68-C7EA71C9A73F}" type="parTrans" cxnId="{6F59D3C7-BFF3-4CB4-88C2-CEE23701638D}">
      <dgm:prSet/>
      <dgm:spPr/>
      <dgm:t>
        <a:bodyPr/>
        <a:lstStyle/>
        <a:p>
          <a:endParaRPr lang="de-DE"/>
        </a:p>
      </dgm:t>
    </dgm:pt>
    <dgm:pt modelId="{4230D420-C538-457F-B9E7-FFE8B9BDD679}" type="sibTrans" cxnId="{6F59D3C7-BFF3-4CB4-88C2-CEE23701638D}">
      <dgm:prSet/>
      <dgm:spPr/>
      <dgm:t>
        <a:bodyPr/>
        <a:lstStyle/>
        <a:p>
          <a:endParaRPr lang="de-DE"/>
        </a:p>
      </dgm:t>
    </dgm:pt>
    <dgm:pt modelId="{302549D7-7032-4D55-BE36-A2BEE3421F9A}">
      <dgm:prSet phldrT="[Text]"/>
      <dgm:spPr/>
      <dgm:t>
        <a:bodyPr/>
        <a:lstStyle/>
        <a:p>
          <a:r>
            <a:rPr lang="en-US" noProof="0" dirty="0" smtClean="0"/>
            <a:t>No: No Immediate Storage</a:t>
          </a:r>
          <a:endParaRPr lang="en-US" noProof="0" dirty="0"/>
        </a:p>
      </dgm:t>
    </dgm:pt>
    <dgm:pt modelId="{6F88D201-3863-40AF-A6A9-1756E667CD78}" type="parTrans" cxnId="{A106591A-0376-42FE-B3F5-630ECFDD2B0F}">
      <dgm:prSet/>
      <dgm:spPr/>
      <dgm:t>
        <a:bodyPr/>
        <a:lstStyle/>
        <a:p>
          <a:endParaRPr lang="de-DE"/>
        </a:p>
      </dgm:t>
    </dgm:pt>
    <dgm:pt modelId="{6AF6191D-EFA8-44F7-9F11-94EC2F825EDA}" type="sibTrans" cxnId="{A106591A-0376-42FE-B3F5-630ECFDD2B0F}">
      <dgm:prSet/>
      <dgm:spPr/>
      <dgm:t>
        <a:bodyPr/>
        <a:lstStyle/>
        <a:p>
          <a:endParaRPr lang="de-DE"/>
        </a:p>
      </dgm:t>
    </dgm:pt>
    <dgm:pt modelId="{1D991507-FB48-4970-97AC-F5B267F82EF9}">
      <dgm:prSet phldrT="[Text]"/>
      <dgm:spPr/>
      <dgm:t>
        <a:bodyPr/>
        <a:lstStyle/>
        <a:p>
          <a:r>
            <a:rPr lang="en-US" noProof="0" dirty="0" smtClean="0"/>
            <a:t>Yes: Immediate Storage</a:t>
          </a:r>
          <a:endParaRPr lang="en-US" noProof="0" dirty="0"/>
        </a:p>
      </dgm:t>
    </dgm:pt>
    <dgm:pt modelId="{7C63602B-512A-4305-A01C-5DFEFEAAA344}" type="parTrans" cxnId="{D84D2E5C-52A4-4968-AA79-B371B4CFE4FA}">
      <dgm:prSet/>
      <dgm:spPr/>
      <dgm:t>
        <a:bodyPr/>
        <a:lstStyle/>
        <a:p>
          <a:endParaRPr lang="de-DE"/>
        </a:p>
      </dgm:t>
    </dgm:pt>
    <dgm:pt modelId="{80A0416B-4B21-46AA-ABCC-68669D46046F}" type="sibTrans" cxnId="{D84D2E5C-52A4-4968-AA79-B371B4CFE4FA}">
      <dgm:prSet/>
      <dgm:spPr/>
      <dgm:t>
        <a:bodyPr/>
        <a:lstStyle/>
        <a:p>
          <a:endParaRPr lang="de-DE"/>
        </a:p>
      </dgm:t>
    </dgm:pt>
    <dgm:pt modelId="{23C4D9DE-1954-4B66-A426-157B64BCAE56}">
      <dgm:prSet phldrT="[Text]"/>
      <dgm:spPr/>
      <dgm:t>
        <a:bodyPr/>
        <a:lstStyle/>
        <a:p>
          <a:r>
            <a:rPr lang="en-US" noProof="0" smtClean="0"/>
            <a:t>No: No Immediate Storage</a:t>
          </a:r>
          <a:endParaRPr lang="en-US" noProof="0" dirty="0"/>
        </a:p>
      </dgm:t>
    </dgm:pt>
    <dgm:pt modelId="{472F5E11-FCEE-4C26-887E-A011F5C828ED}" type="parTrans" cxnId="{7D215721-579D-4FFF-A063-064EC52B527D}">
      <dgm:prSet/>
      <dgm:spPr/>
      <dgm:t>
        <a:bodyPr/>
        <a:lstStyle/>
        <a:p>
          <a:endParaRPr lang="de-DE"/>
        </a:p>
      </dgm:t>
    </dgm:pt>
    <dgm:pt modelId="{204384E3-C518-4412-ABA9-FE9A0BEE69F5}" type="sibTrans" cxnId="{7D215721-579D-4FFF-A063-064EC52B527D}">
      <dgm:prSet/>
      <dgm:spPr/>
      <dgm:t>
        <a:bodyPr/>
        <a:lstStyle/>
        <a:p>
          <a:endParaRPr lang="de-DE"/>
        </a:p>
      </dgm:t>
    </dgm:pt>
    <dgm:pt modelId="{A321F04C-57C6-403F-B4AE-D1A86B486B15}">
      <dgm:prSet phldrT="[Text]"/>
      <dgm:spPr/>
      <dgm:t>
        <a:bodyPr/>
        <a:lstStyle/>
        <a:p>
          <a:r>
            <a:rPr lang="en-US" noProof="0" dirty="0" smtClean="0"/>
            <a:t>No: Immediate Storage</a:t>
          </a:r>
          <a:endParaRPr lang="en-US" noProof="0" dirty="0"/>
        </a:p>
      </dgm:t>
    </dgm:pt>
    <dgm:pt modelId="{8B97E089-67F1-446F-9973-4D47EAA429F4}" type="parTrans" cxnId="{04D75400-7CFF-4B2D-BA1B-089F95A58141}">
      <dgm:prSet/>
      <dgm:spPr/>
      <dgm:t>
        <a:bodyPr/>
        <a:lstStyle/>
        <a:p>
          <a:endParaRPr lang="de-DE"/>
        </a:p>
      </dgm:t>
    </dgm:pt>
    <dgm:pt modelId="{34F6FDEB-CEFC-4909-BC69-80E0BD9A8BD1}" type="sibTrans" cxnId="{04D75400-7CFF-4B2D-BA1B-089F95A58141}">
      <dgm:prSet/>
      <dgm:spPr/>
      <dgm:t>
        <a:bodyPr/>
        <a:lstStyle/>
        <a:p>
          <a:endParaRPr lang="de-DE"/>
        </a:p>
      </dgm:t>
    </dgm:pt>
    <dgm:pt modelId="{2E99CEAC-11C4-4103-9E86-EF12035E8BDB}">
      <dgm:prSet phldrT="[Text]"/>
      <dgm:spPr/>
      <dgm:t>
        <a:bodyPr/>
        <a:lstStyle/>
        <a:p>
          <a:r>
            <a:rPr lang="en-US" noProof="0" dirty="0" smtClean="0"/>
            <a:t>No: No Immediate Storage</a:t>
          </a:r>
          <a:endParaRPr lang="en-US" noProof="0" dirty="0"/>
        </a:p>
      </dgm:t>
    </dgm:pt>
    <dgm:pt modelId="{C342EAAF-1E4B-4485-8ABC-ACE234605F1D}" type="parTrans" cxnId="{B2E85563-9315-4F4E-B9CB-BBCCB56529E2}">
      <dgm:prSet/>
      <dgm:spPr/>
      <dgm:t>
        <a:bodyPr/>
        <a:lstStyle/>
        <a:p>
          <a:endParaRPr lang="de-DE"/>
        </a:p>
      </dgm:t>
    </dgm:pt>
    <dgm:pt modelId="{3FC3B8E8-F964-4D0F-81EE-49E770522BEC}" type="sibTrans" cxnId="{B2E85563-9315-4F4E-B9CB-BBCCB56529E2}">
      <dgm:prSet/>
      <dgm:spPr/>
      <dgm:t>
        <a:bodyPr/>
        <a:lstStyle/>
        <a:p>
          <a:endParaRPr lang="de-DE"/>
        </a:p>
      </dgm:t>
    </dgm:pt>
    <dgm:pt modelId="{9F152B5F-2BB1-4DBF-B5A8-9B2E5B29881B}">
      <dgm:prSet phldrT="[Text]"/>
      <dgm:spPr/>
      <dgm:t>
        <a:bodyPr/>
        <a:lstStyle/>
        <a:p>
          <a:r>
            <a:rPr lang="en-US" noProof="0" dirty="0" smtClean="0"/>
            <a:t>Yes: Immediate Storage</a:t>
          </a:r>
          <a:endParaRPr lang="en-US" noProof="0" dirty="0"/>
        </a:p>
      </dgm:t>
    </dgm:pt>
    <dgm:pt modelId="{BCB9F1E0-80B7-49F4-BB27-65617D82C159}" type="parTrans" cxnId="{AB472850-7625-4349-9520-26CF855B459B}">
      <dgm:prSet/>
      <dgm:spPr/>
      <dgm:t>
        <a:bodyPr/>
        <a:lstStyle/>
        <a:p>
          <a:endParaRPr lang="de-DE"/>
        </a:p>
      </dgm:t>
    </dgm:pt>
    <dgm:pt modelId="{D627CAC3-D0F6-47E9-A0DC-2860639CBE73}" type="sibTrans" cxnId="{AB472850-7625-4349-9520-26CF855B459B}">
      <dgm:prSet/>
      <dgm:spPr/>
      <dgm:t>
        <a:bodyPr/>
        <a:lstStyle/>
        <a:p>
          <a:endParaRPr lang="de-DE"/>
        </a:p>
      </dgm:t>
    </dgm:pt>
    <dgm:pt modelId="{EB5A5726-1A0F-4BC0-8538-A3B88FE21392}" type="pres">
      <dgm:prSet presAssocID="{7C8803D9-4A68-47A9-9934-EA3FEFA61911}" presName="Name0" presStyleCnt="0">
        <dgm:presLayoutVars>
          <dgm:dir/>
          <dgm:animLvl val="lvl"/>
          <dgm:resizeHandles val="exact"/>
        </dgm:presLayoutVars>
      </dgm:prSet>
      <dgm:spPr/>
    </dgm:pt>
    <dgm:pt modelId="{370D1A0A-606F-442C-AE55-C1737D3782D5}" type="pres">
      <dgm:prSet presAssocID="{658FDEC3-CE8A-4D9A-9268-515DC5B53D7A}" presName="linNode" presStyleCnt="0"/>
      <dgm:spPr/>
    </dgm:pt>
    <dgm:pt modelId="{29B110D2-2210-414D-8128-500343B0FE9A}" type="pres">
      <dgm:prSet presAssocID="{658FDEC3-CE8A-4D9A-9268-515DC5B53D7A}" presName="parentText" presStyleLbl="node1" presStyleIdx="0" presStyleCnt="5">
        <dgm:presLayoutVars>
          <dgm:chMax val="1"/>
          <dgm:bulletEnabled val="1"/>
        </dgm:presLayoutVars>
      </dgm:prSet>
      <dgm:spPr/>
      <dgm:t>
        <a:bodyPr/>
        <a:lstStyle/>
        <a:p>
          <a:endParaRPr lang="de-DE"/>
        </a:p>
      </dgm:t>
    </dgm:pt>
    <dgm:pt modelId="{03D82604-A218-4594-90A8-0BAEE84CE5C3}" type="pres">
      <dgm:prSet presAssocID="{658FDEC3-CE8A-4D9A-9268-515DC5B53D7A}" presName="descendantText" presStyleLbl="alignAccFollowNode1" presStyleIdx="0" presStyleCnt="5">
        <dgm:presLayoutVars>
          <dgm:bulletEnabled val="1"/>
        </dgm:presLayoutVars>
      </dgm:prSet>
      <dgm:spPr/>
      <dgm:t>
        <a:bodyPr/>
        <a:lstStyle/>
        <a:p>
          <a:endParaRPr lang="de-DE"/>
        </a:p>
      </dgm:t>
    </dgm:pt>
    <dgm:pt modelId="{EB97D76A-652D-48F8-AE9A-26DD4A4C1F6D}" type="pres">
      <dgm:prSet presAssocID="{DC250C3D-A65B-4114-9052-0CD95AE1C050}" presName="sp" presStyleCnt="0"/>
      <dgm:spPr/>
    </dgm:pt>
    <dgm:pt modelId="{43C061C3-5E6A-4BED-98FD-06AE75EB6F37}" type="pres">
      <dgm:prSet presAssocID="{C4B7F757-7244-42DB-BFF1-F4F47967AFF5}" presName="linNode" presStyleCnt="0"/>
      <dgm:spPr/>
    </dgm:pt>
    <dgm:pt modelId="{A374F5D6-2868-4F73-AA57-47584447F556}" type="pres">
      <dgm:prSet presAssocID="{C4B7F757-7244-42DB-BFF1-F4F47967AFF5}" presName="parentText" presStyleLbl="node1" presStyleIdx="1" presStyleCnt="5">
        <dgm:presLayoutVars>
          <dgm:chMax val="1"/>
          <dgm:bulletEnabled val="1"/>
        </dgm:presLayoutVars>
      </dgm:prSet>
      <dgm:spPr/>
      <dgm:t>
        <a:bodyPr/>
        <a:lstStyle/>
        <a:p>
          <a:endParaRPr lang="de-DE"/>
        </a:p>
      </dgm:t>
    </dgm:pt>
    <dgm:pt modelId="{1D94F6AD-83A6-43CE-88D6-2DBA27BF736A}" type="pres">
      <dgm:prSet presAssocID="{C4B7F757-7244-42DB-BFF1-F4F47967AFF5}" presName="descendantText" presStyleLbl="alignAccFollowNode1" presStyleIdx="1" presStyleCnt="5">
        <dgm:presLayoutVars>
          <dgm:bulletEnabled val="1"/>
        </dgm:presLayoutVars>
      </dgm:prSet>
      <dgm:spPr/>
      <dgm:t>
        <a:bodyPr/>
        <a:lstStyle/>
        <a:p>
          <a:endParaRPr lang="de-DE"/>
        </a:p>
      </dgm:t>
    </dgm:pt>
    <dgm:pt modelId="{7D8630D1-CAFF-4636-A9EE-BAF7DE8EEB27}" type="pres">
      <dgm:prSet presAssocID="{4230D420-C538-457F-B9E7-FFE8B9BDD679}" presName="sp" presStyleCnt="0"/>
      <dgm:spPr/>
    </dgm:pt>
    <dgm:pt modelId="{9AC96A90-4627-4309-8BD1-4602155D7D18}" type="pres">
      <dgm:prSet presAssocID="{D3EDB120-C2B7-4B05-A6A4-1AA4BDAC5ECC}" presName="linNode" presStyleCnt="0"/>
      <dgm:spPr/>
    </dgm:pt>
    <dgm:pt modelId="{C94BD1F9-B7A1-45B3-BB70-89CC57DA342C}" type="pres">
      <dgm:prSet presAssocID="{D3EDB120-C2B7-4B05-A6A4-1AA4BDAC5ECC}" presName="parentText" presStyleLbl="node1" presStyleIdx="2" presStyleCnt="5">
        <dgm:presLayoutVars>
          <dgm:chMax val="1"/>
          <dgm:bulletEnabled val="1"/>
        </dgm:presLayoutVars>
      </dgm:prSet>
      <dgm:spPr/>
      <dgm:t>
        <a:bodyPr/>
        <a:lstStyle/>
        <a:p>
          <a:endParaRPr lang="de-DE"/>
        </a:p>
      </dgm:t>
    </dgm:pt>
    <dgm:pt modelId="{A927154C-C9A6-4153-BD13-E6A7995EB35A}" type="pres">
      <dgm:prSet presAssocID="{D3EDB120-C2B7-4B05-A6A4-1AA4BDAC5ECC}" presName="descendantText" presStyleLbl="alignAccFollowNode1" presStyleIdx="2" presStyleCnt="5">
        <dgm:presLayoutVars>
          <dgm:bulletEnabled val="1"/>
        </dgm:presLayoutVars>
      </dgm:prSet>
      <dgm:spPr/>
      <dgm:t>
        <a:bodyPr/>
        <a:lstStyle/>
        <a:p>
          <a:endParaRPr lang="de-DE"/>
        </a:p>
      </dgm:t>
    </dgm:pt>
    <dgm:pt modelId="{3BF9E8FE-6257-43F8-85BE-C36B444B978E}" type="pres">
      <dgm:prSet presAssocID="{5D9E072C-47D1-46F6-990D-71701071C789}" presName="sp" presStyleCnt="0"/>
      <dgm:spPr/>
    </dgm:pt>
    <dgm:pt modelId="{F7EBB962-5CEE-4980-A30A-091BC9E9A083}" type="pres">
      <dgm:prSet presAssocID="{7316C131-2D78-4768-912A-EAAFCE261FD5}" presName="linNode" presStyleCnt="0"/>
      <dgm:spPr/>
    </dgm:pt>
    <dgm:pt modelId="{A6F52266-6D9E-42DD-BA49-6BD9D876DEA7}" type="pres">
      <dgm:prSet presAssocID="{7316C131-2D78-4768-912A-EAAFCE261FD5}" presName="parentText" presStyleLbl="node1" presStyleIdx="3" presStyleCnt="5">
        <dgm:presLayoutVars>
          <dgm:chMax val="1"/>
          <dgm:bulletEnabled val="1"/>
        </dgm:presLayoutVars>
      </dgm:prSet>
      <dgm:spPr/>
      <dgm:t>
        <a:bodyPr/>
        <a:lstStyle/>
        <a:p>
          <a:endParaRPr lang="de-DE"/>
        </a:p>
      </dgm:t>
    </dgm:pt>
    <dgm:pt modelId="{C0CE4704-858C-45C2-83C3-404C047162FF}" type="pres">
      <dgm:prSet presAssocID="{7316C131-2D78-4768-912A-EAAFCE261FD5}" presName="descendantText" presStyleLbl="alignAccFollowNode1" presStyleIdx="3" presStyleCnt="5">
        <dgm:presLayoutVars>
          <dgm:bulletEnabled val="1"/>
        </dgm:presLayoutVars>
      </dgm:prSet>
      <dgm:spPr/>
      <dgm:t>
        <a:bodyPr/>
        <a:lstStyle/>
        <a:p>
          <a:endParaRPr lang="de-DE"/>
        </a:p>
      </dgm:t>
    </dgm:pt>
    <dgm:pt modelId="{3E306D08-CFE9-4305-B1D2-8C3DCB1C4849}" type="pres">
      <dgm:prSet presAssocID="{279B9E4E-29ED-406F-ADAB-8FEE1B68311A}" presName="sp" presStyleCnt="0"/>
      <dgm:spPr/>
    </dgm:pt>
    <dgm:pt modelId="{2C39437B-C38B-4CB0-BAFF-97160BED5B68}" type="pres">
      <dgm:prSet presAssocID="{AAC85FA8-3A76-43BF-9CFE-B1A1C705A2BB}" presName="linNode" presStyleCnt="0"/>
      <dgm:spPr/>
    </dgm:pt>
    <dgm:pt modelId="{1111E9CB-B7F0-414F-AB49-5DB3E75C1925}" type="pres">
      <dgm:prSet presAssocID="{AAC85FA8-3A76-43BF-9CFE-B1A1C705A2BB}" presName="parentText" presStyleLbl="node1" presStyleIdx="4" presStyleCnt="5">
        <dgm:presLayoutVars>
          <dgm:chMax val="1"/>
          <dgm:bulletEnabled val="1"/>
        </dgm:presLayoutVars>
      </dgm:prSet>
      <dgm:spPr/>
      <dgm:t>
        <a:bodyPr/>
        <a:lstStyle/>
        <a:p>
          <a:endParaRPr lang="de-DE"/>
        </a:p>
      </dgm:t>
    </dgm:pt>
    <dgm:pt modelId="{F66BAEB2-BF02-4D61-9019-0B7EE556FC99}" type="pres">
      <dgm:prSet presAssocID="{AAC85FA8-3A76-43BF-9CFE-B1A1C705A2BB}" presName="descendantText" presStyleLbl="alignAccFollowNode1" presStyleIdx="4" presStyleCnt="5">
        <dgm:presLayoutVars>
          <dgm:bulletEnabled val="1"/>
        </dgm:presLayoutVars>
      </dgm:prSet>
      <dgm:spPr/>
      <dgm:t>
        <a:bodyPr/>
        <a:lstStyle/>
        <a:p>
          <a:endParaRPr lang="de-DE"/>
        </a:p>
      </dgm:t>
    </dgm:pt>
  </dgm:ptLst>
  <dgm:cxnLst>
    <dgm:cxn modelId="{C2FED5C4-0C1E-47E9-9E79-95B1C799F521}" type="presOf" srcId="{658FDEC3-CE8A-4D9A-9268-515DC5B53D7A}" destId="{29B110D2-2210-414D-8128-500343B0FE9A}" srcOrd="0" destOrd="0" presId="urn:microsoft.com/office/officeart/2005/8/layout/vList5"/>
    <dgm:cxn modelId="{E8B6ABBB-DC3E-4441-9984-7E3A6E373FED}" srcId="{7C8803D9-4A68-47A9-9934-EA3FEFA61911}" destId="{7316C131-2D78-4768-912A-EAAFCE261FD5}" srcOrd="3" destOrd="0" parTransId="{13FE0F93-2D5D-462A-B0AC-7E01A7D7291C}" sibTransId="{279B9E4E-29ED-406F-ADAB-8FEE1B68311A}"/>
    <dgm:cxn modelId="{D429AE21-5EC6-4056-820F-37F839995D07}" srcId="{7C8803D9-4A68-47A9-9934-EA3FEFA61911}" destId="{AAC85FA8-3A76-43BF-9CFE-B1A1C705A2BB}" srcOrd="4" destOrd="0" parTransId="{37F0B643-8EEA-4EEF-A67A-F5BAB4F64BD7}" sibTransId="{A6DC7A1F-48F6-4281-AC38-EC8DDFEEB104}"/>
    <dgm:cxn modelId="{55B40932-06D8-44DA-8130-3BE6106A542C}" type="presOf" srcId="{A321F04C-57C6-403F-B4AE-D1A86B486B15}" destId="{C0CE4704-858C-45C2-83C3-404C047162FF}" srcOrd="0" destOrd="0" presId="urn:microsoft.com/office/officeart/2005/8/layout/vList5"/>
    <dgm:cxn modelId="{6F59D3C7-BFF3-4CB4-88C2-CEE23701638D}" srcId="{7C8803D9-4A68-47A9-9934-EA3FEFA61911}" destId="{C4B7F757-7244-42DB-BFF1-F4F47967AFF5}" srcOrd="1" destOrd="0" parTransId="{153CB2F4-E95E-476E-8F68-C7EA71C9A73F}" sibTransId="{4230D420-C538-457F-B9E7-FFE8B9BDD679}"/>
    <dgm:cxn modelId="{B2E85563-9315-4F4E-B9CB-BBCCB56529E2}" srcId="{AAC85FA8-3A76-43BF-9CFE-B1A1C705A2BB}" destId="{2E99CEAC-11C4-4103-9E86-EF12035E8BDB}" srcOrd="0" destOrd="0" parTransId="{C342EAAF-1E4B-4485-8ABC-ACE234605F1D}" sibTransId="{3FC3B8E8-F964-4D0F-81EE-49E770522BEC}"/>
    <dgm:cxn modelId="{0B5E4DFF-32B1-436E-811E-D94B73273689}" type="presOf" srcId="{302549D7-7032-4D55-BE36-A2BEE3421F9A}" destId="{03D82604-A218-4594-90A8-0BAEE84CE5C3}" srcOrd="0" destOrd="0" presId="urn:microsoft.com/office/officeart/2005/8/layout/vList5"/>
    <dgm:cxn modelId="{4F9B566F-6DF0-4E60-BDD7-DF002D031431}" type="presOf" srcId="{23C4D9DE-1954-4B66-A426-157B64BCAE56}" destId="{A927154C-C9A6-4153-BD13-E6A7995EB35A}" srcOrd="0" destOrd="0" presId="urn:microsoft.com/office/officeart/2005/8/layout/vList5"/>
    <dgm:cxn modelId="{E0A7F504-7BCA-4C3C-9C4F-63C1E0358ADA}" type="presOf" srcId="{1D991507-FB48-4970-97AC-F5B267F82EF9}" destId="{1D94F6AD-83A6-43CE-88D6-2DBA27BF736A}" srcOrd="0" destOrd="0" presId="urn:microsoft.com/office/officeart/2005/8/layout/vList5"/>
    <dgm:cxn modelId="{3852E441-F701-4C3B-8C36-F541A8776DED}" type="presOf" srcId="{2E99CEAC-11C4-4103-9E86-EF12035E8BDB}" destId="{F66BAEB2-BF02-4D61-9019-0B7EE556FC99}" srcOrd="0" destOrd="0" presId="urn:microsoft.com/office/officeart/2005/8/layout/vList5"/>
    <dgm:cxn modelId="{94EDF541-463C-44D8-B3A9-4C0DA7F8DD7B}" type="presOf" srcId="{7316C131-2D78-4768-912A-EAAFCE261FD5}" destId="{A6F52266-6D9E-42DD-BA49-6BD9D876DEA7}" srcOrd="0" destOrd="0" presId="urn:microsoft.com/office/officeart/2005/8/layout/vList5"/>
    <dgm:cxn modelId="{FAC6A47F-763E-45FB-9DE2-026292237B47}" type="presOf" srcId="{C4B7F757-7244-42DB-BFF1-F4F47967AFF5}" destId="{A374F5D6-2868-4F73-AA57-47584447F556}" srcOrd="0" destOrd="0" presId="urn:microsoft.com/office/officeart/2005/8/layout/vList5"/>
    <dgm:cxn modelId="{5174A46D-7205-4282-BD4D-17B464947058}" type="presOf" srcId="{7C8803D9-4A68-47A9-9934-EA3FEFA61911}" destId="{EB5A5726-1A0F-4BC0-8538-A3B88FE21392}" srcOrd="0" destOrd="0" presId="urn:microsoft.com/office/officeart/2005/8/layout/vList5"/>
    <dgm:cxn modelId="{A106591A-0376-42FE-B3F5-630ECFDD2B0F}" srcId="{658FDEC3-CE8A-4D9A-9268-515DC5B53D7A}" destId="{302549D7-7032-4D55-BE36-A2BEE3421F9A}" srcOrd="0" destOrd="0" parTransId="{6F88D201-3863-40AF-A6A9-1756E667CD78}" sibTransId="{6AF6191D-EFA8-44F7-9F11-94EC2F825EDA}"/>
    <dgm:cxn modelId="{1AB3BD43-359E-4416-9E78-FB53B8873C39}" type="presOf" srcId="{9F152B5F-2BB1-4DBF-B5A8-9B2E5B29881B}" destId="{F66BAEB2-BF02-4D61-9019-0B7EE556FC99}" srcOrd="0" destOrd="1" presId="urn:microsoft.com/office/officeart/2005/8/layout/vList5"/>
    <dgm:cxn modelId="{9D246273-CF10-4B39-B45D-AAE98B385574}" srcId="{7C8803D9-4A68-47A9-9934-EA3FEFA61911}" destId="{658FDEC3-CE8A-4D9A-9268-515DC5B53D7A}" srcOrd="0" destOrd="0" parTransId="{15024A66-9B4A-427E-909C-EFC2D13F92A5}" sibTransId="{DC250C3D-A65B-4114-9052-0CD95AE1C050}"/>
    <dgm:cxn modelId="{CEAD1580-5672-4F95-BA70-D605A73013E0}" type="presOf" srcId="{AAC85FA8-3A76-43BF-9CFE-B1A1C705A2BB}" destId="{1111E9CB-B7F0-414F-AB49-5DB3E75C1925}" srcOrd="0" destOrd="0" presId="urn:microsoft.com/office/officeart/2005/8/layout/vList5"/>
    <dgm:cxn modelId="{AB472850-7625-4349-9520-26CF855B459B}" srcId="{AAC85FA8-3A76-43BF-9CFE-B1A1C705A2BB}" destId="{9F152B5F-2BB1-4DBF-B5A8-9B2E5B29881B}" srcOrd="1" destOrd="0" parTransId="{BCB9F1E0-80B7-49F4-BB27-65617D82C159}" sibTransId="{D627CAC3-D0F6-47E9-A0DC-2860639CBE73}"/>
    <dgm:cxn modelId="{D84D2E5C-52A4-4968-AA79-B371B4CFE4FA}" srcId="{C4B7F757-7244-42DB-BFF1-F4F47967AFF5}" destId="{1D991507-FB48-4970-97AC-F5B267F82EF9}" srcOrd="0" destOrd="0" parTransId="{7C63602B-512A-4305-A01C-5DFEFEAAA344}" sibTransId="{80A0416B-4B21-46AA-ABCC-68669D46046F}"/>
    <dgm:cxn modelId="{F550B381-EDD2-4595-9B1E-6C7472C071D4}" type="presOf" srcId="{D3EDB120-C2B7-4B05-A6A4-1AA4BDAC5ECC}" destId="{C94BD1F9-B7A1-45B3-BB70-89CC57DA342C}" srcOrd="0" destOrd="0" presId="urn:microsoft.com/office/officeart/2005/8/layout/vList5"/>
    <dgm:cxn modelId="{18C5AA07-66D1-4D79-83F1-A5E54C3ECCA7}" srcId="{7C8803D9-4A68-47A9-9934-EA3FEFA61911}" destId="{D3EDB120-C2B7-4B05-A6A4-1AA4BDAC5ECC}" srcOrd="2" destOrd="0" parTransId="{1C5491AD-7F0A-420E-A078-DFE0314FF71D}" sibTransId="{5D9E072C-47D1-46F6-990D-71701071C789}"/>
    <dgm:cxn modelId="{04D75400-7CFF-4B2D-BA1B-089F95A58141}" srcId="{7316C131-2D78-4768-912A-EAAFCE261FD5}" destId="{A321F04C-57C6-403F-B4AE-D1A86B486B15}" srcOrd="0" destOrd="0" parTransId="{8B97E089-67F1-446F-9973-4D47EAA429F4}" sibTransId="{34F6FDEB-CEFC-4909-BC69-80E0BD9A8BD1}"/>
    <dgm:cxn modelId="{7D215721-579D-4FFF-A063-064EC52B527D}" srcId="{D3EDB120-C2B7-4B05-A6A4-1AA4BDAC5ECC}" destId="{23C4D9DE-1954-4B66-A426-157B64BCAE56}" srcOrd="0" destOrd="0" parTransId="{472F5E11-FCEE-4C26-887E-A011F5C828ED}" sibTransId="{204384E3-C518-4412-ABA9-FE9A0BEE69F5}"/>
    <dgm:cxn modelId="{564309B2-8D6B-4C5B-A522-8D73F9469336}" type="presParOf" srcId="{EB5A5726-1A0F-4BC0-8538-A3B88FE21392}" destId="{370D1A0A-606F-442C-AE55-C1737D3782D5}" srcOrd="0" destOrd="0" presId="urn:microsoft.com/office/officeart/2005/8/layout/vList5"/>
    <dgm:cxn modelId="{EF8D2BA5-ABD4-46BA-83B1-E52CD108C17F}" type="presParOf" srcId="{370D1A0A-606F-442C-AE55-C1737D3782D5}" destId="{29B110D2-2210-414D-8128-500343B0FE9A}" srcOrd="0" destOrd="0" presId="urn:microsoft.com/office/officeart/2005/8/layout/vList5"/>
    <dgm:cxn modelId="{D97C334C-B558-4F99-A70C-6047942EB446}" type="presParOf" srcId="{370D1A0A-606F-442C-AE55-C1737D3782D5}" destId="{03D82604-A218-4594-90A8-0BAEE84CE5C3}" srcOrd="1" destOrd="0" presId="urn:microsoft.com/office/officeart/2005/8/layout/vList5"/>
    <dgm:cxn modelId="{5531F348-1C34-4506-8D3E-8E3019A205CC}" type="presParOf" srcId="{EB5A5726-1A0F-4BC0-8538-A3B88FE21392}" destId="{EB97D76A-652D-48F8-AE9A-26DD4A4C1F6D}" srcOrd="1" destOrd="0" presId="urn:microsoft.com/office/officeart/2005/8/layout/vList5"/>
    <dgm:cxn modelId="{4CA27DAE-25B8-41EC-AB3F-30C2A06C093C}" type="presParOf" srcId="{EB5A5726-1A0F-4BC0-8538-A3B88FE21392}" destId="{43C061C3-5E6A-4BED-98FD-06AE75EB6F37}" srcOrd="2" destOrd="0" presId="urn:microsoft.com/office/officeart/2005/8/layout/vList5"/>
    <dgm:cxn modelId="{19E2D638-829E-420D-AF72-751971C6B32D}" type="presParOf" srcId="{43C061C3-5E6A-4BED-98FD-06AE75EB6F37}" destId="{A374F5D6-2868-4F73-AA57-47584447F556}" srcOrd="0" destOrd="0" presId="urn:microsoft.com/office/officeart/2005/8/layout/vList5"/>
    <dgm:cxn modelId="{68BE7DCA-EE62-49F8-B8F9-FB38148F6DA4}" type="presParOf" srcId="{43C061C3-5E6A-4BED-98FD-06AE75EB6F37}" destId="{1D94F6AD-83A6-43CE-88D6-2DBA27BF736A}" srcOrd="1" destOrd="0" presId="urn:microsoft.com/office/officeart/2005/8/layout/vList5"/>
    <dgm:cxn modelId="{5AAA7850-FA44-40A8-A7EA-C65CDA53B12E}" type="presParOf" srcId="{EB5A5726-1A0F-4BC0-8538-A3B88FE21392}" destId="{7D8630D1-CAFF-4636-A9EE-BAF7DE8EEB27}" srcOrd="3" destOrd="0" presId="urn:microsoft.com/office/officeart/2005/8/layout/vList5"/>
    <dgm:cxn modelId="{240A5E3F-B878-4E1F-AB74-E547FDC0739C}" type="presParOf" srcId="{EB5A5726-1A0F-4BC0-8538-A3B88FE21392}" destId="{9AC96A90-4627-4309-8BD1-4602155D7D18}" srcOrd="4" destOrd="0" presId="urn:microsoft.com/office/officeart/2005/8/layout/vList5"/>
    <dgm:cxn modelId="{2747AF10-9955-424D-A598-80BC5A9D5BE2}" type="presParOf" srcId="{9AC96A90-4627-4309-8BD1-4602155D7D18}" destId="{C94BD1F9-B7A1-45B3-BB70-89CC57DA342C}" srcOrd="0" destOrd="0" presId="urn:microsoft.com/office/officeart/2005/8/layout/vList5"/>
    <dgm:cxn modelId="{FC34CC85-25A3-4FD3-B7FE-E650E4884E93}" type="presParOf" srcId="{9AC96A90-4627-4309-8BD1-4602155D7D18}" destId="{A927154C-C9A6-4153-BD13-E6A7995EB35A}" srcOrd="1" destOrd="0" presId="urn:microsoft.com/office/officeart/2005/8/layout/vList5"/>
    <dgm:cxn modelId="{D223EDDF-384D-4E73-B12B-0B23DB549597}" type="presParOf" srcId="{EB5A5726-1A0F-4BC0-8538-A3B88FE21392}" destId="{3BF9E8FE-6257-43F8-85BE-C36B444B978E}" srcOrd="5" destOrd="0" presId="urn:microsoft.com/office/officeart/2005/8/layout/vList5"/>
    <dgm:cxn modelId="{1FE4EFA5-F449-45DC-9795-94EDD79190D5}" type="presParOf" srcId="{EB5A5726-1A0F-4BC0-8538-A3B88FE21392}" destId="{F7EBB962-5CEE-4980-A30A-091BC9E9A083}" srcOrd="6" destOrd="0" presId="urn:microsoft.com/office/officeart/2005/8/layout/vList5"/>
    <dgm:cxn modelId="{65BD8405-9EA0-4A2C-A4CA-0412EC954C13}" type="presParOf" srcId="{F7EBB962-5CEE-4980-A30A-091BC9E9A083}" destId="{A6F52266-6D9E-42DD-BA49-6BD9D876DEA7}" srcOrd="0" destOrd="0" presId="urn:microsoft.com/office/officeart/2005/8/layout/vList5"/>
    <dgm:cxn modelId="{6063EB2B-C51D-4FA9-BE03-84A15E919AF5}" type="presParOf" srcId="{F7EBB962-5CEE-4980-A30A-091BC9E9A083}" destId="{C0CE4704-858C-45C2-83C3-404C047162FF}" srcOrd="1" destOrd="0" presId="urn:microsoft.com/office/officeart/2005/8/layout/vList5"/>
    <dgm:cxn modelId="{ED928CC2-F4CF-4051-B666-0AD1DDAB49B3}" type="presParOf" srcId="{EB5A5726-1A0F-4BC0-8538-A3B88FE21392}" destId="{3E306D08-CFE9-4305-B1D2-8C3DCB1C4849}" srcOrd="7" destOrd="0" presId="urn:microsoft.com/office/officeart/2005/8/layout/vList5"/>
    <dgm:cxn modelId="{F8DF5459-D01E-472E-B123-8F39EC42AC92}" type="presParOf" srcId="{EB5A5726-1A0F-4BC0-8538-A3B88FE21392}" destId="{2C39437B-C38B-4CB0-BAFF-97160BED5B68}" srcOrd="8" destOrd="0" presId="urn:microsoft.com/office/officeart/2005/8/layout/vList5"/>
    <dgm:cxn modelId="{AA45CAEE-A3A0-4AB2-918C-E414E2C724C8}" type="presParOf" srcId="{2C39437B-C38B-4CB0-BAFF-97160BED5B68}" destId="{1111E9CB-B7F0-414F-AB49-5DB3E75C1925}" srcOrd="0" destOrd="0" presId="urn:microsoft.com/office/officeart/2005/8/layout/vList5"/>
    <dgm:cxn modelId="{C3014B40-ABA3-47CC-A73E-491ABDFEED23}" type="presParOf" srcId="{2C39437B-C38B-4CB0-BAFF-97160BED5B68}" destId="{F66BAEB2-BF02-4D61-9019-0B7EE556FC99}"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74BDC85-D921-43DF-9C9C-A8475260C7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2BD67164-5128-470E-B65D-AC9DFE7347F6}">
      <dgm:prSet phldrT="[Text]"/>
      <dgm:spPr/>
      <dgm:t>
        <a:bodyPr/>
        <a:lstStyle/>
        <a:p>
          <a:r>
            <a:rPr lang="en-US" noProof="0" dirty="0" err="1" smtClean="0"/>
            <a:t>DemDTCAttributes</a:t>
          </a:r>
          <a:endParaRPr lang="en-US" noProof="0" dirty="0"/>
        </a:p>
      </dgm:t>
    </dgm:pt>
    <dgm:pt modelId="{A5C15289-0BE9-4ED7-B16E-C02D3C60C945}" type="parTrans" cxnId="{55871708-EC21-4C9B-8B86-9F29203206B2}">
      <dgm:prSet/>
      <dgm:spPr/>
      <dgm:t>
        <a:bodyPr/>
        <a:lstStyle/>
        <a:p>
          <a:endParaRPr lang="en-US" noProof="0"/>
        </a:p>
      </dgm:t>
    </dgm:pt>
    <dgm:pt modelId="{26C0D143-73BB-4A06-969A-9C5FA8717B8F}" type="sibTrans" cxnId="{55871708-EC21-4C9B-8B86-9F29203206B2}">
      <dgm:prSet/>
      <dgm:spPr/>
      <dgm:t>
        <a:bodyPr/>
        <a:lstStyle/>
        <a:p>
          <a:endParaRPr lang="en-US" noProof="0"/>
        </a:p>
      </dgm:t>
    </dgm:pt>
    <dgm:pt modelId="{389DCA14-3682-42CF-A815-7C989D39CE5F}">
      <dgm:prSet phldrT="[Text]"/>
      <dgm:spPr/>
      <dgm:t>
        <a:bodyPr/>
        <a:lstStyle/>
        <a:p>
          <a:r>
            <a:rPr lang="en-US" noProof="0" dirty="0" err="1" smtClean="0"/>
            <a:t>DemImmediateNvStorageLimit</a:t>
          </a:r>
          <a:endParaRPr lang="en-US" noProof="0" dirty="0"/>
        </a:p>
      </dgm:t>
    </dgm:pt>
    <dgm:pt modelId="{58BC0A32-07E6-432E-82BA-2E6FBA9DE1E3}" type="parTrans" cxnId="{387F3D1B-FCB3-43A2-8319-6245D2929081}">
      <dgm:prSet/>
      <dgm:spPr/>
      <dgm:t>
        <a:bodyPr/>
        <a:lstStyle/>
        <a:p>
          <a:endParaRPr lang="en-US" noProof="0"/>
        </a:p>
      </dgm:t>
    </dgm:pt>
    <dgm:pt modelId="{5ED7AAA1-DDC8-469E-B00A-2482EC829BF8}" type="sibTrans" cxnId="{387F3D1B-FCB3-43A2-8319-6245D2929081}">
      <dgm:prSet/>
      <dgm:spPr/>
      <dgm:t>
        <a:bodyPr/>
        <a:lstStyle/>
        <a:p>
          <a:endParaRPr lang="en-US" noProof="0"/>
        </a:p>
      </dgm:t>
    </dgm:pt>
    <dgm:pt modelId="{D91B4C0D-2F97-4AA8-8E61-820968677A90}">
      <dgm:prSet phldrT="[Text]"/>
      <dgm:spPr/>
      <dgm:t>
        <a:bodyPr/>
        <a:lstStyle/>
        <a:p>
          <a:r>
            <a:rPr lang="en-US" noProof="0" smtClean="0"/>
            <a:t>DemImmediateNvStorage</a:t>
          </a:r>
          <a:endParaRPr lang="en-US" noProof="0"/>
        </a:p>
      </dgm:t>
    </dgm:pt>
    <dgm:pt modelId="{0B7F51EF-3AB9-4B00-A2DC-A8C9D957B07E}" type="parTrans" cxnId="{9B8C06C1-DAD5-44C1-A167-D7C64E5933F6}">
      <dgm:prSet/>
      <dgm:spPr/>
      <dgm:t>
        <a:bodyPr/>
        <a:lstStyle/>
        <a:p>
          <a:endParaRPr lang="en-US" noProof="0"/>
        </a:p>
      </dgm:t>
    </dgm:pt>
    <dgm:pt modelId="{8230FDBC-13E4-41AC-B6B8-AE52B0ABB8FC}" type="sibTrans" cxnId="{9B8C06C1-DAD5-44C1-A167-D7C64E5933F6}">
      <dgm:prSet/>
      <dgm:spPr/>
      <dgm:t>
        <a:bodyPr/>
        <a:lstStyle/>
        <a:p>
          <a:endParaRPr lang="en-US" noProof="0"/>
        </a:p>
      </dgm:t>
    </dgm:pt>
    <dgm:pt modelId="{2B6CEBB7-CCE0-4908-9B0C-F200BB7933D3}">
      <dgm:prSet phldrT="[Text]"/>
      <dgm:spPr/>
      <dgm:t>
        <a:bodyPr/>
        <a:lstStyle/>
        <a:p>
          <a:r>
            <a:rPr lang="en-US" noProof="0" smtClean="0"/>
            <a:t>DemGeneral</a:t>
          </a:r>
          <a:endParaRPr lang="en-US" noProof="0"/>
        </a:p>
      </dgm:t>
    </dgm:pt>
    <dgm:pt modelId="{F7846950-E0CF-46B8-A5E4-0847BF8A49CC}" type="parTrans" cxnId="{34B7A8F7-16C5-484E-9717-397FD0EBA65E}">
      <dgm:prSet/>
      <dgm:spPr/>
      <dgm:t>
        <a:bodyPr/>
        <a:lstStyle/>
        <a:p>
          <a:endParaRPr lang="en-US" noProof="0"/>
        </a:p>
      </dgm:t>
    </dgm:pt>
    <dgm:pt modelId="{35EE6058-24F9-4740-8562-C503EF59A6E1}" type="sibTrans" cxnId="{34B7A8F7-16C5-484E-9717-397FD0EBA65E}">
      <dgm:prSet/>
      <dgm:spPr/>
      <dgm:t>
        <a:bodyPr/>
        <a:lstStyle/>
        <a:p>
          <a:endParaRPr lang="en-US" noProof="0"/>
        </a:p>
      </dgm:t>
    </dgm:pt>
    <dgm:pt modelId="{6FBBF0ED-7462-4784-8263-F49CCA3ECE83}">
      <dgm:prSet phldrT="[Text]"/>
      <dgm:spPr/>
      <dgm:t>
        <a:bodyPr/>
        <a:lstStyle/>
        <a:p>
          <a:r>
            <a:rPr lang="en-US" noProof="0" smtClean="0"/>
            <a:t>DemGeneralRB</a:t>
          </a:r>
          <a:endParaRPr lang="en-US" noProof="0"/>
        </a:p>
      </dgm:t>
    </dgm:pt>
    <dgm:pt modelId="{10F948CC-C81B-4DC5-8873-462E6A13A7A6}" type="parTrans" cxnId="{277FD29E-B2F0-4803-8BE0-6430A019B9A8}">
      <dgm:prSet/>
      <dgm:spPr/>
      <dgm:t>
        <a:bodyPr/>
        <a:lstStyle/>
        <a:p>
          <a:endParaRPr lang="en-US" noProof="0"/>
        </a:p>
      </dgm:t>
    </dgm:pt>
    <dgm:pt modelId="{655E8F06-60A2-4C4D-B518-B6709485ECFC}" type="sibTrans" cxnId="{277FD29E-B2F0-4803-8BE0-6430A019B9A8}">
      <dgm:prSet/>
      <dgm:spPr/>
      <dgm:t>
        <a:bodyPr/>
        <a:lstStyle/>
        <a:p>
          <a:endParaRPr lang="en-US" noProof="0"/>
        </a:p>
      </dgm:t>
    </dgm:pt>
    <dgm:pt modelId="{4D040A7C-6283-413A-A0B5-828E0E382283}">
      <dgm:prSet phldrT="[Text]"/>
      <dgm:spPr/>
      <dgm:t>
        <a:bodyPr/>
        <a:lstStyle/>
        <a:p>
          <a:r>
            <a:rPr lang="en-US" noProof="0" smtClean="0"/>
            <a:t>DemOccurrenceCounterType</a:t>
          </a:r>
          <a:endParaRPr lang="en-US" noProof="0"/>
        </a:p>
      </dgm:t>
    </dgm:pt>
    <dgm:pt modelId="{1CE86E49-CEF8-4DEB-8EAC-A9ED3197E934}" type="parTrans" cxnId="{D1666382-C623-49FB-AC6D-4FC1EB71ADED}">
      <dgm:prSet/>
      <dgm:spPr/>
      <dgm:t>
        <a:bodyPr/>
        <a:lstStyle/>
        <a:p>
          <a:endParaRPr lang="en-US" noProof="0"/>
        </a:p>
      </dgm:t>
    </dgm:pt>
    <dgm:pt modelId="{8C2C2815-BEBC-4184-A694-CBE9FB8BECC6}" type="sibTrans" cxnId="{D1666382-C623-49FB-AC6D-4FC1EB71ADED}">
      <dgm:prSet/>
      <dgm:spPr/>
      <dgm:t>
        <a:bodyPr/>
        <a:lstStyle/>
        <a:p>
          <a:endParaRPr lang="en-US" noProof="0"/>
        </a:p>
      </dgm:t>
    </dgm:pt>
    <dgm:pt modelId="{BF0F7D7E-58E1-4085-A4C0-69CC789B04C8}" type="pres">
      <dgm:prSet presAssocID="{074BDC85-D921-43DF-9C9C-A8475260C74E}" presName="linear" presStyleCnt="0">
        <dgm:presLayoutVars>
          <dgm:dir/>
          <dgm:animLvl val="lvl"/>
          <dgm:resizeHandles val="exact"/>
        </dgm:presLayoutVars>
      </dgm:prSet>
      <dgm:spPr/>
      <dgm:t>
        <a:bodyPr/>
        <a:lstStyle/>
        <a:p>
          <a:endParaRPr lang="de-DE"/>
        </a:p>
      </dgm:t>
    </dgm:pt>
    <dgm:pt modelId="{DD2C44B6-4233-4222-A6CE-31415F7210AA}" type="pres">
      <dgm:prSet presAssocID="{2BD67164-5128-470E-B65D-AC9DFE7347F6}" presName="parentLin" presStyleCnt="0"/>
      <dgm:spPr/>
      <dgm:t>
        <a:bodyPr/>
        <a:lstStyle/>
        <a:p>
          <a:endParaRPr lang="de-DE"/>
        </a:p>
      </dgm:t>
    </dgm:pt>
    <dgm:pt modelId="{5F209EED-7C46-4F63-9EA8-AADF452BFDFD}" type="pres">
      <dgm:prSet presAssocID="{2BD67164-5128-470E-B65D-AC9DFE7347F6}" presName="parentLeftMargin" presStyleLbl="node1" presStyleIdx="0" presStyleCnt="3"/>
      <dgm:spPr/>
      <dgm:t>
        <a:bodyPr/>
        <a:lstStyle/>
        <a:p>
          <a:endParaRPr lang="de-DE"/>
        </a:p>
      </dgm:t>
    </dgm:pt>
    <dgm:pt modelId="{FB951B94-F8FD-4153-BC4C-8C6816BD8816}" type="pres">
      <dgm:prSet presAssocID="{2BD67164-5128-470E-B65D-AC9DFE7347F6}" presName="parentText" presStyleLbl="node1" presStyleIdx="0" presStyleCnt="3">
        <dgm:presLayoutVars>
          <dgm:chMax val="0"/>
          <dgm:bulletEnabled val="1"/>
        </dgm:presLayoutVars>
      </dgm:prSet>
      <dgm:spPr/>
      <dgm:t>
        <a:bodyPr/>
        <a:lstStyle/>
        <a:p>
          <a:endParaRPr lang="de-DE"/>
        </a:p>
      </dgm:t>
    </dgm:pt>
    <dgm:pt modelId="{8E9B0B59-D03B-4F6B-BBE8-18409E9BF9E6}" type="pres">
      <dgm:prSet presAssocID="{2BD67164-5128-470E-B65D-AC9DFE7347F6}" presName="negativeSpace" presStyleCnt="0"/>
      <dgm:spPr/>
      <dgm:t>
        <a:bodyPr/>
        <a:lstStyle/>
        <a:p>
          <a:endParaRPr lang="de-DE"/>
        </a:p>
      </dgm:t>
    </dgm:pt>
    <dgm:pt modelId="{35735553-7F22-4563-8DA2-F4B35FF76301}" type="pres">
      <dgm:prSet presAssocID="{2BD67164-5128-470E-B65D-AC9DFE7347F6}" presName="childText" presStyleLbl="conFgAcc1" presStyleIdx="0" presStyleCnt="3">
        <dgm:presLayoutVars>
          <dgm:bulletEnabled val="1"/>
        </dgm:presLayoutVars>
      </dgm:prSet>
      <dgm:spPr/>
      <dgm:t>
        <a:bodyPr/>
        <a:lstStyle/>
        <a:p>
          <a:endParaRPr lang="de-DE"/>
        </a:p>
      </dgm:t>
    </dgm:pt>
    <dgm:pt modelId="{E06EDA34-E2D3-49A6-B442-7A7B5AC0F22A}" type="pres">
      <dgm:prSet presAssocID="{26C0D143-73BB-4A06-969A-9C5FA8717B8F}" presName="spaceBetweenRectangles" presStyleCnt="0"/>
      <dgm:spPr/>
      <dgm:t>
        <a:bodyPr/>
        <a:lstStyle/>
        <a:p>
          <a:endParaRPr lang="de-DE"/>
        </a:p>
      </dgm:t>
    </dgm:pt>
    <dgm:pt modelId="{FEA5CBA7-E6AB-4125-81A6-58380ED948EE}" type="pres">
      <dgm:prSet presAssocID="{2B6CEBB7-CCE0-4908-9B0C-F200BB7933D3}" presName="parentLin" presStyleCnt="0"/>
      <dgm:spPr/>
      <dgm:t>
        <a:bodyPr/>
        <a:lstStyle/>
        <a:p>
          <a:endParaRPr lang="de-DE"/>
        </a:p>
      </dgm:t>
    </dgm:pt>
    <dgm:pt modelId="{DA2EA131-94FA-4296-8BC5-B77A286D0860}" type="pres">
      <dgm:prSet presAssocID="{2B6CEBB7-CCE0-4908-9B0C-F200BB7933D3}" presName="parentLeftMargin" presStyleLbl="node1" presStyleIdx="0" presStyleCnt="3"/>
      <dgm:spPr/>
      <dgm:t>
        <a:bodyPr/>
        <a:lstStyle/>
        <a:p>
          <a:endParaRPr lang="de-DE"/>
        </a:p>
      </dgm:t>
    </dgm:pt>
    <dgm:pt modelId="{6EAB659B-302F-4217-BB5B-5A2FC065D1E8}" type="pres">
      <dgm:prSet presAssocID="{2B6CEBB7-CCE0-4908-9B0C-F200BB7933D3}" presName="parentText" presStyleLbl="node1" presStyleIdx="1" presStyleCnt="3">
        <dgm:presLayoutVars>
          <dgm:chMax val="0"/>
          <dgm:bulletEnabled val="1"/>
        </dgm:presLayoutVars>
      </dgm:prSet>
      <dgm:spPr/>
      <dgm:t>
        <a:bodyPr/>
        <a:lstStyle/>
        <a:p>
          <a:endParaRPr lang="de-DE"/>
        </a:p>
      </dgm:t>
    </dgm:pt>
    <dgm:pt modelId="{054658C2-7518-4800-A198-FC26E2832FC6}" type="pres">
      <dgm:prSet presAssocID="{2B6CEBB7-CCE0-4908-9B0C-F200BB7933D3}" presName="negativeSpace" presStyleCnt="0"/>
      <dgm:spPr/>
      <dgm:t>
        <a:bodyPr/>
        <a:lstStyle/>
        <a:p>
          <a:endParaRPr lang="de-DE"/>
        </a:p>
      </dgm:t>
    </dgm:pt>
    <dgm:pt modelId="{AED87453-0EEC-481C-BF98-8E48C3091AAF}" type="pres">
      <dgm:prSet presAssocID="{2B6CEBB7-CCE0-4908-9B0C-F200BB7933D3}" presName="childText" presStyleLbl="conFgAcc1" presStyleIdx="1" presStyleCnt="3">
        <dgm:presLayoutVars>
          <dgm:bulletEnabled val="1"/>
        </dgm:presLayoutVars>
      </dgm:prSet>
      <dgm:spPr/>
      <dgm:t>
        <a:bodyPr/>
        <a:lstStyle/>
        <a:p>
          <a:endParaRPr lang="de-DE"/>
        </a:p>
      </dgm:t>
    </dgm:pt>
    <dgm:pt modelId="{3583B797-6ECE-4F5F-BB53-FEE782038919}" type="pres">
      <dgm:prSet presAssocID="{35EE6058-24F9-4740-8562-C503EF59A6E1}" presName="spaceBetweenRectangles" presStyleCnt="0"/>
      <dgm:spPr/>
      <dgm:t>
        <a:bodyPr/>
        <a:lstStyle/>
        <a:p>
          <a:endParaRPr lang="de-DE"/>
        </a:p>
      </dgm:t>
    </dgm:pt>
    <dgm:pt modelId="{866F3ED8-FCC2-4E5B-8086-B1C841BB79FC}" type="pres">
      <dgm:prSet presAssocID="{6FBBF0ED-7462-4784-8263-F49CCA3ECE83}" presName="parentLin" presStyleCnt="0"/>
      <dgm:spPr/>
      <dgm:t>
        <a:bodyPr/>
        <a:lstStyle/>
        <a:p>
          <a:endParaRPr lang="de-DE"/>
        </a:p>
      </dgm:t>
    </dgm:pt>
    <dgm:pt modelId="{75435D9A-808E-4E1C-899A-459984B9EB3F}" type="pres">
      <dgm:prSet presAssocID="{6FBBF0ED-7462-4784-8263-F49CCA3ECE83}" presName="parentLeftMargin" presStyleLbl="node1" presStyleIdx="1" presStyleCnt="3"/>
      <dgm:spPr/>
      <dgm:t>
        <a:bodyPr/>
        <a:lstStyle/>
        <a:p>
          <a:endParaRPr lang="de-DE"/>
        </a:p>
      </dgm:t>
    </dgm:pt>
    <dgm:pt modelId="{1E463AE5-8085-43BE-89DF-58CA730C5995}" type="pres">
      <dgm:prSet presAssocID="{6FBBF0ED-7462-4784-8263-F49CCA3ECE83}" presName="parentText" presStyleLbl="node1" presStyleIdx="2" presStyleCnt="3">
        <dgm:presLayoutVars>
          <dgm:chMax val="0"/>
          <dgm:bulletEnabled val="1"/>
        </dgm:presLayoutVars>
      </dgm:prSet>
      <dgm:spPr/>
      <dgm:t>
        <a:bodyPr/>
        <a:lstStyle/>
        <a:p>
          <a:endParaRPr lang="de-DE"/>
        </a:p>
      </dgm:t>
    </dgm:pt>
    <dgm:pt modelId="{3C3DC089-9C3C-4C28-B07F-9C32F976D50D}" type="pres">
      <dgm:prSet presAssocID="{6FBBF0ED-7462-4784-8263-F49CCA3ECE83}" presName="negativeSpace" presStyleCnt="0"/>
      <dgm:spPr/>
      <dgm:t>
        <a:bodyPr/>
        <a:lstStyle/>
        <a:p>
          <a:endParaRPr lang="de-DE"/>
        </a:p>
      </dgm:t>
    </dgm:pt>
    <dgm:pt modelId="{6DC80B3C-7340-4986-94DD-2BC0A3527190}" type="pres">
      <dgm:prSet presAssocID="{6FBBF0ED-7462-4784-8263-F49CCA3ECE83}" presName="childText" presStyleLbl="conFgAcc1" presStyleIdx="2" presStyleCnt="3">
        <dgm:presLayoutVars>
          <dgm:bulletEnabled val="1"/>
        </dgm:presLayoutVars>
      </dgm:prSet>
      <dgm:spPr/>
      <dgm:t>
        <a:bodyPr/>
        <a:lstStyle/>
        <a:p>
          <a:endParaRPr lang="de-DE"/>
        </a:p>
      </dgm:t>
    </dgm:pt>
  </dgm:ptLst>
  <dgm:cxnLst>
    <dgm:cxn modelId="{D1666382-C623-49FB-AC6D-4FC1EB71ADED}" srcId="{6FBBF0ED-7462-4784-8263-F49CCA3ECE83}" destId="{4D040A7C-6283-413A-A0B5-828E0E382283}" srcOrd="0" destOrd="0" parTransId="{1CE86E49-CEF8-4DEB-8EAC-A9ED3197E934}" sibTransId="{8C2C2815-BEBC-4184-A694-CBE9FB8BECC6}"/>
    <dgm:cxn modelId="{7E854D9F-3488-455D-A359-FD1D66A7E018}" type="presOf" srcId="{6FBBF0ED-7462-4784-8263-F49CCA3ECE83}" destId="{1E463AE5-8085-43BE-89DF-58CA730C5995}" srcOrd="1" destOrd="0" presId="urn:microsoft.com/office/officeart/2005/8/layout/list1"/>
    <dgm:cxn modelId="{5BF409A0-6338-4389-8449-5D376E61AFB2}" type="presOf" srcId="{2B6CEBB7-CCE0-4908-9B0C-F200BB7933D3}" destId="{6EAB659B-302F-4217-BB5B-5A2FC065D1E8}" srcOrd="1" destOrd="0" presId="urn:microsoft.com/office/officeart/2005/8/layout/list1"/>
    <dgm:cxn modelId="{BB4FA2DA-6735-4B27-94DA-20283A53347A}" type="presOf" srcId="{4D040A7C-6283-413A-A0B5-828E0E382283}" destId="{6DC80B3C-7340-4986-94DD-2BC0A3527190}" srcOrd="0" destOrd="0" presId="urn:microsoft.com/office/officeart/2005/8/layout/list1"/>
    <dgm:cxn modelId="{63721F0F-C97C-4E2B-9939-7C37A21F53CB}" type="presOf" srcId="{074BDC85-D921-43DF-9C9C-A8475260C74E}" destId="{BF0F7D7E-58E1-4085-A4C0-69CC789B04C8}" srcOrd="0" destOrd="0" presId="urn:microsoft.com/office/officeart/2005/8/layout/list1"/>
    <dgm:cxn modelId="{5100DE6D-2A75-4548-A4D7-A77740598A29}" type="presOf" srcId="{389DCA14-3682-42CF-A815-7C989D39CE5F}" destId="{AED87453-0EEC-481C-BF98-8E48C3091AAF}" srcOrd="0" destOrd="0" presId="urn:microsoft.com/office/officeart/2005/8/layout/list1"/>
    <dgm:cxn modelId="{959D204C-16F1-420A-B9F2-C326F14E6128}" type="presOf" srcId="{2B6CEBB7-CCE0-4908-9B0C-F200BB7933D3}" destId="{DA2EA131-94FA-4296-8BC5-B77A286D0860}" srcOrd="0" destOrd="0" presId="urn:microsoft.com/office/officeart/2005/8/layout/list1"/>
    <dgm:cxn modelId="{387F3D1B-FCB3-43A2-8319-6245D2929081}" srcId="{2B6CEBB7-CCE0-4908-9B0C-F200BB7933D3}" destId="{389DCA14-3682-42CF-A815-7C989D39CE5F}" srcOrd="0" destOrd="0" parTransId="{58BC0A32-07E6-432E-82BA-2E6FBA9DE1E3}" sibTransId="{5ED7AAA1-DDC8-469E-B00A-2482EC829BF8}"/>
    <dgm:cxn modelId="{34B7A8F7-16C5-484E-9717-397FD0EBA65E}" srcId="{074BDC85-D921-43DF-9C9C-A8475260C74E}" destId="{2B6CEBB7-CCE0-4908-9B0C-F200BB7933D3}" srcOrd="1" destOrd="0" parTransId="{F7846950-E0CF-46B8-A5E4-0847BF8A49CC}" sibTransId="{35EE6058-24F9-4740-8562-C503EF59A6E1}"/>
    <dgm:cxn modelId="{12CE5618-6BF2-4B99-978E-A345FEC10158}" type="presOf" srcId="{6FBBF0ED-7462-4784-8263-F49CCA3ECE83}" destId="{75435D9A-808E-4E1C-899A-459984B9EB3F}" srcOrd="0" destOrd="0" presId="urn:microsoft.com/office/officeart/2005/8/layout/list1"/>
    <dgm:cxn modelId="{9B8C06C1-DAD5-44C1-A167-D7C64E5933F6}" srcId="{2BD67164-5128-470E-B65D-AC9DFE7347F6}" destId="{D91B4C0D-2F97-4AA8-8E61-820968677A90}" srcOrd="0" destOrd="0" parTransId="{0B7F51EF-3AB9-4B00-A2DC-A8C9D957B07E}" sibTransId="{8230FDBC-13E4-41AC-B6B8-AE52B0ABB8FC}"/>
    <dgm:cxn modelId="{277FD29E-B2F0-4803-8BE0-6430A019B9A8}" srcId="{074BDC85-D921-43DF-9C9C-A8475260C74E}" destId="{6FBBF0ED-7462-4784-8263-F49CCA3ECE83}" srcOrd="2" destOrd="0" parTransId="{10F948CC-C81B-4DC5-8873-462E6A13A7A6}" sibTransId="{655E8F06-60A2-4C4D-B518-B6709485ECFC}"/>
    <dgm:cxn modelId="{025A533C-1556-4D1F-A58C-7D597AD8D253}" type="presOf" srcId="{2BD67164-5128-470E-B65D-AC9DFE7347F6}" destId="{5F209EED-7C46-4F63-9EA8-AADF452BFDFD}" srcOrd="0" destOrd="0" presId="urn:microsoft.com/office/officeart/2005/8/layout/list1"/>
    <dgm:cxn modelId="{EFF83594-816A-4554-BFC8-D8A1CC6A632D}" type="presOf" srcId="{D91B4C0D-2F97-4AA8-8E61-820968677A90}" destId="{35735553-7F22-4563-8DA2-F4B35FF76301}" srcOrd="0" destOrd="0" presId="urn:microsoft.com/office/officeart/2005/8/layout/list1"/>
    <dgm:cxn modelId="{55871708-EC21-4C9B-8B86-9F29203206B2}" srcId="{074BDC85-D921-43DF-9C9C-A8475260C74E}" destId="{2BD67164-5128-470E-B65D-AC9DFE7347F6}" srcOrd="0" destOrd="0" parTransId="{A5C15289-0BE9-4ED7-B16E-C02D3C60C945}" sibTransId="{26C0D143-73BB-4A06-969A-9C5FA8717B8F}"/>
    <dgm:cxn modelId="{D6EFEAE7-AB52-4D45-8E60-3DA345E51CA9}" type="presOf" srcId="{2BD67164-5128-470E-B65D-AC9DFE7347F6}" destId="{FB951B94-F8FD-4153-BC4C-8C6816BD8816}" srcOrd="1" destOrd="0" presId="urn:microsoft.com/office/officeart/2005/8/layout/list1"/>
    <dgm:cxn modelId="{2FD0C42D-D91C-4027-88D3-556458E06045}" type="presParOf" srcId="{BF0F7D7E-58E1-4085-A4C0-69CC789B04C8}" destId="{DD2C44B6-4233-4222-A6CE-31415F7210AA}" srcOrd="0" destOrd="0" presId="urn:microsoft.com/office/officeart/2005/8/layout/list1"/>
    <dgm:cxn modelId="{22B17278-046F-4239-B6B7-0667F940DAF0}" type="presParOf" srcId="{DD2C44B6-4233-4222-A6CE-31415F7210AA}" destId="{5F209EED-7C46-4F63-9EA8-AADF452BFDFD}" srcOrd="0" destOrd="0" presId="urn:microsoft.com/office/officeart/2005/8/layout/list1"/>
    <dgm:cxn modelId="{DABB9340-8B4A-4C1A-B155-4C0BCD3F5FFB}" type="presParOf" srcId="{DD2C44B6-4233-4222-A6CE-31415F7210AA}" destId="{FB951B94-F8FD-4153-BC4C-8C6816BD8816}" srcOrd="1" destOrd="0" presId="urn:microsoft.com/office/officeart/2005/8/layout/list1"/>
    <dgm:cxn modelId="{4C7D34F6-596C-437F-BC97-B61838014512}" type="presParOf" srcId="{BF0F7D7E-58E1-4085-A4C0-69CC789B04C8}" destId="{8E9B0B59-D03B-4F6B-BBE8-18409E9BF9E6}" srcOrd="1" destOrd="0" presId="urn:microsoft.com/office/officeart/2005/8/layout/list1"/>
    <dgm:cxn modelId="{D404E600-D1F9-4858-9497-224F4BBA4889}" type="presParOf" srcId="{BF0F7D7E-58E1-4085-A4C0-69CC789B04C8}" destId="{35735553-7F22-4563-8DA2-F4B35FF76301}" srcOrd="2" destOrd="0" presId="urn:microsoft.com/office/officeart/2005/8/layout/list1"/>
    <dgm:cxn modelId="{AFCC7BA6-76D4-45F2-B00B-3EA0C58CFAA5}" type="presParOf" srcId="{BF0F7D7E-58E1-4085-A4C0-69CC789B04C8}" destId="{E06EDA34-E2D3-49A6-B442-7A7B5AC0F22A}" srcOrd="3" destOrd="0" presId="urn:microsoft.com/office/officeart/2005/8/layout/list1"/>
    <dgm:cxn modelId="{255344F7-622E-4C76-9C19-0BF825E12200}" type="presParOf" srcId="{BF0F7D7E-58E1-4085-A4C0-69CC789B04C8}" destId="{FEA5CBA7-E6AB-4125-81A6-58380ED948EE}" srcOrd="4" destOrd="0" presId="urn:microsoft.com/office/officeart/2005/8/layout/list1"/>
    <dgm:cxn modelId="{561C7F54-4BC2-4537-9AEB-270ECCF7C5A0}" type="presParOf" srcId="{FEA5CBA7-E6AB-4125-81A6-58380ED948EE}" destId="{DA2EA131-94FA-4296-8BC5-B77A286D0860}" srcOrd="0" destOrd="0" presId="urn:microsoft.com/office/officeart/2005/8/layout/list1"/>
    <dgm:cxn modelId="{2D2B98A8-CA58-48E2-94F6-FF44A29D4788}" type="presParOf" srcId="{FEA5CBA7-E6AB-4125-81A6-58380ED948EE}" destId="{6EAB659B-302F-4217-BB5B-5A2FC065D1E8}" srcOrd="1" destOrd="0" presId="urn:microsoft.com/office/officeart/2005/8/layout/list1"/>
    <dgm:cxn modelId="{7BE0EB0C-60E5-4B95-904B-7032118FDC26}" type="presParOf" srcId="{BF0F7D7E-58E1-4085-A4C0-69CC789B04C8}" destId="{054658C2-7518-4800-A198-FC26E2832FC6}" srcOrd="5" destOrd="0" presId="urn:microsoft.com/office/officeart/2005/8/layout/list1"/>
    <dgm:cxn modelId="{E17E6DA4-F627-49E7-AA4F-652EA4FD797D}" type="presParOf" srcId="{BF0F7D7E-58E1-4085-A4C0-69CC789B04C8}" destId="{AED87453-0EEC-481C-BF98-8E48C3091AAF}" srcOrd="6" destOrd="0" presId="urn:microsoft.com/office/officeart/2005/8/layout/list1"/>
    <dgm:cxn modelId="{31E55DB2-EFCF-4F48-A574-18C864C1BFC7}" type="presParOf" srcId="{BF0F7D7E-58E1-4085-A4C0-69CC789B04C8}" destId="{3583B797-6ECE-4F5F-BB53-FEE782038919}" srcOrd="7" destOrd="0" presId="urn:microsoft.com/office/officeart/2005/8/layout/list1"/>
    <dgm:cxn modelId="{07B8340F-3516-4F0F-AA78-81BEE09BD97E}" type="presParOf" srcId="{BF0F7D7E-58E1-4085-A4C0-69CC789B04C8}" destId="{866F3ED8-FCC2-4E5B-8086-B1C841BB79FC}" srcOrd="8" destOrd="0" presId="urn:microsoft.com/office/officeart/2005/8/layout/list1"/>
    <dgm:cxn modelId="{CF48B6FC-A6FE-49F6-BEA4-686B96237D34}" type="presParOf" srcId="{866F3ED8-FCC2-4E5B-8086-B1C841BB79FC}" destId="{75435D9A-808E-4E1C-899A-459984B9EB3F}" srcOrd="0" destOrd="0" presId="urn:microsoft.com/office/officeart/2005/8/layout/list1"/>
    <dgm:cxn modelId="{2B723412-492C-44A3-8044-69735FF49572}" type="presParOf" srcId="{866F3ED8-FCC2-4E5B-8086-B1C841BB79FC}" destId="{1E463AE5-8085-43BE-89DF-58CA730C5995}" srcOrd="1" destOrd="0" presId="urn:microsoft.com/office/officeart/2005/8/layout/list1"/>
    <dgm:cxn modelId="{9FC2F94C-EA38-46FA-86CA-0080A65296E5}" type="presParOf" srcId="{BF0F7D7E-58E1-4085-A4C0-69CC789B04C8}" destId="{3C3DC089-9C3C-4C28-B07F-9C32F976D50D}" srcOrd="9" destOrd="0" presId="urn:microsoft.com/office/officeart/2005/8/layout/list1"/>
    <dgm:cxn modelId="{AF5602B8-4B89-4F72-93D4-1CB5DD3F537F}" type="presParOf" srcId="{BF0F7D7E-58E1-4085-A4C0-69CC789B04C8}" destId="{6DC80B3C-7340-4986-94DD-2BC0A352719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CB73C6C-9061-4D73-AD8A-0976FE8A6D1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de-DE"/>
        </a:p>
      </dgm:t>
    </dgm:pt>
    <dgm:pt modelId="{201AED7D-CD8C-429D-9CF0-173AD6AA719A}">
      <dgm:prSet phldrT="[Text]" custT="1"/>
      <dgm:spPr/>
      <dgm:t>
        <a:bodyPr/>
        <a:lstStyle/>
        <a:p>
          <a:pPr algn="l"/>
          <a:r>
            <a:rPr lang="en-US" sz="1000" noProof="0" dirty="0" smtClean="0"/>
            <a:t>service 0x14 - </a:t>
          </a:r>
          <a:r>
            <a:rPr lang="en-US" sz="1000" noProof="0" dirty="0" err="1" smtClean="0"/>
            <a:t>ClearDiagnosticInformation</a:t>
          </a:r>
          <a:endParaRPr lang="en-US" sz="1000" noProof="0" dirty="0"/>
        </a:p>
      </dgm:t>
    </dgm:pt>
    <dgm:pt modelId="{1FC6D354-A5C3-4A57-B44D-64E91E69EB2B}" type="parTrans" cxnId="{9245CD2F-E98B-4921-8F35-27EB71BD8DDE}">
      <dgm:prSet/>
      <dgm:spPr/>
      <dgm:t>
        <a:bodyPr/>
        <a:lstStyle/>
        <a:p>
          <a:endParaRPr lang="en-US" noProof="0"/>
        </a:p>
      </dgm:t>
    </dgm:pt>
    <dgm:pt modelId="{C3AC5E28-E90E-4D9E-A1B3-19F40C9E6CF8}" type="sibTrans" cxnId="{9245CD2F-E98B-4921-8F35-27EB71BD8DDE}">
      <dgm:prSet/>
      <dgm:spPr/>
      <dgm:t>
        <a:bodyPr/>
        <a:lstStyle/>
        <a:p>
          <a:endParaRPr lang="en-US" noProof="0"/>
        </a:p>
      </dgm:t>
    </dgm:pt>
    <dgm:pt modelId="{D024EF27-86FA-4B99-8524-CB1C969AD8BB}">
      <dgm:prSet phldrT="[Text]" custT="1"/>
      <dgm:spPr/>
      <dgm:t>
        <a:bodyPr/>
        <a:lstStyle/>
        <a:p>
          <a:pPr algn="l"/>
          <a:r>
            <a:rPr lang="en-US" sz="1000" noProof="0" smtClean="0"/>
            <a:t>service 0x19 - 0x01 - reportNumberOfDTCByStatusMask</a:t>
          </a:r>
        </a:p>
        <a:p>
          <a:pPr algn="l"/>
          <a:r>
            <a:rPr lang="en-US" sz="1000" noProof="0" smtClean="0"/>
            <a:t>service 0x19 - 0x02 - reportDTCByStatusMask</a:t>
          </a:r>
        </a:p>
        <a:p>
          <a:pPr algn="l"/>
          <a:r>
            <a:rPr lang="en-US" sz="1000" noProof="0" smtClean="0"/>
            <a:t>service 0x19 - 0x0A - reportSupportedDTCs</a:t>
          </a:r>
          <a:endParaRPr lang="en-US" sz="1000" noProof="0"/>
        </a:p>
      </dgm:t>
    </dgm:pt>
    <dgm:pt modelId="{6E0E2859-C662-4960-B3F5-52321CAF1B6E}" type="parTrans" cxnId="{354D461D-3A7D-4A02-8DFD-A87B03EBDE45}">
      <dgm:prSet/>
      <dgm:spPr/>
      <dgm:t>
        <a:bodyPr/>
        <a:lstStyle/>
        <a:p>
          <a:endParaRPr lang="en-US" noProof="0"/>
        </a:p>
      </dgm:t>
    </dgm:pt>
    <dgm:pt modelId="{70718F37-9314-41AF-A8BC-583428016FDD}" type="sibTrans" cxnId="{354D461D-3A7D-4A02-8DFD-A87B03EBDE45}">
      <dgm:prSet/>
      <dgm:spPr/>
      <dgm:t>
        <a:bodyPr/>
        <a:lstStyle/>
        <a:p>
          <a:endParaRPr lang="en-US" noProof="0"/>
        </a:p>
      </dgm:t>
    </dgm:pt>
    <dgm:pt modelId="{3F7F084A-EFAD-4539-A53B-BE6C4BED71A2}">
      <dgm:prSet phldrT="[Text]" custT="1"/>
      <dgm:spPr/>
      <dgm:t>
        <a:bodyPr/>
        <a:lstStyle/>
        <a:p>
          <a:r>
            <a:rPr lang="de-DE" sz="1000" noProof="0" dirty="0" err="1" smtClean="0"/>
            <a:t>Dem_DcmGetDTCStatusAvailabilityMask</a:t>
          </a:r>
          <a:r>
            <a:rPr lang="de-DE" sz="1000" noProof="0" dirty="0" smtClean="0"/>
            <a:t>, </a:t>
          </a:r>
          <a:r>
            <a:rPr lang="en-US" sz="1000" noProof="0" dirty="0" err="1" smtClean="0"/>
            <a:t>Dem_DcmGetStatusOfDTC</a:t>
          </a:r>
          <a:r>
            <a:rPr lang="en-US" sz="1000" noProof="0" dirty="0" smtClean="0"/>
            <a:t>, </a:t>
          </a:r>
          <a:endParaRPr lang="en-US" sz="1000" noProof="0" dirty="0"/>
        </a:p>
      </dgm:t>
    </dgm:pt>
    <dgm:pt modelId="{ABDBA1F4-CA35-4749-B813-91636FBC7D36}" type="parTrans" cxnId="{5E6B7E4D-7A24-48E0-B59C-B62F238B1376}">
      <dgm:prSet/>
      <dgm:spPr/>
      <dgm:t>
        <a:bodyPr/>
        <a:lstStyle/>
        <a:p>
          <a:endParaRPr lang="en-US" noProof="0"/>
        </a:p>
      </dgm:t>
    </dgm:pt>
    <dgm:pt modelId="{B57060A7-501D-4DFB-9610-FFE0784672FE}" type="sibTrans" cxnId="{5E6B7E4D-7A24-48E0-B59C-B62F238B1376}">
      <dgm:prSet/>
      <dgm:spPr/>
      <dgm:t>
        <a:bodyPr/>
        <a:lstStyle/>
        <a:p>
          <a:endParaRPr lang="en-US" noProof="0"/>
        </a:p>
      </dgm:t>
    </dgm:pt>
    <dgm:pt modelId="{E48F8EDB-4C30-4BB0-9B33-D93110B3CB84}">
      <dgm:prSet phldrT="[Text]" custT="1"/>
      <dgm:spPr/>
      <dgm:t>
        <a:bodyPr/>
        <a:lstStyle/>
        <a:p>
          <a:pPr algn="l"/>
          <a:r>
            <a:rPr lang="en-US" sz="1000" noProof="0" dirty="0" smtClean="0"/>
            <a:t>service 0x19  - 0x03 - </a:t>
          </a:r>
          <a:r>
            <a:rPr lang="en-US" sz="1000" noProof="0" dirty="0" err="1" smtClean="0"/>
            <a:t>reportDTCSnapshotIdentification</a:t>
          </a:r>
          <a:endParaRPr lang="en-US" sz="1000" noProof="0" dirty="0"/>
        </a:p>
      </dgm:t>
    </dgm:pt>
    <dgm:pt modelId="{F5B8307D-29ED-4DD9-BD50-B3588F998932}" type="parTrans" cxnId="{F565D798-5FF3-4ED8-8ECF-18C850B23AF2}">
      <dgm:prSet/>
      <dgm:spPr/>
      <dgm:t>
        <a:bodyPr/>
        <a:lstStyle/>
        <a:p>
          <a:endParaRPr lang="en-US" noProof="0"/>
        </a:p>
      </dgm:t>
    </dgm:pt>
    <dgm:pt modelId="{73C2E370-ACF9-4D77-8501-E152F87F7E22}" type="sibTrans" cxnId="{F565D798-5FF3-4ED8-8ECF-18C850B23AF2}">
      <dgm:prSet/>
      <dgm:spPr/>
      <dgm:t>
        <a:bodyPr/>
        <a:lstStyle/>
        <a:p>
          <a:endParaRPr lang="en-US" noProof="0"/>
        </a:p>
      </dgm:t>
    </dgm:pt>
    <dgm:pt modelId="{78411DB4-E1C9-47CE-A855-E5E7E9C984DF}">
      <dgm:prSet phldrT="[Text]" custT="1"/>
      <dgm:spPr/>
      <dgm:t>
        <a:bodyPr/>
        <a:lstStyle/>
        <a:p>
          <a:r>
            <a:rPr lang="en-US" sz="1000" noProof="0" dirty="0" err="1" smtClean="0"/>
            <a:t>Dem_DcmSetFreezeFrameRecordFilter</a:t>
          </a:r>
          <a:endParaRPr lang="en-US" sz="1000" noProof="0" dirty="0"/>
        </a:p>
      </dgm:t>
    </dgm:pt>
    <dgm:pt modelId="{9C874E09-04D5-403E-B63D-640E679F42A2}" type="parTrans" cxnId="{9652EDCC-A8A0-4F7A-B47C-7DBEB4ABBD21}">
      <dgm:prSet/>
      <dgm:spPr/>
      <dgm:t>
        <a:bodyPr/>
        <a:lstStyle/>
        <a:p>
          <a:endParaRPr lang="en-US" noProof="0"/>
        </a:p>
      </dgm:t>
    </dgm:pt>
    <dgm:pt modelId="{B4DBE8D2-7916-4BD3-A339-92F8A909DEB4}" type="sibTrans" cxnId="{9652EDCC-A8A0-4F7A-B47C-7DBEB4ABBD21}">
      <dgm:prSet/>
      <dgm:spPr/>
      <dgm:t>
        <a:bodyPr/>
        <a:lstStyle/>
        <a:p>
          <a:endParaRPr lang="en-US" noProof="0"/>
        </a:p>
      </dgm:t>
    </dgm:pt>
    <dgm:pt modelId="{E3205742-3A2D-4A29-9483-C09D5F7F0FE7}">
      <dgm:prSet phldrT="[Text]" custT="1"/>
      <dgm:spPr/>
      <dgm:t>
        <a:bodyPr/>
        <a:lstStyle/>
        <a:p>
          <a:r>
            <a:rPr lang="en-US" sz="1000" noProof="0" dirty="0" err="1" smtClean="0"/>
            <a:t>Dem_DcmGetNextFilteredRecord</a:t>
          </a:r>
          <a:endParaRPr lang="en-US" sz="1000" noProof="0" dirty="0"/>
        </a:p>
      </dgm:t>
    </dgm:pt>
    <dgm:pt modelId="{39E64786-4872-49D3-BDF0-899DAC78F300}" type="parTrans" cxnId="{0532D176-0526-4A1B-8887-A7F1A526EA56}">
      <dgm:prSet/>
      <dgm:spPr/>
      <dgm:t>
        <a:bodyPr/>
        <a:lstStyle/>
        <a:p>
          <a:endParaRPr lang="en-US" noProof="0"/>
        </a:p>
      </dgm:t>
    </dgm:pt>
    <dgm:pt modelId="{3E91D62A-11C1-4B84-A474-C225C4D31C3D}" type="sibTrans" cxnId="{0532D176-0526-4A1B-8887-A7F1A526EA56}">
      <dgm:prSet/>
      <dgm:spPr/>
      <dgm:t>
        <a:bodyPr/>
        <a:lstStyle/>
        <a:p>
          <a:endParaRPr lang="en-US" noProof="0"/>
        </a:p>
      </dgm:t>
    </dgm:pt>
    <dgm:pt modelId="{66CEFE81-7A43-4DEB-B63B-F713DE05D327}">
      <dgm:prSet phldrT="[Text]" custT="1"/>
      <dgm:spPr/>
      <dgm:t>
        <a:bodyPr/>
        <a:lstStyle/>
        <a:p>
          <a:pPr algn="l"/>
          <a:r>
            <a:rPr lang="en-US" sz="1000" noProof="0" smtClean="0"/>
            <a:t>service 0x19 - 0x06 reportDTCExtendedDataRecordByDTCNumber</a:t>
          </a:r>
          <a:endParaRPr lang="en-US" sz="1000" noProof="0"/>
        </a:p>
      </dgm:t>
    </dgm:pt>
    <dgm:pt modelId="{E085E27A-A467-4112-8217-AF7D45B76CE9}" type="parTrans" cxnId="{182CE303-0B9E-483F-A2B6-77A526DF1DB3}">
      <dgm:prSet/>
      <dgm:spPr/>
      <dgm:t>
        <a:bodyPr/>
        <a:lstStyle/>
        <a:p>
          <a:endParaRPr lang="en-US" noProof="0"/>
        </a:p>
      </dgm:t>
    </dgm:pt>
    <dgm:pt modelId="{E0EEB322-D0D5-4C83-8B69-2E9919724F0F}" type="sibTrans" cxnId="{182CE303-0B9E-483F-A2B6-77A526DF1DB3}">
      <dgm:prSet/>
      <dgm:spPr/>
      <dgm:t>
        <a:bodyPr/>
        <a:lstStyle/>
        <a:p>
          <a:endParaRPr lang="en-US" noProof="0"/>
        </a:p>
      </dgm:t>
    </dgm:pt>
    <dgm:pt modelId="{9C521C5E-8699-41A2-97DA-3D001BFFF773}">
      <dgm:prSet phldrT="[Text]" custT="1"/>
      <dgm:spPr/>
      <dgm:t>
        <a:bodyPr/>
        <a:lstStyle/>
        <a:p>
          <a:r>
            <a:rPr lang="en-US" sz="1000" noProof="0" dirty="0" err="1" smtClean="0"/>
            <a:t>Dem_DcmSetDTCFilter</a:t>
          </a:r>
          <a:r>
            <a:rPr lang="en-US" sz="1000" noProof="0" dirty="0" smtClean="0"/>
            <a:t>, </a:t>
          </a:r>
          <a:r>
            <a:rPr lang="en-US" sz="1000" noProof="0" dirty="0" err="1" smtClean="0"/>
            <a:t>Dem_DcmGetNextFilteredDTC</a:t>
          </a:r>
          <a:endParaRPr lang="en-US" sz="1000" noProof="0" dirty="0"/>
        </a:p>
      </dgm:t>
    </dgm:pt>
    <dgm:pt modelId="{A34DBF67-DF9E-4E39-9706-BDE34619C76E}" type="parTrans" cxnId="{55A31270-37EA-4CEC-8351-D6FF7AE07FC7}">
      <dgm:prSet/>
      <dgm:spPr/>
      <dgm:t>
        <a:bodyPr/>
        <a:lstStyle/>
        <a:p>
          <a:endParaRPr lang="en-US" noProof="0"/>
        </a:p>
      </dgm:t>
    </dgm:pt>
    <dgm:pt modelId="{EE0E0CEF-4B8D-492C-A652-1FB1D60A0ED0}" type="sibTrans" cxnId="{55A31270-37EA-4CEC-8351-D6FF7AE07FC7}">
      <dgm:prSet/>
      <dgm:spPr/>
      <dgm:t>
        <a:bodyPr/>
        <a:lstStyle/>
        <a:p>
          <a:endParaRPr lang="en-US" noProof="0"/>
        </a:p>
      </dgm:t>
    </dgm:pt>
    <dgm:pt modelId="{10FE7AFC-C1BA-4034-9620-5172AF16B938}">
      <dgm:prSet phldrT="[Text]" custT="1"/>
      <dgm:spPr/>
      <dgm:t>
        <a:bodyPr/>
        <a:lstStyle/>
        <a:p>
          <a:r>
            <a:rPr lang="en-US" sz="1000" noProof="0" dirty="0" err="1" smtClean="0"/>
            <a:t>Dem_DcmGetNumberOfFilteredDTC</a:t>
          </a:r>
          <a:endParaRPr lang="en-US" sz="1000" noProof="0" dirty="0"/>
        </a:p>
      </dgm:t>
    </dgm:pt>
    <dgm:pt modelId="{D6306FD7-B9BF-4C18-B879-7D61AA6F69B2}" type="parTrans" cxnId="{4DBEE71D-700C-4759-8F88-C17A551B863A}">
      <dgm:prSet/>
      <dgm:spPr/>
      <dgm:t>
        <a:bodyPr/>
        <a:lstStyle/>
        <a:p>
          <a:endParaRPr lang="en-US" noProof="0"/>
        </a:p>
      </dgm:t>
    </dgm:pt>
    <dgm:pt modelId="{46F53F03-96B2-422E-8EA5-6F7703F1810B}" type="sibTrans" cxnId="{4DBEE71D-700C-4759-8F88-C17A551B863A}">
      <dgm:prSet/>
      <dgm:spPr/>
      <dgm:t>
        <a:bodyPr/>
        <a:lstStyle/>
        <a:p>
          <a:endParaRPr lang="en-US" noProof="0"/>
        </a:p>
      </dgm:t>
    </dgm:pt>
    <dgm:pt modelId="{A639EDEC-AA27-4F57-B78C-DC278DCD7C88}">
      <dgm:prSet phldrT="[Text]" custT="1"/>
      <dgm:spPr/>
      <dgm:t>
        <a:bodyPr/>
        <a:lstStyle/>
        <a:p>
          <a:r>
            <a:rPr lang="en-US" sz="1000" noProof="0" dirty="0" err="1" smtClean="0"/>
            <a:t>Dem_DcmGetStatusOfDTC</a:t>
          </a:r>
          <a:endParaRPr lang="en-US" sz="1000" noProof="0" dirty="0"/>
        </a:p>
      </dgm:t>
    </dgm:pt>
    <dgm:pt modelId="{58FEAC00-14D9-4508-88DD-F2F7148C4BA9}" type="parTrans" cxnId="{ECABEC08-5212-4583-91D9-B451388F7429}">
      <dgm:prSet/>
      <dgm:spPr/>
      <dgm:t>
        <a:bodyPr/>
        <a:lstStyle/>
        <a:p>
          <a:endParaRPr lang="en-US" noProof="0"/>
        </a:p>
      </dgm:t>
    </dgm:pt>
    <dgm:pt modelId="{0298BED2-E6B1-432F-B986-ADDAA3668909}" type="sibTrans" cxnId="{ECABEC08-5212-4583-91D9-B451388F7429}">
      <dgm:prSet/>
      <dgm:spPr/>
      <dgm:t>
        <a:bodyPr/>
        <a:lstStyle/>
        <a:p>
          <a:endParaRPr lang="en-US" noProof="0"/>
        </a:p>
      </dgm:t>
    </dgm:pt>
    <dgm:pt modelId="{7F1162EB-EF23-42F4-97A5-C62563F1E863}">
      <dgm:prSet phldrT="[Text]" custT="1"/>
      <dgm:spPr/>
      <dgm:t>
        <a:bodyPr/>
        <a:lstStyle/>
        <a:p>
          <a:r>
            <a:rPr lang="en-US" sz="1000" noProof="0" dirty="0" err="1" smtClean="0"/>
            <a:t>Dem_DcmGetExtendedDataRecordbyDTC</a:t>
          </a:r>
          <a:endParaRPr lang="en-US" sz="1000" noProof="0" dirty="0"/>
        </a:p>
      </dgm:t>
    </dgm:pt>
    <dgm:pt modelId="{7C6ED87F-B162-4A76-AFA1-4FE60E6D0D55}" type="parTrans" cxnId="{948EFC3F-C9FF-4FBC-8406-F3DD03CB19F5}">
      <dgm:prSet/>
      <dgm:spPr/>
      <dgm:t>
        <a:bodyPr/>
        <a:lstStyle/>
        <a:p>
          <a:endParaRPr lang="en-US" noProof="0"/>
        </a:p>
      </dgm:t>
    </dgm:pt>
    <dgm:pt modelId="{BF790CBE-1C9D-4AD2-991F-C6AC8DC63774}" type="sibTrans" cxnId="{948EFC3F-C9FF-4FBC-8406-F3DD03CB19F5}">
      <dgm:prSet/>
      <dgm:spPr/>
      <dgm:t>
        <a:bodyPr/>
        <a:lstStyle/>
        <a:p>
          <a:endParaRPr lang="en-US" noProof="0"/>
        </a:p>
      </dgm:t>
    </dgm:pt>
    <dgm:pt modelId="{5B1AF1CC-9CCB-4688-9B63-08939D896EB9}">
      <dgm:prSet phldrT="[Text]" custT="1"/>
      <dgm:spPr/>
      <dgm:t>
        <a:bodyPr/>
        <a:lstStyle/>
        <a:p>
          <a:r>
            <a:rPr lang="en-US" sz="1000" noProof="0" dirty="0" err="1" smtClean="0"/>
            <a:t>Dem_DcmGetSizeOfExtendedDataRecordByDTC</a:t>
          </a:r>
          <a:endParaRPr lang="en-US" sz="1000" noProof="0" dirty="0"/>
        </a:p>
      </dgm:t>
    </dgm:pt>
    <dgm:pt modelId="{9DE57DED-FCE0-4689-8099-FEC0A6E6018C}" type="parTrans" cxnId="{55A61FDC-53F8-4D26-ACB1-CA332B759FFC}">
      <dgm:prSet/>
      <dgm:spPr/>
      <dgm:t>
        <a:bodyPr/>
        <a:lstStyle/>
        <a:p>
          <a:endParaRPr lang="en-US" noProof="0"/>
        </a:p>
      </dgm:t>
    </dgm:pt>
    <dgm:pt modelId="{8336F49C-5498-46E2-A70D-F4C1008EA6C0}" type="sibTrans" cxnId="{55A61FDC-53F8-4D26-ACB1-CA332B759FFC}">
      <dgm:prSet/>
      <dgm:spPr/>
      <dgm:t>
        <a:bodyPr/>
        <a:lstStyle/>
        <a:p>
          <a:endParaRPr lang="en-US" noProof="0"/>
        </a:p>
      </dgm:t>
    </dgm:pt>
    <dgm:pt modelId="{C6B416F0-6142-4102-B403-03B02A605432}">
      <dgm:prSet phldrT="[Text]" custT="1"/>
      <dgm:spPr/>
      <dgm:t>
        <a:bodyPr/>
        <a:lstStyle/>
        <a:p>
          <a:pPr algn="l"/>
          <a:r>
            <a:rPr lang="en-US" sz="1000" noProof="0" smtClean="0"/>
            <a:t>service 0x19  - 0x04 - reportDTCSnapshotRecordByDTCNumber</a:t>
          </a:r>
          <a:endParaRPr lang="en-US" sz="1000" noProof="0"/>
        </a:p>
      </dgm:t>
    </dgm:pt>
    <dgm:pt modelId="{3BBCE0CD-C85A-4D4B-BF4B-D76BB631736F}" type="parTrans" cxnId="{2235B18F-C43A-410C-9385-60936F8BA942}">
      <dgm:prSet/>
      <dgm:spPr/>
      <dgm:t>
        <a:bodyPr/>
        <a:lstStyle/>
        <a:p>
          <a:endParaRPr lang="en-US" noProof="0"/>
        </a:p>
      </dgm:t>
    </dgm:pt>
    <dgm:pt modelId="{FA6DD6FC-FF32-42AB-ABA7-243B64C7C1C9}" type="sibTrans" cxnId="{2235B18F-C43A-410C-9385-60936F8BA942}">
      <dgm:prSet/>
      <dgm:spPr/>
      <dgm:t>
        <a:bodyPr/>
        <a:lstStyle/>
        <a:p>
          <a:endParaRPr lang="en-US" noProof="0"/>
        </a:p>
      </dgm:t>
    </dgm:pt>
    <dgm:pt modelId="{D7574173-5BF6-43A2-9B76-6752764813A8}">
      <dgm:prSet phldrT="[Text]" custT="1"/>
      <dgm:spPr/>
      <dgm:t>
        <a:bodyPr/>
        <a:lstStyle/>
        <a:p>
          <a:r>
            <a:rPr lang="en-US" sz="1000" noProof="0" dirty="0" err="1" smtClean="0"/>
            <a:t>Dem_DcmGetStatusOfDTC</a:t>
          </a:r>
          <a:endParaRPr lang="en-US" sz="1000" noProof="0" dirty="0"/>
        </a:p>
      </dgm:t>
    </dgm:pt>
    <dgm:pt modelId="{5B53207A-5A20-4E4C-88F3-1C49831D5209}" type="parTrans" cxnId="{52AD3534-00E5-4EE0-A8D9-9B4E68093763}">
      <dgm:prSet/>
      <dgm:spPr/>
      <dgm:t>
        <a:bodyPr/>
        <a:lstStyle/>
        <a:p>
          <a:endParaRPr lang="en-US" noProof="0"/>
        </a:p>
      </dgm:t>
    </dgm:pt>
    <dgm:pt modelId="{2CD47E90-3AA7-4BD4-81CB-82BE29CB3F97}" type="sibTrans" cxnId="{52AD3534-00E5-4EE0-A8D9-9B4E68093763}">
      <dgm:prSet/>
      <dgm:spPr/>
      <dgm:t>
        <a:bodyPr/>
        <a:lstStyle/>
        <a:p>
          <a:endParaRPr lang="en-US" noProof="0"/>
        </a:p>
      </dgm:t>
    </dgm:pt>
    <dgm:pt modelId="{D387C593-10E1-477C-AF91-81E8DC71A0DE}">
      <dgm:prSet phldrT="[Text]" custT="1"/>
      <dgm:spPr/>
      <dgm:t>
        <a:bodyPr/>
        <a:lstStyle/>
        <a:p>
          <a:r>
            <a:rPr lang="en-US" sz="1000" noProof="0" dirty="0" err="1" smtClean="0"/>
            <a:t>Dem_DcmGetFreezeFrameDataByDTC</a:t>
          </a:r>
          <a:endParaRPr lang="en-US" sz="1000" noProof="0" dirty="0"/>
        </a:p>
      </dgm:t>
    </dgm:pt>
    <dgm:pt modelId="{AF9A1726-78D9-4171-B4B4-13FE94572CFE}" type="parTrans" cxnId="{0B6FDDBE-E79D-4780-9C77-1944BFE6B9BD}">
      <dgm:prSet/>
      <dgm:spPr/>
      <dgm:t>
        <a:bodyPr/>
        <a:lstStyle/>
        <a:p>
          <a:endParaRPr lang="en-US" noProof="0"/>
        </a:p>
      </dgm:t>
    </dgm:pt>
    <dgm:pt modelId="{16A5DA24-CECD-4825-8C0B-72AF079A99EC}" type="sibTrans" cxnId="{0B6FDDBE-E79D-4780-9C77-1944BFE6B9BD}">
      <dgm:prSet/>
      <dgm:spPr/>
      <dgm:t>
        <a:bodyPr/>
        <a:lstStyle/>
        <a:p>
          <a:endParaRPr lang="en-US" noProof="0"/>
        </a:p>
      </dgm:t>
    </dgm:pt>
    <dgm:pt modelId="{D6B762C9-A8A4-451D-929D-E8FCC5428626}">
      <dgm:prSet phldrT="[Text]" custT="1"/>
      <dgm:spPr/>
      <dgm:t>
        <a:bodyPr/>
        <a:lstStyle/>
        <a:p>
          <a:r>
            <a:rPr lang="en-US" sz="1000" noProof="0" dirty="0" err="1" smtClean="0"/>
            <a:t>Dem_DcmGetSizeOfFreezeFrameDataByDTC</a:t>
          </a:r>
          <a:endParaRPr lang="en-US" sz="1000" noProof="0" dirty="0"/>
        </a:p>
      </dgm:t>
    </dgm:pt>
    <dgm:pt modelId="{0920F6C3-AE9E-4354-A3A7-55BC0159F59D}" type="parTrans" cxnId="{631F1576-7E08-4DFE-8B17-63FF9B505053}">
      <dgm:prSet/>
      <dgm:spPr/>
      <dgm:t>
        <a:bodyPr/>
        <a:lstStyle/>
        <a:p>
          <a:endParaRPr lang="en-US" noProof="0"/>
        </a:p>
      </dgm:t>
    </dgm:pt>
    <dgm:pt modelId="{8E58D3B9-7CBB-4CB7-BA81-027852A5AACA}" type="sibTrans" cxnId="{631F1576-7E08-4DFE-8B17-63FF9B505053}">
      <dgm:prSet/>
      <dgm:spPr/>
      <dgm:t>
        <a:bodyPr/>
        <a:lstStyle/>
        <a:p>
          <a:endParaRPr lang="en-US" noProof="0"/>
        </a:p>
      </dgm:t>
    </dgm:pt>
    <dgm:pt modelId="{754477D9-A075-4835-B802-60FEF8AB84DC}">
      <dgm:prSet custT="1"/>
      <dgm:spPr/>
      <dgm:t>
        <a:bodyPr/>
        <a:lstStyle/>
        <a:p>
          <a:pPr algn="l"/>
          <a:r>
            <a:rPr lang="en-US" sz="1000" noProof="0" dirty="0" smtClean="0"/>
            <a:t>service 0x19  - 0x0B - </a:t>
          </a:r>
          <a:r>
            <a:rPr lang="en-US" sz="1000" noProof="0" dirty="0" err="1" smtClean="0"/>
            <a:t>reportFirstTestFailedDTC</a:t>
          </a:r>
          <a:endParaRPr lang="en-US" sz="1000" noProof="0" dirty="0" smtClean="0"/>
        </a:p>
        <a:p>
          <a:pPr algn="l"/>
          <a:r>
            <a:rPr lang="en-US" sz="1000" noProof="0" dirty="0" smtClean="0"/>
            <a:t>service 0x19  - 0x0C - </a:t>
          </a:r>
          <a:r>
            <a:rPr lang="en-US" sz="1000" noProof="0" dirty="0" err="1" smtClean="0"/>
            <a:t>reportFirstConfirmedDTC</a:t>
          </a:r>
          <a:endParaRPr lang="en-US" sz="1000" noProof="0" dirty="0" smtClean="0"/>
        </a:p>
      </dgm:t>
    </dgm:pt>
    <dgm:pt modelId="{E6A36CB4-CB86-4AD4-8056-ED5F2782EB47}" type="parTrans" cxnId="{D5A8037C-8BBE-4EAC-9568-13484EAF25E3}">
      <dgm:prSet/>
      <dgm:spPr/>
      <dgm:t>
        <a:bodyPr/>
        <a:lstStyle/>
        <a:p>
          <a:endParaRPr lang="en-US" noProof="0"/>
        </a:p>
      </dgm:t>
    </dgm:pt>
    <dgm:pt modelId="{E63908F6-EC24-4A63-97F0-960893E763D9}" type="sibTrans" cxnId="{D5A8037C-8BBE-4EAC-9568-13484EAF25E3}">
      <dgm:prSet/>
      <dgm:spPr/>
      <dgm:t>
        <a:bodyPr/>
        <a:lstStyle/>
        <a:p>
          <a:endParaRPr lang="en-US" noProof="0"/>
        </a:p>
      </dgm:t>
    </dgm:pt>
    <dgm:pt modelId="{DE9ACEBC-F2F9-46EE-BEC3-A022FD243BF0}">
      <dgm:prSet custT="1"/>
      <dgm:spPr/>
      <dgm:t>
        <a:bodyPr/>
        <a:lstStyle/>
        <a:p>
          <a:r>
            <a:rPr lang="en-US" sz="1000" noProof="0" dirty="0" err="1" smtClean="0"/>
            <a:t>Dem_DcmGetStatusOfDTC</a:t>
          </a:r>
          <a:endParaRPr lang="en-US" sz="1000" noProof="0" dirty="0" smtClean="0"/>
        </a:p>
      </dgm:t>
    </dgm:pt>
    <dgm:pt modelId="{DED4E463-2EEF-465C-85B5-58362C3E437D}" type="parTrans" cxnId="{198709FC-C665-43DB-8458-4BC60BEB642D}">
      <dgm:prSet/>
      <dgm:spPr/>
      <dgm:t>
        <a:bodyPr/>
        <a:lstStyle/>
        <a:p>
          <a:endParaRPr lang="en-US" noProof="0"/>
        </a:p>
      </dgm:t>
    </dgm:pt>
    <dgm:pt modelId="{95927DEB-C0CF-45C4-B925-4ABFD6054C3D}" type="sibTrans" cxnId="{198709FC-C665-43DB-8458-4BC60BEB642D}">
      <dgm:prSet/>
      <dgm:spPr/>
      <dgm:t>
        <a:bodyPr/>
        <a:lstStyle/>
        <a:p>
          <a:endParaRPr lang="en-US" noProof="0"/>
        </a:p>
      </dgm:t>
    </dgm:pt>
    <dgm:pt modelId="{9843F004-63B4-4203-BD56-0B00F3282CA9}">
      <dgm:prSet custT="1"/>
      <dgm:spPr/>
      <dgm:t>
        <a:bodyPr/>
        <a:lstStyle/>
        <a:p>
          <a:r>
            <a:rPr lang="en-US" sz="1000" noProof="0" dirty="0" err="1" smtClean="0"/>
            <a:t>Dem_DcmGetStatusOfDTC</a:t>
          </a:r>
          <a:endParaRPr lang="en-US" sz="1000" noProof="0" dirty="0" smtClean="0"/>
        </a:p>
      </dgm:t>
    </dgm:pt>
    <dgm:pt modelId="{792C76CB-7462-47D6-9C5E-FAEBD316A96C}" type="parTrans" cxnId="{A6A57BF5-4F3E-40D3-B5C8-BB5EFF82554B}">
      <dgm:prSet/>
      <dgm:spPr/>
      <dgm:t>
        <a:bodyPr/>
        <a:lstStyle/>
        <a:p>
          <a:endParaRPr lang="en-US" noProof="0"/>
        </a:p>
      </dgm:t>
    </dgm:pt>
    <dgm:pt modelId="{BE88408F-0935-499E-8C62-A5B3D4B858C4}" type="sibTrans" cxnId="{A6A57BF5-4F3E-40D3-B5C8-BB5EFF82554B}">
      <dgm:prSet/>
      <dgm:spPr/>
      <dgm:t>
        <a:bodyPr/>
        <a:lstStyle/>
        <a:p>
          <a:endParaRPr lang="en-US" noProof="0"/>
        </a:p>
      </dgm:t>
    </dgm:pt>
    <dgm:pt modelId="{C211518E-E677-4455-B5D9-9C76DF603506}">
      <dgm:prSet custT="1"/>
      <dgm:spPr/>
      <dgm:t>
        <a:bodyPr/>
        <a:lstStyle/>
        <a:p>
          <a:r>
            <a:rPr lang="en-US" sz="1000" noProof="0" dirty="0" err="1" smtClean="0"/>
            <a:t>Dem_DcmGetDTCByOccurrenceTime</a:t>
          </a:r>
          <a:endParaRPr lang="en-US" sz="1000" noProof="0" dirty="0"/>
        </a:p>
      </dgm:t>
    </dgm:pt>
    <dgm:pt modelId="{27A338EA-0B0C-40B2-989A-A27D3423F90E}" type="parTrans" cxnId="{BDCA279F-EABC-441A-857D-84AAB1B95353}">
      <dgm:prSet/>
      <dgm:spPr/>
      <dgm:t>
        <a:bodyPr/>
        <a:lstStyle/>
        <a:p>
          <a:endParaRPr lang="en-US" noProof="0"/>
        </a:p>
      </dgm:t>
    </dgm:pt>
    <dgm:pt modelId="{74AFFD76-7EF0-413A-A866-91C194D2EC5C}" type="sibTrans" cxnId="{BDCA279F-EABC-441A-857D-84AAB1B95353}">
      <dgm:prSet/>
      <dgm:spPr/>
      <dgm:t>
        <a:bodyPr/>
        <a:lstStyle/>
        <a:p>
          <a:endParaRPr lang="en-US" noProof="0"/>
        </a:p>
      </dgm:t>
    </dgm:pt>
    <dgm:pt modelId="{24AA974A-025D-48FA-A733-CC68BB51B085}">
      <dgm:prSet custT="1"/>
      <dgm:spPr/>
      <dgm:t>
        <a:bodyPr/>
        <a:lstStyle/>
        <a:p>
          <a:pPr algn="l"/>
          <a:r>
            <a:rPr lang="en-US" sz="1000" noProof="0" smtClean="0"/>
            <a:t>service 0x19  - 0x0C - reportFirstConfirmedDTC</a:t>
          </a:r>
        </a:p>
        <a:p>
          <a:pPr algn="l"/>
          <a:r>
            <a:rPr lang="en-US" sz="1000" noProof="0" smtClean="0"/>
            <a:t>service 0x19  - 0x0E - reportMostRecentConfirmedDTC</a:t>
          </a:r>
        </a:p>
      </dgm:t>
    </dgm:pt>
    <dgm:pt modelId="{FEE377CB-C163-4E0B-847C-BD6873BDECE3}" type="parTrans" cxnId="{53B1B4F5-A9A6-4B59-9C2E-F33F5A47CAEB}">
      <dgm:prSet/>
      <dgm:spPr/>
      <dgm:t>
        <a:bodyPr/>
        <a:lstStyle/>
        <a:p>
          <a:endParaRPr lang="en-US" noProof="0"/>
        </a:p>
      </dgm:t>
    </dgm:pt>
    <dgm:pt modelId="{D519B1D4-E341-41BC-896D-135F2D915905}" type="sibTrans" cxnId="{53B1B4F5-A9A6-4B59-9C2E-F33F5A47CAEB}">
      <dgm:prSet/>
      <dgm:spPr/>
      <dgm:t>
        <a:bodyPr/>
        <a:lstStyle/>
        <a:p>
          <a:endParaRPr lang="en-US" noProof="0"/>
        </a:p>
      </dgm:t>
    </dgm:pt>
    <dgm:pt modelId="{82DFEA6E-7252-4C79-9675-63CF415C08A9}">
      <dgm:prSet custT="1"/>
      <dgm:spPr/>
      <dgm:t>
        <a:bodyPr/>
        <a:lstStyle/>
        <a:p>
          <a:r>
            <a:rPr lang="en-US" sz="1000" noProof="0" dirty="0" err="1" smtClean="0"/>
            <a:t>Dem_DcmGetDTCByOccurrenceTime</a:t>
          </a:r>
          <a:endParaRPr lang="en-US" sz="1000" noProof="0" dirty="0" smtClean="0"/>
        </a:p>
      </dgm:t>
    </dgm:pt>
    <dgm:pt modelId="{F53527E4-6319-4B09-8165-EB16DA0E9A22}" type="parTrans" cxnId="{6924ED4D-DAC2-49A1-9C97-2A5A46DFF754}">
      <dgm:prSet/>
      <dgm:spPr/>
      <dgm:t>
        <a:bodyPr/>
        <a:lstStyle/>
        <a:p>
          <a:endParaRPr lang="en-US" noProof="0"/>
        </a:p>
      </dgm:t>
    </dgm:pt>
    <dgm:pt modelId="{B56C7DF6-0339-4AE5-86DE-9E2149A993C9}" type="sibTrans" cxnId="{6924ED4D-DAC2-49A1-9C97-2A5A46DFF754}">
      <dgm:prSet/>
      <dgm:spPr/>
      <dgm:t>
        <a:bodyPr/>
        <a:lstStyle/>
        <a:p>
          <a:endParaRPr lang="en-US" noProof="0"/>
        </a:p>
      </dgm:t>
    </dgm:pt>
    <dgm:pt modelId="{AD59399B-30B9-4AC9-8575-C3967C4206EF}">
      <dgm:prSet phldrT="[Text]" custT="1"/>
      <dgm:spPr/>
      <dgm:t>
        <a:bodyPr/>
        <a:lstStyle/>
        <a:p>
          <a:r>
            <a:rPr lang="en-US" sz="1000" noProof="0" dirty="0" err="1" smtClean="0"/>
            <a:t>Dem_DcmClear</a:t>
          </a:r>
          <a:endParaRPr lang="en-US" sz="1000" noProof="0" dirty="0"/>
        </a:p>
      </dgm:t>
    </dgm:pt>
    <dgm:pt modelId="{DAEA8E6C-55F6-46C7-AF9D-AC0CF7B6D8D1}" type="sibTrans" cxnId="{436DEB39-A09B-4051-93BE-0C114FA5B348}">
      <dgm:prSet/>
      <dgm:spPr/>
      <dgm:t>
        <a:bodyPr/>
        <a:lstStyle/>
        <a:p>
          <a:endParaRPr lang="en-US" noProof="0"/>
        </a:p>
      </dgm:t>
    </dgm:pt>
    <dgm:pt modelId="{6E7080CD-6491-4697-81F2-511C4F704973}" type="parTrans" cxnId="{436DEB39-A09B-4051-93BE-0C114FA5B348}">
      <dgm:prSet/>
      <dgm:spPr/>
      <dgm:t>
        <a:bodyPr/>
        <a:lstStyle/>
        <a:p>
          <a:endParaRPr lang="en-US" noProof="0"/>
        </a:p>
      </dgm:t>
    </dgm:pt>
    <dgm:pt modelId="{77ADB3A0-ECE3-4C63-90E0-B807F5E4F059}" type="pres">
      <dgm:prSet presAssocID="{BCB73C6C-9061-4D73-AD8A-0976FE8A6D18}" presName="Name0" presStyleCnt="0">
        <dgm:presLayoutVars>
          <dgm:dir/>
          <dgm:animLvl val="lvl"/>
          <dgm:resizeHandles val="exact"/>
        </dgm:presLayoutVars>
      </dgm:prSet>
      <dgm:spPr/>
      <dgm:t>
        <a:bodyPr/>
        <a:lstStyle/>
        <a:p>
          <a:endParaRPr lang="de-DE"/>
        </a:p>
      </dgm:t>
    </dgm:pt>
    <dgm:pt modelId="{7FB8CFB8-754B-477B-9C4E-E22FAB98C431}" type="pres">
      <dgm:prSet presAssocID="{201AED7D-CD8C-429D-9CF0-173AD6AA719A}" presName="linNode" presStyleCnt="0"/>
      <dgm:spPr/>
      <dgm:t>
        <a:bodyPr/>
        <a:lstStyle/>
        <a:p>
          <a:endParaRPr lang="de-DE"/>
        </a:p>
      </dgm:t>
    </dgm:pt>
    <dgm:pt modelId="{24D0B818-4671-4E8E-9998-D7646DF3ED4A}" type="pres">
      <dgm:prSet presAssocID="{201AED7D-CD8C-429D-9CF0-173AD6AA719A}" presName="parentText" presStyleLbl="node1" presStyleIdx="0" presStyleCnt="7" custScaleX="148732">
        <dgm:presLayoutVars>
          <dgm:chMax val="1"/>
          <dgm:bulletEnabled val="1"/>
        </dgm:presLayoutVars>
      </dgm:prSet>
      <dgm:spPr/>
      <dgm:t>
        <a:bodyPr/>
        <a:lstStyle/>
        <a:p>
          <a:endParaRPr lang="de-DE"/>
        </a:p>
      </dgm:t>
    </dgm:pt>
    <dgm:pt modelId="{9E2B68DF-7E20-4C06-BF5F-16E4CEAF865D}" type="pres">
      <dgm:prSet presAssocID="{201AED7D-CD8C-429D-9CF0-173AD6AA719A}" presName="descendantText" presStyleLbl="alignAccFollowNode1" presStyleIdx="0" presStyleCnt="7">
        <dgm:presLayoutVars>
          <dgm:bulletEnabled val="1"/>
        </dgm:presLayoutVars>
      </dgm:prSet>
      <dgm:spPr/>
      <dgm:t>
        <a:bodyPr/>
        <a:lstStyle/>
        <a:p>
          <a:endParaRPr lang="de-DE"/>
        </a:p>
      </dgm:t>
    </dgm:pt>
    <dgm:pt modelId="{4DE082DA-D81C-404C-9935-4BD26260BBB5}" type="pres">
      <dgm:prSet presAssocID="{C3AC5E28-E90E-4D9E-A1B3-19F40C9E6CF8}" presName="sp" presStyleCnt="0"/>
      <dgm:spPr/>
      <dgm:t>
        <a:bodyPr/>
        <a:lstStyle/>
        <a:p>
          <a:endParaRPr lang="de-DE"/>
        </a:p>
      </dgm:t>
    </dgm:pt>
    <dgm:pt modelId="{F0A612A9-1092-4255-841E-84A71DD99718}" type="pres">
      <dgm:prSet presAssocID="{D024EF27-86FA-4B99-8524-CB1C969AD8BB}" presName="linNode" presStyleCnt="0"/>
      <dgm:spPr/>
      <dgm:t>
        <a:bodyPr/>
        <a:lstStyle/>
        <a:p>
          <a:endParaRPr lang="de-DE"/>
        </a:p>
      </dgm:t>
    </dgm:pt>
    <dgm:pt modelId="{14266692-4263-4E9A-9CCC-12333C12F2E6}" type="pres">
      <dgm:prSet presAssocID="{D024EF27-86FA-4B99-8524-CB1C969AD8BB}" presName="parentText" presStyleLbl="node1" presStyleIdx="1" presStyleCnt="7" custScaleX="148732">
        <dgm:presLayoutVars>
          <dgm:chMax val="1"/>
          <dgm:bulletEnabled val="1"/>
        </dgm:presLayoutVars>
      </dgm:prSet>
      <dgm:spPr/>
      <dgm:t>
        <a:bodyPr/>
        <a:lstStyle/>
        <a:p>
          <a:endParaRPr lang="de-DE"/>
        </a:p>
      </dgm:t>
    </dgm:pt>
    <dgm:pt modelId="{E93E06A2-66BC-4ECB-81C6-09C2B1981E59}" type="pres">
      <dgm:prSet presAssocID="{D024EF27-86FA-4B99-8524-CB1C969AD8BB}" presName="descendantText" presStyleLbl="alignAccFollowNode1" presStyleIdx="1" presStyleCnt="7" custLinFactNeighborX="625">
        <dgm:presLayoutVars>
          <dgm:bulletEnabled val="1"/>
        </dgm:presLayoutVars>
      </dgm:prSet>
      <dgm:spPr/>
      <dgm:t>
        <a:bodyPr/>
        <a:lstStyle/>
        <a:p>
          <a:endParaRPr lang="de-DE"/>
        </a:p>
      </dgm:t>
    </dgm:pt>
    <dgm:pt modelId="{3A0AF51F-5A6D-47F8-B6D0-DA1476BDB2BA}" type="pres">
      <dgm:prSet presAssocID="{70718F37-9314-41AF-A8BC-583428016FDD}" presName="sp" presStyleCnt="0"/>
      <dgm:spPr/>
      <dgm:t>
        <a:bodyPr/>
        <a:lstStyle/>
        <a:p>
          <a:endParaRPr lang="de-DE"/>
        </a:p>
      </dgm:t>
    </dgm:pt>
    <dgm:pt modelId="{B1546578-D81F-4BEC-80D4-682FF8595FC1}" type="pres">
      <dgm:prSet presAssocID="{66CEFE81-7A43-4DEB-B63B-F713DE05D327}" presName="linNode" presStyleCnt="0"/>
      <dgm:spPr/>
      <dgm:t>
        <a:bodyPr/>
        <a:lstStyle/>
        <a:p>
          <a:endParaRPr lang="de-DE"/>
        </a:p>
      </dgm:t>
    </dgm:pt>
    <dgm:pt modelId="{2892FB42-81E3-43EC-83BB-2EF9F886463D}" type="pres">
      <dgm:prSet presAssocID="{66CEFE81-7A43-4DEB-B63B-F713DE05D327}" presName="parentText" presStyleLbl="node1" presStyleIdx="2" presStyleCnt="7" custScaleX="148732">
        <dgm:presLayoutVars>
          <dgm:chMax val="1"/>
          <dgm:bulletEnabled val="1"/>
        </dgm:presLayoutVars>
      </dgm:prSet>
      <dgm:spPr/>
      <dgm:t>
        <a:bodyPr/>
        <a:lstStyle/>
        <a:p>
          <a:endParaRPr lang="de-DE"/>
        </a:p>
      </dgm:t>
    </dgm:pt>
    <dgm:pt modelId="{C5DE3FC2-92ED-4EEA-8DA9-B3D96796EFD3}" type="pres">
      <dgm:prSet presAssocID="{66CEFE81-7A43-4DEB-B63B-F713DE05D327}" presName="descendantText" presStyleLbl="alignAccFollowNode1" presStyleIdx="2" presStyleCnt="7">
        <dgm:presLayoutVars>
          <dgm:bulletEnabled val="1"/>
        </dgm:presLayoutVars>
      </dgm:prSet>
      <dgm:spPr/>
      <dgm:t>
        <a:bodyPr/>
        <a:lstStyle/>
        <a:p>
          <a:endParaRPr lang="de-DE"/>
        </a:p>
      </dgm:t>
    </dgm:pt>
    <dgm:pt modelId="{8CC543C2-33BC-4128-8415-34710CFCEC44}" type="pres">
      <dgm:prSet presAssocID="{E0EEB322-D0D5-4C83-8B69-2E9919724F0F}" presName="sp" presStyleCnt="0"/>
      <dgm:spPr/>
      <dgm:t>
        <a:bodyPr/>
        <a:lstStyle/>
        <a:p>
          <a:endParaRPr lang="de-DE"/>
        </a:p>
      </dgm:t>
    </dgm:pt>
    <dgm:pt modelId="{136B26B6-361E-4E9F-8F71-EF8602441907}" type="pres">
      <dgm:prSet presAssocID="{E48F8EDB-4C30-4BB0-9B33-D93110B3CB84}" presName="linNode" presStyleCnt="0"/>
      <dgm:spPr/>
      <dgm:t>
        <a:bodyPr/>
        <a:lstStyle/>
        <a:p>
          <a:endParaRPr lang="de-DE"/>
        </a:p>
      </dgm:t>
    </dgm:pt>
    <dgm:pt modelId="{2C1B410F-E31B-4191-A7EC-FD0244E22460}" type="pres">
      <dgm:prSet presAssocID="{E48F8EDB-4C30-4BB0-9B33-D93110B3CB84}" presName="parentText" presStyleLbl="node1" presStyleIdx="3" presStyleCnt="7" custScaleX="148732" custLinFactNeighborX="-48" custLinFactNeighborY="2895">
        <dgm:presLayoutVars>
          <dgm:chMax val="1"/>
          <dgm:bulletEnabled val="1"/>
        </dgm:presLayoutVars>
      </dgm:prSet>
      <dgm:spPr/>
      <dgm:t>
        <a:bodyPr/>
        <a:lstStyle/>
        <a:p>
          <a:endParaRPr lang="de-DE"/>
        </a:p>
      </dgm:t>
    </dgm:pt>
    <dgm:pt modelId="{59F94257-6D89-44C3-BA13-71B8B1FB0597}" type="pres">
      <dgm:prSet presAssocID="{E48F8EDB-4C30-4BB0-9B33-D93110B3CB84}" presName="descendantText" presStyleLbl="alignAccFollowNode1" presStyleIdx="3" presStyleCnt="7">
        <dgm:presLayoutVars>
          <dgm:bulletEnabled val="1"/>
        </dgm:presLayoutVars>
      </dgm:prSet>
      <dgm:spPr/>
      <dgm:t>
        <a:bodyPr/>
        <a:lstStyle/>
        <a:p>
          <a:endParaRPr lang="de-DE"/>
        </a:p>
      </dgm:t>
    </dgm:pt>
    <dgm:pt modelId="{F5D0C374-5B9B-42B1-8BD9-90D39FCEBCB6}" type="pres">
      <dgm:prSet presAssocID="{73C2E370-ACF9-4D77-8501-E152F87F7E22}" presName="sp" presStyleCnt="0"/>
      <dgm:spPr/>
      <dgm:t>
        <a:bodyPr/>
        <a:lstStyle/>
        <a:p>
          <a:endParaRPr lang="de-DE"/>
        </a:p>
      </dgm:t>
    </dgm:pt>
    <dgm:pt modelId="{1488343E-9B64-4131-97B7-7529B2A5CAD9}" type="pres">
      <dgm:prSet presAssocID="{C6B416F0-6142-4102-B403-03B02A605432}" presName="linNode" presStyleCnt="0"/>
      <dgm:spPr/>
      <dgm:t>
        <a:bodyPr/>
        <a:lstStyle/>
        <a:p>
          <a:endParaRPr lang="de-DE"/>
        </a:p>
      </dgm:t>
    </dgm:pt>
    <dgm:pt modelId="{CA6B2354-B069-442C-9043-F68329CF21D7}" type="pres">
      <dgm:prSet presAssocID="{C6B416F0-6142-4102-B403-03B02A605432}" presName="parentText" presStyleLbl="node1" presStyleIdx="4" presStyleCnt="7" custScaleX="148732">
        <dgm:presLayoutVars>
          <dgm:chMax val="1"/>
          <dgm:bulletEnabled val="1"/>
        </dgm:presLayoutVars>
      </dgm:prSet>
      <dgm:spPr/>
      <dgm:t>
        <a:bodyPr/>
        <a:lstStyle/>
        <a:p>
          <a:endParaRPr lang="de-DE"/>
        </a:p>
      </dgm:t>
    </dgm:pt>
    <dgm:pt modelId="{6A7E0D46-1984-40C9-BBE3-7B4736F5458F}" type="pres">
      <dgm:prSet presAssocID="{C6B416F0-6142-4102-B403-03B02A605432}" presName="descendantText" presStyleLbl="alignAccFollowNode1" presStyleIdx="4" presStyleCnt="7">
        <dgm:presLayoutVars>
          <dgm:bulletEnabled val="1"/>
        </dgm:presLayoutVars>
      </dgm:prSet>
      <dgm:spPr/>
      <dgm:t>
        <a:bodyPr/>
        <a:lstStyle/>
        <a:p>
          <a:endParaRPr lang="de-DE"/>
        </a:p>
      </dgm:t>
    </dgm:pt>
    <dgm:pt modelId="{819A477D-37C2-4374-BE5A-CFA76540FBC2}" type="pres">
      <dgm:prSet presAssocID="{FA6DD6FC-FF32-42AB-ABA7-243B64C7C1C9}" presName="sp" presStyleCnt="0"/>
      <dgm:spPr/>
      <dgm:t>
        <a:bodyPr/>
        <a:lstStyle/>
        <a:p>
          <a:endParaRPr lang="de-DE"/>
        </a:p>
      </dgm:t>
    </dgm:pt>
    <dgm:pt modelId="{F06F5C6A-8929-418A-A488-D2F88D04FD30}" type="pres">
      <dgm:prSet presAssocID="{754477D9-A075-4835-B802-60FEF8AB84DC}" presName="linNode" presStyleCnt="0"/>
      <dgm:spPr/>
      <dgm:t>
        <a:bodyPr/>
        <a:lstStyle/>
        <a:p>
          <a:endParaRPr lang="de-DE"/>
        </a:p>
      </dgm:t>
    </dgm:pt>
    <dgm:pt modelId="{B90A74AC-8AD8-4472-BE57-7B78514704D8}" type="pres">
      <dgm:prSet presAssocID="{754477D9-A075-4835-B802-60FEF8AB84DC}" presName="parentText" presStyleLbl="node1" presStyleIdx="5" presStyleCnt="7" custScaleX="148732">
        <dgm:presLayoutVars>
          <dgm:chMax val="1"/>
          <dgm:bulletEnabled val="1"/>
        </dgm:presLayoutVars>
      </dgm:prSet>
      <dgm:spPr/>
      <dgm:t>
        <a:bodyPr/>
        <a:lstStyle/>
        <a:p>
          <a:endParaRPr lang="de-DE"/>
        </a:p>
      </dgm:t>
    </dgm:pt>
    <dgm:pt modelId="{4AA6C5E0-C564-409E-ABCD-4CCF9580B99D}" type="pres">
      <dgm:prSet presAssocID="{754477D9-A075-4835-B802-60FEF8AB84DC}" presName="descendantText" presStyleLbl="alignAccFollowNode1" presStyleIdx="5" presStyleCnt="7">
        <dgm:presLayoutVars>
          <dgm:bulletEnabled val="1"/>
        </dgm:presLayoutVars>
      </dgm:prSet>
      <dgm:spPr/>
      <dgm:t>
        <a:bodyPr/>
        <a:lstStyle/>
        <a:p>
          <a:endParaRPr lang="de-DE"/>
        </a:p>
      </dgm:t>
    </dgm:pt>
    <dgm:pt modelId="{CDACF9BD-6D7C-4A70-9C68-F491D28B4DE5}" type="pres">
      <dgm:prSet presAssocID="{E63908F6-EC24-4A63-97F0-960893E763D9}" presName="sp" presStyleCnt="0"/>
      <dgm:spPr/>
      <dgm:t>
        <a:bodyPr/>
        <a:lstStyle/>
        <a:p>
          <a:endParaRPr lang="de-DE"/>
        </a:p>
      </dgm:t>
    </dgm:pt>
    <dgm:pt modelId="{277E5FC7-A6E6-4617-BD25-9230E9075010}" type="pres">
      <dgm:prSet presAssocID="{24AA974A-025D-48FA-A733-CC68BB51B085}" presName="linNode" presStyleCnt="0"/>
      <dgm:spPr/>
      <dgm:t>
        <a:bodyPr/>
        <a:lstStyle/>
        <a:p>
          <a:endParaRPr lang="de-DE"/>
        </a:p>
      </dgm:t>
    </dgm:pt>
    <dgm:pt modelId="{2951C335-36BE-4DB9-AFD0-04165A59A610}" type="pres">
      <dgm:prSet presAssocID="{24AA974A-025D-48FA-A733-CC68BB51B085}" presName="parentText" presStyleLbl="node1" presStyleIdx="6" presStyleCnt="7" custScaleX="148732">
        <dgm:presLayoutVars>
          <dgm:chMax val="1"/>
          <dgm:bulletEnabled val="1"/>
        </dgm:presLayoutVars>
      </dgm:prSet>
      <dgm:spPr/>
      <dgm:t>
        <a:bodyPr/>
        <a:lstStyle/>
        <a:p>
          <a:endParaRPr lang="de-DE"/>
        </a:p>
      </dgm:t>
    </dgm:pt>
    <dgm:pt modelId="{154A649F-FAE0-4A9F-BBAD-7065E812E789}" type="pres">
      <dgm:prSet presAssocID="{24AA974A-025D-48FA-A733-CC68BB51B085}" presName="descendantText" presStyleLbl="alignAccFollowNode1" presStyleIdx="6" presStyleCnt="7">
        <dgm:presLayoutVars>
          <dgm:bulletEnabled val="1"/>
        </dgm:presLayoutVars>
      </dgm:prSet>
      <dgm:spPr/>
      <dgm:t>
        <a:bodyPr/>
        <a:lstStyle/>
        <a:p>
          <a:endParaRPr lang="de-DE"/>
        </a:p>
      </dgm:t>
    </dgm:pt>
  </dgm:ptLst>
  <dgm:cxnLst>
    <dgm:cxn modelId="{A6A57BF5-4F3E-40D3-B5C8-BB5EFF82554B}" srcId="{24AA974A-025D-48FA-A733-CC68BB51B085}" destId="{9843F004-63B4-4203-BD56-0B00F3282CA9}" srcOrd="0" destOrd="0" parTransId="{792C76CB-7462-47D6-9C5E-FAEBD316A96C}" sibTransId="{BE88408F-0935-499E-8C62-A5B3D4B858C4}"/>
    <dgm:cxn modelId="{52BB788F-10A9-46B9-AC32-FBC1C7D1FE62}" type="presOf" srcId="{82DFEA6E-7252-4C79-9675-63CF415C08A9}" destId="{4AA6C5E0-C564-409E-ABCD-4CCF9580B99D}" srcOrd="0" destOrd="1" presId="urn:microsoft.com/office/officeart/2005/8/layout/vList5"/>
    <dgm:cxn modelId="{5B21761C-ABE8-4D85-B297-C46B71713379}" type="presOf" srcId="{78411DB4-E1C9-47CE-A855-E5E7E9C984DF}" destId="{59F94257-6D89-44C3-BA13-71B8B1FB0597}" srcOrd="0" destOrd="0" presId="urn:microsoft.com/office/officeart/2005/8/layout/vList5"/>
    <dgm:cxn modelId="{52AD3534-00E5-4EE0-A8D9-9B4E68093763}" srcId="{C6B416F0-6142-4102-B403-03B02A605432}" destId="{D7574173-5BF6-43A2-9B76-6752764813A8}" srcOrd="0" destOrd="0" parTransId="{5B53207A-5A20-4E4C-88F3-1C49831D5209}" sibTransId="{2CD47E90-3AA7-4BD4-81CB-82BE29CB3F97}"/>
    <dgm:cxn modelId="{C957DED8-60A7-4AFF-A692-9B11DB557DE3}" type="presOf" srcId="{9C521C5E-8699-41A2-97DA-3D001BFFF773}" destId="{E93E06A2-66BC-4ECB-81C6-09C2B1981E59}" srcOrd="0" destOrd="1" presId="urn:microsoft.com/office/officeart/2005/8/layout/vList5"/>
    <dgm:cxn modelId="{53B1B4F5-A9A6-4B59-9C2E-F33F5A47CAEB}" srcId="{BCB73C6C-9061-4D73-AD8A-0976FE8A6D18}" destId="{24AA974A-025D-48FA-A733-CC68BB51B085}" srcOrd="6" destOrd="0" parTransId="{FEE377CB-C163-4E0B-847C-BD6873BDECE3}" sibTransId="{D519B1D4-E341-41BC-896D-135F2D915905}"/>
    <dgm:cxn modelId="{CBE4294F-E937-49DE-9A2C-82D9270BE00B}" type="presOf" srcId="{AD59399B-30B9-4AC9-8575-C3967C4206EF}" destId="{9E2B68DF-7E20-4C06-BF5F-16E4CEAF865D}" srcOrd="0" destOrd="0" presId="urn:microsoft.com/office/officeart/2005/8/layout/vList5"/>
    <dgm:cxn modelId="{631F1576-7E08-4DFE-8B17-63FF9B505053}" srcId="{C6B416F0-6142-4102-B403-03B02A605432}" destId="{D6B762C9-A8A4-451D-929D-E8FCC5428626}" srcOrd="2" destOrd="0" parTransId="{0920F6C3-AE9E-4354-A3A7-55BC0159F59D}" sibTransId="{8E58D3B9-7CBB-4CB7-BA81-027852A5AACA}"/>
    <dgm:cxn modelId="{4542D146-1046-4041-8D25-E35600E975D4}" type="presOf" srcId="{24AA974A-025D-48FA-A733-CC68BB51B085}" destId="{2951C335-36BE-4DB9-AFD0-04165A59A610}" srcOrd="0" destOrd="0" presId="urn:microsoft.com/office/officeart/2005/8/layout/vList5"/>
    <dgm:cxn modelId="{A5A7C5C1-8745-45E3-B578-049FB0643794}" type="presOf" srcId="{754477D9-A075-4835-B802-60FEF8AB84DC}" destId="{B90A74AC-8AD8-4472-BE57-7B78514704D8}" srcOrd="0" destOrd="0" presId="urn:microsoft.com/office/officeart/2005/8/layout/vList5"/>
    <dgm:cxn modelId="{BD6EA155-76B6-4D4A-8DB4-220AA7198698}" type="presOf" srcId="{DE9ACEBC-F2F9-46EE-BEC3-A022FD243BF0}" destId="{4AA6C5E0-C564-409E-ABCD-4CCF9580B99D}" srcOrd="0" destOrd="0" presId="urn:microsoft.com/office/officeart/2005/8/layout/vList5"/>
    <dgm:cxn modelId="{122FE06D-6115-4A8E-B2B2-FADFB5CD7E06}" type="presOf" srcId="{D024EF27-86FA-4B99-8524-CB1C969AD8BB}" destId="{14266692-4263-4E9A-9CCC-12333C12F2E6}" srcOrd="0" destOrd="0" presId="urn:microsoft.com/office/officeart/2005/8/layout/vList5"/>
    <dgm:cxn modelId="{0F375276-869C-4FEF-8B43-B42BE862BBA1}" type="presOf" srcId="{C6B416F0-6142-4102-B403-03B02A605432}" destId="{CA6B2354-B069-442C-9043-F68329CF21D7}" srcOrd="0" destOrd="0" presId="urn:microsoft.com/office/officeart/2005/8/layout/vList5"/>
    <dgm:cxn modelId="{9E64D5DC-9BA0-4302-8F9B-0422019A163F}" type="presOf" srcId="{E48F8EDB-4C30-4BB0-9B33-D93110B3CB84}" destId="{2C1B410F-E31B-4191-A7EC-FD0244E22460}" srcOrd="0" destOrd="0" presId="urn:microsoft.com/office/officeart/2005/8/layout/vList5"/>
    <dgm:cxn modelId="{55A31270-37EA-4CEC-8351-D6FF7AE07FC7}" srcId="{D024EF27-86FA-4B99-8524-CB1C969AD8BB}" destId="{9C521C5E-8699-41A2-97DA-3D001BFFF773}" srcOrd="1" destOrd="0" parTransId="{A34DBF67-DF9E-4E39-9706-BDE34619C76E}" sibTransId="{EE0E0CEF-4B8D-492C-A652-1FB1D60A0ED0}"/>
    <dgm:cxn modelId="{436DEB39-A09B-4051-93BE-0C114FA5B348}" srcId="{201AED7D-CD8C-429D-9CF0-173AD6AA719A}" destId="{AD59399B-30B9-4AC9-8575-C3967C4206EF}" srcOrd="0" destOrd="0" parTransId="{6E7080CD-6491-4697-81F2-511C4F704973}" sibTransId="{DAEA8E6C-55F6-46C7-AF9D-AC0CF7B6D8D1}"/>
    <dgm:cxn modelId="{948EFC3F-C9FF-4FBC-8406-F3DD03CB19F5}" srcId="{66CEFE81-7A43-4DEB-B63B-F713DE05D327}" destId="{7F1162EB-EF23-42F4-97A5-C62563F1E863}" srcOrd="1" destOrd="0" parTransId="{7C6ED87F-B162-4A76-AFA1-4FE60E6D0D55}" sibTransId="{BF790CBE-1C9D-4AD2-991F-C6AC8DC63774}"/>
    <dgm:cxn modelId="{182CE303-0B9E-483F-A2B6-77A526DF1DB3}" srcId="{BCB73C6C-9061-4D73-AD8A-0976FE8A6D18}" destId="{66CEFE81-7A43-4DEB-B63B-F713DE05D327}" srcOrd="2" destOrd="0" parTransId="{E085E27A-A467-4112-8217-AF7D45B76CE9}" sibTransId="{E0EEB322-D0D5-4C83-8B69-2E9919724F0F}"/>
    <dgm:cxn modelId="{762DC4E0-02B0-44C0-9D51-7F164C6ABC8F}" type="presOf" srcId="{7F1162EB-EF23-42F4-97A5-C62563F1E863}" destId="{C5DE3FC2-92ED-4EEA-8DA9-B3D96796EFD3}" srcOrd="0" destOrd="1" presId="urn:microsoft.com/office/officeart/2005/8/layout/vList5"/>
    <dgm:cxn modelId="{6924ED4D-DAC2-49A1-9C97-2A5A46DFF754}" srcId="{754477D9-A075-4835-B802-60FEF8AB84DC}" destId="{82DFEA6E-7252-4C79-9675-63CF415C08A9}" srcOrd="1" destOrd="0" parTransId="{F53527E4-6319-4B09-8165-EB16DA0E9A22}" sibTransId="{B56C7DF6-0339-4AE5-86DE-9E2149A993C9}"/>
    <dgm:cxn modelId="{B575A025-603A-4945-AF7F-CEDB4DB021CE}" type="presOf" srcId="{E3205742-3A2D-4A29-9483-C09D5F7F0FE7}" destId="{59F94257-6D89-44C3-BA13-71B8B1FB0597}" srcOrd="0" destOrd="1" presId="urn:microsoft.com/office/officeart/2005/8/layout/vList5"/>
    <dgm:cxn modelId="{9652EDCC-A8A0-4F7A-B47C-7DBEB4ABBD21}" srcId="{E48F8EDB-4C30-4BB0-9B33-D93110B3CB84}" destId="{78411DB4-E1C9-47CE-A855-E5E7E9C984DF}" srcOrd="0" destOrd="0" parTransId="{9C874E09-04D5-403E-B63D-640E679F42A2}" sibTransId="{B4DBE8D2-7916-4BD3-A339-92F8A909DEB4}"/>
    <dgm:cxn modelId="{9245CD2F-E98B-4921-8F35-27EB71BD8DDE}" srcId="{BCB73C6C-9061-4D73-AD8A-0976FE8A6D18}" destId="{201AED7D-CD8C-429D-9CF0-173AD6AA719A}" srcOrd="0" destOrd="0" parTransId="{1FC6D354-A5C3-4A57-B44D-64E91E69EB2B}" sibTransId="{C3AC5E28-E90E-4D9E-A1B3-19F40C9E6CF8}"/>
    <dgm:cxn modelId="{0532D176-0526-4A1B-8887-A7F1A526EA56}" srcId="{E48F8EDB-4C30-4BB0-9B33-D93110B3CB84}" destId="{E3205742-3A2D-4A29-9483-C09D5F7F0FE7}" srcOrd="1" destOrd="0" parTransId="{39E64786-4872-49D3-BDF0-899DAC78F300}" sibTransId="{3E91D62A-11C1-4B84-A474-C225C4D31C3D}"/>
    <dgm:cxn modelId="{2235B18F-C43A-410C-9385-60936F8BA942}" srcId="{BCB73C6C-9061-4D73-AD8A-0976FE8A6D18}" destId="{C6B416F0-6142-4102-B403-03B02A605432}" srcOrd="4" destOrd="0" parTransId="{3BBCE0CD-C85A-4D4B-BF4B-D76BB631736F}" sibTransId="{FA6DD6FC-FF32-42AB-ABA7-243B64C7C1C9}"/>
    <dgm:cxn modelId="{D5A8037C-8BBE-4EAC-9568-13484EAF25E3}" srcId="{BCB73C6C-9061-4D73-AD8A-0976FE8A6D18}" destId="{754477D9-A075-4835-B802-60FEF8AB84DC}" srcOrd="5" destOrd="0" parTransId="{E6A36CB4-CB86-4AD4-8056-ED5F2782EB47}" sibTransId="{E63908F6-EC24-4A63-97F0-960893E763D9}"/>
    <dgm:cxn modelId="{95A192BC-ABB2-47E8-8102-EB74B76B80BE}" type="presOf" srcId="{C211518E-E677-4455-B5D9-9C76DF603506}" destId="{154A649F-FAE0-4A9F-BBAD-7065E812E789}" srcOrd="0" destOrd="1" presId="urn:microsoft.com/office/officeart/2005/8/layout/vList5"/>
    <dgm:cxn modelId="{49B8F92C-ADD8-49F9-BB87-FDF1FC1C6814}" type="presOf" srcId="{D387C593-10E1-477C-AF91-81E8DC71A0DE}" destId="{6A7E0D46-1984-40C9-BBE3-7B4736F5458F}" srcOrd="0" destOrd="1" presId="urn:microsoft.com/office/officeart/2005/8/layout/vList5"/>
    <dgm:cxn modelId="{1B162A22-6673-4070-BCBB-2D64B2A5EEAD}" type="presOf" srcId="{201AED7D-CD8C-429D-9CF0-173AD6AA719A}" destId="{24D0B818-4671-4E8E-9998-D7646DF3ED4A}" srcOrd="0" destOrd="0" presId="urn:microsoft.com/office/officeart/2005/8/layout/vList5"/>
    <dgm:cxn modelId="{4A50FA15-3D8D-4832-8258-F7C3EDADDDC1}" type="presOf" srcId="{D7574173-5BF6-43A2-9B76-6752764813A8}" destId="{6A7E0D46-1984-40C9-BBE3-7B4736F5458F}" srcOrd="0" destOrd="0" presId="urn:microsoft.com/office/officeart/2005/8/layout/vList5"/>
    <dgm:cxn modelId="{F565D798-5FF3-4ED8-8ECF-18C850B23AF2}" srcId="{BCB73C6C-9061-4D73-AD8A-0976FE8A6D18}" destId="{E48F8EDB-4C30-4BB0-9B33-D93110B3CB84}" srcOrd="3" destOrd="0" parTransId="{F5B8307D-29ED-4DD9-BD50-B3588F998932}" sibTransId="{73C2E370-ACF9-4D77-8501-E152F87F7E22}"/>
    <dgm:cxn modelId="{71F7D2BB-3BF7-46DB-8229-5895F5F6A376}" type="presOf" srcId="{9843F004-63B4-4203-BD56-0B00F3282CA9}" destId="{154A649F-FAE0-4A9F-BBAD-7065E812E789}" srcOrd="0" destOrd="0" presId="urn:microsoft.com/office/officeart/2005/8/layout/vList5"/>
    <dgm:cxn modelId="{BDCA279F-EABC-441A-857D-84AAB1B95353}" srcId="{24AA974A-025D-48FA-A733-CC68BB51B085}" destId="{C211518E-E677-4455-B5D9-9C76DF603506}" srcOrd="1" destOrd="0" parTransId="{27A338EA-0B0C-40B2-989A-A27D3423F90E}" sibTransId="{74AFFD76-7EF0-413A-A866-91C194D2EC5C}"/>
    <dgm:cxn modelId="{7F0DB8D3-F364-43BB-9076-8DE2835B0F81}" type="presOf" srcId="{5B1AF1CC-9CCB-4688-9B63-08939D896EB9}" destId="{C5DE3FC2-92ED-4EEA-8DA9-B3D96796EFD3}" srcOrd="0" destOrd="2" presId="urn:microsoft.com/office/officeart/2005/8/layout/vList5"/>
    <dgm:cxn modelId="{CBE98ACA-E9DC-44B7-BED3-27C65FFE9464}" type="presOf" srcId="{10FE7AFC-C1BA-4034-9620-5172AF16B938}" destId="{E93E06A2-66BC-4ECB-81C6-09C2B1981E59}" srcOrd="0" destOrd="2" presId="urn:microsoft.com/office/officeart/2005/8/layout/vList5"/>
    <dgm:cxn modelId="{198709FC-C665-43DB-8458-4BC60BEB642D}" srcId="{754477D9-A075-4835-B802-60FEF8AB84DC}" destId="{DE9ACEBC-F2F9-46EE-BEC3-A022FD243BF0}" srcOrd="0" destOrd="0" parTransId="{DED4E463-2EEF-465C-85B5-58362C3E437D}" sibTransId="{95927DEB-C0CF-45C4-B925-4ABFD6054C3D}"/>
    <dgm:cxn modelId="{11C279D7-6FBB-468C-A843-CA5F19B96BA1}" type="presOf" srcId="{A639EDEC-AA27-4F57-B78C-DC278DCD7C88}" destId="{C5DE3FC2-92ED-4EEA-8DA9-B3D96796EFD3}" srcOrd="0" destOrd="0" presId="urn:microsoft.com/office/officeart/2005/8/layout/vList5"/>
    <dgm:cxn modelId="{F65CA3D2-93F4-479E-A3D6-F11E6F9B2509}" type="presOf" srcId="{3F7F084A-EFAD-4539-A53B-BE6C4BED71A2}" destId="{E93E06A2-66BC-4ECB-81C6-09C2B1981E59}" srcOrd="0" destOrd="0" presId="urn:microsoft.com/office/officeart/2005/8/layout/vList5"/>
    <dgm:cxn modelId="{5E6B7E4D-7A24-48E0-B59C-B62F238B1376}" srcId="{D024EF27-86FA-4B99-8524-CB1C969AD8BB}" destId="{3F7F084A-EFAD-4539-A53B-BE6C4BED71A2}" srcOrd="0" destOrd="0" parTransId="{ABDBA1F4-CA35-4749-B813-91636FBC7D36}" sibTransId="{B57060A7-501D-4DFB-9610-FFE0784672FE}"/>
    <dgm:cxn modelId="{E9E4519A-B70D-47C9-B4AA-016895849CEF}" type="presOf" srcId="{66CEFE81-7A43-4DEB-B63B-F713DE05D327}" destId="{2892FB42-81E3-43EC-83BB-2EF9F886463D}" srcOrd="0" destOrd="0" presId="urn:microsoft.com/office/officeart/2005/8/layout/vList5"/>
    <dgm:cxn modelId="{55A61FDC-53F8-4D26-ACB1-CA332B759FFC}" srcId="{66CEFE81-7A43-4DEB-B63B-F713DE05D327}" destId="{5B1AF1CC-9CCB-4688-9B63-08939D896EB9}" srcOrd="2" destOrd="0" parTransId="{9DE57DED-FCE0-4689-8099-FEC0A6E6018C}" sibTransId="{8336F49C-5498-46E2-A70D-F4C1008EA6C0}"/>
    <dgm:cxn modelId="{ECABEC08-5212-4583-91D9-B451388F7429}" srcId="{66CEFE81-7A43-4DEB-B63B-F713DE05D327}" destId="{A639EDEC-AA27-4F57-B78C-DC278DCD7C88}" srcOrd="0" destOrd="0" parTransId="{58FEAC00-14D9-4508-88DD-F2F7148C4BA9}" sibTransId="{0298BED2-E6B1-432F-B986-ADDAA3668909}"/>
    <dgm:cxn modelId="{4DBEE71D-700C-4759-8F88-C17A551B863A}" srcId="{D024EF27-86FA-4B99-8524-CB1C969AD8BB}" destId="{10FE7AFC-C1BA-4034-9620-5172AF16B938}" srcOrd="2" destOrd="0" parTransId="{D6306FD7-B9BF-4C18-B879-7D61AA6F69B2}" sibTransId="{46F53F03-96B2-422E-8EA5-6F7703F1810B}"/>
    <dgm:cxn modelId="{B5A07770-5661-461B-AD8F-24527547A3D2}" type="presOf" srcId="{D6B762C9-A8A4-451D-929D-E8FCC5428626}" destId="{6A7E0D46-1984-40C9-BBE3-7B4736F5458F}" srcOrd="0" destOrd="2" presId="urn:microsoft.com/office/officeart/2005/8/layout/vList5"/>
    <dgm:cxn modelId="{354D461D-3A7D-4A02-8DFD-A87B03EBDE45}" srcId="{BCB73C6C-9061-4D73-AD8A-0976FE8A6D18}" destId="{D024EF27-86FA-4B99-8524-CB1C969AD8BB}" srcOrd="1" destOrd="0" parTransId="{6E0E2859-C662-4960-B3F5-52321CAF1B6E}" sibTransId="{70718F37-9314-41AF-A8BC-583428016FDD}"/>
    <dgm:cxn modelId="{DEA140F9-3AD9-4C80-BE6E-6C5EF13DB082}" type="presOf" srcId="{BCB73C6C-9061-4D73-AD8A-0976FE8A6D18}" destId="{77ADB3A0-ECE3-4C63-90E0-B807F5E4F059}" srcOrd="0" destOrd="0" presId="urn:microsoft.com/office/officeart/2005/8/layout/vList5"/>
    <dgm:cxn modelId="{0B6FDDBE-E79D-4780-9C77-1944BFE6B9BD}" srcId="{C6B416F0-6142-4102-B403-03B02A605432}" destId="{D387C593-10E1-477C-AF91-81E8DC71A0DE}" srcOrd="1" destOrd="0" parTransId="{AF9A1726-78D9-4171-B4B4-13FE94572CFE}" sibTransId="{16A5DA24-CECD-4825-8C0B-72AF079A99EC}"/>
    <dgm:cxn modelId="{CBB1F194-1C22-4AA2-BEF2-C3984EF07806}" type="presParOf" srcId="{77ADB3A0-ECE3-4C63-90E0-B807F5E4F059}" destId="{7FB8CFB8-754B-477B-9C4E-E22FAB98C431}" srcOrd="0" destOrd="0" presId="urn:microsoft.com/office/officeart/2005/8/layout/vList5"/>
    <dgm:cxn modelId="{772AD537-F424-4193-B20A-82F57090A4D1}" type="presParOf" srcId="{7FB8CFB8-754B-477B-9C4E-E22FAB98C431}" destId="{24D0B818-4671-4E8E-9998-D7646DF3ED4A}" srcOrd="0" destOrd="0" presId="urn:microsoft.com/office/officeart/2005/8/layout/vList5"/>
    <dgm:cxn modelId="{614D9528-3026-4914-8C56-7CAB5BE49952}" type="presParOf" srcId="{7FB8CFB8-754B-477B-9C4E-E22FAB98C431}" destId="{9E2B68DF-7E20-4C06-BF5F-16E4CEAF865D}" srcOrd="1" destOrd="0" presId="urn:microsoft.com/office/officeart/2005/8/layout/vList5"/>
    <dgm:cxn modelId="{E574825D-05C5-4778-AF1B-C320B0622039}" type="presParOf" srcId="{77ADB3A0-ECE3-4C63-90E0-B807F5E4F059}" destId="{4DE082DA-D81C-404C-9935-4BD26260BBB5}" srcOrd="1" destOrd="0" presId="urn:microsoft.com/office/officeart/2005/8/layout/vList5"/>
    <dgm:cxn modelId="{9FD51788-8960-4DED-B413-7D37BAC527F1}" type="presParOf" srcId="{77ADB3A0-ECE3-4C63-90E0-B807F5E4F059}" destId="{F0A612A9-1092-4255-841E-84A71DD99718}" srcOrd="2" destOrd="0" presId="urn:microsoft.com/office/officeart/2005/8/layout/vList5"/>
    <dgm:cxn modelId="{B433EC4D-9F4F-4908-9DC3-723AE98F7501}" type="presParOf" srcId="{F0A612A9-1092-4255-841E-84A71DD99718}" destId="{14266692-4263-4E9A-9CCC-12333C12F2E6}" srcOrd="0" destOrd="0" presId="urn:microsoft.com/office/officeart/2005/8/layout/vList5"/>
    <dgm:cxn modelId="{4EFCDF58-7C19-492B-950B-877A82F2B6EA}" type="presParOf" srcId="{F0A612A9-1092-4255-841E-84A71DD99718}" destId="{E93E06A2-66BC-4ECB-81C6-09C2B1981E59}" srcOrd="1" destOrd="0" presId="urn:microsoft.com/office/officeart/2005/8/layout/vList5"/>
    <dgm:cxn modelId="{9301A058-CB1C-4DD7-8452-8A4D3512128B}" type="presParOf" srcId="{77ADB3A0-ECE3-4C63-90E0-B807F5E4F059}" destId="{3A0AF51F-5A6D-47F8-B6D0-DA1476BDB2BA}" srcOrd="3" destOrd="0" presId="urn:microsoft.com/office/officeart/2005/8/layout/vList5"/>
    <dgm:cxn modelId="{C66C94BD-CE66-4EDB-B2FF-ACA20609EDBA}" type="presParOf" srcId="{77ADB3A0-ECE3-4C63-90E0-B807F5E4F059}" destId="{B1546578-D81F-4BEC-80D4-682FF8595FC1}" srcOrd="4" destOrd="0" presId="urn:microsoft.com/office/officeart/2005/8/layout/vList5"/>
    <dgm:cxn modelId="{279F7541-6CB7-44A3-B88D-322F75F45317}" type="presParOf" srcId="{B1546578-D81F-4BEC-80D4-682FF8595FC1}" destId="{2892FB42-81E3-43EC-83BB-2EF9F886463D}" srcOrd="0" destOrd="0" presId="urn:microsoft.com/office/officeart/2005/8/layout/vList5"/>
    <dgm:cxn modelId="{A929570F-6D65-44EF-819D-5E9FAA90B990}" type="presParOf" srcId="{B1546578-D81F-4BEC-80D4-682FF8595FC1}" destId="{C5DE3FC2-92ED-4EEA-8DA9-B3D96796EFD3}" srcOrd="1" destOrd="0" presId="urn:microsoft.com/office/officeart/2005/8/layout/vList5"/>
    <dgm:cxn modelId="{D2DA23C4-07F2-4A0B-9C66-EC34A294F15A}" type="presParOf" srcId="{77ADB3A0-ECE3-4C63-90E0-B807F5E4F059}" destId="{8CC543C2-33BC-4128-8415-34710CFCEC44}" srcOrd="5" destOrd="0" presId="urn:microsoft.com/office/officeart/2005/8/layout/vList5"/>
    <dgm:cxn modelId="{ED2A616D-6ACF-4414-8A57-1C9348971887}" type="presParOf" srcId="{77ADB3A0-ECE3-4C63-90E0-B807F5E4F059}" destId="{136B26B6-361E-4E9F-8F71-EF8602441907}" srcOrd="6" destOrd="0" presId="urn:microsoft.com/office/officeart/2005/8/layout/vList5"/>
    <dgm:cxn modelId="{05994D31-8A06-4EC7-8AD9-F22A0CC63EE0}" type="presParOf" srcId="{136B26B6-361E-4E9F-8F71-EF8602441907}" destId="{2C1B410F-E31B-4191-A7EC-FD0244E22460}" srcOrd="0" destOrd="0" presId="urn:microsoft.com/office/officeart/2005/8/layout/vList5"/>
    <dgm:cxn modelId="{CCECB850-AD5D-4393-89C4-CC0FDE642B7D}" type="presParOf" srcId="{136B26B6-361E-4E9F-8F71-EF8602441907}" destId="{59F94257-6D89-44C3-BA13-71B8B1FB0597}" srcOrd="1" destOrd="0" presId="urn:microsoft.com/office/officeart/2005/8/layout/vList5"/>
    <dgm:cxn modelId="{8EE928BC-13A7-42F4-B9B4-C18CE0C137AC}" type="presParOf" srcId="{77ADB3A0-ECE3-4C63-90E0-B807F5E4F059}" destId="{F5D0C374-5B9B-42B1-8BD9-90D39FCEBCB6}" srcOrd="7" destOrd="0" presId="urn:microsoft.com/office/officeart/2005/8/layout/vList5"/>
    <dgm:cxn modelId="{5EC820D2-7D7F-4FBB-A021-BD3D60767212}" type="presParOf" srcId="{77ADB3A0-ECE3-4C63-90E0-B807F5E4F059}" destId="{1488343E-9B64-4131-97B7-7529B2A5CAD9}" srcOrd="8" destOrd="0" presId="urn:microsoft.com/office/officeart/2005/8/layout/vList5"/>
    <dgm:cxn modelId="{85C4B804-C915-4714-8564-5F3F054C1D53}" type="presParOf" srcId="{1488343E-9B64-4131-97B7-7529B2A5CAD9}" destId="{CA6B2354-B069-442C-9043-F68329CF21D7}" srcOrd="0" destOrd="0" presId="urn:microsoft.com/office/officeart/2005/8/layout/vList5"/>
    <dgm:cxn modelId="{CAF67AB5-678E-4BCF-8C53-25D12511F67F}" type="presParOf" srcId="{1488343E-9B64-4131-97B7-7529B2A5CAD9}" destId="{6A7E0D46-1984-40C9-BBE3-7B4736F5458F}" srcOrd="1" destOrd="0" presId="urn:microsoft.com/office/officeart/2005/8/layout/vList5"/>
    <dgm:cxn modelId="{78DB6E50-5A2C-4435-8886-5F2C329F1100}" type="presParOf" srcId="{77ADB3A0-ECE3-4C63-90E0-B807F5E4F059}" destId="{819A477D-37C2-4374-BE5A-CFA76540FBC2}" srcOrd="9" destOrd="0" presId="urn:microsoft.com/office/officeart/2005/8/layout/vList5"/>
    <dgm:cxn modelId="{FBD14F3C-262F-4F79-B47B-4120965BE5C2}" type="presParOf" srcId="{77ADB3A0-ECE3-4C63-90E0-B807F5E4F059}" destId="{F06F5C6A-8929-418A-A488-D2F88D04FD30}" srcOrd="10" destOrd="0" presId="urn:microsoft.com/office/officeart/2005/8/layout/vList5"/>
    <dgm:cxn modelId="{FE23B25B-D423-4EC7-B87E-26561668D6D3}" type="presParOf" srcId="{F06F5C6A-8929-418A-A488-D2F88D04FD30}" destId="{B90A74AC-8AD8-4472-BE57-7B78514704D8}" srcOrd="0" destOrd="0" presId="urn:microsoft.com/office/officeart/2005/8/layout/vList5"/>
    <dgm:cxn modelId="{A46E48C0-4218-4731-95A5-CA4126C26676}" type="presParOf" srcId="{F06F5C6A-8929-418A-A488-D2F88D04FD30}" destId="{4AA6C5E0-C564-409E-ABCD-4CCF9580B99D}" srcOrd="1" destOrd="0" presId="urn:microsoft.com/office/officeart/2005/8/layout/vList5"/>
    <dgm:cxn modelId="{CE69CC61-9BD3-48D7-9B84-1F210B6EF2BC}" type="presParOf" srcId="{77ADB3A0-ECE3-4C63-90E0-B807F5E4F059}" destId="{CDACF9BD-6D7C-4A70-9C68-F491D28B4DE5}" srcOrd="11" destOrd="0" presId="urn:microsoft.com/office/officeart/2005/8/layout/vList5"/>
    <dgm:cxn modelId="{96E8ACC3-0E48-463E-AF2D-9B1EF65D4F16}" type="presParOf" srcId="{77ADB3A0-ECE3-4C63-90E0-B807F5E4F059}" destId="{277E5FC7-A6E6-4617-BD25-9230E9075010}" srcOrd="12" destOrd="0" presId="urn:microsoft.com/office/officeart/2005/8/layout/vList5"/>
    <dgm:cxn modelId="{0B422964-8F2D-4F48-8ADD-282AF17DDD0C}" type="presParOf" srcId="{277E5FC7-A6E6-4617-BD25-9230E9075010}" destId="{2951C335-36BE-4DB9-AFD0-04165A59A610}" srcOrd="0" destOrd="0" presId="urn:microsoft.com/office/officeart/2005/8/layout/vList5"/>
    <dgm:cxn modelId="{6D554816-1C89-4566-94CA-80E0719B8A73}" type="presParOf" srcId="{277E5FC7-A6E6-4617-BD25-9230E9075010}" destId="{154A649F-FAE0-4A9F-BBAD-7065E812E789}"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2E6C888-90C5-40EC-9892-D6A66A3F4C8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de-DE"/>
        </a:p>
      </dgm:t>
    </dgm:pt>
    <dgm:pt modelId="{EA352D72-6E1C-4DA9-A523-F2A7E108DFC3}">
      <dgm:prSet phldrT="[Text]" custT="1"/>
      <dgm:spPr/>
      <dgm:t>
        <a:bodyPr/>
        <a:lstStyle/>
        <a:p>
          <a:r>
            <a:rPr lang="en-US" sz="1100" noProof="0" dirty="0" smtClean="0"/>
            <a:t>Invoking </a:t>
          </a:r>
          <a:r>
            <a:rPr lang="en-US" sz="1100" noProof="0" dirty="0" err="1" smtClean="0"/>
            <a:t>Dem_DcmClearDTC</a:t>
          </a:r>
          <a:endParaRPr lang="en-US" sz="1100" noProof="0" dirty="0"/>
        </a:p>
      </dgm:t>
    </dgm:pt>
    <dgm:pt modelId="{22609666-B845-4C37-A7F8-EB869ACE6DD5}" type="parTrans" cxnId="{0F77F584-87EA-4452-8F86-078B57F10C33}">
      <dgm:prSet/>
      <dgm:spPr/>
      <dgm:t>
        <a:bodyPr/>
        <a:lstStyle/>
        <a:p>
          <a:endParaRPr lang="en-US" noProof="0"/>
        </a:p>
      </dgm:t>
    </dgm:pt>
    <dgm:pt modelId="{5316F9F6-32E4-4328-A097-1646789117BA}" type="sibTrans" cxnId="{0F77F584-87EA-4452-8F86-078B57F10C33}">
      <dgm:prSet/>
      <dgm:spPr/>
      <dgm:t>
        <a:bodyPr/>
        <a:lstStyle/>
        <a:p>
          <a:endParaRPr lang="en-US" noProof="0"/>
        </a:p>
      </dgm:t>
    </dgm:pt>
    <dgm:pt modelId="{5D365201-95D7-4D6B-83FE-A6DE17970B27}">
      <dgm:prSet phldrT="[Text]"/>
      <dgm:spPr/>
      <dgm:t>
        <a:bodyPr/>
        <a:lstStyle/>
        <a:p>
          <a:r>
            <a:rPr lang="en-US" noProof="0" dirty="0" err="1" smtClean="0"/>
            <a:t>Dem_ClearDTC</a:t>
          </a:r>
          <a:r>
            <a:rPr lang="en-US" noProof="0" dirty="0" smtClean="0"/>
            <a:t> returns DEM_CLEAR_PENDING</a:t>
          </a:r>
          <a:endParaRPr lang="en-US" noProof="0" dirty="0"/>
        </a:p>
      </dgm:t>
    </dgm:pt>
    <dgm:pt modelId="{46F0076F-5EEC-4A81-8B28-ED89794C19DB}" type="parTrans" cxnId="{B29FB114-E218-4453-AFF3-64B81306DF27}">
      <dgm:prSet/>
      <dgm:spPr/>
      <dgm:t>
        <a:bodyPr/>
        <a:lstStyle/>
        <a:p>
          <a:endParaRPr lang="en-US" noProof="0"/>
        </a:p>
      </dgm:t>
    </dgm:pt>
    <dgm:pt modelId="{B0C73A31-E46C-45CA-B665-76658B4F0690}" type="sibTrans" cxnId="{B29FB114-E218-4453-AFF3-64B81306DF27}">
      <dgm:prSet/>
      <dgm:spPr/>
      <dgm:t>
        <a:bodyPr/>
        <a:lstStyle/>
        <a:p>
          <a:endParaRPr lang="en-US" noProof="0"/>
        </a:p>
      </dgm:t>
    </dgm:pt>
    <dgm:pt modelId="{A876B201-82FF-4C32-B7BE-5592F7B26263}">
      <dgm:prSet phldrT="[Text]" custT="1"/>
      <dgm:spPr/>
      <dgm:t>
        <a:bodyPr/>
        <a:lstStyle/>
        <a:p>
          <a:r>
            <a:rPr lang="en-US" sz="1100" noProof="0" dirty="0" smtClean="0"/>
            <a:t>Asynchronous Clearing of volatile memory</a:t>
          </a:r>
          <a:endParaRPr lang="en-US" sz="1100" noProof="0" dirty="0"/>
        </a:p>
      </dgm:t>
    </dgm:pt>
    <dgm:pt modelId="{0F00B3C7-17AB-4572-8C41-4323BDB2F810}" type="parTrans" cxnId="{55EC9877-88C6-40C6-9B83-663D6A3CB863}">
      <dgm:prSet/>
      <dgm:spPr/>
      <dgm:t>
        <a:bodyPr/>
        <a:lstStyle/>
        <a:p>
          <a:endParaRPr lang="en-US" noProof="0"/>
        </a:p>
      </dgm:t>
    </dgm:pt>
    <dgm:pt modelId="{30C0C879-A454-4458-AE99-EEAC0D020D0F}" type="sibTrans" cxnId="{55EC9877-88C6-40C6-9B83-663D6A3CB863}">
      <dgm:prSet/>
      <dgm:spPr/>
      <dgm:t>
        <a:bodyPr/>
        <a:lstStyle/>
        <a:p>
          <a:endParaRPr lang="en-US" noProof="0"/>
        </a:p>
      </dgm:t>
    </dgm:pt>
    <dgm:pt modelId="{A14087FB-D79B-45B2-9E4A-442B87B437E9}">
      <dgm:prSet phldrT="[Text]"/>
      <dgm:spPr/>
      <dgm:t>
        <a:bodyPr/>
        <a:lstStyle/>
        <a:p>
          <a:r>
            <a:rPr lang="en-US" b="1" noProof="0" dirty="0" smtClean="0"/>
            <a:t>Not Finished:</a:t>
          </a:r>
          <a:r>
            <a:rPr lang="en-US" noProof="0" dirty="0" smtClean="0"/>
            <a:t/>
          </a:r>
          <a:br>
            <a:rPr lang="en-US" noProof="0" dirty="0" smtClean="0"/>
          </a:br>
          <a:r>
            <a:rPr lang="en-US" noProof="0" dirty="0" err="1" smtClean="0"/>
            <a:t>Dem_ClearDTC</a:t>
          </a:r>
          <a:r>
            <a:rPr lang="en-US" noProof="0" dirty="0" smtClean="0"/>
            <a:t> returns  DEM_CLEAR_PENDING</a:t>
          </a:r>
          <a:endParaRPr lang="en-US" noProof="0" dirty="0"/>
        </a:p>
      </dgm:t>
    </dgm:pt>
    <dgm:pt modelId="{710B383F-A8FE-478B-8732-E8A7B55FE7C5}" type="parTrans" cxnId="{5553C557-91F4-4C1D-AAB7-B85DFC5E0238}">
      <dgm:prSet/>
      <dgm:spPr/>
      <dgm:t>
        <a:bodyPr/>
        <a:lstStyle/>
        <a:p>
          <a:endParaRPr lang="en-US" noProof="0"/>
        </a:p>
      </dgm:t>
    </dgm:pt>
    <dgm:pt modelId="{1BAED6FF-0B9E-48BD-B921-8B435EE7F455}" type="sibTrans" cxnId="{5553C557-91F4-4C1D-AAB7-B85DFC5E0238}">
      <dgm:prSet/>
      <dgm:spPr/>
      <dgm:t>
        <a:bodyPr/>
        <a:lstStyle/>
        <a:p>
          <a:endParaRPr lang="en-US" noProof="0"/>
        </a:p>
      </dgm:t>
    </dgm:pt>
    <dgm:pt modelId="{714A0B92-3467-46AB-9925-8F420D715EF1}">
      <dgm:prSet phldrT="[Text]" custT="1"/>
      <dgm:spPr/>
      <dgm:t>
        <a:bodyPr/>
        <a:lstStyle/>
        <a:p>
          <a:r>
            <a:rPr lang="en-US" sz="1100" noProof="0" dirty="0" smtClean="0"/>
            <a:t>Asynchronous Clearing of non-volatile memory</a:t>
          </a:r>
          <a:endParaRPr lang="en-US" sz="1100" noProof="0" dirty="0"/>
        </a:p>
      </dgm:t>
    </dgm:pt>
    <dgm:pt modelId="{58E3571D-CD08-4915-B47D-F8482590F8E9}" type="parTrans" cxnId="{63B5F118-67F6-4751-A5D5-9647866C4004}">
      <dgm:prSet/>
      <dgm:spPr/>
      <dgm:t>
        <a:bodyPr/>
        <a:lstStyle/>
        <a:p>
          <a:endParaRPr lang="en-US" noProof="0"/>
        </a:p>
      </dgm:t>
    </dgm:pt>
    <dgm:pt modelId="{7BDA4E21-50F9-4D53-BDC2-F8D113589A00}" type="sibTrans" cxnId="{63B5F118-67F6-4751-A5D5-9647866C4004}">
      <dgm:prSet/>
      <dgm:spPr/>
      <dgm:t>
        <a:bodyPr/>
        <a:lstStyle/>
        <a:p>
          <a:endParaRPr lang="en-US" noProof="0"/>
        </a:p>
      </dgm:t>
    </dgm:pt>
    <dgm:pt modelId="{FA749178-F7AD-4409-BD1A-C60099555A89}">
      <dgm:prSet phldrT="[Text]"/>
      <dgm:spPr/>
      <dgm:t>
        <a:bodyPr/>
        <a:lstStyle/>
        <a:p>
          <a:r>
            <a:rPr lang="en-US" b="1" noProof="0" dirty="0" smtClean="0"/>
            <a:t>Not Finished:</a:t>
          </a:r>
          <a:r>
            <a:rPr lang="en-US" noProof="0" dirty="0" smtClean="0"/>
            <a:t/>
          </a:r>
          <a:br>
            <a:rPr lang="en-US" noProof="0" dirty="0" smtClean="0"/>
          </a:br>
          <a:r>
            <a:rPr lang="en-US" noProof="0" dirty="0" err="1" smtClean="0"/>
            <a:t>Dem_ClearDTC</a:t>
          </a:r>
          <a:r>
            <a:rPr lang="en-US" noProof="0" dirty="0" smtClean="0"/>
            <a:t> returns  DEM_CLEAR_PENDING</a:t>
          </a:r>
          <a:endParaRPr lang="en-US" noProof="0" dirty="0"/>
        </a:p>
      </dgm:t>
    </dgm:pt>
    <dgm:pt modelId="{1C1FB40A-BE95-453A-AF95-226921C6A88B}" type="parTrans" cxnId="{AE27D131-AFEF-4A2B-B340-2D848B99E1E8}">
      <dgm:prSet/>
      <dgm:spPr/>
      <dgm:t>
        <a:bodyPr/>
        <a:lstStyle/>
        <a:p>
          <a:endParaRPr lang="en-US" noProof="0"/>
        </a:p>
      </dgm:t>
    </dgm:pt>
    <dgm:pt modelId="{B36366FB-D772-4B4D-85E1-18EFDC73B0A7}" type="sibTrans" cxnId="{AE27D131-AFEF-4A2B-B340-2D848B99E1E8}">
      <dgm:prSet/>
      <dgm:spPr/>
      <dgm:t>
        <a:bodyPr/>
        <a:lstStyle/>
        <a:p>
          <a:endParaRPr lang="en-US" noProof="0"/>
        </a:p>
      </dgm:t>
    </dgm:pt>
    <dgm:pt modelId="{67B22A0D-B457-4D91-B1F8-6E3F8E1C8353}">
      <dgm:prSet phldrT="[Text]"/>
      <dgm:spPr/>
      <dgm:t>
        <a:bodyPr/>
        <a:lstStyle/>
        <a:p>
          <a:r>
            <a:rPr lang="en-US" b="1" noProof="0" dirty="0" smtClean="0"/>
            <a:t>Finished</a:t>
          </a:r>
          <a:r>
            <a:rPr lang="en-US" noProof="0" dirty="0" smtClean="0"/>
            <a:t/>
          </a:r>
          <a:br>
            <a:rPr lang="en-US" noProof="0" dirty="0" smtClean="0"/>
          </a:br>
          <a:r>
            <a:rPr lang="en-US" noProof="0" dirty="0" err="1" smtClean="0"/>
            <a:t>Dem_ClearDTC</a:t>
          </a:r>
          <a:r>
            <a:rPr lang="en-US" noProof="0" dirty="0" smtClean="0"/>
            <a:t> returns  </a:t>
          </a:r>
          <a:br>
            <a:rPr lang="en-US" noProof="0" dirty="0" smtClean="0"/>
          </a:br>
          <a:r>
            <a:rPr lang="en-US" noProof="0" dirty="0" smtClean="0"/>
            <a:t>DEM_CLEAR_OK </a:t>
          </a:r>
          <a:endParaRPr lang="en-US" noProof="0" dirty="0"/>
        </a:p>
      </dgm:t>
    </dgm:pt>
    <dgm:pt modelId="{0A86E4A8-8700-411A-8F1D-376A016D0019}" type="parTrans" cxnId="{A16838F9-084B-4FE6-BA95-0AE2CC741908}">
      <dgm:prSet/>
      <dgm:spPr/>
      <dgm:t>
        <a:bodyPr/>
        <a:lstStyle/>
        <a:p>
          <a:endParaRPr lang="en-US" noProof="0"/>
        </a:p>
      </dgm:t>
    </dgm:pt>
    <dgm:pt modelId="{A5CDD323-399B-45E5-9062-4F6671483A4E}" type="sibTrans" cxnId="{A16838F9-084B-4FE6-BA95-0AE2CC741908}">
      <dgm:prSet/>
      <dgm:spPr/>
      <dgm:t>
        <a:bodyPr/>
        <a:lstStyle/>
        <a:p>
          <a:endParaRPr lang="en-US" noProof="0"/>
        </a:p>
      </dgm:t>
    </dgm:pt>
    <dgm:pt modelId="{77230534-0C13-4958-96A9-44EC2935DAAA}">
      <dgm:prSet phldrT="[Text]"/>
      <dgm:spPr/>
      <dgm:t>
        <a:bodyPr/>
        <a:lstStyle/>
        <a:p>
          <a:r>
            <a:rPr lang="en-US" b="1" noProof="0" dirty="0" smtClean="0"/>
            <a:t>Finished:</a:t>
          </a:r>
          <a:r>
            <a:rPr lang="en-US" noProof="0" dirty="0" smtClean="0"/>
            <a:t/>
          </a:r>
          <a:br>
            <a:rPr lang="en-US" noProof="0" dirty="0" smtClean="0"/>
          </a:br>
          <a:r>
            <a:rPr lang="en-US" noProof="0" dirty="0" err="1" smtClean="0"/>
            <a:t>Dem_ClearDTC</a:t>
          </a:r>
          <a:r>
            <a:rPr lang="en-US" noProof="0" dirty="0" smtClean="0"/>
            <a:t> returns </a:t>
          </a:r>
          <a:br>
            <a:rPr lang="en-US" noProof="0" dirty="0" smtClean="0"/>
          </a:br>
          <a:r>
            <a:rPr lang="en-US" noProof="0" dirty="0" smtClean="0"/>
            <a:t>DEM_CLEAR_OK </a:t>
          </a:r>
          <a:endParaRPr lang="en-US" noProof="0" dirty="0"/>
        </a:p>
      </dgm:t>
    </dgm:pt>
    <dgm:pt modelId="{95926166-2749-47E5-A33E-E20055E34CFE}" type="parTrans" cxnId="{C3561DD3-4F52-49D0-BD94-D9E7A5AF24AA}">
      <dgm:prSet/>
      <dgm:spPr/>
      <dgm:t>
        <a:bodyPr/>
        <a:lstStyle/>
        <a:p>
          <a:endParaRPr lang="en-US" noProof="0"/>
        </a:p>
      </dgm:t>
    </dgm:pt>
    <dgm:pt modelId="{873CF5B4-C74A-46B2-89C5-E5341BBB74D8}" type="sibTrans" cxnId="{C3561DD3-4F52-49D0-BD94-D9E7A5AF24AA}">
      <dgm:prSet/>
      <dgm:spPr/>
      <dgm:t>
        <a:bodyPr/>
        <a:lstStyle/>
        <a:p>
          <a:endParaRPr lang="en-US" noProof="0"/>
        </a:p>
      </dgm:t>
    </dgm:pt>
    <dgm:pt modelId="{B7D95AF7-5951-496C-9C08-36E18588EA56}" type="pres">
      <dgm:prSet presAssocID="{62E6C888-90C5-40EC-9892-D6A66A3F4C81}" presName="linearFlow" presStyleCnt="0">
        <dgm:presLayoutVars>
          <dgm:dir/>
          <dgm:animLvl val="lvl"/>
          <dgm:resizeHandles val="exact"/>
        </dgm:presLayoutVars>
      </dgm:prSet>
      <dgm:spPr/>
      <dgm:t>
        <a:bodyPr/>
        <a:lstStyle/>
        <a:p>
          <a:endParaRPr lang="de-DE"/>
        </a:p>
      </dgm:t>
    </dgm:pt>
    <dgm:pt modelId="{3018ADBA-920A-4A81-BC84-777896AD9582}" type="pres">
      <dgm:prSet presAssocID="{EA352D72-6E1C-4DA9-A523-F2A7E108DFC3}" presName="composite" presStyleCnt="0"/>
      <dgm:spPr/>
    </dgm:pt>
    <dgm:pt modelId="{62F0DA9C-A7D7-487D-8A57-F18F3966E264}" type="pres">
      <dgm:prSet presAssocID="{EA352D72-6E1C-4DA9-A523-F2A7E108DFC3}" presName="parTx" presStyleLbl="node1" presStyleIdx="0" presStyleCnt="3">
        <dgm:presLayoutVars>
          <dgm:chMax val="0"/>
          <dgm:chPref val="0"/>
          <dgm:bulletEnabled val="1"/>
        </dgm:presLayoutVars>
      </dgm:prSet>
      <dgm:spPr/>
      <dgm:t>
        <a:bodyPr/>
        <a:lstStyle/>
        <a:p>
          <a:endParaRPr lang="de-DE"/>
        </a:p>
      </dgm:t>
    </dgm:pt>
    <dgm:pt modelId="{4E200A6D-6220-42CA-BBC9-7641FA0C3CB6}" type="pres">
      <dgm:prSet presAssocID="{EA352D72-6E1C-4DA9-A523-F2A7E108DFC3}" presName="parSh" presStyleLbl="node1" presStyleIdx="0" presStyleCnt="3"/>
      <dgm:spPr/>
      <dgm:t>
        <a:bodyPr/>
        <a:lstStyle/>
        <a:p>
          <a:endParaRPr lang="de-DE"/>
        </a:p>
      </dgm:t>
    </dgm:pt>
    <dgm:pt modelId="{363E52E4-0377-495B-A2B9-41642C9DD51D}" type="pres">
      <dgm:prSet presAssocID="{EA352D72-6E1C-4DA9-A523-F2A7E108DFC3}" presName="desTx" presStyleLbl="fgAcc1" presStyleIdx="0" presStyleCnt="3">
        <dgm:presLayoutVars>
          <dgm:bulletEnabled val="1"/>
        </dgm:presLayoutVars>
      </dgm:prSet>
      <dgm:spPr/>
      <dgm:t>
        <a:bodyPr/>
        <a:lstStyle/>
        <a:p>
          <a:endParaRPr lang="de-DE"/>
        </a:p>
      </dgm:t>
    </dgm:pt>
    <dgm:pt modelId="{0663AAE3-C622-4AAA-9425-F8EBBAF7ECCC}" type="pres">
      <dgm:prSet presAssocID="{5316F9F6-32E4-4328-A097-1646789117BA}" presName="sibTrans" presStyleLbl="sibTrans2D1" presStyleIdx="0" presStyleCnt="2"/>
      <dgm:spPr/>
      <dgm:t>
        <a:bodyPr/>
        <a:lstStyle/>
        <a:p>
          <a:endParaRPr lang="de-DE"/>
        </a:p>
      </dgm:t>
    </dgm:pt>
    <dgm:pt modelId="{D8CAC03E-6868-45A6-A0DF-B6489462D86D}" type="pres">
      <dgm:prSet presAssocID="{5316F9F6-32E4-4328-A097-1646789117BA}" presName="connTx" presStyleLbl="sibTrans2D1" presStyleIdx="0" presStyleCnt="2"/>
      <dgm:spPr/>
      <dgm:t>
        <a:bodyPr/>
        <a:lstStyle/>
        <a:p>
          <a:endParaRPr lang="de-DE"/>
        </a:p>
      </dgm:t>
    </dgm:pt>
    <dgm:pt modelId="{EB681518-A889-438A-B6D6-C92D66A12939}" type="pres">
      <dgm:prSet presAssocID="{A876B201-82FF-4C32-B7BE-5592F7B26263}" presName="composite" presStyleCnt="0"/>
      <dgm:spPr/>
    </dgm:pt>
    <dgm:pt modelId="{8AA8B6E7-BED1-4E5B-8B51-3655ADEE39F2}" type="pres">
      <dgm:prSet presAssocID="{A876B201-82FF-4C32-B7BE-5592F7B26263}" presName="parTx" presStyleLbl="node1" presStyleIdx="0" presStyleCnt="3">
        <dgm:presLayoutVars>
          <dgm:chMax val="0"/>
          <dgm:chPref val="0"/>
          <dgm:bulletEnabled val="1"/>
        </dgm:presLayoutVars>
      </dgm:prSet>
      <dgm:spPr/>
      <dgm:t>
        <a:bodyPr/>
        <a:lstStyle/>
        <a:p>
          <a:endParaRPr lang="de-DE"/>
        </a:p>
      </dgm:t>
    </dgm:pt>
    <dgm:pt modelId="{CB72D268-7157-4629-A1ED-0F35E0076936}" type="pres">
      <dgm:prSet presAssocID="{A876B201-82FF-4C32-B7BE-5592F7B26263}" presName="parSh" presStyleLbl="node1" presStyleIdx="1" presStyleCnt="3"/>
      <dgm:spPr/>
      <dgm:t>
        <a:bodyPr/>
        <a:lstStyle/>
        <a:p>
          <a:endParaRPr lang="de-DE"/>
        </a:p>
      </dgm:t>
    </dgm:pt>
    <dgm:pt modelId="{3A6EBDD3-3D51-4BBF-B4CC-31FE06E5AE64}" type="pres">
      <dgm:prSet presAssocID="{A876B201-82FF-4C32-B7BE-5592F7B26263}" presName="desTx" presStyleLbl="fgAcc1" presStyleIdx="1" presStyleCnt="3">
        <dgm:presLayoutVars>
          <dgm:bulletEnabled val="1"/>
        </dgm:presLayoutVars>
      </dgm:prSet>
      <dgm:spPr/>
      <dgm:t>
        <a:bodyPr/>
        <a:lstStyle/>
        <a:p>
          <a:endParaRPr lang="de-DE"/>
        </a:p>
      </dgm:t>
    </dgm:pt>
    <dgm:pt modelId="{13A99335-83BA-4760-9993-93C65E9D0C73}" type="pres">
      <dgm:prSet presAssocID="{30C0C879-A454-4458-AE99-EEAC0D020D0F}" presName="sibTrans" presStyleLbl="sibTrans2D1" presStyleIdx="1" presStyleCnt="2"/>
      <dgm:spPr/>
      <dgm:t>
        <a:bodyPr/>
        <a:lstStyle/>
        <a:p>
          <a:endParaRPr lang="de-DE"/>
        </a:p>
      </dgm:t>
    </dgm:pt>
    <dgm:pt modelId="{7CD227CA-F7A2-4196-AD89-5098EED9B733}" type="pres">
      <dgm:prSet presAssocID="{30C0C879-A454-4458-AE99-EEAC0D020D0F}" presName="connTx" presStyleLbl="sibTrans2D1" presStyleIdx="1" presStyleCnt="2"/>
      <dgm:spPr/>
      <dgm:t>
        <a:bodyPr/>
        <a:lstStyle/>
        <a:p>
          <a:endParaRPr lang="de-DE"/>
        </a:p>
      </dgm:t>
    </dgm:pt>
    <dgm:pt modelId="{1F60E76B-020C-4B00-9A41-7038ADC13B96}" type="pres">
      <dgm:prSet presAssocID="{714A0B92-3467-46AB-9925-8F420D715EF1}" presName="composite" presStyleCnt="0"/>
      <dgm:spPr/>
    </dgm:pt>
    <dgm:pt modelId="{8F54A71E-FA95-43D4-A31E-E9948E10F352}" type="pres">
      <dgm:prSet presAssocID="{714A0B92-3467-46AB-9925-8F420D715EF1}" presName="parTx" presStyleLbl="node1" presStyleIdx="1" presStyleCnt="3">
        <dgm:presLayoutVars>
          <dgm:chMax val="0"/>
          <dgm:chPref val="0"/>
          <dgm:bulletEnabled val="1"/>
        </dgm:presLayoutVars>
      </dgm:prSet>
      <dgm:spPr/>
      <dgm:t>
        <a:bodyPr/>
        <a:lstStyle/>
        <a:p>
          <a:endParaRPr lang="de-DE"/>
        </a:p>
      </dgm:t>
    </dgm:pt>
    <dgm:pt modelId="{2D0B5E34-F37F-4106-B85C-971D5A4469EC}" type="pres">
      <dgm:prSet presAssocID="{714A0B92-3467-46AB-9925-8F420D715EF1}" presName="parSh" presStyleLbl="node1" presStyleIdx="2" presStyleCnt="3"/>
      <dgm:spPr/>
      <dgm:t>
        <a:bodyPr/>
        <a:lstStyle/>
        <a:p>
          <a:endParaRPr lang="de-DE"/>
        </a:p>
      </dgm:t>
    </dgm:pt>
    <dgm:pt modelId="{F3C49EEB-5FF4-4CA9-87C1-C80EBC6155E2}" type="pres">
      <dgm:prSet presAssocID="{714A0B92-3467-46AB-9925-8F420D715EF1}" presName="desTx" presStyleLbl="fgAcc1" presStyleIdx="2" presStyleCnt="3">
        <dgm:presLayoutVars>
          <dgm:bulletEnabled val="1"/>
        </dgm:presLayoutVars>
      </dgm:prSet>
      <dgm:spPr/>
      <dgm:t>
        <a:bodyPr/>
        <a:lstStyle/>
        <a:p>
          <a:endParaRPr lang="de-DE"/>
        </a:p>
      </dgm:t>
    </dgm:pt>
  </dgm:ptLst>
  <dgm:cxnLst>
    <dgm:cxn modelId="{3682504A-BBDB-4437-A6E1-F3A1DD5EB769}" type="presOf" srcId="{30C0C879-A454-4458-AE99-EEAC0D020D0F}" destId="{13A99335-83BA-4760-9993-93C65E9D0C73}" srcOrd="0" destOrd="0" presId="urn:microsoft.com/office/officeart/2005/8/layout/process3"/>
    <dgm:cxn modelId="{7EF0731C-7C77-47AE-BB1D-9985A873878F}" type="presOf" srcId="{5316F9F6-32E4-4328-A097-1646789117BA}" destId="{0663AAE3-C622-4AAA-9425-F8EBBAF7ECCC}" srcOrd="0" destOrd="0" presId="urn:microsoft.com/office/officeart/2005/8/layout/process3"/>
    <dgm:cxn modelId="{38559240-F487-4E58-94A7-619ED65AF238}" type="presOf" srcId="{A14087FB-D79B-45B2-9E4A-442B87B437E9}" destId="{3A6EBDD3-3D51-4BBF-B4CC-31FE06E5AE64}" srcOrd="0" destOrd="0" presId="urn:microsoft.com/office/officeart/2005/8/layout/process3"/>
    <dgm:cxn modelId="{94EC3813-E7CD-499B-A73C-1A6D84D8AA82}" type="presOf" srcId="{714A0B92-3467-46AB-9925-8F420D715EF1}" destId="{2D0B5E34-F37F-4106-B85C-971D5A4469EC}" srcOrd="1" destOrd="0" presId="urn:microsoft.com/office/officeart/2005/8/layout/process3"/>
    <dgm:cxn modelId="{C3561DD3-4F52-49D0-BD94-D9E7A5AF24AA}" srcId="{714A0B92-3467-46AB-9925-8F420D715EF1}" destId="{77230534-0C13-4958-96A9-44EC2935DAAA}" srcOrd="1" destOrd="0" parTransId="{95926166-2749-47E5-A33E-E20055E34CFE}" sibTransId="{873CF5B4-C74A-46B2-89C5-E5341BBB74D8}"/>
    <dgm:cxn modelId="{93B7BC11-24D6-4812-9786-4DE8B71EDE47}" type="presOf" srcId="{30C0C879-A454-4458-AE99-EEAC0D020D0F}" destId="{7CD227CA-F7A2-4196-AD89-5098EED9B733}" srcOrd="1" destOrd="0" presId="urn:microsoft.com/office/officeart/2005/8/layout/process3"/>
    <dgm:cxn modelId="{C6E77485-77DE-43F3-A401-C21C05857F28}" type="presOf" srcId="{FA749178-F7AD-4409-BD1A-C60099555A89}" destId="{F3C49EEB-5FF4-4CA9-87C1-C80EBC6155E2}" srcOrd="0" destOrd="0" presId="urn:microsoft.com/office/officeart/2005/8/layout/process3"/>
    <dgm:cxn modelId="{E69CD064-28C1-42F2-BEE4-56DE1CCB5041}" type="presOf" srcId="{5D365201-95D7-4D6B-83FE-A6DE17970B27}" destId="{363E52E4-0377-495B-A2B9-41642C9DD51D}" srcOrd="0" destOrd="0" presId="urn:microsoft.com/office/officeart/2005/8/layout/process3"/>
    <dgm:cxn modelId="{1C817FED-4628-4897-920C-B053B0011116}" type="presOf" srcId="{5316F9F6-32E4-4328-A097-1646789117BA}" destId="{D8CAC03E-6868-45A6-A0DF-B6489462D86D}" srcOrd="1" destOrd="0" presId="urn:microsoft.com/office/officeart/2005/8/layout/process3"/>
    <dgm:cxn modelId="{7FF4D811-4E84-4662-8905-3DF24F61376B}" type="presOf" srcId="{EA352D72-6E1C-4DA9-A523-F2A7E108DFC3}" destId="{4E200A6D-6220-42CA-BBC9-7641FA0C3CB6}" srcOrd="1" destOrd="0" presId="urn:microsoft.com/office/officeart/2005/8/layout/process3"/>
    <dgm:cxn modelId="{FED126AC-A96A-4E10-AFF5-D40DA424B101}" type="presOf" srcId="{A876B201-82FF-4C32-B7BE-5592F7B26263}" destId="{8AA8B6E7-BED1-4E5B-8B51-3655ADEE39F2}" srcOrd="0" destOrd="0" presId="urn:microsoft.com/office/officeart/2005/8/layout/process3"/>
    <dgm:cxn modelId="{1DF779C7-98B4-4F32-ADAB-CF132EAB3957}" type="presOf" srcId="{A876B201-82FF-4C32-B7BE-5592F7B26263}" destId="{CB72D268-7157-4629-A1ED-0F35E0076936}" srcOrd="1" destOrd="0" presId="urn:microsoft.com/office/officeart/2005/8/layout/process3"/>
    <dgm:cxn modelId="{AE27D131-AFEF-4A2B-B340-2D848B99E1E8}" srcId="{714A0B92-3467-46AB-9925-8F420D715EF1}" destId="{FA749178-F7AD-4409-BD1A-C60099555A89}" srcOrd="0" destOrd="0" parTransId="{1C1FB40A-BE95-453A-AF95-226921C6A88B}" sibTransId="{B36366FB-D772-4B4D-85E1-18EFDC73B0A7}"/>
    <dgm:cxn modelId="{3F844DA1-6E17-4E04-B85D-61FB06C330FD}" type="presOf" srcId="{EA352D72-6E1C-4DA9-A523-F2A7E108DFC3}" destId="{62F0DA9C-A7D7-487D-8A57-F18F3966E264}" srcOrd="0" destOrd="0" presId="urn:microsoft.com/office/officeart/2005/8/layout/process3"/>
    <dgm:cxn modelId="{73CF5753-E0BA-491A-A58D-B92A1BBA3B5D}" type="presOf" srcId="{714A0B92-3467-46AB-9925-8F420D715EF1}" destId="{8F54A71E-FA95-43D4-A31E-E9948E10F352}" srcOrd="0" destOrd="0" presId="urn:microsoft.com/office/officeart/2005/8/layout/process3"/>
    <dgm:cxn modelId="{7CB592F8-1B35-4C9C-8883-D180E776A327}" type="presOf" srcId="{77230534-0C13-4958-96A9-44EC2935DAAA}" destId="{F3C49EEB-5FF4-4CA9-87C1-C80EBC6155E2}" srcOrd="0" destOrd="1" presId="urn:microsoft.com/office/officeart/2005/8/layout/process3"/>
    <dgm:cxn modelId="{63B5F118-67F6-4751-A5D5-9647866C4004}" srcId="{62E6C888-90C5-40EC-9892-D6A66A3F4C81}" destId="{714A0B92-3467-46AB-9925-8F420D715EF1}" srcOrd="2" destOrd="0" parTransId="{58E3571D-CD08-4915-B47D-F8482590F8E9}" sibTransId="{7BDA4E21-50F9-4D53-BDC2-F8D113589A00}"/>
    <dgm:cxn modelId="{5553C557-91F4-4C1D-AAB7-B85DFC5E0238}" srcId="{A876B201-82FF-4C32-B7BE-5592F7B26263}" destId="{A14087FB-D79B-45B2-9E4A-442B87B437E9}" srcOrd="0" destOrd="0" parTransId="{710B383F-A8FE-478B-8732-E8A7B55FE7C5}" sibTransId="{1BAED6FF-0B9E-48BD-B921-8B435EE7F455}"/>
    <dgm:cxn modelId="{A152AF62-6591-4B2B-8A70-A3D14E7DC08A}" type="presOf" srcId="{62E6C888-90C5-40EC-9892-D6A66A3F4C81}" destId="{B7D95AF7-5951-496C-9C08-36E18588EA56}" srcOrd="0" destOrd="0" presId="urn:microsoft.com/office/officeart/2005/8/layout/process3"/>
    <dgm:cxn modelId="{55EC9877-88C6-40C6-9B83-663D6A3CB863}" srcId="{62E6C888-90C5-40EC-9892-D6A66A3F4C81}" destId="{A876B201-82FF-4C32-B7BE-5592F7B26263}" srcOrd="1" destOrd="0" parTransId="{0F00B3C7-17AB-4572-8C41-4323BDB2F810}" sibTransId="{30C0C879-A454-4458-AE99-EEAC0D020D0F}"/>
    <dgm:cxn modelId="{A16838F9-084B-4FE6-BA95-0AE2CC741908}" srcId="{A876B201-82FF-4C32-B7BE-5592F7B26263}" destId="{67B22A0D-B457-4D91-B1F8-6E3F8E1C8353}" srcOrd="1" destOrd="0" parTransId="{0A86E4A8-8700-411A-8F1D-376A016D0019}" sibTransId="{A5CDD323-399B-45E5-9062-4F6671483A4E}"/>
    <dgm:cxn modelId="{B29FB114-E218-4453-AFF3-64B81306DF27}" srcId="{EA352D72-6E1C-4DA9-A523-F2A7E108DFC3}" destId="{5D365201-95D7-4D6B-83FE-A6DE17970B27}" srcOrd="0" destOrd="0" parTransId="{46F0076F-5EEC-4A81-8B28-ED89794C19DB}" sibTransId="{B0C73A31-E46C-45CA-B665-76658B4F0690}"/>
    <dgm:cxn modelId="{0F77F584-87EA-4452-8F86-078B57F10C33}" srcId="{62E6C888-90C5-40EC-9892-D6A66A3F4C81}" destId="{EA352D72-6E1C-4DA9-A523-F2A7E108DFC3}" srcOrd="0" destOrd="0" parTransId="{22609666-B845-4C37-A7F8-EB869ACE6DD5}" sibTransId="{5316F9F6-32E4-4328-A097-1646789117BA}"/>
    <dgm:cxn modelId="{ED9FEE0E-A58F-4185-8847-7318A70A63B6}" type="presOf" srcId="{67B22A0D-B457-4D91-B1F8-6E3F8E1C8353}" destId="{3A6EBDD3-3D51-4BBF-B4CC-31FE06E5AE64}" srcOrd="0" destOrd="1" presId="urn:microsoft.com/office/officeart/2005/8/layout/process3"/>
    <dgm:cxn modelId="{1CE59B67-40BA-43F1-BD13-78D4BC426208}" type="presParOf" srcId="{B7D95AF7-5951-496C-9C08-36E18588EA56}" destId="{3018ADBA-920A-4A81-BC84-777896AD9582}" srcOrd="0" destOrd="0" presId="urn:microsoft.com/office/officeart/2005/8/layout/process3"/>
    <dgm:cxn modelId="{B09875E6-36B1-41AB-A987-B603B3313162}" type="presParOf" srcId="{3018ADBA-920A-4A81-BC84-777896AD9582}" destId="{62F0DA9C-A7D7-487D-8A57-F18F3966E264}" srcOrd="0" destOrd="0" presId="urn:microsoft.com/office/officeart/2005/8/layout/process3"/>
    <dgm:cxn modelId="{CFF51D01-7DA8-4501-925E-67A6D8334049}" type="presParOf" srcId="{3018ADBA-920A-4A81-BC84-777896AD9582}" destId="{4E200A6D-6220-42CA-BBC9-7641FA0C3CB6}" srcOrd="1" destOrd="0" presId="urn:microsoft.com/office/officeart/2005/8/layout/process3"/>
    <dgm:cxn modelId="{750C2D7F-3CBC-43AE-92C5-1298DC972C85}" type="presParOf" srcId="{3018ADBA-920A-4A81-BC84-777896AD9582}" destId="{363E52E4-0377-495B-A2B9-41642C9DD51D}" srcOrd="2" destOrd="0" presId="urn:microsoft.com/office/officeart/2005/8/layout/process3"/>
    <dgm:cxn modelId="{2E773091-A6E9-4349-9315-5DF36885DC0B}" type="presParOf" srcId="{B7D95AF7-5951-496C-9C08-36E18588EA56}" destId="{0663AAE3-C622-4AAA-9425-F8EBBAF7ECCC}" srcOrd="1" destOrd="0" presId="urn:microsoft.com/office/officeart/2005/8/layout/process3"/>
    <dgm:cxn modelId="{CB38E082-A5A1-4B98-BF39-72A33FCCF5DE}" type="presParOf" srcId="{0663AAE3-C622-4AAA-9425-F8EBBAF7ECCC}" destId="{D8CAC03E-6868-45A6-A0DF-B6489462D86D}" srcOrd="0" destOrd="0" presId="urn:microsoft.com/office/officeart/2005/8/layout/process3"/>
    <dgm:cxn modelId="{3D91B78D-5606-4144-ADA5-3517BDB4B7E0}" type="presParOf" srcId="{B7D95AF7-5951-496C-9C08-36E18588EA56}" destId="{EB681518-A889-438A-B6D6-C92D66A12939}" srcOrd="2" destOrd="0" presId="urn:microsoft.com/office/officeart/2005/8/layout/process3"/>
    <dgm:cxn modelId="{205CE5A1-D378-4A57-8ADC-89123FF3AC45}" type="presParOf" srcId="{EB681518-A889-438A-B6D6-C92D66A12939}" destId="{8AA8B6E7-BED1-4E5B-8B51-3655ADEE39F2}" srcOrd="0" destOrd="0" presId="urn:microsoft.com/office/officeart/2005/8/layout/process3"/>
    <dgm:cxn modelId="{04EF13BC-1D31-4919-9CB4-1438C0D392C3}" type="presParOf" srcId="{EB681518-A889-438A-B6D6-C92D66A12939}" destId="{CB72D268-7157-4629-A1ED-0F35E0076936}" srcOrd="1" destOrd="0" presId="urn:microsoft.com/office/officeart/2005/8/layout/process3"/>
    <dgm:cxn modelId="{037733F6-0751-475C-A759-CC0599C1199F}" type="presParOf" srcId="{EB681518-A889-438A-B6D6-C92D66A12939}" destId="{3A6EBDD3-3D51-4BBF-B4CC-31FE06E5AE64}" srcOrd="2" destOrd="0" presId="urn:microsoft.com/office/officeart/2005/8/layout/process3"/>
    <dgm:cxn modelId="{1869A9FE-4E8E-4124-A8F2-A188CE96B741}" type="presParOf" srcId="{B7D95AF7-5951-496C-9C08-36E18588EA56}" destId="{13A99335-83BA-4760-9993-93C65E9D0C73}" srcOrd="3" destOrd="0" presId="urn:microsoft.com/office/officeart/2005/8/layout/process3"/>
    <dgm:cxn modelId="{C0CD8740-EB97-4EF0-ACD1-CCDD4335195F}" type="presParOf" srcId="{13A99335-83BA-4760-9993-93C65E9D0C73}" destId="{7CD227CA-F7A2-4196-AD89-5098EED9B733}" srcOrd="0" destOrd="0" presId="urn:microsoft.com/office/officeart/2005/8/layout/process3"/>
    <dgm:cxn modelId="{A880375B-DCC2-4DF7-9377-4FBB486DC38C}" type="presParOf" srcId="{B7D95AF7-5951-496C-9C08-36E18588EA56}" destId="{1F60E76B-020C-4B00-9A41-7038ADC13B96}" srcOrd="4" destOrd="0" presId="urn:microsoft.com/office/officeart/2005/8/layout/process3"/>
    <dgm:cxn modelId="{A046E346-A35A-4CE5-8FCC-C627E23A32B7}" type="presParOf" srcId="{1F60E76B-020C-4B00-9A41-7038ADC13B96}" destId="{8F54A71E-FA95-43D4-A31E-E9948E10F352}" srcOrd="0" destOrd="0" presId="urn:microsoft.com/office/officeart/2005/8/layout/process3"/>
    <dgm:cxn modelId="{21B4531D-3A56-415F-A798-ED37695AA548}" type="presParOf" srcId="{1F60E76B-020C-4B00-9A41-7038ADC13B96}" destId="{2D0B5E34-F37F-4106-B85C-971D5A4469EC}" srcOrd="1" destOrd="0" presId="urn:microsoft.com/office/officeart/2005/8/layout/process3"/>
    <dgm:cxn modelId="{763BEB03-F128-40D3-A23D-87EFEAE535A0}" type="presParOf" srcId="{1F60E76B-020C-4B00-9A41-7038ADC13B96}" destId="{F3C49EEB-5FF4-4CA9-87C1-C80EBC6155E2}" srcOrd="2" destOrd="0" presId="urn:microsoft.com/office/officeart/2005/8/layout/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CA4BF5-D90F-41D9-A66D-6EA2BC0FF18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51089E69-9077-4F6D-9D2C-7A0FAE823202}">
      <dgm:prSet phldrT="[Text]"/>
      <dgm:spPr/>
      <dgm:t>
        <a:bodyPr/>
        <a:lstStyle/>
        <a:p>
          <a:r>
            <a:rPr lang="en-US" noProof="0" dirty="0" err="1" smtClean="0"/>
            <a:t>Dem_SetDtcFilter</a:t>
          </a:r>
          <a:endParaRPr lang="en-US" noProof="0" dirty="0" smtClean="0"/>
        </a:p>
      </dgm:t>
    </dgm:pt>
    <dgm:pt modelId="{CBFBFFC2-2B33-447F-9F44-97089D763EAD}" type="parTrans" cxnId="{6CAC5771-5340-4C9C-A0AB-CEBAB6CA39B4}">
      <dgm:prSet/>
      <dgm:spPr/>
      <dgm:t>
        <a:bodyPr/>
        <a:lstStyle/>
        <a:p>
          <a:endParaRPr lang="en-US" noProof="0"/>
        </a:p>
      </dgm:t>
    </dgm:pt>
    <dgm:pt modelId="{8B578EC0-2F50-427A-9649-AB6ADACBEE00}" type="sibTrans" cxnId="{6CAC5771-5340-4C9C-A0AB-CEBAB6CA39B4}">
      <dgm:prSet/>
      <dgm:spPr/>
      <dgm:t>
        <a:bodyPr/>
        <a:lstStyle/>
        <a:p>
          <a:endParaRPr lang="en-US" noProof="0"/>
        </a:p>
      </dgm:t>
    </dgm:pt>
    <dgm:pt modelId="{3B8B9E87-97B6-4EFD-8C3F-6130072D7060}">
      <dgm:prSet phldrT="[Text]"/>
      <dgm:spPr/>
      <dgm:t>
        <a:bodyPr/>
        <a:lstStyle/>
        <a:p>
          <a:r>
            <a:rPr lang="en-US" noProof="0" dirty="0" err="1" smtClean="0"/>
            <a:t>Dem_MainFunction</a:t>
          </a:r>
          <a:endParaRPr lang="en-US" noProof="0" dirty="0"/>
        </a:p>
      </dgm:t>
    </dgm:pt>
    <dgm:pt modelId="{5CEB1D8C-AEEA-4A97-A6F6-5274A884D57E}" type="parTrans" cxnId="{778D0DB0-6777-4C19-A896-5A1B5D2DF149}">
      <dgm:prSet/>
      <dgm:spPr/>
      <dgm:t>
        <a:bodyPr/>
        <a:lstStyle/>
        <a:p>
          <a:endParaRPr lang="en-US" noProof="0"/>
        </a:p>
      </dgm:t>
    </dgm:pt>
    <dgm:pt modelId="{777C5C18-CF6C-47A6-8EFB-0B7F8A6988DA}" type="sibTrans" cxnId="{778D0DB0-6777-4C19-A896-5A1B5D2DF149}">
      <dgm:prSet/>
      <dgm:spPr/>
      <dgm:t>
        <a:bodyPr/>
        <a:lstStyle/>
        <a:p>
          <a:endParaRPr lang="en-US" noProof="0"/>
        </a:p>
      </dgm:t>
    </dgm:pt>
    <dgm:pt modelId="{2F2DF412-5FF8-449D-B9DF-9E204C3823E5}">
      <dgm:prSet phldrT="[Text]"/>
      <dgm:spPr/>
      <dgm:t>
        <a:bodyPr/>
        <a:lstStyle/>
        <a:p>
          <a:r>
            <a:rPr lang="en-US" noProof="0" dirty="0" err="1" smtClean="0"/>
            <a:t>Dem_GetNextFilteredDTC</a:t>
          </a:r>
          <a:endParaRPr lang="en-US" noProof="0" dirty="0"/>
        </a:p>
      </dgm:t>
    </dgm:pt>
    <dgm:pt modelId="{F4102F55-2964-48DE-AE78-D0185916BC78}" type="parTrans" cxnId="{4083BAC7-21F1-4C50-A989-708831446788}">
      <dgm:prSet/>
      <dgm:spPr/>
      <dgm:t>
        <a:bodyPr/>
        <a:lstStyle/>
        <a:p>
          <a:endParaRPr lang="en-US" noProof="0"/>
        </a:p>
      </dgm:t>
    </dgm:pt>
    <dgm:pt modelId="{510BF9F4-56A8-487D-A491-0C1C1E4969B5}" type="sibTrans" cxnId="{4083BAC7-21F1-4C50-A989-708831446788}">
      <dgm:prSet/>
      <dgm:spPr/>
      <dgm:t>
        <a:bodyPr/>
        <a:lstStyle/>
        <a:p>
          <a:endParaRPr lang="en-US" noProof="0"/>
        </a:p>
      </dgm:t>
    </dgm:pt>
    <dgm:pt modelId="{20705695-C05C-415F-AF23-A0B23450942A}">
      <dgm:prSet phldrT="[Text]"/>
      <dgm:spPr/>
      <dgm:t>
        <a:bodyPr/>
        <a:lstStyle/>
        <a:p>
          <a:r>
            <a:rPr lang="en-US" noProof="0" dirty="0" smtClean="0"/>
            <a:t>Retrieving filtered DTC matching the filter criteria with return status</a:t>
          </a:r>
          <a:br>
            <a:rPr lang="en-US" noProof="0" dirty="0" smtClean="0"/>
          </a:br>
          <a:r>
            <a:rPr lang="en-US" noProof="0" dirty="0" smtClean="0"/>
            <a:t>FILTERED_OK</a:t>
          </a:r>
          <a:endParaRPr lang="en-US" noProof="0" dirty="0"/>
        </a:p>
      </dgm:t>
    </dgm:pt>
    <dgm:pt modelId="{ED7C83E2-2EA7-4F1D-A6E9-0385A7B3F42F}" type="parTrans" cxnId="{70574E92-C82A-423E-B37A-357FF99117D1}">
      <dgm:prSet/>
      <dgm:spPr/>
      <dgm:t>
        <a:bodyPr/>
        <a:lstStyle/>
        <a:p>
          <a:endParaRPr lang="de-DE"/>
        </a:p>
      </dgm:t>
    </dgm:pt>
    <dgm:pt modelId="{A4652A26-7128-4122-B3F3-D7A628A50C67}" type="sibTrans" cxnId="{70574E92-C82A-423E-B37A-357FF99117D1}">
      <dgm:prSet/>
      <dgm:spPr/>
      <dgm:t>
        <a:bodyPr/>
        <a:lstStyle/>
        <a:p>
          <a:endParaRPr lang="de-DE"/>
        </a:p>
      </dgm:t>
    </dgm:pt>
    <dgm:pt modelId="{76BB3C01-6E85-4B8C-AEEB-F2F38E48FEF4}">
      <dgm:prSet phldrT="[Text]"/>
      <dgm:spPr/>
      <dgm:t>
        <a:bodyPr/>
        <a:lstStyle/>
        <a:p>
          <a:r>
            <a:rPr lang="en-US" noProof="0" dirty="0" smtClean="0"/>
            <a:t>Finalizing of DTC filtering with return status FILTERED_NO_MATCHING_DTC</a:t>
          </a:r>
          <a:endParaRPr lang="en-US" noProof="0" dirty="0"/>
        </a:p>
      </dgm:t>
    </dgm:pt>
    <dgm:pt modelId="{C8EEB2AB-837C-4F14-A583-9C2417286E7B}" type="parTrans" cxnId="{850E7C90-0755-418B-BC66-34C81F4FB89B}">
      <dgm:prSet/>
      <dgm:spPr/>
      <dgm:t>
        <a:bodyPr/>
        <a:lstStyle/>
        <a:p>
          <a:endParaRPr lang="de-DE"/>
        </a:p>
      </dgm:t>
    </dgm:pt>
    <dgm:pt modelId="{ADC707EF-62C9-4DC2-811E-942A5CB5AA71}" type="sibTrans" cxnId="{850E7C90-0755-418B-BC66-34C81F4FB89B}">
      <dgm:prSet/>
      <dgm:spPr/>
      <dgm:t>
        <a:bodyPr/>
        <a:lstStyle/>
        <a:p>
          <a:endParaRPr lang="de-DE"/>
        </a:p>
      </dgm:t>
    </dgm:pt>
    <dgm:pt modelId="{B6A4B09D-088E-4A69-AD70-1F6FA5411DF5}">
      <dgm:prSet phldrT="[Text]"/>
      <dgm:spPr/>
      <dgm:t>
        <a:bodyPr/>
        <a:lstStyle/>
        <a:p>
          <a:r>
            <a:rPr lang="en-US" noProof="0" dirty="0" smtClean="0"/>
            <a:t>Starts Filter Process in cyclic Main-Function</a:t>
          </a:r>
          <a:br>
            <a:rPr lang="en-US" noProof="0" dirty="0" smtClean="0"/>
          </a:br>
          <a:r>
            <a:rPr lang="en-US" noProof="0" dirty="0" smtClean="0"/>
            <a:t>Reason: Data-Consistency and Load-Balancing</a:t>
          </a:r>
          <a:endParaRPr lang="en-US" noProof="0" dirty="0"/>
        </a:p>
      </dgm:t>
    </dgm:pt>
    <dgm:pt modelId="{FF57EB66-68D5-48D8-82A6-420B71609016}" type="parTrans" cxnId="{BFE60707-31FB-40B8-AB4E-8A568098A412}">
      <dgm:prSet/>
      <dgm:spPr/>
      <dgm:t>
        <a:bodyPr/>
        <a:lstStyle/>
        <a:p>
          <a:endParaRPr lang="de-DE"/>
        </a:p>
      </dgm:t>
    </dgm:pt>
    <dgm:pt modelId="{C7C38754-ED1B-456E-93EE-10CAB92E7CD2}" type="sibTrans" cxnId="{BFE60707-31FB-40B8-AB4E-8A568098A412}">
      <dgm:prSet/>
      <dgm:spPr/>
      <dgm:t>
        <a:bodyPr/>
        <a:lstStyle/>
        <a:p>
          <a:endParaRPr lang="de-DE"/>
        </a:p>
      </dgm:t>
    </dgm:pt>
    <dgm:pt modelId="{5EB6758A-68FC-431D-92AF-3B7647D94779}">
      <dgm:prSet phldrT="[Text]"/>
      <dgm:spPr/>
      <dgm:t>
        <a:bodyPr/>
        <a:lstStyle/>
        <a:p>
          <a:r>
            <a:rPr lang="en-US" noProof="0" dirty="0" smtClean="0"/>
            <a:t>Sets DTC Filter Parameter</a:t>
          </a:r>
          <a:endParaRPr lang="en-US" noProof="0" dirty="0"/>
        </a:p>
      </dgm:t>
    </dgm:pt>
    <dgm:pt modelId="{8D11899D-D6EB-46BC-8FBA-5396EAEFBB57}" type="parTrans" cxnId="{75289DB7-1FBB-49B1-84CB-872560DABEBA}">
      <dgm:prSet/>
      <dgm:spPr/>
      <dgm:t>
        <a:bodyPr/>
        <a:lstStyle/>
        <a:p>
          <a:endParaRPr lang="de-DE"/>
        </a:p>
      </dgm:t>
    </dgm:pt>
    <dgm:pt modelId="{55829884-875B-4DF1-937F-2E372DC64AB9}" type="sibTrans" cxnId="{75289DB7-1FBB-49B1-84CB-872560DABEBA}">
      <dgm:prSet/>
      <dgm:spPr/>
      <dgm:t>
        <a:bodyPr/>
        <a:lstStyle/>
        <a:p>
          <a:endParaRPr lang="de-DE"/>
        </a:p>
      </dgm:t>
    </dgm:pt>
    <dgm:pt modelId="{F812F890-D7E9-41A1-87FD-1A14591EB7A7}">
      <dgm:prSet phldrT="[Text]"/>
      <dgm:spPr/>
      <dgm:t>
        <a:bodyPr/>
        <a:lstStyle/>
        <a:p>
          <a:r>
            <a:rPr lang="en-US" noProof="0" dirty="0" smtClean="0"/>
            <a:t>Cyclic processing and filtering of DTCs matching the filter criteria</a:t>
          </a:r>
          <a:endParaRPr lang="en-US" noProof="0" dirty="0"/>
        </a:p>
      </dgm:t>
    </dgm:pt>
    <dgm:pt modelId="{F9327E08-B1E7-41E5-B3A0-0426FDBFDF2A}" type="parTrans" cxnId="{D1AF5887-0A05-4931-9B96-D356F7A31B2C}">
      <dgm:prSet/>
      <dgm:spPr/>
      <dgm:t>
        <a:bodyPr/>
        <a:lstStyle/>
        <a:p>
          <a:endParaRPr lang="de-DE"/>
        </a:p>
      </dgm:t>
    </dgm:pt>
    <dgm:pt modelId="{1E8FB156-7D26-4C92-B94E-4A9FB359500C}" type="sibTrans" cxnId="{D1AF5887-0A05-4931-9B96-D356F7A31B2C}">
      <dgm:prSet/>
      <dgm:spPr/>
      <dgm:t>
        <a:bodyPr/>
        <a:lstStyle/>
        <a:p>
          <a:endParaRPr lang="de-DE"/>
        </a:p>
      </dgm:t>
    </dgm:pt>
    <dgm:pt modelId="{D7B61FF3-D823-4BAD-9BD1-7CD6F6722C64}">
      <dgm:prSet phldrT="[Text]"/>
      <dgm:spPr/>
      <dgm:t>
        <a:bodyPr/>
        <a:lstStyle/>
        <a:p>
          <a:r>
            <a:rPr lang="en-US" noProof="0" dirty="0" smtClean="0"/>
            <a:t>Synchronizing to available Main-Function-Results with return status FILTERED_PENDING</a:t>
          </a:r>
          <a:endParaRPr lang="en-US" noProof="0" dirty="0"/>
        </a:p>
      </dgm:t>
    </dgm:pt>
    <dgm:pt modelId="{03D4160B-A6DC-4F87-8479-591486544423}" type="parTrans" cxnId="{63193348-3925-4395-BA36-580E1288FB51}">
      <dgm:prSet/>
      <dgm:spPr/>
      <dgm:t>
        <a:bodyPr/>
        <a:lstStyle/>
        <a:p>
          <a:endParaRPr lang="de-DE"/>
        </a:p>
      </dgm:t>
    </dgm:pt>
    <dgm:pt modelId="{19367BB3-5F3E-49B2-839C-D46AC5A284C1}" type="sibTrans" cxnId="{63193348-3925-4395-BA36-580E1288FB51}">
      <dgm:prSet/>
      <dgm:spPr/>
      <dgm:t>
        <a:bodyPr/>
        <a:lstStyle/>
        <a:p>
          <a:endParaRPr lang="de-DE"/>
        </a:p>
      </dgm:t>
    </dgm:pt>
    <dgm:pt modelId="{C4B09B46-C703-431A-ABED-AD59B62EE650}">
      <dgm:prSet phldrT="[Text]"/>
      <dgm:spPr/>
      <dgm:t>
        <a:bodyPr/>
        <a:lstStyle/>
        <a:p>
          <a:endParaRPr lang="en-US" noProof="0" dirty="0"/>
        </a:p>
      </dgm:t>
    </dgm:pt>
    <dgm:pt modelId="{C009A7C4-3EE8-4968-A3D1-7D2EE9F00D03}" type="parTrans" cxnId="{CDDBB617-E5B9-4268-A461-18A8F30CF192}">
      <dgm:prSet/>
      <dgm:spPr/>
      <dgm:t>
        <a:bodyPr/>
        <a:lstStyle/>
        <a:p>
          <a:endParaRPr lang="de-DE"/>
        </a:p>
      </dgm:t>
    </dgm:pt>
    <dgm:pt modelId="{A85DA15E-6974-402F-BEC3-E6C27BA7A053}" type="sibTrans" cxnId="{CDDBB617-E5B9-4268-A461-18A8F30CF192}">
      <dgm:prSet/>
      <dgm:spPr/>
      <dgm:t>
        <a:bodyPr/>
        <a:lstStyle/>
        <a:p>
          <a:endParaRPr lang="de-DE"/>
        </a:p>
      </dgm:t>
    </dgm:pt>
    <dgm:pt modelId="{020BB145-511B-4622-A24B-7B0F97CA1B5E}">
      <dgm:prSet phldrT="[Text]"/>
      <dgm:spPr/>
      <dgm:t>
        <a:bodyPr/>
        <a:lstStyle/>
        <a:p>
          <a:r>
            <a:rPr lang="en-US" noProof="0" dirty="0" smtClean="0"/>
            <a:t>Process a limited number of Events per </a:t>
          </a:r>
          <a:r>
            <a:rPr lang="en-US" noProof="0" dirty="0" smtClean="0"/>
            <a:t>Cycle</a:t>
          </a:r>
          <a:br>
            <a:rPr lang="en-US" noProof="0" dirty="0" smtClean="0"/>
          </a:br>
          <a:r>
            <a:rPr lang="en-US" noProof="0" dirty="0" smtClean="0"/>
            <a:t> </a:t>
          </a:r>
          <a:r>
            <a:rPr lang="en-US" noProof="0" dirty="0" smtClean="0">
              <a:sym typeface="Wingdings" pitchFamily="2" charset="2"/>
            </a:rPr>
            <a:t></a:t>
          </a:r>
          <a:r>
            <a:rPr lang="de-DE" noProof="0" dirty="0" err="1" smtClean="0">
              <a:sym typeface="Wingdings" pitchFamily="2" charset="2"/>
            </a:rPr>
            <a:t>demRbDtcFilterNumberOfEventsPerCycle</a:t>
          </a:r>
          <a:endParaRPr lang="en-US" noProof="0" dirty="0"/>
        </a:p>
      </dgm:t>
    </dgm:pt>
    <dgm:pt modelId="{F8E80419-EB41-495E-810D-E3ABCA637E40}" type="parTrans" cxnId="{E19F37CC-F0B2-4B22-A3F0-2FA673310692}">
      <dgm:prSet/>
      <dgm:spPr/>
      <dgm:t>
        <a:bodyPr/>
        <a:lstStyle/>
        <a:p>
          <a:endParaRPr lang="de-DE"/>
        </a:p>
      </dgm:t>
    </dgm:pt>
    <dgm:pt modelId="{D509171C-C976-4FEB-A79C-930F106ED8DC}" type="sibTrans" cxnId="{E19F37CC-F0B2-4B22-A3F0-2FA673310692}">
      <dgm:prSet/>
      <dgm:spPr/>
      <dgm:t>
        <a:bodyPr/>
        <a:lstStyle/>
        <a:p>
          <a:endParaRPr lang="de-DE"/>
        </a:p>
      </dgm:t>
    </dgm:pt>
    <dgm:pt modelId="{57085ED9-8AC4-4A8D-83FF-5B3B2F42277B}" type="pres">
      <dgm:prSet presAssocID="{8FCA4BF5-D90F-41D9-A66D-6EA2BC0FF188}" presName="Name0" presStyleCnt="0">
        <dgm:presLayoutVars>
          <dgm:dir/>
          <dgm:animLvl val="lvl"/>
          <dgm:resizeHandles val="exact"/>
        </dgm:presLayoutVars>
      </dgm:prSet>
      <dgm:spPr/>
      <dgm:t>
        <a:bodyPr/>
        <a:lstStyle/>
        <a:p>
          <a:endParaRPr lang="de-DE"/>
        </a:p>
      </dgm:t>
    </dgm:pt>
    <dgm:pt modelId="{915259AC-CF62-46F5-9DBC-556958461528}" type="pres">
      <dgm:prSet presAssocID="{8FCA4BF5-D90F-41D9-A66D-6EA2BC0FF188}" presName="tSp" presStyleCnt="0"/>
      <dgm:spPr/>
      <dgm:t>
        <a:bodyPr/>
        <a:lstStyle/>
        <a:p>
          <a:endParaRPr lang="de-DE"/>
        </a:p>
      </dgm:t>
    </dgm:pt>
    <dgm:pt modelId="{5B76ADDF-51DD-4C77-BDF4-9EF423272AE9}" type="pres">
      <dgm:prSet presAssocID="{8FCA4BF5-D90F-41D9-A66D-6EA2BC0FF188}" presName="bSp" presStyleCnt="0"/>
      <dgm:spPr/>
      <dgm:t>
        <a:bodyPr/>
        <a:lstStyle/>
        <a:p>
          <a:endParaRPr lang="de-DE"/>
        </a:p>
      </dgm:t>
    </dgm:pt>
    <dgm:pt modelId="{0592BBEB-2687-4BFC-82F1-AFA2009C14DE}" type="pres">
      <dgm:prSet presAssocID="{8FCA4BF5-D90F-41D9-A66D-6EA2BC0FF188}" presName="process" presStyleCnt="0"/>
      <dgm:spPr/>
      <dgm:t>
        <a:bodyPr/>
        <a:lstStyle/>
        <a:p>
          <a:endParaRPr lang="de-DE"/>
        </a:p>
      </dgm:t>
    </dgm:pt>
    <dgm:pt modelId="{BA8FEB1E-10C9-4386-87E3-18CA7F7197EC}" type="pres">
      <dgm:prSet presAssocID="{51089E69-9077-4F6D-9D2C-7A0FAE823202}" presName="composite1" presStyleCnt="0"/>
      <dgm:spPr/>
      <dgm:t>
        <a:bodyPr/>
        <a:lstStyle/>
        <a:p>
          <a:endParaRPr lang="de-DE"/>
        </a:p>
      </dgm:t>
    </dgm:pt>
    <dgm:pt modelId="{919B7E83-49C2-4A0C-91CC-385AF6A9BB0A}" type="pres">
      <dgm:prSet presAssocID="{51089E69-9077-4F6D-9D2C-7A0FAE823202}" presName="dummyNode1" presStyleLbl="node1" presStyleIdx="0" presStyleCnt="3"/>
      <dgm:spPr/>
      <dgm:t>
        <a:bodyPr/>
        <a:lstStyle/>
        <a:p>
          <a:endParaRPr lang="de-DE"/>
        </a:p>
      </dgm:t>
    </dgm:pt>
    <dgm:pt modelId="{9A23E6B5-EFEE-430E-87D6-93F5C6259118}" type="pres">
      <dgm:prSet presAssocID="{51089E69-9077-4F6D-9D2C-7A0FAE823202}" presName="childNode1" presStyleLbl="bgAcc1" presStyleIdx="0" presStyleCnt="3">
        <dgm:presLayoutVars>
          <dgm:bulletEnabled val="1"/>
        </dgm:presLayoutVars>
      </dgm:prSet>
      <dgm:spPr/>
      <dgm:t>
        <a:bodyPr/>
        <a:lstStyle/>
        <a:p>
          <a:endParaRPr lang="de-DE"/>
        </a:p>
      </dgm:t>
    </dgm:pt>
    <dgm:pt modelId="{F9333C2F-4FF9-4611-A91F-128081629AF6}" type="pres">
      <dgm:prSet presAssocID="{51089E69-9077-4F6D-9D2C-7A0FAE823202}" presName="childNode1tx" presStyleLbl="bgAcc1" presStyleIdx="0" presStyleCnt="3">
        <dgm:presLayoutVars>
          <dgm:bulletEnabled val="1"/>
        </dgm:presLayoutVars>
      </dgm:prSet>
      <dgm:spPr/>
      <dgm:t>
        <a:bodyPr/>
        <a:lstStyle/>
        <a:p>
          <a:endParaRPr lang="de-DE"/>
        </a:p>
      </dgm:t>
    </dgm:pt>
    <dgm:pt modelId="{1EE2F5B2-96D3-4517-8A1D-7450B1BB202C}" type="pres">
      <dgm:prSet presAssocID="{51089E69-9077-4F6D-9D2C-7A0FAE823202}" presName="parentNode1" presStyleLbl="node1" presStyleIdx="0" presStyleCnt="3">
        <dgm:presLayoutVars>
          <dgm:chMax val="1"/>
          <dgm:bulletEnabled val="1"/>
        </dgm:presLayoutVars>
      </dgm:prSet>
      <dgm:spPr/>
      <dgm:t>
        <a:bodyPr/>
        <a:lstStyle/>
        <a:p>
          <a:endParaRPr lang="de-DE"/>
        </a:p>
      </dgm:t>
    </dgm:pt>
    <dgm:pt modelId="{E8A5F2CA-120A-4225-9523-15692B5E54FE}" type="pres">
      <dgm:prSet presAssocID="{51089E69-9077-4F6D-9D2C-7A0FAE823202}" presName="connSite1" presStyleCnt="0"/>
      <dgm:spPr/>
      <dgm:t>
        <a:bodyPr/>
        <a:lstStyle/>
        <a:p>
          <a:endParaRPr lang="de-DE"/>
        </a:p>
      </dgm:t>
    </dgm:pt>
    <dgm:pt modelId="{36362595-65C8-4999-9AA3-0ECF7071FA3D}" type="pres">
      <dgm:prSet presAssocID="{8B578EC0-2F50-427A-9649-AB6ADACBEE00}" presName="Name9" presStyleLbl="sibTrans2D1" presStyleIdx="0" presStyleCnt="2"/>
      <dgm:spPr/>
      <dgm:t>
        <a:bodyPr/>
        <a:lstStyle/>
        <a:p>
          <a:endParaRPr lang="de-DE"/>
        </a:p>
      </dgm:t>
    </dgm:pt>
    <dgm:pt modelId="{37899828-7054-475E-B7C8-A24A6F56FFA9}" type="pres">
      <dgm:prSet presAssocID="{3B8B9E87-97B6-4EFD-8C3F-6130072D7060}" presName="composite2" presStyleCnt="0"/>
      <dgm:spPr/>
      <dgm:t>
        <a:bodyPr/>
        <a:lstStyle/>
        <a:p>
          <a:endParaRPr lang="de-DE"/>
        </a:p>
      </dgm:t>
    </dgm:pt>
    <dgm:pt modelId="{4E2832DE-DBC2-4E76-B9AA-96353E8A402D}" type="pres">
      <dgm:prSet presAssocID="{3B8B9E87-97B6-4EFD-8C3F-6130072D7060}" presName="dummyNode2" presStyleLbl="node1" presStyleIdx="0" presStyleCnt="3"/>
      <dgm:spPr/>
      <dgm:t>
        <a:bodyPr/>
        <a:lstStyle/>
        <a:p>
          <a:endParaRPr lang="de-DE"/>
        </a:p>
      </dgm:t>
    </dgm:pt>
    <dgm:pt modelId="{F99705DF-73E5-4D1A-918E-63E621760BBD}" type="pres">
      <dgm:prSet presAssocID="{3B8B9E87-97B6-4EFD-8C3F-6130072D7060}" presName="childNode2" presStyleLbl="bgAcc1" presStyleIdx="1" presStyleCnt="3">
        <dgm:presLayoutVars>
          <dgm:bulletEnabled val="1"/>
        </dgm:presLayoutVars>
      </dgm:prSet>
      <dgm:spPr/>
      <dgm:t>
        <a:bodyPr/>
        <a:lstStyle/>
        <a:p>
          <a:endParaRPr lang="de-DE"/>
        </a:p>
      </dgm:t>
    </dgm:pt>
    <dgm:pt modelId="{F5DFBF32-F0A7-4E02-84EC-90BC5F3C5650}" type="pres">
      <dgm:prSet presAssocID="{3B8B9E87-97B6-4EFD-8C3F-6130072D7060}" presName="childNode2tx" presStyleLbl="bgAcc1" presStyleIdx="1" presStyleCnt="3">
        <dgm:presLayoutVars>
          <dgm:bulletEnabled val="1"/>
        </dgm:presLayoutVars>
      </dgm:prSet>
      <dgm:spPr/>
      <dgm:t>
        <a:bodyPr/>
        <a:lstStyle/>
        <a:p>
          <a:endParaRPr lang="de-DE"/>
        </a:p>
      </dgm:t>
    </dgm:pt>
    <dgm:pt modelId="{42E54C5C-9F0A-4322-9686-C08AAF69A998}" type="pres">
      <dgm:prSet presAssocID="{3B8B9E87-97B6-4EFD-8C3F-6130072D7060}" presName="parentNode2" presStyleLbl="node1" presStyleIdx="1" presStyleCnt="3">
        <dgm:presLayoutVars>
          <dgm:chMax val="0"/>
          <dgm:bulletEnabled val="1"/>
        </dgm:presLayoutVars>
      </dgm:prSet>
      <dgm:spPr/>
      <dgm:t>
        <a:bodyPr/>
        <a:lstStyle/>
        <a:p>
          <a:endParaRPr lang="de-DE"/>
        </a:p>
      </dgm:t>
    </dgm:pt>
    <dgm:pt modelId="{87BFCB3A-4D49-411C-BCCD-D6AECAA73957}" type="pres">
      <dgm:prSet presAssocID="{3B8B9E87-97B6-4EFD-8C3F-6130072D7060}" presName="connSite2" presStyleCnt="0"/>
      <dgm:spPr/>
      <dgm:t>
        <a:bodyPr/>
        <a:lstStyle/>
        <a:p>
          <a:endParaRPr lang="de-DE"/>
        </a:p>
      </dgm:t>
    </dgm:pt>
    <dgm:pt modelId="{B5ACABFD-E52D-48CD-ACD7-1448BD661C7E}" type="pres">
      <dgm:prSet presAssocID="{777C5C18-CF6C-47A6-8EFB-0B7F8A6988DA}" presName="Name18" presStyleLbl="sibTrans2D1" presStyleIdx="1" presStyleCnt="2"/>
      <dgm:spPr/>
      <dgm:t>
        <a:bodyPr/>
        <a:lstStyle/>
        <a:p>
          <a:endParaRPr lang="de-DE"/>
        </a:p>
      </dgm:t>
    </dgm:pt>
    <dgm:pt modelId="{DCC294DA-FD90-4096-BDFE-CC663CAC519E}" type="pres">
      <dgm:prSet presAssocID="{2F2DF412-5FF8-449D-B9DF-9E204C3823E5}" presName="composite1" presStyleCnt="0"/>
      <dgm:spPr/>
      <dgm:t>
        <a:bodyPr/>
        <a:lstStyle/>
        <a:p>
          <a:endParaRPr lang="de-DE"/>
        </a:p>
      </dgm:t>
    </dgm:pt>
    <dgm:pt modelId="{E5182345-2BC8-4340-8295-744DF472EACB}" type="pres">
      <dgm:prSet presAssocID="{2F2DF412-5FF8-449D-B9DF-9E204C3823E5}" presName="dummyNode1" presStyleLbl="node1" presStyleIdx="1" presStyleCnt="3"/>
      <dgm:spPr/>
      <dgm:t>
        <a:bodyPr/>
        <a:lstStyle/>
        <a:p>
          <a:endParaRPr lang="de-DE"/>
        </a:p>
      </dgm:t>
    </dgm:pt>
    <dgm:pt modelId="{CFEC98B8-F4DE-4514-9F8C-E1D92805B97D}" type="pres">
      <dgm:prSet presAssocID="{2F2DF412-5FF8-449D-B9DF-9E204C3823E5}" presName="childNode1" presStyleLbl="bgAcc1" presStyleIdx="2" presStyleCnt="3">
        <dgm:presLayoutVars>
          <dgm:bulletEnabled val="1"/>
        </dgm:presLayoutVars>
      </dgm:prSet>
      <dgm:spPr/>
      <dgm:t>
        <a:bodyPr/>
        <a:lstStyle/>
        <a:p>
          <a:endParaRPr lang="de-DE"/>
        </a:p>
      </dgm:t>
    </dgm:pt>
    <dgm:pt modelId="{170581F9-CF25-46C2-BA26-A7BEF9FE1FBB}" type="pres">
      <dgm:prSet presAssocID="{2F2DF412-5FF8-449D-B9DF-9E204C3823E5}" presName="childNode1tx" presStyleLbl="bgAcc1" presStyleIdx="2" presStyleCnt="3">
        <dgm:presLayoutVars>
          <dgm:bulletEnabled val="1"/>
        </dgm:presLayoutVars>
      </dgm:prSet>
      <dgm:spPr/>
      <dgm:t>
        <a:bodyPr/>
        <a:lstStyle/>
        <a:p>
          <a:endParaRPr lang="de-DE"/>
        </a:p>
      </dgm:t>
    </dgm:pt>
    <dgm:pt modelId="{6BC7BB93-2B7B-41C1-B826-2992B0B42323}" type="pres">
      <dgm:prSet presAssocID="{2F2DF412-5FF8-449D-B9DF-9E204C3823E5}" presName="parentNode1" presStyleLbl="node1" presStyleIdx="2" presStyleCnt="3">
        <dgm:presLayoutVars>
          <dgm:chMax val="1"/>
          <dgm:bulletEnabled val="1"/>
        </dgm:presLayoutVars>
      </dgm:prSet>
      <dgm:spPr/>
      <dgm:t>
        <a:bodyPr/>
        <a:lstStyle/>
        <a:p>
          <a:endParaRPr lang="de-DE"/>
        </a:p>
      </dgm:t>
    </dgm:pt>
    <dgm:pt modelId="{6AE47FAE-D679-48FB-8394-D16446B72EB5}" type="pres">
      <dgm:prSet presAssocID="{2F2DF412-5FF8-449D-B9DF-9E204C3823E5}" presName="connSite1" presStyleCnt="0"/>
      <dgm:spPr/>
      <dgm:t>
        <a:bodyPr/>
        <a:lstStyle/>
        <a:p>
          <a:endParaRPr lang="de-DE"/>
        </a:p>
      </dgm:t>
    </dgm:pt>
  </dgm:ptLst>
  <dgm:cxnLst>
    <dgm:cxn modelId="{C8820EBD-3CBF-4AC5-8E77-C3A4CC75DEC5}" type="presOf" srcId="{20705695-C05C-415F-AF23-A0B23450942A}" destId="{170581F9-CF25-46C2-BA26-A7BEF9FE1FBB}" srcOrd="1" destOrd="1" presId="urn:microsoft.com/office/officeart/2005/8/layout/hProcess4"/>
    <dgm:cxn modelId="{8D757B66-84B5-4F48-B100-3C8067D4E00C}" type="presOf" srcId="{B6A4B09D-088E-4A69-AD70-1F6FA5411DF5}" destId="{9A23E6B5-EFEE-430E-87D6-93F5C6259118}" srcOrd="0" destOrd="2" presId="urn:microsoft.com/office/officeart/2005/8/layout/hProcess4"/>
    <dgm:cxn modelId="{BFE60707-31FB-40B8-AB4E-8A568098A412}" srcId="{51089E69-9077-4F6D-9D2C-7A0FAE823202}" destId="{B6A4B09D-088E-4A69-AD70-1F6FA5411DF5}" srcOrd="2" destOrd="0" parTransId="{FF57EB66-68D5-48D8-82A6-420B71609016}" sibTransId="{C7C38754-ED1B-456E-93EE-10CAB92E7CD2}"/>
    <dgm:cxn modelId="{9C3897CD-C72B-4F38-81DF-61E7DB4AE665}" type="presOf" srcId="{020BB145-511B-4622-A24B-7B0F97CA1B5E}" destId="{F5DFBF32-F0A7-4E02-84EC-90BC5F3C5650}" srcOrd="1" destOrd="1" presId="urn:microsoft.com/office/officeart/2005/8/layout/hProcess4"/>
    <dgm:cxn modelId="{E4918EC5-DC2E-4096-887D-19A1898B413F}" type="presOf" srcId="{D7B61FF3-D823-4BAD-9BD1-7CD6F6722C64}" destId="{170581F9-CF25-46C2-BA26-A7BEF9FE1FBB}" srcOrd="1" destOrd="0" presId="urn:microsoft.com/office/officeart/2005/8/layout/hProcess4"/>
    <dgm:cxn modelId="{EDCB96E2-28CF-4D6B-9302-C628EAB9899A}" type="presOf" srcId="{8B578EC0-2F50-427A-9649-AB6ADACBEE00}" destId="{36362595-65C8-4999-9AA3-0ECF7071FA3D}" srcOrd="0" destOrd="0" presId="urn:microsoft.com/office/officeart/2005/8/layout/hProcess4"/>
    <dgm:cxn modelId="{F02001E3-4FDA-40CA-88E1-C266767E5BD9}" type="presOf" srcId="{C4B09B46-C703-431A-ABED-AD59B62EE650}" destId="{9A23E6B5-EFEE-430E-87D6-93F5C6259118}" srcOrd="0" destOrd="1" presId="urn:microsoft.com/office/officeart/2005/8/layout/hProcess4"/>
    <dgm:cxn modelId="{CF833407-BCCB-40BE-AF2E-A94AF6A5956D}" type="presOf" srcId="{3B8B9E87-97B6-4EFD-8C3F-6130072D7060}" destId="{42E54C5C-9F0A-4322-9686-C08AAF69A998}" srcOrd="0" destOrd="0" presId="urn:microsoft.com/office/officeart/2005/8/layout/hProcess4"/>
    <dgm:cxn modelId="{4083BAC7-21F1-4C50-A989-708831446788}" srcId="{8FCA4BF5-D90F-41D9-A66D-6EA2BC0FF188}" destId="{2F2DF412-5FF8-449D-B9DF-9E204C3823E5}" srcOrd="2" destOrd="0" parTransId="{F4102F55-2964-48DE-AE78-D0185916BC78}" sibTransId="{510BF9F4-56A8-487D-A491-0C1C1E4969B5}"/>
    <dgm:cxn modelId="{CDDBB617-E5B9-4268-A461-18A8F30CF192}" srcId="{51089E69-9077-4F6D-9D2C-7A0FAE823202}" destId="{C4B09B46-C703-431A-ABED-AD59B62EE650}" srcOrd="1" destOrd="0" parTransId="{C009A7C4-3EE8-4968-A3D1-7D2EE9F00D03}" sibTransId="{A85DA15E-6974-402F-BEC3-E6C27BA7A053}"/>
    <dgm:cxn modelId="{D05DEAC1-189A-484B-9435-0D6B8BF7AE05}" type="presOf" srcId="{76BB3C01-6E85-4B8C-AEEB-F2F38E48FEF4}" destId="{CFEC98B8-F4DE-4514-9F8C-E1D92805B97D}" srcOrd="0" destOrd="2" presId="urn:microsoft.com/office/officeart/2005/8/layout/hProcess4"/>
    <dgm:cxn modelId="{EE783341-C177-4945-BC50-26274B9F786D}" type="presOf" srcId="{2F2DF412-5FF8-449D-B9DF-9E204C3823E5}" destId="{6BC7BB93-2B7B-41C1-B826-2992B0B42323}" srcOrd="0" destOrd="0" presId="urn:microsoft.com/office/officeart/2005/8/layout/hProcess4"/>
    <dgm:cxn modelId="{D1AF5887-0A05-4931-9B96-D356F7A31B2C}" srcId="{3B8B9E87-97B6-4EFD-8C3F-6130072D7060}" destId="{F812F890-D7E9-41A1-87FD-1A14591EB7A7}" srcOrd="0" destOrd="0" parTransId="{F9327E08-B1E7-41E5-B3A0-0426FDBFDF2A}" sibTransId="{1E8FB156-7D26-4C92-B94E-4A9FB359500C}"/>
    <dgm:cxn modelId="{63D39325-F8F7-45F5-A1C4-AE091C5F266E}" type="presOf" srcId="{76BB3C01-6E85-4B8C-AEEB-F2F38E48FEF4}" destId="{170581F9-CF25-46C2-BA26-A7BEF9FE1FBB}" srcOrd="1" destOrd="2" presId="urn:microsoft.com/office/officeart/2005/8/layout/hProcess4"/>
    <dgm:cxn modelId="{625AD0F9-1F8D-451B-A4A7-A3AD340CB881}" type="presOf" srcId="{777C5C18-CF6C-47A6-8EFB-0B7F8A6988DA}" destId="{B5ACABFD-E52D-48CD-ACD7-1448BD661C7E}" srcOrd="0" destOrd="0" presId="urn:microsoft.com/office/officeart/2005/8/layout/hProcess4"/>
    <dgm:cxn modelId="{850E7C90-0755-418B-BC66-34C81F4FB89B}" srcId="{2F2DF412-5FF8-449D-B9DF-9E204C3823E5}" destId="{76BB3C01-6E85-4B8C-AEEB-F2F38E48FEF4}" srcOrd="2" destOrd="0" parTransId="{C8EEB2AB-837C-4F14-A583-9C2417286E7B}" sibTransId="{ADC707EF-62C9-4DC2-811E-942A5CB5AA71}"/>
    <dgm:cxn modelId="{3C6D881C-97D3-4AA7-B170-509AB60FFE92}" type="presOf" srcId="{8FCA4BF5-D90F-41D9-A66D-6EA2BC0FF188}" destId="{57085ED9-8AC4-4A8D-83FF-5B3B2F42277B}" srcOrd="0" destOrd="0" presId="urn:microsoft.com/office/officeart/2005/8/layout/hProcess4"/>
    <dgm:cxn modelId="{5FD91232-F8CD-4A87-9D58-3FC6032D561C}" type="presOf" srcId="{20705695-C05C-415F-AF23-A0B23450942A}" destId="{CFEC98B8-F4DE-4514-9F8C-E1D92805B97D}" srcOrd="0" destOrd="1" presId="urn:microsoft.com/office/officeart/2005/8/layout/hProcess4"/>
    <dgm:cxn modelId="{70574E92-C82A-423E-B37A-357FF99117D1}" srcId="{2F2DF412-5FF8-449D-B9DF-9E204C3823E5}" destId="{20705695-C05C-415F-AF23-A0B23450942A}" srcOrd="1" destOrd="0" parTransId="{ED7C83E2-2EA7-4F1D-A6E9-0385A7B3F42F}" sibTransId="{A4652A26-7128-4122-B3F3-D7A628A50C67}"/>
    <dgm:cxn modelId="{1D7D686B-EE78-4F1E-9B20-E00E54088A4E}" type="presOf" srcId="{D7B61FF3-D823-4BAD-9BD1-7CD6F6722C64}" destId="{CFEC98B8-F4DE-4514-9F8C-E1D92805B97D}" srcOrd="0" destOrd="0" presId="urn:microsoft.com/office/officeart/2005/8/layout/hProcess4"/>
    <dgm:cxn modelId="{24C4E66B-CD1E-4CBB-A6C5-CB18B26BE6FB}" type="presOf" srcId="{51089E69-9077-4F6D-9D2C-7A0FAE823202}" destId="{1EE2F5B2-96D3-4517-8A1D-7450B1BB202C}" srcOrd="0" destOrd="0" presId="urn:microsoft.com/office/officeart/2005/8/layout/hProcess4"/>
    <dgm:cxn modelId="{778D0DB0-6777-4C19-A896-5A1B5D2DF149}" srcId="{8FCA4BF5-D90F-41D9-A66D-6EA2BC0FF188}" destId="{3B8B9E87-97B6-4EFD-8C3F-6130072D7060}" srcOrd="1" destOrd="0" parTransId="{5CEB1D8C-AEEA-4A97-A6F6-5274A884D57E}" sibTransId="{777C5C18-CF6C-47A6-8EFB-0B7F8A6988DA}"/>
    <dgm:cxn modelId="{45603D54-DC97-4A12-AE47-67096371A479}" type="presOf" srcId="{B6A4B09D-088E-4A69-AD70-1F6FA5411DF5}" destId="{F9333C2F-4FF9-4611-A91F-128081629AF6}" srcOrd="1" destOrd="2" presId="urn:microsoft.com/office/officeart/2005/8/layout/hProcess4"/>
    <dgm:cxn modelId="{13165341-E9FA-45D8-89C7-53212D1E407C}" type="presOf" srcId="{5EB6758A-68FC-431D-92AF-3B7647D94779}" destId="{9A23E6B5-EFEE-430E-87D6-93F5C6259118}" srcOrd="0" destOrd="0" presId="urn:microsoft.com/office/officeart/2005/8/layout/hProcess4"/>
    <dgm:cxn modelId="{3F9CED4C-D581-464F-9152-48C10AE27F1D}" type="presOf" srcId="{F812F890-D7E9-41A1-87FD-1A14591EB7A7}" destId="{F5DFBF32-F0A7-4E02-84EC-90BC5F3C5650}" srcOrd="1" destOrd="0" presId="urn:microsoft.com/office/officeart/2005/8/layout/hProcess4"/>
    <dgm:cxn modelId="{E19F37CC-F0B2-4B22-A3F0-2FA673310692}" srcId="{3B8B9E87-97B6-4EFD-8C3F-6130072D7060}" destId="{020BB145-511B-4622-A24B-7B0F97CA1B5E}" srcOrd="1" destOrd="0" parTransId="{F8E80419-EB41-495E-810D-E3ABCA637E40}" sibTransId="{D509171C-C976-4FEB-A79C-930F106ED8DC}"/>
    <dgm:cxn modelId="{D8CB4ACD-FCB7-402A-A903-E243C9524780}" type="presOf" srcId="{5EB6758A-68FC-431D-92AF-3B7647D94779}" destId="{F9333C2F-4FF9-4611-A91F-128081629AF6}" srcOrd="1" destOrd="0" presId="urn:microsoft.com/office/officeart/2005/8/layout/hProcess4"/>
    <dgm:cxn modelId="{6CAC5771-5340-4C9C-A0AB-CEBAB6CA39B4}" srcId="{8FCA4BF5-D90F-41D9-A66D-6EA2BC0FF188}" destId="{51089E69-9077-4F6D-9D2C-7A0FAE823202}" srcOrd="0" destOrd="0" parTransId="{CBFBFFC2-2B33-447F-9F44-97089D763EAD}" sibTransId="{8B578EC0-2F50-427A-9649-AB6ADACBEE00}"/>
    <dgm:cxn modelId="{63193348-3925-4395-BA36-580E1288FB51}" srcId="{2F2DF412-5FF8-449D-B9DF-9E204C3823E5}" destId="{D7B61FF3-D823-4BAD-9BD1-7CD6F6722C64}" srcOrd="0" destOrd="0" parTransId="{03D4160B-A6DC-4F87-8479-591486544423}" sibTransId="{19367BB3-5F3E-49B2-839C-D46AC5A284C1}"/>
    <dgm:cxn modelId="{ED4E5F1C-6025-46B8-A83F-894A9397069D}" type="presOf" srcId="{020BB145-511B-4622-A24B-7B0F97CA1B5E}" destId="{F99705DF-73E5-4D1A-918E-63E621760BBD}" srcOrd="0" destOrd="1" presId="urn:microsoft.com/office/officeart/2005/8/layout/hProcess4"/>
    <dgm:cxn modelId="{2A8D44F1-EA75-46A3-9726-9EE686F911DD}" type="presOf" srcId="{F812F890-D7E9-41A1-87FD-1A14591EB7A7}" destId="{F99705DF-73E5-4D1A-918E-63E621760BBD}" srcOrd="0" destOrd="0" presId="urn:microsoft.com/office/officeart/2005/8/layout/hProcess4"/>
    <dgm:cxn modelId="{DB670881-7C13-48BC-964A-B8828A6A3982}" type="presOf" srcId="{C4B09B46-C703-431A-ABED-AD59B62EE650}" destId="{F9333C2F-4FF9-4611-A91F-128081629AF6}" srcOrd="1" destOrd="1" presId="urn:microsoft.com/office/officeart/2005/8/layout/hProcess4"/>
    <dgm:cxn modelId="{75289DB7-1FBB-49B1-84CB-872560DABEBA}" srcId="{51089E69-9077-4F6D-9D2C-7A0FAE823202}" destId="{5EB6758A-68FC-431D-92AF-3B7647D94779}" srcOrd="0" destOrd="0" parTransId="{8D11899D-D6EB-46BC-8FBA-5396EAEFBB57}" sibTransId="{55829884-875B-4DF1-937F-2E372DC64AB9}"/>
    <dgm:cxn modelId="{7116CAD5-0998-4C88-A5E0-36CF4D8D14FD}" type="presParOf" srcId="{57085ED9-8AC4-4A8D-83FF-5B3B2F42277B}" destId="{915259AC-CF62-46F5-9DBC-556958461528}" srcOrd="0" destOrd="0" presId="urn:microsoft.com/office/officeart/2005/8/layout/hProcess4"/>
    <dgm:cxn modelId="{C6469F86-A170-404E-9B3D-985CD6FB032A}" type="presParOf" srcId="{57085ED9-8AC4-4A8D-83FF-5B3B2F42277B}" destId="{5B76ADDF-51DD-4C77-BDF4-9EF423272AE9}" srcOrd="1" destOrd="0" presId="urn:microsoft.com/office/officeart/2005/8/layout/hProcess4"/>
    <dgm:cxn modelId="{F2588C55-9DFD-499E-9571-1C8E525E5123}" type="presParOf" srcId="{57085ED9-8AC4-4A8D-83FF-5B3B2F42277B}" destId="{0592BBEB-2687-4BFC-82F1-AFA2009C14DE}" srcOrd="2" destOrd="0" presId="urn:microsoft.com/office/officeart/2005/8/layout/hProcess4"/>
    <dgm:cxn modelId="{AB568CDA-3308-4C33-9C00-C524FF906D8B}" type="presParOf" srcId="{0592BBEB-2687-4BFC-82F1-AFA2009C14DE}" destId="{BA8FEB1E-10C9-4386-87E3-18CA7F7197EC}" srcOrd="0" destOrd="0" presId="urn:microsoft.com/office/officeart/2005/8/layout/hProcess4"/>
    <dgm:cxn modelId="{B13A4935-5F62-466D-92EE-5BD6BB1771FF}" type="presParOf" srcId="{BA8FEB1E-10C9-4386-87E3-18CA7F7197EC}" destId="{919B7E83-49C2-4A0C-91CC-385AF6A9BB0A}" srcOrd="0" destOrd="0" presId="urn:microsoft.com/office/officeart/2005/8/layout/hProcess4"/>
    <dgm:cxn modelId="{DD35CB53-FBA3-4516-8DD1-8B982807EEF7}" type="presParOf" srcId="{BA8FEB1E-10C9-4386-87E3-18CA7F7197EC}" destId="{9A23E6B5-EFEE-430E-87D6-93F5C6259118}" srcOrd="1" destOrd="0" presId="urn:microsoft.com/office/officeart/2005/8/layout/hProcess4"/>
    <dgm:cxn modelId="{639D4436-0A3C-4A2D-A310-6C4F109D2997}" type="presParOf" srcId="{BA8FEB1E-10C9-4386-87E3-18CA7F7197EC}" destId="{F9333C2F-4FF9-4611-A91F-128081629AF6}" srcOrd="2" destOrd="0" presId="urn:microsoft.com/office/officeart/2005/8/layout/hProcess4"/>
    <dgm:cxn modelId="{1FFD6268-C6FB-4162-ACC0-522328D3A9D7}" type="presParOf" srcId="{BA8FEB1E-10C9-4386-87E3-18CA7F7197EC}" destId="{1EE2F5B2-96D3-4517-8A1D-7450B1BB202C}" srcOrd="3" destOrd="0" presId="urn:microsoft.com/office/officeart/2005/8/layout/hProcess4"/>
    <dgm:cxn modelId="{6C3ADF62-90C9-4DF6-A133-15A53156BD08}" type="presParOf" srcId="{BA8FEB1E-10C9-4386-87E3-18CA7F7197EC}" destId="{E8A5F2CA-120A-4225-9523-15692B5E54FE}" srcOrd="4" destOrd="0" presId="urn:microsoft.com/office/officeart/2005/8/layout/hProcess4"/>
    <dgm:cxn modelId="{5A691819-64FE-4D15-987C-E5B009EF43E9}" type="presParOf" srcId="{0592BBEB-2687-4BFC-82F1-AFA2009C14DE}" destId="{36362595-65C8-4999-9AA3-0ECF7071FA3D}" srcOrd="1" destOrd="0" presId="urn:microsoft.com/office/officeart/2005/8/layout/hProcess4"/>
    <dgm:cxn modelId="{3434029E-E179-4A6F-A188-005EF52FE5B9}" type="presParOf" srcId="{0592BBEB-2687-4BFC-82F1-AFA2009C14DE}" destId="{37899828-7054-475E-B7C8-A24A6F56FFA9}" srcOrd="2" destOrd="0" presId="urn:microsoft.com/office/officeart/2005/8/layout/hProcess4"/>
    <dgm:cxn modelId="{A7C2A46B-3D21-4D3F-A85E-5EC1DAAA80C2}" type="presParOf" srcId="{37899828-7054-475E-B7C8-A24A6F56FFA9}" destId="{4E2832DE-DBC2-4E76-B9AA-96353E8A402D}" srcOrd="0" destOrd="0" presId="urn:microsoft.com/office/officeart/2005/8/layout/hProcess4"/>
    <dgm:cxn modelId="{F7FBDC27-826A-44DA-8B74-6459EE212BEA}" type="presParOf" srcId="{37899828-7054-475E-B7C8-A24A6F56FFA9}" destId="{F99705DF-73E5-4D1A-918E-63E621760BBD}" srcOrd="1" destOrd="0" presId="urn:microsoft.com/office/officeart/2005/8/layout/hProcess4"/>
    <dgm:cxn modelId="{9917DF6E-9F86-4F3E-96A2-92E06D1CBBDD}" type="presParOf" srcId="{37899828-7054-475E-B7C8-A24A6F56FFA9}" destId="{F5DFBF32-F0A7-4E02-84EC-90BC5F3C5650}" srcOrd="2" destOrd="0" presId="urn:microsoft.com/office/officeart/2005/8/layout/hProcess4"/>
    <dgm:cxn modelId="{9D5D058F-BD8E-4408-9673-EE971B83BA04}" type="presParOf" srcId="{37899828-7054-475E-B7C8-A24A6F56FFA9}" destId="{42E54C5C-9F0A-4322-9686-C08AAF69A998}" srcOrd="3" destOrd="0" presId="urn:microsoft.com/office/officeart/2005/8/layout/hProcess4"/>
    <dgm:cxn modelId="{3D3E0125-4B93-4B89-BBD3-C44FFD203BE7}" type="presParOf" srcId="{37899828-7054-475E-B7C8-A24A6F56FFA9}" destId="{87BFCB3A-4D49-411C-BCCD-D6AECAA73957}" srcOrd="4" destOrd="0" presId="urn:microsoft.com/office/officeart/2005/8/layout/hProcess4"/>
    <dgm:cxn modelId="{DFAA3A98-6D7C-4E7E-9229-085B83B0120E}" type="presParOf" srcId="{0592BBEB-2687-4BFC-82F1-AFA2009C14DE}" destId="{B5ACABFD-E52D-48CD-ACD7-1448BD661C7E}" srcOrd="3" destOrd="0" presId="urn:microsoft.com/office/officeart/2005/8/layout/hProcess4"/>
    <dgm:cxn modelId="{9C5A8CC3-CE1C-4E43-ADAD-B825A765A54D}" type="presParOf" srcId="{0592BBEB-2687-4BFC-82F1-AFA2009C14DE}" destId="{DCC294DA-FD90-4096-BDFE-CC663CAC519E}" srcOrd="4" destOrd="0" presId="urn:microsoft.com/office/officeart/2005/8/layout/hProcess4"/>
    <dgm:cxn modelId="{CD41BA1D-7BCF-42D1-97BE-F927DD844D50}" type="presParOf" srcId="{DCC294DA-FD90-4096-BDFE-CC663CAC519E}" destId="{E5182345-2BC8-4340-8295-744DF472EACB}" srcOrd="0" destOrd="0" presId="urn:microsoft.com/office/officeart/2005/8/layout/hProcess4"/>
    <dgm:cxn modelId="{3C35176C-6233-4240-A104-14BC1778A0B6}" type="presParOf" srcId="{DCC294DA-FD90-4096-BDFE-CC663CAC519E}" destId="{CFEC98B8-F4DE-4514-9F8C-E1D92805B97D}" srcOrd="1" destOrd="0" presId="urn:microsoft.com/office/officeart/2005/8/layout/hProcess4"/>
    <dgm:cxn modelId="{EC200C37-DFCE-4D37-BFCD-2FE83B83372E}" type="presParOf" srcId="{DCC294DA-FD90-4096-BDFE-CC663CAC519E}" destId="{170581F9-CF25-46C2-BA26-A7BEF9FE1FBB}" srcOrd="2" destOrd="0" presId="urn:microsoft.com/office/officeart/2005/8/layout/hProcess4"/>
    <dgm:cxn modelId="{53805C0B-2041-4674-AEF4-46CE2BDEF187}" type="presParOf" srcId="{DCC294DA-FD90-4096-BDFE-CC663CAC519E}" destId="{6BC7BB93-2B7B-41C1-B826-2992B0B42323}" srcOrd="3" destOrd="0" presId="urn:microsoft.com/office/officeart/2005/8/layout/hProcess4"/>
    <dgm:cxn modelId="{8BA6E314-BF74-4BED-8A92-9428BB04A75A}" type="presParOf" srcId="{DCC294DA-FD90-4096-BDFE-CC663CAC519E}" destId="{6AE47FAE-D679-48FB-8394-D16446B72EB5}"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84FED2-B182-48FC-B876-A185D2B0EB35}" type="doc">
      <dgm:prSet loTypeId="urn:microsoft.com/office/officeart/2005/8/layout/chevron1" loCatId="process" qsTypeId="urn:microsoft.com/office/officeart/2005/8/quickstyle/simple1" qsCatId="simple" csTypeId="urn:microsoft.com/office/officeart/2005/8/colors/accent1_2" csCatId="accent1" phldr="1"/>
      <dgm:spPr/>
    </dgm:pt>
    <dgm:pt modelId="{A6631799-6D8F-4EEA-A348-37A8435CC3E1}">
      <dgm:prSet phldrT="[Text]" custT="1"/>
      <dgm:spPr/>
      <dgm:t>
        <a:bodyPr/>
        <a:lstStyle/>
        <a:p>
          <a:r>
            <a:rPr lang="en-US" sz="2000" noProof="0" dirty="0" smtClean="0"/>
            <a:t>Customer</a:t>
          </a:r>
          <a:endParaRPr lang="en-US" sz="2000" noProof="0" dirty="0"/>
        </a:p>
      </dgm:t>
    </dgm:pt>
    <dgm:pt modelId="{17B98190-F58C-417B-94B5-BF88584E62B6}" type="parTrans" cxnId="{43DA2A02-035F-4D52-8D3E-4DAD52190437}">
      <dgm:prSet/>
      <dgm:spPr/>
      <dgm:t>
        <a:bodyPr/>
        <a:lstStyle/>
        <a:p>
          <a:endParaRPr lang="de-DE" sz="1100"/>
        </a:p>
      </dgm:t>
    </dgm:pt>
    <dgm:pt modelId="{1C4B8F30-4E38-44AE-8588-962EB731D534}" type="sibTrans" cxnId="{43DA2A02-035F-4D52-8D3E-4DAD52190437}">
      <dgm:prSet/>
      <dgm:spPr/>
      <dgm:t>
        <a:bodyPr/>
        <a:lstStyle/>
        <a:p>
          <a:endParaRPr lang="de-DE" sz="1100"/>
        </a:p>
      </dgm:t>
    </dgm:pt>
    <dgm:pt modelId="{37546678-4186-4740-B2BF-8FC1A8F4C16C}">
      <dgm:prSet phldrT="[Text]" custT="1"/>
      <dgm:spPr/>
      <dgm:t>
        <a:bodyPr/>
        <a:lstStyle/>
        <a:p>
          <a:r>
            <a:rPr lang="en-US" sz="2000" noProof="0" dirty="0" smtClean="0"/>
            <a:t>OBD</a:t>
          </a:r>
          <a:endParaRPr lang="en-US" sz="2000" noProof="0" dirty="0"/>
        </a:p>
      </dgm:t>
    </dgm:pt>
    <dgm:pt modelId="{9904301E-F4CD-41F2-AC54-9731DDFC4327}" type="parTrans" cxnId="{58297C6F-6BE7-4D21-A79F-1E5C2ECA4E79}">
      <dgm:prSet/>
      <dgm:spPr/>
      <dgm:t>
        <a:bodyPr/>
        <a:lstStyle/>
        <a:p>
          <a:endParaRPr lang="de-DE" sz="1100"/>
        </a:p>
      </dgm:t>
    </dgm:pt>
    <dgm:pt modelId="{497BA42B-AFBB-46D9-A01E-A3666E1E51A4}" type="sibTrans" cxnId="{58297C6F-6BE7-4D21-A79F-1E5C2ECA4E79}">
      <dgm:prSet/>
      <dgm:spPr/>
      <dgm:t>
        <a:bodyPr/>
        <a:lstStyle/>
        <a:p>
          <a:endParaRPr lang="de-DE" sz="1100"/>
        </a:p>
      </dgm:t>
    </dgm:pt>
    <dgm:pt modelId="{2E760418-D03A-4B10-AD09-49CD723E0A0F}">
      <dgm:prSet phldrT="[Text]" custT="1"/>
      <dgm:spPr/>
      <dgm:t>
        <a:bodyPr/>
        <a:lstStyle/>
        <a:p>
          <a:r>
            <a:rPr lang="en-US" sz="2000" noProof="0" dirty="0" smtClean="0"/>
            <a:t>Bosch</a:t>
          </a:r>
          <a:endParaRPr lang="en-US" sz="2000" noProof="0" dirty="0"/>
        </a:p>
      </dgm:t>
    </dgm:pt>
    <dgm:pt modelId="{63474B17-CB69-4C64-B03C-B79C4A200A95}" type="parTrans" cxnId="{D9FABB7C-4575-4806-A17D-633D1EAE3462}">
      <dgm:prSet/>
      <dgm:spPr/>
      <dgm:t>
        <a:bodyPr/>
        <a:lstStyle/>
        <a:p>
          <a:endParaRPr lang="de-DE" sz="1100"/>
        </a:p>
      </dgm:t>
    </dgm:pt>
    <dgm:pt modelId="{589F1AC7-3C6D-418D-9CA2-ACAC15D6A161}" type="sibTrans" cxnId="{D9FABB7C-4575-4806-A17D-633D1EAE3462}">
      <dgm:prSet/>
      <dgm:spPr/>
      <dgm:t>
        <a:bodyPr/>
        <a:lstStyle/>
        <a:p>
          <a:endParaRPr lang="de-DE" sz="1100"/>
        </a:p>
      </dgm:t>
    </dgm:pt>
    <dgm:pt modelId="{5ED133E1-5703-4C0C-B9C7-9EA3004D4C4B}">
      <dgm:prSet phldrT="[Text]" custT="1"/>
      <dgm:spPr/>
      <dgm:t>
        <a:bodyPr/>
        <a:lstStyle/>
        <a:p>
          <a:r>
            <a:rPr lang="en-US" sz="1100" noProof="0" dirty="0" smtClean="0"/>
            <a:t>Event Memory Customer</a:t>
          </a:r>
          <a:br>
            <a:rPr lang="en-US" sz="1100" noProof="0" dirty="0" smtClean="0"/>
          </a:br>
          <a:endParaRPr lang="en-US" sz="1100" noProof="0" dirty="0"/>
        </a:p>
      </dgm:t>
    </dgm:pt>
    <dgm:pt modelId="{3D0890F3-3728-47D7-9227-FAD13B646ECA}" type="parTrans" cxnId="{FB2CE816-F01F-481D-8F61-9F74CEDB7044}">
      <dgm:prSet/>
      <dgm:spPr/>
      <dgm:t>
        <a:bodyPr/>
        <a:lstStyle/>
        <a:p>
          <a:endParaRPr lang="de-DE"/>
        </a:p>
      </dgm:t>
    </dgm:pt>
    <dgm:pt modelId="{E58EE443-A6CB-42BC-A484-9AE21B141717}" type="sibTrans" cxnId="{FB2CE816-F01F-481D-8F61-9F74CEDB7044}">
      <dgm:prSet/>
      <dgm:spPr/>
      <dgm:t>
        <a:bodyPr/>
        <a:lstStyle/>
        <a:p>
          <a:endParaRPr lang="de-DE"/>
        </a:p>
      </dgm:t>
    </dgm:pt>
    <dgm:pt modelId="{D20070B3-0ECB-45E9-BD47-013B2322AD41}">
      <dgm:prSet phldrT="[Text]" custT="1"/>
      <dgm:spPr/>
      <dgm:t>
        <a:bodyPr/>
        <a:lstStyle/>
        <a:p>
          <a:r>
            <a:rPr lang="en-US" sz="1100" noProof="0" dirty="0" smtClean="0"/>
            <a:t>Stores Event Related Data based on Customer Requirements</a:t>
          </a:r>
          <a:br>
            <a:rPr lang="en-US" sz="1100" noProof="0" dirty="0" smtClean="0"/>
          </a:br>
          <a:endParaRPr lang="en-US" sz="1100" noProof="0" dirty="0"/>
        </a:p>
      </dgm:t>
    </dgm:pt>
    <dgm:pt modelId="{32C4C04B-3CA4-40AD-804E-3D1A391213C8}" type="parTrans" cxnId="{F7592CFF-5F2F-4ABA-BECB-1E17159A095E}">
      <dgm:prSet/>
      <dgm:spPr/>
      <dgm:t>
        <a:bodyPr/>
        <a:lstStyle/>
        <a:p>
          <a:endParaRPr lang="de-DE"/>
        </a:p>
      </dgm:t>
    </dgm:pt>
    <dgm:pt modelId="{DD9A06AA-F649-4F6F-8D21-5531392F95E9}" type="sibTrans" cxnId="{F7592CFF-5F2F-4ABA-BECB-1E17159A095E}">
      <dgm:prSet/>
      <dgm:spPr/>
      <dgm:t>
        <a:bodyPr/>
        <a:lstStyle/>
        <a:p>
          <a:endParaRPr lang="de-DE"/>
        </a:p>
      </dgm:t>
    </dgm:pt>
    <dgm:pt modelId="{60D94FDC-8CB0-413D-9B4E-1808F8B8CDF2}">
      <dgm:prSet phldrT="[Text]" custT="1"/>
      <dgm:spPr/>
      <dgm:t>
        <a:bodyPr/>
        <a:lstStyle/>
        <a:p>
          <a:r>
            <a:rPr lang="en-US" sz="1100" noProof="0" dirty="0" smtClean="0"/>
            <a:t>OBD Memory</a:t>
          </a:r>
          <a:br>
            <a:rPr lang="en-US" sz="1100" noProof="0" dirty="0" smtClean="0"/>
          </a:br>
          <a:endParaRPr lang="en-US" sz="1100" noProof="0" dirty="0"/>
        </a:p>
      </dgm:t>
    </dgm:pt>
    <dgm:pt modelId="{30760732-F7A5-43A8-86C7-DC525E2EC5F7}" type="parTrans" cxnId="{636AD836-195F-4CE4-B00D-EF786C9F51EA}">
      <dgm:prSet/>
      <dgm:spPr/>
      <dgm:t>
        <a:bodyPr/>
        <a:lstStyle/>
        <a:p>
          <a:endParaRPr lang="de-DE"/>
        </a:p>
      </dgm:t>
    </dgm:pt>
    <dgm:pt modelId="{0A4D144D-6E38-4CCF-A1E6-E67D2E2A697F}" type="sibTrans" cxnId="{636AD836-195F-4CE4-B00D-EF786C9F51EA}">
      <dgm:prSet/>
      <dgm:spPr/>
      <dgm:t>
        <a:bodyPr/>
        <a:lstStyle/>
        <a:p>
          <a:endParaRPr lang="de-DE"/>
        </a:p>
      </dgm:t>
    </dgm:pt>
    <dgm:pt modelId="{99E3BD98-076C-400A-8360-1EBC08FDB941}">
      <dgm:prSet phldrT="[Text]" custT="1"/>
      <dgm:spPr/>
      <dgm:t>
        <a:bodyPr/>
        <a:lstStyle/>
        <a:p>
          <a:r>
            <a:rPr lang="en-US" sz="1100" noProof="0" dirty="0" smtClean="0"/>
            <a:t>Stores Event Related Data based on CARB Requirements</a:t>
          </a:r>
          <a:br>
            <a:rPr lang="en-US" sz="1100" noProof="0" dirty="0" smtClean="0"/>
          </a:br>
          <a:endParaRPr lang="en-US" sz="1100" noProof="0" dirty="0"/>
        </a:p>
      </dgm:t>
    </dgm:pt>
    <dgm:pt modelId="{FE4A4094-C0A4-4B9D-B5A7-9AC0ED2C5CAC}" type="parTrans" cxnId="{1FBAB008-2241-4410-B10D-25119C40D434}">
      <dgm:prSet/>
      <dgm:spPr/>
      <dgm:t>
        <a:bodyPr/>
        <a:lstStyle/>
        <a:p>
          <a:endParaRPr lang="de-DE"/>
        </a:p>
      </dgm:t>
    </dgm:pt>
    <dgm:pt modelId="{62D081BB-2335-48D4-8E43-60F0D7C6989A}" type="sibTrans" cxnId="{1FBAB008-2241-4410-B10D-25119C40D434}">
      <dgm:prSet/>
      <dgm:spPr/>
      <dgm:t>
        <a:bodyPr/>
        <a:lstStyle/>
        <a:p>
          <a:endParaRPr lang="de-DE"/>
        </a:p>
      </dgm:t>
    </dgm:pt>
    <dgm:pt modelId="{954B172B-A5E0-4503-81C8-35F6D715FF82}">
      <dgm:prSet phldrT="[Text]" custT="1"/>
      <dgm:spPr/>
      <dgm:t>
        <a:bodyPr/>
        <a:lstStyle/>
        <a:p>
          <a:r>
            <a:rPr lang="en-US" sz="1100" noProof="0" dirty="0" smtClean="0"/>
            <a:t>Bosch Failure Memory</a:t>
          </a:r>
          <a:br>
            <a:rPr lang="en-US" sz="1100" noProof="0" dirty="0" smtClean="0"/>
          </a:br>
          <a:endParaRPr lang="en-US" sz="1100" noProof="0" dirty="0"/>
        </a:p>
      </dgm:t>
    </dgm:pt>
    <dgm:pt modelId="{72F031C2-30EE-4E33-BCD0-1394C5AB29D3}" type="parTrans" cxnId="{8EF3B789-A04A-4C16-8B12-DA76A4AF2C9B}">
      <dgm:prSet/>
      <dgm:spPr/>
      <dgm:t>
        <a:bodyPr/>
        <a:lstStyle/>
        <a:p>
          <a:endParaRPr lang="de-DE"/>
        </a:p>
      </dgm:t>
    </dgm:pt>
    <dgm:pt modelId="{FA007D34-951D-4B97-9A4D-878E7DD0E268}" type="sibTrans" cxnId="{8EF3B789-A04A-4C16-8B12-DA76A4AF2C9B}">
      <dgm:prSet/>
      <dgm:spPr/>
      <dgm:t>
        <a:bodyPr/>
        <a:lstStyle/>
        <a:p>
          <a:endParaRPr lang="de-DE"/>
        </a:p>
      </dgm:t>
    </dgm:pt>
    <dgm:pt modelId="{2452DB7F-2C6A-42D3-91C7-DDA0A5EE0FCF}">
      <dgm:prSet phldrT="[Text]" custT="1"/>
      <dgm:spPr/>
      <dgm:t>
        <a:bodyPr/>
        <a:lstStyle/>
        <a:p>
          <a:r>
            <a:rPr lang="en-US" sz="1100" noProof="0" dirty="0" smtClean="0"/>
            <a:t>Stores Event Related Data based on Bosch Requirements</a:t>
          </a:r>
          <a:br>
            <a:rPr lang="en-US" sz="1100" noProof="0" dirty="0" smtClean="0"/>
          </a:br>
          <a:endParaRPr lang="en-US" sz="1100" noProof="0" dirty="0"/>
        </a:p>
      </dgm:t>
    </dgm:pt>
    <dgm:pt modelId="{F628C06A-6F27-4F99-9A92-145ADABB4900}" type="parTrans" cxnId="{4715A714-B939-43C3-B4AD-EAD21E7DF29A}">
      <dgm:prSet/>
      <dgm:spPr/>
      <dgm:t>
        <a:bodyPr/>
        <a:lstStyle/>
        <a:p>
          <a:endParaRPr lang="de-DE"/>
        </a:p>
      </dgm:t>
    </dgm:pt>
    <dgm:pt modelId="{56B9491C-1D7D-4E14-8DB2-F3ECEDDC48A6}" type="sibTrans" cxnId="{4715A714-B939-43C3-B4AD-EAD21E7DF29A}">
      <dgm:prSet/>
      <dgm:spPr/>
      <dgm:t>
        <a:bodyPr/>
        <a:lstStyle/>
        <a:p>
          <a:endParaRPr lang="de-DE"/>
        </a:p>
      </dgm:t>
    </dgm:pt>
    <dgm:pt modelId="{4E41CDF6-49D1-4E06-BCF5-FEA27176A43C}">
      <dgm:prSet phldrT="[Text]" custT="1"/>
      <dgm:spPr/>
      <dgm:t>
        <a:bodyPr/>
        <a:lstStyle/>
        <a:p>
          <a:r>
            <a:rPr lang="en-US" sz="1100" noProof="0" dirty="0" smtClean="0"/>
            <a:t>mandatory</a:t>
          </a:r>
          <a:endParaRPr lang="en-US" sz="1100" noProof="0" dirty="0"/>
        </a:p>
      </dgm:t>
    </dgm:pt>
    <dgm:pt modelId="{1EA1A314-7B25-4D6E-8454-AC40A674B365}" type="parTrans" cxnId="{26933D6F-5C39-445E-A783-D69F79FDC922}">
      <dgm:prSet/>
      <dgm:spPr/>
      <dgm:t>
        <a:bodyPr/>
        <a:lstStyle/>
        <a:p>
          <a:endParaRPr lang="de-DE"/>
        </a:p>
      </dgm:t>
    </dgm:pt>
    <dgm:pt modelId="{7C943D0D-3409-400B-8063-21E55333BD82}" type="sibTrans" cxnId="{26933D6F-5C39-445E-A783-D69F79FDC922}">
      <dgm:prSet/>
      <dgm:spPr/>
      <dgm:t>
        <a:bodyPr/>
        <a:lstStyle/>
        <a:p>
          <a:endParaRPr lang="de-DE"/>
        </a:p>
      </dgm:t>
    </dgm:pt>
    <dgm:pt modelId="{7BB6C13C-65DF-4339-B724-1E8A60BA727C}">
      <dgm:prSet phldrT="[Text]" custT="1"/>
      <dgm:spPr/>
      <dgm:t>
        <a:bodyPr/>
        <a:lstStyle/>
        <a:p>
          <a:r>
            <a:rPr lang="en-US" sz="1100" noProof="0" dirty="0" smtClean="0"/>
            <a:t>optional</a:t>
          </a:r>
          <a:endParaRPr lang="en-US" sz="1100" noProof="0" dirty="0"/>
        </a:p>
      </dgm:t>
    </dgm:pt>
    <dgm:pt modelId="{51A450B9-C5E3-4447-8708-ADFA1AACBDB6}" type="parTrans" cxnId="{F1B6A939-4FBD-4B8A-B8ED-47C4900BEF37}">
      <dgm:prSet/>
      <dgm:spPr/>
      <dgm:t>
        <a:bodyPr/>
        <a:lstStyle/>
        <a:p>
          <a:endParaRPr lang="de-DE"/>
        </a:p>
      </dgm:t>
    </dgm:pt>
    <dgm:pt modelId="{A0DAA8CC-4E43-49A1-B49C-897230BFA207}" type="sibTrans" cxnId="{F1B6A939-4FBD-4B8A-B8ED-47C4900BEF37}">
      <dgm:prSet/>
      <dgm:spPr/>
      <dgm:t>
        <a:bodyPr/>
        <a:lstStyle/>
        <a:p>
          <a:endParaRPr lang="de-DE"/>
        </a:p>
      </dgm:t>
    </dgm:pt>
    <dgm:pt modelId="{20EAB675-0A87-49D5-826F-C215F31AA0A7}">
      <dgm:prSet phldrT="[Text]" custT="1"/>
      <dgm:spPr/>
      <dgm:t>
        <a:bodyPr/>
        <a:lstStyle/>
        <a:p>
          <a:r>
            <a:rPr lang="en-US" sz="1100" noProof="0" dirty="0" smtClean="0"/>
            <a:t>optional</a:t>
          </a:r>
          <a:endParaRPr lang="en-US" sz="1100" noProof="0" dirty="0"/>
        </a:p>
      </dgm:t>
    </dgm:pt>
    <dgm:pt modelId="{EC26FA3C-C7ED-49DC-B83B-61D1A5478328}" type="parTrans" cxnId="{544E5EC4-21FE-4BD6-BECE-3E020A4B858D}">
      <dgm:prSet/>
      <dgm:spPr/>
      <dgm:t>
        <a:bodyPr/>
        <a:lstStyle/>
        <a:p>
          <a:endParaRPr lang="de-DE"/>
        </a:p>
      </dgm:t>
    </dgm:pt>
    <dgm:pt modelId="{3FBC04C5-3756-4FEE-ABBA-3A21AC751F7B}" type="sibTrans" cxnId="{544E5EC4-21FE-4BD6-BECE-3E020A4B858D}">
      <dgm:prSet/>
      <dgm:spPr/>
      <dgm:t>
        <a:bodyPr/>
        <a:lstStyle/>
        <a:p>
          <a:endParaRPr lang="de-DE"/>
        </a:p>
      </dgm:t>
    </dgm:pt>
    <dgm:pt modelId="{D9C75E3B-1783-4DC7-AC05-BDC9D8ACB04B}" type="pres">
      <dgm:prSet presAssocID="{C684FED2-B182-48FC-B876-A185D2B0EB35}" presName="Name0" presStyleCnt="0">
        <dgm:presLayoutVars>
          <dgm:dir/>
          <dgm:animLvl val="lvl"/>
          <dgm:resizeHandles val="exact"/>
        </dgm:presLayoutVars>
      </dgm:prSet>
      <dgm:spPr/>
    </dgm:pt>
    <dgm:pt modelId="{E113DE6B-6DE6-4543-9A4E-23E6C4D989FF}" type="pres">
      <dgm:prSet presAssocID="{A6631799-6D8F-4EEA-A348-37A8435CC3E1}" presName="composite" presStyleCnt="0"/>
      <dgm:spPr/>
    </dgm:pt>
    <dgm:pt modelId="{6A4A9E29-251B-4492-BB5A-DAD877736F65}" type="pres">
      <dgm:prSet presAssocID="{A6631799-6D8F-4EEA-A348-37A8435CC3E1}" presName="parTx" presStyleLbl="node1" presStyleIdx="0" presStyleCnt="3" custLinFactNeighborY="-46">
        <dgm:presLayoutVars>
          <dgm:chMax val="0"/>
          <dgm:chPref val="0"/>
          <dgm:bulletEnabled val="1"/>
        </dgm:presLayoutVars>
      </dgm:prSet>
      <dgm:spPr/>
      <dgm:t>
        <a:bodyPr/>
        <a:lstStyle/>
        <a:p>
          <a:endParaRPr lang="de-DE"/>
        </a:p>
      </dgm:t>
    </dgm:pt>
    <dgm:pt modelId="{D38C5C2E-E42E-484E-AAF3-929152B154DC}" type="pres">
      <dgm:prSet presAssocID="{A6631799-6D8F-4EEA-A348-37A8435CC3E1}" presName="desTx" presStyleLbl="revTx" presStyleIdx="0" presStyleCnt="3">
        <dgm:presLayoutVars>
          <dgm:bulletEnabled val="1"/>
        </dgm:presLayoutVars>
      </dgm:prSet>
      <dgm:spPr/>
      <dgm:t>
        <a:bodyPr/>
        <a:lstStyle/>
        <a:p>
          <a:endParaRPr lang="de-DE"/>
        </a:p>
      </dgm:t>
    </dgm:pt>
    <dgm:pt modelId="{99B59726-D38E-4F2D-847D-568013482C66}" type="pres">
      <dgm:prSet presAssocID="{1C4B8F30-4E38-44AE-8588-962EB731D534}" presName="space" presStyleCnt="0"/>
      <dgm:spPr/>
    </dgm:pt>
    <dgm:pt modelId="{7C7AE585-A868-4052-8C55-7C5318AF8449}" type="pres">
      <dgm:prSet presAssocID="{37546678-4186-4740-B2BF-8FC1A8F4C16C}" presName="composite" presStyleCnt="0"/>
      <dgm:spPr/>
    </dgm:pt>
    <dgm:pt modelId="{1ADC40FB-02C3-4A5F-B668-B35F24E73C82}" type="pres">
      <dgm:prSet presAssocID="{37546678-4186-4740-B2BF-8FC1A8F4C16C}" presName="parTx" presStyleLbl="node1" presStyleIdx="1" presStyleCnt="3">
        <dgm:presLayoutVars>
          <dgm:chMax val="0"/>
          <dgm:chPref val="0"/>
          <dgm:bulletEnabled val="1"/>
        </dgm:presLayoutVars>
      </dgm:prSet>
      <dgm:spPr/>
      <dgm:t>
        <a:bodyPr/>
        <a:lstStyle/>
        <a:p>
          <a:endParaRPr lang="de-DE"/>
        </a:p>
      </dgm:t>
    </dgm:pt>
    <dgm:pt modelId="{AC94EB95-7125-41CD-B049-BDDACAC7FD32}" type="pres">
      <dgm:prSet presAssocID="{37546678-4186-4740-B2BF-8FC1A8F4C16C}" presName="desTx" presStyleLbl="revTx" presStyleIdx="1" presStyleCnt="3">
        <dgm:presLayoutVars>
          <dgm:bulletEnabled val="1"/>
        </dgm:presLayoutVars>
      </dgm:prSet>
      <dgm:spPr/>
      <dgm:t>
        <a:bodyPr/>
        <a:lstStyle/>
        <a:p>
          <a:endParaRPr lang="de-DE"/>
        </a:p>
      </dgm:t>
    </dgm:pt>
    <dgm:pt modelId="{CC81DF70-E925-47CB-8BCA-2AD17B3D84C2}" type="pres">
      <dgm:prSet presAssocID="{497BA42B-AFBB-46D9-A01E-A3666E1E51A4}" presName="space" presStyleCnt="0"/>
      <dgm:spPr/>
    </dgm:pt>
    <dgm:pt modelId="{5F72B545-0C80-4284-BC44-3E87903560E2}" type="pres">
      <dgm:prSet presAssocID="{2E760418-D03A-4B10-AD09-49CD723E0A0F}" presName="composite" presStyleCnt="0"/>
      <dgm:spPr/>
    </dgm:pt>
    <dgm:pt modelId="{3DBFE5F6-7EAB-4666-A5CA-FA254ED23AB4}" type="pres">
      <dgm:prSet presAssocID="{2E760418-D03A-4B10-AD09-49CD723E0A0F}" presName="parTx" presStyleLbl="node1" presStyleIdx="2" presStyleCnt="3">
        <dgm:presLayoutVars>
          <dgm:chMax val="0"/>
          <dgm:chPref val="0"/>
          <dgm:bulletEnabled val="1"/>
        </dgm:presLayoutVars>
      </dgm:prSet>
      <dgm:spPr/>
      <dgm:t>
        <a:bodyPr/>
        <a:lstStyle/>
        <a:p>
          <a:endParaRPr lang="de-DE"/>
        </a:p>
      </dgm:t>
    </dgm:pt>
    <dgm:pt modelId="{253B83E5-FD70-4DF2-B412-C5440A3C29F1}" type="pres">
      <dgm:prSet presAssocID="{2E760418-D03A-4B10-AD09-49CD723E0A0F}" presName="desTx" presStyleLbl="revTx" presStyleIdx="2" presStyleCnt="3">
        <dgm:presLayoutVars>
          <dgm:bulletEnabled val="1"/>
        </dgm:presLayoutVars>
      </dgm:prSet>
      <dgm:spPr/>
      <dgm:t>
        <a:bodyPr/>
        <a:lstStyle/>
        <a:p>
          <a:endParaRPr lang="de-DE"/>
        </a:p>
      </dgm:t>
    </dgm:pt>
  </dgm:ptLst>
  <dgm:cxnLst>
    <dgm:cxn modelId="{D9FABB7C-4575-4806-A17D-633D1EAE3462}" srcId="{C684FED2-B182-48FC-B876-A185D2B0EB35}" destId="{2E760418-D03A-4B10-AD09-49CD723E0A0F}" srcOrd="2" destOrd="0" parTransId="{63474B17-CB69-4C64-B03C-B79C4A200A95}" sibTransId="{589F1AC7-3C6D-418D-9CA2-ACAC15D6A161}"/>
    <dgm:cxn modelId="{18C71EE9-4D79-4F62-A16A-418188C32C2C}" type="presOf" srcId="{D20070B3-0ECB-45E9-BD47-013B2322AD41}" destId="{D38C5C2E-E42E-484E-AAF3-929152B154DC}" srcOrd="0" destOrd="1" presId="urn:microsoft.com/office/officeart/2005/8/layout/chevron1"/>
    <dgm:cxn modelId="{FB2CE816-F01F-481D-8F61-9F74CEDB7044}" srcId="{A6631799-6D8F-4EEA-A348-37A8435CC3E1}" destId="{5ED133E1-5703-4C0C-B9C7-9EA3004D4C4B}" srcOrd="0" destOrd="0" parTransId="{3D0890F3-3728-47D7-9227-FAD13B646ECA}" sibTransId="{E58EE443-A6CB-42BC-A484-9AE21B141717}"/>
    <dgm:cxn modelId="{C677C9E2-38EE-43C2-945E-9F6CDEEDF5AA}" type="presOf" srcId="{954B172B-A5E0-4503-81C8-35F6D715FF82}" destId="{253B83E5-FD70-4DF2-B412-C5440A3C29F1}" srcOrd="0" destOrd="0" presId="urn:microsoft.com/office/officeart/2005/8/layout/chevron1"/>
    <dgm:cxn modelId="{F7592CFF-5F2F-4ABA-BECB-1E17159A095E}" srcId="{A6631799-6D8F-4EEA-A348-37A8435CC3E1}" destId="{D20070B3-0ECB-45E9-BD47-013B2322AD41}" srcOrd="1" destOrd="0" parTransId="{32C4C04B-3CA4-40AD-804E-3D1A391213C8}" sibTransId="{DD9A06AA-F649-4F6F-8D21-5531392F95E9}"/>
    <dgm:cxn modelId="{C7EDADB8-E3A2-44F0-A063-04E1B6394C6E}" type="presOf" srcId="{60D94FDC-8CB0-413D-9B4E-1808F8B8CDF2}" destId="{AC94EB95-7125-41CD-B049-BDDACAC7FD32}" srcOrd="0" destOrd="0" presId="urn:microsoft.com/office/officeart/2005/8/layout/chevron1"/>
    <dgm:cxn modelId="{58297C6F-6BE7-4D21-A79F-1E5C2ECA4E79}" srcId="{C684FED2-B182-48FC-B876-A185D2B0EB35}" destId="{37546678-4186-4740-B2BF-8FC1A8F4C16C}" srcOrd="1" destOrd="0" parTransId="{9904301E-F4CD-41F2-AC54-9731DDFC4327}" sibTransId="{497BA42B-AFBB-46D9-A01E-A3666E1E51A4}"/>
    <dgm:cxn modelId="{1A95EB60-CFD1-485C-8B76-18F0D8009331}" type="presOf" srcId="{99E3BD98-076C-400A-8360-1EBC08FDB941}" destId="{AC94EB95-7125-41CD-B049-BDDACAC7FD32}" srcOrd="0" destOrd="1" presId="urn:microsoft.com/office/officeart/2005/8/layout/chevron1"/>
    <dgm:cxn modelId="{26933D6F-5C39-445E-A783-D69F79FDC922}" srcId="{A6631799-6D8F-4EEA-A348-37A8435CC3E1}" destId="{4E41CDF6-49D1-4E06-BCF5-FEA27176A43C}" srcOrd="2" destOrd="0" parTransId="{1EA1A314-7B25-4D6E-8454-AC40A674B365}" sibTransId="{7C943D0D-3409-400B-8063-21E55333BD82}"/>
    <dgm:cxn modelId="{3B306F82-622B-41C7-AD68-8081C721467F}" type="presOf" srcId="{C684FED2-B182-48FC-B876-A185D2B0EB35}" destId="{D9C75E3B-1783-4DC7-AC05-BDC9D8ACB04B}" srcOrd="0" destOrd="0" presId="urn:microsoft.com/office/officeart/2005/8/layout/chevron1"/>
    <dgm:cxn modelId="{4B799BB9-B2C6-4335-B6C3-B5D179EDDD31}" type="presOf" srcId="{A6631799-6D8F-4EEA-A348-37A8435CC3E1}" destId="{6A4A9E29-251B-4492-BB5A-DAD877736F65}" srcOrd="0" destOrd="0" presId="urn:microsoft.com/office/officeart/2005/8/layout/chevron1"/>
    <dgm:cxn modelId="{B5DB187A-0760-4444-B672-1FCFE967BDBE}" type="presOf" srcId="{2E760418-D03A-4B10-AD09-49CD723E0A0F}" destId="{3DBFE5F6-7EAB-4666-A5CA-FA254ED23AB4}" srcOrd="0" destOrd="0" presId="urn:microsoft.com/office/officeart/2005/8/layout/chevron1"/>
    <dgm:cxn modelId="{4715A714-B939-43C3-B4AD-EAD21E7DF29A}" srcId="{2E760418-D03A-4B10-AD09-49CD723E0A0F}" destId="{2452DB7F-2C6A-42D3-91C7-DDA0A5EE0FCF}" srcOrd="1" destOrd="0" parTransId="{F628C06A-6F27-4F99-9A92-145ADABB4900}" sibTransId="{56B9491C-1D7D-4E14-8DB2-F3ECEDDC48A6}"/>
    <dgm:cxn modelId="{03122630-129C-42F2-9E40-620B7E790586}" type="presOf" srcId="{7BB6C13C-65DF-4339-B724-1E8A60BA727C}" destId="{AC94EB95-7125-41CD-B049-BDDACAC7FD32}" srcOrd="0" destOrd="2" presId="urn:microsoft.com/office/officeart/2005/8/layout/chevron1"/>
    <dgm:cxn modelId="{55F56407-ACA9-4683-92E0-88D9FD7292FF}" type="presOf" srcId="{4E41CDF6-49D1-4E06-BCF5-FEA27176A43C}" destId="{D38C5C2E-E42E-484E-AAF3-929152B154DC}" srcOrd="0" destOrd="2" presId="urn:microsoft.com/office/officeart/2005/8/layout/chevron1"/>
    <dgm:cxn modelId="{ADE7FAA5-B8E0-4050-B63D-3B96BC18C9B8}" type="presOf" srcId="{2452DB7F-2C6A-42D3-91C7-DDA0A5EE0FCF}" destId="{253B83E5-FD70-4DF2-B412-C5440A3C29F1}" srcOrd="0" destOrd="1" presId="urn:microsoft.com/office/officeart/2005/8/layout/chevron1"/>
    <dgm:cxn modelId="{1FBAB008-2241-4410-B10D-25119C40D434}" srcId="{37546678-4186-4740-B2BF-8FC1A8F4C16C}" destId="{99E3BD98-076C-400A-8360-1EBC08FDB941}" srcOrd="1" destOrd="0" parTransId="{FE4A4094-C0A4-4B9D-B5A7-9AC0ED2C5CAC}" sibTransId="{62D081BB-2335-48D4-8E43-60F0D7C6989A}"/>
    <dgm:cxn modelId="{F1B6A939-4FBD-4B8A-B8ED-47C4900BEF37}" srcId="{37546678-4186-4740-B2BF-8FC1A8F4C16C}" destId="{7BB6C13C-65DF-4339-B724-1E8A60BA727C}" srcOrd="2" destOrd="0" parTransId="{51A450B9-C5E3-4447-8708-ADFA1AACBDB6}" sibTransId="{A0DAA8CC-4E43-49A1-B49C-897230BFA207}"/>
    <dgm:cxn modelId="{636AD836-195F-4CE4-B00D-EF786C9F51EA}" srcId="{37546678-4186-4740-B2BF-8FC1A8F4C16C}" destId="{60D94FDC-8CB0-413D-9B4E-1808F8B8CDF2}" srcOrd="0" destOrd="0" parTransId="{30760732-F7A5-43A8-86C7-DC525E2EC5F7}" sibTransId="{0A4D144D-6E38-4CCF-A1E6-E67D2E2A697F}"/>
    <dgm:cxn modelId="{C01592B8-154E-489C-A9AC-794704D7712C}" type="presOf" srcId="{20EAB675-0A87-49D5-826F-C215F31AA0A7}" destId="{253B83E5-FD70-4DF2-B412-C5440A3C29F1}" srcOrd="0" destOrd="2" presId="urn:microsoft.com/office/officeart/2005/8/layout/chevron1"/>
    <dgm:cxn modelId="{511C76A1-DAF2-470D-AFEA-B2899630E19E}" type="presOf" srcId="{5ED133E1-5703-4C0C-B9C7-9EA3004D4C4B}" destId="{D38C5C2E-E42E-484E-AAF3-929152B154DC}" srcOrd="0" destOrd="0" presId="urn:microsoft.com/office/officeart/2005/8/layout/chevron1"/>
    <dgm:cxn modelId="{544E5EC4-21FE-4BD6-BECE-3E020A4B858D}" srcId="{2E760418-D03A-4B10-AD09-49CD723E0A0F}" destId="{20EAB675-0A87-49D5-826F-C215F31AA0A7}" srcOrd="2" destOrd="0" parTransId="{EC26FA3C-C7ED-49DC-B83B-61D1A5478328}" sibTransId="{3FBC04C5-3756-4FEE-ABBA-3A21AC751F7B}"/>
    <dgm:cxn modelId="{8EF3B789-A04A-4C16-8B12-DA76A4AF2C9B}" srcId="{2E760418-D03A-4B10-AD09-49CD723E0A0F}" destId="{954B172B-A5E0-4503-81C8-35F6D715FF82}" srcOrd="0" destOrd="0" parTransId="{72F031C2-30EE-4E33-BCD0-1394C5AB29D3}" sibTransId="{FA007D34-951D-4B97-9A4D-878E7DD0E268}"/>
    <dgm:cxn modelId="{43DA2A02-035F-4D52-8D3E-4DAD52190437}" srcId="{C684FED2-B182-48FC-B876-A185D2B0EB35}" destId="{A6631799-6D8F-4EEA-A348-37A8435CC3E1}" srcOrd="0" destOrd="0" parTransId="{17B98190-F58C-417B-94B5-BF88584E62B6}" sibTransId="{1C4B8F30-4E38-44AE-8588-962EB731D534}"/>
    <dgm:cxn modelId="{0C8CE54D-F09E-4D6A-8BFF-4ADDCA5407DD}" type="presOf" srcId="{37546678-4186-4740-B2BF-8FC1A8F4C16C}" destId="{1ADC40FB-02C3-4A5F-B668-B35F24E73C82}" srcOrd="0" destOrd="0" presId="urn:microsoft.com/office/officeart/2005/8/layout/chevron1"/>
    <dgm:cxn modelId="{28413176-66AC-43BC-A3D6-27847C8C4ECD}" type="presParOf" srcId="{D9C75E3B-1783-4DC7-AC05-BDC9D8ACB04B}" destId="{E113DE6B-6DE6-4543-9A4E-23E6C4D989FF}" srcOrd="0" destOrd="0" presId="urn:microsoft.com/office/officeart/2005/8/layout/chevron1"/>
    <dgm:cxn modelId="{31B87773-DE03-43DA-AD53-5F698CAFB69D}" type="presParOf" srcId="{E113DE6B-6DE6-4543-9A4E-23E6C4D989FF}" destId="{6A4A9E29-251B-4492-BB5A-DAD877736F65}" srcOrd="0" destOrd="0" presId="urn:microsoft.com/office/officeart/2005/8/layout/chevron1"/>
    <dgm:cxn modelId="{B1D6AAC1-63F9-4270-936E-3F39513CC8C1}" type="presParOf" srcId="{E113DE6B-6DE6-4543-9A4E-23E6C4D989FF}" destId="{D38C5C2E-E42E-484E-AAF3-929152B154DC}" srcOrd="1" destOrd="0" presId="urn:microsoft.com/office/officeart/2005/8/layout/chevron1"/>
    <dgm:cxn modelId="{577BB92C-2FC6-4754-B56D-AD4EBE8840F0}" type="presParOf" srcId="{D9C75E3B-1783-4DC7-AC05-BDC9D8ACB04B}" destId="{99B59726-D38E-4F2D-847D-568013482C66}" srcOrd="1" destOrd="0" presId="urn:microsoft.com/office/officeart/2005/8/layout/chevron1"/>
    <dgm:cxn modelId="{09796EDF-C25A-4AE7-AAE9-4CF3A0D09D53}" type="presParOf" srcId="{D9C75E3B-1783-4DC7-AC05-BDC9D8ACB04B}" destId="{7C7AE585-A868-4052-8C55-7C5318AF8449}" srcOrd="2" destOrd="0" presId="urn:microsoft.com/office/officeart/2005/8/layout/chevron1"/>
    <dgm:cxn modelId="{51523F4B-7EBE-4E01-8F97-A44B1087BBA7}" type="presParOf" srcId="{7C7AE585-A868-4052-8C55-7C5318AF8449}" destId="{1ADC40FB-02C3-4A5F-B668-B35F24E73C82}" srcOrd="0" destOrd="0" presId="urn:microsoft.com/office/officeart/2005/8/layout/chevron1"/>
    <dgm:cxn modelId="{AE38EC79-0A80-49C7-BFE7-F9CC4661E1AF}" type="presParOf" srcId="{7C7AE585-A868-4052-8C55-7C5318AF8449}" destId="{AC94EB95-7125-41CD-B049-BDDACAC7FD32}" srcOrd="1" destOrd="0" presId="urn:microsoft.com/office/officeart/2005/8/layout/chevron1"/>
    <dgm:cxn modelId="{C77A0102-1D9F-4DCD-8166-05044CDCE5D6}" type="presParOf" srcId="{D9C75E3B-1783-4DC7-AC05-BDC9D8ACB04B}" destId="{CC81DF70-E925-47CB-8BCA-2AD17B3D84C2}" srcOrd="3" destOrd="0" presId="urn:microsoft.com/office/officeart/2005/8/layout/chevron1"/>
    <dgm:cxn modelId="{6EB119F1-8C12-4341-A022-DBE06E2EBCBC}" type="presParOf" srcId="{D9C75E3B-1783-4DC7-AC05-BDC9D8ACB04B}" destId="{5F72B545-0C80-4284-BC44-3E87903560E2}" srcOrd="4" destOrd="0" presId="urn:microsoft.com/office/officeart/2005/8/layout/chevron1"/>
    <dgm:cxn modelId="{9468440F-2E72-4F13-825E-A565C9CBA5BD}" type="presParOf" srcId="{5F72B545-0C80-4284-BC44-3E87903560E2}" destId="{3DBFE5F6-7EAB-4666-A5CA-FA254ED23AB4}" srcOrd="0" destOrd="0" presId="urn:microsoft.com/office/officeart/2005/8/layout/chevron1"/>
    <dgm:cxn modelId="{18919A6C-39DF-4B03-B076-C1BE87CDFF58}" type="presParOf" srcId="{5F72B545-0C80-4284-BC44-3E87903560E2}" destId="{253B83E5-FD70-4DF2-B412-C5440A3C29F1}" srcOrd="1"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CA4BF5-D90F-41D9-A66D-6EA2BC0FF18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de-DE"/>
        </a:p>
      </dgm:t>
    </dgm:pt>
    <dgm:pt modelId="{51089E69-9077-4F6D-9D2C-7A0FAE823202}">
      <dgm:prSet phldrT="[Text]"/>
      <dgm:spPr/>
      <dgm:t>
        <a:bodyPr/>
        <a:lstStyle/>
        <a:p>
          <a:r>
            <a:rPr lang="en-US" noProof="0" dirty="0" err="1" smtClean="0"/>
            <a:t>Monitorings</a:t>
          </a:r>
          <a:endParaRPr lang="en-US" noProof="0" dirty="0" smtClean="0"/>
        </a:p>
      </dgm:t>
    </dgm:pt>
    <dgm:pt modelId="{CBFBFFC2-2B33-447F-9F44-97089D763EAD}" type="parTrans" cxnId="{6CAC5771-5340-4C9C-A0AB-CEBAB6CA39B4}">
      <dgm:prSet/>
      <dgm:spPr/>
      <dgm:t>
        <a:bodyPr/>
        <a:lstStyle/>
        <a:p>
          <a:endParaRPr lang="en-US" noProof="0"/>
        </a:p>
      </dgm:t>
    </dgm:pt>
    <dgm:pt modelId="{8B578EC0-2F50-427A-9649-AB6ADACBEE00}" type="sibTrans" cxnId="{6CAC5771-5340-4C9C-A0AB-CEBAB6CA39B4}">
      <dgm:prSet/>
      <dgm:spPr/>
      <dgm:t>
        <a:bodyPr/>
        <a:lstStyle/>
        <a:p>
          <a:endParaRPr lang="en-US" noProof="0"/>
        </a:p>
      </dgm:t>
    </dgm:pt>
    <dgm:pt modelId="{3B8B9E87-97B6-4EFD-8C3F-6130072D7060}">
      <dgm:prSet phldrT="[Text]"/>
      <dgm:spPr/>
      <dgm:t>
        <a:bodyPr/>
        <a:lstStyle/>
        <a:p>
          <a:r>
            <a:rPr lang="en-US" noProof="0" dirty="0" smtClean="0"/>
            <a:t>Diagnostic </a:t>
          </a:r>
        </a:p>
        <a:p>
          <a:r>
            <a:rPr lang="en-US" noProof="0" dirty="0" smtClean="0"/>
            <a:t>Event Manager</a:t>
          </a:r>
          <a:endParaRPr lang="en-US" noProof="0" dirty="0"/>
        </a:p>
      </dgm:t>
    </dgm:pt>
    <dgm:pt modelId="{5CEB1D8C-AEEA-4A97-A6F6-5274A884D57E}" type="parTrans" cxnId="{778D0DB0-6777-4C19-A896-5A1B5D2DF149}">
      <dgm:prSet/>
      <dgm:spPr/>
      <dgm:t>
        <a:bodyPr/>
        <a:lstStyle/>
        <a:p>
          <a:endParaRPr lang="en-US" noProof="0"/>
        </a:p>
      </dgm:t>
    </dgm:pt>
    <dgm:pt modelId="{777C5C18-CF6C-47A6-8EFB-0B7F8A6988DA}" type="sibTrans" cxnId="{778D0DB0-6777-4C19-A896-5A1B5D2DF149}">
      <dgm:prSet/>
      <dgm:spPr/>
      <dgm:t>
        <a:bodyPr/>
        <a:lstStyle/>
        <a:p>
          <a:endParaRPr lang="en-US" noProof="0"/>
        </a:p>
      </dgm:t>
    </dgm:pt>
    <dgm:pt modelId="{2F2DF412-5FF8-449D-B9DF-9E204C3823E5}">
      <dgm:prSet phldrT="[Text]"/>
      <dgm:spPr/>
      <dgm:t>
        <a:bodyPr/>
        <a:lstStyle/>
        <a:p>
          <a:r>
            <a:rPr lang="en-US" noProof="0" dirty="0" smtClean="0"/>
            <a:t>Diagnostic Communication Manager</a:t>
          </a:r>
          <a:endParaRPr lang="en-US" noProof="0" dirty="0"/>
        </a:p>
      </dgm:t>
    </dgm:pt>
    <dgm:pt modelId="{F4102F55-2964-48DE-AE78-D0185916BC78}" type="parTrans" cxnId="{4083BAC7-21F1-4C50-A989-708831446788}">
      <dgm:prSet/>
      <dgm:spPr/>
      <dgm:t>
        <a:bodyPr/>
        <a:lstStyle/>
        <a:p>
          <a:endParaRPr lang="en-US" noProof="0"/>
        </a:p>
      </dgm:t>
    </dgm:pt>
    <dgm:pt modelId="{510BF9F4-56A8-487D-A491-0C1C1E4969B5}" type="sibTrans" cxnId="{4083BAC7-21F1-4C50-A989-708831446788}">
      <dgm:prSet/>
      <dgm:spPr/>
      <dgm:t>
        <a:bodyPr/>
        <a:lstStyle/>
        <a:p>
          <a:endParaRPr lang="en-US" noProof="0"/>
        </a:p>
      </dgm:t>
    </dgm:pt>
    <dgm:pt modelId="{5EB6758A-68FC-431D-92AF-3B7647D94779}">
      <dgm:prSet phldrT="[Text]"/>
      <dgm:spPr/>
      <dgm:t>
        <a:bodyPr/>
        <a:lstStyle/>
        <a:p>
          <a:r>
            <a:rPr lang="en-US" noProof="0" dirty="0" smtClean="0"/>
            <a:t>Triggers Event </a:t>
          </a:r>
          <a:endParaRPr lang="en-US" noProof="0" dirty="0"/>
        </a:p>
      </dgm:t>
    </dgm:pt>
    <dgm:pt modelId="{8D11899D-D6EB-46BC-8FBA-5396EAEFBB57}" type="parTrans" cxnId="{75289DB7-1FBB-49B1-84CB-872560DABEBA}">
      <dgm:prSet/>
      <dgm:spPr/>
      <dgm:t>
        <a:bodyPr/>
        <a:lstStyle/>
        <a:p>
          <a:endParaRPr lang="de-DE"/>
        </a:p>
      </dgm:t>
    </dgm:pt>
    <dgm:pt modelId="{55829884-875B-4DF1-937F-2E372DC64AB9}" type="sibTrans" cxnId="{75289DB7-1FBB-49B1-84CB-872560DABEBA}">
      <dgm:prSet/>
      <dgm:spPr/>
      <dgm:t>
        <a:bodyPr/>
        <a:lstStyle/>
        <a:p>
          <a:endParaRPr lang="de-DE"/>
        </a:p>
      </dgm:t>
    </dgm:pt>
    <dgm:pt modelId="{F812F890-D7E9-41A1-87FD-1A14591EB7A7}">
      <dgm:prSet phldrT="[Text]"/>
      <dgm:spPr/>
      <dgm:t>
        <a:bodyPr/>
        <a:lstStyle/>
        <a:p>
          <a:r>
            <a:rPr lang="en-US" noProof="0" dirty="0" smtClean="0"/>
            <a:t>Stores Event Related Data in Event Memory</a:t>
          </a:r>
          <a:endParaRPr lang="en-US" noProof="0" dirty="0"/>
        </a:p>
      </dgm:t>
    </dgm:pt>
    <dgm:pt modelId="{1E8FB156-7D26-4C92-B94E-4A9FB359500C}" type="sibTrans" cxnId="{D1AF5887-0A05-4931-9B96-D356F7A31B2C}">
      <dgm:prSet/>
      <dgm:spPr/>
      <dgm:t>
        <a:bodyPr/>
        <a:lstStyle/>
        <a:p>
          <a:endParaRPr lang="de-DE"/>
        </a:p>
      </dgm:t>
    </dgm:pt>
    <dgm:pt modelId="{F9327E08-B1E7-41E5-B3A0-0426FDBFDF2A}" type="parTrans" cxnId="{D1AF5887-0A05-4931-9B96-D356F7A31B2C}">
      <dgm:prSet/>
      <dgm:spPr/>
      <dgm:t>
        <a:bodyPr/>
        <a:lstStyle/>
        <a:p>
          <a:endParaRPr lang="de-DE"/>
        </a:p>
      </dgm:t>
    </dgm:pt>
    <dgm:pt modelId="{A5D9982A-8371-490B-A140-D56080884446}">
      <dgm:prSet phldrT="[Text]"/>
      <dgm:spPr/>
      <dgm:t>
        <a:bodyPr/>
        <a:lstStyle/>
        <a:p>
          <a:r>
            <a:rPr lang="en-US" noProof="0" dirty="0" smtClean="0"/>
            <a:t>Stores Event Status</a:t>
          </a:r>
          <a:endParaRPr lang="en-US" noProof="0" dirty="0"/>
        </a:p>
      </dgm:t>
    </dgm:pt>
    <dgm:pt modelId="{4C70368D-2697-4254-9B9F-63D789ECEB7A}" type="parTrans" cxnId="{A1217B68-4476-4CC5-AD73-58FF6BE2B0EE}">
      <dgm:prSet/>
      <dgm:spPr/>
      <dgm:t>
        <a:bodyPr/>
        <a:lstStyle/>
        <a:p>
          <a:endParaRPr lang="de-DE"/>
        </a:p>
      </dgm:t>
    </dgm:pt>
    <dgm:pt modelId="{14AC24D4-8337-4257-A737-F4FFF43E61EF}" type="sibTrans" cxnId="{A1217B68-4476-4CC5-AD73-58FF6BE2B0EE}">
      <dgm:prSet/>
      <dgm:spPr/>
      <dgm:t>
        <a:bodyPr/>
        <a:lstStyle/>
        <a:p>
          <a:endParaRPr lang="de-DE"/>
        </a:p>
      </dgm:t>
    </dgm:pt>
    <dgm:pt modelId="{1E092E39-EF8D-4801-8B14-62C347A30B15}">
      <dgm:prSet phldrT="[Text]"/>
      <dgm:spPr/>
      <dgm:t>
        <a:bodyPr/>
        <a:lstStyle/>
        <a:p>
          <a:r>
            <a:rPr lang="en-US" noProof="0" dirty="0" smtClean="0"/>
            <a:t>Reads Event Related Data</a:t>
          </a:r>
          <a:endParaRPr lang="en-US" noProof="0" dirty="0"/>
        </a:p>
      </dgm:t>
    </dgm:pt>
    <dgm:pt modelId="{3E5115BF-F633-4E8D-A274-5358E0A3654A}" type="parTrans" cxnId="{52DA8F5F-F6C7-4238-8CA6-EA13739CF713}">
      <dgm:prSet/>
      <dgm:spPr/>
      <dgm:t>
        <a:bodyPr/>
        <a:lstStyle/>
        <a:p>
          <a:endParaRPr lang="de-DE"/>
        </a:p>
      </dgm:t>
    </dgm:pt>
    <dgm:pt modelId="{826D85BA-76B2-4CE2-A6CE-79211452E7AC}" type="sibTrans" cxnId="{52DA8F5F-F6C7-4238-8CA6-EA13739CF713}">
      <dgm:prSet/>
      <dgm:spPr/>
      <dgm:t>
        <a:bodyPr/>
        <a:lstStyle/>
        <a:p>
          <a:endParaRPr lang="de-DE"/>
        </a:p>
      </dgm:t>
    </dgm:pt>
    <dgm:pt modelId="{F4548686-B99A-417E-B1B6-EC4B8554673C}">
      <dgm:prSet phldrT="[Text]"/>
      <dgm:spPr/>
      <dgm:t>
        <a:bodyPr/>
        <a:lstStyle/>
        <a:p>
          <a:r>
            <a:rPr lang="en-US" noProof="0" dirty="0" smtClean="0"/>
            <a:t>Reads Event Status</a:t>
          </a:r>
          <a:endParaRPr lang="en-US" noProof="0" dirty="0"/>
        </a:p>
      </dgm:t>
    </dgm:pt>
    <dgm:pt modelId="{F48AA765-BEE4-4CA4-ADBB-BF60A60B674B}" type="parTrans" cxnId="{517230BE-6176-4DE3-9F26-701079F7273A}">
      <dgm:prSet/>
      <dgm:spPr/>
      <dgm:t>
        <a:bodyPr/>
        <a:lstStyle/>
        <a:p>
          <a:endParaRPr lang="de-DE"/>
        </a:p>
      </dgm:t>
    </dgm:pt>
    <dgm:pt modelId="{71CBC1F0-3A1F-4B5E-9D7F-AC792BAE2C33}" type="sibTrans" cxnId="{517230BE-6176-4DE3-9F26-701079F7273A}">
      <dgm:prSet/>
      <dgm:spPr/>
      <dgm:t>
        <a:bodyPr/>
        <a:lstStyle/>
        <a:p>
          <a:endParaRPr lang="de-DE"/>
        </a:p>
      </dgm:t>
    </dgm:pt>
    <dgm:pt modelId="{3752A365-7A81-4834-AE00-A30B3D6C9F27}" type="pres">
      <dgm:prSet presAssocID="{8FCA4BF5-D90F-41D9-A66D-6EA2BC0FF188}" presName="linearFlow" presStyleCnt="0">
        <dgm:presLayoutVars>
          <dgm:dir/>
          <dgm:animLvl val="lvl"/>
          <dgm:resizeHandles val="exact"/>
        </dgm:presLayoutVars>
      </dgm:prSet>
      <dgm:spPr/>
      <dgm:t>
        <a:bodyPr/>
        <a:lstStyle/>
        <a:p>
          <a:endParaRPr lang="de-DE"/>
        </a:p>
      </dgm:t>
    </dgm:pt>
    <dgm:pt modelId="{48CF4CB6-C675-463A-845D-1D4D13D789F0}" type="pres">
      <dgm:prSet presAssocID="{51089E69-9077-4F6D-9D2C-7A0FAE823202}" presName="composite" presStyleCnt="0"/>
      <dgm:spPr/>
      <dgm:t>
        <a:bodyPr/>
        <a:lstStyle/>
        <a:p>
          <a:endParaRPr lang="de-DE"/>
        </a:p>
      </dgm:t>
    </dgm:pt>
    <dgm:pt modelId="{95F7D7EE-9290-445C-B701-D7DF6CEBEB68}" type="pres">
      <dgm:prSet presAssocID="{51089E69-9077-4F6D-9D2C-7A0FAE823202}" presName="parTx" presStyleLbl="node1" presStyleIdx="0" presStyleCnt="3">
        <dgm:presLayoutVars>
          <dgm:chMax val="0"/>
          <dgm:chPref val="0"/>
          <dgm:bulletEnabled val="1"/>
        </dgm:presLayoutVars>
      </dgm:prSet>
      <dgm:spPr/>
      <dgm:t>
        <a:bodyPr/>
        <a:lstStyle/>
        <a:p>
          <a:endParaRPr lang="de-DE"/>
        </a:p>
      </dgm:t>
    </dgm:pt>
    <dgm:pt modelId="{D627B026-F106-473C-A6BB-A08F106CA792}" type="pres">
      <dgm:prSet presAssocID="{51089E69-9077-4F6D-9D2C-7A0FAE823202}" presName="parSh" presStyleLbl="node1" presStyleIdx="0" presStyleCnt="3"/>
      <dgm:spPr/>
      <dgm:t>
        <a:bodyPr/>
        <a:lstStyle/>
        <a:p>
          <a:endParaRPr lang="de-DE"/>
        </a:p>
      </dgm:t>
    </dgm:pt>
    <dgm:pt modelId="{433A877C-4DA7-41A8-BC97-1CF670CF8F51}" type="pres">
      <dgm:prSet presAssocID="{51089E69-9077-4F6D-9D2C-7A0FAE823202}" presName="desTx" presStyleLbl="fgAcc1" presStyleIdx="0" presStyleCnt="3">
        <dgm:presLayoutVars>
          <dgm:bulletEnabled val="1"/>
        </dgm:presLayoutVars>
      </dgm:prSet>
      <dgm:spPr/>
      <dgm:t>
        <a:bodyPr/>
        <a:lstStyle/>
        <a:p>
          <a:endParaRPr lang="de-DE"/>
        </a:p>
      </dgm:t>
    </dgm:pt>
    <dgm:pt modelId="{2134818A-0444-4AF2-BF34-963134A412B4}" type="pres">
      <dgm:prSet presAssocID="{8B578EC0-2F50-427A-9649-AB6ADACBEE00}" presName="sibTrans" presStyleLbl="sibTrans2D1" presStyleIdx="0" presStyleCnt="2"/>
      <dgm:spPr/>
      <dgm:t>
        <a:bodyPr/>
        <a:lstStyle/>
        <a:p>
          <a:endParaRPr lang="de-DE"/>
        </a:p>
      </dgm:t>
    </dgm:pt>
    <dgm:pt modelId="{9B749D4E-7387-4B28-9BD0-40F0A26AC60D}" type="pres">
      <dgm:prSet presAssocID="{8B578EC0-2F50-427A-9649-AB6ADACBEE00}" presName="connTx" presStyleLbl="sibTrans2D1" presStyleIdx="0" presStyleCnt="2"/>
      <dgm:spPr/>
      <dgm:t>
        <a:bodyPr/>
        <a:lstStyle/>
        <a:p>
          <a:endParaRPr lang="de-DE"/>
        </a:p>
      </dgm:t>
    </dgm:pt>
    <dgm:pt modelId="{B2831720-EC93-4C04-A26D-DB49B16FFE27}" type="pres">
      <dgm:prSet presAssocID="{3B8B9E87-97B6-4EFD-8C3F-6130072D7060}" presName="composite" presStyleCnt="0"/>
      <dgm:spPr/>
      <dgm:t>
        <a:bodyPr/>
        <a:lstStyle/>
        <a:p>
          <a:endParaRPr lang="de-DE"/>
        </a:p>
      </dgm:t>
    </dgm:pt>
    <dgm:pt modelId="{4C0803C7-0F59-4141-AA92-34586BE0393C}" type="pres">
      <dgm:prSet presAssocID="{3B8B9E87-97B6-4EFD-8C3F-6130072D7060}" presName="parTx" presStyleLbl="node1" presStyleIdx="0" presStyleCnt="3">
        <dgm:presLayoutVars>
          <dgm:chMax val="0"/>
          <dgm:chPref val="0"/>
          <dgm:bulletEnabled val="1"/>
        </dgm:presLayoutVars>
      </dgm:prSet>
      <dgm:spPr/>
      <dgm:t>
        <a:bodyPr/>
        <a:lstStyle/>
        <a:p>
          <a:endParaRPr lang="de-DE"/>
        </a:p>
      </dgm:t>
    </dgm:pt>
    <dgm:pt modelId="{446EE8E5-04B1-4DDC-8B14-99888B12814C}" type="pres">
      <dgm:prSet presAssocID="{3B8B9E87-97B6-4EFD-8C3F-6130072D7060}" presName="parSh" presStyleLbl="node1" presStyleIdx="1" presStyleCnt="3"/>
      <dgm:spPr/>
      <dgm:t>
        <a:bodyPr/>
        <a:lstStyle/>
        <a:p>
          <a:endParaRPr lang="de-DE"/>
        </a:p>
      </dgm:t>
    </dgm:pt>
    <dgm:pt modelId="{E916B31E-0166-47C7-81B8-15F451D28EB3}" type="pres">
      <dgm:prSet presAssocID="{3B8B9E87-97B6-4EFD-8C3F-6130072D7060}" presName="desTx" presStyleLbl="fgAcc1" presStyleIdx="1" presStyleCnt="3">
        <dgm:presLayoutVars>
          <dgm:bulletEnabled val="1"/>
        </dgm:presLayoutVars>
      </dgm:prSet>
      <dgm:spPr/>
      <dgm:t>
        <a:bodyPr/>
        <a:lstStyle/>
        <a:p>
          <a:endParaRPr lang="de-DE"/>
        </a:p>
      </dgm:t>
    </dgm:pt>
    <dgm:pt modelId="{1A662467-F98B-46F9-ACDC-341CCA5E39C1}" type="pres">
      <dgm:prSet presAssocID="{777C5C18-CF6C-47A6-8EFB-0B7F8A6988DA}" presName="sibTrans" presStyleLbl="sibTrans2D1" presStyleIdx="1" presStyleCnt="2"/>
      <dgm:spPr/>
      <dgm:t>
        <a:bodyPr/>
        <a:lstStyle/>
        <a:p>
          <a:endParaRPr lang="de-DE"/>
        </a:p>
      </dgm:t>
    </dgm:pt>
    <dgm:pt modelId="{2655F0C7-F6D0-45A8-AF2F-5D83CE9CB309}" type="pres">
      <dgm:prSet presAssocID="{777C5C18-CF6C-47A6-8EFB-0B7F8A6988DA}" presName="connTx" presStyleLbl="sibTrans2D1" presStyleIdx="1" presStyleCnt="2"/>
      <dgm:spPr/>
      <dgm:t>
        <a:bodyPr/>
        <a:lstStyle/>
        <a:p>
          <a:endParaRPr lang="de-DE"/>
        </a:p>
      </dgm:t>
    </dgm:pt>
    <dgm:pt modelId="{6E2A25B0-427D-40C7-BA32-D1929F2FE69D}" type="pres">
      <dgm:prSet presAssocID="{2F2DF412-5FF8-449D-B9DF-9E204C3823E5}" presName="composite" presStyleCnt="0"/>
      <dgm:spPr/>
      <dgm:t>
        <a:bodyPr/>
        <a:lstStyle/>
        <a:p>
          <a:endParaRPr lang="de-DE"/>
        </a:p>
      </dgm:t>
    </dgm:pt>
    <dgm:pt modelId="{848C076B-91EE-40D4-BE93-05E5853EFAA4}" type="pres">
      <dgm:prSet presAssocID="{2F2DF412-5FF8-449D-B9DF-9E204C3823E5}" presName="parTx" presStyleLbl="node1" presStyleIdx="1" presStyleCnt="3">
        <dgm:presLayoutVars>
          <dgm:chMax val="0"/>
          <dgm:chPref val="0"/>
          <dgm:bulletEnabled val="1"/>
        </dgm:presLayoutVars>
      </dgm:prSet>
      <dgm:spPr/>
      <dgm:t>
        <a:bodyPr/>
        <a:lstStyle/>
        <a:p>
          <a:endParaRPr lang="de-DE"/>
        </a:p>
      </dgm:t>
    </dgm:pt>
    <dgm:pt modelId="{AB091A2F-6F60-4F95-8040-12295BE6D4A4}" type="pres">
      <dgm:prSet presAssocID="{2F2DF412-5FF8-449D-B9DF-9E204C3823E5}" presName="parSh" presStyleLbl="node1" presStyleIdx="2" presStyleCnt="3"/>
      <dgm:spPr/>
      <dgm:t>
        <a:bodyPr/>
        <a:lstStyle/>
        <a:p>
          <a:endParaRPr lang="de-DE"/>
        </a:p>
      </dgm:t>
    </dgm:pt>
    <dgm:pt modelId="{1D9C242E-BE90-4EAB-B915-6C97CA48B7C8}" type="pres">
      <dgm:prSet presAssocID="{2F2DF412-5FF8-449D-B9DF-9E204C3823E5}" presName="desTx" presStyleLbl="fgAcc1" presStyleIdx="2" presStyleCnt="3">
        <dgm:presLayoutVars>
          <dgm:bulletEnabled val="1"/>
        </dgm:presLayoutVars>
      </dgm:prSet>
      <dgm:spPr/>
      <dgm:t>
        <a:bodyPr/>
        <a:lstStyle/>
        <a:p>
          <a:endParaRPr lang="de-DE"/>
        </a:p>
      </dgm:t>
    </dgm:pt>
  </dgm:ptLst>
  <dgm:cxnLst>
    <dgm:cxn modelId="{DAA6E5E5-EDBC-4B5C-8536-69D33EEB10F2}" type="presOf" srcId="{51089E69-9077-4F6D-9D2C-7A0FAE823202}" destId="{95F7D7EE-9290-445C-B701-D7DF6CEBEB68}" srcOrd="0" destOrd="0" presId="urn:microsoft.com/office/officeart/2005/8/layout/process3"/>
    <dgm:cxn modelId="{BBC399AB-91A5-476B-AB19-3768048A3F01}" type="presOf" srcId="{3B8B9E87-97B6-4EFD-8C3F-6130072D7060}" destId="{446EE8E5-04B1-4DDC-8B14-99888B12814C}" srcOrd="1" destOrd="0" presId="urn:microsoft.com/office/officeart/2005/8/layout/process3"/>
    <dgm:cxn modelId="{52DA8F5F-F6C7-4238-8CA6-EA13739CF713}" srcId="{2F2DF412-5FF8-449D-B9DF-9E204C3823E5}" destId="{1E092E39-EF8D-4801-8B14-62C347A30B15}" srcOrd="1" destOrd="0" parTransId="{3E5115BF-F633-4E8D-A274-5358E0A3654A}" sibTransId="{826D85BA-76B2-4CE2-A6CE-79211452E7AC}"/>
    <dgm:cxn modelId="{EE4DEA80-38B8-4698-8C6E-5C530A3B5AF7}" type="presOf" srcId="{8B578EC0-2F50-427A-9649-AB6ADACBEE00}" destId="{2134818A-0444-4AF2-BF34-963134A412B4}" srcOrd="0" destOrd="0" presId="urn:microsoft.com/office/officeart/2005/8/layout/process3"/>
    <dgm:cxn modelId="{4083BAC7-21F1-4C50-A989-708831446788}" srcId="{8FCA4BF5-D90F-41D9-A66D-6EA2BC0FF188}" destId="{2F2DF412-5FF8-449D-B9DF-9E204C3823E5}" srcOrd="2" destOrd="0" parTransId="{F4102F55-2964-48DE-AE78-D0185916BC78}" sibTransId="{510BF9F4-56A8-487D-A491-0C1C1E4969B5}"/>
    <dgm:cxn modelId="{676D297A-7CAD-4425-8EC2-2BB50B3690CE}" type="presOf" srcId="{51089E69-9077-4F6D-9D2C-7A0FAE823202}" destId="{D627B026-F106-473C-A6BB-A08F106CA792}" srcOrd="1" destOrd="0" presId="urn:microsoft.com/office/officeart/2005/8/layout/process3"/>
    <dgm:cxn modelId="{D1AF5887-0A05-4931-9B96-D356F7A31B2C}" srcId="{3B8B9E87-97B6-4EFD-8C3F-6130072D7060}" destId="{F812F890-D7E9-41A1-87FD-1A14591EB7A7}" srcOrd="1" destOrd="0" parTransId="{F9327E08-B1E7-41E5-B3A0-0426FDBFDF2A}" sibTransId="{1E8FB156-7D26-4C92-B94E-4A9FB359500C}"/>
    <dgm:cxn modelId="{E1F90EFB-E0A6-42F9-B748-EF2E88C0F8E4}" type="presOf" srcId="{F4548686-B99A-417E-B1B6-EC4B8554673C}" destId="{1D9C242E-BE90-4EAB-B915-6C97CA48B7C8}" srcOrd="0" destOrd="0" presId="urn:microsoft.com/office/officeart/2005/8/layout/process3"/>
    <dgm:cxn modelId="{E2A4708C-A7F8-4F7A-BB05-43009E0D51CA}" type="presOf" srcId="{5EB6758A-68FC-431D-92AF-3B7647D94779}" destId="{433A877C-4DA7-41A8-BC97-1CF670CF8F51}" srcOrd="0" destOrd="0" presId="urn:microsoft.com/office/officeart/2005/8/layout/process3"/>
    <dgm:cxn modelId="{5C7ACE5D-CA3B-4453-8AEB-55B52D62495C}" type="presOf" srcId="{777C5C18-CF6C-47A6-8EFB-0B7F8A6988DA}" destId="{1A662467-F98B-46F9-ACDC-341CCA5E39C1}" srcOrd="0" destOrd="0" presId="urn:microsoft.com/office/officeart/2005/8/layout/process3"/>
    <dgm:cxn modelId="{2EFD9586-2B75-4101-BFDB-63535845231B}" type="presOf" srcId="{777C5C18-CF6C-47A6-8EFB-0B7F8A6988DA}" destId="{2655F0C7-F6D0-45A8-AF2F-5D83CE9CB309}" srcOrd="1" destOrd="0" presId="urn:microsoft.com/office/officeart/2005/8/layout/process3"/>
    <dgm:cxn modelId="{48B2167C-AB3F-4065-A8DC-194E29091284}" type="presOf" srcId="{2F2DF412-5FF8-449D-B9DF-9E204C3823E5}" destId="{848C076B-91EE-40D4-BE93-05E5853EFAA4}" srcOrd="0" destOrd="0" presId="urn:microsoft.com/office/officeart/2005/8/layout/process3"/>
    <dgm:cxn modelId="{2BF32B46-B291-4CF3-9EE0-FB5CDDCA5E6A}" type="presOf" srcId="{1E092E39-EF8D-4801-8B14-62C347A30B15}" destId="{1D9C242E-BE90-4EAB-B915-6C97CA48B7C8}" srcOrd="0" destOrd="1" presId="urn:microsoft.com/office/officeart/2005/8/layout/process3"/>
    <dgm:cxn modelId="{33115D7F-AE20-4D5D-9F8B-B78847777C60}" type="presOf" srcId="{2F2DF412-5FF8-449D-B9DF-9E204C3823E5}" destId="{AB091A2F-6F60-4F95-8040-12295BE6D4A4}" srcOrd="1" destOrd="0" presId="urn:microsoft.com/office/officeart/2005/8/layout/process3"/>
    <dgm:cxn modelId="{778D0DB0-6777-4C19-A896-5A1B5D2DF149}" srcId="{8FCA4BF5-D90F-41D9-A66D-6EA2BC0FF188}" destId="{3B8B9E87-97B6-4EFD-8C3F-6130072D7060}" srcOrd="1" destOrd="0" parTransId="{5CEB1D8C-AEEA-4A97-A6F6-5274A884D57E}" sibTransId="{777C5C18-CF6C-47A6-8EFB-0B7F8A6988DA}"/>
    <dgm:cxn modelId="{605FB94D-B2BF-4FF3-8D22-BAB842FC4B34}" type="presOf" srcId="{A5D9982A-8371-490B-A140-D56080884446}" destId="{E916B31E-0166-47C7-81B8-15F451D28EB3}" srcOrd="0" destOrd="0" presId="urn:microsoft.com/office/officeart/2005/8/layout/process3"/>
    <dgm:cxn modelId="{ED7A7BA4-E398-411B-A58D-410EDF838526}" type="presOf" srcId="{F812F890-D7E9-41A1-87FD-1A14591EB7A7}" destId="{E916B31E-0166-47C7-81B8-15F451D28EB3}" srcOrd="0" destOrd="1" presId="urn:microsoft.com/office/officeart/2005/8/layout/process3"/>
    <dgm:cxn modelId="{517230BE-6176-4DE3-9F26-701079F7273A}" srcId="{2F2DF412-5FF8-449D-B9DF-9E204C3823E5}" destId="{F4548686-B99A-417E-B1B6-EC4B8554673C}" srcOrd="0" destOrd="0" parTransId="{F48AA765-BEE4-4CA4-ADBB-BF60A60B674B}" sibTransId="{71CBC1F0-3A1F-4B5E-9D7F-AC792BAE2C33}"/>
    <dgm:cxn modelId="{04FCA6EA-CA10-46AE-973C-1C16B6984DAA}" type="presOf" srcId="{3B8B9E87-97B6-4EFD-8C3F-6130072D7060}" destId="{4C0803C7-0F59-4141-AA92-34586BE0393C}" srcOrd="0" destOrd="0" presId="urn:microsoft.com/office/officeart/2005/8/layout/process3"/>
    <dgm:cxn modelId="{6CAC5771-5340-4C9C-A0AB-CEBAB6CA39B4}" srcId="{8FCA4BF5-D90F-41D9-A66D-6EA2BC0FF188}" destId="{51089E69-9077-4F6D-9D2C-7A0FAE823202}" srcOrd="0" destOrd="0" parTransId="{CBFBFFC2-2B33-447F-9F44-97089D763EAD}" sibTransId="{8B578EC0-2F50-427A-9649-AB6ADACBEE00}"/>
    <dgm:cxn modelId="{A1217B68-4476-4CC5-AD73-58FF6BE2B0EE}" srcId="{3B8B9E87-97B6-4EFD-8C3F-6130072D7060}" destId="{A5D9982A-8371-490B-A140-D56080884446}" srcOrd="0" destOrd="0" parTransId="{4C70368D-2697-4254-9B9F-63D789ECEB7A}" sibTransId="{14AC24D4-8337-4257-A737-F4FFF43E61EF}"/>
    <dgm:cxn modelId="{A4E2AE49-AE39-42FC-AFBE-ED80CF764C95}" type="presOf" srcId="{8B578EC0-2F50-427A-9649-AB6ADACBEE00}" destId="{9B749D4E-7387-4B28-9BD0-40F0A26AC60D}" srcOrd="1" destOrd="0" presId="urn:microsoft.com/office/officeart/2005/8/layout/process3"/>
    <dgm:cxn modelId="{75289DB7-1FBB-49B1-84CB-872560DABEBA}" srcId="{51089E69-9077-4F6D-9D2C-7A0FAE823202}" destId="{5EB6758A-68FC-431D-92AF-3B7647D94779}" srcOrd="0" destOrd="0" parTransId="{8D11899D-D6EB-46BC-8FBA-5396EAEFBB57}" sibTransId="{55829884-875B-4DF1-937F-2E372DC64AB9}"/>
    <dgm:cxn modelId="{1A13150D-9176-441E-A39B-C881398A7598}" type="presOf" srcId="{8FCA4BF5-D90F-41D9-A66D-6EA2BC0FF188}" destId="{3752A365-7A81-4834-AE00-A30B3D6C9F27}" srcOrd="0" destOrd="0" presId="urn:microsoft.com/office/officeart/2005/8/layout/process3"/>
    <dgm:cxn modelId="{2DD4C256-1FD4-4D45-A894-B9B2B2FAA929}" type="presParOf" srcId="{3752A365-7A81-4834-AE00-A30B3D6C9F27}" destId="{48CF4CB6-C675-463A-845D-1D4D13D789F0}" srcOrd="0" destOrd="0" presId="urn:microsoft.com/office/officeart/2005/8/layout/process3"/>
    <dgm:cxn modelId="{1D65255F-3A33-442E-A795-FDFBDC28C354}" type="presParOf" srcId="{48CF4CB6-C675-463A-845D-1D4D13D789F0}" destId="{95F7D7EE-9290-445C-B701-D7DF6CEBEB68}" srcOrd="0" destOrd="0" presId="urn:microsoft.com/office/officeart/2005/8/layout/process3"/>
    <dgm:cxn modelId="{714A4CDD-5BC1-4687-B063-DF23872044D2}" type="presParOf" srcId="{48CF4CB6-C675-463A-845D-1D4D13D789F0}" destId="{D627B026-F106-473C-A6BB-A08F106CA792}" srcOrd="1" destOrd="0" presId="urn:microsoft.com/office/officeart/2005/8/layout/process3"/>
    <dgm:cxn modelId="{10E84DE9-F728-4327-A72C-762DC3D148EF}" type="presParOf" srcId="{48CF4CB6-C675-463A-845D-1D4D13D789F0}" destId="{433A877C-4DA7-41A8-BC97-1CF670CF8F51}" srcOrd="2" destOrd="0" presId="urn:microsoft.com/office/officeart/2005/8/layout/process3"/>
    <dgm:cxn modelId="{70487643-B5F2-4AA5-8FD3-B7E06576A054}" type="presParOf" srcId="{3752A365-7A81-4834-AE00-A30B3D6C9F27}" destId="{2134818A-0444-4AF2-BF34-963134A412B4}" srcOrd="1" destOrd="0" presId="urn:microsoft.com/office/officeart/2005/8/layout/process3"/>
    <dgm:cxn modelId="{22157D46-AD89-4CEF-A954-70576B6A3E01}" type="presParOf" srcId="{2134818A-0444-4AF2-BF34-963134A412B4}" destId="{9B749D4E-7387-4B28-9BD0-40F0A26AC60D}" srcOrd="0" destOrd="0" presId="urn:microsoft.com/office/officeart/2005/8/layout/process3"/>
    <dgm:cxn modelId="{7CF4F72B-E868-4216-9121-AEB792B52DCE}" type="presParOf" srcId="{3752A365-7A81-4834-AE00-A30B3D6C9F27}" destId="{B2831720-EC93-4C04-A26D-DB49B16FFE27}" srcOrd="2" destOrd="0" presId="urn:microsoft.com/office/officeart/2005/8/layout/process3"/>
    <dgm:cxn modelId="{C70FEAB9-D3C5-4177-85E9-2BDC91223A38}" type="presParOf" srcId="{B2831720-EC93-4C04-A26D-DB49B16FFE27}" destId="{4C0803C7-0F59-4141-AA92-34586BE0393C}" srcOrd="0" destOrd="0" presId="urn:microsoft.com/office/officeart/2005/8/layout/process3"/>
    <dgm:cxn modelId="{CD5BD8B9-3CCC-485A-A5C4-174313535D2C}" type="presParOf" srcId="{B2831720-EC93-4C04-A26D-DB49B16FFE27}" destId="{446EE8E5-04B1-4DDC-8B14-99888B12814C}" srcOrd="1" destOrd="0" presId="urn:microsoft.com/office/officeart/2005/8/layout/process3"/>
    <dgm:cxn modelId="{8E323258-7788-492B-B11E-8B48EA7F1A06}" type="presParOf" srcId="{B2831720-EC93-4C04-A26D-DB49B16FFE27}" destId="{E916B31E-0166-47C7-81B8-15F451D28EB3}" srcOrd="2" destOrd="0" presId="urn:microsoft.com/office/officeart/2005/8/layout/process3"/>
    <dgm:cxn modelId="{819EFF6F-9C7F-4F44-92AF-DFB3437DFF95}" type="presParOf" srcId="{3752A365-7A81-4834-AE00-A30B3D6C9F27}" destId="{1A662467-F98B-46F9-ACDC-341CCA5E39C1}" srcOrd="3" destOrd="0" presId="urn:microsoft.com/office/officeart/2005/8/layout/process3"/>
    <dgm:cxn modelId="{B9E9AD4E-96AA-4056-81A3-FE00E4521B26}" type="presParOf" srcId="{1A662467-F98B-46F9-ACDC-341CCA5E39C1}" destId="{2655F0C7-F6D0-45A8-AF2F-5D83CE9CB309}" srcOrd="0" destOrd="0" presId="urn:microsoft.com/office/officeart/2005/8/layout/process3"/>
    <dgm:cxn modelId="{BF690A98-C9AA-49BD-B5FC-BF5137020148}" type="presParOf" srcId="{3752A365-7A81-4834-AE00-A30B3D6C9F27}" destId="{6E2A25B0-427D-40C7-BA32-D1929F2FE69D}" srcOrd="4" destOrd="0" presId="urn:microsoft.com/office/officeart/2005/8/layout/process3"/>
    <dgm:cxn modelId="{EB20DDB1-F190-4E0D-803E-9484396DACB2}" type="presParOf" srcId="{6E2A25B0-427D-40C7-BA32-D1929F2FE69D}" destId="{848C076B-91EE-40D4-BE93-05E5853EFAA4}" srcOrd="0" destOrd="0" presId="urn:microsoft.com/office/officeart/2005/8/layout/process3"/>
    <dgm:cxn modelId="{EA4A4C39-2A83-4A51-92EA-9E8E0B29E3B3}" type="presParOf" srcId="{6E2A25B0-427D-40C7-BA32-D1929F2FE69D}" destId="{AB091A2F-6F60-4F95-8040-12295BE6D4A4}" srcOrd="1" destOrd="0" presId="urn:microsoft.com/office/officeart/2005/8/layout/process3"/>
    <dgm:cxn modelId="{C49A339D-069F-4F4A-A937-3271875E0996}" type="presParOf" srcId="{6E2A25B0-427D-40C7-BA32-D1929F2FE69D}" destId="{1D9C242E-BE90-4EAB-B915-6C97CA48B7C8}" srcOrd="2" destOrd="0" presId="urn:microsoft.com/office/officeart/2005/8/layout/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79A58D-02C6-4E53-9542-CA3F6DC0AFC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de-DE"/>
        </a:p>
      </dgm:t>
    </dgm:pt>
    <dgm:pt modelId="{A9A63174-13E6-461B-9911-8BF499EE5502}">
      <dgm:prSet phldrT="[Text]" custT="1"/>
      <dgm:spPr/>
      <dgm:t>
        <a:bodyPr/>
        <a:lstStyle/>
        <a:p>
          <a:r>
            <a:rPr lang="de-DE" sz="800" dirty="0" smtClean="0"/>
            <a:t>Primary</a:t>
          </a:r>
          <a:endParaRPr lang="de-DE" sz="800" dirty="0"/>
        </a:p>
      </dgm:t>
    </dgm:pt>
    <dgm:pt modelId="{CC219C2E-F36E-48CF-A555-39EF5429F3A6}" type="parTrans" cxnId="{EFEF079F-78A7-4F9D-A472-D10090992E6D}">
      <dgm:prSet/>
      <dgm:spPr/>
      <dgm:t>
        <a:bodyPr/>
        <a:lstStyle/>
        <a:p>
          <a:endParaRPr lang="de-DE" sz="800"/>
        </a:p>
      </dgm:t>
    </dgm:pt>
    <dgm:pt modelId="{07C250BD-2B91-46AC-BF7D-345800D80D06}" type="sibTrans" cxnId="{EFEF079F-78A7-4F9D-A472-D10090992E6D}">
      <dgm:prSet/>
      <dgm:spPr/>
      <dgm:t>
        <a:bodyPr/>
        <a:lstStyle/>
        <a:p>
          <a:endParaRPr lang="de-DE" sz="800"/>
        </a:p>
      </dgm:t>
    </dgm:pt>
    <dgm:pt modelId="{BE51ACF2-2621-4FB8-A390-F4F06A527F05}">
      <dgm:prSet phldrT="[Text]" custT="1"/>
      <dgm:spPr/>
      <dgm:t>
        <a:bodyPr/>
        <a:lstStyle/>
        <a:p>
          <a:r>
            <a:rPr lang="de-DE" sz="800" dirty="0" err="1" smtClean="0"/>
            <a:t>Mirror</a:t>
          </a:r>
          <a:r>
            <a:rPr lang="de-DE" sz="800" dirty="0" smtClean="0"/>
            <a:t/>
          </a:r>
          <a:br>
            <a:rPr lang="de-DE" sz="800" dirty="0" smtClean="0"/>
          </a:br>
          <a:r>
            <a:rPr lang="de-DE" sz="800" dirty="0" smtClean="0"/>
            <a:t>(optional)</a:t>
          </a:r>
          <a:endParaRPr lang="de-DE" sz="800" dirty="0"/>
        </a:p>
      </dgm:t>
    </dgm:pt>
    <dgm:pt modelId="{C80AC69E-DE59-4DC0-87E4-9666263BCCD0}" type="parTrans" cxnId="{B44BE8C9-ECFA-4EDD-9678-82883035C420}">
      <dgm:prSet/>
      <dgm:spPr/>
      <dgm:t>
        <a:bodyPr/>
        <a:lstStyle/>
        <a:p>
          <a:endParaRPr lang="de-DE" sz="800"/>
        </a:p>
      </dgm:t>
    </dgm:pt>
    <dgm:pt modelId="{CBAE77C9-243D-4CDB-A8EF-F61521AFE76A}" type="sibTrans" cxnId="{B44BE8C9-ECFA-4EDD-9678-82883035C420}">
      <dgm:prSet/>
      <dgm:spPr/>
      <dgm:t>
        <a:bodyPr/>
        <a:lstStyle/>
        <a:p>
          <a:endParaRPr lang="de-DE" sz="800"/>
        </a:p>
      </dgm:t>
    </dgm:pt>
    <dgm:pt modelId="{D18E8691-C6EA-48E7-9667-74FEA9D6F22F}">
      <dgm:prSet phldrT="[Text]" custT="1"/>
      <dgm:spPr/>
      <dgm:t>
        <a:bodyPr/>
        <a:lstStyle/>
        <a:p>
          <a:r>
            <a:rPr lang="de-DE" sz="800" dirty="0" err="1" smtClean="0"/>
            <a:t>Loc</a:t>
          </a:r>
          <a:r>
            <a:rPr lang="de-DE" sz="800" dirty="0" smtClean="0"/>
            <a:t> 1</a:t>
          </a:r>
          <a:endParaRPr lang="de-DE" sz="800" dirty="0"/>
        </a:p>
      </dgm:t>
    </dgm:pt>
    <dgm:pt modelId="{7C2B3D2F-EF90-4854-BCE6-97EF94B8A2A9}" type="parTrans" cxnId="{C5C17CB6-791A-4E9A-BB5D-668FA0659089}">
      <dgm:prSet/>
      <dgm:spPr/>
      <dgm:t>
        <a:bodyPr/>
        <a:lstStyle/>
        <a:p>
          <a:endParaRPr lang="de-DE" sz="800"/>
        </a:p>
      </dgm:t>
    </dgm:pt>
    <dgm:pt modelId="{74B81E86-457B-48D6-A5CA-2C8492A2F6F4}" type="sibTrans" cxnId="{C5C17CB6-791A-4E9A-BB5D-668FA0659089}">
      <dgm:prSet/>
      <dgm:spPr/>
      <dgm:t>
        <a:bodyPr/>
        <a:lstStyle/>
        <a:p>
          <a:endParaRPr lang="de-DE" sz="800"/>
        </a:p>
      </dgm:t>
    </dgm:pt>
    <dgm:pt modelId="{2949CCDF-EB58-461F-B5DB-220EF17646E4}">
      <dgm:prSet phldrT="[Text]" custT="1"/>
      <dgm:spPr/>
      <dgm:t>
        <a:bodyPr/>
        <a:lstStyle/>
        <a:p>
          <a:r>
            <a:rPr lang="de-DE" sz="800" dirty="0" err="1" smtClean="0"/>
            <a:t>Loc</a:t>
          </a:r>
          <a:r>
            <a:rPr lang="de-DE" sz="800" dirty="0" smtClean="0"/>
            <a:t> 2</a:t>
          </a:r>
          <a:endParaRPr lang="de-DE" sz="800" dirty="0"/>
        </a:p>
      </dgm:t>
    </dgm:pt>
    <dgm:pt modelId="{C18FD71B-4868-459E-A562-4B0311550803}" type="parTrans" cxnId="{566C2B04-26B5-47C0-BADA-704A783E9FF7}">
      <dgm:prSet/>
      <dgm:spPr/>
      <dgm:t>
        <a:bodyPr/>
        <a:lstStyle/>
        <a:p>
          <a:endParaRPr lang="de-DE" sz="800"/>
        </a:p>
      </dgm:t>
    </dgm:pt>
    <dgm:pt modelId="{05422844-E64E-464F-9295-54F3C3A481B3}" type="sibTrans" cxnId="{566C2B04-26B5-47C0-BADA-704A783E9FF7}">
      <dgm:prSet/>
      <dgm:spPr/>
      <dgm:t>
        <a:bodyPr/>
        <a:lstStyle/>
        <a:p>
          <a:endParaRPr lang="de-DE" sz="800"/>
        </a:p>
      </dgm:t>
    </dgm:pt>
    <dgm:pt modelId="{B0AEADA2-730D-45D7-8374-710A684642E3}">
      <dgm:prSet phldrT="[Text]" custT="1"/>
      <dgm:spPr/>
      <dgm:t>
        <a:bodyPr/>
        <a:lstStyle/>
        <a:p>
          <a:r>
            <a:rPr lang="de-DE" sz="800" dirty="0" err="1" smtClean="0"/>
            <a:t>Loc</a:t>
          </a:r>
          <a:r>
            <a:rPr lang="de-DE" sz="800" dirty="0" smtClean="0"/>
            <a:t> 2</a:t>
          </a:r>
          <a:endParaRPr lang="de-DE" sz="800" dirty="0"/>
        </a:p>
      </dgm:t>
    </dgm:pt>
    <dgm:pt modelId="{8847D4EC-ABD5-497E-A705-958FF6B43A94}" type="parTrans" cxnId="{31C54C8F-1ACB-426E-81C2-5DF255DBD77B}">
      <dgm:prSet/>
      <dgm:spPr/>
      <dgm:t>
        <a:bodyPr/>
        <a:lstStyle/>
        <a:p>
          <a:endParaRPr lang="de-DE" sz="800"/>
        </a:p>
      </dgm:t>
    </dgm:pt>
    <dgm:pt modelId="{22D04D6C-840C-4514-89BB-23F3B07C7FE9}" type="sibTrans" cxnId="{31C54C8F-1ACB-426E-81C2-5DF255DBD77B}">
      <dgm:prSet/>
      <dgm:spPr/>
      <dgm:t>
        <a:bodyPr/>
        <a:lstStyle/>
        <a:p>
          <a:endParaRPr lang="de-DE" sz="800"/>
        </a:p>
      </dgm:t>
    </dgm:pt>
    <dgm:pt modelId="{E7955F3A-D036-4569-B05E-07911D020348}">
      <dgm:prSet phldrT="[Text]" custT="1"/>
      <dgm:spPr/>
      <dgm:t>
        <a:bodyPr/>
        <a:lstStyle/>
        <a:p>
          <a:r>
            <a:rPr lang="de-DE" sz="800" dirty="0" err="1" smtClean="0"/>
            <a:t>UserDefined</a:t>
          </a:r>
          <a:r>
            <a:rPr lang="de-DE" sz="800" dirty="0" smtClean="0"/>
            <a:t/>
          </a:r>
          <a:br>
            <a:rPr lang="de-DE" sz="800" dirty="0" smtClean="0"/>
          </a:br>
          <a:r>
            <a:rPr lang="de-DE" sz="800" dirty="0" smtClean="0"/>
            <a:t>(optional)</a:t>
          </a:r>
          <a:endParaRPr lang="de-DE" sz="800" dirty="0"/>
        </a:p>
      </dgm:t>
    </dgm:pt>
    <dgm:pt modelId="{D03BA8AC-9C70-4D7D-8BF9-6D2AA0F24C56}" type="parTrans" cxnId="{1019F60C-6300-4DD9-841B-1D83376CB08D}">
      <dgm:prSet/>
      <dgm:spPr/>
      <dgm:t>
        <a:bodyPr/>
        <a:lstStyle/>
        <a:p>
          <a:endParaRPr lang="de-DE" sz="800"/>
        </a:p>
      </dgm:t>
    </dgm:pt>
    <dgm:pt modelId="{B2089C41-6F57-4FC4-BE3B-ED5F4AD4B1ED}" type="sibTrans" cxnId="{1019F60C-6300-4DD9-841B-1D83376CB08D}">
      <dgm:prSet/>
      <dgm:spPr/>
      <dgm:t>
        <a:bodyPr/>
        <a:lstStyle/>
        <a:p>
          <a:endParaRPr lang="de-DE" sz="800"/>
        </a:p>
      </dgm:t>
    </dgm:pt>
    <dgm:pt modelId="{9570ABA6-09B0-452B-A305-DC8BB1F6BEE6}">
      <dgm:prSet phldrT="[Text]" custT="1"/>
      <dgm:spPr/>
      <dgm:t>
        <a:bodyPr/>
        <a:lstStyle/>
        <a:p>
          <a:r>
            <a:rPr lang="de-DE" sz="800" dirty="0" err="1" smtClean="0"/>
            <a:t>Loc</a:t>
          </a:r>
          <a:r>
            <a:rPr lang="de-DE" sz="800" dirty="0" smtClean="0"/>
            <a:t> 1</a:t>
          </a:r>
          <a:endParaRPr lang="de-DE" sz="800" dirty="0"/>
        </a:p>
      </dgm:t>
    </dgm:pt>
    <dgm:pt modelId="{BC1673BA-8028-4674-BD08-343B90EBE126}" type="parTrans" cxnId="{7FF4459B-0D29-497F-8D5E-224811555182}">
      <dgm:prSet/>
      <dgm:spPr/>
      <dgm:t>
        <a:bodyPr/>
        <a:lstStyle/>
        <a:p>
          <a:endParaRPr lang="de-DE" sz="800"/>
        </a:p>
      </dgm:t>
    </dgm:pt>
    <dgm:pt modelId="{70C14B26-0670-47F1-B469-E905C9BD69D6}" type="sibTrans" cxnId="{7FF4459B-0D29-497F-8D5E-224811555182}">
      <dgm:prSet/>
      <dgm:spPr/>
      <dgm:t>
        <a:bodyPr/>
        <a:lstStyle/>
        <a:p>
          <a:endParaRPr lang="de-DE" sz="800"/>
        </a:p>
      </dgm:t>
    </dgm:pt>
    <dgm:pt modelId="{1CC72183-3C52-4EAC-B20C-B5BBF5CBBD73}">
      <dgm:prSet phldrT="[Text]" custT="1"/>
      <dgm:spPr/>
      <dgm:t>
        <a:bodyPr/>
        <a:lstStyle/>
        <a:p>
          <a:r>
            <a:rPr lang="de-DE" sz="800" dirty="0" err="1" smtClean="0"/>
            <a:t>Loc</a:t>
          </a:r>
          <a:r>
            <a:rPr lang="de-DE" sz="800" dirty="0" smtClean="0"/>
            <a:t> i</a:t>
          </a:r>
          <a:endParaRPr lang="de-DE" sz="800" dirty="0"/>
        </a:p>
      </dgm:t>
    </dgm:pt>
    <dgm:pt modelId="{6653A608-E233-44F1-9E14-DF5BB1C52EDC}" type="parTrans" cxnId="{FE8B832A-C24B-4EF8-BC9D-57F10F725A5B}">
      <dgm:prSet/>
      <dgm:spPr/>
      <dgm:t>
        <a:bodyPr/>
        <a:lstStyle/>
        <a:p>
          <a:endParaRPr lang="de-DE" sz="800"/>
        </a:p>
      </dgm:t>
    </dgm:pt>
    <dgm:pt modelId="{B7FABE21-4684-436D-873B-D58151AD2ED5}" type="sibTrans" cxnId="{FE8B832A-C24B-4EF8-BC9D-57F10F725A5B}">
      <dgm:prSet/>
      <dgm:spPr/>
      <dgm:t>
        <a:bodyPr/>
        <a:lstStyle/>
        <a:p>
          <a:endParaRPr lang="de-DE" sz="800"/>
        </a:p>
      </dgm:t>
    </dgm:pt>
    <dgm:pt modelId="{F8738EB5-4B3F-4B7E-8442-A1582C506A33}">
      <dgm:prSet phldrT="[Text]" custT="1"/>
      <dgm:spPr/>
      <dgm:t>
        <a:bodyPr/>
        <a:lstStyle/>
        <a:p>
          <a:r>
            <a:rPr lang="de-DE" sz="800" dirty="0" err="1" smtClean="0"/>
            <a:t>Loc</a:t>
          </a:r>
          <a:r>
            <a:rPr lang="de-DE" sz="800" dirty="0" smtClean="0"/>
            <a:t> j</a:t>
          </a:r>
          <a:endParaRPr lang="de-DE" sz="800" dirty="0"/>
        </a:p>
      </dgm:t>
    </dgm:pt>
    <dgm:pt modelId="{E80EBDBF-C450-40F3-B4C4-5ED1FFAB3F39}" type="parTrans" cxnId="{896F2FF3-5373-471F-B010-0A0B8892F0AB}">
      <dgm:prSet/>
      <dgm:spPr/>
      <dgm:t>
        <a:bodyPr/>
        <a:lstStyle/>
        <a:p>
          <a:endParaRPr lang="de-DE" sz="800"/>
        </a:p>
      </dgm:t>
    </dgm:pt>
    <dgm:pt modelId="{452AE136-61CF-4700-8796-6EE65B724AB6}" type="sibTrans" cxnId="{896F2FF3-5373-471F-B010-0A0B8892F0AB}">
      <dgm:prSet/>
      <dgm:spPr/>
      <dgm:t>
        <a:bodyPr/>
        <a:lstStyle/>
        <a:p>
          <a:endParaRPr lang="de-DE" sz="800"/>
        </a:p>
      </dgm:t>
    </dgm:pt>
    <dgm:pt modelId="{A5050DC2-95EB-40E6-B885-F1FB51CDE436}">
      <dgm:prSet phldrT="[Text]" custT="1"/>
      <dgm:spPr/>
      <dgm:t>
        <a:bodyPr/>
        <a:lstStyle/>
        <a:p>
          <a:r>
            <a:rPr lang="de-DE" sz="800" dirty="0" err="1" smtClean="0"/>
            <a:t>Loc</a:t>
          </a:r>
          <a:r>
            <a:rPr lang="de-DE" sz="800" dirty="0" smtClean="0"/>
            <a:t> 1</a:t>
          </a:r>
          <a:endParaRPr lang="de-DE" sz="800" dirty="0"/>
        </a:p>
      </dgm:t>
    </dgm:pt>
    <dgm:pt modelId="{399B37C2-867A-4F44-9300-77CFDA67CADF}" type="parTrans" cxnId="{5059EEA9-EBB4-40D7-8912-75A5114B7848}">
      <dgm:prSet/>
      <dgm:spPr/>
      <dgm:t>
        <a:bodyPr/>
        <a:lstStyle/>
        <a:p>
          <a:endParaRPr lang="de-DE" sz="800"/>
        </a:p>
      </dgm:t>
    </dgm:pt>
    <dgm:pt modelId="{90A718A2-F348-4F16-AA6A-226C2E1144C8}" type="sibTrans" cxnId="{5059EEA9-EBB4-40D7-8912-75A5114B7848}">
      <dgm:prSet/>
      <dgm:spPr/>
      <dgm:t>
        <a:bodyPr/>
        <a:lstStyle/>
        <a:p>
          <a:endParaRPr lang="de-DE" sz="800"/>
        </a:p>
      </dgm:t>
    </dgm:pt>
    <dgm:pt modelId="{06C00102-FACA-45F7-97BD-DF5B26496EB6}">
      <dgm:prSet phldrT="[Text]" custT="1"/>
      <dgm:spPr/>
      <dgm:t>
        <a:bodyPr/>
        <a:lstStyle/>
        <a:p>
          <a:r>
            <a:rPr lang="de-DE" sz="800" dirty="0" err="1" smtClean="0"/>
            <a:t>Loc</a:t>
          </a:r>
          <a:r>
            <a:rPr lang="de-DE" sz="800" dirty="0" smtClean="0"/>
            <a:t> 2</a:t>
          </a:r>
          <a:endParaRPr lang="de-DE" sz="800" dirty="0"/>
        </a:p>
      </dgm:t>
    </dgm:pt>
    <dgm:pt modelId="{77D91C1B-71A4-43F8-92BF-0F67A4ED3785}" type="parTrans" cxnId="{AF3201E4-5CB8-450F-9FE8-36B26F347496}">
      <dgm:prSet/>
      <dgm:spPr/>
      <dgm:t>
        <a:bodyPr/>
        <a:lstStyle/>
        <a:p>
          <a:endParaRPr lang="de-DE" sz="800"/>
        </a:p>
      </dgm:t>
    </dgm:pt>
    <dgm:pt modelId="{7E5F42C6-AFAE-4AFB-A348-819BB58C90E8}" type="sibTrans" cxnId="{AF3201E4-5CB8-450F-9FE8-36B26F347496}">
      <dgm:prSet/>
      <dgm:spPr/>
      <dgm:t>
        <a:bodyPr/>
        <a:lstStyle/>
        <a:p>
          <a:endParaRPr lang="de-DE" sz="800"/>
        </a:p>
      </dgm:t>
    </dgm:pt>
    <dgm:pt modelId="{BBE9AD3B-72A7-4E2B-A6AA-E910E63D588E}">
      <dgm:prSet phldrT="[Text]" custT="1"/>
      <dgm:spPr/>
      <dgm:t>
        <a:bodyPr/>
        <a:lstStyle/>
        <a:p>
          <a:r>
            <a:rPr lang="de-DE" sz="800" dirty="0" err="1" smtClean="0"/>
            <a:t>Loc</a:t>
          </a:r>
          <a:r>
            <a:rPr lang="de-DE" sz="800" dirty="0" smtClean="0"/>
            <a:t> k</a:t>
          </a:r>
          <a:endParaRPr lang="de-DE" sz="800" dirty="0"/>
        </a:p>
      </dgm:t>
    </dgm:pt>
    <dgm:pt modelId="{A61A589A-1AF4-44FC-91A1-83795C73D1B5}" type="parTrans" cxnId="{72A53DED-8904-4E75-BB5F-8AE8473D4CF9}">
      <dgm:prSet/>
      <dgm:spPr/>
      <dgm:t>
        <a:bodyPr/>
        <a:lstStyle/>
        <a:p>
          <a:endParaRPr lang="de-DE" sz="800"/>
        </a:p>
      </dgm:t>
    </dgm:pt>
    <dgm:pt modelId="{8A71293F-58B9-48AF-A26C-3EDB455D333A}" type="sibTrans" cxnId="{72A53DED-8904-4E75-BB5F-8AE8473D4CF9}">
      <dgm:prSet/>
      <dgm:spPr/>
      <dgm:t>
        <a:bodyPr/>
        <a:lstStyle/>
        <a:p>
          <a:endParaRPr lang="de-DE" sz="800"/>
        </a:p>
      </dgm:t>
    </dgm:pt>
    <dgm:pt modelId="{1056E4E3-6329-44F1-942B-F35A84AEB677}">
      <dgm:prSet phldrT="[Text]" custT="1"/>
      <dgm:spPr/>
      <dgm:t>
        <a:bodyPr/>
        <a:lstStyle/>
        <a:p>
          <a:r>
            <a:rPr lang="de-DE" sz="800" dirty="0" smtClean="0"/>
            <a:t>Permanent </a:t>
          </a:r>
        </a:p>
        <a:p>
          <a:r>
            <a:rPr lang="de-DE" sz="800" dirty="0" smtClean="0"/>
            <a:t>(OBD)</a:t>
          </a:r>
          <a:endParaRPr lang="de-DE" sz="800" dirty="0"/>
        </a:p>
      </dgm:t>
    </dgm:pt>
    <dgm:pt modelId="{FD98EEE0-F882-48F5-A2DD-3096627BAE3A}" type="parTrans" cxnId="{1A6ADC92-AB51-4D26-A6C8-6B1E4588462E}">
      <dgm:prSet/>
      <dgm:spPr/>
      <dgm:t>
        <a:bodyPr/>
        <a:lstStyle/>
        <a:p>
          <a:endParaRPr lang="de-DE" sz="800"/>
        </a:p>
      </dgm:t>
    </dgm:pt>
    <dgm:pt modelId="{B0BEFAD2-7F5B-46B3-9F16-8D60967696C3}" type="sibTrans" cxnId="{1A6ADC92-AB51-4D26-A6C8-6B1E4588462E}">
      <dgm:prSet/>
      <dgm:spPr/>
      <dgm:t>
        <a:bodyPr/>
        <a:lstStyle/>
        <a:p>
          <a:endParaRPr lang="de-DE" sz="800"/>
        </a:p>
      </dgm:t>
    </dgm:pt>
    <dgm:pt modelId="{BEC0B93B-8B7D-4A9F-BE99-96C2C7CA22FB}" type="pres">
      <dgm:prSet presAssocID="{3F79A58D-02C6-4E53-9542-CA3F6DC0AFC2}" presName="diagram" presStyleCnt="0">
        <dgm:presLayoutVars>
          <dgm:chPref val="1"/>
          <dgm:dir/>
          <dgm:animOne val="branch"/>
          <dgm:animLvl val="lvl"/>
          <dgm:resizeHandles/>
        </dgm:presLayoutVars>
      </dgm:prSet>
      <dgm:spPr/>
      <dgm:t>
        <a:bodyPr/>
        <a:lstStyle/>
        <a:p>
          <a:endParaRPr lang="de-DE"/>
        </a:p>
      </dgm:t>
    </dgm:pt>
    <dgm:pt modelId="{5E8B0F69-D865-406D-B410-7B2686F61721}" type="pres">
      <dgm:prSet presAssocID="{A9A63174-13E6-461B-9911-8BF499EE5502}" presName="root" presStyleCnt="0"/>
      <dgm:spPr/>
      <dgm:t>
        <a:bodyPr/>
        <a:lstStyle/>
        <a:p>
          <a:endParaRPr lang="de-DE"/>
        </a:p>
      </dgm:t>
    </dgm:pt>
    <dgm:pt modelId="{0CDAC73B-4851-4C89-B18D-3BD8B72302F1}" type="pres">
      <dgm:prSet presAssocID="{A9A63174-13E6-461B-9911-8BF499EE5502}" presName="rootComposite" presStyleCnt="0"/>
      <dgm:spPr/>
      <dgm:t>
        <a:bodyPr/>
        <a:lstStyle/>
        <a:p>
          <a:endParaRPr lang="de-DE"/>
        </a:p>
      </dgm:t>
    </dgm:pt>
    <dgm:pt modelId="{B0814959-5DE0-482D-AE79-77C276F06EE2}" type="pres">
      <dgm:prSet presAssocID="{A9A63174-13E6-461B-9911-8BF499EE5502}" presName="rootText" presStyleLbl="node1" presStyleIdx="0" presStyleCnt="4"/>
      <dgm:spPr/>
      <dgm:t>
        <a:bodyPr/>
        <a:lstStyle/>
        <a:p>
          <a:endParaRPr lang="de-DE"/>
        </a:p>
      </dgm:t>
    </dgm:pt>
    <dgm:pt modelId="{F43BC987-D77E-4CBE-8930-DFBD5FFBF9F0}" type="pres">
      <dgm:prSet presAssocID="{A9A63174-13E6-461B-9911-8BF499EE5502}" presName="rootConnector" presStyleLbl="node1" presStyleIdx="0" presStyleCnt="4"/>
      <dgm:spPr/>
      <dgm:t>
        <a:bodyPr/>
        <a:lstStyle/>
        <a:p>
          <a:endParaRPr lang="de-DE"/>
        </a:p>
      </dgm:t>
    </dgm:pt>
    <dgm:pt modelId="{D949CD0F-C7B5-4091-B3D0-6D9B8B069A97}" type="pres">
      <dgm:prSet presAssocID="{A9A63174-13E6-461B-9911-8BF499EE5502}" presName="childShape" presStyleCnt="0"/>
      <dgm:spPr/>
      <dgm:t>
        <a:bodyPr/>
        <a:lstStyle/>
        <a:p>
          <a:endParaRPr lang="de-DE"/>
        </a:p>
      </dgm:t>
    </dgm:pt>
    <dgm:pt modelId="{358BFE4A-8BCD-46C9-BFAF-7295629B11C6}" type="pres">
      <dgm:prSet presAssocID="{7C2B3D2F-EF90-4854-BCE6-97EF94B8A2A9}" presName="Name13" presStyleLbl="parChTrans1D2" presStyleIdx="0" presStyleCnt="9"/>
      <dgm:spPr/>
      <dgm:t>
        <a:bodyPr/>
        <a:lstStyle/>
        <a:p>
          <a:endParaRPr lang="de-DE"/>
        </a:p>
      </dgm:t>
    </dgm:pt>
    <dgm:pt modelId="{9116F6BB-8AE5-468F-9EFB-FBC2CC37E4A6}" type="pres">
      <dgm:prSet presAssocID="{D18E8691-C6EA-48E7-9667-74FEA9D6F22F}" presName="childText" presStyleLbl="bgAcc1" presStyleIdx="0" presStyleCnt="9">
        <dgm:presLayoutVars>
          <dgm:bulletEnabled val="1"/>
        </dgm:presLayoutVars>
      </dgm:prSet>
      <dgm:spPr/>
      <dgm:t>
        <a:bodyPr/>
        <a:lstStyle/>
        <a:p>
          <a:endParaRPr lang="de-DE"/>
        </a:p>
      </dgm:t>
    </dgm:pt>
    <dgm:pt modelId="{5A81B805-BF43-4E65-A8FA-4B2961F018B0}" type="pres">
      <dgm:prSet presAssocID="{C18FD71B-4868-459E-A562-4B0311550803}" presName="Name13" presStyleLbl="parChTrans1D2" presStyleIdx="1" presStyleCnt="9"/>
      <dgm:spPr/>
      <dgm:t>
        <a:bodyPr/>
        <a:lstStyle/>
        <a:p>
          <a:endParaRPr lang="de-DE"/>
        </a:p>
      </dgm:t>
    </dgm:pt>
    <dgm:pt modelId="{F36E8575-724B-4D64-AD93-C2FB4FB078E7}" type="pres">
      <dgm:prSet presAssocID="{2949CCDF-EB58-461F-B5DB-220EF17646E4}" presName="childText" presStyleLbl="bgAcc1" presStyleIdx="1" presStyleCnt="9">
        <dgm:presLayoutVars>
          <dgm:bulletEnabled val="1"/>
        </dgm:presLayoutVars>
      </dgm:prSet>
      <dgm:spPr/>
      <dgm:t>
        <a:bodyPr/>
        <a:lstStyle/>
        <a:p>
          <a:endParaRPr lang="de-DE"/>
        </a:p>
      </dgm:t>
    </dgm:pt>
    <dgm:pt modelId="{B36D3BB5-2A66-4D2F-8598-0833BE8FDD56}" type="pres">
      <dgm:prSet presAssocID="{6653A608-E233-44F1-9E14-DF5BB1C52EDC}" presName="Name13" presStyleLbl="parChTrans1D2" presStyleIdx="2" presStyleCnt="9"/>
      <dgm:spPr/>
      <dgm:t>
        <a:bodyPr/>
        <a:lstStyle/>
        <a:p>
          <a:endParaRPr lang="de-DE"/>
        </a:p>
      </dgm:t>
    </dgm:pt>
    <dgm:pt modelId="{84C2F649-EBAB-4B9E-9740-1BF6BB8F267F}" type="pres">
      <dgm:prSet presAssocID="{1CC72183-3C52-4EAC-B20C-B5BBF5CBBD73}" presName="childText" presStyleLbl="bgAcc1" presStyleIdx="2" presStyleCnt="9">
        <dgm:presLayoutVars>
          <dgm:bulletEnabled val="1"/>
        </dgm:presLayoutVars>
      </dgm:prSet>
      <dgm:spPr/>
      <dgm:t>
        <a:bodyPr/>
        <a:lstStyle/>
        <a:p>
          <a:endParaRPr lang="de-DE"/>
        </a:p>
      </dgm:t>
    </dgm:pt>
    <dgm:pt modelId="{1E13BB81-7EFB-4164-9615-2EBA78383A2A}" type="pres">
      <dgm:prSet presAssocID="{E7955F3A-D036-4569-B05E-07911D020348}" presName="root" presStyleCnt="0"/>
      <dgm:spPr/>
      <dgm:t>
        <a:bodyPr/>
        <a:lstStyle/>
        <a:p>
          <a:endParaRPr lang="de-DE"/>
        </a:p>
      </dgm:t>
    </dgm:pt>
    <dgm:pt modelId="{871B96EC-1E48-4FC3-BFF4-8C96C4ADFD21}" type="pres">
      <dgm:prSet presAssocID="{E7955F3A-D036-4569-B05E-07911D020348}" presName="rootComposite" presStyleCnt="0"/>
      <dgm:spPr/>
      <dgm:t>
        <a:bodyPr/>
        <a:lstStyle/>
        <a:p>
          <a:endParaRPr lang="de-DE"/>
        </a:p>
      </dgm:t>
    </dgm:pt>
    <dgm:pt modelId="{0C210104-7CC4-47D7-AA46-54C4B87DE200}" type="pres">
      <dgm:prSet presAssocID="{E7955F3A-D036-4569-B05E-07911D020348}" presName="rootText" presStyleLbl="node1" presStyleIdx="1" presStyleCnt="4"/>
      <dgm:spPr/>
      <dgm:t>
        <a:bodyPr/>
        <a:lstStyle/>
        <a:p>
          <a:endParaRPr lang="de-DE"/>
        </a:p>
      </dgm:t>
    </dgm:pt>
    <dgm:pt modelId="{D6DE7563-D48A-495A-95A0-86E7BB9DDED8}" type="pres">
      <dgm:prSet presAssocID="{E7955F3A-D036-4569-B05E-07911D020348}" presName="rootConnector" presStyleLbl="node1" presStyleIdx="1" presStyleCnt="4"/>
      <dgm:spPr/>
      <dgm:t>
        <a:bodyPr/>
        <a:lstStyle/>
        <a:p>
          <a:endParaRPr lang="de-DE"/>
        </a:p>
      </dgm:t>
    </dgm:pt>
    <dgm:pt modelId="{AACCEFA0-EDE1-4B16-92C4-64A39F686AA5}" type="pres">
      <dgm:prSet presAssocID="{E7955F3A-D036-4569-B05E-07911D020348}" presName="childShape" presStyleCnt="0"/>
      <dgm:spPr/>
      <dgm:t>
        <a:bodyPr/>
        <a:lstStyle/>
        <a:p>
          <a:endParaRPr lang="de-DE"/>
        </a:p>
      </dgm:t>
    </dgm:pt>
    <dgm:pt modelId="{FBF67116-81DE-4726-989A-A72D02C2B34D}" type="pres">
      <dgm:prSet presAssocID="{BC1673BA-8028-4674-BD08-343B90EBE126}" presName="Name13" presStyleLbl="parChTrans1D2" presStyleIdx="3" presStyleCnt="9"/>
      <dgm:spPr/>
      <dgm:t>
        <a:bodyPr/>
        <a:lstStyle/>
        <a:p>
          <a:endParaRPr lang="de-DE"/>
        </a:p>
      </dgm:t>
    </dgm:pt>
    <dgm:pt modelId="{73413639-FA3C-47E0-908F-0B7BD6334045}" type="pres">
      <dgm:prSet presAssocID="{9570ABA6-09B0-452B-A305-DC8BB1F6BEE6}" presName="childText" presStyleLbl="bgAcc1" presStyleIdx="3" presStyleCnt="9">
        <dgm:presLayoutVars>
          <dgm:bulletEnabled val="1"/>
        </dgm:presLayoutVars>
      </dgm:prSet>
      <dgm:spPr/>
      <dgm:t>
        <a:bodyPr/>
        <a:lstStyle/>
        <a:p>
          <a:endParaRPr lang="de-DE"/>
        </a:p>
      </dgm:t>
    </dgm:pt>
    <dgm:pt modelId="{50944049-2D7A-46E5-BA04-5F35925A8E3B}" type="pres">
      <dgm:prSet presAssocID="{8847D4EC-ABD5-497E-A705-958FF6B43A94}" presName="Name13" presStyleLbl="parChTrans1D2" presStyleIdx="4" presStyleCnt="9"/>
      <dgm:spPr/>
      <dgm:t>
        <a:bodyPr/>
        <a:lstStyle/>
        <a:p>
          <a:endParaRPr lang="de-DE"/>
        </a:p>
      </dgm:t>
    </dgm:pt>
    <dgm:pt modelId="{5A2778AD-F470-4C2F-A505-C32B643F9C7F}" type="pres">
      <dgm:prSet presAssocID="{B0AEADA2-730D-45D7-8374-710A684642E3}" presName="childText" presStyleLbl="bgAcc1" presStyleIdx="4" presStyleCnt="9">
        <dgm:presLayoutVars>
          <dgm:bulletEnabled val="1"/>
        </dgm:presLayoutVars>
      </dgm:prSet>
      <dgm:spPr/>
      <dgm:t>
        <a:bodyPr/>
        <a:lstStyle/>
        <a:p>
          <a:endParaRPr lang="de-DE"/>
        </a:p>
      </dgm:t>
    </dgm:pt>
    <dgm:pt modelId="{96F8111E-C95F-42E0-AA53-087472CC9880}" type="pres">
      <dgm:prSet presAssocID="{E80EBDBF-C450-40F3-B4C4-5ED1FFAB3F39}" presName="Name13" presStyleLbl="parChTrans1D2" presStyleIdx="5" presStyleCnt="9"/>
      <dgm:spPr/>
      <dgm:t>
        <a:bodyPr/>
        <a:lstStyle/>
        <a:p>
          <a:endParaRPr lang="de-DE"/>
        </a:p>
      </dgm:t>
    </dgm:pt>
    <dgm:pt modelId="{C2713EA9-ABEA-4594-9BE4-29EF295D1BD2}" type="pres">
      <dgm:prSet presAssocID="{F8738EB5-4B3F-4B7E-8442-A1582C506A33}" presName="childText" presStyleLbl="bgAcc1" presStyleIdx="5" presStyleCnt="9">
        <dgm:presLayoutVars>
          <dgm:bulletEnabled val="1"/>
        </dgm:presLayoutVars>
      </dgm:prSet>
      <dgm:spPr/>
      <dgm:t>
        <a:bodyPr/>
        <a:lstStyle/>
        <a:p>
          <a:endParaRPr lang="de-DE"/>
        </a:p>
      </dgm:t>
    </dgm:pt>
    <dgm:pt modelId="{90C44BD4-C5E8-4112-92B6-2134DE9D194B}" type="pres">
      <dgm:prSet presAssocID="{BE51ACF2-2621-4FB8-A390-F4F06A527F05}" presName="root" presStyleCnt="0"/>
      <dgm:spPr/>
      <dgm:t>
        <a:bodyPr/>
        <a:lstStyle/>
        <a:p>
          <a:endParaRPr lang="de-DE"/>
        </a:p>
      </dgm:t>
    </dgm:pt>
    <dgm:pt modelId="{C365385C-BD95-4E99-8618-E6653D1E798E}" type="pres">
      <dgm:prSet presAssocID="{BE51ACF2-2621-4FB8-A390-F4F06A527F05}" presName="rootComposite" presStyleCnt="0"/>
      <dgm:spPr/>
      <dgm:t>
        <a:bodyPr/>
        <a:lstStyle/>
        <a:p>
          <a:endParaRPr lang="de-DE"/>
        </a:p>
      </dgm:t>
    </dgm:pt>
    <dgm:pt modelId="{FFDA0FEC-9CF6-49D4-BC5D-571F930F6AD0}" type="pres">
      <dgm:prSet presAssocID="{BE51ACF2-2621-4FB8-A390-F4F06A527F05}" presName="rootText" presStyleLbl="node1" presStyleIdx="2" presStyleCnt="4"/>
      <dgm:spPr/>
      <dgm:t>
        <a:bodyPr/>
        <a:lstStyle/>
        <a:p>
          <a:endParaRPr lang="de-DE"/>
        </a:p>
      </dgm:t>
    </dgm:pt>
    <dgm:pt modelId="{5965C133-6FE6-486B-B81D-0B132D91ED64}" type="pres">
      <dgm:prSet presAssocID="{BE51ACF2-2621-4FB8-A390-F4F06A527F05}" presName="rootConnector" presStyleLbl="node1" presStyleIdx="2" presStyleCnt="4"/>
      <dgm:spPr/>
      <dgm:t>
        <a:bodyPr/>
        <a:lstStyle/>
        <a:p>
          <a:endParaRPr lang="de-DE"/>
        </a:p>
      </dgm:t>
    </dgm:pt>
    <dgm:pt modelId="{C511C296-DEFC-419C-A758-4F3A6415F848}" type="pres">
      <dgm:prSet presAssocID="{BE51ACF2-2621-4FB8-A390-F4F06A527F05}" presName="childShape" presStyleCnt="0"/>
      <dgm:spPr/>
      <dgm:t>
        <a:bodyPr/>
        <a:lstStyle/>
        <a:p>
          <a:endParaRPr lang="de-DE"/>
        </a:p>
      </dgm:t>
    </dgm:pt>
    <dgm:pt modelId="{4A59906D-6CC6-431E-8AC7-B5B0480F2E18}" type="pres">
      <dgm:prSet presAssocID="{399B37C2-867A-4F44-9300-77CFDA67CADF}" presName="Name13" presStyleLbl="parChTrans1D2" presStyleIdx="6" presStyleCnt="9"/>
      <dgm:spPr/>
      <dgm:t>
        <a:bodyPr/>
        <a:lstStyle/>
        <a:p>
          <a:endParaRPr lang="de-DE"/>
        </a:p>
      </dgm:t>
    </dgm:pt>
    <dgm:pt modelId="{CF564220-618A-4313-8E84-E501D1880CEF}" type="pres">
      <dgm:prSet presAssocID="{A5050DC2-95EB-40E6-B885-F1FB51CDE436}" presName="childText" presStyleLbl="bgAcc1" presStyleIdx="6" presStyleCnt="9">
        <dgm:presLayoutVars>
          <dgm:bulletEnabled val="1"/>
        </dgm:presLayoutVars>
      </dgm:prSet>
      <dgm:spPr/>
      <dgm:t>
        <a:bodyPr/>
        <a:lstStyle/>
        <a:p>
          <a:endParaRPr lang="de-DE"/>
        </a:p>
      </dgm:t>
    </dgm:pt>
    <dgm:pt modelId="{3A2EFA35-18B6-461A-BCF1-CC33DF6416E6}" type="pres">
      <dgm:prSet presAssocID="{77D91C1B-71A4-43F8-92BF-0F67A4ED3785}" presName="Name13" presStyleLbl="parChTrans1D2" presStyleIdx="7" presStyleCnt="9"/>
      <dgm:spPr/>
      <dgm:t>
        <a:bodyPr/>
        <a:lstStyle/>
        <a:p>
          <a:endParaRPr lang="de-DE"/>
        </a:p>
      </dgm:t>
    </dgm:pt>
    <dgm:pt modelId="{BE239F32-2294-4C1C-ACEC-9D0A60A3E5B8}" type="pres">
      <dgm:prSet presAssocID="{06C00102-FACA-45F7-97BD-DF5B26496EB6}" presName="childText" presStyleLbl="bgAcc1" presStyleIdx="7" presStyleCnt="9">
        <dgm:presLayoutVars>
          <dgm:bulletEnabled val="1"/>
        </dgm:presLayoutVars>
      </dgm:prSet>
      <dgm:spPr/>
      <dgm:t>
        <a:bodyPr/>
        <a:lstStyle/>
        <a:p>
          <a:endParaRPr lang="de-DE"/>
        </a:p>
      </dgm:t>
    </dgm:pt>
    <dgm:pt modelId="{CF33D170-8615-44D4-84C4-B6D90FACB638}" type="pres">
      <dgm:prSet presAssocID="{A61A589A-1AF4-44FC-91A1-83795C73D1B5}" presName="Name13" presStyleLbl="parChTrans1D2" presStyleIdx="8" presStyleCnt="9"/>
      <dgm:spPr/>
      <dgm:t>
        <a:bodyPr/>
        <a:lstStyle/>
        <a:p>
          <a:endParaRPr lang="de-DE"/>
        </a:p>
      </dgm:t>
    </dgm:pt>
    <dgm:pt modelId="{AEE635CF-B76F-4E96-9B84-25EB62537292}" type="pres">
      <dgm:prSet presAssocID="{BBE9AD3B-72A7-4E2B-A6AA-E910E63D588E}" presName="childText" presStyleLbl="bgAcc1" presStyleIdx="8" presStyleCnt="9">
        <dgm:presLayoutVars>
          <dgm:bulletEnabled val="1"/>
        </dgm:presLayoutVars>
      </dgm:prSet>
      <dgm:spPr/>
      <dgm:t>
        <a:bodyPr/>
        <a:lstStyle/>
        <a:p>
          <a:endParaRPr lang="de-DE"/>
        </a:p>
      </dgm:t>
    </dgm:pt>
    <dgm:pt modelId="{CFACA854-A0D6-4861-A8C2-AF59A4C7D1DD}" type="pres">
      <dgm:prSet presAssocID="{1056E4E3-6329-44F1-942B-F35A84AEB677}" presName="root" presStyleCnt="0"/>
      <dgm:spPr/>
      <dgm:t>
        <a:bodyPr/>
        <a:lstStyle/>
        <a:p>
          <a:endParaRPr lang="de-DE"/>
        </a:p>
      </dgm:t>
    </dgm:pt>
    <dgm:pt modelId="{6B97B38E-C656-4AB4-965B-57D43B688299}" type="pres">
      <dgm:prSet presAssocID="{1056E4E3-6329-44F1-942B-F35A84AEB677}" presName="rootComposite" presStyleCnt="0"/>
      <dgm:spPr/>
      <dgm:t>
        <a:bodyPr/>
        <a:lstStyle/>
        <a:p>
          <a:endParaRPr lang="de-DE"/>
        </a:p>
      </dgm:t>
    </dgm:pt>
    <dgm:pt modelId="{E6BE3462-E0F7-4B2E-8C0B-A5B4E0037A9A}" type="pres">
      <dgm:prSet presAssocID="{1056E4E3-6329-44F1-942B-F35A84AEB677}" presName="rootText" presStyleLbl="node1" presStyleIdx="3" presStyleCnt="4"/>
      <dgm:spPr/>
      <dgm:t>
        <a:bodyPr/>
        <a:lstStyle/>
        <a:p>
          <a:endParaRPr lang="de-DE"/>
        </a:p>
      </dgm:t>
    </dgm:pt>
    <dgm:pt modelId="{63087421-3E1A-4669-B50A-9BA5613323C9}" type="pres">
      <dgm:prSet presAssocID="{1056E4E3-6329-44F1-942B-F35A84AEB677}" presName="rootConnector" presStyleLbl="node1" presStyleIdx="3" presStyleCnt="4"/>
      <dgm:spPr/>
      <dgm:t>
        <a:bodyPr/>
        <a:lstStyle/>
        <a:p>
          <a:endParaRPr lang="de-DE"/>
        </a:p>
      </dgm:t>
    </dgm:pt>
    <dgm:pt modelId="{E91EE999-0D8D-4B8B-A0FC-BF555A8719B9}" type="pres">
      <dgm:prSet presAssocID="{1056E4E3-6329-44F1-942B-F35A84AEB677}" presName="childShape" presStyleCnt="0"/>
      <dgm:spPr/>
      <dgm:t>
        <a:bodyPr/>
        <a:lstStyle/>
        <a:p>
          <a:endParaRPr lang="de-DE"/>
        </a:p>
      </dgm:t>
    </dgm:pt>
  </dgm:ptLst>
  <dgm:cxnLst>
    <dgm:cxn modelId="{9EEDB697-53A0-44D8-B174-BB09DCCF67C1}" type="presOf" srcId="{3F79A58D-02C6-4E53-9542-CA3F6DC0AFC2}" destId="{BEC0B93B-8B7D-4A9F-BE99-96C2C7CA22FB}" srcOrd="0" destOrd="0" presId="urn:microsoft.com/office/officeart/2005/8/layout/hierarchy3"/>
    <dgm:cxn modelId="{896F2FF3-5373-471F-B010-0A0B8892F0AB}" srcId="{E7955F3A-D036-4569-B05E-07911D020348}" destId="{F8738EB5-4B3F-4B7E-8442-A1582C506A33}" srcOrd="2" destOrd="0" parTransId="{E80EBDBF-C450-40F3-B4C4-5ED1FFAB3F39}" sibTransId="{452AE136-61CF-4700-8796-6EE65B724AB6}"/>
    <dgm:cxn modelId="{804B36BA-CB97-4EF1-9490-D713FA66A329}" type="presOf" srcId="{A61A589A-1AF4-44FC-91A1-83795C73D1B5}" destId="{CF33D170-8615-44D4-84C4-B6D90FACB638}" srcOrd="0" destOrd="0" presId="urn:microsoft.com/office/officeart/2005/8/layout/hierarchy3"/>
    <dgm:cxn modelId="{18727485-A269-4780-9549-B87239AD53B5}" type="presOf" srcId="{A9A63174-13E6-461B-9911-8BF499EE5502}" destId="{F43BC987-D77E-4CBE-8930-DFBD5FFBF9F0}" srcOrd="1" destOrd="0" presId="urn:microsoft.com/office/officeart/2005/8/layout/hierarchy3"/>
    <dgm:cxn modelId="{A2DEBF3E-426A-4821-9BDA-D8462AC0CB41}" type="presOf" srcId="{7C2B3D2F-EF90-4854-BCE6-97EF94B8A2A9}" destId="{358BFE4A-8BCD-46C9-BFAF-7295629B11C6}" srcOrd="0" destOrd="0" presId="urn:microsoft.com/office/officeart/2005/8/layout/hierarchy3"/>
    <dgm:cxn modelId="{31C54C8F-1ACB-426E-81C2-5DF255DBD77B}" srcId="{E7955F3A-D036-4569-B05E-07911D020348}" destId="{B0AEADA2-730D-45D7-8374-710A684642E3}" srcOrd="1" destOrd="0" parTransId="{8847D4EC-ABD5-497E-A705-958FF6B43A94}" sibTransId="{22D04D6C-840C-4514-89BB-23F3B07C7FE9}"/>
    <dgm:cxn modelId="{AB75C53E-0A9B-40A5-B783-77323A67A01E}" type="presOf" srcId="{C18FD71B-4868-459E-A562-4B0311550803}" destId="{5A81B805-BF43-4E65-A8FA-4B2961F018B0}" srcOrd="0" destOrd="0" presId="urn:microsoft.com/office/officeart/2005/8/layout/hierarchy3"/>
    <dgm:cxn modelId="{89A60EAA-063E-4C29-A823-89CDB1D3A641}" type="presOf" srcId="{E7955F3A-D036-4569-B05E-07911D020348}" destId="{0C210104-7CC4-47D7-AA46-54C4B87DE200}" srcOrd="0" destOrd="0" presId="urn:microsoft.com/office/officeart/2005/8/layout/hierarchy3"/>
    <dgm:cxn modelId="{5059EEA9-EBB4-40D7-8912-75A5114B7848}" srcId="{BE51ACF2-2621-4FB8-A390-F4F06A527F05}" destId="{A5050DC2-95EB-40E6-B885-F1FB51CDE436}" srcOrd="0" destOrd="0" parTransId="{399B37C2-867A-4F44-9300-77CFDA67CADF}" sibTransId="{90A718A2-F348-4F16-AA6A-226C2E1144C8}"/>
    <dgm:cxn modelId="{FFE841DC-F5FC-4A21-84DC-819234E5E27F}" type="presOf" srcId="{A9A63174-13E6-461B-9911-8BF499EE5502}" destId="{B0814959-5DE0-482D-AE79-77C276F06EE2}" srcOrd="0" destOrd="0" presId="urn:microsoft.com/office/officeart/2005/8/layout/hierarchy3"/>
    <dgm:cxn modelId="{C5C17CB6-791A-4E9A-BB5D-668FA0659089}" srcId="{A9A63174-13E6-461B-9911-8BF499EE5502}" destId="{D18E8691-C6EA-48E7-9667-74FEA9D6F22F}" srcOrd="0" destOrd="0" parTransId="{7C2B3D2F-EF90-4854-BCE6-97EF94B8A2A9}" sibTransId="{74B81E86-457B-48D6-A5CA-2C8492A2F6F4}"/>
    <dgm:cxn modelId="{61A8F6E3-445C-4872-854B-D44D96B0FCC3}" type="presOf" srcId="{1056E4E3-6329-44F1-942B-F35A84AEB677}" destId="{63087421-3E1A-4669-B50A-9BA5613323C9}" srcOrd="1" destOrd="0" presId="urn:microsoft.com/office/officeart/2005/8/layout/hierarchy3"/>
    <dgm:cxn modelId="{099666A9-6175-4E96-AB9E-FA748BF6010F}" type="presOf" srcId="{E7955F3A-D036-4569-B05E-07911D020348}" destId="{D6DE7563-D48A-495A-95A0-86E7BB9DDED8}" srcOrd="1" destOrd="0" presId="urn:microsoft.com/office/officeart/2005/8/layout/hierarchy3"/>
    <dgm:cxn modelId="{72A53DED-8904-4E75-BB5F-8AE8473D4CF9}" srcId="{BE51ACF2-2621-4FB8-A390-F4F06A527F05}" destId="{BBE9AD3B-72A7-4E2B-A6AA-E910E63D588E}" srcOrd="2" destOrd="0" parTransId="{A61A589A-1AF4-44FC-91A1-83795C73D1B5}" sibTransId="{8A71293F-58B9-48AF-A26C-3EDB455D333A}"/>
    <dgm:cxn modelId="{186E5CC0-790F-4C59-889A-58E8535BEDA8}" type="presOf" srcId="{BE51ACF2-2621-4FB8-A390-F4F06A527F05}" destId="{5965C133-6FE6-486B-B81D-0B132D91ED64}" srcOrd="1" destOrd="0" presId="urn:microsoft.com/office/officeart/2005/8/layout/hierarchy3"/>
    <dgm:cxn modelId="{25E70270-3232-4F25-A27D-8A39D230D9B8}" type="presOf" srcId="{9570ABA6-09B0-452B-A305-DC8BB1F6BEE6}" destId="{73413639-FA3C-47E0-908F-0B7BD6334045}" srcOrd="0" destOrd="0" presId="urn:microsoft.com/office/officeart/2005/8/layout/hierarchy3"/>
    <dgm:cxn modelId="{7FF4459B-0D29-497F-8D5E-224811555182}" srcId="{E7955F3A-D036-4569-B05E-07911D020348}" destId="{9570ABA6-09B0-452B-A305-DC8BB1F6BEE6}" srcOrd="0" destOrd="0" parTransId="{BC1673BA-8028-4674-BD08-343B90EBE126}" sibTransId="{70C14B26-0670-47F1-B469-E905C9BD69D6}"/>
    <dgm:cxn modelId="{0E7EA32D-829E-4811-9B76-6AB63CCAEF27}" type="presOf" srcId="{BC1673BA-8028-4674-BD08-343B90EBE126}" destId="{FBF67116-81DE-4726-989A-A72D02C2B34D}" srcOrd="0" destOrd="0" presId="urn:microsoft.com/office/officeart/2005/8/layout/hierarchy3"/>
    <dgm:cxn modelId="{1019F60C-6300-4DD9-841B-1D83376CB08D}" srcId="{3F79A58D-02C6-4E53-9542-CA3F6DC0AFC2}" destId="{E7955F3A-D036-4569-B05E-07911D020348}" srcOrd="1" destOrd="0" parTransId="{D03BA8AC-9C70-4D7D-8BF9-6D2AA0F24C56}" sibTransId="{B2089C41-6F57-4FC4-BE3B-ED5F4AD4B1ED}"/>
    <dgm:cxn modelId="{02DE6A74-1EAE-4CC8-87E6-14859C4B6C98}" type="presOf" srcId="{E80EBDBF-C450-40F3-B4C4-5ED1FFAB3F39}" destId="{96F8111E-C95F-42E0-AA53-087472CC9880}" srcOrd="0" destOrd="0" presId="urn:microsoft.com/office/officeart/2005/8/layout/hierarchy3"/>
    <dgm:cxn modelId="{B44BE8C9-ECFA-4EDD-9678-82883035C420}" srcId="{3F79A58D-02C6-4E53-9542-CA3F6DC0AFC2}" destId="{BE51ACF2-2621-4FB8-A390-F4F06A527F05}" srcOrd="2" destOrd="0" parTransId="{C80AC69E-DE59-4DC0-87E4-9666263BCCD0}" sibTransId="{CBAE77C9-243D-4CDB-A8EF-F61521AFE76A}"/>
    <dgm:cxn modelId="{1A2796CD-8A54-4D55-AB69-25412850977F}" type="presOf" srcId="{1CC72183-3C52-4EAC-B20C-B5BBF5CBBD73}" destId="{84C2F649-EBAB-4B9E-9740-1BF6BB8F267F}" srcOrd="0" destOrd="0" presId="urn:microsoft.com/office/officeart/2005/8/layout/hierarchy3"/>
    <dgm:cxn modelId="{D1B96BAC-4925-4CCC-AF57-95608F810E97}" type="presOf" srcId="{06C00102-FACA-45F7-97BD-DF5B26496EB6}" destId="{BE239F32-2294-4C1C-ACEC-9D0A60A3E5B8}" srcOrd="0" destOrd="0" presId="urn:microsoft.com/office/officeart/2005/8/layout/hierarchy3"/>
    <dgm:cxn modelId="{2049BA5A-7253-408C-BCEB-7733345FA97A}" type="presOf" srcId="{1056E4E3-6329-44F1-942B-F35A84AEB677}" destId="{E6BE3462-E0F7-4B2E-8C0B-A5B4E0037A9A}" srcOrd="0" destOrd="0" presId="urn:microsoft.com/office/officeart/2005/8/layout/hierarchy3"/>
    <dgm:cxn modelId="{7115E05F-25B5-4C00-9CD9-A56EBF2B0E2C}" type="presOf" srcId="{6653A608-E233-44F1-9E14-DF5BB1C52EDC}" destId="{B36D3BB5-2A66-4D2F-8598-0833BE8FDD56}" srcOrd="0" destOrd="0" presId="urn:microsoft.com/office/officeart/2005/8/layout/hierarchy3"/>
    <dgm:cxn modelId="{49B53C07-8327-498B-84D6-4BF5F36AC7ED}" type="presOf" srcId="{2949CCDF-EB58-461F-B5DB-220EF17646E4}" destId="{F36E8575-724B-4D64-AD93-C2FB4FB078E7}" srcOrd="0" destOrd="0" presId="urn:microsoft.com/office/officeart/2005/8/layout/hierarchy3"/>
    <dgm:cxn modelId="{6853DFD3-F335-48D1-BF87-DCEAFE31C5A5}" type="presOf" srcId="{BE51ACF2-2621-4FB8-A390-F4F06A527F05}" destId="{FFDA0FEC-9CF6-49D4-BC5D-571F930F6AD0}" srcOrd="0" destOrd="0" presId="urn:microsoft.com/office/officeart/2005/8/layout/hierarchy3"/>
    <dgm:cxn modelId="{8A1717B4-E435-48B5-A034-DB3AA7B9108C}" type="presOf" srcId="{BBE9AD3B-72A7-4E2B-A6AA-E910E63D588E}" destId="{AEE635CF-B76F-4E96-9B84-25EB62537292}" srcOrd="0" destOrd="0" presId="urn:microsoft.com/office/officeart/2005/8/layout/hierarchy3"/>
    <dgm:cxn modelId="{EFEF079F-78A7-4F9D-A472-D10090992E6D}" srcId="{3F79A58D-02C6-4E53-9542-CA3F6DC0AFC2}" destId="{A9A63174-13E6-461B-9911-8BF499EE5502}" srcOrd="0" destOrd="0" parTransId="{CC219C2E-F36E-48CF-A555-39EF5429F3A6}" sibTransId="{07C250BD-2B91-46AC-BF7D-345800D80D06}"/>
    <dgm:cxn modelId="{5A54AA12-7CC9-4D77-B342-1B192540D90A}" type="presOf" srcId="{8847D4EC-ABD5-497E-A705-958FF6B43A94}" destId="{50944049-2D7A-46E5-BA04-5F35925A8E3B}" srcOrd="0" destOrd="0" presId="urn:microsoft.com/office/officeart/2005/8/layout/hierarchy3"/>
    <dgm:cxn modelId="{66A67B5A-06BD-4B9F-A937-3BCBD8C1E9BD}" type="presOf" srcId="{77D91C1B-71A4-43F8-92BF-0F67A4ED3785}" destId="{3A2EFA35-18B6-461A-BCF1-CC33DF6416E6}" srcOrd="0" destOrd="0" presId="urn:microsoft.com/office/officeart/2005/8/layout/hierarchy3"/>
    <dgm:cxn modelId="{278D4071-9589-49AA-8654-23B43EF71265}" type="presOf" srcId="{D18E8691-C6EA-48E7-9667-74FEA9D6F22F}" destId="{9116F6BB-8AE5-468F-9EFB-FBC2CC37E4A6}" srcOrd="0" destOrd="0" presId="urn:microsoft.com/office/officeart/2005/8/layout/hierarchy3"/>
    <dgm:cxn modelId="{566C2B04-26B5-47C0-BADA-704A783E9FF7}" srcId="{A9A63174-13E6-461B-9911-8BF499EE5502}" destId="{2949CCDF-EB58-461F-B5DB-220EF17646E4}" srcOrd="1" destOrd="0" parTransId="{C18FD71B-4868-459E-A562-4B0311550803}" sibTransId="{05422844-E64E-464F-9295-54F3C3A481B3}"/>
    <dgm:cxn modelId="{AF3201E4-5CB8-450F-9FE8-36B26F347496}" srcId="{BE51ACF2-2621-4FB8-A390-F4F06A527F05}" destId="{06C00102-FACA-45F7-97BD-DF5B26496EB6}" srcOrd="1" destOrd="0" parTransId="{77D91C1B-71A4-43F8-92BF-0F67A4ED3785}" sibTransId="{7E5F42C6-AFAE-4AFB-A348-819BB58C90E8}"/>
    <dgm:cxn modelId="{FE8B832A-C24B-4EF8-BC9D-57F10F725A5B}" srcId="{A9A63174-13E6-461B-9911-8BF499EE5502}" destId="{1CC72183-3C52-4EAC-B20C-B5BBF5CBBD73}" srcOrd="2" destOrd="0" parTransId="{6653A608-E233-44F1-9E14-DF5BB1C52EDC}" sibTransId="{B7FABE21-4684-436D-873B-D58151AD2ED5}"/>
    <dgm:cxn modelId="{3A3E825A-D122-4F34-AABB-315099994D90}" type="presOf" srcId="{399B37C2-867A-4F44-9300-77CFDA67CADF}" destId="{4A59906D-6CC6-431E-8AC7-B5B0480F2E18}" srcOrd="0" destOrd="0" presId="urn:microsoft.com/office/officeart/2005/8/layout/hierarchy3"/>
    <dgm:cxn modelId="{7D1FD342-3DCE-4FDD-B7A0-C56330C61817}" type="presOf" srcId="{B0AEADA2-730D-45D7-8374-710A684642E3}" destId="{5A2778AD-F470-4C2F-A505-C32B643F9C7F}" srcOrd="0" destOrd="0" presId="urn:microsoft.com/office/officeart/2005/8/layout/hierarchy3"/>
    <dgm:cxn modelId="{1A6ADC92-AB51-4D26-A6C8-6B1E4588462E}" srcId="{3F79A58D-02C6-4E53-9542-CA3F6DC0AFC2}" destId="{1056E4E3-6329-44F1-942B-F35A84AEB677}" srcOrd="3" destOrd="0" parTransId="{FD98EEE0-F882-48F5-A2DD-3096627BAE3A}" sibTransId="{B0BEFAD2-7F5B-46B3-9F16-8D60967696C3}"/>
    <dgm:cxn modelId="{5872F512-1302-490E-8F52-4BCB25CE703C}" type="presOf" srcId="{F8738EB5-4B3F-4B7E-8442-A1582C506A33}" destId="{C2713EA9-ABEA-4594-9BE4-29EF295D1BD2}" srcOrd="0" destOrd="0" presId="urn:microsoft.com/office/officeart/2005/8/layout/hierarchy3"/>
    <dgm:cxn modelId="{B59B9C66-C44D-49F5-8197-33C2A197CDF2}" type="presOf" srcId="{A5050DC2-95EB-40E6-B885-F1FB51CDE436}" destId="{CF564220-618A-4313-8E84-E501D1880CEF}" srcOrd="0" destOrd="0" presId="urn:microsoft.com/office/officeart/2005/8/layout/hierarchy3"/>
    <dgm:cxn modelId="{C3AFBA86-92DB-4323-A257-2544989C4B96}" type="presParOf" srcId="{BEC0B93B-8B7D-4A9F-BE99-96C2C7CA22FB}" destId="{5E8B0F69-D865-406D-B410-7B2686F61721}" srcOrd="0" destOrd="0" presId="urn:microsoft.com/office/officeart/2005/8/layout/hierarchy3"/>
    <dgm:cxn modelId="{B51FB572-884B-44BD-83DD-9484EA3DE99B}" type="presParOf" srcId="{5E8B0F69-D865-406D-B410-7B2686F61721}" destId="{0CDAC73B-4851-4C89-B18D-3BD8B72302F1}" srcOrd="0" destOrd="0" presId="urn:microsoft.com/office/officeart/2005/8/layout/hierarchy3"/>
    <dgm:cxn modelId="{95606AC4-D1BE-4F5B-AF09-EDFCA924EC76}" type="presParOf" srcId="{0CDAC73B-4851-4C89-B18D-3BD8B72302F1}" destId="{B0814959-5DE0-482D-AE79-77C276F06EE2}" srcOrd="0" destOrd="0" presId="urn:microsoft.com/office/officeart/2005/8/layout/hierarchy3"/>
    <dgm:cxn modelId="{202DF6A6-A59C-4932-8E24-7F86760A318B}" type="presParOf" srcId="{0CDAC73B-4851-4C89-B18D-3BD8B72302F1}" destId="{F43BC987-D77E-4CBE-8930-DFBD5FFBF9F0}" srcOrd="1" destOrd="0" presId="urn:microsoft.com/office/officeart/2005/8/layout/hierarchy3"/>
    <dgm:cxn modelId="{66B7397C-55F4-4449-89BE-22FF8962F6A2}" type="presParOf" srcId="{5E8B0F69-D865-406D-B410-7B2686F61721}" destId="{D949CD0F-C7B5-4091-B3D0-6D9B8B069A97}" srcOrd="1" destOrd="0" presId="urn:microsoft.com/office/officeart/2005/8/layout/hierarchy3"/>
    <dgm:cxn modelId="{B76FC341-2D19-4E66-86C8-EF72D2AE0A8B}" type="presParOf" srcId="{D949CD0F-C7B5-4091-B3D0-6D9B8B069A97}" destId="{358BFE4A-8BCD-46C9-BFAF-7295629B11C6}" srcOrd="0" destOrd="0" presId="urn:microsoft.com/office/officeart/2005/8/layout/hierarchy3"/>
    <dgm:cxn modelId="{DA174904-7920-4DD0-BD7A-4F7AB29D6A1A}" type="presParOf" srcId="{D949CD0F-C7B5-4091-B3D0-6D9B8B069A97}" destId="{9116F6BB-8AE5-468F-9EFB-FBC2CC37E4A6}" srcOrd="1" destOrd="0" presId="urn:microsoft.com/office/officeart/2005/8/layout/hierarchy3"/>
    <dgm:cxn modelId="{50408212-9709-4F76-A532-53A8A3DCF459}" type="presParOf" srcId="{D949CD0F-C7B5-4091-B3D0-6D9B8B069A97}" destId="{5A81B805-BF43-4E65-A8FA-4B2961F018B0}" srcOrd="2" destOrd="0" presId="urn:microsoft.com/office/officeart/2005/8/layout/hierarchy3"/>
    <dgm:cxn modelId="{1D203CFB-3EA4-454A-ADC4-27BDE884E133}" type="presParOf" srcId="{D949CD0F-C7B5-4091-B3D0-6D9B8B069A97}" destId="{F36E8575-724B-4D64-AD93-C2FB4FB078E7}" srcOrd="3" destOrd="0" presId="urn:microsoft.com/office/officeart/2005/8/layout/hierarchy3"/>
    <dgm:cxn modelId="{0FD649DB-8565-482F-9DAF-B776DBACE969}" type="presParOf" srcId="{D949CD0F-C7B5-4091-B3D0-6D9B8B069A97}" destId="{B36D3BB5-2A66-4D2F-8598-0833BE8FDD56}" srcOrd="4" destOrd="0" presId="urn:microsoft.com/office/officeart/2005/8/layout/hierarchy3"/>
    <dgm:cxn modelId="{098743FF-D4CB-4907-9CDA-B2C8C72B0878}" type="presParOf" srcId="{D949CD0F-C7B5-4091-B3D0-6D9B8B069A97}" destId="{84C2F649-EBAB-4B9E-9740-1BF6BB8F267F}" srcOrd="5" destOrd="0" presId="urn:microsoft.com/office/officeart/2005/8/layout/hierarchy3"/>
    <dgm:cxn modelId="{F7406B7A-7B53-45FE-8A5E-B76207E5CB4F}" type="presParOf" srcId="{BEC0B93B-8B7D-4A9F-BE99-96C2C7CA22FB}" destId="{1E13BB81-7EFB-4164-9615-2EBA78383A2A}" srcOrd="1" destOrd="0" presId="urn:microsoft.com/office/officeart/2005/8/layout/hierarchy3"/>
    <dgm:cxn modelId="{6D4BFD63-35D7-4CB7-9D24-D92CF506D3BC}" type="presParOf" srcId="{1E13BB81-7EFB-4164-9615-2EBA78383A2A}" destId="{871B96EC-1E48-4FC3-BFF4-8C96C4ADFD21}" srcOrd="0" destOrd="0" presId="urn:microsoft.com/office/officeart/2005/8/layout/hierarchy3"/>
    <dgm:cxn modelId="{30946B57-E151-4E90-BEF7-D6969C613BB3}" type="presParOf" srcId="{871B96EC-1E48-4FC3-BFF4-8C96C4ADFD21}" destId="{0C210104-7CC4-47D7-AA46-54C4B87DE200}" srcOrd="0" destOrd="0" presId="urn:microsoft.com/office/officeart/2005/8/layout/hierarchy3"/>
    <dgm:cxn modelId="{D94FE2BB-19B0-4033-8611-2C78BC3281D9}" type="presParOf" srcId="{871B96EC-1E48-4FC3-BFF4-8C96C4ADFD21}" destId="{D6DE7563-D48A-495A-95A0-86E7BB9DDED8}" srcOrd="1" destOrd="0" presId="urn:microsoft.com/office/officeart/2005/8/layout/hierarchy3"/>
    <dgm:cxn modelId="{935DDE02-F08B-4993-B02F-1A1F5A9CB8EA}" type="presParOf" srcId="{1E13BB81-7EFB-4164-9615-2EBA78383A2A}" destId="{AACCEFA0-EDE1-4B16-92C4-64A39F686AA5}" srcOrd="1" destOrd="0" presId="urn:microsoft.com/office/officeart/2005/8/layout/hierarchy3"/>
    <dgm:cxn modelId="{A76D6475-4996-4F9B-A0BF-A49D6DDBF05E}" type="presParOf" srcId="{AACCEFA0-EDE1-4B16-92C4-64A39F686AA5}" destId="{FBF67116-81DE-4726-989A-A72D02C2B34D}" srcOrd="0" destOrd="0" presId="urn:microsoft.com/office/officeart/2005/8/layout/hierarchy3"/>
    <dgm:cxn modelId="{476A4E08-F525-4108-B06E-AE278D4477C0}" type="presParOf" srcId="{AACCEFA0-EDE1-4B16-92C4-64A39F686AA5}" destId="{73413639-FA3C-47E0-908F-0B7BD6334045}" srcOrd="1" destOrd="0" presId="urn:microsoft.com/office/officeart/2005/8/layout/hierarchy3"/>
    <dgm:cxn modelId="{7105D0CA-2908-480F-8B14-76AABE080AFA}" type="presParOf" srcId="{AACCEFA0-EDE1-4B16-92C4-64A39F686AA5}" destId="{50944049-2D7A-46E5-BA04-5F35925A8E3B}" srcOrd="2" destOrd="0" presId="urn:microsoft.com/office/officeart/2005/8/layout/hierarchy3"/>
    <dgm:cxn modelId="{3C720ABE-50BD-4B24-9AC4-1E4215012826}" type="presParOf" srcId="{AACCEFA0-EDE1-4B16-92C4-64A39F686AA5}" destId="{5A2778AD-F470-4C2F-A505-C32B643F9C7F}" srcOrd="3" destOrd="0" presId="urn:microsoft.com/office/officeart/2005/8/layout/hierarchy3"/>
    <dgm:cxn modelId="{3C192257-2DF9-4AA4-B45B-9032ED65DA9B}" type="presParOf" srcId="{AACCEFA0-EDE1-4B16-92C4-64A39F686AA5}" destId="{96F8111E-C95F-42E0-AA53-087472CC9880}" srcOrd="4" destOrd="0" presId="urn:microsoft.com/office/officeart/2005/8/layout/hierarchy3"/>
    <dgm:cxn modelId="{B9EA0777-CB19-413F-A582-BCD80645F66A}" type="presParOf" srcId="{AACCEFA0-EDE1-4B16-92C4-64A39F686AA5}" destId="{C2713EA9-ABEA-4594-9BE4-29EF295D1BD2}" srcOrd="5" destOrd="0" presId="urn:microsoft.com/office/officeart/2005/8/layout/hierarchy3"/>
    <dgm:cxn modelId="{63E32B15-2891-4F90-A444-8DF5CB8B8EC4}" type="presParOf" srcId="{BEC0B93B-8B7D-4A9F-BE99-96C2C7CA22FB}" destId="{90C44BD4-C5E8-4112-92B6-2134DE9D194B}" srcOrd="2" destOrd="0" presId="urn:microsoft.com/office/officeart/2005/8/layout/hierarchy3"/>
    <dgm:cxn modelId="{4996A87A-2E85-432D-BE85-AF5ADCFE9A47}" type="presParOf" srcId="{90C44BD4-C5E8-4112-92B6-2134DE9D194B}" destId="{C365385C-BD95-4E99-8618-E6653D1E798E}" srcOrd="0" destOrd="0" presId="urn:microsoft.com/office/officeart/2005/8/layout/hierarchy3"/>
    <dgm:cxn modelId="{2207E5DE-D85A-4283-B95A-DA4A83A30828}" type="presParOf" srcId="{C365385C-BD95-4E99-8618-E6653D1E798E}" destId="{FFDA0FEC-9CF6-49D4-BC5D-571F930F6AD0}" srcOrd="0" destOrd="0" presId="urn:microsoft.com/office/officeart/2005/8/layout/hierarchy3"/>
    <dgm:cxn modelId="{718847FC-06DF-42E8-9F82-472866CB02D4}" type="presParOf" srcId="{C365385C-BD95-4E99-8618-E6653D1E798E}" destId="{5965C133-6FE6-486B-B81D-0B132D91ED64}" srcOrd="1" destOrd="0" presId="urn:microsoft.com/office/officeart/2005/8/layout/hierarchy3"/>
    <dgm:cxn modelId="{6257F5AE-4734-4EEE-B6B0-B1B244B6E83C}" type="presParOf" srcId="{90C44BD4-C5E8-4112-92B6-2134DE9D194B}" destId="{C511C296-DEFC-419C-A758-4F3A6415F848}" srcOrd="1" destOrd="0" presId="urn:microsoft.com/office/officeart/2005/8/layout/hierarchy3"/>
    <dgm:cxn modelId="{5C758C8E-2AF2-4944-AD26-CDD79E3619E5}" type="presParOf" srcId="{C511C296-DEFC-419C-A758-4F3A6415F848}" destId="{4A59906D-6CC6-431E-8AC7-B5B0480F2E18}" srcOrd="0" destOrd="0" presId="urn:microsoft.com/office/officeart/2005/8/layout/hierarchy3"/>
    <dgm:cxn modelId="{BDBA0051-FFDA-46A7-BA54-5D4B4F571863}" type="presParOf" srcId="{C511C296-DEFC-419C-A758-4F3A6415F848}" destId="{CF564220-618A-4313-8E84-E501D1880CEF}" srcOrd="1" destOrd="0" presId="urn:microsoft.com/office/officeart/2005/8/layout/hierarchy3"/>
    <dgm:cxn modelId="{63946AE8-0EE9-42E3-A23E-DAB09BBCD208}" type="presParOf" srcId="{C511C296-DEFC-419C-A758-4F3A6415F848}" destId="{3A2EFA35-18B6-461A-BCF1-CC33DF6416E6}" srcOrd="2" destOrd="0" presId="urn:microsoft.com/office/officeart/2005/8/layout/hierarchy3"/>
    <dgm:cxn modelId="{11294212-878F-471C-A34E-97ECC4EB7652}" type="presParOf" srcId="{C511C296-DEFC-419C-A758-4F3A6415F848}" destId="{BE239F32-2294-4C1C-ACEC-9D0A60A3E5B8}" srcOrd="3" destOrd="0" presId="urn:microsoft.com/office/officeart/2005/8/layout/hierarchy3"/>
    <dgm:cxn modelId="{C647BEA4-ADF0-4C97-B384-E29D28F43F5D}" type="presParOf" srcId="{C511C296-DEFC-419C-A758-4F3A6415F848}" destId="{CF33D170-8615-44D4-84C4-B6D90FACB638}" srcOrd="4" destOrd="0" presId="urn:microsoft.com/office/officeart/2005/8/layout/hierarchy3"/>
    <dgm:cxn modelId="{8BE4C722-4DC6-4C21-BB1D-871A52CD6C15}" type="presParOf" srcId="{C511C296-DEFC-419C-A758-4F3A6415F848}" destId="{AEE635CF-B76F-4E96-9B84-25EB62537292}" srcOrd="5" destOrd="0" presId="urn:microsoft.com/office/officeart/2005/8/layout/hierarchy3"/>
    <dgm:cxn modelId="{66A14AEE-03F4-49B7-8DE1-2A9C514CFCAA}" type="presParOf" srcId="{BEC0B93B-8B7D-4A9F-BE99-96C2C7CA22FB}" destId="{CFACA854-A0D6-4861-A8C2-AF59A4C7D1DD}" srcOrd="3" destOrd="0" presId="urn:microsoft.com/office/officeart/2005/8/layout/hierarchy3"/>
    <dgm:cxn modelId="{CC85F395-8777-4DF8-8923-E1B1A20C0725}" type="presParOf" srcId="{CFACA854-A0D6-4861-A8C2-AF59A4C7D1DD}" destId="{6B97B38E-C656-4AB4-965B-57D43B688299}" srcOrd="0" destOrd="0" presId="urn:microsoft.com/office/officeart/2005/8/layout/hierarchy3"/>
    <dgm:cxn modelId="{EFE166F7-0CF7-4256-ABC5-51D5C5256DA1}" type="presParOf" srcId="{6B97B38E-C656-4AB4-965B-57D43B688299}" destId="{E6BE3462-E0F7-4B2E-8C0B-A5B4E0037A9A}" srcOrd="0" destOrd="0" presId="urn:microsoft.com/office/officeart/2005/8/layout/hierarchy3"/>
    <dgm:cxn modelId="{06F6F82E-FF03-4ED2-99BA-DC557980DEFC}" type="presParOf" srcId="{6B97B38E-C656-4AB4-965B-57D43B688299}" destId="{63087421-3E1A-4669-B50A-9BA5613323C9}" srcOrd="1" destOrd="0" presId="urn:microsoft.com/office/officeart/2005/8/layout/hierarchy3"/>
    <dgm:cxn modelId="{FD83B82F-4411-4D49-9026-EB0AE0ACCA79}" type="presParOf" srcId="{CFACA854-A0D6-4861-A8C2-AF59A4C7D1DD}" destId="{E91EE999-0D8D-4B8B-A0FC-BF555A8719B9}" srcOrd="1" destOrd="0" presId="urn:microsoft.com/office/officeart/2005/8/layout/hierarchy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79A58D-02C6-4E53-9542-CA3F6DC0AFC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de-DE"/>
        </a:p>
      </dgm:t>
    </dgm:pt>
    <dgm:pt modelId="{0BF12912-6084-452B-AA96-2EF4A100ABA1}">
      <dgm:prSet phldrT="[Text]" custT="1"/>
      <dgm:spPr/>
      <dgm:t>
        <a:bodyPr/>
        <a:lstStyle/>
        <a:p>
          <a:r>
            <a:rPr lang="de-DE" sz="800" dirty="0" err="1" smtClean="0"/>
            <a:t>Freeze</a:t>
          </a:r>
          <a:r>
            <a:rPr lang="de-DE" sz="800" dirty="0" smtClean="0"/>
            <a:t> Frames</a:t>
          </a:r>
          <a:endParaRPr lang="de-DE" sz="800" dirty="0"/>
        </a:p>
      </dgm:t>
    </dgm:pt>
    <dgm:pt modelId="{3C3C4A0E-4498-46BA-BF8F-19FFEA0E5234}" type="parTrans" cxnId="{C25765F2-C97D-4454-9B38-998B92D59162}">
      <dgm:prSet/>
      <dgm:spPr/>
      <dgm:t>
        <a:bodyPr/>
        <a:lstStyle/>
        <a:p>
          <a:endParaRPr lang="de-DE" sz="800"/>
        </a:p>
      </dgm:t>
    </dgm:pt>
    <dgm:pt modelId="{FE5D7D75-9318-4668-B75E-BE51CB3D5CDA}" type="sibTrans" cxnId="{C25765F2-C97D-4454-9B38-998B92D59162}">
      <dgm:prSet/>
      <dgm:spPr/>
      <dgm:t>
        <a:bodyPr/>
        <a:lstStyle/>
        <a:p>
          <a:endParaRPr lang="de-DE" sz="800"/>
        </a:p>
      </dgm:t>
    </dgm:pt>
    <dgm:pt modelId="{007DFEAC-1E2C-430D-B2CF-1C102A8E53D0}">
      <dgm:prSet phldrT="[Text]" custT="1"/>
      <dgm:spPr/>
      <dgm:t>
        <a:bodyPr/>
        <a:lstStyle/>
        <a:p>
          <a:r>
            <a:rPr lang="de-DE" sz="800" dirty="0" smtClean="0"/>
            <a:t>FF 1</a:t>
          </a:r>
        </a:p>
        <a:p>
          <a:r>
            <a:rPr lang="de-DE" sz="800" dirty="0" smtClean="0"/>
            <a:t> Data 1</a:t>
          </a:r>
          <a:endParaRPr lang="de-DE" sz="800" dirty="0"/>
        </a:p>
      </dgm:t>
    </dgm:pt>
    <dgm:pt modelId="{385269BA-0843-4DB6-A80D-4CA9E17AF8BC}" type="parTrans" cxnId="{92B65AAB-373B-48FB-BE15-F15077485DCA}">
      <dgm:prSet/>
      <dgm:spPr/>
      <dgm:t>
        <a:bodyPr/>
        <a:lstStyle/>
        <a:p>
          <a:endParaRPr lang="de-DE" sz="800"/>
        </a:p>
      </dgm:t>
    </dgm:pt>
    <dgm:pt modelId="{6B55165D-ACF3-4EEF-85C1-B4C91CECB7D1}" type="sibTrans" cxnId="{92B65AAB-373B-48FB-BE15-F15077485DCA}">
      <dgm:prSet/>
      <dgm:spPr/>
      <dgm:t>
        <a:bodyPr/>
        <a:lstStyle/>
        <a:p>
          <a:endParaRPr lang="de-DE" sz="800"/>
        </a:p>
      </dgm:t>
    </dgm:pt>
    <dgm:pt modelId="{620C7654-6616-48A1-A627-37588BDA83CC}">
      <dgm:prSet phldrT="[Text]" custT="1"/>
      <dgm:spPr/>
      <dgm:t>
        <a:bodyPr/>
        <a:lstStyle/>
        <a:p>
          <a:r>
            <a:rPr lang="de-DE" sz="800" dirty="0" smtClean="0"/>
            <a:t>FF 1</a:t>
          </a:r>
        </a:p>
        <a:p>
          <a:r>
            <a:rPr lang="de-DE" sz="800" dirty="0" smtClean="0"/>
            <a:t> Data n</a:t>
          </a:r>
          <a:endParaRPr lang="de-DE" sz="800" dirty="0"/>
        </a:p>
      </dgm:t>
    </dgm:pt>
    <dgm:pt modelId="{74BEB80D-0B50-4DAF-9E77-3CA6C9B71537}" type="parTrans" cxnId="{931B9A21-755A-46BB-AA69-1729B8B94A75}">
      <dgm:prSet/>
      <dgm:spPr/>
      <dgm:t>
        <a:bodyPr/>
        <a:lstStyle/>
        <a:p>
          <a:endParaRPr lang="de-DE" sz="800"/>
        </a:p>
      </dgm:t>
    </dgm:pt>
    <dgm:pt modelId="{0CB5FA27-73F7-456A-87A4-1FAF6F0563D0}" type="sibTrans" cxnId="{931B9A21-755A-46BB-AA69-1729B8B94A75}">
      <dgm:prSet/>
      <dgm:spPr/>
      <dgm:t>
        <a:bodyPr/>
        <a:lstStyle/>
        <a:p>
          <a:endParaRPr lang="de-DE" sz="800"/>
        </a:p>
      </dgm:t>
    </dgm:pt>
    <dgm:pt modelId="{F8FC8E79-1D7F-484D-B8D6-D66D273E0991}">
      <dgm:prSet phldrT="[Text]" custT="1"/>
      <dgm:spPr/>
      <dgm:t>
        <a:bodyPr/>
        <a:lstStyle/>
        <a:p>
          <a:r>
            <a:rPr lang="de-DE" sz="800" dirty="0" smtClean="0"/>
            <a:t>General</a:t>
          </a:r>
          <a:endParaRPr lang="de-DE" sz="800" dirty="0"/>
        </a:p>
      </dgm:t>
    </dgm:pt>
    <dgm:pt modelId="{68595E69-E335-4CC0-887C-E2DB3A91E4E4}" type="parTrans" cxnId="{49D34984-F9E0-4320-BC19-90ED4305E9E4}">
      <dgm:prSet/>
      <dgm:spPr/>
      <dgm:t>
        <a:bodyPr/>
        <a:lstStyle/>
        <a:p>
          <a:endParaRPr lang="de-DE" sz="800"/>
        </a:p>
      </dgm:t>
    </dgm:pt>
    <dgm:pt modelId="{69C745A1-9E6F-49F8-9530-9A64FF399307}" type="sibTrans" cxnId="{49D34984-F9E0-4320-BC19-90ED4305E9E4}">
      <dgm:prSet/>
      <dgm:spPr/>
      <dgm:t>
        <a:bodyPr/>
        <a:lstStyle/>
        <a:p>
          <a:endParaRPr lang="de-DE" sz="800"/>
        </a:p>
      </dgm:t>
    </dgm:pt>
    <dgm:pt modelId="{A9A63174-13E6-461B-9911-8BF499EE5502}">
      <dgm:prSet phldrT="[Text]" custT="1"/>
      <dgm:spPr/>
      <dgm:t>
        <a:bodyPr/>
        <a:lstStyle/>
        <a:p>
          <a:r>
            <a:rPr lang="de-DE" sz="800" dirty="0" smtClean="0"/>
            <a:t>Event-</a:t>
          </a:r>
          <a:r>
            <a:rPr lang="de-DE" sz="800" dirty="0" err="1" smtClean="0"/>
            <a:t>Id</a:t>
          </a:r>
          <a:endParaRPr lang="de-DE" sz="800" dirty="0"/>
        </a:p>
      </dgm:t>
    </dgm:pt>
    <dgm:pt modelId="{CC219C2E-F36E-48CF-A555-39EF5429F3A6}" type="parTrans" cxnId="{EFEF079F-78A7-4F9D-A472-D10090992E6D}">
      <dgm:prSet/>
      <dgm:spPr/>
      <dgm:t>
        <a:bodyPr/>
        <a:lstStyle/>
        <a:p>
          <a:endParaRPr lang="de-DE" sz="800"/>
        </a:p>
      </dgm:t>
    </dgm:pt>
    <dgm:pt modelId="{07C250BD-2B91-46AC-BF7D-345800D80D06}" type="sibTrans" cxnId="{EFEF079F-78A7-4F9D-A472-D10090992E6D}">
      <dgm:prSet/>
      <dgm:spPr/>
      <dgm:t>
        <a:bodyPr/>
        <a:lstStyle/>
        <a:p>
          <a:endParaRPr lang="de-DE" sz="800"/>
        </a:p>
      </dgm:t>
    </dgm:pt>
    <dgm:pt modelId="{BE51ACF2-2621-4FB8-A390-F4F06A527F05}">
      <dgm:prSet phldrT="[Text]" custT="1"/>
      <dgm:spPr/>
      <dgm:t>
        <a:bodyPr/>
        <a:lstStyle/>
        <a:p>
          <a:r>
            <a:rPr lang="de-DE" sz="800" dirty="0" smtClean="0"/>
            <a:t>Time -Id</a:t>
          </a:r>
          <a:endParaRPr lang="de-DE" sz="800" dirty="0"/>
        </a:p>
      </dgm:t>
    </dgm:pt>
    <dgm:pt modelId="{C80AC69E-DE59-4DC0-87E4-9666263BCCD0}" type="parTrans" cxnId="{B44BE8C9-ECFA-4EDD-9678-82883035C420}">
      <dgm:prSet/>
      <dgm:spPr/>
      <dgm:t>
        <a:bodyPr/>
        <a:lstStyle/>
        <a:p>
          <a:endParaRPr lang="de-DE" sz="800"/>
        </a:p>
      </dgm:t>
    </dgm:pt>
    <dgm:pt modelId="{CBAE77C9-243D-4CDB-A8EF-F61521AFE76A}" type="sibTrans" cxnId="{B44BE8C9-ECFA-4EDD-9678-82883035C420}">
      <dgm:prSet/>
      <dgm:spPr/>
      <dgm:t>
        <a:bodyPr/>
        <a:lstStyle/>
        <a:p>
          <a:endParaRPr lang="de-DE" sz="800"/>
        </a:p>
      </dgm:t>
    </dgm:pt>
    <dgm:pt modelId="{DAC739C3-65A0-4AE2-87FD-AB6B9A658A1F}">
      <dgm:prSet phldrT="[Text]" custT="1"/>
      <dgm:spPr/>
      <dgm:t>
        <a:bodyPr/>
        <a:lstStyle/>
        <a:p>
          <a:r>
            <a:rPr lang="de-DE" sz="800" dirty="0" smtClean="0"/>
            <a:t>Fault Counter</a:t>
          </a:r>
          <a:endParaRPr lang="de-DE" sz="800" dirty="0"/>
        </a:p>
      </dgm:t>
    </dgm:pt>
    <dgm:pt modelId="{5941DCAC-96D6-4200-BE28-E62E1AA8C42E}" type="parTrans" cxnId="{093CA412-7202-4575-A6CF-E144F2B35292}">
      <dgm:prSet/>
      <dgm:spPr/>
      <dgm:t>
        <a:bodyPr/>
        <a:lstStyle/>
        <a:p>
          <a:endParaRPr lang="de-DE" sz="800"/>
        </a:p>
      </dgm:t>
    </dgm:pt>
    <dgm:pt modelId="{F68F4803-EC20-41EF-ACEA-92FE0D2A82AD}" type="sibTrans" cxnId="{093CA412-7202-4575-A6CF-E144F2B35292}">
      <dgm:prSet/>
      <dgm:spPr/>
      <dgm:t>
        <a:bodyPr/>
        <a:lstStyle/>
        <a:p>
          <a:endParaRPr lang="de-DE" sz="800"/>
        </a:p>
      </dgm:t>
    </dgm:pt>
    <dgm:pt modelId="{F18AA1A9-CFFB-4CFC-8629-87D6AFF81E3B}">
      <dgm:prSet phldrT="[Text]" custT="1"/>
      <dgm:spPr/>
      <dgm:t>
        <a:bodyPr/>
        <a:lstStyle/>
        <a:p>
          <a:r>
            <a:rPr lang="de-DE" sz="800" dirty="0" err="1" smtClean="0"/>
            <a:t>Aging</a:t>
          </a:r>
          <a:r>
            <a:rPr lang="de-DE" sz="800" dirty="0" smtClean="0"/>
            <a:t> &amp; </a:t>
          </a:r>
          <a:r>
            <a:rPr lang="de-DE" sz="800" dirty="0" err="1" smtClean="0"/>
            <a:t>Occ</a:t>
          </a:r>
          <a:r>
            <a:rPr lang="de-DE" sz="800" dirty="0" smtClean="0"/>
            <a:t> Counter</a:t>
          </a:r>
          <a:endParaRPr lang="de-DE" sz="800" dirty="0"/>
        </a:p>
      </dgm:t>
    </dgm:pt>
    <dgm:pt modelId="{A7583024-8A65-48C3-81EE-DF10420C9CFF}" type="sibTrans" cxnId="{E9E72E76-5A65-4944-B2CE-61D633D86D56}">
      <dgm:prSet/>
      <dgm:spPr/>
      <dgm:t>
        <a:bodyPr/>
        <a:lstStyle/>
        <a:p>
          <a:endParaRPr lang="de-DE" sz="800"/>
        </a:p>
      </dgm:t>
    </dgm:pt>
    <dgm:pt modelId="{EF13E320-9DF0-4251-AB65-98094704602D}" type="parTrans" cxnId="{E9E72E76-5A65-4944-B2CE-61D633D86D56}">
      <dgm:prSet/>
      <dgm:spPr/>
      <dgm:t>
        <a:bodyPr/>
        <a:lstStyle/>
        <a:p>
          <a:endParaRPr lang="de-DE" sz="800"/>
        </a:p>
      </dgm:t>
    </dgm:pt>
    <dgm:pt modelId="{73D22A77-AB61-4ECA-9EE2-36E93F3A5EAD}">
      <dgm:prSet phldrT="[Text]" custT="1"/>
      <dgm:spPr/>
      <dgm:t>
        <a:bodyPr/>
        <a:lstStyle/>
        <a:p>
          <a:r>
            <a:rPr lang="de-DE" sz="800" dirty="0" smtClean="0"/>
            <a:t>Extended Data</a:t>
          </a:r>
          <a:endParaRPr lang="de-DE" sz="800" dirty="0"/>
        </a:p>
      </dgm:t>
    </dgm:pt>
    <dgm:pt modelId="{BA6C8898-6AC8-4E39-BF37-2DA7F4AA7E6D}" type="parTrans" cxnId="{A1DD75C9-083A-456D-82EF-DE03D59734B8}">
      <dgm:prSet/>
      <dgm:spPr/>
      <dgm:t>
        <a:bodyPr/>
        <a:lstStyle/>
        <a:p>
          <a:endParaRPr lang="de-DE" sz="800"/>
        </a:p>
      </dgm:t>
    </dgm:pt>
    <dgm:pt modelId="{36F142E7-6137-4E39-9968-D5B191860DE1}" type="sibTrans" cxnId="{A1DD75C9-083A-456D-82EF-DE03D59734B8}">
      <dgm:prSet/>
      <dgm:spPr/>
      <dgm:t>
        <a:bodyPr/>
        <a:lstStyle/>
        <a:p>
          <a:endParaRPr lang="de-DE" sz="800"/>
        </a:p>
      </dgm:t>
    </dgm:pt>
    <dgm:pt modelId="{DC7F85FA-769E-42F2-916F-B51D15711516}">
      <dgm:prSet phldrT="[Text]" custT="1"/>
      <dgm:spPr/>
      <dgm:t>
        <a:bodyPr/>
        <a:lstStyle/>
        <a:p>
          <a:r>
            <a:rPr lang="de-DE" sz="800" dirty="0" smtClean="0"/>
            <a:t>Ext Data 1</a:t>
          </a:r>
          <a:endParaRPr lang="de-DE" sz="800" dirty="0"/>
        </a:p>
      </dgm:t>
    </dgm:pt>
    <dgm:pt modelId="{5AAFC676-8442-4D47-8CD3-22D1559D5C06}" type="parTrans" cxnId="{DF6A6DD7-6850-4DDB-87B0-EEAF4C36BA4B}">
      <dgm:prSet/>
      <dgm:spPr/>
      <dgm:t>
        <a:bodyPr/>
        <a:lstStyle/>
        <a:p>
          <a:endParaRPr lang="de-DE" sz="800"/>
        </a:p>
      </dgm:t>
    </dgm:pt>
    <dgm:pt modelId="{019DFBC2-CE78-46DA-87C2-D6C4B22196DD}" type="sibTrans" cxnId="{DF6A6DD7-6850-4DDB-87B0-EEAF4C36BA4B}">
      <dgm:prSet/>
      <dgm:spPr/>
      <dgm:t>
        <a:bodyPr/>
        <a:lstStyle/>
        <a:p>
          <a:endParaRPr lang="de-DE" sz="800"/>
        </a:p>
      </dgm:t>
    </dgm:pt>
    <dgm:pt modelId="{000EDB59-56A6-4E7B-AD63-A9A3A4070C60}">
      <dgm:prSet phldrT="[Text]" custT="1"/>
      <dgm:spPr/>
      <dgm:t>
        <a:bodyPr/>
        <a:lstStyle/>
        <a:p>
          <a:r>
            <a:rPr lang="de-DE" sz="800" dirty="0" smtClean="0"/>
            <a:t>Ext Data n</a:t>
          </a:r>
          <a:endParaRPr lang="de-DE" sz="800" dirty="0"/>
        </a:p>
      </dgm:t>
    </dgm:pt>
    <dgm:pt modelId="{DDE96A6E-DE43-48D0-8452-E2B8C8130F97}" type="parTrans" cxnId="{F2687EF0-56B4-4F81-9CE8-BA746BE61437}">
      <dgm:prSet/>
      <dgm:spPr/>
      <dgm:t>
        <a:bodyPr/>
        <a:lstStyle/>
        <a:p>
          <a:endParaRPr lang="de-DE" sz="800"/>
        </a:p>
      </dgm:t>
    </dgm:pt>
    <dgm:pt modelId="{90D89C95-424B-4A6D-BD1B-A88336324866}" type="sibTrans" cxnId="{F2687EF0-56B4-4F81-9CE8-BA746BE61437}">
      <dgm:prSet/>
      <dgm:spPr/>
      <dgm:t>
        <a:bodyPr/>
        <a:lstStyle/>
        <a:p>
          <a:endParaRPr lang="de-DE" sz="800"/>
        </a:p>
      </dgm:t>
    </dgm:pt>
    <dgm:pt modelId="{77294847-2AAA-43DC-A6B6-C15005FEB9F3}">
      <dgm:prSet phldrT="[Text]" custT="1"/>
      <dgm:spPr/>
      <dgm:t>
        <a:bodyPr/>
        <a:lstStyle/>
        <a:p>
          <a:r>
            <a:rPr lang="de-DE" sz="800" dirty="0" smtClean="0"/>
            <a:t>FF 2</a:t>
          </a:r>
        </a:p>
        <a:p>
          <a:r>
            <a:rPr lang="de-DE" sz="800" dirty="0" smtClean="0"/>
            <a:t> Data 1</a:t>
          </a:r>
          <a:endParaRPr lang="de-DE" sz="800" dirty="0"/>
        </a:p>
      </dgm:t>
    </dgm:pt>
    <dgm:pt modelId="{923CD155-5867-4A6F-99CA-208462BF6FDF}" type="parTrans" cxnId="{19AA7F35-EEEF-4AC5-B643-F66CA4BAF600}">
      <dgm:prSet/>
      <dgm:spPr/>
      <dgm:t>
        <a:bodyPr/>
        <a:lstStyle/>
        <a:p>
          <a:endParaRPr lang="de-DE" sz="800"/>
        </a:p>
      </dgm:t>
    </dgm:pt>
    <dgm:pt modelId="{8D930ECB-38D1-44A6-B996-3AF0C1AFE6C6}" type="sibTrans" cxnId="{19AA7F35-EEEF-4AC5-B643-F66CA4BAF600}">
      <dgm:prSet/>
      <dgm:spPr/>
      <dgm:t>
        <a:bodyPr/>
        <a:lstStyle/>
        <a:p>
          <a:endParaRPr lang="de-DE" sz="800"/>
        </a:p>
      </dgm:t>
    </dgm:pt>
    <dgm:pt modelId="{C8DF05D0-1429-4A42-B67B-44AFBD0A84C6}">
      <dgm:prSet phldrT="[Text]" custT="1"/>
      <dgm:spPr/>
      <dgm:t>
        <a:bodyPr/>
        <a:lstStyle/>
        <a:p>
          <a:r>
            <a:rPr lang="de-DE" sz="800" dirty="0" smtClean="0"/>
            <a:t>FF 2</a:t>
          </a:r>
        </a:p>
        <a:p>
          <a:r>
            <a:rPr lang="de-DE" sz="800" dirty="0" smtClean="0"/>
            <a:t> Data n</a:t>
          </a:r>
          <a:endParaRPr lang="de-DE" sz="800" dirty="0"/>
        </a:p>
      </dgm:t>
    </dgm:pt>
    <dgm:pt modelId="{A0DBED5C-2399-4990-B039-A575A4C3F2AB}" type="parTrans" cxnId="{6C94B916-2B58-4344-88CA-AC1081E723ED}">
      <dgm:prSet/>
      <dgm:spPr/>
      <dgm:t>
        <a:bodyPr/>
        <a:lstStyle/>
        <a:p>
          <a:endParaRPr lang="de-DE" sz="800"/>
        </a:p>
      </dgm:t>
    </dgm:pt>
    <dgm:pt modelId="{3BE0B763-8CA9-47B8-99C8-F4ACF012ED99}" type="sibTrans" cxnId="{6C94B916-2B58-4344-88CA-AC1081E723ED}">
      <dgm:prSet/>
      <dgm:spPr/>
      <dgm:t>
        <a:bodyPr/>
        <a:lstStyle/>
        <a:p>
          <a:endParaRPr lang="de-DE" sz="800"/>
        </a:p>
      </dgm:t>
    </dgm:pt>
    <dgm:pt modelId="{2EA9A600-54AB-4703-821E-8707D9424E47}">
      <dgm:prSet phldrT="[Text]" custT="1"/>
      <dgm:spPr/>
      <dgm:t>
        <a:bodyPr/>
        <a:lstStyle/>
        <a:p>
          <a:r>
            <a:rPr lang="de-DE" sz="800" dirty="0" smtClean="0"/>
            <a:t>OBD FF Data 1</a:t>
          </a:r>
          <a:endParaRPr lang="de-DE" sz="800" dirty="0"/>
        </a:p>
      </dgm:t>
    </dgm:pt>
    <dgm:pt modelId="{B245CAC8-93F2-477F-AF08-136F385CBD10}" type="parTrans" cxnId="{4FBCED9A-3CC4-4574-B0BC-F20FD0928C94}">
      <dgm:prSet/>
      <dgm:spPr/>
      <dgm:t>
        <a:bodyPr/>
        <a:lstStyle/>
        <a:p>
          <a:endParaRPr lang="de-DE" sz="800"/>
        </a:p>
      </dgm:t>
    </dgm:pt>
    <dgm:pt modelId="{3D2EC5CD-9969-4B33-A7D5-BB0A52E1F03B}" type="sibTrans" cxnId="{4FBCED9A-3CC4-4574-B0BC-F20FD0928C94}">
      <dgm:prSet/>
      <dgm:spPr/>
      <dgm:t>
        <a:bodyPr/>
        <a:lstStyle/>
        <a:p>
          <a:endParaRPr lang="de-DE" sz="800"/>
        </a:p>
      </dgm:t>
    </dgm:pt>
    <dgm:pt modelId="{B671F87E-B339-42D2-8903-9FC3269CE22D}">
      <dgm:prSet phldrT="[Text]" custT="1"/>
      <dgm:spPr/>
      <dgm:t>
        <a:bodyPr/>
        <a:lstStyle/>
        <a:p>
          <a:r>
            <a:rPr lang="de-DE" sz="800" dirty="0" smtClean="0"/>
            <a:t>OBD FF Data n</a:t>
          </a:r>
          <a:endParaRPr lang="de-DE" sz="800" dirty="0"/>
        </a:p>
      </dgm:t>
    </dgm:pt>
    <dgm:pt modelId="{2F66D202-982A-45F3-8181-B1BE119934DB}" type="parTrans" cxnId="{F17684F6-9360-417A-AE43-A14800E0E6C1}">
      <dgm:prSet/>
      <dgm:spPr/>
      <dgm:t>
        <a:bodyPr/>
        <a:lstStyle/>
        <a:p>
          <a:endParaRPr lang="de-DE" sz="800"/>
        </a:p>
      </dgm:t>
    </dgm:pt>
    <dgm:pt modelId="{CC816545-021C-4830-B3A7-2A3005945E19}" type="sibTrans" cxnId="{F17684F6-9360-417A-AE43-A14800E0E6C1}">
      <dgm:prSet/>
      <dgm:spPr/>
      <dgm:t>
        <a:bodyPr/>
        <a:lstStyle/>
        <a:p>
          <a:endParaRPr lang="de-DE" sz="800"/>
        </a:p>
      </dgm:t>
    </dgm:pt>
    <dgm:pt modelId="{E7A6AC7B-5645-4757-8AD1-8E7C48EE1BA9}">
      <dgm:prSet phldrT="[Text]" custT="1"/>
      <dgm:spPr/>
      <dgm:t>
        <a:bodyPr/>
        <a:lstStyle/>
        <a:p>
          <a:r>
            <a:rPr lang="de-DE" sz="800" dirty="0" smtClean="0"/>
            <a:t>OBD </a:t>
          </a:r>
          <a:r>
            <a:rPr lang="de-DE" sz="800" dirty="0" err="1" smtClean="0"/>
            <a:t>Freeze</a:t>
          </a:r>
          <a:r>
            <a:rPr lang="de-DE" sz="800" dirty="0" smtClean="0"/>
            <a:t> Frame</a:t>
          </a:r>
          <a:endParaRPr lang="de-DE" sz="800" dirty="0"/>
        </a:p>
      </dgm:t>
    </dgm:pt>
    <dgm:pt modelId="{F9F4B89C-A0CA-4B19-8B33-F6F7D5D46A6C}" type="parTrans" cxnId="{38BDA243-1C46-4820-A55F-53F466AD67B1}">
      <dgm:prSet/>
      <dgm:spPr/>
      <dgm:t>
        <a:bodyPr/>
        <a:lstStyle/>
        <a:p>
          <a:endParaRPr lang="de-DE" sz="800"/>
        </a:p>
      </dgm:t>
    </dgm:pt>
    <dgm:pt modelId="{9DAEE2A5-CEF4-4DA6-8240-658198924426}" type="sibTrans" cxnId="{38BDA243-1C46-4820-A55F-53F466AD67B1}">
      <dgm:prSet/>
      <dgm:spPr/>
      <dgm:t>
        <a:bodyPr/>
        <a:lstStyle/>
        <a:p>
          <a:endParaRPr lang="de-DE" sz="800"/>
        </a:p>
      </dgm:t>
    </dgm:pt>
    <dgm:pt modelId="{BEC0B93B-8B7D-4A9F-BE99-96C2C7CA22FB}" type="pres">
      <dgm:prSet presAssocID="{3F79A58D-02C6-4E53-9542-CA3F6DC0AFC2}" presName="diagram" presStyleCnt="0">
        <dgm:presLayoutVars>
          <dgm:chPref val="1"/>
          <dgm:dir/>
          <dgm:animOne val="branch"/>
          <dgm:animLvl val="lvl"/>
          <dgm:resizeHandles/>
        </dgm:presLayoutVars>
      </dgm:prSet>
      <dgm:spPr/>
      <dgm:t>
        <a:bodyPr/>
        <a:lstStyle/>
        <a:p>
          <a:endParaRPr lang="de-DE"/>
        </a:p>
      </dgm:t>
    </dgm:pt>
    <dgm:pt modelId="{DCB1699D-A198-4D2D-B203-3EF7AC0ECA3B}" type="pres">
      <dgm:prSet presAssocID="{F8FC8E79-1D7F-484D-B8D6-D66D273E0991}" presName="root" presStyleCnt="0"/>
      <dgm:spPr/>
      <dgm:t>
        <a:bodyPr/>
        <a:lstStyle/>
        <a:p>
          <a:endParaRPr lang="de-DE"/>
        </a:p>
      </dgm:t>
    </dgm:pt>
    <dgm:pt modelId="{D8DFCD67-8BAC-40F9-87B0-836E96CF9EE2}" type="pres">
      <dgm:prSet presAssocID="{F8FC8E79-1D7F-484D-B8D6-D66D273E0991}" presName="rootComposite" presStyleCnt="0"/>
      <dgm:spPr/>
      <dgm:t>
        <a:bodyPr/>
        <a:lstStyle/>
        <a:p>
          <a:endParaRPr lang="de-DE"/>
        </a:p>
      </dgm:t>
    </dgm:pt>
    <dgm:pt modelId="{D01698ED-5BA1-4AFE-BE70-664FBF218D68}" type="pres">
      <dgm:prSet presAssocID="{F8FC8E79-1D7F-484D-B8D6-D66D273E0991}" presName="rootText" presStyleLbl="node1" presStyleIdx="0" presStyleCnt="4"/>
      <dgm:spPr/>
      <dgm:t>
        <a:bodyPr/>
        <a:lstStyle/>
        <a:p>
          <a:endParaRPr lang="de-DE"/>
        </a:p>
      </dgm:t>
    </dgm:pt>
    <dgm:pt modelId="{EEEB55DC-B95F-42D3-A9B3-AE5E43E0D391}" type="pres">
      <dgm:prSet presAssocID="{F8FC8E79-1D7F-484D-B8D6-D66D273E0991}" presName="rootConnector" presStyleLbl="node1" presStyleIdx="0" presStyleCnt="4"/>
      <dgm:spPr/>
      <dgm:t>
        <a:bodyPr/>
        <a:lstStyle/>
        <a:p>
          <a:endParaRPr lang="de-DE"/>
        </a:p>
      </dgm:t>
    </dgm:pt>
    <dgm:pt modelId="{B1BA9440-0581-40B6-8F39-9E5302A29D00}" type="pres">
      <dgm:prSet presAssocID="{F8FC8E79-1D7F-484D-B8D6-D66D273E0991}" presName="childShape" presStyleCnt="0"/>
      <dgm:spPr/>
      <dgm:t>
        <a:bodyPr/>
        <a:lstStyle/>
        <a:p>
          <a:endParaRPr lang="de-DE"/>
        </a:p>
      </dgm:t>
    </dgm:pt>
    <dgm:pt modelId="{5D99869A-E856-4C45-A2B3-AD469E689A0C}" type="pres">
      <dgm:prSet presAssocID="{CC219C2E-F36E-48CF-A555-39EF5429F3A6}" presName="Name13" presStyleLbl="parChTrans1D2" presStyleIdx="0" presStyleCnt="12"/>
      <dgm:spPr/>
      <dgm:t>
        <a:bodyPr/>
        <a:lstStyle/>
        <a:p>
          <a:endParaRPr lang="de-DE"/>
        </a:p>
      </dgm:t>
    </dgm:pt>
    <dgm:pt modelId="{6E087D21-5A5F-4956-8BC6-24E1C364C8EF}" type="pres">
      <dgm:prSet presAssocID="{A9A63174-13E6-461B-9911-8BF499EE5502}" presName="childText" presStyleLbl="bgAcc1" presStyleIdx="0" presStyleCnt="12">
        <dgm:presLayoutVars>
          <dgm:bulletEnabled val="1"/>
        </dgm:presLayoutVars>
      </dgm:prSet>
      <dgm:spPr/>
      <dgm:t>
        <a:bodyPr/>
        <a:lstStyle/>
        <a:p>
          <a:endParaRPr lang="de-DE"/>
        </a:p>
      </dgm:t>
    </dgm:pt>
    <dgm:pt modelId="{5E5DCE17-9A28-4979-B6B4-533C2DD02F10}" type="pres">
      <dgm:prSet presAssocID="{C80AC69E-DE59-4DC0-87E4-9666263BCCD0}" presName="Name13" presStyleLbl="parChTrans1D2" presStyleIdx="1" presStyleCnt="12"/>
      <dgm:spPr/>
      <dgm:t>
        <a:bodyPr/>
        <a:lstStyle/>
        <a:p>
          <a:endParaRPr lang="de-DE"/>
        </a:p>
      </dgm:t>
    </dgm:pt>
    <dgm:pt modelId="{607867AB-F278-4D36-8E94-BAF3462AB77A}" type="pres">
      <dgm:prSet presAssocID="{BE51ACF2-2621-4FB8-A390-F4F06A527F05}" presName="childText" presStyleLbl="bgAcc1" presStyleIdx="1" presStyleCnt="12">
        <dgm:presLayoutVars>
          <dgm:bulletEnabled val="1"/>
        </dgm:presLayoutVars>
      </dgm:prSet>
      <dgm:spPr/>
      <dgm:t>
        <a:bodyPr/>
        <a:lstStyle/>
        <a:p>
          <a:endParaRPr lang="de-DE"/>
        </a:p>
      </dgm:t>
    </dgm:pt>
    <dgm:pt modelId="{EF5C08CF-AA24-4B30-A599-B9F26B34D675}" type="pres">
      <dgm:prSet presAssocID="{5941DCAC-96D6-4200-BE28-E62E1AA8C42E}" presName="Name13" presStyleLbl="parChTrans1D2" presStyleIdx="2" presStyleCnt="12"/>
      <dgm:spPr/>
      <dgm:t>
        <a:bodyPr/>
        <a:lstStyle/>
        <a:p>
          <a:endParaRPr lang="de-DE"/>
        </a:p>
      </dgm:t>
    </dgm:pt>
    <dgm:pt modelId="{AB35D8D8-65BA-4819-9729-5A9EA908647C}" type="pres">
      <dgm:prSet presAssocID="{DAC739C3-65A0-4AE2-87FD-AB6B9A658A1F}" presName="childText" presStyleLbl="bgAcc1" presStyleIdx="2" presStyleCnt="12">
        <dgm:presLayoutVars>
          <dgm:bulletEnabled val="1"/>
        </dgm:presLayoutVars>
      </dgm:prSet>
      <dgm:spPr/>
      <dgm:t>
        <a:bodyPr/>
        <a:lstStyle/>
        <a:p>
          <a:endParaRPr lang="de-DE"/>
        </a:p>
      </dgm:t>
    </dgm:pt>
    <dgm:pt modelId="{2E192A8D-0E07-42BC-A51E-AFA6B83C7234}" type="pres">
      <dgm:prSet presAssocID="{EF13E320-9DF0-4251-AB65-98094704602D}" presName="Name13" presStyleLbl="parChTrans1D2" presStyleIdx="3" presStyleCnt="12"/>
      <dgm:spPr/>
      <dgm:t>
        <a:bodyPr/>
        <a:lstStyle/>
        <a:p>
          <a:endParaRPr lang="de-DE"/>
        </a:p>
      </dgm:t>
    </dgm:pt>
    <dgm:pt modelId="{50378A05-C869-478E-8D68-BFE007C4F24F}" type="pres">
      <dgm:prSet presAssocID="{F18AA1A9-CFFB-4CFC-8629-87D6AFF81E3B}" presName="childText" presStyleLbl="bgAcc1" presStyleIdx="3" presStyleCnt="12">
        <dgm:presLayoutVars>
          <dgm:bulletEnabled val="1"/>
        </dgm:presLayoutVars>
      </dgm:prSet>
      <dgm:spPr/>
      <dgm:t>
        <a:bodyPr/>
        <a:lstStyle/>
        <a:p>
          <a:endParaRPr lang="de-DE"/>
        </a:p>
      </dgm:t>
    </dgm:pt>
    <dgm:pt modelId="{795EC61D-0AEA-44C4-B91C-F1CDE6B1076B}" type="pres">
      <dgm:prSet presAssocID="{73D22A77-AB61-4ECA-9EE2-36E93F3A5EAD}" presName="root" presStyleCnt="0"/>
      <dgm:spPr/>
      <dgm:t>
        <a:bodyPr/>
        <a:lstStyle/>
        <a:p>
          <a:endParaRPr lang="de-DE"/>
        </a:p>
      </dgm:t>
    </dgm:pt>
    <dgm:pt modelId="{6E851A00-AA52-42C6-A30D-E7C90A0D74AE}" type="pres">
      <dgm:prSet presAssocID="{73D22A77-AB61-4ECA-9EE2-36E93F3A5EAD}" presName="rootComposite" presStyleCnt="0"/>
      <dgm:spPr/>
      <dgm:t>
        <a:bodyPr/>
        <a:lstStyle/>
        <a:p>
          <a:endParaRPr lang="de-DE"/>
        </a:p>
      </dgm:t>
    </dgm:pt>
    <dgm:pt modelId="{0959C2DE-C4BF-4B2B-BF60-414C1D0FA614}" type="pres">
      <dgm:prSet presAssocID="{73D22A77-AB61-4ECA-9EE2-36E93F3A5EAD}" presName="rootText" presStyleLbl="node1" presStyleIdx="1" presStyleCnt="4"/>
      <dgm:spPr/>
      <dgm:t>
        <a:bodyPr/>
        <a:lstStyle/>
        <a:p>
          <a:endParaRPr lang="de-DE"/>
        </a:p>
      </dgm:t>
    </dgm:pt>
    <dgm:pt modelId="{E2949219-1818-4C3B-B335-5CD1F3A75DD9}" type="pres">
      <dgm:prSet presAssocID="{73D22A77-AB61-4ECA-9EE2-36E93F3A5EAD}" presName="rootConnector" presStyleLbl="node1" presStyleIdx="1" presStyleCnt="4"/>
      <dgm:spPr/>
      <dgm:t>
        <a:bodyPr/>
        <a:lstStyle/>
        <a:p>
          <a:endParaRPr lang="de-DE"/>
        </a:p>
      </dgm:t>
    </dgm:pt>
    <dgm:pt modelId="{DE3E34D8-D1AE-480A-95B1-A95F2A0E2709}" type="pres">
      <dgm:prSet presAssocID="{73D22A77-AB61-4ECA-9EE2-36E93F3A5EAD}" presName="childShape" presStyleCnt="0"/>
      <dgm:spPr/>
      <dgm:t>
        <a:bodyPr/>
        <a:lstStyle/>
        <a:p>
          <a:endParaRPr lang="de-DE"/>
        </a:p>
      </dgm:t>
    </dgm:pt>
    <dgm:pt modelId="{2F774626-EBFF-4BDE-ABE7-7DD41AEC2E3E}" type="pres">
      <dgm:prSet presAssocID="{5AAFC676-8442-4D47-8CD3-22D1559D5C06}" presName="Name13" presStyleLbl="parChTrans1D2" presStyleIdx="4" presStyleCnt="12"/>
      <dgm:spPr/>
      <dgm:t>
        <a:bodyPr/>
        <a:lstStyle/>
        <a:p>
          <a:endParaRPr lang="de-DE"/>
        </a:p>
      </dgm:t>
    </dgm:pt>
    <dgm:pt modelId="{FF1B04D5-4095-4FBA-801F-56A217029696}" type="pres">
      <dgm:prSet presAssocID="{DC7F85FA-769E-42F2-916F-B51D15711516}" presName="childText" presStyleLbl="bgAcc1" presStyleIdx="4" presStyleCnt="12">
        <dgm:presLayoutVars>
          <dgm:bulletEnabled val="1"/>
        </dgm:presLayoutVars>
      </dgm:prSet>
      <dgm:spPr/>
      <dgm:t>
        <a:bodyPr/>
        <a:lstStyle/>
        <a:p>
          <a:endParaRPr lang="de-DE"/>
        </a:p>
      </dgm:t>
    </dgm:pt>
    <dgm:pt modelId="{7880C0F3-0F41-4CA0-B0DF-6F5D8546D7E8}" type="pres">
      <dgm:prSet presAssocID="{DDE96A6E-DE43-48D0-8452-E2B8C8130F97}" presName="Name13" presStyleLbl="parChTrans1D2" presStyleIdx="5" presStyleCnt="12"/>
      <dgm:spPr/>
      <dgm:t>
        <a:bodyPr/>
        <a:lstStyle/>
        <a:p>
          <a:endParaRPr lang="de-DE"/>
        </a:p>
      </dgm:t>
    </dgm:pt>
    <dgm:pt modelId="{F9FEE3EC-7181-4731-AE9B-6150FD0A3140}" type="pres">
      <dgm:prSet presAssocID="{000EDB59-56A6-4E7B-AD63-A9A3A4070C60}" presName="childText" presStyleLbl="bgAcc1" presStyleIdx="5" presStyleCnt="12">
        <dgm:presLayoutVars>
          <dgm:bulletEnabled val="1"/>
        </dgm:presLayoutVars>
      </dgm:prSet>
      <dgm:spPr/>
      <dgm:t>
        <a:bodyPr/>
        <a:lstStyle/>
        <a:p>
          <a:endParaRPr lang="de-DE"/>
        </a:p>
      </dgm:t>
    </dgm:pt>
    <dgm:pt modelId="{AE072C2E-1E40-458A-B8C4-93B7269FDB77}" type="pres">
      <dgm:prSet presAssocID="{0BF12912-6084-452B-AA96-2EF4A100ABA1}" presName="root" presStyleCnt="0"/>
      <dgm:spPr/>
      <dgm:t>
        <a:bodyPr/>
        <a:lstStyle/>
        <a:p>
          <a:endParaRPr lang="de-DE"/>
        </a:p>
      </dgm:t>
    </dgm:pt>
    <dgm:pt modelId="{FFCDA115-BF41-45BB-8EF1-5A30E8E3A9B4}" type="pres">
      <dgm:prSet presAssocID="{0BF12912-6084-452B-AA96-2EF4A100ABA1}" presName="rootComposite" presStyleCnt="0"/>
      <dgm:spPr/>
      <dgm:t>
        <a:bodyPr/>
        <a:lstStyle/>
        <a:p>
          <a:endParaRPr lang="de-DE"/>
        </a:p>
      </dgm:t>
    </dgm:pt>
    <dgm:pt modelId="{54198F9B-86F9-4177-8F96-693063E6731C}" type="pres">
      <dgm:prSet presAssocID="{0BF12912-6084-452B-AA96-2EF4A100ABA1}" presName="rootText" presStyleLbl="node1" presStyleIdx="2" presStyleCnt="4"/>
      <dgm:spPr/>
      <dgm:t>
        <a:bodyPr/>
        <a:lstStyle/>
        <a:p>
          <a:endParaRPr lang="de-DE"/>
        </a:p>
      </dgm:t>
    </dgm:pt>
    <dgm:pt modelId="{FA593CAC-637F-4B4A-90EF-8ED1ABB20CAC}" type="pres">
      <dgm:prSet presAssocID="{0BF12912-6084-452B-AA96-2EF4A100ABA1}" presName="rootConnector" presStyleLbl="node1" presStyleIdx="2" presStyleCnt="4"/>
      <dgm:spPr/>
      <dgm:t>
        <a:bodyPr/>
        <a:lstStyle/>
        <a:p>
          <a:endParaRPr lang="de-DE"/>
        </a:p>
      </dgm:t>
    </dgm:pt>
    <dgm:pt modelId="{8ED1DE0C-0C18-4CCB-AFDD-DF2C5EEA9EF9}" type="pres">
      <dgm:prSet presAssocID="{0BF12912-6084-452B-AA96-2EF4A100ABA1}" presName="childShape" presStyleCnt="0"/>
      <dgm:spPr/>
      <dgm:t>
        <a:bodyPr/>
        <a:lstStyle/>
        <a:p>
          <a:endParaRPr lang="de-DE"/>
        </a:p>
      </dgm:t>
    </dgm:pt>
    <dgm:pt modelId="{3B39D851-020E-42D1-AE3C-FE851554FEF7}" type="pres">
      <dgm:prSet presAssocID="{385269BA-0843-4DB6-A80D-4CA9E17AF8BC}" presName="Name13" presStyleLbl="parChTrans1D2" presStyleIdx="6" presStyleCnt="12"/>
      <dgm:spPr/>
      <dgm:t>
        <a:bodyPr/>
        <a:lstStyle/>
        <a:p>
          <a:endParaRPr lang="de-DE"/>
        </a:p>
      </dgm:t>
    </dgm:pt>
    <dgm:pt modelId="{C7C2D89E-A74C-4648-B789-B1C1BE098A94}" type="pres">
      <dgm:prSet presAssocID="{007DFEAC-1E2C-430D-B2CF-1C102A8E53D0}" presName="childText" presStyleLbl="bgAcc1" presStyleIdx="6" presStyleCnt="12">
        <dgm:presLayoutVars>
          <dgm:bulletEnabled val="1"/>
        </dgm:presLayoutVars>
      </dgm:prSet>
      <dgm:spPr/>
      <dgm:t>
        <a:bodyPr/>
        <a:lstStyle/>
        <a:p>
          <a:endParaRPr lang="de-DE"/>
        </a:p>
      </dgm:t>
    </dgm:pt>
    <dgm:pt modelId="{9BB243BD-10B8-4702-9573-B57EE999D1B1}" type="pres">
      <dgm:prSet presAssocID="{74BEB80D-0B50-4DAF-9E77-3CA6C9B71537}" presName="Name13" presStyleLbl="parChTrans1D2" presStyleIdx="7" presStyleCnt="12"/>
      <dgm:spPr/>
      <dgm:t>
        <a:bodyPr/>
        <a:lstStyle/>
        <a:p>
          <a:endParaRPr lang="de-DE"/>
        </a:p>
      </dgm:t>
    </dgm:pt>
    <dgm:pt modelId="{E1AC9053-F8AE-4A93-97F0-F0A6DCB264B6}" type="pres">
      <dgm:prSet presAssocID="{620C7654-6616-48A1-A627-37588BDA83CC}" presName="childText" presStyleLbl="bgAcc1" presStyleIdx="7" presStyleCnt="12">
        <dgm:presLayoutVars>
          <dgm:bulletEnabled val="1"/>
        </dgm:presLayoutVars>
      </dgm:prSet>
      <dgm:spPr/>
      <dgm:t>
        <a:bodyPr/>
        <a:lstStyle/>
        <a:p>
          <a:endParaRPr lang="de-DE"/>
        </a:p>
      </dgm:t>
    </dgm:pt>
    <dgm:pt modelId="{B462079D-A1A7-4BD6-A370-906C0FC03C5D}" type="pres">
      <dgm:prSet presAssocID="{923CD155-5867-4A6F-99CA-208462BF6FDF}" presName="Name13" presStyleLbl="parChTrans1D2" presStyleIdx="8" presStyleCnt="12"/>
      <dgm:spPr/>
      <dgm:t>
        <a:bodyPr/>
        <a:lstStyle/>
        <a:p>
          <a:endParaRPr lang="de-DE"/>
        </a:p>
      </dgm:t>
    </dgm:pt>
    <dgm:pt modelId="{2C65D99D-88BD-49B9-8C0F-5423970480BD}" type="pres">
      <dgm:prSet presAssocID="{77294847-2AAA-43DC-A6B6-C15005FEB9F3}" presName="childText" presStyleLbl="bgAcc1" presStyleIdx="8" presStyleCnt="12">
        <dgm:presLayoutVars>
          <dgm:bulletEnabled val="1"/>
        </dgm:presLayoutVars>
      </dgm:prSet>
      <dgm:spPr/>
      <dgm:t>
        <a:bodyPr/>
        <a:lstStyle/>
        <a:p>
          <a:endParaRPr lang="de-DE"/>
        </a:p>
      </dgm:t>
    </dgm:pt>
    <dgm:pt modelId="{F2B72264-9B64-420A-A38E-5287408D3844}" type="pres">
      <dgm:prSet presAssocID="{A0DBED5C-2399-4990-B039-A575A4C3F2AB}" presName="Name13" presStyleLbl="parChTrans1D2" presStyleIdx="9" presStyleCnt="12"/>
      <dgm:spPr/>
      <dgm:t>
        <a:bodyPr/>
        <a:lstStyle/>
        <a:p>
          <a:endParaRPr lang="de-DE"/>
        </a:p>
      </dgm:t>
    </dgm:pt>
    <dgm:pt modelId="{64D3B9F0-D2FD-4859-898D-21877EAD354C}" type="pres">
      <dgm:prSet presAssocID="{C8DF05D0-1429-4A42-B67B-44AFBD0A84C6}" presName="childText" presStyleLbl="bgAcc1" presStyleIdx="9" presStyleCnt="12">
        <dgm:presLayoutVars>
          <dgm:bulletEnabled val="1"/>
        </dgm:presLayoutVars>
      </dgm:prSet>
      <dgm:spPr/>
      <dgm:t>
        <a:bodyPr/>
        <a:lstStyle/>
        <a:p>
          <a:endParaRPr lang="de-DE"/>
        </a:p>
      </dgm:t>
    </dgm:pt>
    <dgm:pt modelId="{32F20CCD-7443-4CC3-AD2F-9DB29C4D2978}" type="pres">
      <dgm:prSet presAssocID="{E7A6AC7B-5645-4757-8AD1-8E7C48EE1BA9}" presName="root" presStyleCnt="0"/>
      <dgm:spPr/>
      <dgm:t>
        <a:bodyPr/>
        <a:lstStyle/>
        <a:p>
          <a:endParaRPr lang="de-DE"/>
        </a:p>
      </dgm:t>
    </dgm:pt>
    <dgm:pt modelId="{8D91A625-04E1-49B7-89EA-64C53D85D520}" type="pres">
      <dgm:prSet presAssocID="{E7A6AC7B-5645-4757-8AD1-8E7C48EE1BA9}" presName="rootComposite" presStyleCnt="0"/>
      <dgm:spPr/>
      <dgm:t>
        <a:bodyPr/>
        <a:lstStyle/>
        <a:p>
          <a:endParaRPr lang="de-DE"/>
        </a:p>
      </dgm:t>
    </dgm:pt>
    <dgm:pt modelId="{97145AED-7F1F-49EA-8504-207509AAF9E4}" type="pres">
      <dgm:prSet presAssocID="{E7A6AC7B-5645-4757-8AD1-8E7C48EE1BA9}" presName="rootText" presStyleLbl="node1" presStyleIdx="3" presStyleCnt="4"/>
      <dgm:spPr/>
      <dgm:t>
        <a:bodyPr/>
        <a:lstStyle/>
        <a:p>
          <a:endParaRPr lang="de-DE"/>
        </a:p>
      </dgm:t>
    </dgm:pt>
    <dgm:pt modelId="{98F230BF-86B4-4CD9-955A-505ACA819122}" type="pres">
      <dgm:prSet presAssocID="{E7A6AC7B-5645-4757-8AD1-8E7C48EE1BA9}" presName="rootConnector" presStyleLbl="node1" presStyleIdx="3" presStyleCnt="4"/>
      <dgm:spPr/>
      <dgm:t>
        <a:bodyPr/>
        <a:lstStyle/>
        <a:p>
          <a:endParaRPr lang="de-DE"/>
        </a:p>
      </dgm:t>
    </dgm:pt>
    <dgm:pt modelId="{1D6A426B-A9D2-4A75-9C10-256701CA1203}" type="pres">
      <dgm:prSet presAssocID="{E7A6AC7B-5645-4757-8AD1-8E7C48EE1BA9}" presName="childShape" presStyleCnt="0"/>
      <dgm:spPr/>
      <dgm:t>
        <a:bodyPr/>
        <a:lstStyle/>
        <a:p>
          <a:endParaRPr lang="de-DE"/>
        </a:p>
      </dgm:t>
    </dgm:pt>
    <dgm:pt modelId="{081C304E-40AA-4BC4-AC8C-117951FC2B1E}" type="pres">
      <dgm:prSet presAssocID="{B245CAC8-93F2-477F-AF08-136F385CBD10}" presName="Name13" presStyleLbl="parChTrans1D2" presStyleIdx="10" presStyleCnt="12"/>
      <dgm:spPr/>
      <dgm:t>
        <a:bodyPr/>
        <a:lstStyle/>
        <a:p>
          <a:endParaRPr lang="de-DE"/>
        </a:p>
      </dgm:t>
    </dgm:pt>
    <dgm:pt modelId="{41D23F07-245B-42C2-B150-40D5B0BF4859}" type="pres">
      <dgm:prSet presAssocID="{2EA9A600-54AB-4703-821E-8707D9424E47}" presName="childText" presStyleLbl="bgAcc1" presStyleIdx="10" presStyleCnt="12">
        <dgm:presLayoutVars>
          <dgm:bulletEnabled val="1"/>
        </dgm:presLayoutVars>
      </dgm:prSet>
      <dgm:spPr/>
      <dgm:t>
        <a:bodyPr/>
        <a:lstStyle/>
        <a:p>
          <a:endParaRPr lang="de-DE"/>
        </a:p>
      </dgm:t>
    </dgm:pt>
    <dgm:pt modelId="{077EDB0F-9287-479B-88C7-987B6C9C5C82}" type="pres">
      <dgm:prSet presAssocID="{2F66D202-982A-45F3-8181-B1BE119934DB}" presName="Name13" presStyleLbl="parChTrans1D2" presStyleIdx="11" presStyleCnt="12"/>
      <dgm:spPr/>
      <dgm:t>
        <a:bodyPr/>
        <a:lstStyle/>
        <a:p>
          <a:endParaRPr lang="de-DE"/>
        </a:p>
      </dgm:t>
    </dgm:pt>
    <dgm:pt modelId="{05B9F7B5-6FAE-40BF-9F0A-FD60C1A1DD57}" type="pres">
      <dgm:prSet presAssocID="{B671F87E-B339-42D2-8903-9FC3269CE22D}" presName="childText" presStyleLbl="bgAcc1" presStyleIdx="11" presStyleCnt="12">
        <dgm:presLayoutVars>
          <dgm:bulletEnabled val="1"/>
        </dgm:presLayoutVars>
      </dgm:prSet>
      <dgm:spPr/>
      <dgm:t>
        <a:bodyPr/>
        <a:lstStyle/>
        <a:p>
          <a:endParaRPr lang="de-DE"/>
        </a:p>
      </dgm:t>
    </dgm:pt>
  </dgm:ptLst>
  <dgm:cxnLst>
    <dgm:cxn modelId="{DF6A6DD7-6850-4DDB-87B0-EEAF4C36BA4B}" srcId="{73D22A77-AB61-4ECA-9EE2-36E93F3A5EAD}" destId="{DC7F85FA-769E-42F2-916F-B51D15711516}" srcOrd="0" destOrd="0" parTransId="{5AAFC676-8442-4D47-8CD3-22D1559D5C06}" sibTransId="{019DFBC2-CE78-46DA-87C2-D6C4B22196DD}"/>
    <dgm:cxn modelId="{DAE43C6D-0079-496E-AD08-8EA87C3CFB98}" type="presOf" srcId="{007DFEAC-1E2C-430D-B2CF-1C102A8E53D0}" destId="{C7C2D89E-A74C-4648-B789-B1C1BE098A94}" srcOrd="0" destOrd="0" presId="urn:microsoft.com/office/officeart/2005/8/layout/hierarchy3"/>
    <dgm:cxn modelId="{9C43A6E9-5555-41F4-BD4C-767290FFB1C2}" type="presOf" srcId="{C80AC69E-DE59-4DC0-87E4-9666263BCCD0}" destId="{5E5DCE17-9A28-4979-B6B4-533C2DD02F10}" srcOrd="0" destOrd="0" presId="urn:microsoft.com/office/officeart/2005/8/layout/hierarchy3"/>
    <dgm:cxn modelId="{694EBE99-3E76-4815-AA0F-9A965D2ACECC}" type="presOf" srcId="{5941DCAC-96D6-4200-BE28-E62E1AA8C42E}" destId="{EF5C08CF-AA24-4B30-A599-B9F26B34D675}" srcOrd="0" destOrd="0" presId="urn:microsoft.com/office/officeart/2005/8/layout/hierarchy3"/>
    <dgm:cxn modelId="{38BDA243-1C46-4820-A55F-53F466AD67B1}" srcId="{3F79A58D-02C6-4E53-9542-CA3F6DC0AFC2}" destId="{E7A6AC7B-5645-4757-8AD1-8E7C48EE1BA9}" srcOrd="3" destOrd="0" parTransId="{F9F4B89C-A0CA-4B19-8B33-F6F7D5D46A6C}" sibTransId="{9DAEE2A5-CEF4-4DA6-8240-658198924426}"/>
    <dgm:cxn modelId="{E4686223-EF8F-4C52-9D00-D602D5A7A773}" type="presOf" srcId="{E7A6AC7B-5645-4757-8AD1-8E7C48EE1BA9}" destId="{98F230BF-86B4-4CD9-955A-505ACA819122}" srcOrd="1" destOrd="0" presId="urn:microsoft.com/office/officeart/2005/8/layout/hierarchy3"/>
    <dgm:cxn modelId="{8F527D99-DABC-4CFA-A51F-D4F2C40398CA}" type="presOf" srcId="{74BEB80D-0B50-4DAF-9E77-3CA6C9B71537}" destId="{9BB243BD-10B8-4702-9573-B57EE999D1B1}" srcOrd="0" destOrd="0" presId="urn:microsoft.com/office/officeart/2005/8/layout/hierarchy3"/>
    <dgm:cxn modelId="{E7E6DFC6-A875-4F7C-89E0-CA2C5A83FB24}" type="presOf" srcId="{EF13E320-9DF0-4251-AB65-98094704602D}" destId="{2E192A8D-0E07-42BC-A51E-AFA6B83C7234}" srcOrd="0" destOrd="0" presId="urn:microsoft.com/office/officeart/2005/8/layout/hierarchy3"/>
    <dgm:cxn modelId="{6C94B916-2B58-4344-88CA-AC1081E723ED}" srcId="{0BF12912-6084-452B-AA96-2EF4A100ABA1}" destId="{C8DF05D0-1429-4A42-B67B-44AFBD0A84C6}" srcOrd="3" destOrd="0" parTransId="{A0DBED5C-2399-4990-B039-A575A4C3F2AB}" sibTransId="{3BE0B763-8CA9-47B8-99C8-F4ACF012ED99}"/>
    <dgm:cxn modelId="{56C06FCF-7E5C-44C0-B8A2-DABD42D912B8}" type="presOf" srcId="{F8FC8E79-1D7F-484D-B8D6-D66D273E0991}" destId="{EEEB55DC-B95F-42D3-A9B3-AE5E43E0D391}" srcOrd="1" destOrd="0" presId="urn:microsoft.com/office/officeart/2005/8/layout/hierarchy3"/>
    <dgm:cxn modelId="{251525F1-332D-4055-B1F2-A0D66FEB436E}" type="presOf" srcId="{620C7654-6616-48A1-A627-37588BDA83CC}" destId="{E1AC9053-F8AE-4A93-97F0-F0A6DCB264B6}" srcOrd="0" destOrd="0" presId="urn:microsoft.com/office/officeart/2005/8/layout/hierarchy3"/>
    <dgm:cxn modelId="{688B3AE3-1F33-478E-BDEE-94FCBDB6232F}" type="presOf" srcId="{0BF12912-6084-452B-AA96-2EF4A100ABA1}" destId="{54198F9B-86F9-4177-8F96-693063E6731C}" srcOrd="0" destOrd="0" presId="urn:microsoft.com/office/officeart/2005/8/layout/hierarchy3"/>
    <dgm:cxn modelId="{E9E72E76-5A65-4944-B2CE-61D633D86D56}" srcId="{F8FC8E79-1D7F-484D-B8D6-D66D273E0991}" destId="{F18AA1A9-CFFB-4CFC-8629-87D6AFF81E3B}" srcOrd="3" destOrd="0" parTransId="{EF13E320-9DF0-4251-AB65-98094704602D}" sibTransId="{A7583024-8A65-48C3-81EE-DF10420C9CFF}"/>
    <dgm:cxn modelId="{19AA7F35-EEEF-4AC5-B643-F66CA4BAF600}" srcId="{0BF12912-6084-452B-AA96-2EF4A100ABA1}" destId="{77294847-2AAA-43DC-A6B6-C15005FEB9F3}" srcOrd="2" destOrd="0" parTransId="{923CD155-5867-4A6F-99CA-208462BF6FDF}" sibTransId="{8D930ECB-38D1-44A6-B996-3AF0C1AFE6C6}"/>
    <dgm:cxn modelId="{70205F26-CFBD-4E2A-A797-781228F87CF0}" type="presOf" srcId="{DC7F85FA-769E-42F2-916F-B51D15711516}" destId="{FF1B04D5-4095-4FBA-801F-56A217029696}" srcOrd="0" destOrd="0" presId="urn:microsoft.com/office/officeart/2005/8/layout/hierarchy3"/>
    <dgm:cxn modelId="{DAF0FB31-32EF-42ED-9888-B813A52D523E}" type="presOf" srcId="{2EA9A600-54AB-4703-821E-8707D9424E47}" destId="{41D23F07-245B-42C2-B150-40D5B0BF4859}" srcOrd="0" destOrd="0" presId="urn:microsoft.com/office/officeart/2005/8/layout/hierarchy3"/>
    <dgm:cxn modelId="{6C4C300A-7340-4D5F-8FFD-A254066F5A69}" type="presOf" srcId="{F18AA1A9-CFFB-4CFC-8629-87D6AFF81E3B}" destId="{50378A05-C869-478E-8D68-BFE007C4F24F}" srcOrd="0" destOrd="0" presId="urn:microsoft.com/office/officeart/2005/8/layout/hierarchy3"/>
    <dgm:cxn modelId="{4FBCED9A-3CC4-4574-B0BC-F20FD0928C94}" srcId="{E7A6AC7B-5645-4757-8AD1-8E7C48EE1BA9}" destId="{2EA9A600-54AB-4703-821E-8707D9424E47}" srcOrd="0" destOrd="0" parTransId="{B245CAC8-93F2-477F-AF08-136F385CBD10}" sibTransId="{3D2EC5CD-9969-4B33-A7D5-BB0A52E1F03B}"/>
    <dgm:cxn modelId="{E89B522C-9BCF-41B5-A844-F2344444314C}" type="presOf" srcId="{CC219C2E-F36E-48CF-A555-39EF5429F3A6}" destId="{5D99869A-E856-4C45-A2B3-AD469E689A0C}" srcOrd="0" destOrd="0" presId="urn:microsoft.com/office/officeart/2005/8/layout/hierarchy3"/>
    <dgm:cxn modelId="{931B9A21-755A-46BB-AA69-1729B8B94A75}" srcId="{0BF12912-6084-452B-AA96-2EF4A100ABA1}" destId="{620C7654-6616-48A1-A627-37588BDA83CC}" srcOrd="1" destOrd="0" parTransId="{74BEB80D-0B50-4DAF-9E77-3CA6C9B71537}" sibTransId="{0CB5FA27-73F7-456A-87A4-1FAF6F0563D0}"/>
    <dgm:cxn modelId="{D6457D54-5FAF-4A4F-95C1-7C7246F15775}" type="presOf" srcId="{0BF12912-6084-452B-AA96-2EF4A100ABA1}" destId="{FA593CAC-637F-4B4A-90EF-8ED1ABB20CAC}" srcOrd="1" destOrd="0" presId="urn:microsoft.com/office/officeart/2005/8/layout/hierarchy3"/>
    <dgm:cxn modelId="{093CA412-7202-4575-A6CF-E144F2B35292}" srcId="{F8FC8E79-1D7F-484D-B8D6-D66D273E0991}" destId="{DAC739C3-65A0-4AE2-87FD-AB6B9A658A1F}" srcOrd="2" destOrd="0" parTransId="{5941DCAC-96D6-4200-BE28-E62E1AA8C42E}" sibTransId="{F68F4803-EC20-41EF-ACEA-92FE0D2A82AD}"/>
    <dgm:cxn modelId="{B44BE8C9-ECFA-4EDD-9678-82883035C420}" srcId="{F8FC8E79-1D7F-484D-B8D6-D66D273E0991}" destId="{BE51ACF2-2621-4FB8-A390-F4F06A527F05}" srcOrd="1" destOrd="0" parTransId="{C80AC69E-DE59-4DC0-87E4-9666263BCCD0}" sibTransId="{CBAE77C9-243D-4CDB-A8EF-F61521AFE76A}"/>
    <dgm:cxn modelId="{92B65AAB-373B-48FB-BE15-F15077485DCA}" srcId="{0BF12912-6084-452B-AA96-2EF4A100ABA1}" destId="{007DFEAC-1E2C-430D-B2CF-1C102A8E53D0}" srcOrd="0" destOrd="0" parTransId="{385269BA-0843-4DB6-A80D-4CA9E17AF8BC}" sibTransId="{6B55165D-ACF3-4EEF-85C1-B4C91CECB7D1}"/>
    <dgm:cxn modelId="{A1DD75C9-083A-456D-82EF-DE03D59734B8}" srcId="{3F79A58D-02C6-4E53-9542-CA3F6DC0AFC2}" destId="{73D22A77-AB61-4ECA-9EE2-36E93F3A5EAD}" srcOrd="1" destOrd="0" parTransId="{BA6C8898-6AC8-4E39-BF37-2DA7F4AA7E6D}" sibTransId="{36F142E7-6137-4E39-9968-D5B191860DE1}"/>
    <dgm:cxn modelId="{BCE9ACFD-772A-4504-8047-C4EA4E9EDD0E}" type="presOf" srcId="{DAC739C3-65A0-4AE2-87FD-AB6B9A658A1F}" destId="{AB35D8D8-65BA-4819-9729-5A9EA908647C}" srcOrd="0" destOrd="0" presId="urn:microsoft.com/office/officeart/2005/8/layout/hierarchy3"/>
    <dgm:cxn modelId="{05DEB599-32D6-4DB2-A6DD-ED67CB3A13EC}" type="presOf" srcId="{C8DF05D0-1429-4A42-B67B-44AFBD0A84C6}" destId="{64D3B9F0-D2FD-4859-898D-21877EAD354C}" srcOrd="0" destOrd="0" presId="urn:microsoft.com/office/officeart/2005/8/layout/hierarchy3"/>
    <dgm:cxn modelId="{49D34984-F9E0-4320-BC19-90ED4305E9E4}" srcId="{3F79A58D-02C6-4E53-9542-CA3F6DC0AFC2}" destId="{F8FC8E79-1D7F-484D-B8D6-D66D273E0991}" srcOrd="0" destOrd="0" parTransId="{68595E69-E335-4CC0-887C-E2DB3A91E4E4}" sibTransId="{69C745A1-9E6F-49F8-9530-9A64FF399307}"/>
    <dgm:cxn modelId="{D9F25159-C391-4466-A08A-F97899E826DA}" type="presOf" srcId="{BE51ACF2-2621-4FB8-A390-F4F06A527F05}" destId="{607867AB-F278-4D36-8E94-BAF3462AB77A}" srcOrd="0" destOrd="0" presId="urn:microsoft.com/office/officeart/2005/8/layout/hierarchy3"/>
    <dgm:cxn modelId="{940614CF-FFE4-448E-A125-6BBFDBC2039E}" type="presOf" srcId="{2F66D202-982A-45F3-8181-B1BE119934DB}" destId="{077EDB0F-9287-479B-88C7-987B6C9C5C82}" srcOrd="0" destOrd="0" presId="urn:microsoft.com/office/officeart/2005/8/layout/hierarchy3"/>
    <dgm:cxn modelId="{F17684F6-9360-417A-AE43-A14800E0E6C1}" srcId="{E7A6AC7B-5645-4757-8AD1-8E7C48EE1BA9}" destId="{B671F87E-B339-42D2-8903-9FC3269CE22D}" srcOrd="1" destOrd="0" parTransId="{2F66D202-982A-45F3-8181-B1BE119934DB}" sibTransId="{CC816545-021C-4830-B3A7-2A3005945E19}"/>
    <dgm:cxn modelId="{5DBC0C87-74B4-4106-916B-107DBC9E3B34}" type="presOf" srcId="{A9A63174-13E6-461B-9911-8BF499EE5502}" destId="{6E087D21-5A5F-4956-8BC6-24E1C364C8EF}" srcOrd="0" destOrd="0" presId="urn:microsoft.com/office/officeart/2005/8/layout/hierarchy3"/>
    <dgm:cxn modelId="{08466A4B-DABD-4252-ADF3-1544BA6D38BB}" type="presOf" srcId="{B245CAC8-93F2-477F-AF08-136F385CBD10}" destId="{081C304E-40AA-4BC4-AC8C-117951FC2B1E}" srcOrd="0" destOrd="0" presId="urn:microsoft.com/office/officeart/2005/8/layout/hierarchy3"/>
    <dgm:cxn modelId="{2C6E5B27-0950-47CA-AAE1-9DD75AD3204A}" type="presOf" srcId="{E7A6AC7B-5645-4757-8AD1-8E7C48EE1BA9}" destId="{97145AED-7F1F-49EA-8504-207509AAF9E4}" srcOrd="0" destOrd="0" presId="urn:microsoft.com/office/officeart/2005/8/layout/hierarchy3"/>
    <dgm:cxn modelId="{47ED4F1D-EDF6-43CD-B3BA-55DC634B18EC}" type="presOf" srcId="{73D22A77-AB61-4ECA-9EE2-36E93F3A5EAD}" destId="{E2949219-1818-4C3B-B335-5CD1F3A75DD9}" srcOrd="1" destOrd="0" presId="urn:microsoft.com/office/officeart/2005/8/layout/hierarchy3"/>
    <dgm:cxn modelId="{4489C982-67D3-40A4-8EFF-7BD48953C07E}" type="presOf" srcId="{A0DBED5C-2399-4990-B039-A575A4C3F2AB}" destId="{F2B72264-9B64-420A-A38E-5287408D3844}" srcOrd="0" destOrd="0" presId="urn:microsoft.com/office/officeart/2005/8/layout/hierarchy3"/>
    <dgm:cxn modelId="{EFEF079F-78A7-4F9D-A472-D10090992E6D}" srcId="{F8FC8E79-1D7F-484D-B8D6-D66D273E0991}" destId="{A9A63174-13E6-461B-9911-8BF499EE5502}" srcOrd="0" destOrd="0" parTransId="{CC219C2E-F36E-48CF-A555-39EF5429F3A6}" sibTransId="{07C250BD-2B91-46AC-BF7D-345800D80D06}"/>
    <dgm:cxn modelId="{D6F8E15A-312F-4CCB-AD93-5A412236703D}" type="presOf" srcId="{77294847-2AAA-43DC-A6B6-C15005FEB9F3}" destId="{2C65D99D-88BD-49B9-8C0F-5423970480BD}" srcOrd="0" destOrd="0" presId="urn:microsoft.com/office/officeart/2005/8/layout/hierarchy3"/>
    <dgm:cxn modelId="{14BA6103-3EBE-40C7-81E3-D0055B88778E}" type="presOf" srcId="{3F79A58D-02C6-4E53-9542-CA3F6DC0AFC2}" destId="{BEC0B93B-8B7D-4A9F-BE99-96C2C7CA22FB}" srcOrd="0" destOrd="0" presId="urn:microsoft.com/office/officeart/2005/8/layout/hierarchy3"/>
    <dgm:cxn modelId="{F2687EF0-56B4-4F81-9CE8-BA746BE61437}" srcId="{73D22A77-AB61-4ECA-9EE2-36E93F3A5EAD}" destId="{000EDB59-56A6-4E7B-AD63-A9A3A4070C60}" srcOrd="1" destOrd="0" parTransId="{DDE96A6E-DE43-48D0-8452-E2B8C8130F97}" sibTransId="{90D89C95-424B-4A6D-BD1B-A88336324866}"/>
    <dgm:cxn modelId="{1DBB4350-FA77-40CC-A4AD-59F25FB9F8B4}" type="presOf" srcId="{DDE96A6E-DE43-48D0-8452-E2B8C8130F97}" destId="{7880C0F3-0F41-4CA0-B0DF-6F5D8546D7E8}" srcOrd="0" destOrd="0" presId="urn:microsoft.com/office/officeart/2005/8/layout/hierarchy3"/>
    <dgm:cxn modelId="{0BD76581-6677-4809-82C6-0EB8FEB8D870}" type="presOf" srcId="{F8FC8E79-1D7F-484D-B8D6-D66D273E0991}" destId="{D01698ED-5BA1-4AFE-BE70-664FBF218D68}" srcOrd="0" destOrd="0" presId="urn:microsoft.com/office/officeart/2005/8/layout/hierarchy3"/>
    <dgm:cxn modelId="{063885D4-AFD6-4E48-8AFC-E18346ED227A}" type="presOf" srcId="{000EDB59-56A6-4E7B-AD63-A9A3A4070C60}" destId="{F9FEE3EC-7181-4731-AE9B-6150FD0A3140}" srcOrd="0" destOrd="0" presId="urn:microsoft.com/office/officeart/2005/8/layout/hierarchy3"/>
    <dgm:cxn modelId="{CAB35607-7CF3-4A15-B085-31F15991CADA}" type="presOf" srcId="{B671F87E-B339-42D2-8903-9FC3269CE22D}" destId="{05B9F7B5-6FAE-40BF-9F0A-FD60C1A1DD57}" srcOrd="0" destOrd="0" presId="urn:microsoft.com/office/officeart/2005/8/layout/hierarchy3"/>
    <dgm:cxn modelId="{CAD29160-796E-4498-B083-2A44AADC9C76}" type="presOf" srcId="{923CD155-5867-4A6F-99CA-208462BF6FDF}" destId="{B462079D-A1A7-4BD6-A370-906C0FC03C5D}" srcOrd="0" destOrd="0" presId="urn:microsoft.com/office/officeart/2005/8/layout/hierarchy3"/>
    <dgm:cxn modelId="{84C0128B-1330-4C2F-AB13-9D79498E587F}" type="presOf" srcId="{5AAFC676-8442-4D47-8CD3-22D1559D5C06}" destId="{2F774626-EBFF-4BDE-ABE7-7DD41AEC2E3E}" srcOrd="0" destOrd="0" presId="urn:microsoft.com/office/officeart/2005/8/layout/hierarchy3"/>
    <dgm:cxn modelId="{C25765F2-C97D-4454-9B38-998B92D59162}" srcId="{3F79A58D-02C6-4E53-9542-CA3F6DC0AFC2}" destId="{0BF12912-6084-452B-AA96-2EF4A100ABA1}" srcOrd="2" destOrd="0" parTransId="{3C3C4A0E-4498-46BA-BF8F-19FFEA0E5234}" sibTransId="{FE5D7D75-9318-4668-B75E-BE51CB3D5CDA}"/>
    <dgm:cxn modelId="{433907D4-56F6-42F2-9CCE-895FBBF5270B}" type="presOf" srcId="{385269BA-0843-4DB6-A80D-4CA9E17AF8BC}" destId="{3B39D851-020E-42D1-AE3C-FE851554FEF7}" srcOrd="0" destOrd="0" presId="urn:microsoft.com/office/officeart/2005/8/layout/hierarchy3"/>
    <dgm:cxn modelId="{15E520A0-D9CF-41E2-BA3C-A85B710356CB}" type="presOf" srcId="{73D22A77-AB61-4ECA-9EE2-36E93F3A5EAD}" destId="{0959C2DE-C4BF-4B2B-BF60-414C1D0FA614}" srcOrd="0" destOrd="0" presId="urn:microsoft.com/office/officeart/2005/8/layout/hierarchy3"/>
    <dgm:cxn modelId="{BC89C64A-0B3E-48CA-A347-07E06C27F34D}" type="presParOf" srcId="{BEC0B93B-8B7D-4A9F-BE99-96C2C7CA22FB}" destId="{DCB1699D-A198-4D2D-B203-3EF7AC0ECA3B}" srcOrd="0" destOrd="0" presId="urn:microsoft.com/office/officeart/2005/8/layout/hierarchy3"/>
    <dgm:cxn modelId="{4D7D386B-6C16-4823-9BCD-55C33BA51E33}" type="presParOf" srcId="{DCB1699D-A198-4D2D-B203-3EF7AC0ECA3B}" destId="{D8DFCD67-8BAC-40F9-87B0-836E96CF9EE2}" srcOrd="0" destOrd="0" presId="urn:microsoft.com/office/officeart/2005/8/layout/hierarchy3"/>
    <dgm:cxn modelId="{E8A9FB81-D706-42D8-8183-F5C2A41D4C0C}" type="presParOf" srcId="{D8DFCD67-8BAC-40F9-87B0-836E96CF9EE2}" destId="{D01698ED-5BA1-4AFE-BE70-664FBF218D68}" srcOrd="0" destOrd="0" presId="urn:microsoft.com/office/officeart/2005/8/layout/hierarchy3"/>
    <dgm:cxn modelId="{5D3AED5B-5E94-4465-B3F0-A0AC39AB2109}" type="presParOf" srcId="{D8DFCD67-8BAC-40F9-87B0-836E96CF9EE2}" destId="{EEEB55DC-B95F-42D3-A9B3-AE5E43E0D391}" srcOrd="1" destOrd="0" presId="urn:microsoft.com/office/officeart/2005/8/layout/hierarchy3"/>
    <dgm:cxn modelId="{B83A9D46-3383-4558-9AED-8290CB256138}" type="presParOf" srcId="{DCB1699D-A198-4D2D-B203-3EF7AC0ECA3B}" destId="{B1BA9440-0581-40B6-8F39-9E5302A29D00}" srcOrd="1" destOrd="0" presId="urn:microsoft.com/office/officeart/2005/8/layout/hierarchy3"/>
    <dgm:cxn modelId="{AC04B47B-9F6A-4936-992B-56D52F9B4F0E}" type="presParOf" srcId="{B1BA9440-0581-40B6-8F39-9E5302A29D00}" destId="{5D99869A-E856-4C45-A2B3-AD469E689A0C}" srcOrd="0" destOrd="0" presId="urn:microsoft.com/office/officeart/2005/8/layout/hierarchy3"/>
    <dgm:cxn modelId="{25D697F0-B9FE-43EA-BD0C-2C41911D65C0}" type="presParOf" srcId="{B1BA9440-0581-40B6-8F39-9E5302A29D00}" destId="{6E087D21-5A5F-4956-8BC6-24E1C364C8EF}" srcOrd="1" destOrd="0" presId="urn:microsoft.com/office/officeart/2005/8/layout/hierarchy3"/>
    <dgm:cxn modelId="{4BDD3581-7B17-4CE3-83DB-DC45ED687755}" type="presParOf" srcId="{B1BA9440-0581-40B6-8F39-9E5302A29D00}" destId="{5E5DCE17-9A28-4979-B6B4-533C2DD02F10}" srcOrd="2" destOrd="0" presId="urn:microsoft.com/office/officeart/2005/8/layout/hierarchy3"/>
    <dgm:cxn modelId="{63837E67-618C-4CEE-A4EC-F471EB5009F8}" type="presParOf" srcId="{B1BA9440-0581-40B6-8F39-9E5302A29D00}" destId="{607867AB-F278-4D36-8E94-BAF3462AB77A}" srcOrd="3" destOrd="0" presId="urn:microsoft.com/office/officeart/2005/8/layout/hierarchy3"/>
    <dgm:cxn modelId="{F5982631-4C35-4D34-B862-63800CB1613C}" type="presParOf" srcId="{B1BA9440-0581-40B6-8F39-9E5302A29D00}" destId="{EF5C08CF-AA24-4B30-A599-B9F26B34D675}" srcOrd="4" destOrd="0" presId="urn:microsoft.com/office/officeart/2005/8/layout/hierarchy3"/>
    <dgm:cxn modelId="{8EAB0D60-A4EE-424B-AA2F-66E0A9AB2998}" type="presParOf" srcId="{B1BA9440-0581-40B6-8F39-9E5302A29D00}" destId="{AB35D8D8-65BA-4819-9729-5A9EA908647C}" srcOrd="5" destOrd="0" presId="urn:microsoft.com/office/officeart/2005/8/layout/hierarchy3"/>
    <dgm:cxn modelId="{C64636AA-0808-4F0D-977E-0B3ECA6EAFD2}" type="presParOf" srcId="{B1BA9440-0581-40B6-8F39-9E5302A29D00}" destId="{2E192A8D-0E07-42BC-A51E-AFA6B83C7234}" srcOrd="6" destOrd="0" presId="urn:microsoft.com/office/officeart/2005/8/layout/hierarchy3"/>
    <dgm:cxn modelId="{F0EFCCC0-F0C0-4B53-849D-BFF9483F5D9C}" type="presParOf" srcId="{B1BA9440-0581-40B6-8F39-9E5302A29D00}" destId="{50378A05-C869-478E-8D68-BFE007C4F24F}" srcOrd="7" destOrd="0" presId="urn:microsoft.com/office/officeart/2005/8/layout/hierarchy3"/>
    <dgm:cxn modelId="{A5EF0F5C-953F-45CE-92E5-671345C65048}" type="presParOf" srcId="{BEC0B93B-8B7D-4A9F-BE99-96C2C7CA22FB}" destId="{795EC61D-0AEA-44C4-B91C-F1CDE6B1076B}" srcOrd="1" destOrd="0" presId="urn:microsoft.com/office/officeart/2005/8/layout/hierarchy3"/>
    <dgm:cxn modelId="{EB18DE39-3A8F-4272-AA02-FF31DE8F13B6}" type="presParOf" srcId="{795EC61D-0AEA-44C4-B91C-F1CDE6B1076B}" destId="{6E851A00-AA52-42C6-A30D-E7C90A0D74AE}" srcOrd="0" destOrd="0" presId="urn:microsoft.com/office/officeart/2005/8/layout/hierarchy3"/>
    <dgm:cxn modelId="{3FBF8249-20C7-41C9-B048-A7A5E04234B0}" type="presParOf" srcId="{6E851A00-AA52-42C6-A30D-E7C90A0D74AE}" destId="{0959C2DE-C4BF-4B2B-BF60-414C1D0FA614}" srcOrd="0" destOrd="0" presId="urn:microsoft.com/office/officeart/2005/8/layout/hierarchy3"/>
    <dgm:cxn modelId="{B4EB7767-761E-425E-A813-6F498D6D77CB}" type="presParOf" srcId="{6E851A00-AA52-42C6-A30D-E7C90A0D74AE}" destId="{E2949219-1818-4C3B-B335-5CD1F3A75DD9}" srcOrd="1" destOrd="0" presId="urn:microsoft.com/office/officeart/2005/8/layout/hierarchy3"/>
    <dgm:cxn modelId="{DE80E7F2-212B-4DE4-90FE-510B0E771074}" type="presParOf" srcId="{795EC61D-0AEA-44C4-B91C-F1CDE6B1076B}" destId="{DE3E34D8-D1AE-480A-95B1-A95F2A0E2709}" srcOrd="1" destOrd="0" presId="urn:microsoft.com/office/officeart/2005/8/layout/hierarchy3"/>
    <dgm:cxn modelId="{3F060AD3-375E-4A63-BEBB-A2348D624591}" type="presParOf" srcId="{DE3E34D8-D1AE-480A-95B1-A95F2A0E2709}" destId="{2F774626-EBFF-4BDE-ABE7-7DD41AEC2E3E}" srcOrd="0" destOrd="0" presId="urn:microsoft.com/office/officeart/2005/8/layout/hierarchy3"/>
    <dgm:cxn modelId="{31AF8545-EF7E-444A-A4C6-378BE6C12609}" type="presParOf" srcId="{DE3E34D8-D1AE-480A-95B1-A95F2A0E2709}" destId="{FF1B04D5-4095-4FBA-801F-56A217029696}" srcOrd="1" destOrd="0" presId="urn:microsoft.com/office/officeart/2005/8/layout/hierarchy3"/>
    <dgm:cxn modelId="{CD4B2B6A-616B-4559-B950-37DE89153C8C}" type="presParOf" srcId="{DE3E34D8-D1AE-480A-95B1-A95F2A0E2709}" destId="{7880C0F3-0F41-4CA0-B0DF-6F5D8546D7E8}" srcOrd="2" destOrd="0" presId="urn:microsoft.com/office/officeart/2005/8/layout/hierarchy3"/>
    <dgm:cxn modelId="{0FAB7CCC-CB29-4696-B8E1-DFD7C0F5443F}" type="presParOf" srcId="{DE3E34D8-D1AE-480A-95B1-A95F2A0E2709}" destId="{F9FEE3EC-7181-4731-AE9B-6150FD0A3140}" srcOrd="3" destOrd="0" presId="urn:microsoft.com/office/officeart/2005/8/layout/hierarchy3"/>
    <dgm:cxn modelId="{9A466F36-962B-4C62-84A6-08B6EF9082B8}" type="presParOf" srcId="{BEC0B93B-8B7D-4A9F-BE99-96C2C7CA22FB}" destId="{AE072C2E-1E40-458A-B8C4-93B7269FDB77}" srcOrd="2" destOrd="0" presId="urn:microsoft.com/office/officeart/2005/8/layout/hierarchy3"/>
    <dgm:cxn modelId="{AB572C6C-C86B-491D-8C8E-6D7C26713A64}" type="presParOf" srcId="{AE072C2E-1E40-458A-B8C4-93B7269FDB77}" destId="{FFCDA115-BF41-45BB-8EF1-5A30E8E3A9B4}" srcOrd="0" destOrd="0" presId="urn:microsoft.com/office/officeart/2005/8/layout/hierarchy3"/>
    <dgm:cxn modelId="{1B389E07-A7CD-413E-80BD-306C7FB7808C}" type="presParOf" srcId="{FFCDA115-BF41-45BB-8EF1-5A30E8E3A9B4}" destId="{54198F9B-86F9-4177-8F96-693063E6731C}" srcOrd="0" destOrd="0" presId="urn:microsoft.com/office/officeart/2005/8/layout/hierarchy3"/>
    <dgm:cxn modelId="{85FC4BBA-34A8-4C57-81AE-C120E30D9E04}" type="presParOf" srcId="{FFCDA115-BF41-45BB-8EF1-5A30E8E3A9B4}" destId="{FA593CAC-637F-4B4A-90EF-8ED1ABB20CAC}" srcOrd="1" destOrd="0" presId="urn:microsoft.com/office/officeart/2005/8/layout/hierarchy3"/>
    <dgm:cxn modelId="{806F8A1B-BEF6-4DBF-A8E5-8C8BDBC8EC7C}" type="presParOf" srcId="{AE072C2E-1E40-458A-B8C4-93B7269FDB77}" destId="{8ED1DE0C-0C18-4CCB-AFDD-DF2C5EEA9EF9}" srcOrd="1" destOrd="0" presId="urn:microsoft.com/office/officeart/2005/8/layout/hierarchy3"/>
    <dgm:cxn modelId="{0C6901C6-323D-4908-9865-1D2705DA133F}" type="presParOf" srcId="{8ED1DE0C-0C18-4CCB-AFDD-DF2C5EEA9EF9}" destId="{3B39D851-020E-42D1-AE3C-FE851554FEF7}" srcOrd="0" destOrd="0" presId="urn:microsoft.com/office/officeart/2005/8/layout/hierarchy3"/>
    <dgm:cxn modelId="{30FE79D0-A4F5-4175-B10F-0621F8E46633}" type="presParOf" srcId="{8ED1DE0C-0C18-4CCB-AFDD-DF2C5EEA9EF9}" destId="{C7C2D89E-A74C-4648-B789-B1C1BE098A94}" srcOrd="1" destOrd="0" presId="urn:microsoft.com/office/officeart/2005/8/layout/hierarchy3"/>
    <dgm:cxn modelId="{113AFAEE-D041-4DBE-B491-7ADCF69737A9}" type="presParOf" srcId="{8ED1DE0C-0C18-4CCB-AFDD-DF2C5EEA9EF9}" destId="{9BB243BD-10B8-4702-9573-B57EE999D1B1}" srcOrd="2" destOrd="0" presId="urn:microsoft.com/office/officeart/2005/8/layout/hierarchy3"/>
    <dgm:cxn modelId="{CCFE8AA6-D6E8-4D52-A65E-9217028418A2}" type="presParOf" srcId="{8ED1DE0C-0C18-4CCB-AFDD-DF2C5EEA9EF9}" destId="{E1AC9053-F8AE-4A93-97F0-F0A6DCB264B6}" srcOrd="3" destOrd="0" presId="urn:microsoft.com/office/officeart/2005/8/layout/hierarchy3"/>
    <dgm:cxn modelId="{61E4AFBE-D2D3-4497-B760-09C65AED97BE}" type="presParOf" srcId="{8ED1DE0C-0C18-4CCB-AFDD-DF2C5EEA9EF9}" destId="{B462079D-A1A7-4BD6-A370-906C0FC03C5D}" srcOrd="4" destOrd="0" presId="urn:microsoft.com/office/officeart/2005/8/layout/hierarchy3"/>
    <dgm:cxn modelId="{4EC783A1-582F-4522-B7EB-119AEA8C14DB}" type="presParOf" srcId="{8ED1DE0C-0C18-4CCB-AFDD-DF2C5EEA9EF9}" destId="{2C65D99D-88BD-49B9-8C0F-5423970480BD}" srcOrd="5" destOrd="0" presId="urn:microsoft.com/office/officeart/2005/8/layout/hierarchy3"/>
    <dgm:cxn modelId="{53AF70CB-1AE3-4432-B3EC-E969F5FC3212}" type="presParOf" srcId="{8ED1DE0C-0C18-4CCB-AFDD-DF2C5EEA9EF9}" destId="{F2B72264-9B64-420A-A38E-5287408D3844}" srcOrd="6" destOrd="0" presId="urn:microsoft.com/office/officeart/2005/8/layout/hierarchy3"/>
    <dgm:cxn modelId="{9D944589-BE3B-4DFD-9185-4A0426A0AB7D}" type="presParOf" srcId="{8ED1DE0C-0C18-4CCB-AFDD-DF2C5EEA9EF9}" destId="{64D3B9F0-D2FD-4859-898D-21877EAD354C}" srcOrd="7" destOrd="0" presId="urn:microsoft.com/office/officeart/2005/8/layout/hierarchy3"/>
    <dgm:cxn modelId="{09C51EEE-F06F-4A50-8590-EEEEDD4E9810}" type="presParOf" srcId="{BEC0B93B-8B7D-4A9F-BE99-96C2C7CA22FB}" destId="{32F20CCD-7443-4CC3-AD2F-9DB29C4D2978}" srcOrd="3" destOrd="0" presId="urn:microsoft.com/office/officeart/2005/8/layout/hierarchy3"/>
    <dgm:cxn modelId="{1A15516D-A0FA-45D5-B329-C9506AC72F14}" type="presParOf" srcId="{32F20CCD-7443-4CC3-AD2F-9DB29C4D2978}" destId="{8D91A625-04E1-49B7-89EA-64C53D85D520}" srcOrd="0" destOrd="0" presId="urn:microsoft.com/office/officeart/2005/8/layout/hierarchy3"/>
    <dgm:cxn modelId="{48DE92AA-AF3A-41CB-BA34-CB5E1728F5B8}" type="presParOf" srcId="{8D91A625-04E1-49B7-89EA-64C53D85D520}" destId="{97145AED-7F1F-49EA-8504-207509AAF9E4}" srcOrd="0" destOrd="0" presId="urn:microsoft.com/office/officeart/2005/8/layout/hierarchy3"/>
    <dgm:cxn modelId="{80300C73-1D43-4B89-98DD-DCC707C5FEA7}" type="presParOf" srcId="{8D91A625-04E1-49B7-89EA-64C53D85D520}" destId="{98F230BF-86B4-4CD9-955A-505ACA819122}" srcOrd="1" destOrd="0" presId="urn:microsoft.com/office/officeart/2005/8/layout/hierarchy3"/>
    <dgm:cxn modelId="{3A6194B6-1ACC-4D2C-917A-93E5F7A689A0}" type="presParOf" srcId="{32F20CCD-7443-4CC3-AD2F-9DB29C4D2978}" destId="{1D6A426B-A9D2-4A75-9C10-256701CA1203}" srcOrd="1" destOrd="0" presId="urn:microsoft.com/office/officeart/2005/8/layout/hierarchy3"/>
    <dgm:cxn modelId="{3C573015-DCC7-4E58-97F5-E55CE600CAE5}" type="presParOf" srcId="{1D6A426B-A9D2-4A75-9C10-256701CA1203}" destId="{081C304E-40AA-4BC4-AC8C-117951FC2B1E}" srcOrd="0" destOrd="0" presId="urn:microsoft.com/office/officeart/2005/8/layout/hierarchy3"/>
    <dgm:cxn modelId="{8B4BAD6A-AC02-4666-8531-572548A2D2B3}" type="presParOf" srcId="{1D6A426B-A9D2-4A75-9C10-256701CA1203}" destId="{41D23F07-245B-42C2-B150-40D5B0BF4859}" srcOrd="1" destOrd="0" presId="urn:microsoft.com/office/officeart/2005/8/layout/hierarchy3"/>
    <dgm:cxn modelId="{4BE3BA6D-192E-41F9-AFFE-D27EF2B07C88}" type="presParOf" srcId="{1D6A426B-A9D2-4A75-9C10-256701CA1203}" destId="{077EDB0F-9287-479B-88C7-987B6C9C5C82}" srcOrd="2" destOrd="0" presId="urn:microsoft.com/office/officeart/2005/8/layout/hierarchy3"/>
    <dgm:cxn modelId="{3AE37D55-F8B1-4002-ADE4-BA3880EB6DD9}" type="presParOf" srcId="{1D6A426B-A9D2-4A75-9C10-256701CA1203}" destId="{05B9F7B5-6FAE-40BF-9F0A-FD60C1A1DD57}" srcOrd="3" destOrd="0" presId="urn:microsoft.com/office/officeart/2005/8/layout/hierarchy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9E429A-2CA3-47D4-8C10-DE50F1C13E9B}" type="doc">
      <dgm:prSet loTypeId="urn:microsoft.com/office/officeart/2005/8/layout/chevron1" loCatId="process" qsTypeId="urn:microsoft.com/office/officeart/2005/8/quickstyle/simple1" qsCatId="simple" csTypeId="urn:microsoft.com/office/officeart/2005/8/colors/accent1_2" csCatId="accent1" phldr="1"/>
      <dgm:spPr/>
    </dgm:pt>
    <dgm:pt modelId="{BB0F3B32-17B6-439E-B914-85FF19FA30D9}">
      <dgm:prSet phldrT="[Text]" custT="1"/>
      <dgm:spPr/>
      <dgm:t>
        <a:bodyPr/>
        <a:lstStyle/>
        <a:p>
          <a:r>
            <a:rPr lang="en-US" sz="1200" noProof="0" dirty="0" smtClean="0"/>
            <a:t>Event </a:t>
          </a:r>
          <a:r>
            <a:rPr lang="en-US" sz="1200" noProof="0" dirty="0" err="1" smtClean="0"/>
            <a:t>Debouncing</a:t>
          </a:r>
          <a:r>
            <a:rPr lang="en-US" sz="1200" noProof="0" dirty="0" smtClean="0"/>
            <a:t/>
          </a:r>
          <a:br>
            <a:rPr lang="en-US" sz="1200" noProof="0" dirty="0" smtClean="0"/>
          </a:br>
          <a:r>
            <a:rPr lang="en-US" sz="1200" noProof="0" dirty="0" smtClean="0"/>
            <a:t> </a:t>
          </a:r>
          <a:r>
            <a:rPr lang="en-US" sz="800" noProof="0" dirty="0" smtClean="0"/>
            <a:t>(PRE-FAILED, PRE-PASSED)</a:t>
          </a:r>
          <a:endParaRPr lang="en-US" sz="800" noProof="0" dirty="0"/>
        </a:p>
      </dgm:t>
    </dgm:pt>
    <dgm:pt modelId="{7DA6AAD9-6076-47DD-835F-8B8CF5D084EC}" type="parTrans" cxnId="{CB8ABBB6-B3FA-417E-B016-FDD9305D4204}">
      <dgm:prSet/>
      <dgm:spPr/>
      <dgm:t>
        <a:bodyPr/>
        <a:lstStyle/>
        <a:p>
          <a:endParaRPr lang="en-US" sz="1200" noProof="0"/>
        </a:p>
      </dgm:t>
    </dgm:pt>
    <dgm:pt modelId="{A3BE2DD4-3A3F-4FA5-BACC-1712B705FC24}" type="sibTrans" cxnId="{CB8ABBB6-B3FA-417E-B016-FDD9305D4204}">
      <dgm:prSet/>
      <dgm:spPr/>
      <dgm:t>
        <a:bodyPr/>
        <a:lstStyle/>
        <a:p>
          <a:endParaRPr lang="en-US" sz="1200" noProof="0"/>
        </a:p>
      </dgm:t>
    </dgm:pt>
    <dgm:pt modelId="{154E75B6-E439-4D81-A0A3-53117A7ED46B}">
      <dgm:prSet phldrT="[Text]" custT="1"/>
      <dgm:spPr/>
      <dgm:t>
        <a:bodyPr/>
        <a:lstStyle/>
        <a:p>
          <a:r>
            <a:rPr lang="en-US" sz="1200" noProof="0" dirty="0" smtClean="0"/>
            <a:t>Event Qualification</a:t>
          </a:r>
        </a:p>
        <a:p>
          <a:r>
            <a:rPr lang="en-US" sz="800" noProof="0" dirty="0" smtClean="0"/>
            <a:t>(FAILED, PASSED)</a:t>
          </a:r>
          <a:br>
            <a:rPr lang="en-US" sz="800" noProof="0" dirty="0" smtClean="0"/>
          </a:br>
          <a:r>
            <a:rPr lang="en-US" sz="800" noProof="0" dirty="0" smtClean="0"/>
            <a:t>(FDC-Counter &gt; Threshold)</a:t>
          </a:r>
          <a:endParaRPr lang="en-US" sz="800" noProof="0" dirty="0"/>
        </a:p>
      </dgm:t>
    </dgm:pt>
    <dgm:pt modelId="{59024D01-FABD-4AC6-9E1A-DE5ED21BDF7F}" type="parTrans" cxnId="{DEA0E0A7-F46B-4E30-B93E-759556B62B3D}">
      <dgm:prSet/>
      <dgm:spPr/>
      <dgm:t>
        <a:bodyPr/>
        <a:lstStyle/>
        <a:p>
          <a:endParaRPr lang="en-US" sz="1200" noProof="0"/>
        </a:p>
      </dgm:t>
    </dgm:pt>
    <dgm:pt modelId="{DC870E52-9AAF-479C-8FEE-233E12C383D8}" type="sibTrans" cxnId="{DEA0E0A7-F46B-4E30-B93E-759556B62B3D}">
      <dgm:prSet/>
      <dgm:spPr/>
      <dgm:t>
        <a:bodyPr/>
        <a:lstStyle/>
        <a:p>
          <a:endParaRPr lang="en-US" sz="1200" noProof="0"/>
        </a:p>
      </dgm:t>
    </dgm:pt>
    <dgm:pt modelId="{93DEBB4D-158E-4159-B008-C7FC3E874DAC}">
      <dgm:prSet phldrT="[Text]" custT="1"/>
      <dgm:spPr/>
      <dgm:t>
        <a:bodyPr/>
        <a:lstStyle/>
        <a:p>
          <a:r>
            <a:rPr lang="en-US" sz="1200" noProof="0" dirty="0" smtClean="0"/>
            <a:t>Event /Fault Confirmation</a:t>
          </a:r>
        </a:p>
        <a:p>
          <a:r>
            <a:rPr lang="en-US" sz="800" noProof="0" dirty="0" smtClean="0"/>
            <a:t>(Conf.-Counter &gt; Threshold)</a:t>
          </a:r>
          <a:endParaRPr lang="en-US" sz="800" noProof="0" dirty="0"/>
        </a:p>
      </dgm:t>
    </dgm:pt>
    <dgm:pt modelId="{B9A356CA-E701-4EEC-8CF4-931B18DD9678}" type="parTrans" cxnId="{50C32147-FA24-4631-B22C-584F4823BF25}">
      <dgm:prSet/>
      <dgm:spPr/>
      <dgm:t>
        <a:bodyPr/>
        <a:lstStyle/>
        <a:p>
          <a:endParaRPr lang="en-US" sz="1200" noProof="0"/>
        </a:p>
      </dgm:t>
    </dgm:pt>
    <dgm:pt modelId="{B7B77CC4-04D1-4B25-831D-5BECDED46DFB}" type="sibTrans" cxnId="{50C32147-FA24-4631-B22C-584F4823BF25}">
      <dgm:prSet/>
      <dgm:spPr/>
      <dgm:t>
        <a:bodyPr/>
        <a:lstStyle/>
        <a:p>
          <a:endParaRPr lang="en-US" sz="1200" noProof="0"/>
        </a:p>
      </dgm:t>
    </dgm:pt>
    <dgm:pt modelId="{41AABC70-B389-4889-953C-8C5374B7FB7B}" type="pres">
      <dgm:prSet presAssocID="{289E429A-2CA3-47D4-8C10-DE50F1C13E9B}" presName="Name0" presStyleCnt="0">
        <dgm:presLayoutVars>
          <dgm:dir/>
          <dgm:animLvl val="lvl"/>
          <dgm:resizeHandles val="exact"/>
        </dgm:presLayoutVars>
      </dgm:prSet>
      <dgm:spPr/>
    </dgm:pt>
    <dgm:pt modelId="{1900B33F-BECB-4C31-AE63-F41AD1BD3238}" type="pres">
      <dgm:prSet presAssocID="{BB0F3B32-17B6-439E-B914-85FF19FA30D9}" presName="parTxOnly" presStyleLbl="node1" presStyleIdx="0" presStyleCnt="3">
        <dgm:presLayoutVars>
          <dgm:chMax val="0"/>
          <dgm:chPref val="0"/>
          <dgm:bulletEnabled val="1"/>
        </dgm:presLayoutVars>
      </dgm:prSet>
      <dgm:spPr/>
      <dgm:t>
        <a:bodyPr/>
        <a:lstStyle/>
        <a:p>
          <a:endParaRPr lang="de-DE"/>
        </a:p>
      </dgm:t>
    </dgm:pt>
    <dgm:pt modelId="{44FFA8A7-BF1E-4569-A51F-7569B87ED6D4}" type="pres">
      <dgm:prSet presAssocID="{A3BE2DD4-3A3F-4FA5-BACC-1712B705FC24}" presName="parTxOnlySpace" presStyleCnt="0"/>
      <dgm:spPr/>
    </dgm:pt>
    <dgm:pt modelId="{22C7897A-B9BB-469D-85A1-1F0F2234F332}" type="pres">
      <dgm:prSet presAssocID="{154E75B6-E439-4D81-A0A3-53117A7ED46B}" presName="parTxOnly" presStyleLbl="node1" presStyleIdx="1" presStyleCnt="3">
        <dgm:presLayoutVars>
          <dgm:chMax val="0"/>
          <dgm:chPref val="0"/>
          <dgm:bulletEnabled val="1"/>
        </dgm:presLayoutVars>
      </dgm:prSet>
      <dgm:spPr/>
      <dgm:t>
        <a:bodyPr/>
        <a:lstStyle/>
        <a:p>
          <a:endParaRPr lang="de-DE"/>
        </a:p>
      </dgm:t>
    </dgm:pt>
    <dgm:pt modelId="{3A3DD5EF-A821-4BA2-9872-E8F31BE0C631}" type="pres">
      <dgm:prSet presAssocID="{DC870E52-9AAF-479C-8FEE-233E12C383D8}" presName="parTxOnlySpace" presStyleCnt="0"/>
      <dgm:spPr/>
    </dgm:pt>
    <dgm:pt modelId="{490A295F-3115-4656-83DB-9C00054EE71E}" type="pres">
      <dgm:prSet presAssocID="{93DEBB4D-158E-4159-B008-C7FC3E874DAC}" presName="parTxOnly" presStyleLbl="node1" presStyleIdx="2" presStyleCnt="3">
        <dgm:presLayoutVars>
          <dgm:chMax val="0"/>
          <dgm:chPref val="0"/>
          <dgm:bulletEnabled val="1"/>
        </dgm:presLayoutVars>
      </dgm:prSet>
      <dgm:spPr/>
      <dgm:t>
        <a:bodyPr/>
        <a:lstStyle/>
        <a:p>
          <a:endParaRPr lang="de-DE"/>
        </a:p>
      </dgm:t>
    </dgm:pt>
  </dgm:ptLst>
  <dgm:cxnLst>
    <dgm:cxn modelId="{CB8ABBB6-B3FA-417E-B016-FDD9305D4204}" srcId="{289E429A-2CA3-47D4-8C10-DE50F1C13E9B}" destId="{BB0F3B32-17B6-439E-B914-85FF19FA30D9}" srcOrd="0" destOrd="0" parTransId="{7DA6AAD9-6076-47DD-835F-8B8CF5D084EC}" sibTransId="{A3BE2DD4-3A3F-4FA5-BACC-1712B705FC24}"/>
    <dgm:cxn modelId="{50C32147-FA24-4631-B22C-584F4823BF25}" srcId="{289E429A-2CA3-47D4-8C10-DE50F1C13E9B}" destId="{93DEBB4D-158E-4159-B008-C7FC3E874DAC}" srcOrd="2" destOrd="0" parTransId="{B9A356CA-E701-4EEC-8CF4-931B18DD9678}" sibTransId="{B7B77CC4-04D1-4B25-831D-5BECDED46DFB}"/>
    <dgm:cxn modelId="{5909372A-99BD-4A0C-98FC-A5BF23D931B6}" type="presOf" srcId="{BB0F3B32-17B6-439E-B914-85FF19FA30D9}" destId="{1900B33F-BECB-4C31-AE63-F41AD1BD3238}" srcOrd="0" destOrd="0" presId="urn:microsoft.com/office/officeart/2005/8/layout/chevron1"/>
    <dgm:cxn modelId="{DEA0E0A7-F46B-4E30-B93E-759556B62B3D}" srcId="{289E429A-2CA3-47D4-8C10-DE50F1C13E9B}" destId="{154E75B6-E439-4D81-A0A3-53117A7ED46B}" srcOrd="1" destOrd="0" parTransId="{59024D01-FABD-4AC6-9E1A-DE5ED21BDF7F}" sibTransId="{DC870E52-9AAF-479C-8FEE-233E12C383D8}"/>
    <dgm:cxn modelId="{FFB05493-2215-42AD-923B-EA467D5C7FF8}" type="presOf" srcId="{154E75B6-E439-4D81-A0A3-53117A7ED46B}" destId="{22C7897A-B9BB-469D-85A1-1F0F2234F332}" srcOrd="0" destOrd="0" presId="urn:microsoft.com/office/officeart/2005/8/layout/chevron1"/>
    <dgm:cxn modelId="{6F6CD187-4328-40A0-9568-FCF96FC0F112}" type="presOf" srcId="{93DEBB4D-158E-4159-B008-C7FC3E874DAC}" destId="{490A295F-3115-4656-83DB-9C00054EE71E}" srcOrd="0" destOrd="0" presId="urn:microsoft.com/office/officeart/2005/8/layout/chevron1"/>
    <dgm:cxn modelId="{8726597E-0ACC-420D-84CC-5606BB7D535A}" type="presOf" srcId="{289E429A-2CA3-47D4-8C10-DE50F1C13E9B}" destId="{41AABC70-B389-4889-953C-8C5374B7FB7B}" srcOrd="0" destOrd="0" presId="urn:microsoft.com/office/officeart/2005/8/layout/chevron1"/>
    <dgm:cxn modelId="{19AB6D4F-611A-4059-AEC1-E3BC9461481A}" type="presParOf" srcId="{41AABC70-B389-4889-953C-8C5374B7FB7B}" destId="{1900B33F-BECB-4C31-AE63-F41AD1BD3238}" srcOrd="0" destOrd="0" presId="urn:microsoft.com/office/officeart/2005/8/layout/chevron1"/>
    <dgm:cxn modelId="{57B34C03-F8C8-4F77-A043-81BF84C84DED}" type="presParOf" srcId="{41AABC70-B389-4889-953C-8C5374B7FB7B}" destId="{44FFA8A7-BF1E-4569-A51F-7569B87ED6D4}" srcOrd="1" destOrd="0" presId="urn:microsoft.com/office/officeart/2005/8/layout/chevron1"/>
    <dgm:cxn modelId="{F4F433CC-5569-41D7-A873-10F9117A3151}" type="presParOf" srcId="{41AABC70-B389-4889-953C-8C5374B7FB7B}" destId="{22C7897A-B9BB-469D-85A1-1F0F2234F332}" srcOrd="2" destOrd="0" presId="urn:microsoft.com/office/officeart/2005/8/layout/chevron1"/>
    <dgm:cxn modelId="{B6A82E74-133A-49AA-A52D-93DA8F1DE9EE}" type="presParOf" srcId="{41AABC70-B389-4889-953C-8C5374B7FB7B}" destId="{3A3DD5EF-A821-4BA2-9872-E8F31BE0C631}" srcOrd="3" destOrd="0" presId="urn:microsoft.com/office/officeart/2005/8/layout/chevron1"/>
    <dgm:cxn modelId="{B02E51DB-AD64-490D-9112-29EC70FEBFE7}" type="presParOf" srcId="{41AABC70-B389-4889-953C-8C5374B7FB7B}" destId="{490A295F-3115-4656-83DB-9C00054EE71E}"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15C8D0-0B66-41AC-96B8-7387D93C7F46}" type="doc">
      <dgm:prSet loTypeId="urn:microsoft.com/office/officeart/2005/8/layout/lProcess3" loCatId="process" qsTypeId="urn:microsoft.com/office/officeart/2005/8/quickstyle/simple1" qsCatId="simple" csTypeId="urn:microsoft.com/office/officeart/2005/8/colors/accent1_2" csCatId="accent1" phldr="1"/>
      <dgm:spPr/>
    </dgm:pt>
    <dgm:pt modelId="{5232C56E-8F32-41FE-A285-E8FC66A38144}">
      <dgm:prSet phldrT="[Text]" custT="1"/>
      <dgm:spPr/>
      <dgm:t>
        <a:bodyPr/>
        <a:lstStyle/>
        <a:p>
          <a:r>
            <a:rPr lang="en-US" sz="1200" noProof="0" dirty="0" smtClean="0"/>
            <a:t>Call</a:t>
          </a:r>
          <a:br>
            <a:rPr lang="en-US" sz="1200" noProof="0" dirty="0" smtClean="0"/>
          </a:br>
          <a:r>
            <a:rPr lang="en-US" sz="1200" noProof="0" dirty="0" err="1" smtClean="0"/>
            <a:t>SetEventStatus</a:t>
          </a:r>
          <a:r>
            <a:rPr lang="en-US" sz="1200" noProof="0" dirty="0" smtClean="0"/>
            <a:t/>
          </a:r>
          <a:br>
            <a:rPr lang="en-US" sz="1200" noProof="0" dirty="0" smtClean="0"/>
          </a:br>
          <a:endParaRPr lang="en-US" sz="1200" noProof="0" dirty="0"/>
        </a:p>
      </dgm:t>
    </dgm:pt>
    <dgm:pt modelId="{2E673741-9C0E-4CF3-800C-E541305F39D1}" type="parTrans" cxnId="{39FFF13B-084D-4B99-8DEB-4178A3366C25}">
      <dgm:prSet/>
      <dgm:spPr/>
      <dgm:t>
        <a:bodyPr/>
        <a:lstStyle/>
        <a:p>
          <a:endParaRPr lang="en-US" noProof="0"/>
        </a:p>
      </dgm:t>
    </dgm:pt>
    <dgm:pt modelId="{205A6CE8-A30A-4AF0-8320-F05AEA87752E}" type="sibTrans" cxnId="{39FFF13B-084D-4B99-8DEB-4178A3366C25}">
      <dgm:prSet/>
      <dgm:spPr/>
      <dgm:t>
        <a:bodyPr/>
        <a:lstStyle/>
        <a:p>
          <a:endParaRPr lang="en-US" noProof="0"/>
        </a:p>
      </dgm:t>
    </dgm:pt>
    <dgm:pt modelId="{864DF6C2-7DF4-4E55-9A8C-6236708839FE}">
      <dgm:prSet phldrT="[Text]" custT="1"/>
      <dgm:spPr/>
      <dgm:t>
        <a:bodyPr/>
        <a:lstStyle/>
        <a:p>
          <a:r>
            <a:rPr lang="en-US" sz="1200" noProof="0" dirty="0" smtClean="0"/>
            <a:t>Enter Event </a:t>
          </a:r>
          <a:br>
            <a:rPr lang="en-US" sz="1200" noProof="0" dirty="0" smtClean="0"/>
          </a:br>
          <a:r>
            <a:rPr lang="en-US" sz="1200" noProof="0" dirty="0" smtClean="0"/>
            <a:t>in </a:t>
          </a:r>
          <a:r>
            <a:rPr lang="en-US" sz="1200" noProof="0" dirty="0" err="1" smtClean="0"/>
            <a:t>EvBuff</a:t>
          </a:r>
          <a:endParaRPr lang="en-US" sz="1200" noProof="0" dirty="0"/>
        </a:p>
      </dgm:t>
    </dgm:pt>
    <dgm:pt modelId="{A49CCC04-B887-4227-98FE-325C8436E171}" type="parTrans" cxnId="{00F8EDE2-C554-4C8D-9312-5745AF3DAE88}">
      <dgm:prSet/>
      <dgm:spPr/>
      <dgm:t>
        <a:bodyPr/>
        <a:lstStyle/>
        <a:p>
          <a:endParaRPr lang="en-US" noProof="0"/>
        </a:p>
      </dgm:t>
    </dgm:pt>
    <dgm:pt modelId="{C3DB6351-631C-4AF5-B59A-75CE57D0F7F9}" type="sibTrans" cxnId="{00F8EDE2-C554-4C8D-9312-5745AF3DAE88}">
      <dgm:prSet/>
      <dgm:spPr/>
      <dgm:t>
        <a:bodyPr/>
        <a:lstStyle/>
        <a:p>
          <a:endParaRPr lang="en-US" noProof="0"/>
        </a:p>
      </dgm:t>
    </dgm:pt>
    <dgm:pt modelId="{95B061CA-CB74-4519-8CE1-B642FBFCDBEE}">
      <dgm:prSet phldrT="[Text]" custT="1"/>
      <dgm:spPr/>
      <dgm:t>
        <a:bodyPr/>
        <a:lstStyle/>
        <a:p>
          <a:r>
            <a:rPr lang="en-US" sz="1200" noProof="0" dirty="0" smtClean="0"/>
            <a:t>Process Cyclic Main Function</a:t>
          </a:r>
          <a:endParaRPr lang="en-US" sz="1200" noProof="0" dirty="0"/>
        </a:p>
      </dgm:t>
    </dgm:pt>
    <dgm:pt modelId="{45F986CC-93A3-4747-AB2E-488886E642DD}" type="parTrans" cxnId="{ADFA7329-46D2-40A5-8121-9E025CB8F300}">
      <dgm:prSet/>
      <dgm:spPr/>
      <dgm:t>
        <a:bodyPr/>
        <a:lstStyle/>
        <a:p>
          <a:endParaRPr lang="en-US" noProof="0"/>
        </a:p>
      </dgm:t>
    </dgm:pt>
    <dgm:pt modelId="{CC9C0F92-A07B-4B16-A241-AA8348C5A470}" type="sibTrans" cxnId="{ADFA7329-46D2-40A5-8121-9E025CB8F300}">
      <dgm:prSet/>
      <dgm:spPr/>
      <dgm:t>
        <a:bodyPr/>
        <a:lstStyle/>
        <a:p>
          <a:endParaRPr lang="en-US" noProof="0"/>
        </a:p>
      </dgm:t>
    </dgm:pt>
    <dgm:pt modelId="{B16FB9D3-6A97-4721-8344-FB6AF6F31E6A}">
      <dgm:prSet phldrT="[Text]" custT="1"/>
      <dgm:spPr/>
      <dgm:t>
        <a:bodyPr/>
        <a:lstStyle/>
        <a:p>
          <a:r>
            <a:rPr lang="en-US" sz="1200" noProof="0" dirty="0" smtClean="0"/>
            <a:t>Enter Event </a:t>
          </a:r>
          <a:br>
            <a:rPr lang="en-US" sz="1200" noProof="0" dirty="0" smtClean="0"/>
          </a:br>
          <a:r>
            <a:rPr lang="en-US" sz="1200" noProof="0" dirty="0" smtClean="0"/>
            <a:t>in </a:t>
          </a:r>
          <a:r>
            <a:rPr lang="en-US" sz="1200" noProof="0" dirty="0" err="1" smtClean="0"/>
            <a:t>EvMem</a:t>
          </a:r>
          <a:endParaRPr lang="en-US" sz="1200" noProof="0" dirty="0"/>
        </a:p>
      </dgm:t>
    </dgm:pt>
    <dgm:pt modelId="{9E6E9ACE-04A2-48A3-9519-565BFBF25F32}" type="parTrans" cxnId="{29F9799C-FC0B-4399-BB85-C9BD2E48D79B}">
      <dgm:prSet/>
      <dgm:spPr/>
      <dgm:t>
        <a:bodyPr/>
        <a:lstStyle/>
        <a:p>
          <a:endParaRPr lang="en-US" noProof="0"/>
        </a:p>
      </dgm:t>
    </dgm:pt>
    <dgm:pt modelId="{A3429DCD-41F3-4080-A842-241614A4B984}" type="sibTrans" cxnId="{29F9799C-FC0B-4399-BB85-C9BD2E48D79B}">
      <dgm:prSet/>
      <dgm:spPr/>
      <dgm:t>
        <a:bodyPr/>
        <a:lstStyle/>
        <a:p>
          <a:endParaRPr lang="en-US" noProof="0"/>
        </a:p>
      </dgm:t>
    </dgm:pt>
    <dgm:pt modelId="{14EC21DC-E8CB-42AA-ABA3-42900AA95724}">
      <dgm:prSet phldrT="[Text]"/>
      <dgm:spPr/>
      <dgm:t>
        <a:bodyPr/>
        <a:lstStyle/>
        <a:p>
          <a:r>
            <a:rPr lang="en-US" noProof="0" dirty="0" smtClean="0"/>
            <a:t>Store Debug Data in </a:t>
          </a:r>
          <a:r>
            <a:rPr lang="en-US" noProof="0" dirty="0" err="1" smtClean="0"/>
            <a:t>EvBuf</a:t>
          </a:r>
          <a:r>
            <a:rPr lang="en-US" noProof="0" dirty="0" smtClean="0"/>
            <a:t> </a:t>
          </a:r>
        </a:p>
      </dgm:t>
    </dgm:pt>
    <dgm:pt modelId="{BB8DC1CE-6501-4317-BB9E-4BE1DE302AA7}" type="parTrans" cxnId="{6BE084B5-E908-4463-832A-E4017E0AA65C}">
      <dgm:prSet/>
      <dgm:spPr/>
      <dgm:t>
        <a:bodyPr/>
        <a:lstStyle/>
        <a:p>
          <a:endParaRPr lang="en-US" noProof="0"/>
        </a:p>
      </dgm:t>
    </dgm:pt>
    <dgm:pt modelId="{28FD6C79-4FAF-492F-B8B1-36FF89BD51FC}" type="sibTrans" cxnId="{6BE084B5-E908-4463-832A-E4017E0AA65C}">
      <dgm:prSet/>
      <dgm:spPr/>
      <dgm:t>
        <a:bodyPr/>
        <a:lstStyle/>
        <a:p>
          <a:endParaRPr lang="en-US" noProof="0"/>
        </a:p>
      </dgm:t>
    </dgm:pt>
    <dgm:pt modelId="{4FBF6BDD-E54D-456E-AA41-D72CABAFCB89}">
      <dgm:prSet phldrT="[Text]"/>
      <dgm:spPr/>
      <dgm:t>
        <a:bodyPr/>
        <a:lstStyle/>
        <a:p>
          <a:r>
            <a:rPr lang="en-US" noProof="0" dirty="0" err="1" smtClean="0"/>
            <a:t>Aquires</a:t>
          </a:r>
          <a:r>
            <a:rPr lang="en-US" noProof="0" dirty="0" smtClean="0"/>
            <a:t> &amp; Stores Freeze Frame Data in </a:t>
          </a:r>
          <a:r>
            <a:rPr lang="en-US" noProof="0" dirty="0" err="1" smtClean="0"/>
            <a:t>EvBuf</a:t>
          </a:r>
          <a:endParaRPr lang="en-US" noProof="0" dirty="0"/>
        </a:p>
      </dgm:t>
    </dgm:pt>
    <dgm:pt modelId="{FA00831E-2E2E-4F12-8D30-39D1A7E3675D}" type="parTrans" cxnId="{F0584084-E615-426D-950E-4BC37D05E560}">
      <dgm:prSet/>
      <dgm:spPr/>
      <dgm:t>
        <a:bodyPr/>
        <a:lstStyle/>
        <a:p>
          <a:endParaRPr lang="en-US" noProof="0"/>
        </a:p>
      </dgm:t>
    </dgm:pt>
    <dgm:pt modelId="{C7C2B09F-754E-4524-A9C1-E357512839AE}" type="sibTrans" cxnId="{F0584084-E615-426D-950E-4BC37D05E560}">
      <dgm:prSet/>
      <dgm:spPr/>
      <dgm:t>
        <a:bodyPr/>
        <a:lstStyle/>
        <a:p>
          <a:endParaRPr lang="en-US" noProof="0"/>
        </a:p>
      </dgm:t>
    </dgm:pt>
    <dgm:pt modelId="{E1EF00F9-87A3-494E-BA03-4DEDE33BCA02}">
      <dgm:prSet phldrT="[Text]"/>
      <dgm:spPr/>
      <dgm:t>
        <a:bodyPr/>
        <a:lstStyle/>
        <a:p>
          <a:r>
            <a:rPr lang="en-US" noProof="0" dirty="0" err="1" smtClean="0"/>
            <a:t>Aquires</a:t>
          </a:r>
          <a:r>
            <a:rPr lang="en-US" noProof="0" dirty="0" smtClean="0"/>
            <a:t> &amp; Stores  Extended Data in </a:t>
          </a:r>
          <a:r>
            <a:rPr lang="en-US" noProof="0" dirty="0" err="1" smtClean="0"/>
            <a:t>EvBuf</a:t>
          </a:r>
          <a:endParaRPr lang="en-US" noProof="0" dirty="0"/>
        </a:p>
      </dgm:t>
    </dgm:pt>
    <dgm:pt modelId="{7692B92D-03F1-4E69-9483-6173EEB79256}" type="parTrans" cxnId="{E912739B-3E8F-4507-9ED1-AAEEE3DF4A3C}">
      <dgm:prSet/>
      <dgm:spPr/>
      <dgm:t>
        <a:bodyPr/>
        <a:lstStyle/>
        <a:p>
          <a:endParaRPr lang="en-US" noProof="0"/>
        </a:p>
      </dgm:t>
    </dgm:pt>
    <dgm:pt modelId="{F72C5B9F-F68A-4878-809C-268992DDF773}" type="sibTrans" cxnId="{E912739B-3E8F-4507-9ED1-AAEEE3DF4A3C}">
      <dgm:prSet/>
      <dgm:spPr/>
      <dgm:t>
        <a:bodyPr/>
        <a:lstStyle/>
        <a:p>
          <a:endParaRPr lang="en-US" noProof="0"/>
        </a:p>
      </dgm:t>
    </dgm:pt>
    <dgm:pt modelId="{E354C7BA-3D8D-490E-B16A-BB0039DC0075}">
      <dgm:prSet phldrT="[Text]"/>
      <dgm:spPr/>
      <dgm:t>
        <a:bodyPr/>
        <a:lstStyle/>
        <a:p>
          <a:r>
            <a:rPr lang="en-US" noProof="0" dirty="0" smtClean="0"/>
            <a:t>Process Dependency/Graph </a:t>
          </a:r>
          <a:br>
            <a:rPr lang="en-US" noProof="0" dirty="0" smtClean="0"/>
          </a:br>
          <a:r>
            <a:rPr lang="en-US" noProof="0" dirty="0" smtClean="0"/>
            <a:t>(optional)</a:t>
          </a:r>
          <a:endParaRPr lang="en-US" noProof="0" dirty="0"/>
        </a:p>
      </dgm:t>
    </dgm:pt>
    <dgm:pt modelId="{2255A9B2-235F-40BD-9DCE-C8B1262B8A1A}" type="parTrans" cxnId="{7F6E81B4-AD97-463E-8D79-FE354CC4E824}">
      <dgm:prSet/>
      <dgm:spPr/>
      <dgm:t>
        <a:bodyPr/>
        <a:lstStyle/>
        <a:p>
          <a:endParaRPr lang="en-US" noProof="0"/>
        </a:p>
      </dgm:t>
    </dgm:pt>
    <dgm:pt modelId="{AC685B35-709D-41DE-83BD-662A5EBAC016}" type="sibTrans" cxnId="{7F6E81B4-AD97-463E-8D79-FE354CC4E824}">
      <dgm:prSet/>
      <dgm:spPr/>
      <dgm:t>
        <a:bodyPr/>
        <a:lstStyle/>
        <a:p>
          <a:endParaRPr lang="en-US" noProof="0"/>
        </a:p>
      </dgm:t>
    </dgm:pt>
    <dgm:pt modelId="{59B1F219-1AA2-4109-A638-A2DC31AF5BD8}">
      <dgm:prSet phldrT="[Text]"/>
      <dgm:spPr/>
      <dgm:t>
        <a:bodyPr/>
        <a:lstStyle/>
        <a:p>
          <a:r>
            <a:rPr lang="en-US" noProof="0" dirty="0" smtClean="0"/>
            <a:t>Dispatch &amp; Distribute Event to all event memories</a:t>
          </a:r>
          <a:endParaRPr lang="en-US" noProof="0" dirty="0"/>
        </a:p>
      </dgm:t>
    </dgm:pt>
    <dgm:pt modelId="{A6E26618-B39D-43EB-8CFE-4F918FD9DF7E}" type="parTrans" cxnId="{C5BC6116-6168-4BDE-8B1B-5593AE7938E4}">
      <dgm:prSet/>
      <dgm:spPr/>
      <dgm:t>
        <a:bodyPr/>
        <a:lstStyle/>
        <a:p>
          <a:endParaRPr lang="en-US" noProof="0"/>
        </a:p>
      </dgm:t>
    </dgm:pt>
    <dgm:pt modelId="{7C0F61D6-AC65-4B30-85AE-BB63562956D1}" type="sibTrans" cxnId="{C5BC6116-6168-4BDE-8B1B-5593AE7938E4}">
      <dgm:prSet/>
      <dgm:spPr/>
      <dgm:t>
        <a:bodyPr/>
        <a:lstStyle/>
        <a:p>
          <a:endParaRPr lang="en-US" noProof="0"/>
        </a:p>
      </dgm:t>
    </dgm:pt>
    <dgm:pt modelId="{07447578-5DD9-43C9-9A07-5E6EB3DE490F}">
      <dgm:prSet phldrT="[Text]"/>
      <dgm:spPr/>
      <dgm:t>
        <a:bodyPr/>
        <a:lstStyle/>
        <a:p>
          <a:r>
            <a:rPr lang="en-US" noProof="0" dirty="0" smtClean="0"/>
            <a:t>Get free or already existing memory location to store DTC/event</a:t>
          </a:r>
          <a:endParaRPr lang="en-US" noProof="0" dirty="0"/>
        </a:p>
      </dgm:t>
    </dgm:pt>
    <dgm:pt modelId="{E9B736D5-C5C8-4EBB-8632-AD331E972A61}" type="parTrans" cxnId="{3749F34B-9A06-4B36-89B8-C4D9F5349A6B}">
      <dgm:prSet/>
      <dgm:spPr/>
      <dgm:t>
        <a:bodyPr/>
        <a:lstStyle/>
        <a:p>
          <a:endParaRPr lang="en-US" noProof="0"/>
        </a:p>
      </dgm:t>
    </dgm:pt>
    <dgm:pt modelId="{C4124EFB-CEE4-4CC9-A367-BCFE5C5CF75E}" type="sibTrans" cxnId="{3749F34B-9A06-4B36-89B8-C4D9F5349A6B}">
      <dgm:prSet/>
      <dgm:spPr/>
      <dgm:t>
        <a:bodyPr/>
        <a:lstStyle/>
        <a:p>
          <a:endParaRPr lang="en-US" noProof="0"/>
        </a:p>
      </dgm:t>
    </dgm:pt>
    <dgm:pt modelId="{4D5B8FC6-032B-4C80-9C2A-86ABD8345D74}">
      <dgm:prSet phldrT="[Text]"/>
      <dgm:spPr/>
      <dgm:t>
        <a:bodyPr/>
        <a:lstStyle/>
        <a:p>
          <a:r>
            <a:rPr lang="en-US" b="0" u="sng" noProof="0" dirty="0" smtClean="0"/>
            <a:t>On FF-Capture</a:t>
          </a:r>
          <a:r>
            <a:rPr lang="en-US" b="0" noProof="0" dirty="0" smtClean="0"/>
            <a:t/>
          </a:r>
          <a:br>
            <a:rPr lang="en-US" b="0" noProof="0" dirty="0" smtClean="0"/>
          </a:br>
          <a:r>
            <a:rPr lang="en-US" b="0" noProof="0" dirty="0" smtClean="0"/>
            <a:t>Write </a:t>
          </a:r>
          <a:r>
            <a:rPr lang="en-US" noProof="0" dirty="0" smtClean="0"/>
            <a:t>Freeze Frame to FF - Records in </a:t>
          </a:r>
          <a:r>
            <a:rPr lang="en-US" noProof="0" dirty="0" err="1" smtClean="0"/>
            <a:t>EvMem</a:t>
          </a:r>
          <a:endParaRPr lang="en-US" noProof="0" dirty="0" smtClean="0"/>
        </a:p>
      </dgm:t>
    </dgm:pt>
    <dgm:pt modelId="{E9CEF6A9-22C6-49B6-B4B9-91B2E40D2FF4}" type="parTrans" cxnId="{AB414C55-3AF2-402E-A181-3C7AE596D5E5}">
      <dgm:prSet/>
      <dgm:spPr/>
      <dgm:t>
        <a:bodyPr/>
        <a:lstStyle/>
        <a:p>
          <a:endParaRPr lang="en-US" noProof="0"/>
        </a:p>
      </dgm:t>
    </dgm:pt>
    <dgm:pt modelId="{B9C90E7D-5208-41D2-A43F-C714CF411C89}" type="sibTrans" cxnId="{AB414C55-3AF2-402E-A181-3C7AE596D5E5}">
      <dgm:prSet/>
      <dgm:spPr/>
      <dgm:t>
        <a:bodyPr/>
        <a:lstStyle/>
        <a:p>
          <a:endParaRPr lang="en-US" noProof="0"/>
        </a:p>
      </dgm:t>
    </dgm:pt>
    <dgm:pt modelId="{1E182FD0-655D-46A1-9AA4-93E300801614}">
      <dgm:prSet phldrT="[Text]"/>
      <dgm:spPr/>
      <dgm:t>
        <a:bodyPr/>
        <a:lstStyle/>
        <a:p>
          <a:r>
            <a:rPr lang="en-US" b="0" u="sng" noProof="0" dirty="0" smtClean="0"/>
            <a:t>On ED-Capture</a:t>
          </a:r>
          <a:r>
            <a:rPr lang="en-US" b="0" noProof="0" dirty="0" smtClean="0"/>
            <a:t/>
          </a:r>
          <a:br>
            <a:rPr lang="en-US" b="0" noProof="0" dirty="0" smtClean="0"/>
          </a:br>
          <a:r>
            <a:rPr lang="en-US" b="0" noProof="0" dirty="0" smtClean="0"/>
            <a:t>Write/Update Extended </a:t>
          </a:r>
          <a:r>
            <a:rPr lang="en-US" noProof="0" dirty="0" smtClean="0"/>
            <a:t>Data in </a:t>
          </a:r>
          <a:r>
            <a:rPr lang="en-US" noProof="0" dirty="0" err="1" smtClean="0"/>
            <a:t>EvMem</a:t>
          </a:r>
          <a:endParaRPr lang="en-US" noProof="0" dirty="0"/>
        </a:p>
      </dgm:t>
    </dgm:pt>
    <dgm:pt modelId="{0B1AE38E-BFF7-4BDE-89D9-FC29A85E5CE9}" type="parTrans" cxnId="{9F1C213E-32EB-45D2-8CDC-30C5EE4FFAB4}">
      <dgm:prSet/>
      <dgm:spPr/>
      <dgm:t>
        <a:bodyPr/>
        <a:lstStyle/>
        <a:p>
          <a:endParaRPr lang="en-US" noProof="0"/>
        </a:p>
      </dgm:t>
    </dgm:pt>
    <dgm:pt modelId="{F0372CB3-2A0B-467E-8D4A-420211E61C26}" type="sibTrans" cxnId="{9F1C213E-32EB-45D2-8CDC-30C5EE4FFAB4}">
      <dgm:prSet/>
      <dgm:spPr/>
      <dgm:t>
        <a:bodyPr/>
        <a:lstStyle/>
        <a:p>
          <a:endParaRPr lang="en-US" noProof="0"/>
        </a:p>
      </dgm:t>
    </dgm:pt>
    <dgm:pt modelId="{F3C14396-F867-4C36-97F2-DC127EF6ABD0}">
      <dgm:prSet phldrT="[Text]"/>
      <dgm:spPr/>
      <dgm:t>
        <a:bodyPr/>
        <a:lstStyle/>
        <a:p>
          <a:r>
            <a:rPr lang="en-US" noProof="0" dirty="0" smtClean="0"/>
            <a:t>Debug Data are optionally passed as parameters</a:t>
          </a:r>
          <a:endParaRPr lang="en-US" noProof="0" dirty="0"/>
        </a:p>
      </dgm:t>
    </dgm:pt>
    <dgm:pt modelId="{A570B41C-C00F-493F-AFB8-8ED1122DCFA1}" type="parTrans" cxnId="{9AB7381B-4DF3-482A-A7DF-62CC41406D37}">
      <dgm:prSet/>
      <dgm:spPr/>
      <dgm:t>
        <a:bodyPr/>
        <a:lstStyle/>
        <a:p>
          <a:endParaRPr lang="en-US" noProof="0"/>
        </a:p>
      </dgm:t>
    </dgm:pt>
    <dgm:pt modelId="{3FD4AA55-683C-4F9E-A665-3BF921804BE9}" type="sibTrans" cxnId="{9AB7381B-4DF3-482A-A7DF-62CC41406D37}">
      <dgm:prSet/>
      <dgm:spPr/>
      <dgm:t>
        <a:bodyPr/>
        <a:lstStyle/>
        <a:p>
          <a:endParaRPr lang="en-US" noProof="0"/>
        </a:p>
      </dgm:t>
    </dgm:pt>
    <dgm:pt modelId="{97B8B715-7B31-475C-BDB7-B18498CD8F7B}" type="pres">
      <dgm:prSet presAssocID="{2215C8D0-0B66-41AC-96B8-7387D93C7F46}" presName="Name0" presStyleCnt="0">
        <dgm:presLayoutVars>
          <dgm:chPref val="3"/>
          <dgm:dir/>
          <dgm:animLvl val="lvl"/>
          <dgm:resizeHandles/>
        </dgm:presLayoutVars>
      </dgm:prSet>
      <dgm:spPr/>
    </dgm:pt>
    <dgm:pt modelId="{7F1FF022-0D57-4B00-AD5E-CF43C7C73951}" type="pres">
      <dgm:prSet presAssocID="{5232C56E-8F32-41FE-A285-E8FC66A38144}" presName="horFlow" presStyleCnt="0"/>
      <dgm:spPr/>
    </dgm:pt>
    <dgm:pt modelId="{50F01D7D-448D-42E7-8CC0-C84451F30D28}" type="pres">
      <dgm:prSet presAssocID="{5232C56E-8F32-41FE-A285-E8FC66A38144}" presName="bigChev" presStyleLbl="node1" presStyleIdx="0" presStyleCnt="4"/>
      <dgm:spPr/>
      <dgm:t>
        <a:bodyPr/>
        <a:lstStyle/>
        <a:p>
          <a:endParaRPr lang="de-DE"/>
        </a:p>
      </dgm:t>
    </dgm:pt>
    <dgm:pt modelId="{8FC22B9C-2EFC-4B78-88DD-46CAFC877978}" type="pres">
      <dgm:prSet presAssocID="{A570B41C-C00F-493F-AFB8-8ED1122DCFA1}" presName="parTrans" presStyleCnt="0"/>
      <dgm:spPr/>
    </dgm:pt>
    <dgm:pt modelId="{F8E83406-1E11-48BB-94AB-61BC4FFCBC72}" type="pres">
      <dgm:prSet presAssocID="{F3C14396-F867-4C36-97F2-DC127EF6ABD0}" presName="node" presStyleLbl="alignAccFollowNode1" presStyleIdx="0" presStyleCnt="9" custLinFactNeighborX="5971" custLinFactNeighborY="2509">
        <dgm:presLayoutVars>
          <dgm:bulletEnabled val="1"/>
        </dgm:presLayoutVars>
      </dgm:prSet>
      <dgm:spPr/>
      <dgm:t>
        <a:bodyPr/>
        <a:lstStyle/>
        <a:p>
          <a:endParaRPr lang="de-DE"/>
        </a:p>
      </dgm:t>
    </dgm:pt>
    <dgm:pt modelId="{556E668E-1168-49D7-B01D-869E7DF3F46F}" type="pres">
      <dgm:prSet presAssocID="{5232C56E-8F32-41FE-A285-E8FC66A38144}" presName="vSp" presStyleCnt="0"/>
      <dgm:spPr/>
    </dgm:pt>
    <dgm:pt modelId="{383E266A-F1E3-43A2-A57A-294FF1FFAE6D}" type="pres">
      <dgm:prSet presAssocID="{864DF6C2-7DF4-4E55-9A8C-6236708839FE}" presName="horFlow" presStyleCnt="0"/>
      <dgm:spPr/>
    </dgm:pt>
    <dgm:pt modelId="{9515388E-C674-4EEE-9AA4-A62B3D6FE9B3}" type="pres">
      <dgm:prSet presAssocID="{864DF6C2-7DF4-4E55-9A8C-6236708839FE}" presName="bigChev" presStyleLbl="node1" presStyleIdx="1" presStyleCnt="4"/>
      <dgm:spPr/>
      <dgm:t>
        <a:bodyPr/>
        <a:lstStyle/>
        <a:p>
          <a:endParaRPr lang="de-DE"/>
        </a:p>
      </dgm:t>
    </dgm:pt>
    <dgm:pt modelId="{FF9546FE-7E19-409F-BE28-7210F8110462}" type="pres">
      <dgm:prSet presAssocID="{BB8DC1CE-6501-4317-BB9E-4BE1DE302AA7}" presName="parTrans" presStyleCnt="0"/>
      <dgm:spPr/>
    </dgm:pt>
    <dgm:pt modelId="{53A057A0-77F5-470B-9E05-A10C8219E859}" type="pres">
      <dgm:prSet presAssocID="{14EC21DC-E8CB-42AA-ABA3-42900AA95724}" presName="node" presStyleLbl="alignAccFollowNode1" presStyleIdx="1" presStyleCnt="9">
        <dgm:presLayoutVars>
          <dgm:bulletEnabled val="1"/>
        </dgm:presLayoutVars>
      </dgm:prSet>
      <dgm:spPr/>
      <dgm:t>
        <a:bodyPr/>
        <a:lstStyle/>
        <a:p>
          <a:endParaRPr lang="de-DE"/>
        </a:p>
      </dgm:t>
    </dgm:pt>
    <dgm:pt modelId="{8FD1ADF9-CC29-4B99-B2ED-7B5B2FA47EE9}" type="pres">
      <dgm:prSet presAssocID="{28FD6C79-4FAF-492F-B8B1-36FF89BD51FC}" presName="sibTrans" presStyleCnt="0"/>
      <dgm:spPr/>
    </dgm:pt>
    <dgm:pt modelId="{4FFFA446-2EBD-4F66-90D1-D25BD83F3A9A}" type="pres">
      <dgm:prSet presAssocID="{4FBF6BDD-E54D-456E-AA41-D72CABAFCB89}" presName="node" presStyleLbl="alignAccFollowNode1" presStyleIdx="2" presStyleCnt="9">
        <dgm:presLayoutVars>
          <dgm:bulletEnabled val="1"/>
        </dgm:presLayoutVars>
      </dgm:prSet>
      <dgm:spPr/>
      <dgm:t>
        <a:bodyPr/>
        <a:lstStyle/>
        <a:p>
          <a:endParaRPr lang="de-DE"/>
        </a:p>
      </dgm:t>
    </dgm:pt>
    <dgm:pt modelId="{33CECD43-7BF2-45A6-82B3-63FE02666DFF}" type="pres">
      <dgm:prSet presAssocID="{C7C2B09F-754E-4524-A9C1-E357512839AE}" presName="sibTrans" presStyleCnt="0"/>
      <dgm:spPr/>
    </dgm:pt>
    <dgm:pt modelId="{2B2A4F58-9EC4-49D9-B86B-3DB8278DBE1B}" type="pres">
      <dgm:prSet presAssocID="{E1EF00F9-87A3-494E-BA03-4DEDE33BCA02}" presName="node" presStyleLbl="alignAccFollowNode1" presStyleIdx="3" presStyleCnt="9">
        <dgm:presLayoutVars>
          <dgm:bulletEnabled val="1"/>
        </dgm:presLayoutVars>
      </dgm:prSet>
      <dgm:spPr/>
      <dgm:t>
        <a:bodyPr/>
        <a:lstStyle/>
        <a:p>
          <a:endParaRPr lang="de-DE"/>
        </a:p>
      </dgm:t>
    </dgm:pt>
    <dgm:pt modelId="{7CB449FB-5827-4F85-B3BA-DDD6A7016C2D}" type="pres">
      <dgm:prSet presAssocID="{864DF6C2-7DF4-4E55-9A8C-6236708839FE}" presName="vSp" presStyleCnt="0"/>
      <dgm:spPr/>
    </dgm:pt>
    <dgm:pt modelId="{BB6DF6A8-C235-4E38-8CF5-7046E8722B89}" type="pres">
      <dgm:prSet presAssocID="{95B061CA-CB74-4519-8CE1-B642FBFCDBEE}" presName="horFlow" presStyleCnt="0"/>
      <dgm:spPr/>
    </dgm:pt>
    <dgm:pt modelId="{32E79480-88BD-4456-89E9-709DFFDB0E5B}" type="pres">
      <dgm:prSet presAssocID="{95B061CA-CB74-4519-8CE1-B642FBFCDBEE}" presName="bigChev" presStyleLbl="node1" presStyleIdx="2" presStyleCnt="4"/>
      <dgm:spPr/>
      <dgm:t>
        <a:bodyPr/>
        <a:lstStyle/>
        <a:p>
          <a:endParaRPr lang="de-DE"/>
        </a:p>
      </dgm:t>
    </dgm:pt>
    <dgm:pt modelId="{8F8A7824-5E05-4CC9-AD29-314AF6DAB403}" type="pres">
      <dgm:prSet presAssocID="{2255A9B2-235F-40BD-9DCE-C8B1262B8A1A}" presName="parTrans" presStyleCnt="0"/>
      <dgm:spPr/>
    </dgm:pt>
    <dgm:pt modelId="{E3AF7080-3AD6-4A47-9DB7-45EB64020BE0}" type="pres">
      <dgm:prSet presAssocID="{E354C7BA-3D8D-490E-B16A-BB0039DC0075}" presName="node" presStyleLbl="alignAccFollowNode1" presStyleIdx="4" presStyleCnt="9">
        <dgm:presLayoutVars>
          <dgm:bulletEnabled val="1"/>
        </dgm:presLayoutVars>
      </dgm:prSet>
      <dgm:spPr/>
      <dgm:t>
        <a:bodyPr/>
        <a:lstStyle/>
        <a:p>
          <a:endParaRPr lang="de-DE"/>
        </a:p>
      </dgm:t>
    </dgm:pt>
    <dgm:pt modelId="{6EF7EECB-5104-49BF-A140-B7DE6C570988}" type="pres">
      <dgm:prSet presAssocID="{AC685B35-709D-41DE-83BD-662A5EBAC016}" presName="sibTrans" presStyleCnt="0"/>
      <dgm:spPr/>
    </dgm:pt>
    <dgm:pt modelId="{598A2324-3B7E-4857-ADB0-3766A97328AA}" type="pres">
      <dgm:prSet presAssocID="{59B1F219-1AA2-4109-A638-A2DC31AF5BD8}" presName="node" presStyleLbl="alignAccFollowNode1" presStyleIdx="5" presStyleCnt="9">
        <dgm:presLayoutVars>
          <dgm:bulletEnabled val="1"/>
        </dgm:presLayoutVars>
      </dgm:prSet>
      <dgm:spPr/>
      <dgm:t>
        <a:bodyPr/>
        <a:lstStyle/>
        <a:p>
          <a:endParaRPr lang="de-DE"/>
        </a:p>
      </dgm:t>
    </dgm:pt>
    <dgm:pt modelId="{F2D28078-9535-4BDF-9CD1-603B7B54DF8B}" type="pres">
      <dgm:prSet presAssocID="{95B061CA-CB74-4519-8CE1-B642FBFCDBEE}" presName="vSp" presStyleCnt="0"/>
      <dgm:spPr/>
    </dgm:pt>
    <dgm:pt modelId="{B1FD1945-FE2C-4492-B674-146F0C131121}" type="pres">
      <dgm:prSet presAssocID="{B16FB9D3-6A97-4721-8344-FB6AF6F31E6A}" presName="horFlow" presStyleCnt="0"/>
      <dgm:spPr/>
    </dgm:pt>
    <dgm:pt modelId="{FCDCCFDA-CE98-4005-847C-579B3FEA6393}" type="pres">
      <dgm:prSet presAssocID="{B16FB9D3-6A97-4721-8344-FB6AF6F31E6A}" presName="bigChev" presStyleLbl="node1" presStyleIdx="3" presStyleCnt="4"/>
      <dgm:spPr/>
      <dgm:t>
        <a:bodyPr/>
        <a:lstStyle/>
        <a:p>
          <a:endParaRPr lang="de-DE"/>
        </a:p>
      </dgm:t>
    </dgm:pt>
    <dgm:pt modelId="{9FF73B40-9C94-4751-BA19-55A2E02FFE56}" type="pres">
      <dgm:prSet presAssocID="{E9B736D5-C5C8-4EBB-8632-AD331E972A61}" presName="parTrans" presStyleCnt="0"/>
      <dgm:spPr/>
    </dgm:pt>
    <dgm:pt modelId="{EA4CD923-45CD-41E4-A1CB-8C626295B80A}" type="pres">
      <dgm:prSet presAssocID="{07447578-5DD9-43C9-9A07-5E6EB3DE490F}" presName="node" presStyleLbl="alignAccFollowNode1" presStyleIdx="6" presStyleCnt="9">
        <dgm:presLayoutVars>
          <dgm:bulletEnabled val="1"/>
        </dgm:presLayoutVars>
      </dgm:prSet>
      <dgm:spPr/>
      <dgm:t>
        <a:bodyPr/>
        <a:lstStyle/>
        <a:p>
          <a:endParaRPr lang="de-DE"/>
        </a:p>
      </dgm:t>
    </dgm:pt>
    <dgm:pt modelId="{49DD67C7-D496-42C8-BE68-D5C3764474B3}" type="pres">
      <dgm:prSet presAssocID="{C4124EFB-CEE4-4CC9-A367-BCFE5C5CF75E}" presName="sibTrans" presStyleCnt="0"/>
      <dgm:spPr/>
    </dgm:pt>
    <dgm:pt modelId="{EE5680B8-A8B8-4D27-A2BE-DF4A406F2553}" type="pres">
      <dgm:prSet presAssocID="{4D5B8FC6-032B-4C80-9C2A-86ABD8345D74}" presName="node" presStyleLbl="alignAccFollowNode1" presStyleIdx="7" presStyleCnt="9">
        <dgm:presLayoutVars>
          <dgm:bulletEnabled val="1"/>
        </dgm:presLayoutVars>
      </dgm:prSet>
      <dgm:spPr/>
      <dgm:t>
        <a:bodyPr/>
        <a:lstStyle/>
        <a:p>
          <a:endParaRPr lang="de-DE"/>
        </a:p>
      </dgm:t>
    </dgm:pt>
    <dgm:pt modelId="{0CDD6BD4-01D0-48DD-98FB-0F6B80B7510E}" type="pres">
      <dgm:prSet presAssocID="{B9C90E7D-5208-41D2-A43F-C714CF411C89}" presName="sibTrans" presStyleCnt="0"/>
      <dgm:spPr/>
    </dgm:pt>
    <dgm:pt modelId="{961A92EE-0C6C-43BE-A93B-2F424874CE83}" type="pres">
      <dgm:prSet presAssocID="{1E182FD0-655D-46A1-9AA4-93E300801614}" presName="node" presStyleLbl="alignAccFollowNode1" presStyleIdx="8" presStyleCnt="9">
        <dgm:presLayoutVars>
          <dgm:bulletEnabled val="1"/>
        </dgm:presLayoutVars>
      </dgm:prSet>
      <dgm:spPr/>
      <dgm:t>
        <a:bodyPr/>
        <a:lstStyle/>
        <a:p>
          <a:endParaRPr lang="de-DE"/>
        </a:p>
      </dgm:t>
    </dgm:pt>
  </dgm:ptLst>
  <dgm:cxnLst>
    <dgm:cxn modelId="{18B39573-A6FF-47A6-82EF-656DED025C5D}" type="presOf" srcId="{F3C14396-F867-4C36-97F2-DC127EF6ABD0}" destId="{F8E83406-1E11-48BB-94AB-61BC4FFCBC72}" srcOrd="0" destOrd="0" presId="urn:microsoft.com/office/officeart/2005/8/layout/lProcess3"/>
    <dgm:cxn modelId="{7F6E81B4-AD97-463E-8D79-FE354CC4E824}" srcId="{95B061CA-CB74-4519-8CE1-B642FBFCDBEE}" destId="{E354C7BA-3D8D-490E-B16A-BB0039DC0075}" srcOrd="0" destOrd="0" parTransId="{2255A9B2-235F-40BD-9DCE-C8B1262B8A1A}" sibTransId="{AC685B35-709D-41DE-83BD-662A5EBAC016}"/>
    <dgm:cxn modelId="{ADFA7329-46D2-40A5-8121-9E025CB8F300}" srcId="{2215C8D0-0B66-41AC-96B8-7387D93C7F46}" destId="{95B061CA-CB74-4519-8CE1-B642FBFCDBEE}" srcOrd="2" destOrd="0" parTransId="{45F986CC-93A3-4747-AB2E-488886E642DD}" sibTransId="{CC9C0F92-A07B-4B16-A241-AA8348C5A470}"/>
    <dgm:cxn modelId="{39FFF13B-084D-4B99-8DEB-4178A3366C25}" srcId="{2215C8D0-0B66-41AC-96B8-7387D93C7F46}" destId="{5232C56E-8F32-41FE-A285-E8FC66A38144}" srcOrd="0" destOrd="0" parTransId="{2E673741-9C0E-4CF3-800C-E541305F39D1}" sibTransId="{205A6CE8-A30A-4AF0-8320-F05AEA87752E}"/>
    <dgm:cxn modelId="{25AB340E-A38B-4929-94C6-0ACEF81C1236}" type="presOf" srcId="{B16FB9D3-6A97-4721-8344-FB6AF6F31E6A}" destId="{FCDCCFDA-CE98-4005-847C-579B3FEA6393}" srcOrd="0" destOrd="0" presId="urn:microsoft.com/office/officeart/2005/8/layout/lProcess3"/>
    <dgm:cxn modelId="{00F8EDE2-C554-4C8D-9312-5745AF3DAE88}" srcId="{2215C8D0-0B66-41AC-96B8-7387D93C7F46}" destId="{864DF6C2-7DF4-4E55-9A8C-6236708839FE}" srcOrd="1" destOrd="0" parTransId="{A49CCC04-B887-4227-98FE-325C8436E171}" sibTransId="{C3DB6351-631C-4AF5-B59A-75CE57D0F7F9}"/>
    <dgm:cxn modelId="{3749F34B-9A06-4B36-89B8-C4D9F5349A6B}" srcId="{B16FB9D3-6A97-4721-8344-FB6AF6F31E6A}" destId="{07447578-5DD9-43C9-9A07-5E6EB3DE490F}" srcOrd="0" destOrd="0" parTransId="{E9B736D5-C5C8-4EBB-8632-AD331E972A61}" sibTransId="{C4124EFB-CEE4-4CC9-A367-BCFE5C5CF75E}"/>
    <dgm:cxn modelId="{7220CF65-3D91-4D79-B403-C12061CD2CBE}" type="presOf" srcId="{4D5B8FC6-032B-4C80-9C2A-86ABD8345D74}" destId="{EE5680B8-A8B8-4D27-A2BE-DF4A406F2553}" srcOrd="0" destOrd="0" presId="urn:microsoft.com/office/officeart/2005/8/layout/lProcess3"/>
    <dgm:cxn modelId="{647A9291-39CD-4968-86A7-7D2809671A3F}" type="presOf" srcId="{95B061CA-CB74-4519-8CE1-B642FBFCDBEE}" destId="{32E79480-88BD-4456-89E9-709DFFDB0E5B}" srcOrd="0" destOrd="0" presId="urn:microsoft.com/office/officeart/2005/8/layout/lProcess3"/>
    <dgm:cxn modelId="{6BE084B5-E908-4463-832A-E4017E0AA65C}" srcId="{864DF6C2-7DF4-4E55-9A8C-6236708839FE}" destId="{14EC21DC-E8CB-42AA-ABA3-42900AA95724}" srcOrd="0" destOrd="0" parTransId="{BB8DC1CE-6501-4317-BB9E-4BE1DE302AA7}" sibTransId="{28FD6C79-4FAF-492F-B8B1-36FF89BD51FC}"/>
    <dgm:cxn modelId="{3138F87F-934B-4710-A5D5-BAB7F3A08101}" type="presOf" srcId="{5232C56E-8F32-41FE-A285-E8FC66A38144}" destId="{50F01D7D-448D-42E7-8CC0-C84451F30D28}" srcOrd="0" destOrd="0" presId="urn:microsoft.com/office/officeart/2005/8/layout/lProcess3"/>
    <dgm:cxn modelId="{449F8BD1-2372-4FC0-9248-D65C981ACC5C}" type="presOf" srcId="{4FBF6BDD-E54D-456E-AA41-D72CABAFCB89}" destId="{4FFFA446-2EBD-4F66-90D1-D25BD83F3A9A}" srcOrd="0" destOrd="0" presId="urn:microsoft.com/office/officeart/2005/8/layout/lProcess3"/>
    <dgm:cxn modelId="{F0584084-E615-426D-950E-4BC37D05E560}" srcId="{864DF6C2-7DF4-4E55-9A8C-6236708839FE}" destId="{4FBF6BDD-E54D-456E-AA41-D72CABAFCB89}" srcOrd="1" destOrd="0" parTransId="{FA00831E-2E2E-4F12-8D30-39D1A7E3675D}" sibTransId="{C7C2B09F-754E-4524-A9C1-E357512839AE}"/>
    <dgm:cxn modelId="{F7FF525A-FEE4-4EC0-A14D-62DB7C44E800}" type="presOf" srcId="{2215C8D0-0B66-41AC-96B8-7387D93C7F46}" destId="{97B8B715-7B31-475C-BDB7-B18498CD8F7B}" srcOrd="0" destOrd="0" presId="urn:microsoft.com/office/officeart/2005/8/layout/lProcess3"/>
    <dgm:cxn modelId="{29F9799C-FC0B-4399-BB85-C9BD2E48D79B}" srcId="{2215C8D0-0B66-41AC-96B8-7387D93C7F46}" destId="{B16FB9D3-6A97-4721-8344-FB6AF6F31E6A}" srcOrd="3" destOrd="0" parTransId="{9E6E9ACE-04A2-48A3-9519-565BFBF25F32}" sibTransId="{A3429DCD-41F3-4080-A842-241614A4B984}"/>
    <dgm:cxn modelId="{C32EA17D-6032-4394-8AFE-F32BC89C28B0}" type="presOf" srcId="{864DF6C2-7DF4-4E55-9A8C-6236708839FE}" destId="{9515388E-C674-4EEE-9AA4-A62B3D6FE9B3}" srcOrd="0" destOrd="0" presId="urn:microsoft.com/office/officeart/2005/8/layout/lProcess3"/>
    <dgm:cxn modelId="{CB32DE0B-F653-4B62-A5DD-DA2ACABCD14B}" type="presOf" srcId="{E1EF00F9-87A3-494E-BA03-4DEDE33BCA02}" destId="{2B2A4F58-9EC4-49D9-B86B-3DB8278DBE1B}" srcOrd="0" destOrd="0" presId="urn:microsoft.com/office/officeart/2005/8/layout/lProcess3"/>
    <dgm:cxn modelId="{AB414C55-3AF2-402E-A181-3C7AE596D5E5}" srcId="{B16FB9D3-6A97-4721-8344-FB6AF6F31E6A}" destId="{4D5B8FC6-032B-4C80-9C2A-86ABD8345D74}" srcOrd="1" destOrd="0" parTransId="{E9CEF6A9-22C6-49B6-B4B9-91B2E40D2FF4}" sibTransId="{B9C90E7D-5208-41D2-A43F-C714CF411C89}"/>
    <dgm:cxn modelId="{D6016415-8ED1-422C-94FE-9217072C30C2}" type="presOf" srcId="{07447578-5DD9-43C9-9A07-5E6EB3DE490F}" destId="{EA4CD923-45CD-41E4-A1CB-8C626295B80A}" srcOrd="0" destOrd="0" presId="urn:microsoft.com/office/officeart/2005/8/layout/lProcess3"/>
    <dgm:cxn modelId="{AB58FEFC-6920-45FE-BC65-61CDD25142C8}" type="presOf" srcId="{14EC21DC-E8CB-42AA-ABA3-42900AA95724}" destId="{53A057A0-77F5-470B-9E05-A10C8219E859}" srcOrd="0" destOrd="0" presId="urn:microsoft.com/office/officeart/2005/8/layout/lProcess3"/>
    <dgm:cxn modelId="{82846D90-E484-49E2-99A4-9D4BC4B36D8F}" type="presOf" srcId="{1E182FD0-655D-46A1-9AA4-93E300801614}" destId="{961A92EE-0C6C-43BE-A93B-2F424874CE83}" srcOrd="0" destOrd="0" presId="urn:microsoft.com/office/officeart/2005/8/layout/lProcess3"/>
    <dgm:cxn modelId="{9AB7381B-4DF3-482A-A7DF-62CC41406D37}" srcId="{5232C56E-8F32-41FE-A285-E8FC66A38144}" destId="{F3C14396-F867-4C36-97F2-DC127EF6ABD0}" srcOrd="0" destOrd="0" parTransId="{A570B41C-C00F-493F-AFB8-8ED1122DCFA1}" sibTransId="{3FD4AA55-683C-4F9E-A665-3BF921804BE9}"/>
    <dgm:cxn modelId="{248BDFF8-5CEE-4C49-BD7D-8497758D29A1}" type="presOf" srcId="{59B1F219-1AA2-4109-A638-A2DC31AF5BD8}" destId="{598A2324-3B7E-4857-ADB0-3766A97328AA}" srcOrd="0" destOrd="0" presId="urn:microsoft.com/office/officeart/2005/8/layout/lProcess3"/>
    <dgm:cxn modelId="{29EA0FF3-9815-40EA-8E28-5149755F74C8}" type="presOf" srcId="{E354C7BA-3D8D-490E-B16A-BB0039DC0075}" destId="{E3AF7080-3AD6-4A47-9DB7-45EB64020BE0}" srcOrd="0" destOrd="0" presId="urn:microsoft.com/office/officeart/2005/8/layout/lProcess3"/>
    <dgm:cxn modelId="{E912739B-3E8F-4507-9ED1-AAEEE3DF4A3C}" srcId="{864DF6C2-7DF4-4E55-9A8C-6236708839FE}" destId="{E1EF00F9-87A3-494E-BA03-4DEDE33BCA02}" srcOrd="2" destOrd="0" parTransId="{7692B92D-03F1-4E69-9483-6173EEB79256}" sibTransId="{F72C5B9F-F68A-4878-809C-268992DDF773}"/>
    <dgm:cxn modelId="{9F1C213E-32EB-45D2-8CDC-30C5EE4FFAB4}" srcId="{B16FB9D3-6A97-4721-8344-FB6AF6F31E6A}" destId="{1E182FD0-655D-46A1-9AA4-93E300801614}" srcOrd="2" destOrd="0" parTransId="{0B1AE38E-BFF7-4BDE-89D9-FC29A85E5CE9}" sibTransId="{F0372CB3-2A0B-467E-8D4A-420211E61C26}"/>
    <dgm:cxn modelId="{C5BC6116-6168-4BDE-8B1B-5593AE7938E4}" srcId="{95B061CA-CB74-4519-8CE1-B642FBFCDBEE}" destId="{59B1F219-1AA2-4109-A638-A2DC31AF5BD8}" srcOrd="1" destOrd="0" parTransId="{A6E26618-B39D-43EB-8CFE-4F918FD9DF7E}" sibTransId="{7C0F61D6-AC65-4B30-85AE-BB63562956D1}"/>
    <dgm:cxn modelId="{B8CD9907-2FAE-4CBD-B63D-95A6A6426062}" type="presParOf" srcId="{97B8B715-7B31-475C-BDB7-B18498CD8F7B}" destId="{7F1FF022-0D57-4B00-AD5E-CF43C7C73951}" srcOrd="0" destOrd="0" presId="urn:microsoft.com/office/officeart/2005/8/layout/lProcess3"/>
    <dgm:cxn modelId="{0F2B7782-F9EE-4F53-837F-964FBEE3ED8E}" type="presParOf" srcId="{7F1FF022-0D57-4B00-AD5E-CF43C7C73951}" destId="{50F01D7D-448D-42E7-8CC0-C84451F30D28}" srcOrd="0" destOrd="0" presId="urn:microsoft.com/office/officeart/2005/8/layout/lProcess3"/>
    <dgm:cxn modelId="{44F56988-0602-49A8-8000-D7D1EA1B762A}" type="presParOf" srcId="{7F1FF022-0D57-4B00-AD5E-CF43C7C73951}" destId="{8FC22B9C-2EFC-4B78-88DD-46CAFC877978}" srcOrd="1" destOrd="0" presId="urn:microsoft.com/office/officeart/2005/8/layout/lProcess3"/>
    <dgm:cxn modelId="{2A5EF856-7D71-4FFB-BEC1-E4189BE900B1}" type="presParOf" srcId="{7F1FF022-0D57-4B00-AD5E-CF43C7C73951}" destId="{F8E83406-1E11-48BB-94AB-61BC4FFCBC72}" srcOrd="2" destOrd="0" presId="urn:microsoft.com/office/officeart/2005/8/layout/lProcess3"/>
    <dgm:cxn modelId="{2B8B79C2-D117-4F80-8BCE-CFF107FDBDA3}" type="presParOf" srcId="{97B8B715-7B31-475C-BDB7-B18498CD8F7B}" destId="{556E668E-1168-49D7-B01D-869E7DF3F46F}" srcOrd="1" destOrd="0" presId="urn:microsoft.com/office/officeart/2005/8/layout/lProcess3"/>
    <dgm:cxn modelId="{153FBEA7-8FD5-4449-8F83-0C0B13C3CB03}" type="presParOf" srcId="{97B8B715-7B31-475C-BDB7-B18498CD8F7B}" destId="{383E266A-F1E3-43A2-A57A-294FF1FFAE6D}" srcOrd="2" destOrd="0" presId="urn:microsoft.com/office/officeart/2005/8/layout/lProcess3"/>
    <dgm:cxn modelId="{58BE1093-3679-43FB-B87B-0A6417788990}" type="presParOf" srcId="{383E266A-F1E3-43A2-A57A-294FF1FFAE6D}" destId="{9515388E-C674-4EEE-9AA4-A62B3D6FE9B3}" srcOrd="0" destOrd="0" presId="urn:microsoft.com/office/officeart/2005/8/layout/lProcess3"/>
    <dgm:cxn modelId="{C82B8FB5-1E43-40FD-A402-F05F09F6C35E}" type="presParOf" srcId="{383E266A-F1E3-43A2-A57A-294FF1FFAE6D}" destId="{FF9546FE-7E19-409F-BE28-7210F8110462}" srcOrd="1" destOrd="0" presId="urn:microsoft.com/office/officeart/2005/8/layout/lProcess3"/>
    <dgm:cxn modelId="{479B927E-CB6E-4115-944F-55EC3BADA1CD}" type="presParOf" srcId="{383E266A-F1E3-43A2-A57A-294FF1FFAE6D}" destId="{53A057A0-77F5-470B-9E05-A10C8219E859}" srcOrd="2" destOrd="0" presId="urn:microsoft.com/office/officeart/2005/8/layout/lProcess3"/>
    <dgm:cxn modelId="{BFF10C49-4C2E-46EE-9D9E-3443DB6CF1FB}" type="presParOf" srcId="{383E266A-F1E3-43A2-A57A-294FF1FFAE6D}" destId="{8FD1ADF9-CC29-4B99-B2ED-7B5B2FA47EE9}" srcOrd="3" destOrd="0" presId="urn:microsoft.com/office/officeart/2005/8/layout/lProcess3"/>
    <dgm:cxn modelId="{3FD5E193-05BD-4FC1-BD71-89333580DFD9}" type="presParOf" srcId="{383E266A-F1E3-43A2-A57A-294FF1FFAE6D}" destId="{4FFFA446-2EBD-4F66-90D1-D25BD83F3A9A}" srcOrd="4" destOrd="0" presId="urn:microsoft.com/office/officeart/2005/8/layout/lProcess3"/>
    <dgm:cxn modelId="{D42C96C8-4569-435D-AF7A-1F31D797CD19}" type="presParOf" srcId="{383E266A-F1E3-43A2-A57A-294FF1FFAE6D}" destId="{33CECD43-7BF2-45A6-82B3-63FE02666DFF}" srcOrd="5" destOrd="0" presId="urn:microsoft.com/office/officeart/2005/8/layout/lProcess3"/>
    <dgm:cxn modelId="{8E338CCD-3745-4C5F-AFA7-ED3E173E8A8C}" type="presParOf" srcId="{383E266A-F1E3-43A2-A57A-294FF1FFAE6D}" destId="{2B2A4F58-9EC4-49D9-B86B-3DB8278DBE1B}" srcOrd="6" destOrd="0" presId="urn:microsoft.com/office/officeart/2005/8/layout/lProcess3"/>
    <dgm:cxn modelId="{2F6CA6B3-27E0-440B-9A6A-B07F4F4B88AE}" type="presParOf" srcId="{97B8B715-7B31-475C-BDB7-B18498CD8F7B}" destId="{7CB449FB-5827-4F85-B3BA-DDD6A7016C2D}" srcOrd="3" destOrd="0" presId="urn:microsoft.com/office/officeart/2005/8/layout/lProcess3"/>
    <dgm:cxn modelId="{AF4D57EC-6C55-4C3C-A834-3B95F37EA4AB}" type="presParOf" srcId="{97B8B715-7B31-475C-BDB7-B18498CD8F7B}" destId="{BB6DF6A8-C235-4E38-8CF5-7046E8722B89}" srcOrd="4" destOrd="0" presId="urn:microsoft.com/office/officeart/2005/8/layout/lProcess3"/>
    <dgm:cxn modelId="{D52FEE67-94E6-48E4-9471-E542BAFC64CC}" type="presParOf" srcId="{BB6DF6A8-C235-4E38-8CF5-7046E8722B89}" destId="{32E79480-88BD-4456-89E9-709DFFDB0E5B}" srcOrd="0" destOrd="0" presId="urn:microsoft.com/office/officeart/2005/8/layout/lProcess3"/>
    <dgm:cxn modelId="{3C21D7DB-13A2-4571-A2CD-44653D251BFA}" type="presParOf" srcId="{BB6DF6A8-C235-4E38-8CF5-7046E8722B89}" destId="{8F8A7824-5E05-4CC9-AD29-314AF6DAB403}" srcOrd="1" destOrd="0" presId="urn:microsoft.com/office/officeart/2005/8/layout/lProcess3"/>
    <dgm:cxn modelId="{7B73CCB6-D46E-40BA-8087-07D58436D370}" type="presParOf" srcId="{BB6DF6A8-C235-4E38-8CF5-7046E8722B89}" destId="{E3AF7080-3AD6-4A47-9DB7-45EB64020BE0}" srcOrd="2" destOrd="0" presId="urn:microsoft.com/office/officeart/2005/8/layout/lProcess3"/>
    <dgm:cxn modelId="{03C6BBC8-92D1-4C91-8B11-331A4090066B}" type="presParOf" srcId="{BB6DF6A8-C235-4E38-8CF5-7046E8722B89}" destId="{6EF7EECB-5104-49BF-A140-B7DE6C570988}" srcOrd="3" destOrd="0" presId="urn:microsoft.com/office/officeart/2005/8/layout/lProcess3"/>
    <dgm:cxn modelId="{4DCC9058-B781-4C2D-A91C-A180D6E56CB2}" type="presParOf" srcId="{BB6DF6A8-C235-4E38-8CF5-7046E8722B89}" destId="{598A2324-3B7E-4857-ADB0-3766A97328AA}" srcOrd="4" destOrd="0" presId="urn:microsoft.com/office/officeart/2005/8/layout/lProcess3"/>
    <dgm:cxn modelId="{C7451B54-73A0-46F3-911B-F3586ABF7229}" type="presParOf" srcId="{97B8B715-7B31-475C-BDB7-B18498CD8F7B}" destId="{F2D28078-9535-4BDF-9CD1-603B7B54DF8B}" srcOrd="5" destOrd="0" presId="urn:microsoft.com/office/officeart/2005/8/layout/lProcess3"/>
    <dgm:cxn modelId="{2EA58C2B-5BE6-4B4D-BE8F-A06572521798}" type="presParOf" srcId="{97B8B715-7B31-475C-BDB7-B18498CD8F7B}" destId="{B1FD1945-FE2C-4492-B674-146F0C131121}" srcOrd="6" destOrd="0" presId="urn:microsoft.com/office/officeart/2005/8/layout/lProcess3"/>
    <dgm:cxn modelId="{CD71DA5F-68D1-4BC1-A9F4-51D35B287521}" type="presParOf" srcId="{B1FD1945-FE2C-4492-B674-146F0C131121}" destId="{FCDCCFDA-CE98-4005-847C-579B3FEA6393}" srcOrd="0" destOrd="0" presId="urn:microsoft.com/office/officeart/2005/8/layout/lProcess3"/>
    <dgm:cxn modelId="{4373E4D5-EAEE-4637-9F9F-B0D30A254587}" type="presParOf" srcId="{B1FD1945-FE2C-4492-B674-146F0C131121}" destId="{9FF73B40-9C94-4751-BA19-55A2E02FFE56}" srcOrd="1" destOrd="0" presId="urn:microsoft.com/office/officeart/2005/8/layout/lProcess3"/>
    <dgm:cxn modelId="{34731944-6A47-4A4D-988B-EBB9A38B730A}" type="presParOf" srcId="{B1FD1945-FE2C-4492-B674-146F0C131121}" destId="{EA4CD923-45CD-41E4-A1CB-8C626295B80A}" srcOrd="2" destOrd="0" presId="urn:microsoft.com/office/officeart/2005/8/layout/lProcess3"/>
    <dgm:cxn modelId="{2047005C-0D39-43F9-827A-7D4E92A31EA9}" type="presParOf" srcId="{B1FD1945-FE2C-4492-B674-146F0C131121}" destId="{49DD67C7-D496-42C8-BE68-D5C3764474B3}" srcOrd="3" destOrd="0" presId="urn:microsoft.com/office/officeart/2005/8/layout/lProcess3"/>
    <dgm:cxn modelId="{80D5CFE0-1F5F-443E-A165-038EFF33CB35}" type="presParOf" srcId="{B1FD1945-FE2C-4492-B674-146F0C131121}" destId="{EE5680B8-A8B8-4D27-A2BE-DF4A406F2553}" srcOrd="4" destOrd="0" presId="urn:microsoft.com/office/officeart/2005/8/layout/lProcess3"/>
    <dgm:cxn modelId="{38470A32-CFA4-46A2-88C5-0B6B17AE95A0}" type="presParOf" srcId="{B1FD1945-FE2C-4492-B674-146F0C131121}" destId="{0CDD6BD4-01D0-48DD-98FB-0F6B80B7510E}" srcOrd="5" destOrd="0" presId="urn:microsoft.com/office/officeart/2005/8/layout/lProcess3"/>
    <dgm:cxn modelId="{2BCB16F0-8990-4CA9-84A7-1077A80D0D5F}" type="presParOf" srcId="{B1FD1945-FE2C-4492-B674-146F0C131121}" destId="{961A92EE-0C6C-43BE-A93B-2F424874CE83}" srcOrd="6" destOrd="0" presId="urn:microsoft.com/office/officeart/2005/8/layout/l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0DCEF1-3B21-4732-BF5D-55EFE6547CD0}"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de-DE"/>
        </a:p>
      </dgm:t>
    </dgm:pt>
    <dgm:pt modelId="{74E1FDA3-F192-4497-A9B4-7A9143C34A90}">
      <dgm:prSet phldrT="[Text]"/>
      <dgm:spPr/>
      <dgm:t>
        <a:bodyPr vert="vert270"/>
        <a:lstStyle/>
        <a:p>
          <a:r>
            <a:rPr lang="en-US" noProof="0" dirty="0" smtClean="0"/>
            <a:t>Synchronous to caller</a:t>
          </a:r>
          <a:endParaRPr lang="en-US" noProof="0" dirty="0"/>
        </a:p>
      </dgm:t>
    </dgm:pt>
    <dgm:pt modelId="{6F38F7DB-1CC1-4D0D-912C-5ABE84AC63A2}" type="parTrans" cxnId="{F3FB319D-4AB2-4456-852E-EF79E0C66ED5}">
      <dgm:prSet/>
      <dgm:spPr/>
      <dgm:t>
        <a:bodyPr/>
        <a:lstStyle/>
        <a:p>
          <a:endParaRPr lang="en-US" noProof="0"/>
        </a:p>
      </dgm:t>
    </dgm:pt>
    <dgm:pt modelId="{BCAEB079-863A-4853-92E0-2AEB80D700A4}" type="sibTrans" cxnId="{F3FB319D-4AB2-4456-852E-EF79E0C66ED5}">
      <dgm:prSet/>
      <dgm:spPr/>
      <dgm:t>
        <a:bodyPr/>
        <a:lstStyle/>
        <a:p>
          <a:endParaRPr lang="en-US" noProof="0"/>
        </a:p>
      </dgm:t>
    </dgm:pt>
    <dgm:pt modelId="{5ECECA6E-C11E-4C9F-8F81-2254605EAFEB}">
      <dgm:prSet phldrT="[Text]"/>
      <dgm:spPr/>
      <dgm:t>
        <a:bodyPr vert="vert270"/>
        <a:lstStyle/>
        <a:p>
          <a:r>
            <a:rPr lang="en-US" noProof="0" dirty="0" smtClean="0"/>
            <a:t>Asynchronous to caller</a:t>
          </a:r>
          <a:endParaRPr lang="en-US" noProof="0" dirty="0"/>
        </a:p>
      </dgm:t>
    </dgm:pt>
    <dgm:pt modelId="{7782DCE1-DE80-442E-B5C3-1CBBB2651E50}" type="parTrans" cxnId="{5221991A-ED9D-467E-A748-5FB8F4E446D3}">
      <dgm:prSet/>
      <dgm:spPr/>
      <dgm:t>
        <a:bodyPr/>
        <a:lstStyle/>
        <a:p>
          <a:endParaRPr lang="en-US" noProof="0"/>
        </a:p>
      </dgm:t>
    </dgm:pt>
    <dgm:pt modelId="{7FCC992D-85F4-4EAF-A43D-07F3840E76A9}" type="sibTrans" cxnId="{5221991A-ED9D-467E-A748-5FB8F4E446D3}">
      <dgm:prSet/>
      <dgm:spPr/>
      <dgm:t>
        <a:bodyPr/>
        <a:lstStyle/>
        <a:p>
          <a:endParaRPr lang="en-US" noProof="0"/>
        </a:p>
      </dgm:t>
    </dgm:pt>
    <dgm:pt modelId="{49EBF06D-B90C-4E40-9010-F9B2196397A7}" type="pres">
      <dgm:prSet presAssocID="{CF0DCEF1-3B21-4732-BF5D-55EFE6547CD0}" presName="compositeShape" presStyleCnt="0">
        <dgm:presLayoutVars>
          <dgm:chMax val="2"/>
          <dgm:dir/>
          <dgm:resizeHandles val="exact"/>
        </dgm:presLayoutVars>
      </dgm:prSet>
      <dgm:spPr/>
      <dgm:t>
        <a:bodyPr/>
        <a:lstStyle/>
        <a:p>
          <a:endParaRPr lang="de-DE"/>
        </a:p>
      </dgm:t>
    </dgm:pt>
    <dgm:pt modelId="{31A0834A-AB53-4B7E-978D-6A39950550C8}" type="pres">
      <dgm:prSet presAssocID="{74E1FDA3-F192-4497-A9B4-7A9143C34A90}" presName="upArrow" presStyleLbl="node1" presStyleIdx="0" presStyleCnt="2"/>
      <dgm:spPr/>
    </dgm:pt>
    <dgm:pt modelId="{E62DD0C3-0341-4C05-ADC5-7339A4486816}" type="pres">
      <dgm:prSet presAssocID="{74E1FDA3-F192-4497-A9B4-7A9143C34A90}" presName="upArrowText" presStyleLbl="revTx" presStyleIdx="0" presStyleCnt="2" custScaleX="36347" custLinFactNeighborX="-44124">
        <dgm:presLayoutVars>
          <dgm:chMax val="0"/>
          <dgm:bulletEnabled val="1"/>
        </dgm:presLayoutVars>
      </dgm:prSet>
      <dgm:spPr/>
      <dgm:t>
        <a:bodyPr/>
        <a:lstStyle/>
        <a:p>
          <a:endParaRPr lang="de-DE"/>
        </a:p>
      </dgm:t>
    </dgm:pt>
    <dgm:pt modelId="{566F3F7D-78DD-428B-A113-6C80493A97B7}" type="pres">
      <dgm:prSet presAssocID="{5ECECA6E-C11E-4C9F-8F81-2254605EAFEB}" presName="downArrow" presStyleLbl="node1" presStyleIdx="1" presStyleCnt="2" custLinFactNeighborX="-30167" custLinFactNeighborY="-1548"/>
      <dgm:spPr/>
    </dgm:pt>
    <dgm:pt modelId="{C2ABE176-AAA0-435E-9762-91CA23154158}" type="pres">
      <dgm:prSet presAssocID="{5ECECA6E-C11E-4C9F-8F81-2254605EAFEB}" presName="downArrowText" presStyleLbl="revTx" presStyleIdx="1" presStyleCnt="2" custScaleX="38888" custLinFactNeighborX="-60532" custLinFactNeighborY="-1548">
        <dgm:presLayoutVars>
          <dgm:chMax val="0"/>
          <dgm:bulletEnabled val="1"/>
        </dgm:presLayoutVars>
      </dgm:prSet>
      <dgm:spPr/>
      <dgm:t>
        <a:bodyPr/>
        <a:lstStyle/>
        <a:p>
          <a:endParaRPr lang="de-DE"/>
        </a:p>
      </dgm:t>
    </dgm:pt>
  </dgm:ptLst>
  <dgm:cxnLst>
    <dgm:cxn modelId="{2050E996-F118-4C8E-B46F-C4BD5E720DDC}" type="presOf" srcId="{5ECECA6E-C11E-4C9F-8F81-2254605EAFEB}" destId="{C2ABE176-AAA0-435E-9762-91CA23154158}" srcOrd="0" destOrd="0" presId="urn:microsoft.com/office/officeart/2005/8/layout/arrow4"/>
    <dgm:cxn modelId="{5221991A-ED9D-467E-A748-5FB8F4E446D3}" srcId="{CF0DCEF1-3B21-4732-BF5D-55EFE6547CD0}" destId="{5ECECA6E-C11E-4C9F-8F81-2254605EAFEB}" srcOrd="1" destOrd="0" parTransId="{7782DCE1-DE80-442E-B5C3-1CBBB2651E50}" sibTransId="{7FCC992D-85F4-4EAF-A43D-07F3840E76A9}"/>
    <dgm:cxn modelId="{CFA3D161-A74B-4BFB-BFA0-9E36458FDFFC}" type="presOf" srcId="{74E1FDA3-F192-4497-A9B4-7A9143C34A90}" destId="{E62DD0C3-0341-4C05-ADC5-7339A4486816}" srcOrd="0" destOrd="0" presId="urn:microsoft.com/office/officeart/2005/8/layout/arrow4"/>
    <dgm:cxn modelId="{036E24B9-ABA6-40E2-A65E-CEEF35FAC67B}" type="presOf" srcId="{CF0DCEF1-3B21-4732-BF5D-55EFE6547CD0}" destId="{49EBF06D-B90C-4E40-9010-F9B2196397A7}" srcOrd="0" destOrd="0" presId="urn:microsoft.com/office/officeart/2005/8/layout/arrow4"/>
    <dgm:cxn modelId="{F3FB319D-4AB2-4456-852E-EF79E0C66ED5}" srcId="{CF0DCEF1-3B21-4732-BF5D-55EFE6547CD0}" destId="{74E1FDA3-F192-4497-A9B4-7A9143C34A90}" srcOrd="0" destOrd="0" parTransId="{6F38F7DB-1CC1-4D0D-912C-5ABE84AC63A2}" sibTransId="{BCAEB079-863A-4853-92E0-2AEB80D700A4}"/>
    <dgm:cxn modelId="{660E5A37-6F2E-49D7-9527-BA52C1FD3291}" type="presParOf" srcId="{49EBF06D-B90C-4E40-9010-F9B2196397A7}" destId="{31A0834A-AB53-4B7E-978D-6A39950550C8}" srcOrd="0" destOrd="0" presId="urn:microsoft.com/office/officeart/2005/8/layout/arrow4"/>
    <dgm:cxn modelId="{93A0A6A2-D3ED-4F4F-A5FE-1DC67B78AE73}" type="presParOf" srcId="{49EBF06D-B90C-4E40-9010-F9B2196397A7}" destId="{E62DD0C3-0341-4C05-ADC5-7339A4486816}" srcOrd="1" destOrd="0" presId="urn:microsoft.com/office/officeart/2005/8/layout/arrow4"/>
    <dgm:cxn modelId="{4AD92E5A-7C6D-4160-8A88-C26A421CC740}" type="presParOf" srcId="{49EBF06D-B90C-4E40-9010-F9B2196397A7}" destId="{566F3F7D-78DD-428B-A113-6C80493A97B7}" srcOrd="2" destOrd="0" presId="urn:microsoft.com/office/officeart/2005/8/layout/arrow4"/>
    <dgm:cxn modelId="{F82EA8D8-3694-42C5-AEFF-F2574B005E11}" type="presParOf" srcId="{49EBF06D-B90C-4E40-9010-F9B2196397A7}" destId="{C2ABE176-AAA0-435E-9762-91CA23154158}" srcOrd="3" destOrd="0" presId="urn:microsoft.com/office/officeart/2005/8/layout/arrow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4BDC85-D921-43DF-9C9C-A8475260C7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2BD67164-5128-470E-B65D-AC9DFE7347F6}">
      <dgm:prSet phldrT="[Text]"/>
      <dgm:spPr/>
      <dgm:t>
        <a:bodyPr/>
        <a:lstStyle/>
        <a:p>
          <a:r>
            <a:rPr lang="en-US" noProof="0" dirty="0" err="1" smtClean="0"/>
            <a:t>DemFreezeFrameClass</a:t>
          </a:r>
          <a:endParaRPr lang="en-US" noProof="0" dirty="0"/>
        </a:p>
      </dgm:t>
    </dgm:pt>
    <dgm:pt modelId="{A5C15289-0BE9-4ED7-B16E-C02D3C60C945}" type="parTrans" cxnId="{55871708-EC21-4C9B-8B86-9F29203206B2}">
      <dgm:prSet/>
      <dgm:spPr/>
      <dgm:t>
        <a:bodyPr/>
        <a:lstStyle/>
        <a:p>
          <a:endParaRPr lang="en-US" noProof="0"/>
        </a:p>
      </dgm:t>
    </dgm:pt>
    <dgm:pt modelId="{26C0D143-73BB-4A06-969A-9C5FA8717B8F}" type="sibTrans" cxnId="{55871708-EC21-4C9B-8B86-9F29203206B2}">
      <dgm:prSet/>
      <dgm:spPr/>
      <dgm:t>
        <a:bodyPr/>
        <a:lstStyle/>
        <a:p>
          <a:endParaRPr lang="en-US" noProof="0"/>
        </a:p>
      </dgm:t>
    </dgm:pt>
    <dgm:pt modelId="{389DCA14-3682-42CF-A815-7C989D39CE5F}">
      <dgm:prSet phldrT="[Text]"/>
      <dgm:spPr/>
      <dgm:t>
        <a:bodyPr/>
        <a:lstStyle/>
        <a:p>
          <a:r>
            <a:rPr lang="en-US" noProof="0" dirty="0" smtClean="0"/>
            <a:t>ref(s) to </a:t>
          </a:r>
          <a:r>
            <a:rPr lang="en-US" noProof="0" dirty="0" err="1" smtClean="0"/>
            <a:t>DemDidClass</a:t>
          </a:r>
          <a:endParaRPr lang="en-US" noProof="0" dirty="0"/>
        </a:p>
      </dgm:t>
    </dgm:pt>
    <dgm:pt modelId="{58BC0A32-07E6-432E-82BA-2E6FBA9DE1E3}" type="parTrans" cxnId="{387F3D1B-FCB3-43A2-8319-6245D2929081}">
      <dgm:prSet/>
      <dgm:spPr/>
      <dgm:t>
        <a:bodyPr/>
        <a:lstStyle/>
        <a:p>
          <a:endParaRPr lang="en-US" noProof="0"/>
        </a:p>
      </dgm:t>
    </dgm:pt>
    <dgm:pt modelId="{5ED7AAA1-DDC8-469E-B00A-2482EC829BF8}" type="sibTrans" cxnId="{387F3D1B-FCB3-43A2-8319-6245D2929081}">
      <dgm:prSet/>
      <dgm:spPr/>
      <dgm:t>
        <a:bodyPr/>
        <a:lstStyle/>
        <a:p>
          <a:endParaRPr lang="en-US" noProof="0"/>
        </a:p>
      </dgm:t>
    </dgm:pt>
    <dgm:pt modelId="{5B33021F-6D1E-4C71-A788-20A037AB3E5A}">
      <dgm:prSet phldrT="[Text]"/>
      <dgm:spPr/>
      <dgm:t>
        <a:bodyPr/>
        <a:lstStyle/>
        <a:p>
          <a:r>
            <a:rPr lang="en-US" noProof="0" smtClean="0"/>
            <a:t>DemDidClass</a:t>
          </a:r>
          <a:endParaRPr lang="en-US" noProof="0"/>
        </a:p>
      </dgm:t>
    </dgm:pt>
    <dgm:pt modelId="{75AB1452-9817-456C-9532-71036C83D04D}" type="parTrans" cxnId="{A15AB746-CA7A-4D99-8320-5888F14617EE}">
      <dgm:prSet/>
      <dgm:spPr/>
      <dgm:t>
        <a:bodyPr/>
        <a:lstStyle/>
        <a:p>
          <a:endParaRPr lang="en-US" noProof="0"/>
        </a:p>
      </dgm:t>
    </dgm:pt>
    <dgm:pt modelId="{223AF0C6-FC89-4D9C-96F5-9BD5D84170A7}" type="sibTrans" cxnId="{A15AB746-CA7A-4D99-8320-5888F14617EE}">
      <dgm:prSet/>
      <dgm:spPr/>
      <dgm:t>
        <a:bodyPr/>
        <a:lstStyle/>
        <a:p>
          <a:endParaRPr lang="en-US" noProof="0"/>
        </a:p>
      </dgm:t>
    </dgm:pt>
    <dgm:pt modelId="{87171044-BB08-4FBE-BD5D-0766F709A5B0}">
      <dgm:prSet phldrT="[Text]"/>
      <dgm:spPr/>
      <dgm:t>
        <a:bodyPr/>
        <a:lstStyle/>
        <a:p>
          <a:r>
            <a:rPr lang="en-US" noProof="0" smtClean="0"/>
            <a:t>DidIdentifier</a:t>
          </a:r>
          <a:endParaRPr lang="en-US" noProof="0"/>
        </a:p>
      </dgm:t>
    </dgm:pt>
    <dgm:pt modelId="{CE8AB324-9D79-4601-87C3-C66657D4A2B6}" type="parTrans" cxnId="{7774EB56-72A8-4C29-91C5-09C63F0F951E}">
      <dgm:prSet/>
      <dgm:spPr/>
      <dgm:t>
        <a:bodyPr/>
        <a:lstStyle/>
        <a:p>
          <a:endParaRPr lang="en-US" noProof="0"/>
        </a:p>
      </dgm:t>
    </dgm:pt>
    <dgm:pt modelId="{AAF31FAB-2236-46D9-90FC-F13FBD42849C}" type="sibTrans" cxnId="{7774EB56-72A8-4C29-91C5-09C63F0F951E}">
      <dgm:prSet/>
      <dgm:spPr/>
      <dgm:t>
        <a:bodyPr/>
        <a:lstStyle/>
        <a:p>
          <a:endParaRPr lang="en-US" noProof="0"/>
        </a:p>
      </dgm:t>
    </dgm:pt>
    <dgm:pt modelId="{15F7EF7E-91FE-434F-9F2E-DE10F2D1000D}">
      <dgm:prSet phldrT="[Text]"/>
      <dgm:spPr/>
      <dgm:t>
        <a:bodyPr/>
        <a:lstStyle/>
        <a:p>
          <a:r>
            <a:rPr lang="en-US" noProof="0" smtClean="0"/>
            <a:t>DemDataElementClass</a:t>
          </a:r>
          <a:endParaRPr lang="en-US" noProof="0"/>
        </a:p>
      </dgm:t>
    </dgm:pt>
    <dgm:pt modelId="{4C1857DA-BDC6-46F7-92DB-76FFBAF06219}" type="parTrans" cxnId="{2815F5AA-9837-4EB3-8CDC-DCC4914D9A3B}">
      <dgm:prSet/>
      <dgm:spPr/>
      <dgm:t>
        <a:bodyPr/>
        <a:lstStyle/>
        <a:p>
          <a:endParaRPr lang="en-US" noProof="0"/>
        </a:p>
      </dgm:t>
    </dgm:pt>
    <dgm:pt modelId="{D8930FEF-9FF2-481A-9C05-008B5FBC11DB}" type="sibTrans" cxnId="{2815F5AA-9837-4EB3-8CDC-DCC4914D9A3B}">
      <dgm:prSet/>
      <dgm:spPr/>
      <dgm:t>
        <a:bodyPr/>
        <a:lstStyle/>
        <a:p>
          <a:endParaRPr lang="en-US" noProof="0"/>
        </a:p>
      </dgm:t>
    </dgm:pt>
    <dgm:pt modelId="{8ACF7D9D-5F1E-4927-82B7-801DAE04BBF7}">
      <dgm:prSet phldrT="[Text]"/>
      <dgm:spPr/>
      <dgm:t>
        <a:bodyPr/>
        <a:lstStyle/>
        <a:p>
          <a:r>
            <a:rPr lang="en-US" noProof="0" dirty="0" smtClean="0"/>
            <a:t>ref(s) to </a:t>
          </a:r>
          <a:r>
            <a:rPr lang="en-US" noProof="0" dirty="0" err="1" smtClean="0"/>
            <a:t>DemDataElementClass</a:t>
          </a:r>
          <a:endParaRPr lang="en-US" noProof="0" dirty="0"/>
        </a:p>
      </dgm:t>
    </dgm:pt>
    <dgm:pt modelId="{E6D015B7-D2A9-49AE-BA77-28B2B8271AF7}" type="parTrans" cxnId="{3AED768D-C3C7-4FC6-BEEA-2938F3A2BEB9}">
      <dgm:prSet/>
      <dgm:spPr/>
      <dgm:t>
        <a:bodyPr/>
        <a:lstStyle/>
        <a:p>
          <a:endParaRPr lang="en-US" noProof="0"/>
        </a:p>
      </dgm:t>
    </dgm:pt>
    <dgm:pt modelId="{5CE0DCFD-FEAD-468F-854D-29F4F89AD446}" type="sibTrans" cxnId="{3AED768D-C3C7-4FC6-BEEA-2938F3A2BEB9}">
      <dgm:prSet/>
      <dgm:spPr/>
      <dgm:t>
        <a:bodyPr/>
        <a:lstStyle/>
        <a:p>
          <a:endParaRPr lang="en-US" noProof="0"/>
        </a:p>
      </dgm:t>
    </dgm:pt>
    <dgm:pt modelId="{0F202201-54C3-4036-B292-172258C12368}">
      <dgm:prSet phldrT="[Text]"/>
      <dgm:spPr/>
      <dgm:t>
        <a:bodyPr/>
        <a:lstStyle/>
        <a:p>
          <a:r>
            <a:rPr lang="en-US" noProof="0" dirty="0" err="1" smtClean="0"/>
            <a:t>DemExternalCSDataElementClass</a:t>
          </a:r>
          <a:endParaRPr lang="en-US" noProof="0" dirty="0"/>
        </a:p>
      </dgm:t>
    </dgm:pt>
    <dgm:pt modelId="{6309D272-2020-4B68-8249-93039232C41A}" type="parTrans" cxnId="{181D87B7-1BE4-4C7C-848B-9E76A0D74259}">
      <dgm:prSet/>
      <dgm:spPr/>
      <dgm:t>
        <a:bodyPr/>
        <a:lstStyle/>
        <a:p>
          <a:endParaRPr lang="en-US" noProof="0"/>
        </a:p>
      </dgm:t>
    </dgm:pt>
    <dgm:pt modelId="{6F1D0E72-0ABB-4EA3-8846-9BE0980B2751}" type="sibTrans" cxnId="{181D87B7-1BE4-4C7C-848B-9E76A0D74259}">
      <dgm:prSet/>
      <dgm:spPr/>
      <dgm:t>
        <a:bodyPr/>
        <a:lstStyle/>
        <a:p>
          <a:endParaRPr lang="en-US" noProof="0"/>
        </a:p>
      </dgm:t>
    </dgm:pt>
    <dgm:pt modelId="{82741BA8-2D23-4441-B211-65B1E0556C80}">
      <dgm:prSet phldrT="[Text]"/>
      <dgm:spPr/>
      <dgm:t>
        <a:bodyPr/>
        <a:lstStyle/>
        <a:p>
          <a:r>
            <a:rPr lang="en-US" noProof="0" dirty="0" smtClean="0"/>
            <a:t> has </a:t>
          </a:r>
          <a:r>
            <a:rPr lang="en-US" noProof="0" dirty="0" err="1" smtClean="0"/>
            <a:t>DemExternalCSDataElementClass</a:t>
          </a:r>
          <a:r>
            <a:rPr lang="en-US" noProof="0" dirty="0" smtClean="0"/>
            <a:t> or </a:t>
          </a:r>
          <a:r>
            <a:rPr lang="en-US" noProof="0" dirty="0" err="1" smtClean="0"/>
            <a:t>DemInternalDataElementClass</a:t>
          </a:r>
          <a:r>
            <a:rPr lang="en-US" noProof="0" dirty="0" smtClean="0"/>
            <a:t> or </a:t>
          </a:r>
          <a:r>
            <a:rPr lang="en-US" noProof="0" dirty="0" err="1" smtClean="0"/>
            <a:t>DemExternalSRDataElement</a:t>
          </a:r>
          <a:endParaRPr lang="en-US" noProof="0" dirty="0"/>
        </a:p>
      </dgm:t>
    </dgm:pt>
    <dgm:pt modelId="{647E26CD-B9E7-4F1D-A1FF-B6CC5DFF4E38}" type="parTrans" cxnId="{BC7E84A2-2331-46F4-9B85-E61CC28E65BF}">
      <dgm:prSet/>
      <dgm:spPr/>
      <dgm:t>
        <a:bodyPr/>
        <a:lstStyle/>
        <a:p>
          <a:endParaRPr lang="en-US" noProof="0"/>
        </a:p>
      </dgm:t>
    </dgm:pt>
    <dgm:pt modelId="{78EECEE2-C854-49E1-8512-CD84EEDEED00}" type="sibTrans" cxnId="{BC7E84A2-2331-46F4-9B85-E61CC28E65BF}">
      <dgm:prSet/>
      <dgm:spPr/>
      <dgm:t>
        <a:bodyPr/>
        <a:lstStyle/>
        <a:p>
          <a:endParaRPr lang="en-US" noProof="0"/>
        </a:p>
      </dgm:t>
    </dgm:pt>
    <dgm:pt modelId="{188413CE-80CE-44E4-9591-20D51122F650}">
      <dgm:prSet phldrT="[Text]"/>
      <dgm:spPr/>
      <dgm:t>
        <a:bodyPr/>
        <a:lstStyle/>
        <a:p>
          <a:r>
            <a:rPr lang="en-US" noProof="0" dirty="0" smtClean="0"/>
            <a:t>size</a:t>
          </a:r>
          <a:endParaRPr lang="en-US" noProof="0" dirty="0"/>
        </a:p>
      </dgm:t>
    </dgm:pt>
    <dgm:pt modelId="{7BF3B670-DC43-4DF6-9429-4628B3192977}" type="parTrans" cxnId="{B7D29F83-1A91-4B62-B640-EEFDF61B9C58}">
      <dgm:prSet/>
      <dgm:spPr/>
      <dgm:t>
        <a:bodyPr/>
        <a:lstStyle/>
        <a:p>
          <a:endParaRPr lang="en-US" noProof="0"/>
        </a:p>
      </dgm:t>
    </dgm:pt>
    <dgm:pt modelId="{C6D4796A-66C8-437E-8C66-DD32BF6C0C65}" type="sibTrans" cxnId="{B7D29F83-1A91-4B62-B640-EEFDF61B9C58}">
      <dgm:prSet/>
      <dgm:spPr/>
      <dgm:t>
        <a:bodyPr/>
        <a:lstStyle/>
        <a:p>
          <a:endParaRPr lang="en-US" noProof="0"/>
        </a:p>
      </dgm:t>
    </dgm:pt>
    <dgm:pt modelId="{BDEDCC21-595E-4D70-AB77-95BC0D0B2E1E}">
      <dgm:prSet phldrT="[Text]"/>
      <dgm:spPr/>
      <dgm:t>
        <a:bodyPr/>
        <a:lstStyle/>
        <a:p>
          <a:r>
            <a:rPr lang="en-US" noProof="0" smtClean="0"/>
            <a:t>DemInternalDataElementClass</a:t>
          </a:r>
          <a:endParaRPr lang="en-US" noProof="0"/>
        </a:p>
      </dgm:t>
    </dgm:pt>
    <dgm:pt modelId="{2EEB94DC-66AB-449B-ADC6-E2AF8118DD2F}" type="parTrans" cxnId="{265B68FC-3C48-4C40-A26D-FEC717C3FC36}">
      <dgm:prSet/>
      <dgm:spPr/>
      <dgm:t>
        <a:bodyPr/>
        <a:lstStyle/>
        <a:p>
          <a:endParaRPr lang="en-US" noProof="0"/>
        </a:p>
      </dgm:t>
    </dgm:pt>
    <dgm:pt modelId="{883E6665-42FE-4395-8676-6DDE1BE908FF}" type="sibTrans" cxnId="{265B68FC-3C48-4C40-A26D-FEC717C3FC36}">
      <dgm:prSet/>
      <dgm:spPr/>
      <dgm:t>
        <a:bodyPr/>
        <a:lstStyle/>
        <a:p>
          <a:endParaRPr lang="en-US" noProof="0"/>
        </a:p>
      </dgm:t>
    </dgm:pt>
    <dgm:pt modelId="{7EDFD6DC-4D2E-4380-94CB-E2E70A502FE4}">
      <dgm:prSet phldrT="[Text]"/>
      <dgm:spPr/>
      <dgm:t>
        <a:bodyPr/>
        <a:lstStyle/>
        <a:p>
          <a:r>
            <a:rPr lang="en-US" noProof="0" dirty="0" smtClean="0">
              <a:sym typeface="Wingdings" pitchFamily="2" charset="2"/>
            </a:rPr>
            <a:t> </a:t>
          </a:r>
          <a:r>
            <a:rPr lang="en-US" noProof="0" dirty="0" smtClean="0"/>
            <a:t>size</a:t>
          </a:r>
          <a:endParaRPr lang="en-US" noProof="0" dirty="0"/>
        </a:p>
      </dgm:t>
    </dgm:pt>
    <dgm:pt modelId="{F2E3E365-1E7D-4C42-B0A1-09BF875B7289}" type="parTrans" cxnId="{20D537BC-6C25-4127-96A5-F91373EC555A}">
      <dgm:prSet/>
      <dgm:spPr/>
      <dgm:t>
        <a:bodyPr/>
        <a:lstStyle/>
        <a:p>
          <a:endParaRPr lang="en-US" noProof="0"/>
        </a:p>
      </dgm:t>
    </dgm:pt>
    <dgm:pt modelId="{44BA2162-7571-43CE-B713-D6CBE4143CCA}" type="sibTrans" cxnId="{20D537BC-6C25-4127-96A5-F91373EC555A}">
      <dgm:prSet/>
      <dgm:spPr/>
      <dgm:t>
        <a:bodyPr/>
        <a:lstStyle/>
        <a:p>
          <a:endParaRPr lang="en-US" noProof="0"/>
        </a:p>
      </dgm:t>
    </dgm:pt>
    <dgm:pt modelId="{C6AB1560-E74C-42B6-BCE3-390CA2C2B10F}">
      <dgm:prSet phldrT="[Text]"/>
      <dgm:spPr/>
      <dgm:t>
        <a:bodyPr/>
        <a:lstStyle/>
        <a:p>
          <a:r>
            <a:rPr lang="en-US" noProof="0" smtClean="0"/>
            <a:t>ReadFunction or RTE-Port</a:t>
          </a:r>
          <a:endParaRPr lang="en-US" noProof="0"/>
        </a:p>
      </dgm:t>
    </dgm:pt>
    <dgm:pt modelId="{2309FA4D-BAA6-4691-8E8F-D6226D4F2791}" type="parTrans" cxnId="{7C7A9515-4B5E-4CA8-BF82-818708D0E75F}">
      <dgm:prSet/>
      <dgm:spPr/>
      <dgm:t>
        <a:bodyPr/>
        <a:lstStyle/>
        <a:p>
          <a:endParaRPr lang="en-US" noProof="0"/>
        </a:p>
      </dgm:t>
    </dgm:pt>
    <dgm:pt modelId="{96B611A5-C1D0-4FAC-BF32-8CAAB123516F}" type="sibTrans" cxnId="{7C7A9515-4B5E-4CA8-BF82-818708D0E75F}">
      <dgm:prSet/>
      <dgm:spPr/>
      <dgm:t>
        <a:bodyPr/>
        <a:lstStyle/>
        <a:p>
          <a:endParaRPr lang="en-US" noProof="0"/>
        </a:p>
      </dgm:t>
    </dgm:pt>
    <dgm:pt modelId="{87002A3F-BADA-4616-8989-22AFB754BF42}">
      <dgm:prSet phldrT="[Text]"/>
      <dgm:spPr/>
      <dgm:t>
        <a:bodyPr/>
        <a:lstStyle/>
        <a:p>
          <a:r>
            <a:rPr lang="en-US" noProof="0" dirty="0" err="1" smtClean="0"/>
            <a:t>AgingCounter</a:t>
          </a:r>
          <a:r>
            <a:rPr lang="en-US" noProof="0" dirty="0" smtClean="0"/>
            <a:t>, </a:t>
          </a:r>
          <a:r>
            <a:rPr lang="en-US" noProof="0" dirty="0" err="1" smtClean="0"/>
            <a:t>OccurrenceCounter</a:t>
          </a:r>
          <a:r>
            <a:rPr lang="en-US" noProof="0" dirty="0" smtClean="0"/>
            <a:t>, </a:t>
          </a:r>
          <a:r>
            <a:rPr lang="en-US" noProof="0" dirty="0" err="1" smtClean="0"/>
            <a:t>OverflowInd</a:t>
          </a:r>
          <a:r>
            <a:rPr lang="en-US" noProof="0" dirty="0" smtClean="0"/>
            <a:t>, Debug0, Debug1, FDC</a:t>
          </a:r>
          <a:endParaRPr lang="en-US" noProof="0" dirty="0"/>
        </a:p>
      </dgm:t>
    </dgm:pt>
    <dgm:pt modelId="{9022B3F4-1214-4222-B664-0E9BF73A8D7D}" type="parTrans" cxnId="{538EAE9E-4EF9-4CE1-971A-75B6A0F9B8D7}">
      <dgm:prSet/>
      <dgm:spPr/>
      <dgm:t>
        <a:bodyPr/>
        <a:lstStyle/>
        <a:p>
          <a:endParaRPr lang="en-US" noProof="0"/>
        </a:p>
      </dgm:t>
    </dgm:pt>
    <dgm:pt modelId="{7E9899ED-4A09-4ECF-BE12-5EEC3E203DBC}" type="sibTrans" cxnId="{538EAE9E-4EF9-4CE1-971A-75B6A0F9B8D7}">
      <dgm:prSet/>
      <dgm:spPr/>
      <dgm:t>
        <a:bodyPr/>
        <a:lstStyle/>
        <a:p>
          <a:endParaRPr lang="en-US" noProof="0"/>
        </a:p>
      </dgm:t>
    </dgm:pt>
    <dgm:pt modelId="{85FEDF48-B4A6-40EB-9C05-9DDAA290ED4F}">
      <dgm:prSet phldrT="[Text]"/>
      <dgm:spPr/>
      <dgm:t>
        <a:bodyPr/>
        <a:lstStyle/>
        <a:p>
          <a:r>
            <a:rPr lang="en-US" noProof="0" dirty="0" err="1" smtClean="0"/>
            <a:t>DemMaxNumberFreezeFrameRecords</a:t>
          </a:r>
          <a:r>
            <a:rPr lang="en-US" noProof="0" dirty="0" smtClean="0"/>
            <a:t> </a:t>
          </a:r>
          <a:endParaRPr lang="en-US" noProof="0" dirty="0"/>
        </a:p>
      </dgm:t>
    </dgm:pt>
    <dgm:pt modelId="{30D06B88-CC22-4FD0-81AC-17A51377C36F}" type="parTrans" cxnId="{ACECE69E-4553-4DA9-9516-DEAA381B30EC}">
      <dgm:prSet/>
      <dgm:spPr/>
      <dgm:t>
        <a:bodyPr/>
        <a:lstStyle/>
        <a:p>
          <a:endParaRPr lang="en-US" noProof="0"/>
        </a:p>
      </dgm:t>
    </dgm:pt>
    <dgm:pt modelId="{DB2C0334-625D-4985-9AD6-D4F397DB52D3}" type="sibTrans" cxnId="{ACECE69E-4553-4DA9-9516-DEAA381B30EC}">
      <dgm:prSet/>
      <dgm:spPr/>
      <dgm:t>
        <a:bodyPr/>
        <a:lstStyle/>
        <a:p>
          <a:endParaRPr lang="en-US" noProof="0"/>
        </a:p>
      </dgm:t>
    </dgm:pt>
    <dgm:pt modelId="{9D1E2058-4CB8-412F-A56B-C39022C94BC6}">
      <dgm:prSet phldrT="[Text]"/>
      <dgm:spPr/>
      <dgm:t>
        <a:bodyPr/>
        <a:lstStyle/>
        <a:p>
          <a:r>
            <a:rPr lang="en-US" noProof="0" dirty="0" err="1" smtClean="0"/>
            <a:t>DemDtcAttributes</a:t>
          </a:r>
          <a:endParaRPr lang="en-US" noProof="0" dirty="0"/>
        </a:p>
      </dgm:t>
    </dgm:pt>
    <dgm:pt modelId="{BD805054-A7D0-4553-B37F-CDF310FA2745}" type="sibTrans" cxnId="{58F07E64-F568-4D76-8B9F-963CA0D80E50}">
      <dgm:prSet/>
      <dgm:spPr/>
      <dgm:t>
        <a:bodyPr/>
        <a:lstStyle/>
        <a:p>
          <a:endParaRPr lang="en-US" noProof="0"/>
        </a:p>
      </dgm:t>
    </dgm:pt>
    <dgm:pt modelId="{D892991D-57F2-4869-A194-51A9DCFCE4A1}" type="parTrans" cxnId="{58F07E64-F568-4D76-8B9F-963CA0D80E50}">
      <dgm:prSet/>
      <dgm:spPr/>
      <dgm:t>
        <a:bodyPr/>
        <a:lstStyle/>
        <a:p>
          <a:endParaRPr lang="en-US" noProof="0"/>
        </a:p>
      </dgm:t>
    </dgm:pt>
    <dgm:pt modelId="{08864B8A-9D0A-4116-A8E0-48F44D5EED99}">
      <dgm:prSet phldrT="[Text]"/>
      <dgm:spPr/>
      <dgm:t>
        <a:bodyPr/>
        <a:lstStyle/>
        <a:p>
          <a:r>
            <a:rPr lang="en-US" noProof="0" dirty="0" smtClean="0"/>
            <a:t>Optional ref to </a:t>
          </a:r>
          <a:r>
            <a:rPr lang="en-US" noProof="0" dirty="0" err="1" smtClean="0"/>
            <a:t>DemFreezeFrameClass</a:t>
          </a:r>
          <a:endParaRPr lang="en-US" noProof="0" dirty="0"/>
        </a:p>
      </dgm:t>
    </dgm:pt>
    <dgm:pt modelId="{6DDF1E64-FC30-45EA-9893-54B564C735ED}" type="parTrans" cxnId="{27206A05-6A32-48B8-B082-3BBD84745842}">
      <dgm:prSet/>
      <dgm:spPr/>
      <dgm:t>
        <a:bodyPr/>
        <a:lstStyle/>
        <a:p>
          <a:endParaRPr lang="en-US" noProof="0"/>
        </a:p>
      </dgm:t>
    </dgm:pt>
    <dgm:pt modelId="{CA8A70B2-5347-41B3-8FAB-94352B20E691}" type="sibTrans" cxnId="{27206A05-6A32-48B8-B082-3BBD84745842}">
      <dgm:prSet/>
      <dgm:spPr/>
      <dgm:t>
        <a:bodyPr/>
        <a:lstStyle/>
        <a:p>
          <a:endParaRPr lang="en-US" noProof="0"/>
        </a:p>
      </dgm:t>
    </dgm:pt>
    <dgm:pt modelId="{8E94DA6A-9291-40D7-8E7C-034B98D4F91D}">
      <dgm:prSet phldrT="[Text]"/>
      <dgm:spPr/>
      <dgm:t>
        <a:bodyPr/>
        <a:lstStyle/>
        <a:p>
          <a:r>
            <a:rPr lang="en-US" noProof="0" dirty="0" err="1" smtClean="0"/>
            <a:t>DemExternalSRDataElementClass</a:t>
          </a:r>
          <a:endParaRPr lang="en-US" noProof="0" dirty="0"/>
        </a:p>
      </dgm:t>
    </dgm:pt>
    <dgm:pt modelId="{8C8434F8-616C-43A0-BE8C-E2A50F13AE2D}" type="parTrans" cxnId="{1799B5B5-6BE6-4003-9D3D-CC27F9D12735}">
      <dgm:prSet/>
      <dgm:spPr/>
      <dgm:t>
        <a:bodyPr/>
        <a:lstStyle/>
        <a:p>
          <a:endParaRPr lang="de-DE"/>
        </a:p>
      </dgm:t>
    </dgm:pt>
    <dgm:pt modelId="{8492B28A-7B2A-49C7-877B-5839060AC108}" type="sibTrans" cxnId="{1799B5B5-6BE6-4003-9D3D-CC27F9D12735}">
      <dgm:prSet/>
      <dgm:spPr/>
      <dgm:t>
        <a:bodyPr/>
        <a:lstStyle/>
        <a:p>
          <a:endParaRPr lang="de-DE"/>
        </a:p>
      </dgm:t>
    </dgm:pt>
    <dgm:pt modelId="{1092E3EE-1EB4-4FC2-B3EE-E29114C3AD69}">
      <dgm:prSet phldrT="[Text]"/>
      <dgm:spPr/>
      <dgm:t>
        <a:bodyPr/>
        <a:lstStyle/>
        <a:p>
          <a:r>
            <a:rPr lang="en-US" noProof="0" dirty="0" err="1" smtClean="0"/>
            <a:t>DataElementType</a:t>
          </a:r>
          <a:r>
            <a:rPr lang="en-US" noProof="0" dirty="0" smtClean="0"/>
            <a:t> (Boolean, uint8, uint16, …)</a:t>
          </a:r>
          <a:endParaRPr lang="en-US" noProof="0" dirty="0"/>
        </a:p>
      </dgm:t>
    </dgm:pt>
    <dgm:pt modelId="{3548D9B8-E7B3-4768-9D12-1421E40FFA87}" type="parTrans" cxnId="{2792B152-7B15-4E97-97BB-6B9039285385}">
      <dgm:prSet/>
      <dgm:spPr/>
      <dgm:t>
        <a:bodyPr/>
        <a:lstStyle/>
        <a:p>
          <a:endParaRPr lang="de-DE"/>
        </a:p>
      </dgm:t>
    </dgm:pt>
    <dgm:pt modelId="{F91732C6-5F53-4A0B-ACA0-A5AE0F7E14FE}" type="sibTrans" cxnId="{2792B152-7B15-4E97-97BB-6B9039285385}">
      <dgm:prSet/>
      <dgm:spPr/>
      <dgm:t>
        <a:bodyPr/>
        <a:lstStyle/>
        <a:p>
          <a:endParaRPr lang="de-DE"/>
        </a:p>
      </dgm:t>
    </dgm:pt>
    <dgm:pt modelId="{20499681-FAE9-4286-AD40-43297F134ED5}">
      <dgm:prSet phldrT="[Text]"/>
      <dgm:spPr/>
      <dgm:t>
        <a:bodyPr/>
        <a:lstStyle/>
        <a:p>
          <a:r>
            <a:rPr lang="en-US" noProof="0" dirty="0" err="1" smtClean="0"/>
            <a:t>DemDataElementEndianess</a:t>
          </a:r>
          <a:r>
            <a:rPr lang="en-US" noProof="0" dirty="0" smtClean="0"/>
            <a:t> (Opaque, Big Endian, Little Endian)</a:t>
          </a:r>
          <a:endParaRPr lang="en-US" noProof="0" dirty="0"/>
        </a:p>
      </dgm:t>
    </dgm:pt>
    <dgm:pt modelId="{25109872-F643-4B45-B24D-1ABFD9CFC6D4}" type="parTrans" cxnId="{3347B59D-1814-420C-AC17-79B0B02F0894}">
      <dgm:prSet/>
      <dgm:spPr/>
      <dgm:t>
        <a:bodyPr/>
        <a:lstStyle/>
        <a:p>
          <a:endParaRPr lang="de-DE"/>
        </a:p>
      </dgm:t>
    </dgm:pt>
    <dgm:pt modelId="{81F201A5-F1CB-4DD2-97D3-1A7C619BAE26}" type="sibTrans" cxnId="{3347B59D-1814-420C-AC17-79B0B02F0894}">
      <dgm:prSet/>
      <dgm:spPr/>
      <dgm:t>
        <a:bodyPr/>
        <a:lstStyle/>
        <a:p>
          <a:endParaRPr lang="de-DE"/>
        </a:p>
      </dgm:t>
    </dgm:pt>
    <dgm:pt modelId="{BF0F7D7E-58E1-4085-A4C0-69CC789B04C8}" type="pres">
      <dgm:prSet presAssocID="{074BDC85-D921-43DF-9C9C-A8475260C74E}" presName="linear" presStyleCnt="0">
        <dgm:presLayoutVars>
          <dgm:dir/>
          <dgm:animLvl val="lvl"/>
          <dgm:resizeHandles val="exact"/>
        </dgm:presLayoutVars>
      </dgm:prSet>
      <dgm:spPr/>
      <dgm:t>
        <a:bodyPr/>
        <a:lstStyle/>
        <a:p>
          <a:endParaRPr lang="de-DE"/>
        </a:p>
      </dgm:t>
    </dgm:pt>
    <dgm:pt modelId="{7C4519A6-36E1-44DB-86B8-9F17FBD8CA76}" type="pres">
      <dgm:prSet presAssocID="{9D1E2058-4CB8-412F-A56B-C39022C94BC6}" presName="parentLin" presStyleCnt="0"/>
      <dgm:spPr/>
      <dgm:t>
        <a:bodyPr/>
        <a:lstStyle/>
        <a:p>
          <a:endParaRPr lang="de-DE"/>
        </a:p>
      </dgm:t>
    </dgm:pt>
    <dgm:pt modelId="{B7F38592-895B-47C4-8741-805C64CCE6DF}" type="pres">
      <dgm:prSet presAssocID="{9D1E2058-4CB8-412F-A56B-C39022C94BC6}" presName="parentLeftMargin" presStyleLbl="node1" presStyleIdx="0" presStyleCnt="7"/>
      <dgm:spPr/>
      <dgm:t>
        <a:bodyPr/>
        <a:lstStyle/>
        <a:p>
          <a:endParaRPr lang="de-DE"/>
        </a:p>
      </dgm:t>
    </dgm:pt>
    <dgm:pt modelId="{F808C37C-2206-4775-AAD4-E04369BFD79F}" type="pres">
      <dgm:prSet presAssocID="{9D1E2058-4CB8-412F-A56B-C39022C94BC6}" presName="parentText" presStyleLbl="node1" presStyleIdx="0" presStyleCnt="7">
        <dgm:presLayoutVars>
          <dgm:chMax val="0"/>
          <dgm:bulletEnabled val="1"/>
        </dgm:presLayoutVars>
      </dgm:prSet>
      <dgm:spPr/>
      <dgm:t>
        <a:bodyPr/>
        <a:lstStyle/>
        <a:p>
          <a:endParaRPr lang="de-DE"/>
        </a:p>
      </dgm:t>
    </dgm:pt>
    <dgm:pt modelId="{B542359A-1B32-4D29-9F64-99E1727B468C}" type="pres">
      <dgm:prSet presAssocID="{9D1E2058-4CB8-412F-A56B-C39022C94BC6}" presName="negativeSpace" presStyleCnt="0"/>
      <dgm:spPr/>
      <dgm:t>
        <a:bodyPr/>
        <a:lstStyle/>
        <a:p>
          <a:endParaRPr lang="de-DE"/>
        </a:p>
      </dgm:t>
    </dgm:pt>
    <dgm:pt modelId="{7CA433E6-BC0A-419D-A3D7-1FC113A1135B}" type="pres">
      <dgm:prSet presAssocID="{9D1E2058-4CB8-412F-A56B-C39022C94BC6}" presName="childText" presStyleLbl="conFgAcc1" presStyleIdx="0" presStyleCnt="7" custLinFactNeighborY="2511">
        <dgm:presLayoutVars>
          <dgm:bulletEnabled val="1"/>
        </dgm:presLayoutVars>
      </dgm:prSet>
      <dgm:spPr/>
      <dgm:t>
        <a:bodyPr/>
        <a:lstStyle/>
        <a:p>
          <a:endParaRPr lang="de-DE"/>
        </a:p>
      </dgm:t>
    </dgm:pt>
    <dgm:pt modelId="{E3D84663-E1F6-4556-8928-F91A13E46A9A}" type="pres">
      <dgm:prSet presAssocID="{BD805054-A7D0-4553-B37F-CDF310FA2745}" presName="spaceBetweenRectangles" presStyleCnt="0"/>
      <dgm:spPr/>
      <dgm:t>
        <a:bodyPr/>
        <a:lstStyle/>
        <a:p>
          <a:endParaRPr lang="de-DE"/>
        </a:p>
      </dgm:t>
    </dgm:pt>
    <dgm:pt modelId="{DD2C44B6-4233-4222-A6CE-31415F7210AA}" type="pres">
      <dgm:prSet presAssocID="{2BD67164-5128-470E-B65D-AC9DFE7347F6}" presName="parentLin" presStyleCnt="0"/>
      <dgm:spPr/>
      <dgm:t>
        <a:bodyPr/>
        <a:lstStyle/>
        <a:p>
          <a:endParaRPr lang="de-DE"/>
        </a:p>
      </dgm:t>
    </dgm:pt>
    <dgm:pt modelId="{5F209EED-7C46-4F63-9EA8-AADF452BFDFD}" type="pres">
      <dgm:prSet presAssocID="{2BD67164-5128-470E-B65D-AC9DFE7347F6}" presName="parentLeftMargin" presStyleLbl="node1" presStyleIdx="0" presStyleCnt="7"/>
      <dgm:spPr/>
      <dgm:t>
        <a:bodyPr/>
        <a:lstStyle/>
        <a:p>
          <a:endParaRPr lang="de-DE"/>
        </a:p>
      </dgm:t>
    </dgm:pt>
    <dgm:pt modelId="{FB951B94-F8FD-4153-BC4C-8C6816BD8816}" type="pres">
      <dgm:prSet presAssocID="{2BD67164-5128-470E-B65D-AC9DFE7347F6}" presName="parentText" presStyleLbl="node1" presStyleIdx="1" presStyleCnt="7">
        <dgm:presLayoutVars>
          <dgm:chMax val="0"/>
          <dgm:bulletEnabled val="1"/>
        </dgm:presLayoutVars>
      </dgm:prSet>
      <dgm:spPr/>
      <dgm:t>
        <a:bodyPr/>
        <a:lstStyle/>
        <a:p>
          <a:endParaRPr lang="de-DE"/>
        </a:p>
      </dgm:t>
    </dgm:pt>
    <dgm:pt modelId="{8E9B0B59-D03B-4F6B-BBE8-18409E9BF9E6}" type="pres">
      <dgm:prSet presAssocID="{2BD67164-5128-470E-B65D-AC9DFE7347F6}" presName="negativeSpace" presStyleCnt="0"/>
      <dgm:spPr/>
      <dgm:t>
        <a:bodyPr/>
        <a:lstStyle/>
        <a:p>
          <a:endParaRPr lang="de-DE"/>
        </a:p>
      </dgm:t>
    </dgm:pt>
    <dgm:pt modelId="{35735553-7F22-4563-8DA2-F4B35FF76301}" type="pres">
      <dgm:prSet presAssocID="{2BD67164-5128-470E-B65D-AC9DFE7347F6}" presName="childText" presStyleLbl="conFgAcc1" presStyleIdx="1" presStyleCnt="7">
        <dgm:presLayoutVars>
          <dgm:bulletEnabled val="1"/>
        </dgm:presLayoutVars>
      </dgm:prSet>
      <dgm:spPr/>
      <dgm:t>
        <a:bodyPr/>
        <a:lstStyle/>
        <a:p>
          <a:endParaRPr lang="de-DE"/>
        </a:p>
      </dgm:t>
    </dgm:pt>
    <dgm:pt modelId="{E06EDA34-E2D3-49A6-B442-7A7B5AC0F22A}" type="pres">
      <dgm:prSet presAssocID="{26C0D143-73BB-4A06-969A-9C5FA8717B8F}" presName="spaceBetweenRectangles" presStyleCnt="0"/>
      <dgm:spPr/>
      <dgm:t>
        <a:bodyPr/>
        <a:lstStyle/>
        <a:p>
          <a:endParaRPr lang="de-DE"/>
        </a:p>
      </dgm:t>
    </dgm:pt>
    <dgm:pt modelId="{503CB4A7-EA6C-4D72-BF3E-0FF9F888762C}" type="pres">
      <dgm:prSet presAssocID="{5B33021F-6D1E-4C71-A788-20A037AB3E5A}" presName="parentLin" presStyleCnt="0"/>
      <dgm:spPr/>
      <dgm:t>
        <a:bodyPr/>
        <a:lstStyle/>
        <a:p>
          <a:endParaRPr lang="de-DE"/>
        </a:p>
      </dgm:t>
    </dgm:pt>
    <dgm:pt modelId="{B41ECACC-C578-4DB6-8C59-1B980B29C767}" type="pres">
      <dgm:prSet presAssocID="{5B33021F-6D1E-4C71-A788-20A037AB3E5A}" presName="parentLeftMargin" presStyleLbl="node1" presStyleIdx="1" presStyleCnt="7"/>
      <dgm:spPr/>
      <dgm:t>
        <a:bodyPr/>
        <a:lstStyle/>
        <a:p>
          <a:endParaRPr lang="de-DE"/>
        </a:p>
      </dgm:t>
    </dgm:pt>
    <dgm:pt modelId="{1168B704-F4D7-4B5E-B722-8300F3C33214}" type="pres">
      <dgm:prSet presAssocID="{5B33021F-6D1E-4C71-A788-20A037AB3E5A}" presName="parentText" presStyleLbl="node1" presStyleIdx="2" presStyleCnt="7">
        <dgm:presLayoutVars>
          <dgm:chMax val="0"/>
          <dgm:bulletEnabled val="1"/>
        </dgm:presLayoutVars>
      </dgm:prSet>
      <dgm:spPr/>
      <dgm:t>
        <a:bodyPr/>
        <a:lstStyle/>
        <a:p>
          <a:endParaRPr lang="de-DE"/>
        </a:p>
      </dgm:t>
    </dgm:pt>
    <dgm:pt modelId="{7B2F02FF-E2B6-4D9F-8C42-A0668CD996EC}" type="pres">
      <dgm:prSet presAssocID="{5B33021F-6D1E-4C71-A788-20A037AB3E5A}" presName="negativeSpace" presStyleCnt="0"/>
      <dgm:spPr/>
      <dgm:t>
        <a:bodyPr/>
        <a:lstStyle/>
        <a:p>
          <a:endParaRPr lang="de-DE"/>
        </a:p>
      </dgm:t>
    </dgm:pt>
    <dgm:pt modelId="{6BDBA100-D193-42A7-9D72-D646D3D3978E}" type="pres">
      <dgm:prSet presAssocID="{5B33021F-6D1E-4C71-A788-20A037AB3E5A}" presName="childText" presStyleLbl="conFgAcc1" presStyleIdx="2" presStyleCnt="7">
        <dgm:presLayoutVars>
          <dgm:bulletEnabled val="1"/>
        </dgm:presLayoutVars>
      </dgm:prSet>
      <dgm:spPr/>
      <dgm:t>
        <a:bodyPr/>
        <a:lstStyle/>
        <a:p>
          <a:endParaRPr lang="de-DE"/>
        </a:p>
      </dgm:t>
    </dgm:pt>
    <dgm:pt modelId="{CB9044C1-8337-431F-871B-6F1387B03D04}" type="pres">
      <dgm:prSet presAssocID="{223AF0C6-FC89-4D9C-96F5-9BD5D84170A7}" presName="spaceBetweenRectangles" presStyleCnt="0"/>
      <dgm:spPr/>
      <dgm:t>
        <a:bodyPr/>
        <a:lstStyle/>
        <a:p>
          <a:endParaRPr lang="de-DE"/>
        </a:p>
      </dgm:t>
    </dgm:pt>
    <dgm:pt modelId="{BB97E061-7A53-4442-A2FC-E183AB5B4EC0}" type="pres">
      <dgm:prSet presAssocID="{15F7EF7E-91FE-434F-9F2E-DE10F2D1000D}" presName="parentLin" presStyleCnt="0"/>
      <dgm:spPr/>
      <dgm:t>
        <a:bodyPr/>
        <a:lstStyle/>
        <a:p>
          <a:endParaRPr lang="de-DE"/>
        </a:p>
      </dgm:t>
    </dgm:pt>
    <dgm:pt modelId="{5AE6EE28-845B-4894-A50E-F31AE77BA204}" type="pres">
      <dgm:prSet presAssocID="{15F7EF7E-91FE-434F-9F2E-DE10F2D1000D}" presName="parentLeftMargin" presStyleLbl="node1" presStyleIdx="2" presStyleCnt="7"/>
      <dgm:spPr/>
      <dgm:t>
        <a:bodyPr/>
        <a:lstStyle/>
        <a:p>
          <a:endParaRPr lang="de-DE"/>
        </a:p>
      </dgm:t>
    </dgm:pt>
    <dgm:pt modelId="{33E58528-8275-4120-83BA-D577ADA8EC18}" type="pres">
      <dgm:prSet presAssocID="{15F7EF7E-91FE-434F-9F2E-DE10F2D1000D}" presName="parentText" presStyleLbl="node1" presStyleIdx="3" presStyleCnt="7">
        <dgm:presLayoutVars>
          <dgm:chMax val="0"/>
          <dgm:bulletEnabled val="1"/>
        </dgm:presLayoutVars>
      </dgm:prSet>
      <dgm:spPr/>
      <dgm:t>
        <a:bodyPr/>
        <a:lstStyle/>
        <a:p>
          <a:endParaRPr lang="de-DE"/>
        </a:p>
      </dgm:t>
    </dgm:pt>
    <dgm:pt modelId="{9665643E-38DF-40EE-86A4-CB34725EFF75}" type="pres">
      <dgm:prSet presAssocID="{15F7EF7E-91FE-434F-9F2E-DE10F2D1000D}" presName="negativeSpace" presStyleCnt="0"/>
      <dgm:spPr/>
      <dgm:t>
        <a:bodyPr/>
        <a:lstStyle/>
        <a:p>
          <a:endParaRPr lang="de-DE"/>
        </a:p>
      </dgm:t>
    </dgm:pt>
    <dgm:pt modelId="{D471F3AA-21C9-4D7D-A0BE-89F790ABFAAD}" type="pres">
      <dgm:prSet presAssocID="{15F7EF7E-91FE-434F-9F2E-DE10F2D1000D}" presName="childText" presStyleLbl="conFgAcc1" presStyleIdx="3" presStyleCnt="7">
        <dgm:presLayoutVars>
          <dgm:bulletEnabled val="1"/>
        </dgm:presLayoutVars>
      </dgm:prSet>
      <dgm:spPr/>
      <dgm:t>
        <a:bodyPr/>
        <a:lstStyle/>
        <a:p>
          <a:endParaRPr lang="de-DE"/>
        </a:p>
      </dgm:t>
    </dgm:pt>
    <dgm:pt modelId="{28C01591-2FFA-454F-9938-55F32ADABCAB}" type="pres">
      <dgm:prSet presAssocID="{D8930FEF-9FF2-481A-9C05-008B5FBC11DB}" presName="spaceBetweenRectangles" presStyleCnt="0"/>
      <dgm:spPr/>
      <dgm:t>
        <a:bodyPr/>
        <a:lstStyle/>
        <a:p>
          <a:endParaRPr lang="de-DE"/>
        </a:p>
      </dgm:t>
    </dgm:pt>
    <dgm:pt modelId="{CF5CE33B-39A2-4EF4-B714-4781417D9530}" type="pres">
      <dgm:prSet presAssocID="{0F202201-54C3-4036-B292-172258C12368}" presName="parentLin" presStyleCnt="0"/>
      <dgm:spPr/>
      <dgm:t>
        <a:bodyPr/>
        <a:lstStyle/>
        <a:p>
          <a:endParaRPr lang="de-DE"/>
        </a:p>
      </dgm:t>
    </dgm:pt>
    <dgm:pt modelId="{AD5C5F47-1779-4126-A3A0-07B0A3F356F9}" type="pres">
      <dgm:prSet presAssocID="{0F202201-54C3-4036-B292-172258C12368}" presName="parentLeftMargin" presStyleLbl="node1" presStyleIdx="3" presStyleCnt="7"/>
      <dgm:spPr/>
      <dgm:t>
        <a:bodyPr/>
        <a:lstStyle/>
        <a:p>
          <a:endParaRPr lang="de-DE"/>
        </a:p>
      </dgm:t>
    </dgm:pt>
    <dgm:pt modelId="{159AA044-6970-486A-A60B-26ED1E7FFEB6}" type="pres">
      <dgm:prSet presAssocID="{0F202201-54C3-4036-B292-172258C12368}" presName="parentText" presStyleLbl="node1" presStyleIdx="4" presStyleCnt="7" custScaleX="59279">
        <dgm:presLayoutVars>
          <dgm:chMax val="0"/>
          <dgm:bulletEnabled val="1"/>
        </dgm:presLayoutVars>
      </dgm:prSet>
      <dgm:spPr/>
      <dgm:t>
        <a:bodyPr/>
        <a:lstStyle/>
        <a:p>
          <a:endParaRPr lang="de-DE"/>
        </a:p>
      </dgm:t>
    </dgm:pt>
    <dgm:pt modelId="{6E737A67-AF45-40EB-A4F6-7DD97DE7BB20}" type="pres">
      <dgm:prSet presAssocID="{0F202201-54C3-4036-B292-172258C12368}" presName="negativeSpace" presStyleCnt="0"/>
      <dgm:spPr/>
      <dgm:t>
        <a:bodyPr/>
        <a:lstStyle/>
        <a:p>
          <a:endParaRPr lang="de-DE"/>
        </a:p>
      </dgm:t>
    </dgm:pt>
    <dgm:pt modelId="{68E91DAE-5836-4C7E-9328-5C7790579A3D}" type="pres">
      <dgm:prSet presAssocID="{0F202201-54C3-4036-B292-172258C12368}" presName="childText" presStyleLbl="conFgAcc1" presStyleIdx="4" presStyleCnt="7" custLinFactNeighborX="3981" custLinFactNeighborY="-69428">
        <dgm:presLayoutVars>
          <dgm:bulletEnabled val="1"/>
        </dgm:presLayoutVars>
      </dgm:prSet>
      <dgm:spPr/>
      <dgm:t>
        <a:bodyPr/>
        <a:lstStyle/>
        <a:p>
          <a:endParaRPr lang="de-DE"/>
        </a:p>
      </dgm:t>
    </dgm:pt>
    <dgm:pt modelId="{2E04523B-42E4-4FA4-AE17-BBE97A77AFF2}" type="pres">
      <dgm:prSet presAssocID="{6F1D0E72-0ABB-4EA3-8846-9BE0980B2751}" presName="spaceBetweenRectangles" presStyleCnt="0"/>
      <dgm:spPr/>
      <dgm:t>
        <a:bodyPr/>
        <a:lstStyle/>
        <a:p>
          <a:endParaRPr lang="de-DE"/>
        </a:p>
      </dgm:t>
    </dgm:pt>
    <dgm:pt modelId="{55FA3ACE-819F-4999-80EB-E246CB7A88AD}" type="pres">
      <dgm:prSet presAssocID="{BDEDCC21-595E-4D70-AB77-95BC0D0B2E1E}" presName="parentLin" presStyleCnt="0"/>
      <dgm:spPr/>
      <dgm:t>
        <a:bodyPr/>
        <a:lstStyle/>
        <a:p>
          <a:endParaRPr lang="de-DE"/>
        </a:p>
      </dgm:t>
    </dgm:pt>
    <dgm:pt modelId="{84E94AE6-99BF-4823-90F7-949863BBB126}" type="pres">
      <dgm:prSet presAssocID="{BDEDCC21-595E-4D70-AB77-95BC0D0B2E1E}" presName="parentLeftMargin" presStyleLbl="node1" presStyleIdx="4" presStyleCnt="7"/>
      <dgm:spPr/>
      <dgm:t>
        <a:bodyPr/>
        <a:lstStyle/>
        <a:p>
          <a:endParaRPr lang="de-DE"/>
        </a:p>
      </dgm:t>
    </dgm:pt>
    <dgm:pt modelId="{3451A5A8-0920-4EB8-A178-6189D49C5A99}" type="pres">
      <dgm:prSet presAssocID="{BDEDCC21-595E-4D70-AB77-95BC0D0B2E1E}" presName="parentText" presStyleLbl="node1" presStyleIdx="5" presStyleCnt="7" custScaleX="59279">
        <dgm:presLayoutVars>
          <dgm:chMax val="0"/>
          <dgm:bulletEnabled val="1"/>
        </dgm:presLayoutVars>
      </dgm:prSet>
      <dgm:spPr/>
      <dgm:t>
        <a:bodyPr/>
        <a:lstStyle/>
        <a:p>
          <a:endParaRPr lang="de-DE"/>
        </a:p>
      </dgm:t>
    </dgm:pt>
    <dgm:pt modelId="{F6E9803E-0074-47D7-812D-74B21A05BD56}" type="pres">
      <dgm:prSet presAssocID="{BDEDCC21-595E-4D70-AB77-95BC0D0B2E1E}" presName="negativeSpace" presStyleCnt="0"/>
      <dgm:spPr/>
      <dgm:t>
        <a:bodyPr/>
        <a:lstStyle/>
        <a:p>
          <a:endParaRPr lang="de-DE"/>
        </a:p>
      </dgm:t>
    </dgm:pt>
    <dgm:pt modelId="{8BC6D394-81C3-4111-BDEE-0E11E8C974B0}" type="pres">
      <dgm:prSet presAssocID="{BDEDCC21-595E-4D70-AB77-95BC0D0B2E1E}" presName="childText" presStyleLbl="conFgAcc1" presStyleIdx="5" presStyleCnt="7">
        <dgm:presLayoutVars>
          <dgm:bulletEnabled val="1"/>
        </dgm:presLayoutVars>
      </dgm:prSet>
      <dgm:spPr/>
      <dgm:t>
        <a:bodyPr/>
        <a:lstStyle/>
        <a:p>
          <a:endParaRPr lang="de-DE"/>
        </a:p>
      </dgm:t>
    </dgm:pt>
    <dgm:pt modelId="{99EFC272-1E18-491C-8FFE-E6122CFC7078}" type="pres">
      <dgm:prSet presAssocID="{883E6665-42FE-4395-8676-6DDE1BE908FF}" presName="spaceBetweenRectangles" presStyleCnt="0"/>
      <dgm:spPr/>
    </dgm:pt>
    <dgm:pt modelId="{99D9EB66-A3BB-40AF-8489-743ED20EF81D}" type="pres">
      <dgm:prSet presAssocID="{8E94DA6A-9291-40D7-8E7C-034B98D4F91D}" presName="parentLin" presStyleCnt="0"/>
      <dgm:spPr/>
    </dgm:pt>
    <dgm:pt modelId="{108D643F-5297-463A-B5D6-D0856C4E3EC6}" type="pres">
      <dgm:prSet presAssocID="{8E94DA6A-9291-40D7-8E7C-034B98D4F91D}" presName="parentLeftMargin" presStyleLbl="node1" presStyleIdx="5" presStyleCnt="7"/>
      <dgm:spPr/>
      <dgm:t>
        <a:bodyPr/>
        <a:lstStyle/>
        <a:p>
          <a:endParaRPr lang="de-DE"/>
        </a:p>
      </dgm:t>
    </dgm:pt>
    <dgm:pt modelId="{41465775-9AB5-49CE-94FD-44EB194B3DDD}" type="pres">
      <dgm:prSet presAssocID="{8E94DA6A-9291-40D7-8E7C-034B98D4F91D}" presName="parentText" presStyleLbl="node1" presStyleIdx="6" presStyleCnt="7">
        <dgm:presLayoutVars>
          <dgm:chMax val="0"/>
          <dgm:bulletEnabled val="1"/>
        </dgm:presLayoutVars>
      </dgm:prSet>
      <dgm:spPr/>
      <dgm:t>
        <a:bodyPr/>
        <a:lstStyle/>
        <a:p>
          <a:endParaRPr lang="de-DE"/>
        </a:p>
      </dgm:t>
    </dgm:pt>
    <dgm:pt modelId="{DC524C5F-6EE8-4D6B-A950-957BB8A9087F}" type="pres">
      <dgm:prSet presAssocID="{8E94DA6A-9291-40D7-8E7C-034B98D4F91D}" presName="negativeSpace" presStyleCnt="0"/>
      <dgm:spPr/>
    </dgm:pt>
    <dgm:pt modelId="{FAB240DB-B9EC-465F-A86C-24C9BA09186C}" type="pres">
      <dgm:prSet presAssocID="{8E94DA6A-9291-40D7-8E7C-034B98D4F91D}" presName="childText" presStyleLbl="conFgAcc1" presStyleIdx="6" presStyleCnt="7">
        <dgm:presLayoutVars>
          <dgm:bulletEnabled val="1"/>
        </dgm:presLayoutVars>
      </dgm:prSet>
      <dgm:spPr/>
      <dgm:t>
        <a:bodyPr/>
        <a:lstStyle/>
        <a:p>
          <a:endParaRPr lang="de-DE"/>
        </a:p>
      </dgm:t>
    </dgm:pt>
  </dgm:ptLst>
  <dgm:cxnLst>
    <dgm:cxn modelId="{20D537BC-6C25-4127-96A5-F91373EC555A}" srcId="{BDEDCC21-595E-4D70-AB77-95BC0D0B2E1E}" destId="{7EDFD6DC-4D2E-4380-94CB-E2E70A502FE4}" srcOrd="0" destOrd="0" parTransId="{F2E3E365-1E7D-4C42-B0A1-09BF875B7289}" sibTransId="{44BA2162-7571-43CE-B713-D6CBE4143CCA}"/>
    <dgm:cxn modelId="{3CFC538B-BA08-4642-8509-DA479A38C10D}" type="presOf" srcId="{2BD67164-5128-470E-B65D-AC9DFE7347F6}" destId="{FB951B94-F8FD-4153-BC4C-8C6816BD8816}" srcOrd="1" destOrd="0" presId="urn:microsoft.com/office/officeart/2005/8/layout/list1"/>
    <dgm:cxn modelId="{265B68FC-3C48-4C40-A26D-FEC717C3FC36}" srcId="{074BDC85-D921-43DF-9C9C-A8475260C74E}" destId="{BDEDCC21-595E-4D70-AB77-95BC0D0B2E1E}" srcOrd="5" destOrd="0" parTransId="{2EEB94DC-66AB-449B-ADC6-E2AF8118DD2F}" sibTransId="{883E6665-42FE-4395-8676-6DDE1BE908FF}"/>
    <dgm:cxn modelId="{C647786D-C991-4193-8FF7-6C74EFE35E7B}" type="presOf" srcId="{15F7EF7E-91FE-434F-9F2E-DE10F2D1000D}" destId="{5AE6EE28-845B-4894-A50E-F31AE77BA204}" srcOrd="0" destOrd="0" presId="urn:microsoft.com/office/officeart/2005/8/layout/list1"/>
    <dgm:cxn modelId="{EB499AA8-7CC1-4844-8158-E58F23686DE2}" type="presOf" srcId="{82741BA8-2D23-4441-B211-65B1E0556C80}" destId="{D471F3AA-21C9-4D7D-A0BE-89F790ABFAAD}" srcOrd="0" destOrd="0" presId="urn:microsoft.com/office/officeart/2005/8/layout/list1"/>
    <dgm:cxn modelId="{3DB31EF6-94EE-4EF8-946A-13A7780B5257}" type="presOf" srcId="{7EDFD6DC-4D2E-4380-94CB-E2E70A502FE4}" destId="{8BC6D394-81C3-4111-BDEE-0E11E8C974B0}" srcOrd="0" destOrd="0" presId="urn:microsoft.com/office/officeart/2005/8/layout/list1"/>
    <dgm:cxn modelId="{1B3A73B8-64ED-492D-9B60-A947200A1751}" type="presOf" srcId="{188413CE-80CE-44E4-9591-20D51122F650}" destId="{68E91DAE-5836-4C7E-9328-5C7790579A3D}" srcOrd="0" destOrd="0" presId="urn:microsoft.com/office/officeart/2005/8/layout/list1"/>
    <dgm:cxn modelId="{F4A61637-06CE-4955-AB8A-0B8DAFD91CEE}" type="presOf" srcId="{389DCA14-3682-42CF-A815-7C989D39CE5F}" destId="{35735553-7F22-4563-8DA2-F4B35FF76301}" srcOrd="0" destOrd="0" presId="urn:microsoft.com/office/officeart/2005/8/layout/list1"/>
    <dgm:cxn modelId="{ACECE69E-4553-4DA9-9516-DEAA381B30EC}" srcId="{9D1E2058-4CB8-412F-A56B-C39022C94BC6}" destId="{85FEDF48-B4A6-40EB-9C05-9DDAA290ED4F}" srcOrd="0" destOrd="0" parTransId="{30D06B88-CC22-4FD0-81AC-17A51377C36F}" sibTransId="{DB2C0334-625D-4985-9AD6-D4F397DB52D3}"/>
    <dgm:cxn modelId="{DF882BA3-6434-4AD4-9755-01C4E3B2AC3F}" type="presOf" srcId="{85FEDF48-B4A6-40EB-9C05-9DDAA290ED4F}" destId="{7CA433E6-BC0A-419D-A3D7-1FC113A1135B}" srcOrd="0" destOrd="0" presId="urn:microsoft.com/office/officeart/2005/8/layout/list1"/>
    <dgm:cxn modelId="{58F07E64-F568-4D76-8B9F-963CA0D80E50}" srcId="{074BDC85-D921-43DF-9C9C-A8475260C74E}" destId="{9D1E2058-4CB8-412F-A56B-C39022C94BC6}" srcOrd="0" destOrd="0" parTransId="{D892991D-57F2-4869-A194-51A9DCFCE4A1}" sibTransId="{BD805054-A7D0-4553-B37F-CDF310FA2745}"/>
    <dgm:cxn modelId="{2792B152-7B15-4E97-97BB-6B9039285385}" srcId="{8E94DA6A-9291-40D7-8E7C-034B98D4F91D}" destId="{1092E3EE-1EB4-4FC2-B3EE-E29114C3AD69}" srcOrd="0" destOrd="0" parTransId="{3548D9B8-E7B3-4768-9D12-1421E40FFA87}" sibTransId="{F91732C6-5F53-4A0B-ACA0-A5AE0F7E14FE}"/>
    <dgm:cxn modelId="{27206A05-6A32-48B8-B082-3BBD84745842}" srcId="{9D1E2058-4CB8-412F-A56B-C39022C94BC6}" destId="{08864B8A-9D0A-4116-A8E0-48F44D5EED99}" srcOrd="1" destOrd="0" parTransId="{6DDF1E64-FC30-45EA-9893-54B564C735ED}" sibTransId="{CA8A70B2-5347-41B3-8FAB-94352B20E691}"/>
    <dgm:cxn modelId="{9032951F-FBD5-4330-97BF-C70040365FD0}" type="presOf" srcId="{2BD67164-5128-470E-B65D-AC9DFE7347F6}" destId="{5F209EED-7C46-4F63-9EA8-AADF452BFDFD}" srcOrd="0" destOrd="0" presId="urn:microsoft.com/office/officeart/2005/8/layout/list1"/>
    <dgm:cxn modelId="{7774EB56-72A8-4C29-91C5-09C63F0F951E}" srcId="{5B33021F-6D1E-4C71-A788-20A037AB3E5A}" destId="{87171044-BB08-4FBE-BD5D-0766F709A5B0}" srcOrd="0" destOrd="0" parTransId="{CE8AB324-9D79-4601-87C3-C66657D4A2B6}" sibTransId="{AAF31FAB-2236-46D9-90FC-F13FBD42849C}"/>
    <dgm:cxn modelId="{C37316B0-7E21-46C7-8607-86F4E415AA89}" type="presOf" srcId="{C6AB1560-E74C-42B6-BCE3-390CA2C2B10F}" destId="{68E91DAE-5836-4C7E-9328-5C7790579A3D}" srcOrd="0" destOrd="1" presId="urn:microsoft.com/office/officeart/2005/8/layout/list1"/>
    <dgm:cxn modelId="{EEB98D86-E30F-41AA-BA05-A013A7821F24}" type="presOf" srcId="{8E94DA6A-9291-40D7-8E7C-034B98D4F91D}" destId="{41465775-9AB5-49CE-94FD-44EB194B3DDD}" srcOrd="1" destOrd="0" presId="urn:microsoft.com/office/officeart/2005/8/layout/list1"/>
    <dgm:cxn modelId="{153AC07F-7DC2-4183-97F8-CA1C8D51C48C}" type="presOf" srcId="{87002A3F-BADA-4616-8989-22AFB754BF42}" destId="{8BC6D394-81C3-4111-BDEE-0E11E8C974B0}" srcOrd="0" destOrd="1" presId="urn:microsoft.com/office/officeart/2005/8/layout/list1"/>
    <dgm:cxn modelId="{1F4C7D47-8BD6-4BCC-9AE8-E168586208A3}" type="presOf" srcId="{8E94DA6A-9291-40D7-8E7C-034B98D4F91D}" destId="{108D643F-5297-463A-B5D6-D0856C4E3EC6}" srcOrd="0" destOrd="0" presId="urn:microsoft.com/office/officeart/2005/8/layout/list1"/>
    <dgm:cxn modelId="{2815F5AA-9837-4EB3-8CDC-DCC4914D9A3B}" srcId="{074BDC85-D921-43DF-9C9C-A8475260C74E}" destId="{15F7EF7E-91FE-434F-9F2E-DE10F2D1000D}" srcOrd="3" destOrd="0" parTransId="{4C1857DA-BDC6-46F7-92DB-76FFBAF06219}" sibTransId="{D8930FEF-9FF2-481A-9C05-008B5FBC11DB}"/>
    <dgm:cxn modelId="{A15AB746-CA7A-4D99-8320-5888F14617EE}" srcId="{074BDC85-D921-43DF-9C9C-A8475260C74E}" destId="{5B33021F-6D1E-4C71-A788-20A037AB3E5A}" srcOrd="2" destOrd="0" parTransId="{75AB1452-9817-456C-9532-71036C83D04D}" sibTransId="{223AF0C6-FC89-4D9C-96F5-9BD5D84170A7}"/>
    <dgm:cxn modelId="{37061F50-E4A0-42DB-B528-DDC278905110}" type="presOf" srcId="{08864B8A-9D0A-4116-A8E0-48F44D5EED99}" destId="{7CA433E6-BC0A-419D-A3D7-1FC113A1135B}" srcOrd="0" destOrd="1" presId="urn:microsoft.com/office/officeart/2005/8/layout/list1"/>
    <dgm:cxn modelId="{ECFEA6C5-2DAE-43F8-9094-F6DA83C3719A}" type="presOf" srcId="{074BDC85-D921-43DF-9C9C-A8475260C74E}" destId="{BF0F7D7E-58E1-4085-A4C0-69CC789B04C8}" srcOrd="0" destOrd="0" presId="urn:microsoft.com/office/officeart/2005/8/layout/list1"/>
    <dgm:cxn modelId="{896A040D-FA59-4D58-ADA4-35BF26CE7E6C}" type="presOf" srcId="{BDEDCC21-595E-4D70-AB77-95BC0D0B2E1E}" destId="{84E94AE6-99BF-4823-90F7-949863BBB126}" srcOrd="0" destOrd="0" presId="urn:microsoft.com/office/officeart/2005/8/layout/list1"/>
    <dgm:cxn modelId="{1799B5B5-6BE6-4003-9D3D-CC27F9D12735}" srcId="{074BDC85-D921-43DF-9C9C-A8475260C74E}" destId="{8E94DA6A-9291-40D7-8E7C-034B98D4F91D}" srcOrd="6" destOrd="0" parTransId="{8C8434F8-616C-43A0-BE8C-E2A50F13AE2D}" sibTransId="{8492B28A-7B2A-49C7-877B-5839060AC108}"/>
    <dgm:cxn modelId="{52948C68-97BA-44AC-8782-AFE74A811440}" type="presOf" srcId="{8ACF7D9D-5F1E-4927-82B7-801DAE04BBF7}" destId="{6BDBA100-D193-42A7-9D72-D646D3D3978E}" srcOrd="0" destOrd="1" presId="urn:microsoft.com/office/officeart/2005/8/layout/list1"/>
    <dgm:cxn modelId="{181D87B7-1BE4-4C7C-848B-9E76A0D74259}" srcId="{074BDC85-D921-43DF-9C9C-A8475260C74E}" destId="{0F202201-54C3-4036-B292-172258C12368}" srcOrd="4" destOrd="0" parTransId="{6309D272-2020-4B68-8249-93039232C41A}" sibTransId="{6F1D0E72-0ABB-4EA3-8846-9BE0980B2751}"/>
    <dgm:cxn modelId="{3AED768D-C3C7-4FC6-BEEA-2938F3A2BEB9}" srcId="{5B33021F-6D1E-4C71-A788-20A037AB3E5A}" destId="{8ACF7D9D-5F1E-4927-82B7-801DAE04BBF7}" srcOrd="1" destOrd="0" parTransId="{E6D015B7-D2A9-49AE-BA77-28B2B8271AF7}" sibTransId="{5CE0DCFD-FEAD-468F-854D-29F4F89AD446}"/>
    <dgm:cxn modelId="{55871708-EC21-4C9B-8B86-9F29203206B2}" srcId="{074BDC85-D921-43DF-9C9C-A8475260C74E}" destId="{2BD67164-5128-470E-B65D-AC9DFE7347F6}" srcOrd="1" destOrd="0" parTransId="{A5C15289-0BE9-4ED7-B16E-C02D3C60C945}" sibTransId="{26C0D143-73BB-4A06-969A-9C5FA8717B8F}"/>
    <dgm:cxn modelId="{0B5E992E-6295-415E-BDCD-CFF07BF9AC4B}" type="presOf" srcId="{20499681-FAE9-4286-AD40-43297F134ED5}" destId="{FAB240DB-B9EC-465F-A86C-24C9BA09186C}" srcOrd="0" destOrd="1" presId="urn:microsoft.com/office/officeart/2005/8/layout/list1"/>
    <dgm:cxn modelId="{D78B2D75-D65F-46C5-AD71-EA02DDB1BFF6}" type="presOf" srcId="{5B33021F-6D1E-4C71-A788-20A037AB3E5A}" destId="{B41ECACC-C578-4DB6-8C59-1B980B29C767}" srcOrd="0" destOrd="0" presId="urn:microsoft.com/office/officeart/2005/8/layout/list1"/>
    <dgm:cxn modelId="{BF923891-882C-4F5F-824A-05F8B843FFF1}" type="presOf" srcId="{5B33021F-6D1E-4C71-A788-20A037AB3E5A}" destId="{1168B704-F4D7-4B5E-B722-8300F3C33214}" srcOrd="1" destOrd="0" presId="urn:microsoft.com/office/officeart/2005/8/layout/list1"/>
    <dgm:cxn modelId="{5647147A-BD5E-4D3B-9B3F-E055CDDF2EF2}" type="presOf" srcId="{BDEDCC21-595E-4D70-AB77-95BC0D0B2E1E}" destId="{3451A5A8-0920-4EB8-A178-6189D49C5A99}" srcOrd="1" destOrd="0" presId="urn:microsoft.com/office/officeart/2005/8/layout/list1"/>
    <dgm:cxn modelId="{294EBFE3-8999-4861-B887-6F18ED6AE332}" type="presOf" srcId="{0F202201-54C3-4036-B292-172258C12368}" destId="{AD5C5F47-1779-4126-A3A0-07B0A3F356F9}" srcOrd="0" destOrd="0" presId="urn:microsoft.com/office/officeart/2005/8/layout/list1"/>
    <dgm:cxn modelId="{BC7E84A2-2331-46F4-9B85-E61CC28E65BF}" srcId="{15F7EF7E-91FE-434F-9F2E-DE10F2D1000D}" destId="{82741BA8-2D23-4441-B211-65B1E0556C80}" srcOrd="0" destOrd="0" parTransId="{647E26CD-B9E7-4F1D-A1FF-B6CC5DFF4E38}" sibTransId="{78EECEE2-C854-49E1-8512-CD84EEDEED00}"/>
    <dgm:cxn modelId="{1593AADE-78B5-4178-AA6D-95B2D80FA7D1}" type="presOf" srcId="{9D1E2058-4CB8-412F-A56B-C39022C94BC6}" destId="{B7F38592-895B-47C4-8741-805C64CCE6DF}" srcOrd="0" destOrd="0" presId="urn:microsoft.com/office/officeart/2005/8/layout/list1"/>
    <dgm:cxn modelId="{B6091318-E483-4A05-A886-42482CF040DC}" type="presOf" srcId="{15F7EF7E-91FE-434F-9F2E-DE10F2D1000D}" destId="{33E58528-8275-4120-83BA-D577ADA8EC18}" srcOrd="1" destOrd="0" presId="urn:microsoft.com/office/officeart/2005/8/layout/list1"/>
    <dgm:cxn modelId="{D06D3400-0D17-4635-AE5F-CA1BF6B4BE7D}" type="presOf" srcId="{9D1E2058-4CB8-412F-A56B-C39022C94BC6}" destId="{F808C37C-2206-4775-AAD4-E04369BFD79F}" srcOrd="1" destOrd="0" presId="urn:microsoft.com/office/officeart/2005/8/layout/list1"/>
    <dgm:cxn modelId="{B97A13E0-DBB9-4336-A90B-650634C75AC5}" type="presOf" srcId="{0F202201-54C3-4036-B292-172258C12368}" destId="{159AA044-6970-486A-A60B-26ED1E7FFEB6}" srcOrd="1" destOrd="0" presId="urn:microsoft.com/office/officeart/2005/8/layout/list1"/>
    <dgm:cxn modelId="{538EAE9E-4EF9-4CE1-971A-75B6A0F9B8D7}" srcId="{BDEDCC21-595E-4D70-AB77-95BC0D0B2E1E}" destId="{87002A3F-BADA-4616-8989-22AFB754BF42}" srcOrd="1" destOrd="0" parTransId="{9022B3F4-1214-4222-B664-0E9BF73A8D7D}" sibTransId="{7E9899ED-4A09-4ECF-BE12-5EEC3E203DBC}"/>
    <dgm:cxn modelId="{B7D29F83-1A91-4B62-B640-EEFDF61B9C58}" srcId="{0F202201-54C3-4036-B292-172258C12368}" destId="{188413CE-80CE-44E4-9591-20D51122F650}" srcOrd="0" destOrd="0" parTransId="{7BF3B670-DC43-4DF6-9429-4628B3192977}" sibTransId="{C6D4796A-66C8-437E-8C66-DD32BF6C0C65}"/>
    <dgm:cxn modelId="{387F3D1B-FCB3-43A2-8319-6245D2929081}" srcId="{2BD67164-5128-470E-B65D-AC9DFE7347F6}" destId="{389DCA14-3682-42CF-A815-7C989D39CE5F}" srcOrd="0" destOrd="0" parTransId="{58BC0A32-07E6-432E-82BA-2E6FBA9DE1E3}" sibTransId="{5ED7AAA1-DDC8-469E-B00A-2482EC829BF8}"/>
    <dgm:cxn modelId="{7C7A9515-4B5E-4CA8-BF82-818708D0E75F}" srcId="{0F202201-54C3-4036-B292-172258C12368}" destId="{C6AB1560-E74C-42B6-BCE3-390CA2C2B10F}" srcOrd="1" destOrd="0" parTransId="{2309FA4D-BAA6-4691-8E8F-D6226D4F2791}" sibTransId="{96B611A5-C1D0-4FAC-BF32-8CAAB123516F}"/>
    <dgm:cxn modelId="{3DF7C2B6-C70B-46AF-90D9-E3CC16138A27}" type="presOf" srcId="{87171044-BB08-4FBE-BD5D-0766F709A5B0}" destId="{6BDBA100-D193-42A7-9D72-D646D3D3978E}" srcOrd="0" destOrd="0" presId="urn:microsoft.com/office/officeart/2005/8/layout/list1"/>
    <dgm:cxn modelId="{DE68D10B-9DAE-4850-9C22-77EB2AEE18D9}" type="presOf" srcId="{1092E3EE-1EB4-4FC2-B3EE-E29114C3AD69}" destId="{FAB240DB-B9EC-465F-A86C-24C9BA09186C}" srcOrd="0" destOrd="0" presId="urn:microsoft.com/office/officeart/2005/8/layout/list1"/>
    <dgm:cxn modelId="{3347B59D-1814-420C-AC17-79B0B02F0894}" srcId="{8E94DA6A-9291-40D7-8E7C-034B98D4F91D}" destId="{20499681-FAE9-4286-AD40-43297F134ED5}" srcOrd="1" destOrd="0" parTransId="{25109872-F643-4B45-B24D-1ABFD9CFC6D4}" sibTransId="{81F201A5-F1CB-4DD2-97D3-1A7C619BAE26}"/>
    <dgm:cxn modelId="{943688F6-E900-457D-8232-A4263E579AD8}" type="presParOf" srcId="{BF0F7D7E-58E1-4085-A4C0-69CC789B04C8}" destId="{7C4519A6-36E1-44DB-86B8-9F17FBD8CA76}" srcOrd="0" destOrd="0" presId="urn:microsoft.com/office/officeart/2005/8/layout/list1"/>
    <dgm:cxn modelId="{7A51A64B-D167-4EA1-9F38-5FEF9ADCA55A}" type="presParOf" srcId="{7C4519A6-36E1-44DB-86B8-9F17FBD8CA76}" destId="{B7F38592-895B-47C4-8741-805C64CCE6DF}" srcOrd="0" destOrd="0" presId="urn:microsoft.com/office/officeart/2005/8/layout/list1"/>
    <dgm:cxn modelId="{D68CF351-F81D-4FE7-B3E3-7D2D3EFCB71A}" type="presParOf" srcId="{7C4519A6-36E1-44DB-86B8-9F17FBD8CA76}" destId="{F808C37C-2206-4775-AAD4-E04369BFD79F}" srcOrd="1" destOrd="0" presId="urn:microsoft.com/office/officeart/2005/8/layout/list1"/>
    <dgm:cxn modelId="{84F7C62B-B603-456A-80D9-EBA4BE3D8B79}" type="presParOf" srcId="{BF0F7D7E-58E1-4085-A4C0-69CC789B04C8}" destId="{B542359A-1B32-4D29-9F64-99E1727B468C}" srcOrd="1" destOrd="0" presId="urn:microsoft.com/office/officeart/2005/8/layout/list1"/>
    <dgm:cxn modelId="{DB4CDA09-1E69-45A8-B570-AE7611131EB3}" type="presParOf" srcId="{BF0F7D7E-58E1-4085-A4C0-69CC789B04C8}" destId="{7CA433E6-BC0A-419D-A3D7-1FC113A1135B}" srcOrd="2" destOrd="0" presId="urn:microsoft.com/office/officeart/2005/8/layout/list1"/>
    <dgm:cxn modelId="{341239B9-4907-4356-825E-2B15FC769C5E}" type="presParOf" srcId="{BF0F7D7E-58E1-4085-A4C0-69CC789B04C8}" destId="{E3D84663-E1F6-4556-8928-F91A13E46A9A}" srcOrd="3" destOrd="0" presId="urn:microsoft.com/office/officeart/2005/8/layout/list1"/>
    <dgm:cxn modelId="{1AA9AAE3-57A5-458B-800C-9C129152DA42}" type="presParOf" srcId="{BF0F7D7E-58E1-4085-A4C0-69CC789B04C8}" destId="{DD2C44B6-4233-4222-A6CE-31415F7210AA}" srcOrd="4" destOrd="0" presId="urn:microsoft.com/office/officeart/2005/8/layout/list1"/>
    <dgm:cxn modelId="{75633BB7-AE3D-496E-81A9-0057A5B08C52}" type="presParOf" srcId="{DD2C44B6-4233-4222-A6CE-31415F7210AA}" destId="{5F209EED-7C46-4F63-9EA8-AADF452BFDFD}" srcOrd="0" destOrd="0" presId="urn:microsoft.com/office/officeart/2005/8/layout/list1"/>
    <dgm:cxn modelId="{6CCAA17D-B569-4709-BA66-168D46FD2219}" type="presParOf" srcId="{DD2C44B6-4233-4222-A6CE-31415F7210AA}" destId="{FB951B94-F8FD-4153-BC4C-8C6816BD8816}" srcOrd="1" destOrd="0" presId="urn:microsoft.com/office/officeart/2005/8/layout/list1"/>
    <dgm:cxn modelId="{882D7605-3CE7-456F-91F5-42BF855FFD2F}" type="presParOf" srcId="{BF0F7D7E-58E1-4085-A4C0-69CC789B04C8}" destId="{8E9B0B59-D03B-4F6B-BBE8-18409E9BF9E6}" srcOrd="5" destOrd="0" presId="urn:microsoft.com/office/officeart/2005/8/layout/list1"/>
    <dgm:cxn modelId="{6A7CAB4F-1596-42F1-880A-5D3FEC42F740}" type="presParOf" srcId="{BF0F7D7E-58E1-4085-A4C0-69CC789B04C8}" destId="{35735553-7F22-4563-8DA2-F4B35FF76301}" srcOrd="6" destOrd="0" presId="urn:microsoft.com/office/officeart/2005/8/layout/list1"/>
    <dgm:cxn modelId="{F88D276D-AC4E-406A-A49F-A3D57183C096}" type="presParOf" srcId="{BF0F7D7E-58E1-4085-A4C0-69CC789B04C8}" destId="{E06EDA34-E2D3-49A6-B442-7A7B5AC0F22A}" srcOrd="7" destOrd="0" presId="urn:microsoft.com/office/officeart/2005/8/layout/list1"/>
    <dgm:cxn modelId="{10E0DD6B-EF0B-4C83-8E89-FCAEB977D92E}" type="presParOf" srcId="{BF0F7D7E-58E1-4085-A4C0-69CC789B04C8}" destId="{503CB4A7-EA6C-4D72-BF3E-0FF9F888762C}" srcOrd="8" destOrd="0" presId="urn:microsoft.com/office/officeart/2005/8/layout/list1"/>
    <dgm:cxn modelId="{5C6913AA-6FC7-4802-A747-D6922C623E9E}" type="presParOf" srcId="{503CB4A7-EA6C-4D72-BF3E-0FF9F888762C}" destId="{B41ECACC-C578-4DB6-8C59-1B980B29C767}" srcOrd="0" destOrd="0" presId="urn:microsoft.com/office/officeart/2005/8/layout/list1"/>
    <dgm:cxn modelId="{306788D8-355D-4FE0-94D6-F6660492D735}" type="presParOf" srcId="{503CB4A7-EA6C-4D72-BF3E-0FF9F888762C}" destId="{1168B704-F4D7-4B5E-B722-8300F3C33214}" srcOrd="1" destOrd="0" presId="urn:microsoft.com/office/officeart/2005/8/layout/list1"/>
    <dgm:cxn modelId="{77FBE931-174B-4532-B7D3-F8583014B210}" type="presParOf" srcId="{BF0F7D7E-58E1-4085-A4C0-69CC789B04C8}" destId="{7B2F02FF-E2B6-4D9F-8C42-A0668CD996EC}" srcOrd="9" destOrd="0" presId="urn:microsoft.com/office/officeart/2005/8/layout/list1"/>
    <dgm:cxn modelId="{19636DC3-9461-4858-8203-B4AA44DB1A74}" type="presParOf" srcId="{BF0F7D7E-58E1-4085-A4C0-69CC789B04C8}" destId="{6BDBA100-D193-42A7-9D72-D646D3D3978E}" srcOrd="10" destOrd="0" presId="urn:microsoft.com/office/officeart/2005/8/layout/list1"/>
    <dgm:cxn modelId="{E3545B55-4AE2-4A6C-9892-F65D2EF7D8DB}" type="presParOf" srcId="{BF0F7D7E-58E1-4085-A4C0-69CC789B04C8}" destId="{CB9044C1-8337-431F-871B-6F1387B03D04}" srcOrd="11" destOrd="0" presId="urn:microsoft.com/office/officeart/2005/8/layout/list1"/>
    <dgm:cxn modelId="{0C37F8F7-BDF0-4EA3-8CCE-B7518112B725}" type="presParOf" srcId="{BF0F7D7E-58E1-4085-A4C0-69CC789B04C8}" destId="{BB97E061-7A53-4442-A2FC-E183AB5B4EC0}" srcOrd="12" destOrd="0" presId="urn:microsoft.com/office/officeart/2005/8/layout/list1"/>
    <dgm:cxn modelId="{3D92AB8F-0217-42E9-B7BE-E7CA36CE3CAB}" type="presParOf" srcId="{BB97E061-7A53-4442-A2FC-E183AB5B4EC0}" destId="{5AE6EE28-845B-4894-A50E-F31AE77BA204}" srcOrd="0" destOrd="0" presId="urn:microsoft.com/office/officeart/2005/8/layout/list1"/>
    <dgm:cxn modelId="{A51713DB-133F-4081-B3FF-40759795E2B3}" type="presParOf" srcId="{BB97E061-7A53-4442-A2FC-E183AB5B4EC0}" destId="{33E58528-8275-4120-83BA-D577ADA8EC18}" srcOrd="1" destOrd="0" presId="urn:microsoft.com/office/officeart/2005/8/layout/list1"/>
    <dgm:cxn modelId="{2E164441-EF5E-4FBB-9E0C-484F9E0398A6}" type="presParOf" srcId="{BF0F7D7E-58E1-4085-A4C0-69CC789B04C8}" destId="{9665643E-38DF-40EE-86A4-CB34725EFF75}" srcOrd="13" destOrd="0" presId="urn:microsoft.com/office/officeart/2005/8/layout/list1"/>
    <dgm:cxn modelId="{6A0C79CB-8186-4E83-B8FB-7AD3B44F63BC}" type="presParOf" srcId="{BF0F7D7E-58E1-4085-A4C0-69CC789B04C8}" destId="{D471F3AA-21C9-4D7D-A0BE-89F790ABFAAD}" srcOrd="14" destOrd="0" presId="urn:microsoft.com/office/officeart/2005/8/layout/list1"/>
    <dgm:cxn modelId="{9C61DB28-28A0-47DC-B26E-5073CC0CC743}" type="presParOf" srcId="{BF0F7D7E-58E1-4085-A4C0-69CC789B04C8}" destId="{28C01591-2FFA-454F-9938-55F32ADABCAB}" srcOrd="15" destOrd="0" presId="urn:microsoft.com/office/officeart/2005/8/layout/list1"/>
    <dgm:cxn modelId="{D69F179F-55C1-4B54-AAA1-C895785FE827}" type="presParOf" srcId="{BF0F7D7E-58E1-4085-A4C0-69CC789B04C8}" destId="{CF5CE33B-39A2-4EF4-B714-4781417D9530}" srcOrd="16" destOrd="0" presId="urn:microsoft.com/office/officeart/2005/8/layout/list1"/>
    <dgm:cxn modelId="{799320FF-DD78-478A-91F8-FB2E1E71F88D}" type="presParOf" srcId="{CF5CE33B-39A2-4EF4-B714-4781417D9530}" destId="{AD5C5F47-1779-4126-A3A0-07B0A3F356F9}" srcOrd="0" destOrd="0" presId="urn:microsoft.com/office/officeart/2005/8/layout/list1"/>
    <dgm:cxn modelId="{7084DC55-F5AD-4FF3-84A2-BB35970ACFA9}" type="presParOf" srcId="{CF5CE33B-39A2-4EF4-B714-4781417D9530}" destId="{159AA044-6970-486A-A60B-26ED1E7FFEB6}" srcOrd="1" destOrd="0" presId="urn:microsoft.com/office/officeart/2005/8/layout/list1"/>
    <dgm:cxn modelId="{2D922C5A-24AC-4A41-B39C-8CB5FAC55AC1}" type="presParOf" srcId="{BF0F7D7E-58E1-4085-A4C0-69CC789B04C8}" destId="{6E737A67-AF45-40EB-A4F6-7DD97DE7BB20}" srcOrd="17" destOrd="0" presId="urn:microsoft.com/office/officeart/2005/8/layout/list1"/>
    <dgm:cxn modelId="{97F3E514-D399-4560-B427-8D8A0B577486}" type="presParOf" srcId="{BF0F7D7E-58E1-4085-A4C0-69CC789B04C8}" destId="{68E91DAE-5836-4C7E-9328-5C7790579A3D}" srcOrd="18" destOrd="0" presId="urn:microsoft.com/office/officeart/2005/8/layout/list1"/>
    <dgm:cxn modelId="{388AD7E5-47AC-440C-AFC1-744017BFF88C}" type="presParOf" srcId="{BF0F7D7E-58E1-4085-A4C0-69CC789B04C8}" destId="{2E04523B-42E4-4FA4-AE17-BBE97A77AFF2}" srcOrd="19" destOrd="0" presId="urn:microsoft.com/office/officeart/2005/8/layout/list1"/>
    <dgm:cxn modelId="{CAA1648F-DD8F-4B33-A7B8-68C313E0E5B5}" type="presParOf" srcId="{BF0F7D7E-58E1-4085-A4C0-69CC789B04C8}" destId="{55FA3ACE-819F-4999-80EB-E246CB7A88AD}" srcOrd="20" destOrd="0" presId="urn:microsoft.com/office/officeart/2005/8/layout/list1"/>
    <dgm:cxn modelId="{F97CD930-016F-4829-B41D-9500CC84832A}" type="presParOf" srcId="{55FA3ACE-819F-4999-80EB-E246CB7A88AD}" destId="{84E94AE6-99BF-4823-90F7-949863BBB126}" srcOrd="0" destOrd="0" presId="urn:microsoft.com/office/officeart/2005/8/layout/list1"/>
    <dgm:cxn modelId="{7F56D8C9-3CA2-4C09-9E46-F94454375D39}" type="presParOf" srcId="{55FA3ACE-819F-4999-80EB-E246CB7A88AD}" destId="{3451A5A8-0920-4EB8-A178-6189D49C5A99}" srcOrd="1" destOrd="0" presId="urn:microsoft.com/office/officeart/2005/8/layout/list1"/>
    <dgm:cxn modelId="{2826DE19-FD2D-449E-B7CF-CF7D6618E79C}" type="presParOf" srcId="{BF0F7D7E-58E1-4085-A4C0-69CC789B04C8}" destId="{F6E9803E-0074-47D7-812D-74B21A05BD56}" srcOrd="21" destOrd="0" presId="urn:microsoft.com/office/officeart/2005/8/layout/list1"/>
    <dgm:cxn modelId="{023687D2-7057-42BF-9F35-29EDDB19B60F}" type="presParOf" srcId="{BF0F7D7E-58E1-4085-A4C0-69CC789B04C8}" destId="{8BC6D394-81C3-4111-BDEE-0E11E8C974B0}" srcOrd="22" destOrd="0" presId="urn:microsoft.com/office/officeart/2005/8/layout/list1"/>
    <dgm:cxn modelId="{262B99A7-9FA0-456E-B65F-171AB69B2D46}" type="presParOf" srcId="{BF0F7D7E-58E1-4085-A4C0-69CC789B04C8}" destId="{99EFC272-1E18-491C-8FFE-E6122CFC7078}" srcOrd="23" destOrd="0" presId="urn:microsoft.com/office/officeart/2005/8/layout/list1"/>
    <dgm:cxn modelId="{3E7A230B-FEAF-4844-892A-B00077F42E3B}" type="presParOf" srcId="{BF0F7D7E-58E1-4085-A4C0-69CC789B04C8}" destId="{99D9EB66-A3BB-40AF-8489-743ED20EF81D}" srcOrd="24" destOrd="0" presId="urn:microsoft.com/office/officeart/2005/8/layout/list1"/>
    <dgm:cxn modelId="{759FB186-12BB-417D-BF0F-5974314C6B1B}" type="presParOf" srcId="{99D9EB66-A3BB-40AF-8489-743ED20EF81D}" destId="{108D643F-5297-463A-B5D6-D0856C4E3EC6}" srcOrd="0" destOrd="0" presId="urn:microsoft.com/office/officeart/2005/8/layout/list1"/>
    <dgm:cxn modelId="{DF63A467-66D4-480D-9C7D-38EBD9AE565A}" type="presParOf" srcId="{99D9EB66-A3BB-40AF-8489-743ED20EF81D}" destId="{41465775-9AB5-49CE-94FD-44EB194B3DDD}" srcOrd="1" destOrd="0" presId="urn:microsoft.com/office/officeart/2005/8/layout/list1"/>
    <dgm:cxn modelId="{BE1FBAF0-EC31-4A76-A9D9-534D71333135}" type="presParOf" srcId="{BF0F7D7E-58E1-4085-A4C0-69CC789B04C8}" destId="{DC524C5F-6EE8-4D6B-A950-957BB8A9087F}" srcOrd="25" destOrd="0" presId="urn:microsoft.com/office/officeart/2005/8/layout/list1"/>
    <dgm:cxn modelId="{B1ED8839-4D40-4785-A960-5C591F5E900F}" type="presParOf" srcId="{BF0F7D7E-58E1-4085-A4C0-69CC789B04C8}" destId="{FAB240DB-B9EC-465F-A86C-24C9BA09186C}" srcOrd="26"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531A6-7147-4695-8C4A-AD96584300A8}">
      <dsp:nvSpPr>
        <dsp:cNvPr id="0" name=""/>
        <dsp:cNvSpPr/>
      </dsp:nvSpPr>
      <dsp:spPr>
        <a:xfrm>
          <a:off x="2231667" y="1360601"/>
          <a:ext cx="1662956" cy="166295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DEM </a:t>
          </a:r>
          <a:br>
            <a:rPr lang="de-DE" sz="1100" kern="1200" dirty="0" smtClean="0"/>
          </a:br>
          <a:r>
            <a:rPr lang="de-DE" sz="1100" kern="1200" dirty="0" smtClean="0"/>
            <a:t>R4.2 </a:t>
          </a:r>
          <a:r>
            <a:rPr lang="de-DE" sz="1100" kern="1200" dirty="0" err="1" smtClean="0"/>
            <a:t>Rev</a:t>
          </a:r>
          <a:r>
            <a:rPr lang="de-DE" sz="1100" kern="1200" dirty="0" smtClean="0"/>
            <a:t> 2</a:t>
          </a:r>
          <a:endParaRPr lang="de-DE" sz="1100" kern="1200" dirty="0"/>
        </a:p>
      </dsp:txBody>
      <dsp:txXfrm>
        <a:off x="2565995" y="1750141"/>
        <a:ext cx="994300" cy="854793"/>
      </dsp:txXfrm>
    </dsp:sp>
    <dsp:sp modelId="{EC0ADE28-0C56-4531-A60D-5C3AF502DC5A}">
      <dsp:nvSpPr>
        <dsp:cNvPr id="0" name=""/>
        <dsp:cNvSpPr/>
      </dsp:nvSpPr>
      <dsp:spPr>
        <a:xfrm>
          <a:off x="1220941" y="967538"/>
          <a:ext cx="1209423" cy="1209423"/>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Bosch</a:t>
          </a:r>
        </a:p>
        <a:p>
          <a:pPr lvl="0" algn="ctr" defTabSz="488950">
            <a:lnSpc>
              <a:spcPct val="90000"/>
            </a:lnSpc>
            <a:spcBef>
              <a:spcPct val="0"/>
            </a:spcBef>
            <a:spcAft>
              <a:spcPct val="35000"/>
            </a:spcAft>
          </a:pPr>
          <a:r>
            <a:rPr lang="de-DE" sz="1100" kern="1200" dirty="0" smtClean="0"/>
            <a:t>Features</a:t>
          </a:r>
          <a:endParaRPr lang="de-DE" sz="1100" kern="1200" dirty="0"/>
        </a:p>
      </dsp:txBody>
      <dsp:txXfrm>
        <a:off x="1525417" y="1273854"/>
        <a:ext cx="600471" cy="596791"/>
      </dsp:txXfrm>
    </dsp:sp>
    <dsp:sp modelId="{CB50727B-EF73-4038-B4CA-9CA15D616516}">
      <dsp:nvSpPr>
        <dsp:cNvPr id="0" name=""/>
        <dsp:cNvSpPr/>
      </dsp:nvSpPr>
      <dsp:spPr>
        <a:xfrm rot="20700000">
          <a:off x="1898341" y="133159"/>
          <a:ext cx="1184987" cy="118498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DEM </a:t>
          </a:r>
        </a:p>
        <a:p>
          <a:pPr lvl="0" algn="ctr" defTabSz="488950">
            <a:lnSpc>
              <a:spcPct val="90000"/>
            </a:lnSpc>
            <a:spcBef>
              <a:spcPct val="0"/>
            </a:spcBef>
            <a:spcAft>
              <a:spcPct val="35000"/>
            </a:spcAft>
          </a:pPr>
          <a:r>
            <a:rPr lang="de-DE" sz="1100" kern="1200" dirty="0" err="1" smtClean="0"/>
            <a:t>Rev</a:t>
          </a:r>
          <a:r>
            <a:rPr lang="de-DE" sz="1100" kern="1200" dirty="0" smtClean="0"/>
            <a:t> 4.x</a:t>
          </a:r>
          <a:endParaRPr lang="de-DE" sz="1100" kern="1200" dirty="0"/>
        </a:p>
      </dsp:txBody>
      <dsp:txXfrm rot="-20700000">
        <a:off x="2158244" y="393062"/>
        <a:ext cx="665182" cy="665182"/>
      </dsp:txXfrm>
    </dsp:sp>
    <dsp:sp modelId="{91BB9BC7-4A6F-4743-BFE1-1DAE3FA00E9C}">
      <dsp:nvSpPr>
        <dsp:cNvPr id="0" name=""/>
        <dsp:cNvSpPr/>
      </dsp:nvSpPr>
      <dsp:spPr>
        <a:xfrm>
          <a:off x="2048202" y="1116642"/>
          <a:ext cx="2128584" cy="2128584"/>
        </a:xfrm>
        <a:prstGeom prst="circularArrow">
          <a:avLst>
            <a:gd name="adj1" fmla="val 4687"/>
            <a:gd name="adj2" fmla="val 299029"/>
            <a:gd name="adj3" fmla="val 2479720"/>
            <a:gd name="adj4" fmla="val 1594214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255846-6B1F-465D-9B74-C1DDCFA014DB}">
      <dsp:nvSpPr>
        <dsp:cNvPr id="0" name=""/>
        <dsp:cNvSpPr/>
      </dsp:nvSpPr>
      <dsp:spPr>
        <a:xfrm>
          <a:off x="1006754" y="704963"/>
          <a:ext cx="1546549" cy="154654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EB69F5-39FE-4141-A564-5AF987FC4E39}">
      <dsp:nvSpPr>
        <dsp:cNvPr id="0" name=""/>
        <dsp:cNvSpPr/>
      </dsp:nvSpPr>
      <dsp:spPr>
        <a:xfrm>
          <a:off x="1624242" y="-121372"/>
          <a:ext cx="1667492" cy="166749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433E6-BC0A-419D-A3D7-1FC113A1135B}">
      <dsp:nvSpPr>
        <dsp:cNvPr id="0" name=""/>
        <dsp:cNvSpPr/>
      </dsp:nvSpPr>
      <dsp:spPr>
        <a:xfrm>
          <a:off x="0" y="334974"/>
          <a:ext cx="7579525" cy="737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70764" rIns="58825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smtClean="0"/>
            <a:t>Optional ref to </a:t>
          </a:r>
          <a:r>
            <a:rPr lang="en-US" sz="1300" kern="1200" noProof="0" dirty="0" err="1" smtClean="0"/>
            <a:t>DemFreezeFrameRecNumClass</a:t>
          </a:r>
          <a:endParaRPr lang="en-US" sz="1300" kern="1200" noProof="0" dirty="0"/>
        </a:p>
        <a:p>
          <a:pPr marL="114300" lvl="1" indent="-114300" algn="l" defTabSz="577850">
            <a:lnSpc>
              <a:spcPct val="90000"/>
            </a:lnSpc>
            <a:spcBef>
              <a:spcPct val="0"/>
            </a:spcBef>
            <a:spcAft>
              <a:spcPct val="15000"/>
            </a:spcAft>
            <a:buChar char="••"/>
          </a:pPr>
          <a:r>
            <a:rPr lang="en-US" sz="1300" kern="1200" noProof="0" dirty="0" smtClean="0"/>
            <a:t>Optional ref to </a:t>
          </a:r>
          <a:r>
            <a:rPr lang="en-US" sz="1300" kern="1200" noProof="0" dirty="0" err="1" smtClean="0"/>
            <a:t>DemFreezeFrameClass</a:t>
          </a:r>
          <a:endParaRPr lang="en-US" sz="1300" kern="1200" noProof="0" dirty="0"/>
        </a:p>
      </dsp:txBody>
      <dsp:txXfrm>
        <a:off x="0" y="334974"/>
        <a:ext cx="7579525" cy="737100"/>
      </dsp:txXfrm>
    </dsp:sp>
    <dsp:sp modelId="{F808C37C-2206-4775-AAD4-E04369BFD79F}">
      <dsp:nvSpPr>
        <dsp:cNvPr id="0" name=""/>
        <dsp:cNvSpPr/>
      </dsp:nvSpPr>
      <dsp:spPr>
        <a:xfrm>
          <a:off x="378976" y="135833"/>
          <a:ext cx="5305667"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77850">
            <a:lnSpc>
              <a:spcPct val="90000"/>
            </a:lnSpc>
            <a:spcBef>
              <a:spcPct val="0"/>
            </a:spcBef>
            <a:spcAft>
              <a:spcPct val="35000"/>
            </a:spcAft>
          </a:pPr>
          <a:r>
            <a:rPr lang="en-US" sz="1300" kern="1200" noProof="0" dirty="0" err="1" smtClean="0"/>
            <a:t>DemDtcAttributes</a:t>
          </a:r>
          <a:endParaRPr lang="en-US" sz="1300" kern="1200" noProof="0" dirty="0"/>
        </a:p>
      </dsp:txBody>
      <dsp:txXfrm>
        <a:off x="397710" y="154567"/>
        <a:ext cx="5268199" cy="346292"/>
      </dsp:txXfrm>
    </dsp:sp>
    <dsp:sp modelId="{E2C9AC41-F52F-4A22-9A3F-0EFF74C4641C}">
      <dsp:nvSpPr>
        <dsp:cNvPr id="0" name=""/>
        <dsp:cNvSpPr/>
      </dsp:nvSpPr>
      <dsp:spPr>
        <a:xfrm>
          <a:off x="0" y="1326893"/>
          <a:ext cx="7579525"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70764" rIns="58825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smtClean="0"/>
            <a:t>ref(s) to </a:t>
          </a:r>
          <a:r>
            <a:rPr lang="en-US" sz="1300" kern="1200" noProof="0" dirty="0" err="1" smtClean="0"/>
            <a:t>DemDidClass</a:t>
          </a:r>
          <a:endParaRPr lang="en-US" sz="1300" kern="1200" noProof="0" dirty="0"/>
        </a:p>
      </dsp:txBody>
      <dsp:txXfrm>
        <a:off x="0" y="1326893"/>
        <a:ext cx="7579525" cy="542587"/>
      </dsp:txXfrm>
    </dsp:sp>
    <dsp:sp modelId="{C2E0F4BF-6C3E-4E98-998A-6BB0EB919921}">
      <dsp:nvSpPr>
        <dsp:cNvPr id="0" name=""/>
        <dsp:cNvSpPr/>
      </dsp:nvSpPr>
      <dsp:spPr>
        <a:xfrm>
          <a:off x="388606" y="1136560"/>
          <a:ext cx="5305667"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77850">
            <a:lnSpc>
              <a:spcPct val="90000"/>
            </a:lnSpc>
            <a:spcBef>
              <a:spcPct val="0"/>
            </a:spcBef>
            <a:spcAft>
              <a:spcPct val="35000"/>
            </a:spcAft>
          </a:pPr>
          <a:r>
            <a:rPr lang="en-US" sz="1300" kern="1200" noProof="0" dirty="0" err="1" smtClean="0"/>
            <a:t>DemFreezeFrameClass</a:t>
          </a:r>
          <a:endParaRPr lang="en-US" sz="1300" kern="1200" noProof="0" dirty="0"/>
        </a:p>
      </dsp:txBody>
      <dsp:txXfrm>
        <a:off x="407340" y="1155294"/>
        <a:ext cx="5268199" cy="346292"/>
      </dsp:txXfrm>
    </dsp:sp>
    <dsp:sp modelId="{68E91DAE-5836-4C7E-9328-5C7790579A3D}">
      <dsp:nvSpPr>
        <dsp:cNvPr id="0" name=""/>
        <dsp:cNvSpPr/>
      </dsp:nvSpPr>
      <dsp:spPr>
        <a:xfrm>
          <a:off x="0" y="2123212"/>
          <a:ext cx="7579525"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70764" rIns="58825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smtClean="0"/>
            <a:t>ref(s) to </a:t>
          </a:r>
          <a:r>
            <a:rPr lang="en-US" sz="1300" kern="1200" noProof="0" dirty="0" err="1" smtClean="0"/>
            <a:t>DemFreezeFrameRecordClass</a:t>
          </a:r>
          <a:endParaRPr lang="en-US" sz="1300" kern="1200" noProof="0" dirty="0"/>
        </a:p>
      </dsp:txBody>
      <dsp:txXfrm>
        <a:off x="0" y="2123212"/>
        <a:ext cx="7579525" cy="542587"/>
      </dsp:txXfrm>
    </dsp:sp>
    <dsp:sp modelId="{159AA044-6970-486A-A60B-26ED1E7FFEB6}">
      <dsp:nvSpPr>
        <dsp:cNvPr id="0" name=""/>
        <dsp:cNvSpPr/>
      </dsp:nvSpPr>
      <dsp:spPr>
        <a:xfrm>
          <a:off x="378976" y="1939680"/>
          <a:ext cx="314514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77850">
            <a:lnSpc>
              <a:spcPct val="90000"/>
            </a:lnSpc>
            <a:spcBef>
              <a:spcPct val="0"/>
            </a:spcBef>
            <a:spcAft>
              <a:spcPct val="35000"/>
            </a:spcAft>
          </a:pPr>
          <a:r>
            <a:rPr lang="en-US" sz="1300" kern="1200" noProof="0" dirty="0" err="1" smtClean="0"/>
            <a:t>DemFreezeFrameRecNumClass</a:t>
          </a:r>
          <a:endParaRPr lang="en-US" sz="1300" kern="1200" noProof="0" dirty="0"/>
        </a:p>
      </dsp:txBody>
      <dsp:txXfrm>
        <a:off x="397710" y="1958414"/>
        <a:ext cx="3107678" cy="346292"/>
      </dsp:txXfrm>
    </dsp:sp>
    <dsp:sp modelId="{8BC6D394-81C3-4111-BDEE-0E11E8C974B0}">
      <dsp:nvSpPr>
        <dsp:cNvPr id="0" name=""/>
        <dsp:cNvSpPr/>
      </dsp:nvSpPr>
      <dsp:spPr>
        <a:xfrm>
          <a:off x="0" y="2885965"/>
          <a:ext cx="7579525" cy="1248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70764" rIns="58825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err="1" smtClean="0">
              <a:sym typeface="Wingdings" pitchFamily="2" charset="2"/>
            </a:rPr>
            <a:t>DemFreezeFrameRecordNumber</a:t>
          </a:r>
          <a:endParaRPr lang="en-US" sz="1300" kern="1200" noProof="0" dirty="0"/>
        </a:p>
        <a:p>
          <a:pPr marL="114300" lvl="1" indent="-114300" algn="l" defTabSz="577850">
            <a:lnSpc>
              <a:spcPct val="90000"/>
            </a:lnSpc>
            <a:spcBef>
              <a:spcPct val="0"/>
            </a:spcBef>
            <a:spcAft>
              <a:spcPct val="15000"/>
            </a:spcAft>
            <a:buChar char="••"/>
          </a:pPr>
          <a:r>
            <a:rPr lang="en-US" sz="1300" kern="1200" noProof="0" dirty="0" err="1" smtClean="0"/>
            <a:t>DemFreezeFrameRecordTrigger</a:t>
          </a:r>
          <a:r>
            <a:rPr lang="en-US" sz="1300" kern="1200" noProof="0" dirty="0" smtClean="0"/>
            <a:t> (</a:t>
          </a:r>
          <a:r>
            <a:rPr lang="en-US" sz="1300" kern="1200" noProof="0" dirty="0" err="1" smtClean="0"/>
            <a:t>TestFailed</a:t>
          </a:r>
          <a:r>
            <a:rPr lang="en-US" sz="1300" kern="1200" noProof="0" dirty="0" smtClean="0"/>
            <a:t>, Pending, Confirmed, </a:t>
          </a:r>
          <a:r>
            <a:rPr lang="en-US" sz="1300" kern="1200" noProof="0" dirty="0" smtClean="0">
              <a:solidFill>
                <a:srgbClr val="FF0000"/>
              </a:solidFill>
            </a:rPr>
            <a:t>FDC-Threshold</a:t>
          </a:r>
          <a:r>
            <a:rPr lang="en-US" sz="1300" kern="1200" noProof="0" dirty="0" smtClean="0"/>
            <a:t>)</a:t>
          </a:r>
          <a:r>
            <a:rPr lang="en-US" sz="1300" kern="1200" noProof="0" dirty="0" smtClean="0">
              <a:solidFill>
                <a:srgbClr val="FF0000"/>
              </a:solidFill>
            </a:rPr>
            <a:t>   </a:t>
          </a:r>
          <a:br>
            <a:rPr lang="en-US" sz="1300" kern="1200" noProof="0" dirty="0" smtClean="0">
              <a:solidFill>
                <a:srgbClr val="FF0000"/>
              </a:solidFill>
            </a:rPr>
          </a:br>
          <a:r>
            <a:rPr lang="en-US" sz="1300" kern="1200" noProof="0" dirty="0" smtClean="0">
              <a:solidFill>
                <a:srgbClr val="FF0000"/>
              </a:solidFill>
              <a:sym typeface="Wingdings" panose="05000000000000000000" pitchFamily="2" charset="2"/>
            </a:rPr>
            <a:t></a:t>
          </a:r>
          <a:r>
            <a:rPr lang="en-US" sz="1300" kern="1200" noProof="0" dirty="0" smtClean="0">
              <a:solidFill>
                <a:srgbClr val="FF0000"/>
              </a:solidFill>
            </a:rPr>
            <a:t> NOT YET SUPPORTED MUST BE CONFIGURD IDENTICAL </a:t>
          </a:r>
          <a:br>
            <a:rPr lang="en-US" sz="1300" kern="1200" noProof="0" dirty="0" smtClean="0">
              <a:solidFill>
                <a:srgbClr val="FF0000"/>
              </a:solidFill>
            </a:rPr>
          </a:br>
          <a:r>
            <a:rPr lang="en-US" sz="1300" kern="1200" noProof="0" dirty="0" err="1" smtClean="0"/>
            <a:t>DemFreezeFrameRecordUpdate</a:t>
          </a:r>
          <a:r>
            <a:rPr lang="en-US" sz="1300" kern="1200" noProof="0" dirty="0" smtClean="0"/>
            <a:t> (Yes / No)  </a:t>
          </a:r>
          <a:br>
            <a:rPr lang="en-US" sz="1300" kern="1200" noProof="0" dirty="0" smtClean="0"/>
          </a:br>
          <a:r>
            <a:rPr lang="en-US" sz="1300" kern="1200" noProof="0" dirty="0" smtClean="0">
              <a:solidFill>
                <a:srgbClr val="FF0000"/>
              </a:solidFill>
              <a:sym typeface="Wingdings" panose="05000000000000000000" pitchFamily="2" charset="2"/>
            </a:rPr>
            <a:t> </a:t>
          </a:r>
          <a:r>
            <a:rPr lang="en-US" sz="1300" kern="1200" noProof="0" dirty="0" smtClean="0">
              <a:solidFill>
                <a:srgbClr val="FF0000"/>
              </a:solidFill>
            </a:rPr>
            <a:t>NOT YET SUPPORTED</a:t>
          </a:r>
          <a:endParaRPr lang="en-US" sz="1300" kern="1200" noProof="0" dirty="0">
            <a:solidFill>
              <a:srgbClr val="FF0000"/>
            </a:solidFill>
          </a:endParaRPr>
        </a:p>
      </dsp:txBody>
      <dsp:txXfrm>
        <a:off x="0" y="2885965"/>
        <a:ext cx="7579525" cy="1248975"/>
      </dsp:txXfrm>
    </dsp:sp>
    <dsp:sp modelId="{3451A5A8-0920-4EB8-A178-6189D49C5A99}">
      <dsp:nvSpPr>
        <dsp:cNvPr id="0" name=""/>
        <dsp:cNvSpPr/>
      </dsp:nvSpPr>
      <dsp:spPr>
        <a:xfrm>
          <a:off x="378976" y="2744348"/>
          <a:ext cx="3145146"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77850">
            <a:lnSpc>
              <a:spcPct val="90000"/>
            </a:lnSpc>
            <a:spcBef>
              <a:spcPct val="0"/>
            </a:spcBef>
            <a:spcAft>
              <a:spcPct val="35000"/>
            </a:spcAft>
          </a:pPr>
          <a:r>
            <a:rPr lang="en-US" sz="1300" kern="1200" noProof="0" dirty="0" err="1" smtClean="0"/>
            <a:t>DemFreezeFrameRecordClass</a:t>
          </a:r>
          <a:endParaRPr lang="en-US" sz="1300" kern="1200" noProof="0" dirty="0"/>
        </a:p>
      </dsp:txBody>
      <dsp:txXfrm>
        <a:off x="397710" y="2763082"/>
        <a:ext cx="3107678" cy="3462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35553-7F22-4563-8DA2-F4B35FF76301}">
      <dsp:nvSpPr>
        <dsp:cNvPr id="0" name=""/>
        <dsp:cNvSpPr/>
      </dsp:nvSpPr>
      <dsp:spPr>
        <a:xfrm>
          <a:off x="0" y="201668"/>
          <a:ext cx="7579525" cy="33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smtClean="0"/>
            <a:t>Optional ref to DemExtendedDataClass</a:t>
          </a:r>
          <a:endParaRPr lang="en-US" sz="800" kern="1200" noProof="0"/>
        </a:p>
      </dsp:txBody>
      <dsp:txXfrm>
        <a:off x="0" y="201668"/>
        <a:ext cx="7579525" cy="333900"/>
      </dsp:txXfrm>
    </dsp:sp>
    <dsp:sp modelId="{FB951B94-F8FD-4153-BC4C-8C6816BD8816}">
      <dsp:nvSpPr>
        <dsp:cNvPr id="0" name=""/>
        <dsp:cNvSpPr/>
      </dsp:nvSpPr>
      <dsp:spPr>
        <a:xfrm>
          <a:off x="378976" y="8358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DemDtcAttributes</a:t>
          </a:r>
          <a:endParaRPr lang="en-US" sz="800" kern="1200" noProof="0" dirty="0"/>
        </a:p>
      </dsp:txBody>
      <dsp:txXfrm>
        <a:off x="390504" y="95116"/>
        <a:ext cx="5282611" cy="213104"/>
      </dsp:txXfrm>
    </dsp:sp>
    <dsp:sp modelId="{AED87453-0EEC-481C-BF98-8E48C3091AAF}">
      <dsp:nvSpPr>
        <dsp:cNvPr id="0" name=""/>
        <dsp:cNvSpPr/>
      </dsp:nvSpPr>
      <dsp:spPr>
        <a:xfrm>
          <a:off x="0" y="696848"/>
          <a:ext cx="7579525" cy="33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smtClean="0"/>
            <a:t>ref(s) to DemExtendedDataRecordClass</a:t>
          </a:r>
          <a:endParaRPr lang="en-US" sz="800" kern="1200" noProof="0"/>
        </a:p>
      </dsp:txBody>
      <dsp:txXfrm>
        <a:off x="0" y="696848"/>
        <a:ext cx="7579525" cy="333900"/>
      </dsp:txXfrm>
    </dsp:sp>
    <dsp:sp modelId="{6EAB659B-302F-4217-BB5B-5A2FC065D1E8}">
      <dsp:nvSpPr>
        <dsp:cNvPr id="0" name=""/>
        <dsp:cNvSpPr/>
      </dsp:nvSpPr>
      <dsp:spPr>
        <a:xfrm>
          <a:off x="378976" y="57876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DemExtendedDataClass</a:t>
          </a:r>
          <a:endParaRPr lang="en-US" sz="800" kern="1200" noProof="0"/>
        </a:p>
      </dsp:txBody>
      <dsp:txXfrm>
        <a:off x="390504" y="590296"/>
        <a:ext cx="5282611" cy="213104"/>
      </dsp:txXfrm>
    </dsp:sp>
    <dsp:sp modelId="{6BDBA100-D193-42A7-9D72-D646D3D3978E}">
      <dsp:nvSpPr>
        <dsp:cNvPr id="0" name=""/>
        <dsp:cNvSpPr/>
      </dsp:nvSpPr>
      <dsp:spPr>
        <a:xfrm>
          <a:off x="0" y="1192028"/>
          <a:ext cx="7579525"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smtClean="0"/>
            <a:t>ExtendedDataRecordNumber</a:t>
          </a:r>
          <a:endParaRPr lang="en-US" sz="800" kern="1200" noProof="0"/>
        </a:p>
        <a:p>
          <a:pPr marL="57150" lvl="1" indent="-57150" algn="l" defTabSz="355600">
            <a:lnSpc>
              <a:spcPct val="90000"/>
            </a:lnSpc>
            <a:spcBef>
              <a:spcPct val="0"/>
            </a:spcBef>
            <a:spcAft>
              <a:spcPct val="15000"/>
            </a:spcAft>
            <a:buChar char="••"/>
          </a:pPr>
          <a:r>
            <a:rPr lang="en-US" sz="800" kern="1200" noProof="0" dirty="0" err="1" smtClean="0"/>
            <a:t>ExtendedDataRecordUpdate</a:t>
          </a:r>
          <a:r>
            <a:rPr lang="en-US" sz="800" kern="1200" noProof="0" dirty="0" smtClean="0"/>
            <a:t> (Yes/No)</a:t>
          </a:r>
          <a:endParaRPr lang="en-US" sz="800" kern="1200" noProof="0" dirty="0"/>
        </a:p>
        <a:p>
          <a:pPr marL="57150" lvl="1" indent="-57150" algn="l" defTabSz="355600">
            <a:lnSpc>
              <a:spcPct val="90000"/>
            </a:lnSpc>
            <a:spcBef>
              <a:spcPct val="0"/>
            </a:spcBef>
            <a:spcAft>
              <a:spcPct val="15000"/>
            </a:spcAft>
            <a:buChar char="••"/>
          </a:pPr>
          <a:r>
            <a:rPr lang="en-US" sz="800" kern="1200" noProof="0" dirty="0" err="1" smtClean="0"/>
            <a:t>ExtendedDataRecordTrigger</a:t>
          </a:r>
          <a:endParaRPr lang="en-US" sz="800" kern="1200" noProof="0" dirty="0"/>
        </a:p>
        <a:p>
          <a:pPr marL="57150" lvl="1" indent="-57150" algn="l" defTabSz="355600">
            <a:lnSpc>
              <a:spcPct val="90000"/>
            </a:lnSpc>
            <a:spcBef>
              <a:spcPct val="0"/>
            </a:spcBef>
            <a:spcAft>
              <a:spcPct val="15000"/>
            </a:spcAft>
            <a:buChar char="••"/>
          </a:pPr>
          <a:r>
            <a:rPr lang="en-US" sz="800" kern="1200" noProof="0" dirty="0" smtClean="0"/>
            <a:t>ref(s) to </a:t>
          </a:r>
          <a:r>
            <a:rPr lang="en-US" sz="800" kern="1200" noProof="0" dirty="0" err="1" smtClean="0"/>
            <a:t>DemDataElementClass</a:t>
          </a:r>
          <a:endParaRPr lang="en-US" sz="800" kern="1200" noProof="0" dirty="0"/>
        </a:p>
      </dsp:txBody>
      <dsp:txXfrm>
        <a:off x="0" y="1192028"/>
        <a:ext cx="7579525" cy="705600"/>
      </dsp:txXfrm>
    </dsp:sp>
    <dsp:sp modelId="{1168B704-F4D7-4B5E-B722-8300F3C33214}">
      <dsp:nvSpPr>
        <dsp:cNvPr id="0" name=""/>
        <dsp:cNvSpPr/>
      </dsp:nvSpPr>
      <dsp:spPr>
        <a:xfrm>
          <a:off x="378976" y="107394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DemExtendedDataRecordClass</a:t>
          </a:r>
          <a:endParaRPr lang="en-US" sz="800" kern="1200" noProof="0"/>
        </a:p>
      </dsp:txBody>
      <dsp:txXfrm>
        <a:off x="390504" y="1085476"/>
        <a:ext cx="5282611" cy="213104"/>
      </dsp:txXfrm>
    </dsp:sp>
    <dsp:sp modelId="{D471F3AA-21C9-4D7D-A0BE-89F790ABFAAD}">
      <dsp:nvSpPr>
        <dsp:cNvPr id="0" name=""/>
        <dsp:cNvSpPr/>
      </dsp:nvSpPr>
      <dsp:spPr>
        <a:xfrm>
          <a:off x="0" y="2058908"/>
          <a:ext cx="7579525" cy="33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t> has </a:t>
          </a:r>
          <a:r>
            <a:rPr lang="en-US" sz="800" kern="1200" noProof="0" dirty="0" err="1" smtClean="0"/>
            <a:t>DemExternalCSDataElementClass</a:t>
          </a:r>
          <a:r>
            <a:rPr lang="en-US" sz="800" kern="1200" noProof="0" dirty="0" smtClean="0"/>
            <a:t> or </a:t>
          </a:r>
          <a:r>
            <a:rPr lang="en-US" sz="800" kern="1200" noProof="0" dirty="0" err="1" smtClean="0"/>
            <a:t>DemInternalDataElementClass</a:t>
          </a:r>
          <a:r>
            <a:rPr lang="en-US" sz="800" kern="1200" noProof="0" dirty="0" smtClean="0"/>
            <a:t> or </a:t>
          </a:r>
          <a:r>
            <a:rPr lang="en-US" sz="800" kern="1200" noProof="0" dirty="0" err="1" smtClean="0"/>
            <a:t>DemExternalSRDataElement</a:t>
          </a:r>
          <a:endParaRPr lang="en-US" sz="800" kern="1200" noProof="0" dirty="0"/>
        </a:p>
      </dsp:txBody>
      <dsp:txXfrm>
        <a:off x="0" y="2058908"/>
        <a:ext cx="7579525" cy="333900"/>
      </dsp:txXfrm>
    </dsp:sp>
    <dsp:sp modelId="{33E58528-8275-4120-83BA-D577ADA8EC18}">
      <dsp:nvSpPr>
        <dsp:cNvPr id="0" name=""/>
        <dsp:cNvSpPr/>
      </dsp:nvSpPr>
      <dsp:spPr>
        <a:xfrm>
          <a:off x="388606" y="1981835"/>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DemDataElementClass</a:t>
          </a:r>
          <a:endParaRPr lang="en-US" sz="800" kern="1200" noProof="0"/>
        </a:p>
      </dsp:txBody>
      <dsp:txXfrm>
        <a:off x="400134" y="1993363"/>
        <a:ext cx="5282611" cy="213104"/>
      </dsp:txXfrm>
    </dsp:sp>
    <dsp:sp modelId="{68E91DAE-5836-4C7E-9328-5C7790579A3D}">
      <dsp:nvSpPr>
        <dsp:cNvPr id="0" name=""/>
        <dsp:cNvSpPr/>
      </dsp:nvSpPr>
      <dsp:spPr>
        <a:xfrm>
          <a:off x="0" y="255408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t>size</a:t>
          </a:r>
          <a:endParaRPr lang="en-US" sz="800" kern="1200" noProof="0" dirty="0"/>
        </a:p>
        <a:p>
          <a:pPr marL="57150" lvl="1" indent="-57150" algn="l" defTabSz="355600">
            <a:lnSpc>
              <a:spcPct val="90000"/>
            </a:lnSpc>
            <a:spcBef>
              <a:spcPct val="0"/>
            </a:spcBef>
            <a:spcAft>
              <a:spcPct val="15000"/>
            </a:spcAft>
            <a:buChar char="••"/>
          </a:pPr>
          <a:r>
            <a:rPr lang="en-US" sz="800" kern="1200" noProof="0" smtClean="0"/>
            <a:t>ReadFunction or RTE-Port</a:t>
          </a:r>
          <a:endParaRPr lang="en-US" sz="800" kern="1200" noProof="0"/>
        </a:p>
      </dsp:txBody>
      <dsp:txXfrm>
        <a:off x="0" y="2554088"/>
        <a:ext cx="7579525" cy="453600"/>
      </dsp:txXfrm>
    </dsp:sp>
    <dsp:sp modelId="{159AA044-6970-486A-A60B-26ED1E7FFEB6}">
      <dsp:nvSpPr>
        <dsp:cNvPr id="0" name=""/>
        <dsp:cNvSpPr/>
      </dsp:nvSpPr>
      <dsp:spPr>
        <a:xfrm>
          <a:off x="378976" y="2436008"/>
          <a:ext cx="3145146"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DemExternalCSDataElementClass</a:t>
          </a:r>
          <a:endParaRPr lang="en-US" sz="800" kern="1200" noProof="0" dirty="0"/>
        </a:p>
      </dsp:txBody>
      <dsp:txXfrm>
        <a:off x="390504" y="2447536"/>
        <a:ext cx="3122090" cy="213104"/>
      </dsp:txXfrm>
    </dsp:sp>
    <dsp:sp modelId="{8BC6D394-81C3-4111-BDEE-0E11E8C974B0}">
      <dsp:nvSpPr>
        <dsp:cNvPr id="0" name=""/>
        <dsp:cNvSpPr/>
      </dsp:nvSpPr>
      <dsp:spPr>
        <a:xfrm>
          <a:off x="0" y="316896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sym typeface="Wingdings" pitchFamily="2" charset="2"/>
            </a:rPr>
            <a:t> </a:t>
          </a:r>
          <a:r>
            <a:rPr lang="en-US" sz="800" kern="1200" noProof="0" dirty="0" smtClean="0"/>
            <a:t>size</a:t>
          </a:r>
          <a:endParaRPr lang="en-US" sz="800" kern="1200" noProof="0" dirty="0"/>
        </a:p>
        <a:p>
          <a:pPr marL="57150" lvl="1" indent="-57150" algn="l" defTabSz="355600">
            <a:lnSpc>
              <a:spcPct val="90000"/>
            </a:lnSpc>
            <a:spcBef>
              <a:spcPct val="0"/>
            </a:spcBef>
            <a:spcAft>
              <a:spcPct val="15000"/>
            </a:spcAft>
            <a:buChar char="••"/>
          </a:pPr>
          <a:r>
            <a:rPr lang="en-US" sz="800" kern="1200" noProof="0" dirty="0" err="1" smtClean="0"/>
            <a:t>AgingCounter</a:t>
          </a:r>
          <a:r>
            <a:rPr lang="en-US" sz="800" kern="1200" noProof="0" dirty="0" smtClean="0"/>
            <a:t>, </a:t>
          </a:r>
          <a:r>
            <a:rPr lang="en-US" sz="800" kern="1200" noProof="0" dirty="0" err="1" smtClean="0"/>
            <a:t>OccurrenceCounter</a:t>
          </a:r>
          <a:r>
            <a:rPr lang="en-US" sz="800" kern="1200" noProof="0" dirty="0" smtClean="0"/>
            <a:t>, </a:t>
          </a:r>
          <a:r>
            <a:rPr lang="en-US" sz="800" kern="1200" noProof="0" dirty="0" err="1" smtClean="0"/>
            <a:t>OverflowInd</a:t>
          </a:r>
          <a:r>
            <a:rPr lang="en-US" sz="800" kern="1200" noProof="0" dirty="0" smtClean="0"/>
            <a:t>, Debug0, Debug1</a:t>
          </a:r>
          <a:endParaRPr lang="en-US" sz="800" kern="1200" noProof="0" dirty="0"/>
        </a:p>
      </dsp:txBody>
      <dsp:txXfrm>
        <a:off x="0" y="3168968"/>
        <a:ext cx="7579525" cy="453600"/>
      </dsp:txXfrm>
    </dsp:sp>
    <dsp:sp modelId="{3451A5A8-0920-4EB8-A178-6189D49C5A99}">
      <dsp:nvSpPr>
        <dsp:cNvPr id="0" name=""/>
        <dsp:cNvSpPr/>
      </dsp:nvSpPr>
      <dsp:spPr>
        <a:xfrm>
          <a:off x="378976" y="3050888"/>
          <a:ext cx="3145146"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DemInternalDataElementClass</a:t>
          </a:r>
          <a:endParaRPr lang="en-US" sz="800" kern="1200" noProof="0" dirty="0"/>
        </a:p>
      </dsp:txBody>
      <dsp:txXfrm>
        <a:off x="390504" y="3062416"/>
        <a:ext cx="3122090" cy="213104"/>
      </dsp:txXfrm>
    </dsp:sp>
    <dsp:sp modelId="{03A73526-D3E7-4C13-B2E6-7135F4AA6FE8}">
      <dsp:nvSpPr>
        <dsp:cNvPr id="0" name=""/>
        <dsp:cNvSpPr/>
      </dsp:nvSpPr>
      <dsp:spPr>
        <a:xfrm>
          <a:off x="0" y="378384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err="1" smtClean="0"/>
            <a:t>DataElementType</a:t>
          </a:r>
          <a:r>
            <a:rPr lang="en-US" sz="800" kern="1200" noProof="0" dirty="0" smtClean="0"/>
            <a:t> (Boolean, uint8, uint16, …)</a:t>
          </a:r>
          <a:endParaRPr lang="en-US" sz="800" kern="1200" noProof="0" dirty="0"/>
        </a:p>
        <a:p>
          <a:pPr marL="57150" lvl="1" indent="-57150" algn="l" defTabSz="355600">
            <a:lnSpc>
              <a:spcPct val="90000"/>
            </a:lnSpc>
            <a:spcBef>
              <a:spcPct val="0"/>
            </a:spcBef>
            <a:spcAft>
              <a:spcPct val="15000"/>
            </a:spcAft>
            <a:buChar char="••"/>
          </a:pPr>
          <a:r>
            <a:rPr lang="en-US" sz="800" kern="1200" noProof="0" dirty="0" err="1" smtClean="0"/>
            <a:t>DemDataElementEndianess</a:t>
          </a:r>
          <a:r>
            <a:rPr lang="en-US" sz="800" kern="1200" noProof="0" dirty="0" smtClean="0"/>
            <a:t> (Opaque, Big Endian, Little Endian)</a:t>
          </a:r>
          <a:endParaRPr lang="en-US" sz="800" kern="1200" noProof="0" dirty="0"/>
        </a:p>
      </dsp:txBody>
      <dsp:txXfrm>
        <a:off x="0" y="3783848"/>
        <a:ext cx="7579525" cy="453600"/>
      </dsp:txXfrm>
    </dsp:sp>
    <dsp:sp modelId="{619ED464-7725-445F-90C2-3958E6A0419A}">
      <dsp:nvSpPr>
        <dsp:cNvPr id="0" name=""/>
        <dsp:cNvSpPr/>
      </dsp:nvSpPr>
      <dsp:spPr>
        <a:xfrm>
          <a:off x="378976" y="366576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DemExternalSRDataElementClass</a:t>
          </a:r>
          <a:endParaRPr lang="en-US" sz="800" kern="1200" noProof="0" dirty="0"/>
        </a:p>
      </dsp:txBody>
      <dsp:txXfrm>
        <a:off x="390504" y="3677296"/>
        <a:ext cx="5282611" cy="2131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CC594-91D8-4C2E-AC64-907B72E70814}">
      <dsp:nvSpPr>
        <dsp:cNvPr id="0" name=""/>
        <dsp:cNvSpPr/>
      </dsp:nvSpPr>
      <dsp:spPr>
        <a:xfrm rot="5400000">
          <a:off x="1638466" y="-168546"/>
          <a:ext cx="908700" cy="147302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smtClean="0"/>
            <a:t>Event 1,3 (Dtc1)</a:t>
          </a:r>
          <a:endParaRPr lang="de-DE" sz="1300" kern="1200" dirty="0"/>
        </a:p>
        <a:p>
          <a:pPr marL="114300" lvl="1" indent="-114300" algn="l" defTabSz="577850">
            <a:lnSpc>
              <a:spcPct val="90000"/>
            </a:lnSpc>
            <a:spcBef>
              <a:spcPct val="0"/>
            </a:spcBef>
            <a:spcAft>
              <a:spcPct val="15000"/>
            </a:spcAft>
            <a:buChar char="••"/>
          </a:pPr>
          <a:r>
            <a:rPr lang="de-DE" sz="1300" kern="1200" dirty="0" smtClean="0"/>
            <a:t>Event 2    (Dtc2)</a:t>
          </a:r>
          <a:endParaRPr lang="de-DE" sz="1300" kern="1200" dirty="0"/>
        </a:p>
        <a:p>
          <a:pPr marL="114300" lvl="1" indent="-114300" algn="l" defTabSz="577850">
            <a:lnSpc>
              <a:spcPct val="90000"/>
            </a:lnSpc>
            <a:spcBef>
              <a:spcPct val="0"/>
            </a:spcBef>
            <a:spcAft>
              <a:spcPct val="15000"/>
            </a:spcAft>
            <a:buChar char="••"/>
          </a:pPr>
          <a:r>
            <a:rPr lang="de-DE" sz="1300" kern="1200" dirty="0" smtClean="0"/>
            <a:t>Empty</a:t>
          </a:r>
          <a:endParaRPr lang="de-DE" sz="1300" kern="1200" dirty="0"/>
        </a:p>
        <a:p>
          <a:pPr marL="114300" lvl="1" indent="-114300" algn="l" defTabSz="577850">
            <a:lnSpc>
              <a:spcPct val="90000"/>
            </a:lnSpc>
            <a:spcBef>
              <a:spcPct val="0"/>
            </a:spcBef>
            <a:spcAft>
              <a:spcPct val="15000"/>
            </a:spcAft>
            <a:buChar char="••"/>
          </a:pPr>
          <a:r>
            <a:rPr lang="de-DE" sz="1300" kern="1200" dirty="0" smtClean="0"/>
            <a:t>Empty</a:t>
          </a:r>
          <a:endParaRPr lang="de-DE" sz="1300" kern="1200" dirty="0"/>
        </a:p>
      </dsp:txBody>
      <dsp:txXfrm rot="-5400000">
        <a:off x="1356304" y="157975"/>
        <a:ext cx="1428667" cy="819982"/>
      </dsp:txXfrm>
    </dsp:sp>
    <dsp:sp modelId="{EC654D58-8797-4E3F-A083-76A5C9AA2D61}">
      <dsp:nvSpPr>
        <dsp:cNvPr id="0" name=""/>
        <dsp:cNvSpPr/>
      </dsp:nvSpPr>
      <dsp:spPr>
        <a:xfrm>
          <a:off x="13" y="28"/>
          <a:ext cx="1356290" cy="11358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de-DE" sz="1400" kern="1200" dirty="0" smtClean="0"/>
            <a:t>EventMemory Type 1</a:t>
          </a:r>
          <a:endParaRPr lang="de-DE" sz="1400" kern="1200" dirty="0"/>
        </a:p>
      </dsp:txBody>
      <dsp:txXfrm>
        <a:off x="55462" y="55477"/>
        <a:ext cx="1245392" cy="1024978"/>
      </dsp:txXfrm>
    </dsp:sp>
    <dsp:sp modelId="{E2C88EE1-0ED9-49DC-B131-11CD212636FF}">
      <dsp:nvSpPr>
        <dsp:cNvPr id="0" name=""/>
        <dsp:cNvSpPr/>
      </dsp:nvSpPr>
      <dsp:spPr>
        <a:xfrm rot="5400000">
          <a:off x="1638466" y="1024123"/>
          <a:ext cx="908700" cy="147302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de-DE" sz="1300" kern="1200" dirty="0" smtClean="0"/>
            <a:t>Event 1 (Dtc1)</a:t>
          </a:r>
          <a:endParaRPr lang="de-DE" sz="1300" kern="1200" dirty="0"/>
        </a:p>
        <a:p>
          <a:pPr marL="114300" lvl="1" indent="-114300" algn="l" defTabSz="577850">
            <a:lnSpc>
              <a:spcPct val="90000"/>
            </a:lnSpc>
            <a:spcBef>
              <a:spcPct val="0"/>
            </a:spcBef>
            <a:spcAft>
              <a:spcPct val="15000"/>
            </a:spcAft>
            <a:buChar char="••"/>
          </a:pPr>
          <a:r>
            <a:rPr lang="de-DE" sz="1300" kern="1200" dirty="0" smtClean="0"/>
            <a:t>Event 2 (Dtc2)</a:t>
          </a:r>
          <a:endParaRPr lang="de-DE" sz="1300" kern="1200" dirty="0"/>
        </a:p>
        <a:p>
          <a:pPr marL="114300" lvl="1" indent="-114300" algn="l" defTabSz="577850">
            <a:lnSpc>
              <a:spcPct val="90000"/>
            </a:lnSpc>
            <a:spcBef>
              <a:spcPct val="0"/>
            </a:spcBef>
            <a:spcAft>
              <a:spcPct val="15000"/>
            </a:spcAft>
            <a:buChar char="••"/>
          </a:pPr>
          <a:r>
            <a:rPr lang="de-DE" sz="1300" kern="1200" dirty="0" smtClean="0"/>
            <a:t>Event 3 (Dtc1)</a:t>
          </a:r>
          <a:endParaRPr lang="de-DE" sz="1300" kern="1200" dirty="0"/>
        </a:p>
        <a:p>
          <a:pPr marL="114300" lvl="1" indent="-114300" algn="l" defTabSz="577850">
            <a:lnSpc>
              <a:spcPct val="90000"/>
            </a:lnSpc>
            <a:spcBef>
              <a:spcPct val="0"/>
            </a:spcBef>
            <a:spcAft>
              <a:spcPct val="15000"/>
            </a:spcAft>
            <a:buChar char="••"/>
          </a:pPr>
          <a:r>
            <a:rPr lang="de-DE" sz="1300" kern="1200" dirty="0" smtClean="0"/>
            <a:t>Empty</a:t>
          </a:r>
          <a:endParaRPr lang="de-DE" sz="1300" kern="1200" dirty="0"/>
        </a:p>
      </dsp:txBody>
      <dsp:txXfrm rot="-5400000">
        <a:off x="1356304" y="1350645"/>
        <a:ext cx="1428667" cy="819982"/>
      </dsp:txXfrm>
    </dsp:sp>
    <dsp:sp modelId="{B62B68F9-B830-4EB2-A5B0-DA88BB6514C7}">
      <dsp:nvSpPr>
        <dsp:cNvPr id="0" name=""/>
        <dsp:cNvSpPr/>
      </dsp:nvSpPr>
      <dsp:spPr>
        <a:xfrm>
          <a:off x="13" y="1192698"/>
          <a:ext cx="1356290" cy="11358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de-DE" sz="1400" kern="1200" dirty="0" smtClean="0"/>
            <a:t>EventMemory Type 2</a:t>
          </a:r>
          <a:endParaRPr lang="de-DE" sz="1400" kern="1200" dirty="0"/>
        </a:p>
      </dsp:txBody>
      <dsp:txXfrm>
        <a:off x="55462" y="1248147"/>
        <a:ext cx="1245392" cy="10249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4EFBA-E296-4CAB-9793-FBA6B3704E54}">
      <dsp:nvSpPr>
        <dsp:cNvPr id="0" name=""/>
        <dsp:cNvSpPr/>
      </dsp:nvSpPr>
      <dsp:spPr>
        <a:xfrm>
          <a:off x="3671976" y="405565"/>
          <a:ext cx="2732077" cy="185745"/>
        </a:xfrm>
        <a:custGeom>
          <a:avLst/>
          <a:gdLst/>
          <a:ahLst/>
          <a:cxnLst/>
          <a:rect l="0" t="0" r="0" b="0"/>
          <a:pathLst>
            <a:path>
              <a:moveTo>
                <a:pt x="0" y="0"/>
              </a:moveTo>
              <a:lnTo>
                <a:pt x="0" y="126580"/>
              </a:lnTo>
              <a:lnTo>
                <a:pt x="2732077" y="126580"/>
              </a:lnTo>
              <a:lnTo>
                <a:pt x="2732077"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D46D2-2D6F-4BD3-8E9F-198C88FD92B5}">
      <dsp:nvSpPr>
        <dsp:cNvPr id="0" name=""/>
        <dsp:cNvSpPr/>
      </dsp:nvSpPr>
      <dsp:spPr>
        <a:xfrm>
          <a:off x="3671976" y="405565"/>
          <a:ext cx="1951484" cy="185745"/>
        </a:xfrm>
        <a:custGeom>
          <a:avLst/>
          <a:gdLst/>
          <a:ahLst/>
          <a:cxnLst/>
          <a:rect l="0" t="0" r="0" b="0"/>
          <a:pathLst>
            <a:path>
              <a:moveTo>
                <a:pt x="0" y="0"/>
              </a:moveTo>
              <a:lnTo>
                <a:pt x="0" y="126580"/>
              </a:lnTo>
              <a:lnTo>
                <a:pt x="1951484" y="126580"/>
              </a:lnTo>
              <a:lnTo>
                <a:pt x="1951484"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8C820A-A5DC-4EF9-9269-02ED08EB8B25}">
      <dsp:nvSpPr>
        <dsp:cNvPr id="0" name=""/>
        <dsp:cNvSpPr/>
      </dsp:nvSpPr>
      <dsp:spPr>
        <a:xfrm>
          <a:off x="4842867" y="996865"/>
          <a:ext cx="780593" cy="185745"/>
        </a:xfrm>
        <a:custGeom>
          <a:avLst/>
          <a:gdLst/>
          <a:ahLst/>
          <a:cxnLst/>
          <a:rect l="0" t="0" r="0" b="0"/>
          <a:pathLst>
            <a:path>
              <a:moveTo>
                <a:pt x="0" y="0"/>
              </a:moveTo>
              <a:lnTo>
                <a:pt x="0" y="126580"/>
              </a:lnTo>
              <a:lnTo>
                <a:pt x="780593" y="126580"/>
              </a:lnTo>
              <a:lnTo>
                <a:pt x="780593"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ECCD6B-4725-48B5-B750-E6242D00F133}">
      <dsp:nvSpPr>
        <dsp:cNvPr id="0" name=""/>
        <dsp:cNvSpPr/>
      </dsp:nvSpPr>
      <dsp:spPr>
        <a:xfrm>
          <a:off x="4797147" y="996865"/>
          <a:ext cx="91440" cy="185745"/>
        </a:xfrm>
        <a:custGeom>
          <a:avLst/>
          <a:gdLst/>
          <a:ahLst/>
          <a:cxnLst/>
          <a:rect l="0" t="0" r="0" b="0"/>
          <a:pathLst>
            <a:path>
              <a:moveTo>
                <a:pt x="45720" y="0"/>
              </a:moveTo>
              <a:lnTo>
                <a:pt x="45720"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2142B0-4BA6-487E-A7CA-CBA7F2807152}">
      <dsp:nvSpPr>
        <dsp:cNvPr id="0" name=""/>
        <dsp:cNvSpPr/>
      </dsp:nvSpPr>
      <dsp:spPr>
        <a:xfrm>
          <a:off x="4062273" y="996865"/>
          <a:ext cx="780593" cy="185745"/>
        </a:xfrm>
        <a:custGeom>
          <a:avLst/>
          <a:gdLst/>
          <a:ahLst/>
          <a:cxnLst/>
          <a:rect l="0" t="0" r="0" b="0"/>
          <a:pathLst>
            <a:path>
              <a:moveTo>
                <a:pt x="780593" y="0"/>
              </a:moveTo>
              <a:lnTo>
                <a:pt x="780593" y="126580"/>
              </a:lnTo>
              <a:lnTo>
                <a:pt x="0" y="126580"/>
              </a:lnTo>
              <a:lnTo>
                <a:pt x="0"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928C9-9DB8-417F-8563-C6BC70E4EADD}">
      <dsp:nvSpPr>
        <dsp:cNvPr id="0" name=""/>
        <dsp:cNvSpPr/>
      </dsp:nvSpPr>
      <dsp:spPr>
        <a:xfrm>
          <a:off x="3671976" y="405565"/>
          <a:ext cx="1170890" cy="185745"/>
        </a:xfrm>
        <a:custGeom>
          <a:avLst/>
          <a:gdLst/>
          <a:ahLst/>
          <a:cxnLst/>
          <a:rect l="0" t="0" r="0" b="0"/>
          <a:pathLst>
            <a:path>
              <a:moveTo>
                <a:pt x="0" y="0"/>
              </a:moveTo>
              <a:lnTo>
                <a:pt x="0" y="126580"/>
              </a:lnTo>
              <a:lnTo>
                <a:pt x="1170890" y="126580"/>
              </a:lnTo>
              <a:lnTo>
                <a:pt x="1170890"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E1C847-D57C-4FCB-A106-6E2544E0E133}">
      <dsp:nvSpPr>
        <dsp:cNvPr id="0" name=""/>
        <dsp:cNvSpPr/>
      </dsp:nvSpPr>
      <dsp:spPr>
        <a:xfrm>
          <a:off x="3671976" y="405565"/>
          <a:ext cx="390296" cy="185745"/>
        </a:xfrm>
        <a:custGeom>
          <a:avLst/>
          <a:gdLst/>
          <a:ahLst/>
          <a:cxnLst/>
          <a:rect l="0" t="0" r="0" b="0"/>
          <a:pathLst>
            <a:path>
              <a:moveTo>
                <a:pt x="0" y="0"/>
              </a:moveTo>
              <a:lnTo>
                <a:pt x="0" y="126580"/>
              </a:lnTo>
              <a:lnTo>
                <a:pt x="390296" y="126580"/>
              </a:lnTo>
              <a:lnTo>
                <a:pt x="390296"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6D7B9-6883-4E5B-AFEA-5DB6231EBC78}">
      <dsp:nvSpPr>
        <dsp:cNvPr id="0" name=""/>
        <dsp:cNvSpPr/>
      </dsp:nvSpPr>
      <dsp:spPr>
        <a:xfrm>
          <a:off x="3281679" y="405565"/>
          <a:ext cx="390296" cy="185745"/>
        </a:xfrm>
        <a:custGeom>
          <a:avLst/>
          <a:gdLst/>
          <a:ahLst/>
          <a:cxnLst/>
          <a:rect l="0" t="0" r="0" b="0"/>
          <a:pathLst>
            <a:path>
              <a:moveTo>
                <a:pt x="390296" y="0"/>
              </a:moveTo>
              <a:lnTo>
                <a:pt x="390296" y="126580"/>
              </a:lnTo>
              <a:lnTo>
                <a:pt x="0" y="126580"/>
              </a:lnTo>
              <a:lnTo>
                <a:pt x="0"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4A5F09-69B7-4D2C-BD5B-C3EFB7F105DF}">
      <dsp:nvSpPr>
        <dsp:cNvPr id="0" name=""/>
        <dsp:cNvSpPr/>
      </dsp:nvSpPr>
      <dsp:spPr>
        <a:xfrm>
          <a:off x="2501085" y="405565"/>
          <a:ext cx="1170890" cy="185745"/>
        </a:xfrm>
        <a:custGeom>
          <a:avLst/>
          <a:gdLst/>
          <a:ahLst/>
          <a:cxnLst/>
          <a:rect l="0" t="0" r="0" b="0"/>
          <a:pathLst>
            <a:path>
              <a:moveTo>
                <a:pt x="1170890" y="0"/>
              </a:moveTo>
              <a:lnTo>
                <a:pt x="1170890" y="126580"/>
              </a:lnTo>
              <a:lnTo>
                <a:pt x="0" y="126580"/>
              </a:lnTo>
              <a:lnTo>
                <a:pt x="0"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BC649C-C5E4-4A4D-9E5D-80488159CAD8}">
      <dsp:nvSpPr>
        <dsp:cNvPr id="0" name=""/>
        <dsp:cNvSpPr/>
      </dsp:nvSpPr>
      <dsp:spPr>
        <a:xfrm>
          <a:off x="1720492" y="996865"/>
          <a:ext cx="780593" cy="185745"/>
        </a:xfrm>
        <a:custGeom>
          <a:avLst/>
          <a:gdLst/>
          <a:ahLst/>
          <a:cxnLst/>
          <a:rect l="0" t="0" r="0" b="0"/>
          <a:pathLst>
            <a:path>
              <a:moveTo>
                <a:pt x="0" y="0"/>
              </a:moveTo>
              <a:lnTo>
                <a:pt x="0" y="126580"/>
              </a:lnTo>
              <a:lnTo>
                <a:pt x="780593" y="126580"/>
              </a:lnTo>
              <a:lnTo>
                <a:pt x="780593"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442493-261A-47BB-A3ED-810941C181F9}">
      <dsp:nvSpPr>
        <dsp:cNvPr id="0" name=""/>
        <dsp:cNvSpPr/>
      </dsp:nvSpPr>
      <dsp:spPr>
        <a:xfrm>
          <a:off x="1674772" y="996865"/>
          <a:ext cx="91440" cy="185745"/>
        </a:xfrm>
        <a:custGeom>
          <a:avLst/>
          <a:gdLst/>
          <a:ahLst/>
          <a:cxnLst/>
          <a:rect l="0" t="0" r="0" b="0"/>
          <a:pathLst>
            <a:path>
              <a:moveTo>
                <a:pt x="45720" y="0"/>
              </a:moveTo>
              <a:lnTo>
                <a:pt x="45720"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CA0B81-44C4-4A05-866E-20D9167691E0}">
      <dsp:nvSpPr>
        <dsp:cNvPr id="0" name=""/>
        <dsp:cNvSpPr/>
      </dsp:nvSpPr>
      <dsp:spPr>
        <a:xfrm>
          <a:off x="939898" y="996865"/>
          <a:ext cx="780593" cy="185745"/>
        </a:xfrm>
        <a:custGeom>
          <a:avLst/>
          <a:gdLst/>
          <a:ahLst/>
          <a:cxnLst/>
          <a:rect l="0" t="0" r="0" b="0"/>
          <a:pathLst>
            <a:path>
              <a:moveTo>
                <a:pt x="780593" y="0"/>
              </a:moveTo>
              <a:lnTo>
                <a:pt x="780593" y="126580"/>
              </a:lnTo>
              <a:lnTo>
                <a:pt x="0" y="126580"/>
              </a:lnTo>
              <a:lnTo>
                <a:pt x="0" y="1857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449A7F-DE86-4810-9102-8A09A36F6A36}">
      <dsp:nvSpPr>
        <dsp:cNvPr id="0" name=""/>
        <dsp:cNvSpPr/>
      </dsp:nvSpPr>
      <dsp:spPr>
        <a:xfrm>
          <a:off x="1720492" y="405565"/>
          <a:ext cx="1951484" cy="185745"/>
        </a:xfrm>
        <a:custGeom>
          <a:avLst/>
          <a:gdLst/>
          <a:ahLst/>
          <a:cxnLst/>
          <a:rect l="0" t="0" r="0" b="0"/>
          <a:pathLst>
            <a:path>
              <a:moveTo>
                <a:pt x="1951484" y="0"/>
              </a:moveTo>
              <a:lnTo>
                <a:pt x="1951484" y="126580"/>
              </a:lnTo>
              <a:lnTo>
                <a:pt x="0" y="126580"/>
              </a:lnTo>
              <a:lnTo>
                <a:pt x="0"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7EADF7-E017-43AA-B353-D5FEAEDFF8D3}">
      <dsp:nvSpPr>
        <dsp:cNvPr id="0" name=""/>
        <dsp:cNvSpPr/>
      </dsp:nvSpPr>
      <dsp:spPr>
        <a:xfrm>
          <a:off x="939898" y="405565"/>
          <a:ext cx="2732077" cy="185745"/>
        </a:xfrm>
        <a:custGeom>
          <a:avLst/>
          <a:gdLst/>
          <a:ahLst/>
          <a:cxnLst/>
          <a:rect l="0" t="0" r="0" b="0"/>
          <a:pathLst>
            <a:path>
              <a:moveTo>
                <a:pt x="2732077" y="0"/>
              </a:moveTo>
              <a:lnTo>
                <a:pt x="2732077" y="126580"/>
              </a:lnTo>
              <a:lnTo>
                <a:pt x="0" y="126580"/>
              </a:lnTo>
              <a:lnTo>
                <a:pt x="0" y="1857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0CE3D-6D25-491E-B4C6-E2173FADBE0D}">
      <dsp:nvSpPr>
        <dsp:cNvPr id="0" name=""/>
        <dsp:cNvSpPr/>
      </dsp:nvSpPr>
      <dsp:spPr>
        <a:xfrm>
          <a:off x="3352642" y="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26F60-4AB4-49BD-8EAB-457F21F6A1BF}">
      <dsp:nvSpPr>
        <dsp:cNvPr id="0" name=""/>
        <dsp:cNvSpPr/>
      </dsp:nvSpPr>
      <dsp:spPr>
        <a:xfrm>
          <a:off x="3423605" y="674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DEM NVM Data Blocks</a:t>
          </a:r>
          <a:endParaRPr lang="en-US" sz="700" kern="1200" noProof="0" dirty="0"/>
        </a:p>
      </dsp:txBody>
      <dsp:txXfrm>
        <a:off x="3435483" y="79304"/>
        <a:ext cx="614911" cy="381797"/>
      </dsp:txXfrm>
    </dsp:sp>
    <dsp:sp modelId="{DCBA4CD2-3725-4D70-9751-66D5606FB001}">
      <dsp:nvSpPr>
        <dsp:cNvPr id="0" name=""/>
        <dsp:cNvSpPr/>
      </dsp:nvSpPr>
      <dsp:spPr>
        <a:xfrm>
          <a:off x="620564" y="5913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0F97A-23FC-4CB8-9860-420AB767E88F}">
      <dsp:nvSpPr>
        <dsp:cNvPr id="0" name=""/>
        <dsp:cNvSpPr/>
      </dsp:nvSpPr>
      <dsp:spPr>
        <a:xfrm>
          <a:off x="691527"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Generic </a:t>
          </a:r>
          <a:br>
            <a:rPr lang="en-US" sz="700" kern="1200" noProof="0" dirty="0" smtClean="0"/>
          </a:br>
          <a:r>
            <a:rPr lang="en-US" sz="700" kern="1200" noProof="0" dirty="0" smtClean="0"/>
            <a:t>Data</a:t>
          </a:r>
          <a:endParaRPr lang="en-US" sz="700" kern="1200" noProof="0" dirty="0"/>
        </a:p>
      </dsp:txBody>
      <dsp:txXfrm>
        <a:off x="703405" y="670604"/>
        <a:ext cx="614911" cy="381797"/>
      </dsp:txXfrm>
    </dsp:sp>
    <dsp:sp modelId="{52FD9741-AC43-422C-A4FA-68B1592B2557}">
      <dsp:nvSpPr>
        <dsp:cNvPr id="0" name=""/>
        <dsp:cNvSpPr/>
      </dsp:nvSpPr>
      <dsp:spPr>
        <a:xfrm>
          <a:off x="1401158" y="5913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A9575-E223-4CA9-A3CC-C8F7415B912E}">
      <dsp:nvSpPr>
        <dsp:cNvPr id="0" name=""/>
        <dsp:cNvSpPr/>
      </dsp:nvSpPr>
      <dsp:spPr>
        <a:xfrm>
          <a:off x="1472121"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err="1" smtClean="0"/>
            <a:t>EvMem</a:t>
          </a:r>
          <a:endParaRPr lang="en-US" sz="700" kern="1200" noProof="0" dirty="0" smtClean="0"/>
        </a:p>
        <a:p>
          <a:pPr lvl="0" algn="ctr" defTabSz="311150">
            <a:lnSpc>
              <a:spcPct val="90000"/>
            </a:lnSpc>
            <a:spcBef>
              <a:spcPct val="0"/>
            </a:spcBef>
            <a:spcAft>
              <a:spcPct val="35000"/>
            </a:spcAft>
          </a:pPr>
          <a:r>
            <a:rPr lang="en-US" sz="700" kern="1200" noProof="0" dirty="0" smtClean="0"/>
            <a:t>Prim, User, ..</a:t>
          </a:r>
          <a:endParaRPr lang="en-US" sz="700" kern="1200" noProof="0" dirty="0"/>
        </a:p>
      </dsp:txBody>
      <dsp:txXfrm>
        <a:off x="1483999" y="670604"/>
        <a:ext cx="614911" cy="381797"/>
      </dsp:txXfrm>
    </dsp:sp>
    <dsp:sp modelId="{7A297AFB-3407-4648-816F-ADDC29D65D46}">
      <dsp:nvSpPr>
        <dsp:cNvPr id="0" name=""/>
        <dsp:cNvSpPr/>
      </dsp:nvSpPr>
      <dsp:spPr>
        <a:xfrm>
          <a:off x="620564" y="11826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2EF86E-0BF8-4DA1-AFC7-3950E9B2ADC1}">
      <dsp:nvSpPr>
        <dsp:cNvPr id="0" name=""/>
        <dsp:cNvSpPr/>
      </dsp:nvSpPr>
      <dsp:spPr>
        <a:xfrm>
          <a:off x="691527"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Location 1</a:t>
          </a:r>
          <a:endParaRPr lang="en-US" sz="700" kern="1200" noProof="0" dirty="0"/>
        </a:p>
      </dsp:txBody>
      <dsp:txXfrm>
        <a:off x="703405" y="1261904"/>
        <a:ext cx="614911" cy="381797"/>
      </dsp:txXfrm>
    </dsp:sp>
    <dsp:sp modelId="{6080CC38-2B64-4A8D-AB66-6936A9A9E108}">
      <dsp:nvSpPr>
        <dsp:cNvPr id="0" name=""/>
        <dsp:cNvSpPr/>
      </dsp:nvSpPr>
      <dsp:spPr>
        <a:xfrm>
          <a:off x="1401158" y="11826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DCD58-9197-4E71-8E82-0F48E2C25F63}">
      <dsp:nvSpPr>
        <dsp:cNvPr id="0" name=""/>
        <dsp:cNvSpPr/>
      </dsp:nvSpPr>
      <dsp:spPr>
        <a:xfrm>
          <a:off x="1472121"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a:t>
          </a:r>
          <a:endParaRPr lang="en-US" sz="700" kern="1200" noProof="0" dirty="0"/>
        </a:p>
      </dsp:txBody>
      <dsp:txXfrm>
        <a:off x="1483999" y="1261904"/>
        <a:ext cx="614911" cy="381797"/>
      </dsp:txXfrm>
    </dsp:sp>
    <dsp:sp modelId="{06CF1925-401D-4089-A286-0FABDED02FD5}">
      <dsp:nvSpPr>
        <dsp:cNvPr id="0" name=""/>
        <dsp:cNvSpPr/>
      </dsp:nvSpPr>
      <dsp:spPr>
        <a:xfrm>
          <a:off x="2181752" y="1182611"/>
          <a:ext cx="638667" cy="4055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C92F2-41A0-4B9A-9260-B113A1389151}">
      <dsp:nvSpPr>
        <dsp:cNvPr id="0" name=""/>
        <dsp:cNvSpPr/>
      </dsp:nvSpPr>
      <dsp:spPr>
        <a:xfrm>
          <a:off x="2252715"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Location n</a:t>
          </a:r>
          <a:endParaRPr lang="en-US" sz="700" kern="1200" noProof="0" dirty="0"/>
        </a:p>
      </dsp:txBody>
      <dsp:txXfrm>
        <a:off x="2264593" y="1261904"/>
        <a:ext cx="614911" cy="381797"/>
      </dsp:txXfrm>
    </dsp:sp>
    <dsp:sp modelId="{D46C646B-08AD-4F76-A6F6-D1E89F427362}">
      <dsp:nvSpPr>
        <dsp:cNvPr id="0" name=""/>
        <dsp:cNvSpPr/>
      </dsp:nvSpPr>
      <dsp:spPr>
        <a:xfrm>
          <a:off x="2181752"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56732-36DC-4705-98E7-32325EE60519}">
      <dsp:nvSpPr>
        <dsp:cNvPr id="0" name=""/>
        <dsp:cNvSpPr/>
      </dsp:nvSpPr>
      <dsp:spPr>
        <a:xfrm>
          <a:off x="2252715"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Status</a:t>
          </a:r>
          <a:br>
            <a:rPr lang="en-US" sz="700" kern="1200" noProof="0" dirty="0" smtClean="0"/>
          </a:br>
          <a:r>
            <a:rPr lang="en-US" sz="700" kern="1200" noProof="0" dirty="0" smtClean="0"/>
            <a:t>Byte</a:t>
          </a:r>
          <a:endParaRPr lang="en-US" sz="700" kern="1200" noProof="0" dirty="0"/>
        </a:p>
      </dsp:txBody>
      <dsp:txXfrm>
        <a:off x="2264593" y="670604"/>
        <a:ext cx="614911" cy="381797"/>
      </dsp:txXfrm>
    </dsp:sp>
    <dsp:sp modelId="{86FA4E42-337C-4615-BD2C-471229430234}">
      <dsp:nvSpPr>
        <dsp:cNvPr id="0" name=""/>
        <dsp:cNvSpPr/>
      </dsp:nvSpPr>
      <dsp:spPr>
        <a:xfrm>
          <a:off x="2962345"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07149-B70C-433A-8E18-B4B7812D8AA6}">
      <dsp:nvSpPr>
        <dsp:cNvPr id="0" name=""/>
        <dsp:cNvSpPr/>
      </dsp:nvSpPr>
      <dsp:spPr>
        <a:xfrm>
          <a:off x="3033308"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History Status Byte</a:t>
          </a:r>
          <a:endParaRPr lang="en-US" sz="700" kern="1200" noProof="0" dirty="0"/>
        </a:p>
      </dsp:txBody>
      <dsp:txXfrm>
        <a:off x="3045186" y="670604"/>
        <a:ext cx="614911" cy="381797"/>
      </dsp:txXfrm>
    </dsp:sp>
    <dsp:sp modelId="{332C8E4A-B542-439E-AA1A-46E233731723}">
      <dsp:nvSpPr>
        <dsp:cNvPr id="0" name=""/>
        <dsp:cNvSpPr/>
      </dsp:nvSpPr>
      <dsp:spPr>
        <a:xfrm>
          <a:off x="3742939"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B9103-4C1F-49F5-A4DB-C540A4A7C5B4}">
      <dsp:nvSpPr>
        <dsp:cNvPr id="0" name=""/>
        <dsp:cNvSpPr/>
      </dsp:nvSpPr>
      <dsp:spPr>
        <a:xfrm>
          <a:off x="3813902"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Disturbance</a:t>
          </a:r>
          <a:br>
            <a:rPr lang="en-US" sz="700" kern="1200" noProof="0" dirty="0" smtClean="0"/>
          </a:br>
          <a:r>
            <a:rPr lang="en-US" sz="700" kern="1200" noProof="0" dirty="0" smtClean="0"/>
            <a:t>Memory</a:t>
          </a:r>
          <a:endParaRPr lang="en-US" sz="700" kern="1200" noProof="0" dirty="0"/>
        </a:p>
      </dsp:txBody>
      <dsp:txXfrm>
        <a:off x="3825780" y="670604"/>
        <a:ext cx="614911" cy="381797"/>
      </dsp:txXfrm>
    </dsp:sp>
    <dsp:sp modelId="{FB9132BB-26AC-441D-BB79-9EA2554B4D05}">
      <dsp:nvSpPr>
        <dsp:cNvPr id="0" name=""/>
        <dsp:cNvSpPr/>
      </dsp:nvSpPr>
      <dsp:spPr>
        <a:xfrm>
          <a:off x="4523533"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951D7-1FC9-4E41-B6F6-0B788D1A9E06}">
      <dsp:nvSpPr>
        <dsp:cNvPr id="0" name=""/>
        <dsp:cNvSpPr/>
      </dsp:nvSpPr>
      <dsp:spPr>
        <a:xfrm>
          <a:off x="4594496"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Permanent </a:t>
          </a:r>
          <a:br>
            <a:rPr lang="en-US" sz="700" kern="1200" noProof="0" dirty="0" smtClean="0"/>
          </a:br>
          <a:r>
            <a:rPr lang="en-US" sz="700" kern="1200" noProof="0" dirty="0" smtClean="0"/>
            <a:t>Memory</a:t>
          </a:r>
          <a:endParaRPr lang="en-US" sz="700" kern="1200" noProof="0" dirty="0"/>
        </a:p>
      </dsp:txBody>
      <dsp:txXfrm>
        <a:off x="4606374" y="670604"/>
        <a:ext cx="614911" cy="381797"/>
      </dsp:txXfrm>
    </dsp:sp>
    <dsp:sp modelId="{8FB33CE5-B299-4B92-9098-5447F995F2BE}">
      <dsp:nvSpPr>
        <dsp:cNvPr id="0" name=""/>
        <dsp:cNvSpPr/>
      </dsp:nvSpPr>
      <dsp:spPr>
        <a:xfrm>
          <a:off x="3742939" y="11826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29B41-E1FD-4BB6-8D36-5038FD0BF683}">
      <dsp:nvSpPr>
        <dsp:cNvPr id="0" name=""/>
        <dsp:cNvSpPr/>
      </dsp:nvSpPr>
      <dsp:spPr>
        <a:xfrm>
          <a:off x="3813902"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Location 1</a:t>
          </a:r>
          <a:endParaRPr lang="en-US" sz="700" kern="1200" noProof="0" dirty="0"/>
        </a:p>
      </dsp:txBody>
      <dsp:txXfrm>
        <a:off x="3825780" y="1261904"/>
        <a:ext cx="614911" cy="381797"/>
      </dsp:txXfrm>
    </dsp:sp>
    <dsp:sp modelId="{781FB1C9-FDB6-4E15-81D5-5EC62ED0D7AF}">
      <dsp:nvSpPr>
        <dsp:cNvPr id="0" name=""/>
        <dsp:cNvSpPr/>
      </dsp:nvSpPr>
      <dsp:spPr>
        <a:xfrm>
          <a:off x="4523533" y="11826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3A03D-E839-40A7-91BC-742368B5CDB4}">
      <dsp:nvSpPr>
        <dsp:cNvPr id="0" name=""/>
        <dsp:cNvSpPr/>
      </dsp:nvSpPr>
      <dsp:spPr>
        <a:xfrm>
          <a:off x="4594496"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a:t>
          </a:r>
          <a:endParaRPr lang="en-US" sz="700" kern="1200" noProof="0" dirty="0"/>
        </a:p>
      </dsp:txBody>
      <dsp:txXfrm>
        <a:off x="4606374" y="1261904"/>
        <a:ext cx="614911" cy="381797"/>
      </dsp:txXfrm>
    </dsp:sp>
    <dsp:sp modelId="{9805CAFB-297C-4FE0-B2FF-7DB3489B50A2}">
      <dsp:nvSpPr>
        <dsp:cNvPr id="0" name=""/>
        <dsp:cNvSpPr/>
      </dsp:nvSpPr>
      <dsp:spPr>
        <a:xfrm>
          <a:off x="5304126" y="11826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502DF-A886-4BBD-A79C-FF7A0AFBC3A7}">
      <dsp:nvSpPr>
        <dsp:cNvPr id="0" name=""/>
        <dsp:cNvSpPr/>
      </dsp:nvSpPr>
      <dsp:spPr>
        <a:xfrm>
          <a:off x="5375089" y="12500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Location 4</a:t>
          </a:r>
          <a:endParaRPr lang="en-US" sz="700" kern="1200" noProof="0" dirty="0"/>
        </a:p>
      </dsp:txBody>
      <dsp:txXfrm>
        <a:off x="5386967" y="1261904"/>
        <a:ext cx="614911" cy="381797"/>
      </dsp:txXfrm>
    </dsp:sp>
    <dsp:sp modelId="{FC88FA5E-D771-4A44-938F-12FD27D8B31E}">
      <dsp:nvSpPr>
        <dsp:cNvPr id="0" name=""/>
        <dsp:cNvSpPr/>
      </dsp:nvSpPr>
      <dsp:spPr>
        <a:xfrm>
          <a:off x="5304126"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8CBCF-D550-4AF1-AAAB-8EB98D86EADB}">
      <dsp:nvSpPr>
        <dsp:cNvPr id="0" name=""/>
        <dsp:cNvSpPr/>
      </dsp:nvSpPr>
      <dsp:spPr>
        <a:xfrm>
          <a:off x="5375089"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Bosch Failure Memory</a:t>
          </a:r>
          <a:endParaRPr lang="en-US" sz="700" kern="1200" noProof="0" dirty="0"/>
        </a:p>
      </dsp:txBody>
      <dsp:txXfrm>
        <a:off x="5386967" y="670604"/>
        <a:ext cx="614911" cy="381797"/>
      </dsp:txXfrm>
    </dsp:sp>
    <dsp:sp modelId="{6597EDCC-85EA-40E2-81C2-157B6D29D9ED}">
      <dsp:nvSpPr>
        <dsp:cNvPr id="0" name=""/>
        <dsp:cNvSpPr/>
      </dsp:nvSpPr>
      <dsp:spPr>
        <a:xfrm>
          <a:off x="6084720" y="591311"/>
          <a:ext cx="638667" cy="40555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4D153-29D6-40FE-9CF3-6B3F898B802E}">
      <dsp:nvSpPr>
        <dsp:cNvPr id="0" name=""/>
        <dsp:cNvSpPr/>
      </dsp:nvSpPr>
      <dsp:spPr>
        <a:xfrm>
          <a:off x="6155683" y="658726"/>
          <a:ext cx="638667" cy="4055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noProof="0" dirty="0" smtClean="0"/>
            <a:t>Event Indicator</a:t>
          </a:r>
          <a:endParaRPr lang="en-US" sz="700" kern="1200" noProof="0" dirty="0"/>
        </a:p>
      </dsp:txBody>
      <dsp:txXfrm>
        <a:off x="6167561" y="670604"/>
        <a:ext cx="614911" cy="3817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5AB6A-BAB3-45D3-BA0D-F25971F4806D}">
      <dsp:nvSpPr>
        <dsp:cNvPr id="0" name=""/>
        <dsp:cNvSpPr/>
      </dsp:nvSpPr>
      <dsp:spPr>
        <a:xfrm>
          <a:off x="0" y="182586"/>
          <a:ext cx="7774865" cy="417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416" tIns="208280" rIns="603416" bIns="71120" numCol="1" spcCol="1270" anchor="t" anchorCtr="0">
          <a:noAutofit/>
        </a:bodyPr>
        <a:lstStyle/>
        <a:p>
          <a:pPr marL="57150" lvl="1" indent="-57150" algn="l" defTabSz="444500">
            <a:lnSpc>
              <a:spcPct val="90000"/>
            </a:lnSpc>
            <a:spcBef>
              <a:spcPct val="0"/>
            </a:spcBef>
            <a:spcAft>
              <a:spcPct val="15000"/>
            </a:spcAft>
            <a:buChar char="••"/>
          </a:pPr>
          <a:r>
            <a:rPr lang="en-US" sz="1000" kern="1200" noProof="0" dirty="0" smtClean="0"/>
            <a:t>Has </a:t>
          </a:r>
          <a:r>
            <a:rPr lang="en-US" sz="1000" kern="1200" noProof="0" dirty="0" err="1" smtClean="0"/>
            <a:t>DemNvRamBlockId</a:t>
          </a:r>
          <a:r>
            <a:rPr lang="en-US" sz="1000" kern="1200" noProof="0" dirty="0" smtClean="0"/>
            <a:t> (1  ..n)</a:t>
          </a:r>
          <a:endParaRPr lang="en-US" sz="1000" kern="1200" noProof="0" dirty="0"/>
        </a:p>
      </dsp:txBody>
      <dsp:txXfrm>
        <a:off x="0" y="182586"/>
        <a:ext cx="7774865" cy="417375"/>
      </dsp:txXfrm>
    </dsp:sp>
    <dsp:sp modelId="{FD1E6019-6892-465F-86C5-56384D67A179}">
      <dsp:nvSpPr>
        <dsp:cNvPr id="0" name=""/>
        <dsp:cNvSpPr/>
      </dsp:nvSpPr>
      <dsp:spPr>
        <a:xfrm>
          <a:off x="414734" y="44651"/>
          <a:ext cx="5442405"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10" tIns="0" rIns="205710" bIns="0" numCol="1" spcCol="1270" anchor="ctr" anchorCtr="0">
          <a:noAutofit/>
        </a:bodyPr>
        <a:lstStyle/>
        <a:p>
          <a:pPr lvl="0" algn="l" defTabSz="444500">
            <a:lnSpc>
              <a:spcPct val="90000"/>
            </a:lnSpc>
            <a:spcBef>
              <a:spcPct val="0"/>
            </a:spcBef>
            <a:spcAft>
              <a:spcPct val="35000"/>
            </a:spcAft>
          </a:pPr>
          <a:r>
            <a:rPr lang="en-US" sz="1000" kern="1200" noProof="0" dirty="0" err="1" smtClean="0"/>
            <a:t>DemGeneral</a:t>
          </a:r>
          <a:endParaRPr lang="en-US" sz="1000" kern="1200" noProof="0" dirty="0"/>
        </a:p>
      </dsp:txBody>
      <dsp:txXfrm>
        <a:off x="429144" y="59061"/>
        <a:ext cx="5413585" cy="266380"/>
      </dsp:txXfrm>
    </dsp:sp>
    <dsp:sp modelId="{35735553-7F22-4563-8DA2-F4B35FF76301}">
      <dsp:nvSpPr>
        <dsp:cNvPr id="0" name=""/>
        <dsp:cNvSpPr/>
      </dsp:nvSpPr>
      <dsp:spPr>
        <a:xfrm>
          <a:off x="0" y="801562"/>
          <a:ext cx="7774865" cy="56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416" tIns="208280" rIns="603416" bIns="71120" numCol="1" spcCol="1270" anchor="t" anchorCtr="0">
          <a:noAutofit/>
        </a:bodyPr>
        <a:lstStyle/>
        <a:p>
          <a:pPr marL="57150" lvl="1" indent="-57150" algn="l" defTabSz="444500">
            <a:lnSpc>
              <a:spcPct val="90000"/>
            </a:lnSpc>
            <a:spcBef>
              <a:spcPct val="0"/>
            </a:spcBef>
            <a:spcAft>
              <a:spcPct val="15000"/>
            </a:spcAft>
            <a:buChar char="••"/>
          </a:pPr>
          <a:r>
            <a:rPr lang="en-US" sz="1000" kern="1200" noProof="0" smtClean="0"/>
            <a:t>Short Name</a:t>
          </a:r>
          <a:endParaRPr lang="en-US" sz="1000" kern="1200" noProof="0"/>
        </a:p>
        <a:p>
          <a:pPr marL="57150" lvl="1" indent="-57150" algn="l" defTabSz="444500">
            <a:lnSpc>
              <a:spcPct val="90000"/>
            </a:lnSpc>
            <a:spcBef>
              <a:spcPct val="0"/>
            </a:spcBef>
            <a:spcAft>
              <a:spcPct val="15000"/>
            </a:spcAft>
            <a:buChar char="••"/>
          </a:pPr>
          <a:r>
            <a:rPr lang="en-US" sz="1000" kern="1200" noProof="0" smtClean="0"/>
            <a:t>DemNvRamBlockRef</a:t>
          </a:r>
          <a:endParaRPr lang="en-US" sz="1000" kern="1200" noProof="0"/>
        </a:p>
      </dsp:txBody>
      <dsp:txXfrm>
        <a:off x="0" y="801562"/>
        <a:ext cx="7774865" cy="567000"/>
      </dsp:txXfrm>
    </dsp:sp>
    <dsp:sp modelId="{FB951B94-F8FD-4153-BC4C-8C6816BD8816}">
      <dsp:nvSpPr>
        <dsp:cNvPr id="0" name=""/>
        <dsp:cNvSpPr/>
      </dsp:nvSpPr>
      <dsp:spPr>
        <a:xfrm>
          <a:off x="388743" y="653962"/>
          <a:ext cx="5442405"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10" tIns="0" rIns="205710" bIns="0" numCol="1" spcCol="1270" anchor="ctr" anchorCtr="0">
          <a:noAutofit/>
        </a:bodyPr>
        <a:lstStyle/>
        <a:p>
          <a:pPr lvl="0" algn="l" defTabSz="444500">
            <a:lnSpc>
              <a:spcPct val="90000"/>
            </a:lnSpc>
            <a:spcBef>
              <a:spcPct val="0"/>
            </a:spcBef>
            <a:spcAft>
              <a:spcPct val="35000"/>
            </a:spcAft>
          </a:pPr>
          <a:r>
            <a:rPr lang="en-US" sz="1000" kern="1200" noProof="0" smtClean="0"/>
            <a:t>DemNvRamBlockId </a:t>
          </a:r>
          <a:endParaRPr lang="en-US" sz="1000" kern="1200" noProof="0"/>
        </a:p>
      </dsp:txBody>
      <dsp:txXfrm>
        <a:off x="403153" y="668372"/>
        <a:ext cx="5413585" cy="2663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82604-A218-4594-90A8-0BAEE84CE5C3}">
      <dsp:nvSpPr>
        <dsp:cNvPr id="0" name=""/>
        <dsp:cNvSpPr/>
      </dsp:nvSpPr>
      <dsp:spPr>
        <a:xfrm rot="5400000">
          <a:off x="2760121" y="-1159874"/>
          <a:ext cx="354098" cy="276439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smtClean="0"/>
            <a:t>No: No Immediate Storage</a:t>
          </a:r>
          <a:endParaRPr lang="en-US" sz="900" kern="1200" noProof="0" dirty="0"/>
        </a:p>
      </dsp:txBody>
      <dsp:txXfrm rot="-5400000">
        <a:off x="1554972" y="62561"/>
        <a:ext cx="2747110" cy="319526"/>
      </dsp:txXfrm>
    </dsp:sp>
    <dsp:sp modelId="{29B110D2-2210-414D-8128-500343B0FE9A}">
      <dsp:nvSpPr>
        <dsp:cNvPr id="0" name=""/>
        <dsp:cNvSpPr/>
      </dsp:nvSpPr>
      <dsp:spPr>
        <a:xfrm>
          <a:off x="0" y="1012"/>
          <a:ext cx="1554972" cy="4426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a:lnSpc>
              <a:spcPct val="90000"/>
            </a:lnSpc>
            <a:spcBef>
              <a:spcPct val="0"/>
            </a:spcBef>
            <a:spcAft>
              <a:spcPct val="35000"/>
            </a:spcAft>
          </a:pPr>
          <a:r>
            <a:rPr lang="en-US" sz="900" kern="1200" noProof="0" dirty="0" smtClean="0"/>
            <a:t>Any DTC has immediate storage configured ?</a:t>
          </a:r>
          <a:endParaRPr lang="en-US" sz="900" kern="1200" noProof="0" dirty="0"/>
        </a:p>
      </dsp:txBody>
      <dsp:txXfrm>
        <a:off x="21607" y="22619"/>
        <a:ext cx="1511758" cy="399408"/>
      </dsp:txXfrm>
    </dsp:sp>
    <dsp:sp modelId="{1D94F6AD-83A6-43CE-88D6-2DBA27BF736A}">
      <dsp:nvSpPr>
        <dsp:cNvPr id="0" name=""/>
        <dsp:cNvSpPr/>
      </dsp:nvSpPr>
      <dsp:spPr>
        <a:xfrm rot="5400000">
          <a:off x="2760121" y="-695120"/>
          <a:ext cx="354098" cy="276439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smtClean="0"/>
            <a:t>Yes: Immediate Storage</a:t>
          </a:r>
          <a:endParaRPr lang="en-US" sz="900" kern="1200" noProof="0" dirty="0"/>
        </a:p>
      </dsp:txBody>
      <dsp:txXfrm rot="-5400000">
        <a:off x="1554972" y="527315"/>
        <a:ext cx="2747110" cy="319526"/>
      </dsp:txXfrm>
    </dsp:sp>
    <dsp:sp modelId="{A374F5D6-2868-4F73-AA57-47584447F556}">
      <dsp:nvSpPr>
        <dsp:cNvPr id="0" name=""/>
        <dsp:cNvSpPr/>
      </dsp:nvSpPr>
      <dsp:spPr>
        <a:xfrm>
          <a:off x="0" y="465766"/>
          <a:ext cx="1554972" cy="4426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a:lnSpc>
              <a:spcPct val="90000"/>
            </a:lnSpc>
            <a:spcBef>
              <a:spcPct val="0"/>
            </a:spcBef>
            <a:spcAft>
              <a:spcPct val="35000"/>
            </a:spcAft>
          </a:pPr>
          <a:r>
            <a:rPr lang="en-US" sz="900" kern="1200" noProof="0" dirty="0" smtClean="0"/>
            <a:t>DTC is cleared ?</a:t>
          </a:r>
          <a:endParaRPr lang="en-US" sz="900" kern="1200" noProof="0" dirty="0"/>
        </a:p>
      </dsp:txBody>
      <dsp:txXfrm>
        <a:off x="21607" y="487373"/>
        <a:ext cx="1511758" cy="399408"/>
      </dsp:txXfrm>
    </dsp:sp>
    <dsp:sp modelId="{A927154C-C9A6-4153-BD13-E6A7995EB35A}">
      <dsp:nvSpPr>
        <dsp:cNvPr id="0" name=""/>
        <dsp:cNvSpPr/>
      </dsp:nvSpPr>
      <dsp:spPr>
        <a:xfrm rot="5400000">
          <a:off x="2760121" y="-230366"/>
          <a:ext cx="354098" cy="276439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noProof="0" smtClean="0"/>
            <a:t>No: No Immediate Storage</a:t>
          </a:r>
          <a:endParaRPr lang="en-US" sz="900" kern="1200" noProof="0" dirty="0"/>
        </a:p>
      </dsp:txBody>
      <dsp:txXfrm rot="-5400000">
        <a:off x="1554972" y="992069"/>
        <a:ext cx="2747110" cy="319526"/>
      </dsp:txXfrm>
    </dsp:sp>
    <dsp:sp modelId="{C94BD1F9-B7A1-45B3-BB70-89CC57DA342C}">
      <dsp:nvSpPr>
        <dsp:cNvPr id="0" name=""/>
        <dsp:cNvSpPr/>
      </dsp:nvSpPr>
      <dsp:spPr>
        <a:xfrm>
          <a:off x="0" y="930520"/>
          <a:ext cx="1554972" cy="4426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a:lnSpc>
              <a:spcPct val="90000"/>
            </a:lnSpc>
            <a:spcBef>
              <a:spcPct val="0"/>
            </a:spcBef>
            <a:spcAft>
              <a:spcPct val="35000"/>
            </a:spcAft>
          </a:pPr>
          <a:r>
            <a:rPr lang="en-US" sz="900" kern="1200" noProof="0" dirty="0" smtClean="0"/>
            <a:t>Reported DTC has Immediate NV Storage configured ?</a:t>
          </a:r>
          <a:endParaRPr lang="en-US" sz="900" kern="1200" noProof="0" dirty="0"/>
        </a:p>
      </dsp:txBody>
      <dsp:txXfrm>
        <a:off x="21607" y="952127"/>
        <a:ext cx="1511758" cy="399408"/>
      </dsp:txXfrm>
    </dsp:sp>
    <dsp:sp modelId="{C0CE4704-858C-45C2-83C3-404C047162FF}">
      <dsp:nvSpPr>
        <dsp:cNvPr id="0" name=""/>
        <dsp:cNvSpPr/>
      </dsp:nvSpPr>
      <dsp:spPr>
        <a:xfrm rot="5400000">
          <a:off x="2760121" y="234387"/>
          <a:ext cx="354098" cy="276439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smtClean="0"/>
            <a:t>No: Immediate Storage</a:t>
          </a:r>
          <a:endParaRPr lang="en-US" sz="900" kern="1200" noProof="0" dirty="0"/>
        </a:p>
      </dsp:txBody>
      <dsp:txXfrm rot="-5400000">
        <a:off x="1554972" y="1456822"/>
        <a:ext cx="2747110" cy="319526"/>
      </dsp:txXfrm>
    </dsp:sp>
    <dsp:sp modelId="{A6F52266-6D9E-42DD-BA49-6BD9D876DEA7}">
      <dsp:nvSpPr>
        <dsp:cNvPr id="0" name=""/>
        <dsp:cNvSpPr/>
      </dsp:nvSpPr>
      <dsp:spPr>
        <a:xfrm>
          <a:off x="0" y="1395274"/>
          <a:ext cx="1554972" cy="4426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a:lnSpc>
              <a:spcPct val="90000"/>
            </a:lnSpc>
            <a:spcBef>
              <a:spcPct val="0"/>
            </a:spcBef>
            <a:spcAft>
              <a:spcPct val="35000"/>
            </a:spcAft>
          </a:pPr>
          <a:r>
            <a:rPr lang="en-US" sz="900" kern="1200" noProof="0" dirty="0" smtClean="0"/>
            <a:t>Immediate Storage Limit configured ?</a:t>
          </a:r>
          <a:endParaRPr lang="en-US" sz="900" kern="1200" noProof="0" dirty="0"/>
        </a:p>
      </dsp:txBody>
      <dsp:txXfrm>
        <a:off x="21607" y="1416881"/>
        <a:ext cx="1511758" cy="399408"/>
      </dsp:txXfrm>
    </dsp:sp>
    <dsp:sp modelId="{F66BAEB2-BF02-4D61-9019-0B7EE556FC99}">
      <dsp:nvSpPr>
        <dsp:cNvPr id="0" name=""/>
        <dsp:cNvSpPr/>
      </dsp:nvSpPr>
      <dsp:spPr>
        <a:xfrm rot="5400000">
          <a:off x="2760121" y="699141"/>
          <a:ext cx="354098" cy="276439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smtClean="0"/>
            <a:t>No: No Immediate Storage</a:t>
          </a:r>
          <a:endParaRPr lang="en-US" sz="900" kern="1200" noProof="0" dirty="0"/>
        </a:p>
        <a:p>
          <a:pPr marL="57150" lvl="1" indent="-57150" algn="l" defTabSz="400050">
            <a:lnSpc>
              <a:spcPct val="90000"/>
            </a:lnSpc>
            <a:spcBef>
              <a:spcPct val="0"/>
            </a:spcBef>
            <a:spcAft>
              <a:spcPct val="15000"/>
            </a:spcAft>
            <a:buChar char="••"/>
          </a:pPr>
          <a:r>
            <a:rPr lang="en-US" sz="900" kern="1200" noProof="0" dirty="0" smtClean="0"/>
            <a:t>Yes: Immediate Storage</a:t>
          </a:r>
          <a:endParaRPr lang="en-US" sz="900" kern="1200" noProof="0" dirty="0"/>
        </a:p>
      </dsp:txBody>
      <dsp:txXfrm rot="-5400000">
        <a:off x="1554972" y="1921576"/>
        <a:ext cx="2747110" cy="319526"/>
      </dsp:txXfrm>
    </dsp:sp>
    <dsp:sp modelId="{1111E9CB-B7F0-414F-AB49-5DB3E75C1925}">
      <dsp:nvSpPr>
        <dsp:cNvPr id="0" name=""/>
        <dsp:cNvSpPr/>
      </dsp:nvSpPr>
      <dsp:spPr>
        <a:xfrm>
          <a:off x="0" y="1860027"/>
          <a:ext cx="1554972" cy="4426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a:lnSpc>
              <a:spcPct val="90000"/>
            </a:lnSpc>
            <a:spcBef>
              <a:spcPct val="0"/>
            </a:spcBef>
            <a:spcAft>
              <a:spcPct val="35000"/>
            </a:spcAft>
          </a:pPr>
          <a:r>
            <a:rPr lang="en-US" sz="900" kern="1200" noProof="0" dirty="0" smtClean="0"/>
            <a:t>DTC  Occurrence Counter &lt; Limit ?</a:t>
          </a:r>
          <a:endParaRPr lang="en-US" sz="900" kern="1200" noProof="0" dirty="0"/>
        </a:p>
      </dsp:txBody>
      <dsp:txXfrm>
        <a:off x="21607" y="1881634"/>
        <a:ext cx="1511758" cy="3994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35553-7F22-4563-8DA2-F4B35FF76301}">
      <dsp:nvSpPr>
        <dsp:cNvPr id="0" name=""/>
        <dsp:cNvSpPr/>
      </dsp:nvSpPr>
      <dsp:spPr>
        <a:xfrm>
          <a:off x="0" y="228751"/>
          <a:ext cx="7579525" cy="50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49936" rIns="58825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smtClean="0"/>
            <a:t>DemImmediateNvStorage</a:t>
          </a:r>
          <a:endParaRPr lang="en-US" sz="1200" kern="1200" noProof="0"/>
        </a:p>
      </dsp:txBody>
      <dsp:txXfrm>
        <a:off x="0" y="228751"/>
        <a:ext cx="7579525" cy="500850"/>
      </dsp:txXfrm>
    </dsp:sp>
    <dsp:sp modelId="{FB951B94-F8FD-4153-BC4C-8C6816BD8816}">
      <dsp:nvSpPr>
        <dsp:cNvPr id="0" name=""/>
        <dsp:cNvSpPr/>
      </dsp:nvSpPr>
      <dsp:spPr>
        <a:xfrm>
          <a:off x="378976" y="51631"/>
          <a:ext cx="530566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33400">
            <a:lnSpc>
              <a:spcPct val="90000"/>
            </a:lnSpc>
            <a:spcBef>
              <a:spcPct val="0"/>
            </a:spcBef>
            <a:spcAft>
              <a:spcPct val="35000"/>
            </a:spcAft>
          </a:pPr>
          <a:r>
            <a:rPr lang="en-US" sz="1200" kern="1200" noProof="0" dirty="0" err="1" smtClean="0"/>
            <a:t>DemDTCAttributes</a:t>
          </a:r>
          <a:endParaRPr lang="en-US" sz="1200" kern="1200" noProof="0" dirty="0"/>
        </a:p>
      </dsp:txBody>
      <dsp:txXfrm>
        <a:off x="396269" y="68924"/>
        <a:ext cx="5271081" cy="319654"/>
      </dsp:txXfrm>
    </dsp:sp>
    <dsp:sp modelId="{AED87453-0EEC-481C-BF98-8E48C3091AAF}">
      <dsp:nvSpPr>
        <dsp:cNvPr id="0" name=""/>
        <dsp:cNvSpPr/>
      </dsp:nvSpPr>
      <dsp:spPr>
        <a:xfrm>
          <a:off x="0" y="971522"/>
          <a:ext cx="7579525" cy="50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49936" rIns="58825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err="1" smtClean="0"/>
            <a:t>DemImmediateNvStorageLimit</a:t>
          </a:r>
          <a:endParaRPr lang="en-US" sz="1200" kern="1200" noProof="0" dirty="0"/>
        </a:p>
      </dsp:txBody>
      <dsp:txXfrm>
        <a:off x="0" y="971522"/>
        <a:ext cx="7579525" cy="500850"/>
      </dsp:txXfrm>
    </dsp:sp>
    <dsp:sp modelId="{6EAB659B-302F-4217-BB5B-5A2FC065D1E8}">
      <dsp:nvSpPr>
        <dsp:cNvPr id="0" name=""/>
        <dsp:cNvSpPr/>
      </dsp:nvSpPr>
      <dsp:spPr>
        <a:xfrm>
          <a:off x="378976" y="794402"/>
          <a:ext cx="530566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33400">
            <a:lnSpc>
              <a:spcPct val="90000"/>
            </a:lnSpc>
            <a:spcBef>
              <a:spcPct val="0"/>
            </a:spcBef>
            <a:spcAft>
              <a:spcPct val="35000"/>
            </a:spcAft>
          </a:pPr>
          <a:r>
            <a:rPr lang="en-US" sz="1200" kern="1200" noProof="0" smtClean="0"/>
            <a:t>DemGeneral</a:t>
          </a:r>
          <a:endParaRPr lang="en-US" sz="1200" kern="1200" noProof="0"/>
        </a:p>
      </dsp:txBody>
      <dsp:txXfrm>
        <a:off x="396269" y="811695"/>
        <a:ext cx="5271081" cy="319654"/>
      </dsp:txXfrm>
    </dsp:sp>
    <dsp:sp modelId="{6DC80B3C-7340-4986-94DD-2BC0A3527190}">
      <dsp:nvSpPr>
        <dsp:cNvPr id="0" name=""/>
        <dsp:cNvSpPr/>
      </dsp:nvSpPr>
      <dsp:spPr>
        <a:xfrm>
          <a:off x="0" y="1714292"/>
          <a:ext cx="7579525" cy="50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249936" rIns="58825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smtClean="0"/>
            <a:t>DemOccurrenceCounterType</a:t>
          </a:r>
          <a:endParaRPr lang="en-US" sz="1200" kern="1200" noProof="0"/>
        </a:p>
      </dsp:txBody>
      <dsp:txXfrm>
        <a:off x="0" y="1714292"/>
        <a:ext cx="7579525" cy="500850"/>
      </dsp:txXfrm>
    </dsp:sp>
    <dsp:sp modelId="{1E463AE5-8085-43BE-89DF-58CA730C5995}">
      <dsp:nvSpPr>
        <dsp:cNvPr id="0" name=""/>
        <dsp:cNvSpPr/>
      </dsp:nvSpPr>
      <dsp:spPr>
        <a:xfrm>
          <a:off x="378976" y="1537171"/>
          <a:ext cx="530566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533400">
            <a:lnSpc>
              <a:spcPct val="90000"/>
            </a:lnSpc>
            <a:spcBef>
              <a:spcPct val="0"/>
            </a:spcBef>
            <a:spcAft>
              <a:spcPct val="35000"/>
            </a:spcAft>
          </a:pPr>
          <a:r>
            <a:rPr lang="en-US" sz="1200" kern="1200" noProof="0" smtClean="0"/>
            <a:t>DemGeneralRB</a:t>
          </a:r>
          <a:endParaRPr lang="en-US" sz="1200" kern="1200" noProof="0"/>
        </a:p>
      </dsp:txBody>
      <dsp:txXfrm>
        <a:off x="396269" y="1554464"/>
        <a:ext cx="5271081" cy="3196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B68DF-7E20-4C06-BF5F-16E4CEAF865D}">
      <dsp:nvSpPr>
        <dsp:cNvPr id="0" name=""/>
        <dsp:cNvSpPr/>
      </dsp:nvSpPr>
      <dsp:spPr>
        <a:xfrm rot="5400000">
          <a:off x="6276307" y="-2143304"/>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Dem_DcmClear</a:t>
          </a:r>
          <a:endParaRPr lang="en-US" sz="1000" kern="1200" noProof="0" dirty="0"/>
        </a:p>
      </dsp:txBody>
      <dsp:txXfrm rot="-5400000">
        <a:off x="4074460" y="81264"/>
        <a:ext cx="4846413" cy="419997"/>
      </dsp:txXfrm>
    </dsp:sp>
    <dsp:sp modelId="{24D0B818-4671-4E8E-9998-D7646DF3ED4A}">
      <dsp:nvSpPr>
        <dsp:cNvPr id="0" name=""/>
        <dsp:cNvSpPr/>
      </dsp:nvSpPr>
      <dsp:spPr>
        <a:xfrm>
          <a:off x="855" y="362"/>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dirty="0" smtClean="0"/>
            <a:t>service 0x14 - </a:t>
          </a:r>
          <a:r>
            <a:rPr lang="en-US" sz="1000" kern="1200" noProof="0" dirty="0" err="1" smtClean="0"/>
            <a:t>ClearDiagnosticInformation</a:t>
          </a:r>
          <a:endParaRPr lang="en-US" sz="1000" kern="1200" noProof="0" dirty="0"/>
        </a:p>
      </dsp:txBody>
      <dsp:txXfrm>
        <a:off x="29256" y="28763"/>
        <a:ext cx="4016801" cy="524997"/>
      </dsp:txXfrm>
    </dsp:sp>
    <dsp:sp modelId="{E93E06A2-66BC-4ECB-81C6-09C2B1981E59}">
      <dsp:nvSpPr>
        <dsp:cNvPr id="0" name=""/>
        <dsp:cNvSpPr/>
      </dsp:nvSpPr>
      <dsp:spPr>
        <a:xfrm rot="5400000">
          <a:off x="6277162" y="-1532415"/>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de-DE" sz="1000" kern="1200" noProof="0" dirty="0" err="1" smtClean="0"/>
            <a:t>Dem_DcmGetDTCStatusAvailabilityMask</a:t>
          </a:r>
          <a:r>
            <a:rPr lang="de-DE" sz="1000" kern="1200" noProof="0" dirty="0" smtClean="0"/>
            <a:t>, </a:t>
          </a:r>
          <a:r>
            <a:rPr lang="en-US" sz="1000" kern="1200" noProof="0" dirty="0" err="1" smtClean="0"/>
            <a:t>Dem_DcmGetStatusOfDTC</a:t>
          </a:r>
          <a:r>
            <a:rPr lang="en-US" sz="1000" kern="1200" noProof="0" dirty="0" smtClean="0"/>
            <a:t>, </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Dem_DcmSetDTCFilter</a:t>
          </a:r>
          <a:r>
            <a:rPr lang="en-US" sz="1000" kern="1200" noProof="0" dirty="0" smtClean="0"/>
            <a:t>, </a:t>
          </a:r>
          <a:r>
            <a:rPr lang="en-US" sz="1000" kern="1200" noProof="0" dirty="0" err="1" smtClean="0"/>
            <a:t>Dem_DcmGetNextFilteredDTC</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Dem_DcmGetNumberOfFilteredDTC</a:t>
          </a:r>
          <a:endParaRPr lang="en-US" sz="1000" kern="1200" noProof="0" dirty="0"/>
        </a:p>
      </dsp:txBody>
      <dsp:txXfrm rot="-5400000">
        <a:off x="4075315" y="692153"/>
        <a:ext cx="4846413" cy="419997"/>
      </dsp:txXfrm>
    </dsp:sp>
    <dsp:sp modelId="{14266692-4263-4E9A-9CCC-12333C12F2E6}">
      <dsp:nvSpPr>
        <dsp:cNvPr id="0" name=""/>
        <dsp:cNvSpPr/>
      </dsp:nvSpPr>
      <dsp:spPr>
        <a:xfrm>
          <a:off x="855" y="611252"/>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smtClean="0"/>
            <a:t>service 0x19 - 0x01 - reportNumberOfDTCByStatusMask</a:t>
          </a:r>
        </a:p>
        <a:p>
          <a:pPr lvl="0" algn="l" defTabSz="444500">
            <a:lnSpc>
              <a:spcPct val="90000"/>
            </a:lnSpc>
            <a:spcBef>
              <a:spcPct val="0"/>
            </a:spcBef>
            <a:spcAft>
              <a:spcPct val="35000"/>
            </a:spcAft>
          </a:pPr>
          <a:r>
            <a:rPr lang="en-US" sz="1000" kern="1200" noProof="0" smtClean="0"/>
            <a:t>service 0x19 - 0x02 - reportDTCByStatusMask</a:t>
          </a:r>
        </a:p>
        <a:p>
          <a:pPr lvl="0" algn="l" defTabSz="444500">
            <a:lnSpc>
              <a:spcPct val="90000"/>
            </a:lnSpc>
            <a:spcBef>
              <a:spcPct val="0"/>
            </a:spcBef>
            <a:spcAft>
              <a:spcPct val="35000"/>
            </a:spcAft>
          </a:pPr>
          <a:r>
            <a:rPr lang="en-US" sz="1000" kern="1200" noProof="0" smtClean="0"/>
            <a:t>service 0x19 - 0x0A - reportSupportedDTCs</a:t>
          </a:r>
          <a:endParaRPr lang="en-US" sz="1000" kern="1200" noProof="0"/>
        </a:p>
      </dsp:txBody>
      <dsp:txXfrm>
        <a:off x="29256" y="639653"/>
        <a:ext cx="4016801" cy="524997"/>
      </dsp:txXfrm>
    </dsp:sp>
    <dsp:sp modelId="{C5DE3FC2-92ED-4EEA-8DA9-B3D96796EFD3}">
      <dsp:nvSpPr>
        <dsp:cNvPr id="0" name=""/>
        <dsp:cNvSpPr/>
      </dsp:nvSpPr>
      <dsp:spPr>
        <a:xfrm rot="5400000">
          <a:off x="6276307" y="-921526"/>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Dem_DcmGetStatusOfDTC</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Dem_DcmGetExtendedDataRecordbyDTC</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Dem_DcmGetSizeOfExtendedDataRecordByDTC</a:t>
          </a:r>
          <a:endParaRPr lang="en-US" sz="1000" kern="1200" noProof="0" dirty="0"/>
        </a:p>
      </dsp:txBody>
      <dsp:txXfrm rot="-5400000">
        <a:off x="4074460" y="1303042"/>
        <a:ext cx="4846413" cy="419997"/>
      </dsp:txXfrm>
    </dsp:sp>
    <dsp:sp modelId="{2892FB42-81E3-43EC-83BB-2EF9F886463D}">
      <dsp:nvSpPr>
        <dsp:cNvPr id="0" name=""/>
        <dsp:cNvSpPr/>
      </dsp:nvSpPr>
      <dsp:spPr>
        <a:xfrm>
          <a:off x="855" y="1222141"/>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smtClean="0"/>
            <a:t>service 0x19 - 0x06 reportDTCExtendedDataRecordByDTCNumber</a:t>
          </a:r>
          <a:endParaRPr lang="en-US" sz="1000" kern="1200" noProof="0"/>
        </a:p>
      </dsp:txBody>
      <dsp:txXfrm>
        <a:off x="29256" y="1250542"/>
        <a:ext cx="4016801" cy="524997"/>
      </dsp:txXfrm>
    </dsp:sp>
    <dsp:sp modelId="{59F94257-6D89-44C3-BA13-71B8B1FB0597}">
      <dsp:nvSpPr>
        <dsp:cNvPr id="0" name=""/>
        <dsp:cNvSpPr/>
      </dsp:nvSpPr>
      <dsp:spPr>
        <a:xfrm rot="5400000">
          <a:off x="6276307" y="-310636"/>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Dem_DcmSetFreezeFrameRecordFilter</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Dem_DcmGetNextFilteredRecord</a:t>
          </a:r>
          <a:endParaRPr lang="en-US" sz="1000" kern="1200" noProof="0" dirty="0"/>
        </a:p>
      </dsp:txBody>
      <dsp:txXfrm rot="-5400000">
        <a:off x="4074460" y="1913932"/>
        <a:ext cx="4846413" cy="419997"/>
      </dsp:txXfrm>
    </dsp:sp>
    <dsp:sp modelId="{2C1B410F-E31B-4191-A7EC-FD0244E22460}">
      <dsp:nvSpPr>
        <dsp:cNvPr id="0" name=""/>
        <dsp:cNvSpPr/>
      </dsp:nvSpPr>
      <dsp:spPr>
        <a:xfrm>
          <a:off x="0" y="1849873"/>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dirty="0" smtClean="0"/>
            <a:t>service 0x19  - 0x03 - </a:t>
          </a:r>
          <a:r>
            <a:rPr lang="en-US" sz="1000" kern="1200" noProof="0" dirty="0" err="1" smtClean="0"/>
            <a:t>reportDTCSnapshotIdentification</a:t>
          </a:r>
          <a:endParaRPr lang="en-US" sz="1000" kern="1200" noProof="0" dirty="0"/>
        </a:p>
      </dsp:txBody>
      <dsp:txXfrm>
        <a:off x="28401" y="1878274"/>
        <a:ext cx="4016801" cy="524997"/>
      </dsp:txXfrm>
    </dsp:sp>
    <dsp:sp modelId="{6A7E0D46-1984-40C9-BBE3-7B4736F5458F}">
      <dsp:nvSpPr>
        <dsp:cNvPr id="0" name=""/>
        <dsp:cNvSpPr/>
      </dsp:nvSpPr>
      <dsp:spPr>
        <a:xfrm rot="5400000">
          <a:off x="6276307" y="300252"/>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Dem_DcmGetStatusOfDTC</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Dem_DcmGetFreezeFrameDataByDTC</a:t>
          </a:r>
          <a:endParaRPr lang="en-US" sz="1000" kern="1200" noProof="0" dirty="0"/>
        </a:p>
        <a:p>
          <a:pPr marL="57150" lvl="1" indent="-57150" algn="l" defTabSz="444500">
            <a:lnSpc>
              <a:spcPct val="90000"/>
            </a:lnSpc>
            <a:spcBef>
              <a:spcPct val="0"/>
            </a:spcBef>
            <a:spcAft>
              <a:spcPct val="15000"/>
            </a:spcAft>
            <a:buChar char="••"/>
          </a:pPr>
          <a:r>
            <a:rPr lang="en-US" sz="1000" kern="1200" noProof="0" dirty="0" err="1" smtClean="0"/>
            <a:t>Dem_DcmGetSizeOfFreezeFrameDataByDTC</a:t>
          </a:r>
          <a:endParaRPr lang="en-US" sz="1000" kern="1200" noProof="0" dirty="0"/>
        </a:p>
      </dsp:txBody>
      <dsp:txXfrm rot="-5400000">
        <a:off x="4074460" y="2524821"/>
        <a:ext cx="4846413" cy="419997"/>
      </dsp:txXfrm>
    </dsp:sp>
    <dsp:sp modelId="{CA6B2354-B069-442C-9043-F68329CF21D7}">
      <dsp:nvSpPr>
        <dsp:cNvPr id="0" name=""/>
        <dsp:cNvSpPr/>
      </dsp:nvSpPr>
      <dsp:spPr>
        <a:xfrm>
          <a:off x="855" y="2443920"/>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smtClean="0"/>
            <a:t>service 0x19  - 0x04 - reportDTCSnapshotRecordByDTCNumber</a:t>
          </a:r>
          <a:endParaRPr lang="en-US" sz="1000" kern="1200" noProof="0"/>
        </a:p>
      </dsp:txBody>
      <dsp:txXfrm>
        <a:off x="29256" y="2472321"/>
        <a:ext cx="4016801" cy="524997"/>
      </dsp:txXfrm>
    </dsp:sp>
    <dsp:sp modelId="{4AA6C5E0-C564-409E-ABCD-4CCF9580B99D}">
      <dsp:nvSpPr>
        <dsp:cNvPr id="0" name=""/>
        <dsp:cNvSpPr/>
      </dsp:nvSpPr>
      <dsp:spPr>
        <a:xfrm rot="5400000">
          <a:off x="6276307" y="911141"/>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Dem_DcmGetStatusOfDTC</a:t>
          </a:r>
          <a:endParaRPr lang="en-US" sz="1000" kern="1200" noProof="0" dirty="0" smtClean="0"/>
        </a:p>
        <a:p>
          <a:pPr marL="57150" lvl="1" indent="-57150" algn="l" defTabSz="444500">
            <a:lnSpc>
              <a:spcPct val="90000"/>
            </a:lnSpc>
            <a:spcBef>
              <a:spcPct val="0"/>
            </a:spcBef>
            <a:spcAft>
              <a:spcPct val="15000"/>
            </a:spcAft>
            <a:buChar char="••"/>
          </a:pPr>
          <a:r>
            <a:rPr lang="en-US" sz="1000" kern="1200" noProof="0" dirty="0" err="1" smtClean="0"/>
            <a:t>Dem_DcmGetDTCByOccurrenceTime</a:t>
          </a:r>
          <a:endParaRPr lang="en-US" sz="1000" kern="1200" noProof="0" dirty="0" smtClean="0"/>
        </a:p>
      </dsp:txBody>
      <dsp:txXfrm rot="-5400000">
        <a:off x="4074460" y="3135710"/>
        <a:ext cx="4846413" cy="419997"/>
      </dsp:txXfrm>
    </dsp:sp>
    <dsp:sp modelId="{B90A74AC-8AD8-4472-BE57-7B78514704D8}">
      <dsp:nvSpPr>
        <dsp:cNvPr id="0" name=""/>
        <dsp:cNvSpPr/>
      </dsp:nvSpPr>
      <dsp:spPr>
        <a:xfrm>
          <a:off x="855" y="3054809"/>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dirty="0" smtClean="0"/>
            <a:t>service 0x19  - 0x0B - </a:t>
          </a:r>
          <a:r>
            <a:rPr lang="en-US" sz="1000" kern="1200" noProof="0" dirty="0" err="1" smtClean="0"/>
            <a:t>reportFirstTestFailedDTC</a:t>
          </a:r>
          <a:endParaRPr lang="en-US" sz="1000" kern="1200" noProof="0" dirty="0" smtClean="0"/>
        </a:p>
        <a:p>
          <a:pPr lvl="0" algn="l" defTabSz="444500">
            <a:lnSpc>
              <a:spcPct val="90000"/>
            </a:lnSpc>
            <a:spcBef>
              <a:spcPct val="0"/>
            </a:spcBef>
            <a:spcAft>
              <a:spcPct val="35000"/>
            </a:spcAft>
          </a:pPr>
          <a:r>
            <a:rPr lang="en-US" sz="1000" kern="1200" noProof="0" dirty="0" smtClean="0"/>
            <a:t>service 0x19  - 0x0C - </a:t>
          </a:r>
          <a:r>
            <a:rPr lang="en-US" sz="1000" kern="1200" noProof="0" dirty="0" err="1" smtClean="0"/>
            <a:t>reportFirstConfirmedDTC</a:t>
          </a:r>
          <a:endParaRPr lang="en-US" sz="1000" kern="1200" noProof="0" dirty="0" smtClean="0"/>
        </a:p>
      </dsp:txBody>
      <dsp:txXfrm>
        <a:off x="29256" y="3083210"/>
        <a:ext cx="4016801" cy="524997"/>
      </dsp:txXfrm>
    </dsp:sp>
    <dsp:sp modelId="{154A649F-FAE0-4A9F-BBAD-7065E812E789}">
      <dsp:nvSpPr>
        <dsp:cNvPr id="0" name=""/>
        <dsp:cNvSpPr/>
      </dsp:nvSpPr>
      <dsp:spPr>
        <a:xfrm rot="5400000">
          <a:off x="6276307" y="1522030"/>
          <a:ext cx="465439" cy="48691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noProof="0" dirty="0" err="1" smtClean="0"/>
            <a:t>Dem_DcmGetStatusOfDTC</a:t>
          </a:r>
          <a:endParaRPr lang="en-US" sz="1000" kern="1200" noProof="0" dirty="0" smtClean="0"/>
        </a:p>
        <a:p>
          <a:pPr marL="57150" lvl="1" indent="-57150" algn="l" defTabSz="444500">
            <a:lnSpc>
              <a:spcPct val="90000"/>
            </a:lnSpc>
            <a:spcBef>
              <a:spcPct val="0"/>
            </a:spcBef>
            <a:spcAft>
              <a:spcPct val="15000"/>
            </a:spcAft>
            <a:buChar char="••"/>
          </a:pPr>
          <a:r>
            <a:rPr lang="en-US" sz="1000" kern="1200" noProof="0" dirty="0" err="1" smtClean="0"/>
            <a:t>Dem_DcmGetDTCByOccurrenceTime</a:t>
          </a:r>
          <a:endParaRPr lang="en-US" sz="1000" kern="1200" noProof="0" dirty="0"/>
        </a:p>
      </dsp:txBody>
      <dsp:txXfrm rot="-5400000">
        <a:off x="4074460" y="3746599"/>
        <a:ext cx="4846413" cy="419997"/>
      </dsp:txXfrm>
    </dsp:sp>
    <dsp:sp modelId="{2951C335-36BE-4DB9-AFD0-04165A59A610}">
      <dsp:nvSpPr>
        <dsp:cNvPr id="0" name=""/>
        <dsp:cNvSpPr/>
      </dsp:nvSpPr>
      <dsp:spPr>
        <a:xfrm>
          <a:off x="855" y="3665698"/>
          <a:ext cx="4073603" cy="5817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l" defTabSz="444500">
            <a:lnSpc>
              <a:spcPct val="90000"/>
            </a:lnSpc>
            <a:spcBef>
              <a:spcPct val="0"/>
            </a:spcBef>
            <a:spcAft>
              <a:spcPct val="35000"/>
            </a:spcAft>
          </a:pPr>
          <a:r>
            <a:rPr lang="en-US" sz="1000" kern="1200" noProof="0" smtClean="0"/>
            <a:t>service 0x19  - 0x0C - reportFirstConfirmedDTC</a:t>
          </a:r>
        </a:p>
        <a:p>
          <a:pPr lvl="0" algn="l" defTabSz="444500">
            <a:lnSpc>
              <a:spcPct val="90000"/>
            </a:lnSpc>
            <a:spcBef>
              <a:spcPct val="0"/>
            </a:spcBef>
            <a:spcAft>
              <a:spcPct val="35000"/>
            </a:spcAft>
          </a:pPr>
          <a:r>
            <a:rPr lang="en-US" sz="1000" kern="1200" noProof="0" smtClean="0"/>
            <a:t>service 0x19  - 0x0E - reportMostRecentConfirmedDTC</a:t>
          </a:r>
        </a:p>
      </dsp:txBody>
      <dsp:txXfrm>
        <a:off x="29256" y="3694099"/>
        <a:ext cx="4016801" cy="52499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00A6D-6220-42CA-BBC9-7641FA0C3CB6}">
      <dsp:nvSpPr>
        <dsp:cNvPr id="0" name=""/>
        <dsp:cNvSpPr/>
      </dsp:nvSpPr>
      <dsp:spPr>
        <a:xfrm>
          <a:off x="3652" y="196632"/>
          <a:ext cx="1660548" cy="616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smtClean="0"/>
            <a:t>Invoking </a:t>
          </a:r>
          <a:r>
            <a:rPr lang="en-US" sz="1100" kern="1200" noProof="0" dirty="0" err="1" smtClean="0"/>
            <a:t>Dem_DcmClearDTC</a:t>
          </a:r>
          <a:endParaRPr lang="en-US" sz="1100" kern="1200" noProof="0" dirty="0"/>
        </a:p>
      </dsp:txBody>
      <dsp:txXfrm>
        <a:off x="3652" y="196632"/>
        <a:ext cx="1660548" cy="411082"/>
      </dsp:txXfrm>
    </dsp:sp>
    <dsp:sp modelId="{363E52E4-0377-495B-A2B9-41642C9DD51D}">
      <dsp:nvSpPr>
        <dsp:cNvPr id="0" name=""/>
        <dsp:cNvSpPr/>
      </dsp:nvSpPr>
      <dsp:spPr>
        <a:xfrm>
          <a:off x="343764" y="607715"/>
          <a:ext cx="1660548" cy="923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noProof="0" dirty="0" err="1" smtClean="0"/>
            <a:t>Dem_ClearDTC</a:t>
          </a:r>
          <a:r>
            <a:rPr lang="en-US" sz="900" kern="1200" noProof="0" dirty="0" smtClean="0"/>
            <a:t> returns DEM_CLEAR_PENDING</a:t>
          </a:r>
          <a:endParaRPr lang="en-US" sz="900" kern="1200" noProof="0" dirty="0"/>
        </a:p>
      </dsp:txBody>
      <dsp:txXfrm>
        <a:off x="370809" y="634760"/>
        <a:ext cx="1606458" cy="869310"/>
      </dsp:txXfrm>
    </dsp:sp>
    <dsp:sp modelId="{0663AAE3-C622-4AAA-9425-F8EBBAF7ECCC}">
      <dsp:nvSpPr>
        <dsp:cNvPr id="0" name=""/>
        <dsp:cNvSpPr/>
      </dsp:nvSpPr>
      <dsp:spPr>
        <a:xfrm>
          <a:off x="1915933" y="195459"/>
          <a:ext cx="533674" cy="4134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noProof="0"/>
        </a:p>
      </dsp:txBody>
      <dsp:txXfrm>
        <a:off x="1915933" y="278145"/>
        <a:ext cx="409646" cy="248056"/>
      </dsp:txXfrm>
    </dsp:sp>
    <dsp:sp modelId="{CB72D268-7157-4629-A1ED-0F35E0076936}">
      <dsp:nvSpPr>
        <dsp:cNvPr id="0" name=""/>
        <dsp:cNvSpPr/>
      </dsp:nvSpPr>
      <dsp:spPr>
        <a:xfrm>
          <a:off x="2671133" y="196632"/>
          <a:ext cx="1660548" cy="616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smtClean="0"/>
            <a:t>Asynchronous Clearing of volatile memory</a:t>
          </a:r>
          <a:endParaRPr lang="en-US" sz="1100" kern="1200" noProof="0" dirty="0"/>
        </a:p>
      </dsp:txBody>
      <dsp:txXfrm>
        <a:off x="2671133" y="196632"/>
        <a:ext cx="1660548" cy="411082"/>
      </dsp:txXfrm>
    </dsp:sp>
    <dsp:sp modelId="{3A6EBDD3-3D51-4BBF-B4CC-31FE06E5AE64}">
      <dsp:nvSpPr>
        <dsp:cNvPr id="0" name=""/>
        <dsp:cNvSpPr/>
      </dsp:nvSpPr>
      <dsp:spPr>
        <a:xfrm>
          <a:off x="3011245" y="607715"/>
          <a:ext cx="1660548" cy="923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1" kern="1200" noProof="0" dirty="0" smtClean="0"/>
            <a:t>Not Finished:</a:t>
          </a:r>
          <a:r>
            <a:rPr lang="en-US" sz="900" kern="1200" noProof="0" dirty="0" smtClean="0"/>
            <a:t/>
          </a:r>
          <a:br>
            <a:rPr lang="en-US" sz="900" kern="1200" noProof="0" dirty="0" smtClean="0"/>
          </a:br>
          <a:r>
            <a:rPr lang="en-US" sz="900" kern="1200" noProof="0" dirty="0" err="1" smtClean="0"/>
            <a:t>Dem_ClearDTC</a:t>
          </a:r>
          <a:r>
            <a:rPr lang="en-US" sz="900" kern="1200" noProof="0" dirty="0" smtClean="0"/>
            <a:t> returns  DEM_CLEAR_PENDING</a:t>
          </a:r>
          <a:endParaRPr lang="en-US" sz="900" kern="1200" noProof="0" dirty="0"/>
        </a:p>
        <a:p>
          <a:pPr marL="57150" lvl="1" indent="-57150" algn="l" defTabSz="400050">
            <a:lnSpc>
              <a:spcPct val="90000"/>
            </a:lnSpc>
            <a:spcBef>
              <a:spcPct val="0"/>
            </a:spcBef>
            <a:spcAft>
              <a:spcPct val="15000"/>
            </a:spcAft>
            <a:buChar char="••"/>
          </a:pPr>
          <a:r>
            <a:rPr lang="en-US" sz="900" b="1" kern="1200" noProof="0" dirty="0" smtClean="0"/>
            <a:t>Finished</a:t>
          </a:r>
          <a:r>
            <a:rPr lang="en-US" sz="900" kern="1200" noProof="0" dirty="0" smtClean="0"/>
            <a:t/>
          </a:r>
          <a:br>
            <a:rPr lang="en-US" sz="900" kern="1200" noProof="0" dirty="0" smtClean="0"/>
          </a:br>
          <a:r>
            <a:rPr lang="en-US" sz="900" kern="1200" noProof="0" dirty="0" err="1" smtClean="0"/>
            <a:t>Dem_ClearDTC</a:t>
          </a:r>
          <a:r>
            <a:rPr lang="en-US" sz="900" kern="1200" noProof="0" dirty="0" smtClean="0"/>
            <a:t> returns  </a:t>
          </a:r>
          <a:br>
            <a:rPr lang="en-US" sz="900" kern="1200" noProof="0" dirty="0" smtClean="0"/>
          </a:br>
          <a:r>
            <a:rPr lang="en-US" sz="900" kern="1200" noProof="0" dirty="0" smtClean="0"/>
            <a:t>DEM_CLEAR_OK </a:t>
          </a:r>
          <a:endParaRPr lang="en-US" sz="900" kern="1200" noProof="0" dirty="0"/>
        </a:p>
      </dsp:txBody>
      <dsp:txXfrm>
        <a:off x="3038290" y="634760"/>
        <a:ext cx="1606458" cy="869310"/>
      </dsp:txXfrm>
    </dsp:sp>
    <dsp:sp modelId="{13A99335-83BA-4760-9993-93C65E9D0C73}">
      <dsp:nvSpPr>
        <dsp:cNvPr id="0" name=""/>
        <dsp:cNvSpPr/>
      </dsp:nvSpPr>
      <dsp:spPr>
        <a:xfrm>
          <a:off x="4583414" y="195459"/>
          <a:ext cx="533674" cy="4134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noProof="0"/>
        </a:p>
      </dsp:txBody>
      <dsp:txXfrm>
        <a:off x="4583414" y="278145"/>
        <a:ext cx="409646" cy="248056"/>
      </dsp:txXfrm>
    </dsp:sp>
    <dsp:sp modelId="{2D0B5E34-F37F-4106-B85C-971D5A4469EC}">
      <dsp:nvSpPr>
        <dsp:cNvPr id="0" name=""/>
        <dsp:cNvSpPr/>
      </dsp:nvSpPr>
      <dsp:spPr>
        <a:xfrm>
          <a:off x="5338614" y="196632"/>
          <a:ext cx="1660548" cy="616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smtClean="0"/>
            <a:t>Asynchronous Clearing of non-volatile memory</a:t>
          </a:r>
          <a:endParaRPr lang="en-US" sz="1100" kern="1200" noProof="0" dirty="0"/>
        </a:p>
      </dsp:txBody>
      <dsp:txXfrm>
        <a:off x="5338614" y="196632"/>
        <a:ext cx="1660548" cy="411082"/>
      </dsp:txXfrm>
    </dsp:sp>
    <dsp:sp modelId="{F3C49EEB-5FF4-4CA9-87C1-C80EBC6155E2}">
      <dsp:nvSpPr>
        <dsp:cNvPr id="0" name=""/>
        <dsp:cNvSpPr/>
      </dsp:nvSpPr>
      <dsp:spPr>
        <a:xfrm>
          <a:off x="5678726" y="607715"/>
          <a:ext cx="1660548" cy="923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1" kern="1200" noProof="0" dirty="0" smtClean="0"/>
            <a:t>Not Finished:</a:t>
          </a:r>
          <a:r>
            <a:rPr lang="en-US" sz="900" kern="1200" noProof="0" dirty="0" smtClean="0"/>
            <a:t/>
          </a:r>
          <a:br>
            <a:rPr lang="en-US" sz="900" kern="1200" noProof="0" dirty="0" smtClean="0"/>
          </a:br>
          <a:r>
            <a:rPr lang="en-US" sz="900" kern="1200" noProof="0" dirty="0" err="1" smtClean="0"/>
            <a:t>Dem_ClearDTC</a:t>
          </a:r>
          <a:r>
            <a:rPr lang="en-US" sz="900" kern="1200" noProof="0" dirty="0" smtClean="0"/>
            <a:t> returns  DEM_CLEAR_PENDING</a:t>
          </a:r>
          <a:endParaRPr lang="en-US" sz="900" kern="1200" noProof="0" dirty="0"/>
        </a:p>
        <a:p>
          <a:pPr marL="57150" lvl="1" indent="-57150" algn="l" defTabSz="400050">
            <a:lnSpc>
              <a:spcPct val="90000"/>
            </a:lnSpc>
            <a:spcBef>
              <a:spcPct val="0"/>
            </a:spcBef>
            <a:spcAft>
              <a:spcPct val="15000"/>
            </a:spcAft>
            <a:buChar char="••"/>
          </a:pPr>
          <a:r>
            <a:rPr lang="en-US" sz="900" b="1" kern="1200" noProof="0" dirty="0" smtClean="0"/>
            <a:t>Finished:</a:t>
          </a:r>
          <a:r>
            <a:rPr lang="en-US" sz="900" kern="1200" noProof="0" dirty="0" smtClean="0"/>
            <a:t/>
          </a:r>
          <a:br>
            <a:rPr lang="en-US" sz="900" kern="1200" noProof="0" dirty="0" smtClean="0"/>
          </a:br>
          <a:r>
            <a:rPr lang="en-US" sz="900" kern="1200" noProof="0" dirty="0" err="1" smtClean="0"/>
            <a:t>Dem_ClearDTC</a:t>
          </a:r>
          <a:r>
            <a:rPr lang="en-US" sz="900" kern="1200" noProof="0" dirty="0" smtClean="0"/>
            <a:t> returns </a:t>
          </a:r>
          <a:br>
            <a:rPr lang="en-US" sz="900" kern="1200" noProof="0" dirty="0" smtClean="0"/>
          </a:br>
          <a:r>
            <a:rPr lang="en-US" sz="900" kern="1200" noProof="0" dirty="0" smtClean="0"/>
            <a:t>DEM_CLEAR_OK </a:t>
          </a:r>
          <a:endParaRPr lang="en-US" sz="900" kern="1200" noProof="0" dirty="0"/>
        </a:p>
      </dsp:txBody>
      <dsp:txXfrm>
        <a:off x="5705771" y="634760"/>
        <a:ext cx="1606458" cy="8693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3E6B5-EFEE-430E-87D6-93F5C6259118}">
      <dsp:nvSpPr>
        <dsp:cNvPr id="0" name=""/>
        <dsp:cNvSpPr/>
      </dsp:nvSpPr>
      <dsp:spPr>
        <a:xfrm>
          <a:off x="3585" y="1236293"/>
          <a:ext cx="2150820" cy="1773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Char char="••"/>
          </a:pPr>
          <a:r>
            <a:rPr lang="en-US" sz="700" kern="1200" noProof="0" dirty="0" smtClean="0"/>
            <a:t>Sets DTC Filter Parameter</a:t>
          </a:r>
          <a:endParaRPr lang="en-US" sz="700" kern="1200" noProof="0" dirty="0"/>
        </a:p>
        <a:p>
          <a:pPr marL="57150" lvl="1" indent="-57150" algn="l" defTabSz="311150">
            <a:lnSpc>
              <a:spcPct val="90000"/>
            </a:lnSpc>
            <a:spcBef>
              <a:spcPct val="0"/>
            </a:spcBef>
            <a:spcAft>
              <a:spcPct val="15000"/>
            </a:spcAft>
            <a:buChar char="••"/>
          </a:pPr>
          <a:endParaRPr lang="en-US" sz="700" kern="1200" noProof="0" dirty="0"/>
        </a:p>
        <a:p>
          <a:pPr marL="57150" lvl="1" indent="-57150" algn="l" defTabSz="311150">
            <a:lnSpc>
              <a:spcPct val="90000"/>
            </a:lnSpc>
            <a:spcBef>
              <a:spcPct val="0"/>
            </a:spcBef>
            <a:spcAft>
              <a:spcPct val="15000"/>
            </a:spcAft>
            <a:buChar char="••"/>
          </a:pPr>
          <a:r>
            <a:rPr lang="en-US" sz="700" kern="1200" noProof="0" dirty="0" smtClean="0"/>
            <a:t>Starts Filter Process in cyclic Main-Function</a:t>
          </a:r>
          <a:br>
            <a:rPr lang="en-US" sz="700" kern="1200" noProof="0" dirty="0" smtClean="0"/>
          </a:br>
          <a:r>
            <a:rPr lang="en-US" sz="700" kern="1200" noProof="0" dirty="0" smtClean="0"/>
            <a:t>Reason: Data-Consistency and Load-Balancing</a:t>
          </a:r>
          <a:endParaRPr lang="en-US" sz="700" kern="1200" noProof="0" dirty="0"/>
        </a:p>
      </dsp:txBody>
      <dsp:txXfrm>
        <a:off x="44409" y="1277117"/>
        <a:ext cx="2069172" cy="1312190"/>
      </dsp:txXfrm>
    </dsp:sp>
    <dsp:sp modelId="{36362595-65C8-4999-9AA3-0ECF7071FA3D}">
      <dsp:nvSpPr>
        <dsp:cNvPr id="0" name=""/>
        <dsp:cNvSpPr/>
      </dsp:nvSpPr>
      <dsp:spPr>
        <a:xfrm>
          <a:off x="1218902" y="1682547"/>
          <a:ext cx="2336871" cy="2336871"/>
        </a:xfrm>
        <a:prstGeom prst="leftCircularArrow">
          <a:avLst>
            <a:gd name="adj1" fmla="val 3005"/>
            <a:gd name="adj2" fmla="val 368542"/>
            <a:gd name="adj3" fmla="val 2144053"/>
            <a:gd name="adj4" fmla="val 9024489"/>
            <a:gd name="adj5" fmla="val 35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E2F5B2-96D3-4517-8A1D-7450B1BB202C}">
      <dsp:nvSpPr>
        <dsp:cNvPr id="0" name=""/>
        <dsp:cNvSpPr/>
      </dsp:nvSpPr>
      <dsp:spPr>
        <a:xfrm>
          <a:off x="481545" y="2630132"/>
          <a:ext cx="1911840" cy="760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noProof="0" dirty="0" err="1" smtClean="0"/>
            <a:t>Dem_SetDtcFilter</a:t>
          </a:r>
          <a:endParaRPr lang="en-US" sz="1200" kern="1200" noProof="0" dirty="0" smtClean="0"/>
        </a:p>
      </dsp:txBody>
      <dsp:txXfrm>
        <a:off x="503813" y="2652400"/>
        <a:ext cx="1867304" cy="715739"/>
      </dsp:txXfrm>
    </dsp:sp>
    <dsp:sp modelId="{F99705DF-73E5-4D1A-918E-63E621760BBD}">
      <dsp:nvSpPr>
        <dsp:cNvPr id="0" name=""/>
        <dsp:cNvSpPr/>
      </dsp:nvSpPr>
      <dsp:spPr>
        <a:xfrm>
          <a:off x="2727812" y="1236293"/>
          <a:ext cx="2150820" cy="1773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Char char="••"/>
          </a:pPr>
          <a:r>
            <a:rPr lang="en-US" sz="700" kern="1200" noProof="0" dirty="0" smtClean="0"/>
            <a:t>Cyclic processing and filtering of DTCs matching the filter criteria</a:t>
          </a:r>
          <a:endParaRPr lang="en-US" sz="700" kern="1200" noProof="0" dirty="0"/>
        </a:p>
        <a:p>
          <a:pPr marL="57150" lvl="1" indent="-57150" algn="l" defTabSz="311150">
            <a:lnSpc>
              <a:spcPct val="90000"/>
            </a:lnSpc>
            <a:spcBef>
              <a:spcPct val="0"/>
            </a:spcBef>
            <a:spcAft>
              <a:spcPct val="15000"/>
            </a:spcAft>
            <a:buChar char="••"/>
          </a:pPr>
          <a:r>
            <a:rPr lang="en-US" sz="700" kern="1200" noProof="0" dirty="0" smtClean="0"/>
            <a:t>Process a limited number of Events per </a:t>
          </a:r>
          <a:r>
            <a:rPr lang="en-US" sz="700" kern="1200" noProof="0" dirty="0" smtClean="0"/>
            <a:t>Cycle</a:t>
          </a:r>
          <a:br>
            <a:rPr lang="en-US" sz="700" kern="1200" noProof="0" dirty="0" smtClean="0"/>
          </a:br>
          <a:r>
            <a:rPr lang="en-US" sz="700" kern="1200" noProof="0" dirty="0" smtClean="0"/>
            <a:t> </a:t>
          </a:r>
          <a:r>
            <a:rPr lang="en-US" sz="700" kern="1200" noProof="0" dirty="0" smtClean="0">
              <a:sym typeface="Wingdings" pitchFamily="2" charset="2"/>
            </a:rPr>
            <a:t></a:t>
          </a:r>
          <a:r>
            <a:rPr lang="de-DE" sz="700" kern="1200" noProof="0" dirty="0" err="1" smtClean="0">
              <a:sym typeface="Wingdings" pitchFamily="2" charset="2"/>
            </a:rPr>
            <a:t>demRbDtcFilterNumberOfEventsPerCycle</a:t>
          </a:r>
          <a:endParaRPr lang="en-US" sz="700" kern="1200" noProof="0" dirty="0"/>
        </a:p>
      </dsp:txBody>
      <dsp:txXfrm>
        <a:off x="2768636" y="1657254"/>
        <a:ext cx="2069172" cy="1312190"/>
      </dsp:txXfrm>
    </dsp:sp>
    <dsp:sp modelId="{B5ACABFD-E52D-48CD-ACD7-1448BD661C7E}">
      <dsp:nvSpPr>
        <dsp:cNvPr id="0" name=""/>
        <dsp:cNvSpPr/>
      </dsp:nvSpPr>
      <dsp:spPr>
        <a:xfrm>
          <a:off x="3925206" y="157587"/>
          <a:ext cx="2611698" cy="2611698"/>
        </a:xfrm>
        <a:prstGeom prst="circularArrow">
          <a:avLst>
            <a:gd name="adj1" fmla="val 2689"/>
            <a:gd name="adj2" fmla="val 327329"/>
            <a:gd name="adj3" fmla="val 19497161"/>
            <a:gd name="adj4" fmla="val 12575511"/>
            <a:gd name="adj5" fmla="val 31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E54C5C-9F0A-4322-9686-C08AAF69A998}">
      <dsp:nvSpPr>
        <dsp:cNvPr id="0" name=""/>
        <dsp:cNvSpPr/>
      </dsp:nvSpPr>
      <dsp:spPr>
        <a:xfrm>
          <a:off x="3205772" y="856155"/>
          <a:ext cx="1911840" cy="760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noProof="0" dirty="0" err="1" smtClean="0"/>
            <a:t>Dem_MainFunction</a:t>
          </a:r>
          <a:endParaRPr lang="en-US" sz="1200" kern="1200" noProof="0" dirty="0"/>
        </a:p>
      </dsp:txBody>
      <dsp:txXfrm>
        <a:off x="3228040" y="878423"/>
        <a:ext cx="1867304" cy="715739"/>
      </dsp:txXfrm>
    </dsp:sp>
    <dsp:sp modelId="{CFEC98B8-F4DE-4514-9F8C-E1D92805B97D}">
      <dsp:nvSpPr>
        <dsp:cNvPr id="0" name=""/>
        <dsp:cNvSpPr/>
      </dsp:nvSpPr>
      <dsp:spPr>
        <a:xfrm>
          <a:off x="5452039" y="1236293"/>
          <a:ext cx="2150820" cy="1773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57150" lvl="1" indent="-57150" algn="l" defTabSz="311150">
            <a:lnSpc>
              <a:spcPct val="90000"/>
            </a:lnSpc>
            <a:spcBef>
              <a:spcPct val="0"/>
            </a:spcBef>
            <a:spcAft>
              <a:spcPct val="15000"/>
            </a:spcAft>
            <a:buChar char="••"/>
          </a:pPr>
          <a:r>
            <a:rPr lang="en-US" sz="700" kern="1200" noProof="0" dirty="0" smtClean="0"/>
            <a:t>Synchronizing to available Main-Function-Results with return status FILTERED_PENDING</a:t>
          </a:r>
          <a:endParaRPr lang="en-US" sz="700" kern="1200" noProof="0" dirty="0"/>
        </a:p>
        <a:p>
          <a:pPr marL="57150" lvl="1" indent="-57150" algn="l" defTabSz="311150">
            <a:lnSpc>
              <a:spcPct val="90000"/>
            </a:lnSpc>
            <a:spcBef>
              <a:spcPct val="0"/>
            </a:spcBef>
            <a:spcAft>
              <a:spcPct val="15000"/>
            </a:spcAft>
            <a:buChar char="••"/>
          </a:pPr>
          <a:r>
            <a:rPr lang="en-US" sz="700" kern="1200" noProof="0" dirty="0" smtClean="0"/>
            <a:t>Retrieving filtered DTC matching the filter criteria with return status</a:t>
          </a:r>
          <a:br>
            <a:rPr lang="en-US" sz="700" kern="1200" noProof="0" dirty="0" smtClean="0"/>
          </a:br>
          <a:r>
            <a:rPr lang="en-US" sz="700" kern="1200" noProof="0" dirty="0" smtClean="0"/>
            <a:t>FILTERED_OK</a:t>
          </a:r>
          <a:endParaRPr lang="en-US" sz="700" kern="1200" noProof="0" dirty="0"/>
        </a:p>
        <a:p>
          <a:pPr marL="57150" lvl="1" indent="-57150" algn="l" defTabSz="311150">
            <a:lnSpc>
              <a:spcPct val="90000"/>
            </a:lnSpc>
            <a:spcBef>
              <a:spcPct val="0"/>
            </a:spcBef>
            <a:spcAft>
              <a:spcPct val="15000"/>
            </a:spcAft>
            <a:buChar char="••"/>
          </a:pPr>
          <a:r>
            <a:rPr lang="en-US" sz="700" kern="1200" noProof="0" dirty="0" smtClean="0"/>
            <a:t>Finalizing of DTC filtering with return status FILTERED_NO_MATCHING_DTC</a:t>
          </a:r>
          <a:endParaRPr lang="en-US" sz="700" kern="1200" noProof="0" dirty="0"/>
        </a:p>
      </dsp:txBody>
      <dsp:txXfrm>
        <a:off x="5492863" y="1277117"/>
        <a:ext cx="2069172" cy="1312190"/>
      </dsp:txXfrm>
    </dsp:sp>
    <dsp:sp modelId="{6BC7BB93-2B7B-41C1-B826-2992B0B42323}">
      <dsp:nvSpPr>
        <dsp:cNvPr id="0" name=""/>
        <dsp:cNvSpPr/>
      </dsp:nvSpPr>
      <dsp:spPr>
        <a:xfrm>
          <a:off x="5929999" y="2630132"/>
          <a:ext cx="1911840" cy="760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noProof="0" dirty="0" err="1" smtClean="0"/>
            <a:t>Dem_GetNextFilteredDTC</a:t>
          </a:r>
          <a:endParaRPr lang="en-US" sz="1200" kern="1200" noProof="0" dirty="0"/>
        </a:p>
      </dsp:txBody>
      <dsp:txXfrm>
        <a:off x="5952267" y="2652400"/>
        <a:ext cx="1867304" cy="715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9E29-251B-4492-BB5A-DAD877736F65}">
      <dsp:nvSpPr>
        <dsp:cNvPr id="0" name=""/>
        <dsp:cNvSpPr/>
      </dsp:nvSpPr>
      <dsp:spPr>
        <a:xfrm>
          <a:off x="3195" y="301694"/>
          <a:ext cx="2668377" cy="10673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dirty="0" smtClean="0"/>
            <a:t>Customer</a:t>
          </a:r>
          <a:endParaRPr lang="en-US" sz="2000" kern="1200" noProof="0" dirty="0"/>
        </a:p>
      </dsp:txBody>
      <dsp:txXfrm>
        <a:off x="536871" y="301694"/>
        <a:ext cx="1601026" cy="1067351"/>
      </dsp:txXfrm>
    </dsp:sp>
    <dsp:sp modelId="{D38C5C2E-E42E-484E-AAF3-929152B154DC}">
      <dsp:nvSpPr>
        <dsp:cNvPr id="0" name=""/>
        <dsp:cNvSpPr/>
      </dsp:nvSpPr>
      <dsp:spPr>
        <a:xfrm>
          <a:off x="3195" y="1502955"/>
          <a:ext cx="213470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Event Memory Customer</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Stores Event Related Data based on Customer Requirements</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mandatory</a:t>
          </a:r>
          <a:endParaRPr lang="en-US" sz="1100" kern="1200" noProof="0" dirty="0"/>
        </a:p>
      </dsp:txBody>
      <dsp:txXfrm>
        <a:off x="3195" y="1502955"/>
        <a:ext cx="2134702" cy="1170000"/>
      </dsp:txXfrm>
    </dsp:sp>
    <dsp:sp modelId="{1ADC40FB-02C3-4A5F-B668-B35F24E73C82}">
      <dsp:nvSpPr>
        <dsp:cNvPr id="0" name=""/>
        <dsp:cNvSpPr/>
      </dsp:nvSpPr>
      <dsp:spPr>
        <a:xfrm>
          <a:off x="2455573" y="302185"/>
          <a:ext cx="2668377" cy="10673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dirty="0" smtClean="0"/>
            <a:t>OBD</a:t>
          </a:r>
          <a:endParaRPr lang="en-US" sz="2000" kern="1200" noProof="0" dirty="0"/>
        </a:p>
      </dsp:txBody>
      <dsp:txXfrm>
        <a:off x="2989249" y="302185"/>
        <a:ext cx="1601026" cy="1067351"/>
      </dsp:txXfrm>
    </dsp:sp>
    <dsp:sp modelId="{AC94EB95-7125-41CD-B049-BDDACAC7FD32}">
      <dsp:nvSpPr>
        <dsp:cNvPr id="0" name=""/>
        <dsp:cNvSpPr/>
      </dsp:nvSpPr>
      <dsp:spPr>
        <a:xfrm>
          <a:off x="2455573" y="1502955"/>
          <a:ext cx="213470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OBD Memory</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Stores Event Related Data based on CARB Requirements</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optional</a:t>
          </a:r>
          <a:endParaRPr lang="en-US" sz="1100" kern="1200" noProof="0" dirty="0"/>
        </a:p>
      </dsp:txBody>
      <dsp:txXfrm>
        <a:off x="2455573" y="1502955"/>
        <a:ext cx="2134702" cy="1170000"/>
      </dsp:txXfrm>
    </dsp:sp>
    <dsp:sp modelId="{3DBFE5F6-7EAB-4666-A5CA-FA254ED23AB4}">
      <dsp:nvSpPr>
        <dsp:cNvPr id="0" name=""/>
        <dsp:cNvSpPr/>
      </dsp:nvSpPr>
      <dsp:spPr>
        <a:xfrm>
          <a:off x="4907951" y="302185"/>
          <a:ext cx="2668377" cy="10673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dirty="0" smtClean="0"/>
            <a:t>Bosch</a:t>
          </a:r>
          <a:endParaRPr lang="en-US" sz="2000" kern="1200" noProof="0" dirty="0"/>
        </a:p>
      </dsp:txBody>
      <dsp:txXfrm>
        <a:off x="5441627" y="302185"/>
        <a:ext cx="1601026" cy="1067351"/>
      </dsp:txXfrm>
    </dsp:sp>
    <dsp:sp modelId="{253B83E5-FD70-4DF2-B412-C5440A3C29F1}">
      <dsp:nvSpPr>
        <dsp:cNvPr id="0" name=""/>
        <dsp:cNvSpPr/>
      </dsp:nvSpPr>
      <dsp:spPr>
        <a:xfrm>
          <a:off x="4907951" y="1502955"/>
          <a:ext cx="2134702"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Bosch Failure Memory</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Stores Event Related Data based on Bosch Requirements</a:t>
          </a:r>
          <a:br>
            <a:rPr lang="en-US" sz="1100" kern="1200" noProof="0" dirty="0" smtClean="0"/>
          </a:b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optional</a:t>
          </a:r>
          <a:endParaRPr lang="en-US" sz="1100" kern="1200" noProof="0" dirty="0"/>
        </a:p>
      </dsp:txBody>
      <dsp:txXfrm>
        <a:off x="4907951" y="1502955"/>
        <a:ext cx="2134702"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7B026-F106-473C-A6BB-A08F106CA792}">
      <dsp:nvSpPr>
        <dsp:cNvPr id="0" name=""/>
        <dsp:cNvSpPr/>
      </dsp:nvSpPr>
      <dsp:spPr>
        <a:xfrm>
          <a:off x="3769" y="3311"/>
          <a:ext cx="1714134" cy="8334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err="1" smtClean="0"/>
            <a:t>Monitorings</a:t>
          </a:r>
          <a:endParaRPr lang="en-US" sz="1100" kern="1200" noProof="0" dirty="0" smtClean="0"/>
        </a:p>
      </dsp:txBody>
      <dsp:txXfrm>
        <a:off x="3769" y="3311"/>
        <a:ext cx="1714134" cy="555618"/>
      </dsp:txXfrm>
    </dsp:sp>
    <dsp:sp modelId="{433A877C-4DA7-41A8-BC97-1CF670CF8F51}">
      <dsp:nvSpPr>
        <dsp:cNvPr id="0" name=""/>
        <dsp:cNvSpPr/>
      </dsp:nvSpPr>
      <dsp:spPr>
        <a:xfrm>
          <a:off x="354857" y="558930"/>
          <a:ext cx="1714134" cy="65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Triggers Event </a:t>
          </a:r>
          <a:endParaRPr lang="en-US" sz="1100" kern="1200" noProof="0" dirty="0"/>
        </a:p>
      </dsp:txBody>
      <dsp:txXfrm>
        <a:off x="373994" y="578067"/>
        <a:ext cx="1675860" cy="615125"/>
      </dsp:txXfrm>
    </dsp:sp>
    <dsp:sp modelId="{2134818A-0444-4AF2-BF34-963134A412B4}">
      <dsp:nvSpPr>
        <dsp:cNvPr id="0" name=""/>
        <dsp:cNvSpPr/>
      </dsp:nvSpPr>
      <dsp:spPr>
        <a:xfrm>
          <a:off x="1977761" y="67736"/>
          <a:ext cx="550896" cy="4267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noProof="0"/>
        </a:p>
      </dsp:txBody>
      <dsp:txXfrm>
        <a:off x="1977761" y="153090"/>
        <a:ext cx="422865" cy="256061"/>
      </dsp:txXfrm>
    </dsp:sp>
    <dsp:sp modelId="{446EE8E5-04B1-4DDC-8B14-99888B12814C}">
      <dsp:nvSpPr>
        <dsp:cNvPr id="0" name=""/>
        <dsp:cNvSpPr/>
      </dsp:nvSpPr>
      <dsp:spPr>
        <a:xfrm>
          <a:off x="2757331" y="3311"/>
          <a:ext cx="1714134" cy="8334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smtClean="0"/>
            <a:t>Diagnostic </a:t>
          </a:r>
        </a:p>
        <a:p>
          <a:pPr lvl="0" algn="l" defTabSz="488950">
            <a:lnSpc>
              <a:spcPct val="90000"/>
            </a:lnSpc>
            <a:spcBef>
              <a:spcPct val="0"/>
            </a:spcBef>
            <a:spcAft>
              <a:spcPct val="35000"/>
            </a:spcAft>
          </a:pPr>
          <a:r>
            <a:rPr lang="en-US" sz="1100" kern="1200" noProof="0" dirty="0" smtClean="0"/>
            <a:t>Event Manager</a:t>
          </a:r>
          <a:endParaRPr lang="en-US" sz="1100" kern="1200" noProof="0" dirty="0"/>
        </a:p>
      </dsp:txBody>
      <dsp:txXfrm>
        <a:off x="2757331" y="3311"/>
        <a:ext cx="1714134" cy="555618"/>
      </dsp:txXfrm>
    </dsp:sp>
    <dsp:sp modelId="{E916B31E-0166-47C7-81B8-15F451D28EB3}">
      <dsp:nvSpPr>
        <dsp:cNvPr id="0" name=""/>
        <dsp:cNvSpPr/>
      </dsp:nvSpPr>
      <dsp:spPr>
        <a:xfrm>
          <a:off x="3108419" y="558930"/>
          <a:ext cx="1714134" cy="65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Stores Event Status</a:t>
          </a: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Stores Event Related Data in Event Memory</a:t>
          </a:r>
          <a:endParaRPr lang="en-US" sz="1100" kern="1200" noProof="0" dirty="0"/>
        </a:p>
      </dsp:txBody>
      <dsp:txXfrm>
        <a:off x="3127556" y="578067"/>
        <a:ext cx="1675860" cy="615125"/>
      </dsp:txXfrm>
    </dsp:sp>
    <dsp:sp modelId="{1A662467-F98B-46F9-ACDC-341CCA5E39C1}">
      <dsp:nvSpPr>
        <dsp:cNvPr id="0" name=""/>
        <dsp:cNvSpPr/>
      </dsp:nvSpPr>
      <dsp:spPr>
        <a:xfrm>
          <a:off x="4731322" y="67736"/>
          <a:ext cx="550896" cy="4267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noProof="0"/>
        </a:p>
      </dsp:txBody>
      <dsp:txXfrm>
        <a:off x="4731322" y="153090"/>
        <a:ext cx="422865" cy="256061"/>
      </dsp:txXfrm>
    </dsp:sp>
    <dsp:sp modelId="{AB091A2F-6F60-4F95-8040-12295BE6D4A4}">
      <dsp:nvSpPr>
        <dsp:cNvPr id="0" name=""/>
        <dsp:cNvSpPr/>
      </dsp:nvSpPr>
      <dsp:spPr>
        <a:xfrm>
          <a:off x="5510892" y="3311"/>
          <a:ext cx="1714134" cy="8334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noProof="0" dirty="0" smtClean="0"/>
            <a:t>Diagnostic Communication Manager</a:t>
          </a:r>
          <a:endParaRPr lang="en-US" sz="1100" kern="1200" noProof="0" dirty="0"/>
        </a:p>
      </dsp:txBody>
      <dsp:txXfrm>
        <a:off x="5510892" y="3311"/>
        <a:ext cx="1714134" cy="555618"/>
      </dsp:txXfrm>
    </dsp:sp>
    <dsp:sp modelId="{1D9C242E-BE90-4EAB-B915-6C97CA48B7C8}">
      <dsp:nvSpPr>
        <dsp:cNvPr id="0" name=""/>
        <dsp:cNvSpPr/>
      </dsp:nvSpPr>
      <dsp:spPr>
        <a:xfrm>
          <a:off x="5861980" y="558930"/>
          <a:ext cx="1714134" cy="65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smtClean="0"/>
            <a:t>Reads Event Status</a:t>
          </a:r>
          <a:endParaRPr lang="en-US" sz="1100" kern="1200" noProof="0" dirty="0"/>
        </a:p>
        <a:p>
          <a:pPr marL="57150" lvl="1" indent="-57150" algn="l" defTabSz="488950">
            <a:lnSpc>
              <a:spcPct val="90000"/>
            </a:lnSpc>
            <a:spcBef>
              <a:spcPct val="0"/>
            </a:spcBef>
            <a:spcAft>
              <a:spcPct val="15000"/>
            </a:spcAft>
            <a:buChar char="••"/>
          </a:pPr>
          <a:r>
            <a:rPr lang="en-US" sz="1100" kern="1200" noProof="0" dirty="0" smtClean="0"/>
            <a:t>Reads Event Related Data</a:t>
          </a:r>
          <a:endParaRPr lang="en-US" sz="1100" kern="1200" noProof="0" dirty="0"/>
        </a:p>
      </dsp:txBody>
      <dsp:txXfrm>
        <a:off x="5881117" y="578067"/>
        <a:ext cx="1675860" cy="615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14959-5DE0-482D-AE79-77C276F06EE2}">
      <dsp:nvSpPr>
        <dsp:cNvPr id="0" name=""/>
        <dsp:cNvSpPr/>
      </dsp:nvSpPr>
      <dsp:spPr>
        <a:xfrm>
          <a:off x="711" y="36350"/>
          <a:ext cx="818107" cy="4090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Primary</a:t>
          </a:r>
          <a:endParaRPr lang="de-DE" sz="800" kern="1200" dirty="0"/>
        </a:p>
      </dsp:txBody>
      <dsp:txXfrm>
        <a:off x="12692" y="48331"/>
        <a:ext cx="794145" cy="385091"/>
      </dsp:txXfrm>
    </dsp:sp>
    <dsp:sp modelId="{358BFE4A-8BCD-46C9-BFAF-7295629B11C6}">
      <dsp:nvSpPr>
        <dsp:cNvPr id="0" name=""/>
        <dsp:cNvSpPr/>
      </dsp:nvSpPr>
      <dsp:spPr>
        <a:xfrm>
          <a:off x="36802" y="445403"/>
          <a:ext cx="91440" cy="306790"/>
        </a:xfrm>
        <a:custGeom>
          <a:avLst/>
          <a:gdLst/>
          <a:ahLst/>
          <a:cxnLst/>
          <a:rect l="0" t="0" r="0" b="0"/>
          <a:pathLst>
            <a:path>
              <a:moveTo>
                <a:pt x="45720" y="0"/>
              </a:moveTo>
              <a:lnTo>
                <a:pt x="45720" y="306790"/>
              </a:lnTo>
              <a:lnTo>
                <a:pt x="127530" y="306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6F6BB-8AE5-468F-9EFB-FBC2CC37E4A6}">
      <dsp:nvSpPr>
        <dsp:cNvPr id="0" name=""/>
        <dsp:cNvSpPr/>
      </dsp:nvSpPr>
      <dsp:spPr>
        <a:xfrm>
          <a:off x="164333" y="547667"/>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1</a:t>
          </a:r>
          <a:endParaRPr lang="de-DE" sz="800" kern="1200" dirty="0"/>
        </a:p>
      </dsp:txBody>
      <dsp:txXfrm>
        <a:off x="176314" y="559648"/>
        <a:ext cx="630523" cy="385091"/>
      </dsp:txXfrm>
    </dsp:sp>
    <dsp:sp modelId="{5A81B805-BF43-4E65-A8FA-4B2961F018B0}">
      <dsp:nvSpPr>
        <dsp:cNvPr id="0" name=""/>
        <dsp:cNvSpPr/>
      </dsp:nvSpPr>
      <dsp:spPr>
        <a:xfrm>
          <a:off x="36802" y="445403"/>
          <a:ext cx="91440" cy="818107"/>
        </a:xfrm>
        <a:custGeom>
          <a:avLst/>
          <a:gdLst/>
          <a:ahLst/>
          <a:cxnLst/>
          <a:rect l="0" t="0" r="0" b="0"/>
          <a:pathLst>
            <a:path>
              <a:moveTo>
                <a:pt x="45720" y="0"/>
              </a:moveTo>
              <a:lnTo>
                <a:pt x="45720" y="818107"/>
              </a:lnTo>
              <a:lnTo>
                <a:pt x="127530" y="818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E8575-724B-4D64-AD93-C2FB4FB078E7}">
      <dsp:nvSpPr>
        <dsp:cNvPr id="0" name=""/>
        <dsp:cNvSpPr/>
      </dsp:nvSpPr>
      <dsp:spPr>
        <a:xfrm>
          <a:off x="164333" y="1058984"/>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2</a:t>
          </a:r>
          <a:endParaRPr lang="de-DE" sz="800" kern="1200" dirty="0"/>
        </a:p>
      </dsp:txBody>
      <dsp:txXfrm>
        <a:off x="176314" y="1070965"/>
        <a:ext cx="630523" cy="385091"/>
      </dsp:txXfrm>
    </dsp:sp>
    <dsp:sp modelId="{B36D3BB5-2A66-4D2F-8598-0833BE8FDD56}">
      <dsp:nvSpPr>
        <dsp:cNvPr id="0" name=""/>
        <dsp:cNvSpPr/>
      </dsp:nvSpPr>
      <dsp:spPr>
        <a:xfrm>
          <a:off x="36802" y="445403"/>
          <a:ext cx="91440" cy="1329423"/>
        </a:xfrm>
        <a:custGeom>
          <a:avLst/>
          <a:gdLst/>
          <a:ahLst/>
          <a:cxnLst/>
          <a:rect l="0" t="0" r="0" b="0"/>
          <a:pathLst>
            <a:path>
              <a:moveTo>
                <a:pt x="45720" y="0"/>
              </a:moveTo>
              <a:lnTo>
                <a:pt x="45720" y="1329423"/>
              </a:lnTo>
              <a:lnTo>
                <a:pt x="127530" y="132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C2F649-EBAB-4B9E-9740-1BF6BB8F267F}">
      <dsp:nvSpPr>
        <dsp:cNvPr id="0" name=""/>
        <dsp:cNvSpPr/>
      </dsp:nvSpPr>
      <dsp:spPr>
        <a:xfrm>
          <a:off x="164333" y="1570301"/>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i</a:t>
          </a:r>
          <a:endParaRPr lang="de-DE" sz="800" kern="1200" dirty="0"/>
        </a:p>
      </dsp:txBody>
      <dsp:txXfrm>
        <a:off x="176314" y="1582282"/>
        <a:ext cx="630523" cy="385091"/>
      </dsp:txXfrm>
    </dsp:sp>
    <dsp:sp modelId="{0C210104-7CC4-47D7-AA46-54C4B87DE200}">
      <dsp:nvSpPr>
        <dsp:cNvPr id="0" name=""/>
        <dsp:cNvSpPr/>
      </dsp:nvSpPr>
      <dsp:spPr>
        <a:xfrm>
          <a:off x="1023345" y="36350"/>
          <a:ext cx="818107" cy="4090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UserDefined</a:t>
          </a:r>
          <a:r>
            <a:rPr lang="de-DE" sz="800" kern="1200" dirty="0" smtClean="0"/>
            <a:t/>
          </a:r>
          <a:br>
            <a:rPr lang="de-DE" sz="800" kern="1200" dirty="0" smtClean="0"/>
          </a:br>
          <a:r>
            <a:rPr lang="de-DE" sz="800" kern="1200" dirty="0" smtClean="0"/>
            <a:t>(optional)</a:t>
          </a:r>
          <a:endParaRPr lang="de-DE" sz="800" kern="1200" dirty="0"/>
        </a:p>
      </dsp:txBody>
      <dsp:txXfrm>
        <a:off x="1035326" y="48331"/>
        <a:ext cx="794145" cy="385091"/>
      </dsp:txXfrm>
    </dsp:sp>
    <dsp:sp modelId="{FBF67116-81DE-4726-989A-A72D02C2B34D}">
      <dsp:nvSpPr>
        <dsp:cNvPr id="0" name=""/>
        <dsp:cNvSpPr/>
      </dsp:nvSpPr>
      <dsp:spPr>
        <a:xfrm>
          <a:off x="1059436" y="445403"/>
          <a:ext cx="91440" cy="306790"/>
        </a:xfrm>
        <a:custGeom>
          <a:avLst/>
          <a:gdLst/>
          <a:ahLst/>
          <a:cxnLst/>
          <a:rect l="0" t="0" r="0" b="0"/>
          <a:pathLst>
            <a:path>
              <a:moveTo>
                <a:pt x="45720" y="0"/>
              </a:moveTo>
              <a:lnTo>
                <a:pt x="45720" y="306790"/>
              </a:lnTo>
              <a:lnTo>
                <a:pt x="127530" y="306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13639-FA3C-47E0-908F-0B7BD6334045}">
      <dsp:nvSpPr>
        <dsp:cNvPr id="0" name=""/>
        <dsp:cNvSpPr/>
      </dsp:nvSpPr>
      <dsp:spPr>
        <a:xfrm>
          <a:off x="1186966" y="547667"/>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1</a:t>
          </a:r>
          <a:endParaRPr lang="de-DE" sz="800" kern="1200" dirty="0"/>
        </a:p>
      </dsp:txBody>
      <dsp:txXfrm>
        <a:off x="1198947" y="559648"/>
        <a:ext cx="630523" cy="385091"/>
      </dsp:txXfrm>
    </dsp:sp>
    <dsp:sp modelId="{50944049-2D7A-46E5-BA04-5F35925A8E3B}">
      <dsp:nvSpPr>
        <dsp:cNvPr id="0" name=""/>
        <dsp:cNvSpPr/>
      </dsp:nvSpPr>
      <dsp:spPr>
        <a:xfrm>
          <a:off x="1059436" y="445403"/>
          <a:ext cx="91440" cy="818107"/>
        </a:xfrm>
        <a:custGeom>
          <a:avLst/>
          <a:gdLst/>
          <a:ahLst/>
          <a:cxnLst/>
          <a:rect l="0" t="0" r="0" b="0"/>
          <a:pathLst>
            <a:path>
              <a:moveTo>
                <a:pt x="45720" y="0"/>
              </a:moveTo>
              <a:lnTo>
                <a:pt x="45720" y="818107"/>
              </a:lnTo>
              <a:lnTo>
                <a:pt x="127530" y="818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2778AD-F470-4C2F-A505-C32B643F9C7F}">
      <dsp:nvSpPr>
        <dsp:cNvPr id="0" name=""/>
        <dsp:cNvSpPr/>
      </dsp:nvSpPr>
      <dsp:spPr>
        <a:xfrm>
          <a:off x="1186966" y="1058984"/>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2</a:t>
          </a:r>
          <a:endParaRPr lang="de-DE" sz="800" kern="1200" dirty="0"/>
        </a:p>
      </dsp:txBody>
      <dsp:txXfrm>
        <a:off x="1198947" y="1070965"/>
        <a:ext cx="630523" cy="385091"/>
      </dsp:txXfrm>
    </dsp:sp>
    <dsp:sp modelId="{96F8111E-C95F-42E0-AA53-087472CC9880}">
      <dsp:nvSpPr>
        <dsp:cNvPr id="0" name=""/>
        <dsp:cNvSpPr/>
      </dsp:nvSpPr>
      <dsp:spPr>
        <a:xfrm>
          <a:off x="1059436" y="445403"/>
          <a:ext cx="91440" cy="1329423"/>
        </a:xfrm>
        <a:custGeom>
          <a:avLst/>
          <a:gdLst/>
          <a:ahLst/>
          <a:cxnLst/>
          <a:rect l="0" t="0" r="0" b="0"/>
          <a:pathLst>
            <a:path>
              <a:moveTo>
                <a:pt x="45720" y="0"/>
              </a:moveTo>
              <a:lnTo>
                <a:pt x="45720" y="1329423"/>
              </a:lnTo>
              <a:lnTo>
                <a:pt x="127530" y="132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713EA9-ABEA-4594-9BE4-29EF295D1BD2}">
      <dsp:nvSpPr>
        <dsp:cNvPr id="0" name=""/>
        <dsp:cNvSpPr/>
      </dsp:nvSpPr>
      <dsp:spPr>
        <a:xfrm>
          <a:off x="1186966" y="1570301"/>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j</a:t>
          </a:r>
          <a:endParaRPr lang="de-DE" sz="800" kern="1200" dirty="0"/>
        </a:p>
      </dsp:txBody>
      <dsp:txXfrm>
        <a:off x="1198947" y="1582282"/>
        <a:ext cx="630523" cy="385091"/>
      </dsp:txXfrm>
    </dsp:sp>
    <dsp:sp modelId="{FFDA0FEC-9CF6-49D4-BC5D-571F930F6AD0}">
      <dsp:nvSpPr>
        <dsp:cNvPr id="0" name=""/>
        <dsp:cNvSpPr/>
      </dsp:nvSpPr>
      <dsp:spPr>
        <a:xfrm>
          <a:off x="2045979" y="36350"/>
          <a:ext cx="818107" cy="4090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Mirror</a:t>
          </a:r>
          <a:r>
            <a:rPr lang="de-DE" sz="800" kern="1200" dirty="0" smtClean="0"/>
            <a:t/>
          </a:r>
          <a:br>
            <a:rPr lang="de-DE" sz="800" kern="1200" dirty="0" smtClean="0"/>
          </a:br>
          <a:r>
            <a:rPr lang="de-DE" sz="800" kern="1200" dirty="0" smtClean="0"/>
            <a:t>(optional)</a:t>
          </a:r>
          <a:endParaRPr lang="de-DE" sz="800" kern="1200" dirty="0"/>
        </a:p>
      </dsp:txBody>
      <dsp:txXfrm>
        <a:off x="2057960" y="48331"/>
        <a:ext cx="794145" cy="385091"/>
      </dsp:txXfrm>
    </dsp:sp>
    <dsp:sp modelId="{4A59906D-6CC6-431E-8AC7-B5B0480F2E18}">
      <dsp:nvSpPr>
        <dsp:cNvPr id="0" name=""/>
        <dsp:cNvSpPr/>
      </dsp:nvSpPr>
      <dsp:spPr>
        <a:xfrm>
          <a:off x="2082070" y="445403"/>
          <a:ext cx="91440" cy="306790"/>
        </a:xfrm>
        <a:custGeom>
          <a:avLst/>
          <a:gdLst/>
          <a:ahLst/>
          <a:cxnLst/>
          <a:rect l="0" t="0" r="0" b="0"/>
          <a:pathLst>
            <a:path>
              <a:moveTo>
                <a:pt x="45720" y="0"/>
              </a:moveTo>
              <a:lnTo>
                <a:pt x="45720" y="306790"/>
              </a:lnTo>
              <a:lnTo>
                <a:pt x="127530" y="306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564220-618A-4313-8E84-E501D1880CEF}">
      <dsp:nvSpPr>
        <dsp:cNvPr id="0" name=""/>
        <dsp:cNvSpPr/>
      </dsp:nvSpPr>
      <dsp:spPr>
        <a:xfrm>
          <a:off x="2209600" y="547667"/>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1</a:t>
          </a:r>
          <a:endParaRPr lang="de-DE" sz="800" kern="1200" dirty="0"/>
        </a:p>
      </dsp:txBody>
      <dsp:txXfrm>
        <a:off x="2221581" y="559648"/>
        <a:ext cx="630523" cy="385091"/>
      </dsp:txXfrm>
    </dsp:sp>
    <dsp:sp modelId="{3A2EFA35-18B6-461A-BCF1-CC33DF6416E6}">
      <dsp:nvSpPr>
        <dsp:cNvPr id="0" name=""/>
        <dsp:cNvSpPr/>
      </dsp:nvSpPr>
      <dsp:spPr>
        <a:xfrm>
          <a:off x="2082070" y="445403"/>
          <a:ext cx="91440" cy="818107"/>
        </a:xfrm>
        <a:custGeom>
          <a:avLst/>
          <a:gdLst/>
          <a:ahLst/>
          <a:cxnLst/>
          <a:rect l="0" t="0" r="0" b="0"/>
          <a:pathLst>
            <a:path>
              <a:moveTo>
                <a:pt x="45720" y="0"/>
              </a:moveTo>
              <a:lnTo>
                <a:pt x="45720" y="818107"/>
              </a:lnTo>
              <a:lnTo>
                <a:pt x="127530" y="818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239F32-2294-4C1C-ACEC-9D0A60A3E5B8}">
      <dsp:nvSpPr>
        <dsp:cNvPr id="0" name=""/>
        <dsp:cNvSpPr/>
      </dsp:nvSpPr>
      <dsp:spPr>
        <a:xfrm>
          <a:off x="2209600" y="1058984"/>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2</a:t>
          </a:r>
          <a:endParaRPr lang="de-DE" sz="800" kern="1200" dirty="0"/>
        </a:p>
      </dsp:txBody>
      <dsp:txXfrm>
        <a:off x="2221581" y="1070965"/>
        <a:ext cx="630523" cy="385091"/>
      </dsp:txXfrm>
    </dsp:sp>
    <dsp:sp modelId="{CF33D170-8615-44D4-84C4-B6D90FACB638}">
      <dsp:nvSpPr>
        <dsp:cNvPr id="0" name=""/>
        <dsp:cNvSpPr/>
      </dsp:nvSpPr>
      <dsp:spPr>
        <a:xfrm>
          <a:off x="2082070" y="445403"/>
          <a:ext cx="91440" cy="1329423"/>
        </a:xfrm>
        <a:custGeom>
          <a:avLst/>
          <a:gdLst/>
          <a:ahLst/>
          <a:cxnLst/>
          <a:rect l="0" t="0" r="0" b="0"/>
          <a:pathLst>
            <a:path>
              <a:moveTo>
                <a:pt x="45720" y="0"/>
              </a:moveTo>
              <a:lnTo>
                <a:pt x="45720" y="1329423"/>
              </a:lnTo>
              <a:lnTo>
                <a:pt x="127530" y="132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E635CF-B76F-4E96-9B84-25EB62537292}">
      <dsp:nvSpPr>
        <dsp:cNvPr id="0" name=""/>
        <dsp:cNvSpPr/>
      </dsp:nvSpPr>
      <dsp:spPr>
        <a:xfrm>
          <a:off x="2209600" y="1570301"/>
          <a:ext cx="654485" cy="409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Loc</a:t>
          </a:r>
          <a:r>
            <a:rPr lang="de-DE" sz="800" kern="1200" dirty="0" smtClean="0"/>
            <a:t> k</a:t>
          </a:r>
          <a:endParaRPr lang="de-DE" sz="800" kern="1200" dirty="0"/>
        </a:p>
      </dsp:txBody>
      <dsp:txXfrm>
        <a:off x="2221581" y="1582282"/>
        <a:ext cx="630523" cy="385091"/>
      </dsp:txXfrm>
    </dsp:sp>
    <dsp:sp modelId="{E6BE3462-E0F7-4B2E-8C0B-A5B4E0037A9A}">
      <dsp:nvSpPr>
        <dsp:cNvPr id="0" name=""/>
        <dsp:cNvSpPr/>
      </dsp:nvSpPr>
      <dsp:spPr>
        <a:xfrm>
          <a:off x="3068613" y="36350"/>
          <a:ext cx="818107" cy="4090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Permanent </a:t>
          </a:r>
        </a:p>
        <a:p>
          <a:pPr lvl="0" algn="ctr" defTabSz="355600">
            <a:lnSpc>
              <a:spcPct val="90000"/>
            </a:lnSpc>
            <a:spcBef>
              <a:spcPct val="0"/>
            </a:spcBef>
            <a:spcAft>
              <a:spcPct val="35000"/>
            </a:spcAft>
          </a:pPr>
          <a:r>
            <a:rPr lang="de-DE" sz="800" kern="1200" dirty="0" smtClean="0"/>
            <a:t>(OBD)</a:t>
          </a:r>
          <a:endParaRPr lang="de-DE" sz="800" kern="1200" dirty="0"/>
        </a:p>
      </dsp:txBody>
      <dsp:txXfrm>
        <a:off x="3080594" y="48331"/>
        <a:ext cx="794145" cy="385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698ED-5BA1-4AFE-BE70-664FBF218D68}">
      <dsp:nvSpPr>
        <dsp:cNvPr id="0" name=""/>
        <dsp:cNvSpPr/>
      </dsp:nvSpPr>
      <dsp:spPr>
        <a:xfrm>
          <a:off x="63825" y="527"/>
          <a:ext cx="791532" cy="395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General</a:t>
          </a:r>
          <a:endParaRPr lang="de-DE" sz="800" kern="1200" dirty="0"/>
        </a:p>
      </dsp:txBody>
      <dsp:txXfrm>
        <a:off x="75417" y="12119"/>
        <a:ext cx="768348" cy="372582"/>
      </dsp:txXfrm>
    </dsp:sp>
    <dsp:sp modelId="{5D99869A-E856-4C45-A2B3-AD469E689A0C}">
      <dsp:nvSpPr>
        <dsp:cNvPr id="0" name=""/>
        <dsp:cNvSpPr/>
      </dsp:nvSpPr>
      <dsp:spPr>
        <a:xfrm>
          <a:off x="97258" y="396293"/>
          <a:ext cx="91440" cy="296824"/>
        </a:xfrm>
        <a:custGeom>
          <a:avLst/>
          <a:gdLst/>
          <a:ahLst/>
          <a:cxnLst/>
          <a:rect l="0" t="0" r="0" b="0"/>
          <a:pathLst>
            <a:path>
              <a:moveTo>
                <a:pt x="45720" y="0"/>
              </a:moveTo>
              <a:lnTo>
                <a:pt x="45720" y="296824"/>
              </a:lnTo>
              <a:lnTo>
                <a:pt x="124873" y="296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087D21-5A5F-4956-8BC6-24E1C364C8EF}">
      <dsp:nvSpPr>
        <dsp:cNvPr id="0" name=""/>
        <dsp:cNvSpPr/>
      </dsp:nvSpPr>
      <dsp:spPr>
        <a:xfrm>
          <a:off x="222132" y="495235"/>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Event-</a:t>
          </a:r>
          <a:r>
            <a:rPr lang="de-DE" sz="800" kern="1200" dirty="0" err="1" smtClean="0"/>
            <a:t>Id</a:t>
          </a:r>
          <a:endParaRPr lang="de-DE" sz="800" kern="1200" dirty="0"/>
        </a:p>
      </dsp:txBody>
      <dsp:txXfrm>
        <a:off x="233724" y="506827"/>
        <a:ext cx="610042" cy="372582"/>
      </dsp:txXfrm>
    </dsp:sp>
    <dsp:sp modelId="{5E5DCE17-9A28-4979-B6B4-533C2DD02F10}">
      <dsp:nvSpPr>
        <dsp:cNvPr id="0" name=""/>
        <dsp:cNvSpPr/>
      </dsp:nvSpPr>
      <dsp:spPr>
        <a:xfrm>
          <a:off x="97258" y="396293"/>
          <a:ext cx="91440" cy="791532"/>
        </a:xfrm>
        <a:custGeom>
          <a:avLst/>
          <a:gdLst/>
          <a:ahLst/>
          <a:cxnLst/>
          <a:rect l="0" t="0" r="0" b="0"/>
          <a:pathLst>
            <a:path>
              <a:moveTo>
                <a:pt x="45720" y="0"/>
              </a:moveTo>
              <a:lnTo>
                <a:pt x="45720" y="791532"/>
              </a:lnTo>
              <a:lnTo>
                <a:pt x="124873" y="7915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7867AB-F278-4D36-8E94-BAF3462AB77A}">
      <dsp:nvSpPr>
        <dsp:cNvPr id="0" name=""/>
        <dsp:cNvSpPr/>
      </dsp:nvSpPr>
      <dsp:spPr>
        <a:xfrm>
          <a:off x="222132" y="989943"/>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Time -Id</a:t>
          </a:r>
          <a:endParaRPr lang="de-DE" sz="800" kern="1200" dirty="0"/>
        </a:p>
      </dsp:txBody>
      <dsp:txXfrm>
        <a:off x="233724" y="1001535"/>
        <a:ext cx="610042" cy="372582"/>
      </dsp:txXfrm>
    </dsp:sp>
    <dsp:sp modelId="{EF5C08CF-AA24-4B30-A599-B9F26B34D675}">
      <dsp:nvSpPr>
        <dsp:cNvPr id="0" name=""/>
        <dsp:cNvSpPr/>
      </dsp:nvSpPr>
      <dsp:spPr>
        <a:xfrm>
          <a:off x="97258" y="396293"/>
          <a:ext cx="91440" cy="1286240"/>
        </a:xfrm>
        <a:custGeom>
          <a:avLst/>
          <a:gdLst/>
          <a:ahLst/>
          <a:cxnLst/>
          <a:rect l="0" t="0" r="0" b="0"/>
          <a:pathLst>
            <a:path>
              <a:moveTo>
                <a:pt x="45720" y="0"/>
              </a:moveTo>
              <a:lnTo>
                <a:pt x="45720" y="1286240"/>
              </a:lnTo>
              <a:lnTo>
                <a:pt x="124873" y="12862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5D8D8-65BA-4819-9729-5A9EA908647C}">
      <dsp:nvSpPr>
        <dsp:cNvPr id="0" name=""/>
        <dsp:cNvSpPr/>
      </dsp:nvSpPr>
      <dsp:spPr>
        <a:xfrm>
          <a:off x="222132" y="1484651"/>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Fault Counter</a:t>
          </a:r>
          <a:endParaRPr lang="de-DE" sz="800" kern="1200" dirty="0"/>
        </a:p>
      </dsp:txBody>
      <dsp:txXfrm>
        <a:off x="233724" y="1496243"/>
        <a:ext cx="610042" cy="372582"/>
      </dsp:txXfrm>
    </dsp:sp>
    <dsp:sp modelId="{2E192A8D-0E07-42BC-A51E-AFA6B83C7234}">
      <dsp:nvSpPr>
        <dsp:cNvPr id="0" name=""/>
        <dsp:cNvSpPr/>
      </dsp:nvSpPr>
      <dsp:spPr>
        <a:xfrm>
          <a:off x="97258" y="396293"/>
          <a:ext cx="91440" cy="1780948"/>
        </a:xfrm>
        <a:custGeom>
          <a:avLst/>
          <a:gdLst/>
          <a:ahLst/>
          <a:cxnLst/>
          <a:rect l="0" t="0" r="0" b="0"/>
          <a:pathLst>
            <a:path>
              <a:moveTo>
                <a:pt x="45720" y="0"/>
              </a:moveTo>
              <a:lnTo>
                <a:pt x="45720" y="1780948"/>
              </a:lnTo>
              <a:lnTo>
                <a:pt x="124873" y="17809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378A05-C869-478E-8D68-BFE007C4F24F}">
      <dsp:nvSpPr>
        <dsp:cNvPr id="0" name=""/>
        <dsp:cNvSpPr/>
      </dsp:nvSpPr>
      <dsp:spPr>
        <a:xfrm>
          <a:off x="222132" y="1979359"/>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Aging</a:t>
          </a:r>
          <a:r>
            <a:rPr lang="de-DE" sz="800" kern="1200" dirty="0" smtClean="0"/>
            <a:t> &amp; </a:t>
          </a:r>
          <a:r>
            <a:rPr lang="de-DE" sz="800" kern="1200" dirty="0" err="1" smtClean="0"/>
            <a:t>Occ</a:t>
          </a:r>
          <a:r>
            <a:rPr lang="de-DE" sz="800" kern="1200" dirty="0" smtClean="0"/>
            <a:t> Counter</a:t>
          </a:r>
          <a:endParaRPr lang="de-DE" sz="800" kern="1200" dirty="0"/>
        </a:p>
      </dsp:txBody>
      <dsp:txXfrm>
        <a:off x="233724" y="1990951"/>
        <a:ext cx="610042" cy="372582"/>
      </dsp:txXfrm>
    </dsp:sp>
    <dsp:sp modelId="{0959C2DE-C4BF-4B2B-BF60-414C1D0FA614}">
      <dsp:nvSpPr>
        <dsp:cNvPr id="0" name=""/>
        <dsp:cNvSpPr/>
      </dsp:nvSpPr>
      <dsp:spPr>
        <a:xfrm>
          <a:off x="1053241" y="527"/>
          <a:ext cx="791532" cy="395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Extended Data</a:t>
          </a:r>
          <a:endParaRPr lang="de-DE" sz="800" kern="1200" dirty="0"/>
        </a:p>
      </dsp:txBody>
      <dsp:txXfrm>
        <a:off x="1064833" y="12119"/>
        <a:ext cx="768348" cy="372582"/>
      </dsp:txXfrm>
    </dsp:sp>
    <dsp:sp modelId="{2F774626-EBFF-4BDE-ABE7-7DD41AEC2E3E}">
      <dsp:nvSpPr>
        <dsp:cNvPr id="0" name=""/>
        <dsp:cNvSpPr/>
      </dsp:nvSpPr>
      <dsp:spPr>
        <a:xfrm>
          <a:off x="1086674" y="396293"/>
          <a:ext cx="91440" cy="296824"/>
        </a:xfrm>
        <a:custGeom>
          <a:avLst/>
          <a:gdLst/>
          <a:ahLst/>
          <a:cxnLst/>
          <a:rect l="0" t="0" r="0" b="0"/>
          <a:pathLst>
            <a:path>
              <a:moveTo>
                <a:pt x="45720" y="0"/>
              </a:moveTo>
              <a:lnTo>
                <a:pt x="45720" y="296824"/>
              </a:lnTo>
              <a:lnTo>
                <a:pt x="124873" y="296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1B04D5-4095-4FBA-801F-56A217029696}">
      <dsp:nvSpPr>
        <dsp:cNvPr id="0" name=""/>
        <dsp:cNvSpPr/>
      </dsp:nvSpPr>
      <dsp:spPr>
        <a:xfrm>
          <a:off x="1211548" y="495235"/>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Ext Data 1</a:t>
          </a:r>
          <a:endParaRPr lang="de-DE" sz="800" kern="1200" dirty="0"/>
        </a:p>
      </dsp:txBody>
      <dsp:txXfrm>
        <a:off x="1223140" y="506827"/>
        <a:ext cx="610042" cy="372582"/>
      </dsp:txXfrm>
    </dsp:sp>
    <dsp:sp modelId="{7880C0F3-0F41-4CA0-B0DF-6F5D8546D7E8}">
      <dsp:nvSpPr>
        <dsp:cNvPr id="0" name=""/>
        <dsp:cNvSpPr/>
      </dsp:nvSpPr>
      <dsp:spPr>
        <a:xfrm>
          <a:off x="1086674" y="396293"/>
          <a:ext cx="91440" cy="791532"/>
        </a:xfrm>
        <a:custGeom>
          <a:avLst/>
          <a:gdLst/>
          <a:ahLst/>
          <a:cxnLst/>
          <a:rect l="0" t="0" r="0" b="0"/>
          <a:pathLst>
            <a:path>
              <a:moveTo>
                <a:pt x="45720" y="0"/>
              </a:moveTo>
              <a:lnTo>
                <a:pt x="45720" y="791532"/>
              </a:lnTo>
              <a:lnTo>
                <a:pt x="124873" y="7915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EE3EC-7181-4731-AE9B-6150FD0A3140}">
      <dsp:nvSpPr>
        <dsp:cNvPr id="0" name=""/>
        <dsp:cNvSpPr/>
      </dsp:nvSpPr>
      <dsp:spPr>
        <a:xfrm>
          <a:off x="1211548" y="989943"/>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Ext Data n</a:t>
          </a:r>
          <a:endParaRPr lang="de-DE" sz="800" kern="1200" dirty="0"/>
        </a:p>
      </dsp:txBody>
      <dsp:txXfrm>
        <a:off x="1223140" y="1001535"/>
        <a:ext cx="610042" cy="372582"/>
      </dsp:txXfrm>
    </dsp:sp>
    <dsp:sp modelId="{54198F9B-86F9-4177-8F96-693063E6731C}">
      <dsp:nvSpPr>
        <dsp:cNvPr id="0" name=""/>
        <dsp:cNvSpPr/>
      </dsp:nvSpPr>
      <dsp:spPr>
        <a:xfrm>
          <a:off x="2042657" y="527"/>
          <a:ext cx="791532" cy="395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err="1" smtClean="0"/>
            <a:t>Freeze</a:t>
          </a:r>
          <a:r>
            <a:rPr lang="de-DE" sz="800" kern="1200" dirty="0" smtClean="0"/>
            <a:t> Frames</a:t>
          </a:r>
          <a:endParaRPr lang="de-DE" sz="800" kern="1200" dirty="0"/>
        </a:p>
      </dsp:txBody>
      <dsp:txXfrm>
        <a:off x="2054249" y="12119"/>
        <a:ext cx="768348" cy="372582"/>
      </dsp:txXfrm>
    </dsp:sp>
    <dsp:sp modelId="{3B39D851-020E-42D1-AE3C-FE851554FEF7}">
      <dsp:nvSpPr>
        <dsp:cNvPr id="0" name=""/>
        <dsp:cNvSpPr/>
      </dsp:nvSpPr>
      <dsp:spPr>
        <a:xfrm>
          <a:off x="2076090" y="396293"/>
          <a:ext cx="91440" cy="296824"/>
        </a:xfrm>
        <a:custGeom>
          <a:avLst/>
          <a:gdLst/>
          <a:ahLst/>
          <a:cxnLst/>
          <a:rect l="0" t="0" r="0" b="0"/>
          <a:pathLst>
            <a:path>
              <a:moveTo>
                <a:pt x="45720" y="0"/>
              </a:moveTo>
              <a:lnTo>
                <a:pt x="45720" y="296824"/>
              </a:lnTo>
              <a:lnTo>
                <a:pt x="124873" y="296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C2D89E-A74C-4648-B789-B1C1BE098A94}">
      <dsp:nvSpPr>
        <dsp:cNvPr id="0" name=""/>
        <dsp:cNvSpPr/>
      </dsp:nvSpPr>
      <dsp:spPr>
        <a:xfrm>
          <a:off x="2200964" y="495235"/>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FF 1</a:t>
          </a:r>
        </a:p>
        <a:p>
          <a:pPr lvl="0" algn="ctr" defTabSz="355600">
            <a:lnSpc>
              <a:spcPct val="90000"/>
            </a:lnSpc>
            <a:spcBef>
              <a:spcPct val="0"/>
            </a:spcBef>
            <a:spcAft>
              <a:spcPct val="35000"/>
            </a:spcAft>
          </a:pPr>
          <a:r>
            <a:rPr lang="de-DE" sz="800" kern="1200" dirty="0" smtClean="0"/>
            <a:t> Data 1</a:t>
          </a:r>
          <a:endParaRPr lang="de-DE" sz="800" kern="1200" dirty="0"/>
        </a:p>
      </dsp:txBody>
      <dsp:txXfrm>
        <a:off x="2212556" y="506827"/>
        <a:ext cx="610042" cy="372582"/>
      </dsp:txXfrm>
    </dsp:sp>
    <dsp:sp modelId="{9BB243BD-10B8-4702-9573-B57EE999D1B1}">
      <dsp:nvSpPr>
        <dsp:cNvPr id="0" name=""/>
        <dsp:cNvSpPr/>
      </dsp:nvSpPr>
      <dsp:spPr>
        <a:xfrm>
          <a:off x="2076090" y="396293"/>
          <a:ext cx="91440" cy="791532"/>
        </a:xfrm>
        <a:custGeom>
          <a:avLst/>
          <a:gdLst/>
          <a:ahLst/>
          <a:cxnLst/>
          <a:rect l="0" t="0" r="0" b="0"/>
          <a:pathLst>
            <a:path>
              <a:moveTo>
                <a:pt x="45720" y="0"/>
              </a:moveTo>
              <a:lnTo>
                <a:pt x="45720" y="791532"/>
              </a:lnTo>
              <a:lnTo>
                <a:pt x="124873" y="7915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AC9053-F8AE-4A93-97F0-F0A6DCB264B6}">
      <dsp:nvSpPr>
        <dsp:cNvPr id="0" name=""/>
        <dsp:cNvSpPr/>
      </dsp:nvSpPr>
      <dsp:spPr>
        <a:xfrm>
          <a:off x="2200964" y="989943"/>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FF 1</a:t>
          </a:r>
        </a:p>
        <a:p>
          <a:pPr lvl="0" algn="ctr" defTabSz="355600">
            <a:lnSpc>
              <a:spcPct val="90000"/>
            </a:lnSpc>
            <a:spcBef>
              <a:spcPct val="0"/>
            </a:spcBef>
            <a:spcAft>
              <a:spcPct val="35000"/>
            </a:spcAft>
          </a:pPr>
          <a:r>
            <a:rPr lang="de-DE" sz="800" kern="1200" dirty="0" smtClean="0"/>
            <a:t> Data n</a:t>
          </a:r>
          <a:endParaRPr lang="de-DE" sz="800" kern="1200" dirty="0"/>
        </a:p>
      </dsp:txBody>
      <dsp:txXfrm>
        <a:off x="2212556" y="1001535"/>
        <a:ext cx="610042" cy="372582"/>
      </dsp:txXfrm>
    </dsp:sp>
    <dsp:sp modelId="{B462079D-A1A7-4BD6-A370-906C0FC03C5D}">
      <dsp:nvSpPr>
        <dsp:cNvPr id="0" name=""/>
        <dsp:cNvSpPr/>
      </dsp:nvSpPr>
      <dsp:spPr>
        <a:xfrm>
          <a:off x="2076090" y="396293"/>
          <a:ext cx="91440" cy="1286240"/>
        </a:xfrm>
        <a:custGeom>
          <a:avLst/>
          <a:gdLst/>
          <a:ahLst/>
          <a:cxnLst/>
          <a:rect l="0" t="0" r="0" b="0"/>
          <a:pathLst>
            <a:path>
              <a:moveTo>
                <a:pt x="45720" y="0"/>
              </a:moveTo>
              <a:lnTo>
                <a:pt x="45720" y="1286240"/>
              </a:lnTo>
              <a:lnTo>
                <a:pt x="124873" y="12862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65D99D-88BD-49B9-8C0F-5423970480BD}">
      <dsp:nvSpPr>
        <dsp:cNvPr id="0" name=""/>
        <dsp:cNvSpPr/>
      </dsp:nvSpPr>
      <dsp:spPr>
        <a:xfrm>
          <a:off x="2200964" y="1484651"/>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FF 2</a:t>
          </a:r>
        </a:p>
        <a:p>
          <a:pPr lvl="0" algn="ctr" defTabSz="355600">
            <a:lnSpc>
              <a:spcPct val="90000"/>
            </a:lnSpc>
            <a:spcBef>
              <a:spcPct val="0"/>
            </a:spcBef>
            <a:spcAft>
              <a:spcPct val="35000"/>
            </a:spcAft>
          </a:pPr>
          <a:r>
            <a:rPr lang="de-DE" sz="800" kern="1200" dirty="0" smtClean="0"/>
            <a:t> Data 1</a:t>
          </a:r>
          <a:endParaRPr lang="de-DE" sz="800" kern="1200" dirty="0"/>
        </a:p>
      </dsp:txBody>
      <dsp:txXfrm>
        <a:off x="2212556" y="1496243"/>
        <a:ext cx="610042" cy="372582"/>
      </dsp:txXfrm>
    </dsp:sp>
    <dsp:sp modelId="{F2B72264-9B64-420A-A38E-5287408D3844}">
      <dsp:nvSpPr>
        <dsp:cNvPr id="0" name=""/>
        <dsp:cNvSpPr/>
      </dsp:nvSpPr>
      <dsp:spPr>
        <a:xfrm>
          <a:off x="2076090" y="396293"/>
          <a:ext cx="91440" cy="1780948"/>
        </a:xfrm>
        <a:custGeom>
          <a:avLst/>
          <a:gdLst/>
          <a:ahLst/>
          <a:cxnLst/>
          <a:rect l="0" t="0" r="0" b="0"/>
          <a:pathLst>
            <a:path>
              <a:moveTo>
                <a:pt x="45720" y="0"/>
              </a:moveTo>
              <a:lnTo>
                <a:pt x="45720" y="1780948"/>
              </a:lnTo>
              <a:lnTo>
                <a:pt x="124873" y="17809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3B9F0-D2FD-4859-898D-21877EAD354C}">
      <dsp:nvSpPr>
        <dsp:cNvPr id="0" name=""/>
        <dsp:cNvSpPr/>
      </dsp:nvSpPr>
      <dsp:spPr>
        <a:xfrm>
          <a:off x="2200964" y="1979359"/>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FF 2</a:t>
          </a:r>
        </a:p>
        <a:p>
          <a:pPr lvl="0" algn="ctr" defTabSz="355600">
            <a:lnSpc>
              <a:spcPct val="90000"/>
            </a:lnSpc>
            <a:spcBef>
              <a:spcPct val="0"/>
            </a:spcBef>
            <a:spcAft>
              <a:spcPct val="35000"/>
            </a:spcAft>
          </a:pPr>
          <a:r>
            <a:rPr lang="de-DE" sz="800" kern="1200" dirty="0" smtClean="0"/>
            <a:t> Data n</a:t>
          </a:r>
          <a:endParaRPr lang="de-DE" sz="800" kern="1200" dirty="0"/>
        </a:p>
      </dsp:txBody>
      <dsp:txXfrm>
        <a:off x="2212556" y="1990951"/>
        <a:ext cx="610042" cy="372582"/>
      </dsp:txXfrm>
    </dsp:sp>
    <dsp:sp modelId="{97145AED-7F1F-49EA-8504-207509AAF9E4}">
      <dsp:nvSpPr>
        <dsp:cNvPr id="0" name=""/>
        <dsp:cNvSpPr/>
      </dsp:nvSpPr>
      <dsp:spPr>
        <a:xfrm>
          <a:off x="3032073" y="527"/>
          <a:ext cx="791532" cy="395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OBD </a:t>
          </a:r>
          <a:r>
            <a:rPr lang="de-DE" sz="800" kern="1200" dirty="0" err="1" smtClean="0"/>
            <a:t>Freeze</a:t>
          </a:r>
          <a:r>
            <a:rPr lang="de-DE" sz="800" kern="1200" dirty="0" smtClean="0"/>
            <a:t> Frame</a:t>
          </a:r>
          <a:endParaRPr lang="de-DE" sz="800" kern="1200" dirty="0"/>
        </a:p>
      </dsp:txBody>
      <dsp:txXfrm>
        <a:off x="3043665" y="12119"/>
        <a:ext cx="768348" cy="372582"/>
      </dsp:txXfrm>
    </dsp:sp>
    <dsp:sp modelId="{081C304E-40AA-4BC4-AC8C-117951FC2B1E}">
      <dsp:nvSpPr>
        <dsp:cNvPr id="0" name=""/>
        <dsp:cNvSpPr/>
      </dsp:nvSpPr>
      <dsp:spPr>
        <a:xfrm>
          <a:off x="3065506" y="396293"/>
          <a:ext cx="91440" cy="296824"/>
        </a:xfrm>
        <a:custGeom>
          <a:avLst/>
          <a:gdLst/>
          <a:ahLst/>
          <a:cxnLst/>
          <a:rect l="0" t="0" r="0" b="0"/>
          <a:pathLst>
            <a:path>
              <a:moveTo>
                <a:pt x="45720" y="0"/>
              </a:moveTo>
              <a:lnTo>
                <a:pt x="45720" y="296824"/>
              </a:lnTo>
              <a:lnTo>
                <a:pt x="124873" y="296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23F07-245B-42C2-B150-40D5B0BF4859}">
      <dsp:nvSpPr>
        <dsp:cNvPr id="0" name=""/>
        <dsp:cNvSpPr/>
      </dsp:nvSpPr>
      <dsp:spPr>
        <a:xfrm>
          <a:off x="3190380" y="495235"/>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OBD FF Data 1</a:t>
          </a:r>
          <a:endParaRPr lang="de-DE" sz="800" kern="1200" dirty="0"/>
        </a:p>
      </dsp:txBody>
      <dsp:txXfrm>
        <a:off x="3201972" y="506827"/>
        <a:ext cx="610042" cy="372582"/>
      </dsp:txXfrm>
    </dsp:sp>
    <dsp:sp modelId="{077EDB0F-9287-479B-88C7-987B6C9C5C82}">
      <dsp:nvSpPr>
        <dsp:cNvPr id="0" name=""/>
        <dsp:cNvSpPr/>
      </dsp:nvSpPr>
      <dsp:spPr>
        <a:xfrm>
          <a:off x="3065506" y="396293"/>
          <a:ext cx="91440" cy="791532"/>
        </a:xfrm>
        <a:custGeom>
          <a:avLst/>
          <a:gdLst/>
          <a:ahLst/>
          <a:cxnLst/>
          <a:rect l="0" t="0" r="0" b="0"/>
          <a:pathLst>
            <a:path>
              <a:moveTo>
                <a:pt x="45720" y="0"/>
              </a:moveTo>
              <a:lnTo>
                <a:pt x="45720" y="791532"/>
              </a:lnTo>
              <a:lnTo>
                <a:pt x="124873" y="7915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9F7B5-6FAE-40BF-9F0A-FD60C1A1DD57}">
      <dsp:nvSpPr>
        <dsp:cNvPr id="0" name=""/>
        <dsp:cNvSpPr/>
      </dsp:nvSpPr>
      <dsp:spPr>
        <a:xfrm>
          <a:off x="3190380" y="989943"/>
          <a:ext cx="633226" cy="395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de-DE" sz="800" kern="1200" dirty="0" smtClean="0"/>
            <a:t>OBD FF Data n</a:t>
          </a:r>
          <a:endParaRPr lang="de-DE" sz="800" kern="1200" dirty="0"/>
        </a:p>
      </dsp:txBody>
      <dsp:txXfrm>
        <a:off x="3201972" y="1001535"/>
        <a:ext cx="610042" cy="3725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0B33F-BECB-4C31-AE63-F41AD1BD3238}">
      <dsp:nvSpPr>
        <dsp:cNvPr id="0" name=""/>
        <dsp:cNvSpPr/>
      </dsp:nvSpPr>
      <dsp:spPr>
        <a:xfrm>
          <a:off x="2151" y="99882"/>
          <a:ext cx="2620937" cy="10483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noProof="0" dirty="0" smtClean="0"/>
            <a:t>Event </a:t>
          </a:r>
          <a:r>
            <a:rPr lang="en-US" sz="1200" kern="1200" noProof="0" dirty="0" err="1" smtClean="0"/>
            <a:t>Debouncing</a:t>
          </a:r>
          <a:r>
            <a:rPr lang="en-US" sz="1200" kern="1200" noProof="0" dirty="0" smtClean="0"/>
            <a:t/>
          </a:r>
          <a:br>
            <a:rPr lang="en-US" sz="1200" kern="1200" noProof="0" dirty="0" smtClean="0"/>
          </a:br>
          <a:r>
            <a:rPr lang="en-US" sz="1200" kern="1200" noProof="0" dirty="0" smtClean="0"/>
            <a:t> </a:t>
          </a:r>
          <a:r>
            <a:rPr lang="en-US" sz="800" kern="1200" noProof="0" dirty="0" smtClean="0"/>
            <a:t>(PRE-FAILED, PRE-PASSED)</a:t>
          </a:r>
          <a:endParaRPr lang="en-US" sz="800" kern="1200" noProof="0" dirty="0"/>
        </a:p>
      </dsp:txBody>
      <dsp:txXfrm>
        <a:off x="526338" y="99882"/>
        <a:ext cx="1572563" cy="1048374"/>
      </dsp:txXfrm>
    </dsp:sp>
    <dsp:sp modelId="{22C7897A-B9BB-469D-85A1-1F0F2234F332}">
      <dsp:nvSpPr>
        <dsp:cNvPr id="0" name=""/>
        <dsp:cNvSpPr/>
      </dsp:nvSpPr>
      <dsp:spPr>
        <a:xfrm>
          <a:off x="2360994" y="99882"/>
          <a:ext cx="2620937" cy="10483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noProof="0" dirty="0" smtClean="0"/>
            <a:t>Event Qualification</a:t>
          </a:r>
        </a:p>
        <a:p>
          <a:pPr lvl="0" algn="ctr" defTabSz="533400">
            <a:lnSpc>
              <a:spcPct val="90000"/>
            </a:lnSpc>
            <a:spcBef>
              <a:spcPct val="0"/>
            </a:spcBef>
            <a:spcAft>
              <a:spcPct val="35000"/>
            </a:spcAft>
          </a:pPr>
          <a:r>
            <a:rPr lang="en-US" sz="800" kern="1200" noProof="0" dirty="0" smtClean="0"/>
            <a:t>(FAILED, PASSED)</a:t>
          </a:r>
          <a:br>
            <a:rPr lang="en-US" sz="800" kern="1200" noProof="0" dirty="0" smtClean="0"/>
          </a:br>
          <a:r>
            <a:rPr lang="en-US" sz="800" kern="1200" noProof="0" dirty="0" smtClean="0"/>
            <a:t>(FDC-Counter &gt; Threshold)</a:t>
          </a:r>
          <a:endParaRPr lang="en-US" sz="800" kern="1200" noProof="0" dirty="0"/>
        </a:p>
      </dsp:txBody>
      <dsp:txXfrm>
        <a:off x="2885181" y="99882"/>
        <a:ext cx="1572563" cy="1048374"/>
      </dsp:txXfrm>
    </dsp:sp>
    <dsp:sp modelId="{490A295F-3115-4656-83DB-9C00054EE71E}">
      <dsp:nvSpPr>
        <dsp:cNvPr id="0" name=""/>
        <dsp:cNvSpPr/>
      </dsp:nvSpPr>
      <dsp:spPr>
        <a:xfrm>
          <a:off x="4719838" y="99882"/>
          <a:ext cx="2620937" cy="10483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noProof="0" dirty="0" smtClean="0"/>
            <a:t>Event /Fault Confirmation</a:t>
          </a:r>
        </a:p>
        <a:p>
          <a:pPr lvl="0" algn="ctr" defTabSz="533400">
            <a:lnSpc>
              <a:spcPct val="90000"/>
            </a:lnSpc>
            <a:spcBef>
              <a:spcPct val="0"/>
            </a:spcBef>
            <a:spcAft>
              <a:spcPct val="35000"/>
            </a:spcAft>
          </a:pPr>
          <a:r>
            <a:rPr lang="en-US" sz="800" kern="1200" noProof="0" dirty="0" smtClean="0"/>
            <a:t>(Conf.-Counter &gt; Threshold)</a:t>
          </a:r>
          <a:endParaRPr lang="en-US" sz="800" kern="1200" noProof="0" dirty="0"/>
        </a:p>
      </dsp:txBody>
      <dsp:txXfrm>
        <a:off x="5244025" y="99882"/>
        <a:ext cx="1572563" cy="1048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01D7D-448D-42E7-8CC0-C84451F30D28}">
      <dsp:nvSpPr>
        <dsp:cNvPr id="0" name=""/>
        <dsp:cNvSpPr/>
      </dsp:nvSpPr>
      <dsp:spPr>
        <a:xfrm>
          <a:off x="3945" y="25275"/>
          <a:ext cx="2024058" cy="809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noProof="0" dirty="0" smtClean="0"/>
            <a:t>Call</a:t>
          </a:r>
          <a:br>
            <a:rPr lang="en-US" sz="1200" kern="1200" noProof="0" dirty="0" smtClean="0"/>
          </a:br>
          <a:r>
            <a:rPr lang="en-US" sz="1200" kern="1200" noProof="0" dirty="0" err="1" smtClean="0"/>
            <a:t>SetEventStatus</a:t>
          </a:r>
          <a:r>
            <a:rPr lang="en-US" sz="1200" kern="1200" noProof="0" dirty="0" smtClean="0"/>
            <a:t/>
          </a:r>
          <a:br>
            <a:rPr lang="en-US" sz="1200" kern="1200" noProof="0" dirty="0" smtClean="0"/>
          </a:br>
          <a:endParaRPr lang="en-US" sz="1200" kern="1200" noProof="0" dirty="0"/>
        </a:p>
      </dsp:txBody>
      <dsp:txXfrm>
        <a:off x="408757" y="25275"/>
        <a:ext cx="1214435" cy="809623"/>
      </dsp:txXfrm>
    </dsp:sp>
    <dsp:sp modelId="{F8E83406-1E11-48BB-94AB-61BC4FFCBC72}">
      <dsp:nvSpPr>
        <dsp:cNvPr id="0" name=""/>
        <dsp:cNvSpPr/>
      </dsp:nvSpPr>
      <dsp:spPr>
        <a:xfrm>
          <a:off x="1780587" y="110953"/>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smtClean="0"/>
            <a:t>Debug Data are optionally passed as parameters</a:t>
          </a:r>
          <a:endParaRPr lang="en-US" sz="900" kern="1200" noProof="0" dirty="0"/>
        </a:p>
      </dsp:txBody>
      <dsp:txXfrm>
        <a:off x="2116581" y="110953"/>
        <a:ext cx="1007981" cy="671987"/>
      </dsp:txXfrm>
    </dsp:sp>
    <dsp:sp modelId="{9515388E-C674-4EEE-9AA4-A62B3D6FE9B3}">
      <dsp:nvSpPr>
        <dsp:cNvPr id="0" name=""/>
        <dsp:cNvSpPr/>
      </dsp:nvSpPr>
      <dsp:spPr>
        <a:xfrm>
          <a:off x="3945" y="948245"/>
          <a:ext cx="2024058" cy="809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noProof="0" dirty="0" smtClean="0"/>
            <a:t>Enter Event </a:t>
          </a:r>
          <a:br>
            <a:rPr lang="en-US" sz="1200" kern="1200" noProof="0" dirty="0" smtClean="0"/>
          </a:br>
          <a:r>
            <a:rPr lang="en-US" sz="1200" kern="1200" noProof="0" dirty="0" smtClean="0"/>
            <a:t>in </a:t>
          </a:r>
          <a:r>
            <a:rPr lang="en-US" sz="1200" kern="1200" noProof="0" dirty="0" err="1" smtClean="0"/>
            <a:t>EvBuff</a:t>
          </a:r>
          <a:endParaRPr lang="en-US" sz="1200" kern="1200" noProof="0" dirty="0"/>
        </a:p>
      </dsp:txBody>
      <dsp:txXfrm>
        <a:off x="408757" y="948245"/>
        <a:ext cx="1214435" cy="809623"/>
      </dsp:txXfrm>
    </dsp:sp>
    <dsp:sp modelId="{53A057A0-77F5-470B-9E05-A10C8219E859}">
      <dsp:nvSpPr>
        <dsp:cNvPr id="0" name=""/>
        <dsp:cNvSpPr/>
      </dsp:nvSpPr>
      <dsp:spPr>
        <a:xfrm>
          <a:off x="1764876" y="1017063"/>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smtClean="0"/>
            <a:t>Store Debug Data in </a:t>
          </a:r>
          <a:r>
            <a:rPr lang="en-US" sz="900" kern="1200" noProof="0" dirty="0" err="1" smtClean="0"/>
            <a:t>EvBuf</a:t>
          </a:r>
          <a:r>
            <a:rPr lang="en-US" sz="900" kern="1200" noProof="0" dirty="0" smtClean="0"/>
            <a:t> </a:t>
          </a:r>
        </a:p>
      </dsp:txBody>
      <dsp:txXfrm>
        <a:off x="2100870" y="1017063"/>
        <a:ext cx="1007981" cy="671987"/>
      </dsp:txXfrm>
    </dsp:sp>
    <dsp:sp modelId="{4FFFA446-2EBD-4F66-90D1-D25BD83F3A9A}">
      <dsp:nvSpPr>
        <dsp:cNvPr id="0" name=""/>
        <dsp:cNvSpPr/>
      </dsp:nvSpPr>
      <dsp:spPr>
        <a:xfrm>
          <a:off x="3209649" y="1017063"/>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err="1" smtClean="0"/>
            <a:t>Aquires</a:t>
          </a:r>
          <a:r>
            <a:rPr lang="en-US" sz="900" kern="1200" noProof="0" dirty="0" smtClean="0"/>
            <a:t> &amp; Stores Freeze Frame Data in </a:t>
          </a:r>
          <a:r>
            <a:rPr lang="en-US" sz="900" kern="1200" noProof="0" dirty="0" err="1" smtClean="0"/>
            <a:t>EvBuf</a:t>
          </a:r>
          <a:endParaRPr lang="en-US" sz="900" kern="1200" noProof="0" dirty="0"/>
        </a:p>
      </dsp:txBody>
      <dsp:txXfrm>
        <a:off x="3545643" y="1017063"/>
        <a:ext cx="1007981" cy="671987"/>
      </dsp:txXfrm>
    </dsp:sp>
    <dsp:sp modelId="{2B2A4F58-9EC4-49D9-B86B-3DB8278DBE1B}">
      <dsp:nvSpPr>
        <dsp:cNvPr id="0" name=""/>
        <dsp:cNvSpPr/>
      </dsp:nvSpPr>
      <dsp:spPr>
        <a:xfrm>
          <a:off x="4654422" y="1017063"/>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err="1" smtClean="0"/>
            <a:t>Aquires</a:t>
          </a:r>
          <a:r>
            <a:rPr lang="en-US" sz="900" kern="1200" noProof="0" dirty="0" smtClean="0"/>
            <a:t> &amp; Stores  Extended Data in </a:t>
          </a:r>
          <a:r>
            <a:rPr lang="en-US" sz="900" kern="1200" noProof="0" dirty="0" err="1" smtClean="0"/>
            <a:t>EvBuf</a:t>
          </a:r>
          <a:endParaRPr lang="en-US" sz="900" kern="1200" noProof="0" dirty="0"/>
        </a:p>
      </dsp:txBody>
      <dsp:txXfrm>
        <a:off x="4990416" y="1017063"/>
        <a:ext cx="1007981" cy="671987"/>
      </dsp:txXfrm>
    </dsp:sp>
    <dsp:sp modelId="{32E79480-88BD-4456-89E9-709DFFDB0E5B}">
      <dsp:nvSpPr>
        <dsp:cNvPr id="0" name=""/>
        <dsp:cNvSpPr/>
      </dsp:nvSpPr>
      <dsp:spPr>
        <a:xfrm>
          <a:off x="3945" y="1871216"/>
          <a:ext cx="2024058" cy="809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noProof="0" dirty="0" smtClean="0"/>
            <a:t>Process Cyclic Main Function</a:t>
          </a:r>
          <a:endParaRPr lang="en-US" sz="1200" kern="1200" noProof="0" dirty="0"/>
        </a:p>
      </dsp:txBody>
      <dsp:txXfrm>
        <a:off x="408757" y="1871216"/>
        <a:ext cx="1214435" cy="809623"/>
      </dsp:txXfrm>
    </dsp:sp>
    <dsp:sp modelId="{E3AF7080-3AD6-4A47-9DB7-45EB64020BE0}">
      <dsp:nvSpPr>
        <dsp:cNvPr id="0" name=""/>
        <dsp:cNvSpPr/>
      </dsp:nvSpPr>
      <dsp:spPr>
        <a:xfrm>
          <a:off x="1764876" y="1940034"/>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smtClean="0"/>
            <a:t>Process Dependency/Graph </a:t>
          </a:r>
          <a:br>
            <a:rPr lang="en-US" sz="900" kern="1200" noProof="0" dirty="0" smtClean="0"/>
          </a:br>
          <a:r>
            <a:rPr lang="en-US" sz="900" kern="1200" noProof="0" dirty="0" smtClean="0"/>
            <a:t>(optional)</a:t>
          </a:r>
          <a:endParaRPr lang="en-US" sz="900" kern="1200" noProof="0" dirty="0"/>
        </a:p>
      </dsp:txBody>
      <dsp:txXfrm>
        <a:off x="2100870" y="1940034"/>
        <a:ext cx="1007981" cy="671987"/>
      </dsp:txXfrm>
    </dsp:sp>
    <dsp:sp modelId="{598A2324-3B7E-4857-ADB0-3766A97328AA}">
      <dsp:nvSpPr>
        <dsp:cNvPr id="0" name=""/>
        <dsp:cNvSpPr/>
      </dsp:nvSpPr>
      <dsp:spPr>
        <a:xfrm>
          <a:off x="3209649" y="1940034"/>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smtClean="0"/>
            <a:t>Dispatch &amp; Distribute Event to all event memories</a:t>
          </a:r>
          <a:endParaRPr lang="en-US" sz="900" kern="1200" noProof="0" dirty="0"/>
        </a:p>
      </dsp:txBody>
      <dsp:txXfrm>
        <a:off x="3545643" y="1940034"/>
        <a:ext cx="1007981" cy="671987"/>
      </dsp:txXfrm>
    </dsp:sp>
    <dsp:sp modelId="{FCDCCFDA-CE98-4005-847C-579B3FEA6393}">
      <dsp:nvSpPr>
        <dsp:cNvPr id="0" name=""/>
        <dsp:cNvSpPr/>
      </dsp:nvSpPr>
      <dsp:spPr>
        <a:xfrm>
          <a:off x="3945" y="2794187"/>
          <a:ext cx="2024058" cy="8096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noProof="0" dirty="0" smtClean="0"/>
            <a:t>Enter Event </a:t>
          </a:r>
          <a:br>
            <a:rPr lang="en-US" sz="1200" kern="1200" noProof="0" dirty="0" smtClean="0"/>
          </a:br>
          <a:r>
            <a:rPr lang="en-US" sz="1200" kern="1200" noProof="0" dirty="0" smtClean="0"/>
            <a:t>in </a:t>
          </a:r>
          <a:r>
            <a:rPr lang="en-US" sz="1200" kern="1200" noProof="0" dirty="0" err="1" smtClean="0"/>
            <a:t>EvMem</a:t>
          </a:r>
          <a:endParaRPr lang="en-US" sz="1200" kern="1200" noProof="0" dirty="0"/>
        </a:p>
      </dsp:txBody>
      <dsp:txXfrm>
        <a:off x="408757" y="2794187"/>
        <a:ext cx="1214435" cy="809623"/>
      </dsp:txXfrm>
    </dsp:sp>
    <dsp:sp modelId="{EA4CD923-45CD-41E4-A1CB-8C626295B80A}">
      <dsp:nvSpPr>
        <dsp:cNvPr id="0" name=""/>
        <dsp:cNvSpPr/>
      </dsp:nvSpPr>
      <dsp:spPr>
        <a:xfrm>
          <a:off x="1764876" y="2863005"/>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kern="1200" noProof="0" dirty="0" smtClean="0"/>
            <a:t>Get free or already existing memory location to store DTC/event</a:t>
          </a:r>
          <a:endParaRPr lang="en-US" sz="900" kern="1200" noProof="0" dirty="0"/>
        </a:p>
      </dsp:txBody>
      <dsp:txXfrm>
        <a:off x="2100870" y="2863005"/>
        <a:ext cx="1007981" cy="671987"/>
      </dsp:txXfrm>
    </dsp:sp>
    <dsp:sp modelId="{EE5680B8-A8B8-4D27-A2BE-DF4A406F2553}">
      <dsp:nvSpPr>
        <dsp:cNvPr id="0" name=""/>
        <dsp:cNvSpPr/>
      </dsp:nvSpPr>
      <dsp:spPr>
        <a:xfrm>
          <a:off x="3209649" y="2863005"/>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b="0" u="sng" kern="1200" noProof="0" dirty="0" smtClean="0"/>
            <a:t>On FF-Capture</a:t>
          </a:r>
          <a:r>
            <a:rPr lang="en-US" sz="900" b="0" kern="1200" noProof="0" dirty="0" smtClean="0"/>
            <a:t/>
          </a:r>
          <a:br>
            <a:rPr lang="en-US" sz="900" b="0" kern="1200" noProof="0" dirty="0" smtClean="0"/>
          </a:br>
          <a:r>
            <a:rPr lang="en-US" sz="900" b="0" kern="1200" noProof="0" dirty="0" smtClean="0"/>
            <a:t>Write </a:t>
          </a:r>
          <a:r>
            <a:rPr lang="en-US" sz="900" kern="1200" noProof="0" dirty="0" smtClean="0"/>
            <a:t>Freeze Frame to FF - Records in </a:t>
          </a:r>
          <a:r>
            <a:rPr lang="en-US" sz="900" kern="1200" noProof="0" dirty="0" err="1" smtClean="0"/>
            <a:t>EvMem</a:t>
          </a:r>
          <a:endParaRPr lang="en-US" sz="900" kern="1200" noProof="0" dirty="0" smtClean="0"/>
        </a:p>
      </dsp:txBody>
      <dsp:txXfrm>
        <a:off x="3545643" y="2863005"/>
        <a:ext cx="1007981" cy="671987"/>
      </dsp:txXfrm>
    </dsp:sp>
    <dsp:sp modelId="{961A92EE-0C6C-43BE-A93B-2F424874CE83}">
      <dsp:nvSpPr>
        <dsp:cNvPr id="0" name=""/>
        <dsp:cNvSpPr/>
      </dsp:nvSpPr>
      <dsp:spPr>
        <a:xfrm>
          <a:off x="4654422" y="2863005"/>
          <a:ext cx="1679968" cy="67198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n-US" sz="900" b="0" u="sng" kern="1200" noProof="0" dirty="0" smtClean="0"/>
            <a:t>On ED-Capture</a:t>
          </a:r>
          <a:r>
            <a:rPr lang="en-US" sz="900" b="0" kern="1200" noProof="0" dirty="0" smtClean="0"/>
            <a:t/>
          </a:r>
          <a:br>
            <a:rPr lang="en-US" sz="900" b="0" kern="1200" noProof="0" dirty="0" smtClean="0"/>
          </a:br>
          <a:r>
            <a:rPr lang="en-US" sz="900" b="0" kern="1200" noProof="0" dirty="0" smtClean="0"/>
            <a:t>Write/Update Extended </a:t>
          </a:r>
          <a:r>
            <a:rPr lang="en-US" sz="900" kern="1200" noProof="0" dirty="0" smtClean="0"/>
            <a:t>Data in </a:t>
          </a:r>
          <a:r>
            <a:rPr lang="en-US" sz="900" kern="1200" noProof="0" dirty="0" err="1" smtClean="0"/>
            <a:t>EvMem</a:t>
          </a:r>
          <a:endParaRPr lang="en-US" sz="900" kern="1200" noProof="0" dirty="0"/>
        </a:p>
      </dsp:txBody>
      <dsp:txXfrm>
        <a:off x="4990416" y="2863005"/>
        <a:ext cx="1007981" cy="6719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0834A-AB53-4B7E-978D-6A39950550C8}">
      <dsp:nvSpPr>
        <dsp:cNvPr id="0" name=""/>
        <dsp:cNvSpPr/>
      </dsp:nvSpPr>
      <dsp:spPr>
        <a:xfrm>
          <a:off x="166105" y="0"/>
          <a:ext cx="636589" cy="1741961"/>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DD0C3-0341-4C05-ADC5-7339A4486816}">
      <dsp:nvSpPr>
        <dsp:cNvPr id="0" name=""/>
        <dsp:cNvSpPr/>
      </dsp:nvSpPr>
      <dsp:spPr>
        <a:xfrm>
          <a:off x="688945" y="0"/>
          <a:ext cx="392646" cy="174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85344" tIns="0" rIns="85344" bIns="85344" numCol="1" spcCol="1270" anchor="ctr" anchorCtr="0">
          <a:noAutofit/>
        </a:bodyPr>
        <a:lstStyle/>
        <a:p>
          <a:pPr lvl="0" algn="l" defTabSz="533400">
            <a:lnSpc>
              <a:spcPct val="90000"/>
            </a:lnSpc>
            <a:spcBef>
              <a:spcPct val="0"/>
            </a:spcBef>
            <a:spcAft>
              <a:spcPct val="35000"/>
            </a:spcAft>
          </a:pPr>
          <a:r>
            <a:rPr lang="en-US" sz="1200" kern="1200" noProof="0" dirty="0" smtClean="0"/>
            <a:t>Synchronous to caller</a:t>
          </a:r>
          <a:endParaRPr lang="en-US" sz="1200" kern="1200" noProof="0" dirty="0"/>
        </a:p>
      </dsp:txBody>
      <dsp:txXfrm>
        <a:off x="688945" y="0"/>
        <a:ext cx="392646" cy="1741961"/>
      </dsp:txXfrm>
    </dsp:sp>
    <dsp:sp modelId="{566F3F7D-78DD-428B-A113-6C80493A97B7}">
      <dsp:nvSpPr>
        <dsp:cNvPr id="0" name=""/>
        <dsp:cNvSpPr/>
      </dsp:nvSpPr>
      <dsp:spPr>
        <a:xfrm>
          <a:off x="165041" y="1860159"/>
          <a:ext cx="636589" cy="1741961"/>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BE176-AAA0-435E-9762-91CA23154158}">
      <dsp:nvSpPr>
        <dsp:cNvPr id="0" name=""/>
        <dsp:cNvSpPr/>
      </dsp:nvSpPr>
      <dsp:spPr>
        <a:xfrm>
          <a:off x="688946" y="1860159"/>
          <a:ext cx="420096" cy="174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85344" tIns="0" rIns="85344" bIns="85344" numCol="1" spcCol="1270" anchor="ctr" anchorCtr="0">
          <a:noAutofit/>
        </a:bodyPr>
        <a:lstStyle/>
        <a:p>
          <a:pPr lvl="0" algn="l" defTabSz="533400">
            <a:lnSpc>
              <a:spcPct val="90000"/>
            </a:lnSpc>
            <a:spcBef>
              <a:spcPct val="0"/>
            </a:spcBef>
            <a:spcAft>
              <a:spcPct val="35000"/>
            </a:spcAft>
          </a:pPr>
          <a:r>
            <a:rPr lang="en-US" sz="1200" kern="1200" noProof="0" dirty="0" smtClean="0"/>
            <a:t>Asynchronous to caller</a:t>
          </a:r>
          <a:endParaRPr lang="en-US" sz="1200" kern="1200" noProof="0" dirty="0"/>
        </a:p>
      </dsp:txBody>
      <dsp:txXfrm>
        <a:off x="688946" y="1860159"/>
        <a:ext cx="420096" cy="17419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433E6-BC0A-419D-A3D7-1FC113A1135B}">
      <dsp:nvSpPr>
        <dsp:cNvPr id="0" name=""/>
        <dsp:cNvSpPr/>
      </dsp:nvSpPr>
      <dsp:spPr>
        <a:xfrm>
          <a:off x="0" y="268903"/>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err="1" smtClean="0"/>
            <a:t>DemMaxNumberFreezeFrameRecords</a:t>
          </a:r>
          <a:r>
            <a:rPr lang="en-US" sz="800" kern="1200" noProof="0" dirty="0" smtClean="0"/>
            <a:t> </a:t>
          </a:r>
          <a:endParaRPr lang="en-US" sz="800" kern="1200" noProof="0" dirty="0"/>
        </a:p>
        <a:p>
          <a:pPr marL="57150" lvl="1" indent="-57150" algn="l" defTabSz="355600">
            <a:lnSpc>
              <a:spcPct val="90000"/>
            </a:lnSpc>
            <a:spcBef>
              <a:spcPct val="0"/>
            </a:spcBef>
            <a:spcAft>
              <a:spcPct val="15000"/>
            </a:spcAft>
            <a:buChar char="••"/>
          </a:pPr>
          <a:r>
            <a:rPr lang="en-US" sz="800" kern="1200" noProof="0" dirty="0" smtClean="0"/>
            <a:t>Optional ref to </a:t>
          </a:r>
          <a:r>
            <a:rPr lang="en-US" sz="800" kern="1200" noProof="0" dirty="0" err="1" smtClean="0"/>
            <a:t>DemFreezeFrameClass</a:t>
          </a:r>
          <a:endParaRPr lang="en-US" sz="800" kern="1200" noProof="0" dirty="0"/>
        </a:p>
      </dsp:txBody>
      <dsp:txXfrm>
        <a:off x="0" y="268903"/>
        <a:ext cx="7579525" cy="453600"/>
      </dsp:txXfrm>
    </dsp:sp>
    <dsp:sp modelId="{F808C37C-2206-4775-AAD4-E04369BFD79F}">
      <dsp:nvSpPr>
        <dsp:cNvPr id="0" name=""/>
        <dsp:cNvSpPr/>
      </dsp:nvSpPr>
      <dsp:spPr>
        <a:xfrm>
          <a:off x="378976" y="14973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DemDtcAttributes</a:t>
          </a:r>
          <a:endParaRPr lang="en-US" sz="800" kern="1200" noProof="0" dirty="0"/>
        </a:p>
      </dsp:txBody>
      <dsp:txXfrm>
        <a:off x="390504" y="161266"/>
        <a:ext cx="5282611" cy="213104"/>
      </dsp:txXfrm>
    </dsp:sp>
    <dsp:sp modelId="{35735553-7F22-4563-8DA2-F4B35FF76301}">
      <dsp:nvSpPr>
        <dsp:cNvPr id="0" name=""/>
        <dsp:cNvSpPr/>
      </dsp:nvSpPr>
      <dsp:spPr>
        <a:xfrm>
          <a:off x="0" y="882698"/>
          <a:ext cx="7579525" cy="33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t>ref(s) to </a:t>
          </a:r>
          <a:r>
            <a:rPr lang="en-US" sz="800" kern="1200" noProof="0" dirty="0" err="1" smtClean="0"/>
            <a:t>DemDidClass</a:t>
          </a:r>
          <a:endParaRPr lang="en-US" sz="800" kern="1200" noProof="0" dirty="0"/>
        </a:p>
      </dsp:txBody>
      <dsp:txXfrm>
        <a:off x="0" y="882698"/>
        <a:ext cx="7579525" cy="333900"/>
      </dsp:txXfrm>
    </dsp:sp>
    <dsp:sp modelId="{FB951B94-F8FD-4153-BC4C-8C6816BD8816}">
      <dsp:nvSpPr>
        <dsp:cNvPr id="0" name=""/>
        <dsp:cNvSpPr/>
      </dsp:nvSpPr>
      <dsp:spPr>
        <a:xfrm>
          <a:off x="378976" y="76461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DemFreezeFrameClass</a:t>
          </a:r>
          <a:endParaRPr lang="en-US" sz="800" kern="1200" noProof="0" dirty="0"/>
        </a:p>
      </dsp:txBody>
      <dsp:txXfrm>
        <a:off x="390504" y="776146"/>
        <a:ext cx="5282611" cy="213104"/>
      </dsp:txXfrm>
    </dsp:sp>
    <dsp:sp modelId="{6BDBA100-D193-42A7-9D72-D646D3D3978E}">
      <dsp:nvSpPr>
        <dsp:cNvPr id="0" name=""/>
        <dsp:cNvSpPr/>
      </dsp:nvSpPr>
      <dsp:spPr>
        <a:xfrm>
          <a:off x="0" y="137787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smtClean="0"/>
            <a:t>DidIdentifier</a:t>
          </a:r>
          <a:endParaRPr lang="en-US" sz="800" kern="1200" noProof="0"/>
        </a:p>
        <a:p>
          <a:pPr marL="57150" lvl="1" indent="-57150" algn="l" defTabSz="355600">
            <a:lnSpc>
              <a:spcPct val="90000"/>
            </a:lnSpc>
            <a:spcBef>
              <a:spcPct val="0"/>
            </a:spcBef>
            <a:spcAft>
              <a:spcPct val="15000"/>
            </a:spcAft>
            <a:buChar char="••"/>
          </a:pPr>
          <a:r>
            <a:rPr lang="en-US" sz="800" kern="1200" noProof="0" dirty="0" smtClean="0"/>
            <a:t>ref(s) to </a:t>
          </a:r>
          <a:r>
            <a:rPr lang="en-US" sz="800" kern="1200" noProof="0" dirty="0" err="1" smtClean="0"/>
            <a:t>DemDataElementClass</a:t>
          </a:r>
          <a:endParaRPr lang="en-US" sz="800" kern="1200" noProof="0" dirty="0"/>
        </a:p>
      </dsp:txBody>
      <dsp:txXfrm>
        <a:off x="0" y="1377878"/>
        <a:ext cx="7579525" cy="453600"/>
      </dsp:txXfrm>
    </dsp:sp>
    <dsp:sp modelId="{1168B704-F4D7-4B5E-B722-8300F3C33214}">
      <dsp:nvSpPr>
        <dsp:cNvPr id="0" name=""/>
        <dsp:cNvSpPr/>
      </dsp:nvSpPr>
      <dsp:spPr>
        <a:xfrm>
          <a:off x="378976" y="125979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DemDidClass</a:t>
          </a:r>
          <a:endParaRPr lang="en-US" sz="800" kern="1200" noProof="0"/>
        </a:p>
      </dsp:txBody>
      <dsp:txXfrm>
        <a:off x="390504" y="1271326"/>
        <a:ext cx="5282611" cy="213104"/>
      </dsp:txXfrm>
    </dsp:sp>
    <dsp:sp modelId="{D471F3AA-21C9-4D7D-A0BE-89F790ABFAAD}">
      <dsp:nvSpPr>
        <dsp:cNvPr id="0" name=""/>
        <dsp:cNvSpPr/>
      </dsp:nvSpPr>
      <dsp:spPr>
        <a:xfrm>
          <a:off x="0" y="1992758"/>
          <a:ext cx="7579525" cy="33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t> has </a:t>
          </a:r>
          <a:r>
            <a:rPr lang="en-US" sz="800" kern="1200" noProof="0" dirty="0" err="1" smtClean="0"/>
            <a:t>DemExternalCSDataElementClass</a:t>
          </a:r>
          <a:r>
            <a:rPr lang="en-US" sz="800" kern="1200" noProof="0" dirty="0" smtClean="0"/>
            <a:t> or </a:t>
          </a:r>
          <a:r>
            <a:rPr lang="en-US" sz="800" kern="1200" noProof="0" dirty="0" err="1" smtClean="0"/>
            <a:t>DemInternalDataElementClass</a:t>
          </a:r>
          <a:r>
            <a:rPr lang="en-US" sz="800" kern="1200" noProof="0" dirty="0" smtClean="0"/>
            <a:t> or </a:t>
          </a:r>
          <a:r>
            <a:rPr lang="en-US" sz="800" kern="1200" noProof="0" dirty="0" err="1" smtClean="0"/>
            <a:t>DemExternalSRDataElement</a:t>
          </a:r>
          <a:endParaRPr lang="en-US" sz="800" kern="1200" noProof="0" dirty="0"/>
        </a:p>
      </dsp:txBody>
      <dsp:txXfrm>
        <a:off x="0" y="1992758"/>
        <a:ext cx="7579525" cy="333900"/>
      </dsp:txXfrm>
    </dsp:sp>
    <dsp:sp modelId="{33E58528-8275-4120-83BA-D577ADA8EC18}">
      <dsp:nvSpPr>
        <dsp:cNvPr id="0" name=""/>
        <dsp:cNvSpPr/>
      </dsp:nvSpPr>
      <dsp:spPr>
        <a:xfrm>
          <a:off x="378976" y="187467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DemDataElementClass</a:t>
          </a:r>
          <a:endParaRPr lang="en-US" sz="800" kern="1200" noProof="0"/>
        </a:p>
      </dsp:txBody>
      <dsp:txXfrm>
        <a:off x="390504" y="1886206"/>
        <a:ext cx="5282611" cy="213104"/>
      </dsp:txXfrm>
    </dsp:sp>
    <dsp:sp modelId="{68E91DAE-5836-4C7E-9328-5C7790579A3D}">
      <dsp:nvSpPr>
        <dsp:cNvPr id="0" name=""/>
        <dsp:cNvSpPr/>
      </dsp:nvSpPr>
      <dsp:spPr>
        <a:xfrm>
          <a:off x="0" y="2457945"/>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t>size</a:t>
          </a:r>
          <a:endParaRPr lang="en-US" sz="800" kern="1200" noProof="0" dirty="0"/>
        </a:p>
        <a:p>
          <a:pPr marL="57150" lvl="1" indent="-57150" algn="l" defTabSz="355600">
            <a:lnSpc>
              <a:spcPct val="90000"/>
            </a:lnSpc>
            <a:spcBef>
              <a:spcPct val="0"/>
            </a:spcBef>
            <a:spcAft>
              <a:spcPct val="15000"/>
            </a:spcAft>
            <a:buChar char="••"/>
          </a:pPr>
          <a:r>
            <a:rPr lang="en-US" sz="800" kern="1200" noProof="0" smtClean="0"/>
            <a:t>ReadFunction or RTE-Port</a:t>
          </a:r>
          <a:endParaRPr lang="en-US" sz="800" kern="1200" noProof="0"/>
        </a:p>
      </dsp:txBody>
      <dsp:txXfrm>
        <a:off x="0" y="2457945"/>
        <a:ext cx="7579525" cy="453600"/>
      </dsp:txXfrm>
    </dsp:sp>
    <dsp:sp modelId="{159AA044-6970-486A-A60B-26ED1E7FFEB6}">
      <dsp:nvSpPr>
        <dsp:cNvPr id="0" name=""/>
        <dsp:cNvSpPr/>
      </dsp:nvSpPr>
      <dsp:spPr>
        <a:xfrm>
          <a:off x="378976" y="2369858"/>
          <a:ext cx="3145146"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DemExternalCSDataElementClass</a:t>
          </a:r>
          <a:endParaRPr lang="en-US" sz="800" kern="1200" noProof="0" dirty="0"/>
        </a:p>
      </dsp:txBody>
      <dsp:txXfrm>
        <a:off x="390504" y="2381386"/>
        <a:ext cx="3122090" cy="213104"/>
      </dsp:txXfrm>
    </dsp:sp>
    <dsp:sp modelId="{8BC6D394-81C3-4111-BDEE-0E11E8C974B0}">
      <dsp:nvSpPr>
        <dsp:cNvPr id="0" name=""/>
        <dsp:cNvSpPr/>
      </dsp:nvSpPr>
      <dsp:spPr>
        <a:xfrm>
          <a:off x="0" y="310281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smtClean="0">
              <a:sym typeface="Wingdings" pitchFamily="2" charset="2"/>
            </a:rPr>
            <a:t> </a:t>
          </a:r>
          <a:r>
            <a:rPr lang="en-US" sz="800" kern="1200" noProof="0" dirty="0" smtClean="0"/>
            <a:t>size</a:t>
          </a:r>
          <a:endParaRPr lang="en-US" sz="800" kern="1200" noProof="0" dirty="0"/>
        </a:p>
        <a:p>
          <a:pPr marL="57150" lvl="1" indent="-57150" algn="l" defTabSz="355600">
            <a:lnSpc>
              <a:spcPct val="90000"/>
            </a:lnSpc>
            <a:spcBef>
              <a:spcPct val="0"/>
            </a:spcBef>
            <a:spcAft>
              <a:spcPct val="15000"/>
            </a:spcAft>
            <a:buChar char="••"/>
          </a:pPr>
          <a:r>
            <a:rPr lang="en-US" sz="800" kern="1200" noProof="0" dirty="0" err="1" smtClean="0"/>
            <a:t>AgingCounter</a:t>
          </a:r>
          <a:r>
            <a:rPr lang="en-US" sz="800" kern="1200" noProof="0" dirty="0" smtClean="0"/>
            <a:t>, </a:t>
          </a:r>
          <a:r>
            <a:rPr lang="en-US" sz="800" kern="1200" noProof="0" dirty="0" err="1" smtClean="0"/>
            <a:t>OccurrenceCounter</a:t>
          </a:r>
          <a:r>
            <a:rPr lang="en-US" sz="800" kern="1200" noProof="0" dirty="0" smtClean="0"/>
            <a:t>, </a:t>
          </a:r>
          <a:r>
            <a:rPr lang="en-US" sz="800" kern="1200" noProof="0" dirty="0" err="1" smtClean="0"/>
            <a:t>OverflowInd</a:t>
          </a:r>
          <a:r>
            <a:rPr lang="en-US" sz="800" kern="1200" noProof="0" dirty="0" smtClean="0"/>
            <a:t>, Debug0, Debug1, FDC</a:t>
          </a:r>
          <a:endParaRPr lang="en-US" sz="800" kern="1200" noProof="0" dirty="0"/>
        </a:p>
      </dsp:txBody>
      <dsp:txXfrm>
        <a:off x="0" y="3102818"/>
        <a:ext cx="7579525" cy="453600"/>
      </dsp:txXfrm>
    </dsp:sp>
    <dsp:sp modelId="{3451A5A8-0920-4EB8-A178-6189D49C5A99}">
      <dsp:nvSpPr>
        <dsp:cNvPr id="0" name=""/>
        <dsp:cNvSpPr/>
      </dsp:nvSpPr>
      <dsp:spPr>
        <a:xfrm>
          <a:off x="378976" y="2984738"/>
          <a:ext cx="3145146"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smtClean="0"/>
            <a:t>DemInternalDataElementClass</a:t>
          </a:r>
          <a:endParaRPr lang="en-US" sz="800" kern="1200" noProof="0"/>
        </a:p>
      </dsp:txBody>
      <dsp:txXfrm>
        <a:off x="390504" y="2996266"/>
        <a:ext cx="3122090" cy="213104"/>
      </dsp:txXfrm>
    </dsp:sp>
    <dsp:sp modelId="{FAB240DB-B9EC-465F-A86C-24C9BA09186C}">
      <dsp:nvSpPr>
        <dsp:cNvPr id="0" name=""/>
        <dsp:cNvSpPr/>
      </dsp:nvSpPr>
      <dsp:spPr>
        <a:xfrm>
          <a:off x="0" y="3717698"/>
          <a:ext cx="75795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255" tIns="166624" rIns="588255" bIns="56896" numCol="1" spcCol="1270" anchor="t" anchorCtr="0">
          <a:noAutofit/>
        </a:bodyPr>
        <a:lstStyle/>
        <a:p>
          <a:pPr marL="57150" lvl="1" indent="-57150" algn="l" defTabSz="355600">
            <a:lnSpc>
              <a:spcPct val="90000"/>
            </a:lnSpc>
            <a:spcBef>
              <a:spcPct val="0"/>
            </a:spcBef>
            <a:spcAft>
              <a:spcPct val="15000"/>
            </a:spcAft>
            <a:buChar char="••"/>
          </a:pPr>
          <a:r>
            <a:rPr lang="en-US" sz="800" kern="1200" noProof="0" dirty="0" err="1" smtClean="0"/>
            <a:t>DataElementType</a:t>
          </a:r>
          <a:r>
            <a:rPr lang="en-US" sz="800" kern="1200" noProof="0" dirty="0" smtClean="0"/>
            <a:t> (Boolean, uint8, uint16, …)</a:t>
          </a:r>
          <a:endParaRPr lang="en-US" sz="800" kern="1200" noProof="0" dirty="0"/>
        </a:p>
        <a:p>
          <a:pPr marL="57150" lvl="1" indent="-57150" algn="l" defTabSz="355600">
            <a:lnSpc>
              <a:spcPct val="90000"/>
            </a:lnSpc>
            <a:spcBef>
              <a:spcPct val="0"/>
            </a:spcBef>
            <a:spcAft>
              <a:spcPct val="15000"/>
            </a:spcAft>
            <a:buChar char="••"/>
          </a:pPr>
          <a:r>
            <a:rPr lang="en-US" sz="800" kern="1200" noProof="0" dirty="0" err="1" smtClean="0"/>
            <a:t>DemDataElementEndianess</a:t>
          </a:r>
          <a:r>
            <a:rPr lang="en-US" sz="800" kern="1200" noProof="0" dirty="0" smtClean="0"/>
            <a:t> (Opaque, Big Endian, Little Endian)</a:t>
          </a:r>
          <a:endParaRPr lang="en-US" sz="800" kern="1200" noProof="0" dirty="0"/>
        </a:p>
      </dsp:txBody>
      <dsp:txXfrm>
        <a:off x="0" y="3717698"/>
        <a:ext cx="7579525" cy="453600"/>
      </dsp:txXfrm>
    </dsp:sp>
    <dsp:sp modelId="{41465775-9AB5-49CE-94FD-44EB194B3DDD}">
      <dsp:nvSpPr>
        <dsp:cNvPr id="0" name=""/>
        <dsp:cNvSpPr/>
      </dsp:nvSpPr>
      <dsp:spPr>
        <a:xfrm>
          <a:off x="378976" y="3599618"/>
          <a:ext cx="5305667"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42" tIns="0" rIns="200542" bIns="0" numCol="1" spcCol="1270" anchor="ctr" anchorCtr="0">
          <a:noAutofit/>
        </a:bodyPr>
        <a:lstStyle/>
        <a:p>
          <a:pPr lvl="0" algn="l" defTabSz="355600">
            <a:lnSpc>
              <a:spcPct val="90000"/>
            </a:lnSpc>
            <a:spcBef>
              <a:spcPct val="0"/>
            </a:spcBef>
            <a:spcAft>
              <a:spcPct val="35000"/>
            </a:spcAft>
          </a:pPr>
          <a:r>
            <a:rPr lang="en-US" sz="800" kern="1200" noProof="0" dirty="0" err="1" smtClean="0"/>
            <a:t>DemExternalSRDataElementClass</a:t>
          </a:r>
          <a:endParaRPr lang="en-US" sz="800" kern="1200" noProof="0" dirty="0"/>
        </a:p>
      </dsp:txBody>
      <dsp:txXfrm>
        <a:off x="390504" y="3611146"/>
        <a:ext cx="5282611"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sz="quarter"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3076" name="Rectangle 4"/>
          <p:cNvSpPr>
            <a:spLocks noGrp="1" noChangeArrowheads="1"/>
          </p:cNvSpPr>
          <p:nvPr>
            <p:ph type="ftr" sz="quarter" idx="2"/>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7" name="Rectangle 5"/>
          <p:cNvSpPr>
            <a:spLocks noGrp="1" noChangeArrowheads="1"/>
          </p:cNvSpPr>
          <p:nvPr>
            <p:ph type="sldNum" sz="quarter" idx="3"/>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FAC9A5F-3BE5-497A-AE46-66FF5CB63F8A}" type="slidenum">
              <a:rPr lang="de-DE"/>
              <a:pPr>
                <a:defRPr/>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4099"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83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4103"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AAFF4F-6E6F-438F-AC89-00014F315A1E}"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Bosch Office San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Bosch Office San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Bosch Office San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Bosch Office 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7554C41-7DC5-4CF8-964D-74DE98CB3D45}" type="slidenum">
              <a:rPr lang="de-DE" smtClean="0"/>
              <a:pPr/>
              <a:t>1</a:t>
            </a:fld>
            <a:endParaRPr lang="de-DE" smtClean="0"/>
          </a:p>
        </p:txBody>
      </p:sp>
      <p:sp>
        <p:nvSpPr>
          <p:cNvPr id="59395" name="Rectangle 2"/>
          <p:cNvSpPr>
            <a:spLocks noGrp="1" noRot="1" noChangeAspect="1" noChangeArrowheads="1" noTextEdit="1"/>
          </p:cNvSpPr>
          <p:nvPr>
            <p:ph type="sldImg"/>
          </p:nvPr>
        </p:nvSpPr>
        <p:spPr>
          <a:xfrm>
            <a:off x="90488" y="744538"/>
            <a:ext cx="6616700" cy="3722687"/>
          </a:xfrm>
          <a:ln/>
        </p:spPr>
      </p:sp>
      <p:sp>
        <p:nvSpPr>
          <p:cNvPr id="5939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9DE97AE-AFFD-42FA-8307-2B11927F33AE}" type="slidenum">
              <a:rPr lang="de-DE" smtClean="0"/>
              <a:pPr/>
              <a:t>10</a:t>
            </a:fld>
            <a:endParaRPr lang="de-DE" smtClean="0"/>
          </a:p>
        </p:txBody>
      </p:sp>
      <p:sp>
        <p:nvSpPr>
          <p:cNvPr id="68611" name="Rectangle 2"/>
          <p:cNvSpPr>
            <a:spLocks noGrp="1" noRot="1" noChangeAspect="1" noChangeArrowheads="1" noTextEdit="1"/>
          </p:cNvSpPr>
          <p:nvPr>
            <p:ph type="sldImg"/>
          </p:nvPr>
        </p:nvSpPr>
        <p:spPr>
          <a:xfrm>
            <a:off x="90488" y="744538"/>
            <a:ext cx="6616700" cy="3722687"/>
          </a:xfrm>
          <a:ln/>
        </p:spPr>
      </p:sp>
      <p:sp>
        <p:nvSpPr>
          <p:cNvPr id="6861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7194C90-691C-4A81-94F7-BE79CB82AC23}" type="slidenum">
              <a:rPr lang="de-DE" smtClean="0"/>
              <a:pPr/>
              <a:t>11</a:t>
            </a:fld>
            <a:endParaRPr lang="de-DE" smtClean="0"/>
          </a:p>
        </p:txBody>
      </p:sp>
      <p:sp>
        <p:nvSpPr>
          <p:cNvPr id="69635" name="Rectangle 2"/>
          <p:cNvSpPr>
            <a:spLocks noGrp="1" noRot="1" noChangeAspect="1" noChangeArrowheads="1" noTextEdit="1"/>
          </p:cNvSpPr>
          <p:nvPr>
            <p:ph type="sldImg"/>
          </p:nvPr>
        </p:nvSpPr>
        <p:spPr>
          <a:xfrm>
            <a:off x="90488" y="744538"/>
            <a:ext cx="6616700" cy="3722687"/>
          </a:xfrm>
          <a:ln/>
        </p:spPr>
      </p:sp>
      <p:sp>
        <p:nvSpPr>
          <p:cNvPr id="6963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4BC50D8-2B79-440E-9CA8-11F51168FA7F}" type="slidenum">
              <a:rPr lang="de-DE" smtClean="0"/>
              <a:pPr/>
              <a:t>12</a:t>
            </a:fld>
            <a:endParaRPr lang="de-DE" smtClean="0"/>
          </a:p>
        </p:txBody>
      </p:sp>
      <p:sp>
        <p:nvSpPr>
          <p:cNvPr id="70659" name="Rectangle 2"/>
          <p:cNvSpPr>
            <a:spLocks noGrp="1" noRot="1" noChangeAspect="1" noChangeArrowheads="1" noTextEdit="1"/>
          </p:cNvSpPr>
          <p:nvPr>
            <p:ph type="sldImg"/>
          </p:nvPr>
        </p:nvSpPr>
        <p:spPr>
          <a:xfrm>
            <a:off x="90488" y="744538"/>
            <a:ext cx="6616700" cy="3722687"/>
          </a:xfrm>
          <a:ln/>
        </p:spPr>
      </p:sp>
      <p:sp>
        <p:nvSpPr>
          <p:cNvPr id="7066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A261B4E-F0AD-45C4-8897-C72FBB0A76BB}" type="slidenum">
              <a:rPr lang="de-DE" smtClean="0"/>
              <a:pPr/>
              <a:t>13</a:t>
            </a:fld>
            <a:endParaRPr lang="de-DE" smtClean="0"/>
          </a:p>
        </p:txBody>
      </p:sp>
      <p:sp>
        <p:nvSpPr>
          <p:cNvPr id="71683" name="Rectangle 2"/>
          <p:cNvSpPr>
            <a:spLocks noGrp="1" noRot="1" noChangeAspect="1" noChangeArrowheads="1" noTextEdit="1"/>
          </p:cNvSpPr>
          <p:nvPr>
            <p:ph type="sldImg"/>
          </p:nvPr>
        </p:nvSpPr>
        <p:spPr>
          <a:xfrm>
            <a:off x="90488" y="744538"/>
            <a:ext cx="6616700" cy="3722687"/>
          </a:xfrm>
          <a:ln/>
        </p:spPr>
      </p:sp>
      <p:sp>
        <p:nvSpPr>
          <p:cNvPr id="71684"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4DED698-1E2A-4FCC-998D-4575963ADB33}" type="slidenum">
              <a:rPr lang="de-DE" smtClean="0"/>
              <a:pPr/>
              <a:t>14</a:t>
            </a:fld>
            <a:endParaRPr lang="de-DE" smtClean="0"/>
          </a:p>
        </p:txBody>
      </p:sp>
      <p:sp>
        <p:nvSpPr>
          <p:cNvPr id="72707" name="Rectangle 2"/>
          <p:cNvSpPr>
            <a:spLocks noGrp="1" noRot="1" noChangeAspect="1" noChangeArrowheads="1" noTextEdit="1"/>
          </p:cNvSpPr>
          <p:nvPr>
            <p:ph type="sldImg"/>
          </p:nvPr>
        </p:nvSpPr>
        <p:spPr>
          <a:xfrm>
            <a:off x="90488" y="744538"/>
            <a:ext cx="6616700" cy="3722687"/>
          </a:xfrm>
          <a:ln/>
        </p:spPr>
      </p:sp>
      <p:sp>
        <p:nvSpPr>
          <p:cNvPr id="7270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4DED698-1E2A-4FCC-998D-4575963ADB33}" type="slidenum">
              <a:rPr lang="de-DE" smtClean="0"/>
              <a:pPr/>
              <a:t>15</a:t>
            </a:fld>
            <a:endParaRPr lang="de-DE" smtClean="0"/>
          </a:p>
        </p:txBody>
      </p:sp>
      <p:sp>
        <p:nvSpPr>
          <p:cNvPr id="72707" name="Rectangle 2"/>
          <p:cNvSpPr>
            <a:spLocks noGrp="1" noRot="1" noChangeAspect="1" noChangeArrowheads="1" noTextEdit="1"/>
          </p:cNvSpPr>
          <p:nvPr>
            <p:ph type="sldImg"/>
          </p:nvPr>
        </p:nvSpPr>
        <p:spPr>
          <a:xfrm>
            <a:off x="90488" y="744538"/>
            <a:ext cx="6616700" cy="3722687"/>
          </a:xfrm>
          <a:ln/>
        </p:spPr>
      </p:sp>
      <p:sp>
        <p:nvSpPr>
          <p:cNvPr id="72708" name="Rectangle 3"/>
          <p:cNvSpPr>
            <a:spLocks noGrp="1" noChangeArrowheads="1"/>
          </p:cNvSpPr>
          <p:nvPr>
            <p:ph type="body" idx="1"/>
          </p:nvPr>
        </p:nvSpPr>
        <p:spPr>
          <a:noFill/>
          <a:ln/>
        </p:spPr>
        <p:txBody>
          <a:bodyPr/>
          <a:lstStyle/>
          <a:p>
            <a:pPr eaLnBrk="1" hangingPunct="1"/>
            <a:endParaRPr lang="de-DE" smtClean="0"/>
          </a:p>
        </p:txBody>
      </p:sp>
    </p:spTree>
    <p:extLst>
      <p:ext uri="{BB962C8B-B14F-4D97-AF65-F5344CB8AC3E}">
        <p14:creationId xmlns:p14="http://schemas.microsoft.com/office/powerpoint/2010/main" val="285940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59353EA-1E84-4A50-B582-DCBEFDE00E89}" type="slidenum">
              <a:rPr lang="de-DE" smtClean="0"/>
              <a:pPr/>
              <a:t>16</a:t>
            </a:fld>
            <a:endParaRPr lang="de-DE" smtClean="0"/>
          </a:p>
        </p:txBody>
      </p:sp>
      <p:sp>
        <p:nvSpPr>
          <p:cNvPr id="73731" name="Rectangle 2"/>
          <p:cNvSpPr>
            <a:spLocks noGrp="1" noRot="1" noChangeAspect="1" noChangeArrowheads="1" noTextEdit="1"/>
          </p:cNvSpPr>
          <p:nvPr>
            <p:ph type="sldImg"/>
          </p:nvPr>
        </p:nvSpPr>
        <p:spPr>
          <a:xfrm>
            <a:off x="90488" y="744538"/>
            <a:ext cx="6616700" cy="3722687"/>
          </a:xfrm>
          <a:ln/>
        </p:spPr>
      </p:sp>
      <p:sp>
        <p:nvSpPr>
          <p:cNvPr id="7373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59353EA-1E84-4A50-B582-DCBEFDE00E89}" type="slidenum">
              <a:rPr lang="de-DE" smtClean="0"/>
              <a:pPr/>
              <a:t>17</a:t>
            </a:fld>
            <a:endParaRPr lang="de-DE" smtClean="0"/>
          </a:p>
        </p:txBody>
      </p:sp>
      <p:sp>
        <p:nvSpPr>
          <p:cNvPr id="73731" name="Rectangle 2"/>
          <p:cNvSpPr>
            <a:spLocks noGrp="1" noRot="1" noChangeAspect="1" noChangeArrowheads="1" noTextEdit="1"/>
          </p:cNvSpPr>
          <p:nvPr>
            <p:ph type="sldImg"/>
          </p:nvPr>
        </p:nvSpPr>
        <p:spPr>
          <a:xfrm>
            <a:off x="90488" y="744538"/>
            <a:ext cx="6616700" cy="3722687"/>
          </a:xfrm>
          <a:ln/>
        </p:spPr>
      </p:sp>
      <p:sp>
        <p:nvSpPr>
          <p:cNvPr id="73732" name="Rectangle 3"/>
          <p:cNvSpPr>
            <a:spLocks noGrp="1" noChangeArrowheads="1"/>
          </p:cNvSpPr>
          <p:nvPr>
            <p:ph type="body" idx="1"/>
          </p:nvPr>
        </p:nvSpPr>
        <p:spPr>
          <a:noFill/>
          <a:ln/>
        </p:spPr>
        <p:txBody>
          <a:bodyPr/>
          <a:lstStyle/>
          <a:p>
            <a:pPr eaLnBrk="1" hangingPunct="1"/>
            <a:endParaRPr lang="de-DE" smtClean="0"/>
          </a:p>
        </p:txBody>
      </p:sp>
    </p:spTree>
    <p:extLst>
      <p:ext uri="{BB962C8B-B14F-4D97-AF65-F5344CB8AC3E}">
        <p14:creationId xmlns:p14="http://schemas.microsoft.com/office/powerpoint/2010/main" val="915525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46C4E82-BD5B-4284-B8CB-FED3829B4245}" type="slidenum">
              <a:rPr lang="de-DE" smtClean="0"/>
              <a:pPr/>
              <a:t>18</a:t>
            </a:fld>
            <a:endParaRPr lang="de-DE" smtClean="0"/>
          </a:p>
        </p:txBody>
      </p:sp>
      <p:sp>
        <p:nvSpPr>
          <p:cNvPr id="74755" name="Rectangle 2"/>
          <p:cNvSpPr>
            <a:spLocks noGrp="1" noRot="1" noChangeAspect="1" noChangeArrowheads="1" noTextEdit="1"/>
          </p:cNvSpPr>
          <p:nvPr>
            <p:ph type="sldImg"/>
          </p:nvPr>
        </p:nvSpPr>
        <p:spPr>
          <a:xfrm>
            <a:off x="90488" y="744538"/>
            <a:ext cx="6616700" cy="3722687"/>
          </a:xfrm>
          <a:ln/>
        </p:spPr>
      </p:sp>
      <p:sp>
        <p:nvSpPr>
          <p:cNvPr id="7475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EBC7A4D-5FC0-4235-8E21-CDF9B4B34244}" type="slidenum">
              <a:rPr lang="de-DE" smtClean="0"/>
              <a:pPr/>
              <a:t>19</a:t>
            </a:fld>
            <a:endParaRPr lang="de-DE" smtClean="0"/>
          </a:p>
        </p:txBody>
      </p:sp>
      <p:sp>
        <p:nvSpPr>
          <p:cNvPr id="75779" name="Rectangle 2"/>
          <p:cNvSpPr>
            <a:spLocks noGrp="1" noRot="1" noChangeAspect="1" noChangeArrowheads="1" noTextEdit="1"/>
          </p:cNvSpPr>
          <p:nvPr>
            <p:ph type="sldImg"/>
          </p:nvPr>
        </p:nvSpPr>
        <p:spPr>
          <a:xfrm>
            <a:off x="90488" y="744538"/>
            <a:ext cx="6616700" cy="3722687"/>
          </a:xfrm>
          <a:ln/>
        </p:spPr>
      </p:sp>
      <p:sp>
        <p:nvSpPr>
          <p:cNvPr id="7578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3BE421F-E159-4115-A23E-CD821B62FDDD}" type="slidenum">
              <a:rPr lang="de-DE" smtClean="0"/>
              <a:pPr/>
              <a:t>2</a:t>
            </a:fld>
            <a:endParaRPr lang="de-DE" smtClean="0"/>
          </a:p>
        </p:txBody>
      </p:sp>
      <p:sp>
        <p:nvSpPr>
          <p:cNvPr id="60419" name="Rectangle 2"/>
          <p:cNvSpPr>
            <a:spLocks noGrp="1" noRot="1" noChangeAspect="1" noChangeArrowheads="1" noTextEdit="1"/>
          </p:cNvSpPr>
          <p:nvPr>
            <p:ph type="sldImg"/>
          </p:nvPr>
        </p:nvSpPr>
        <p:spPr>
          <a:xfrm>
            <a:off x="90488" y="744538"/>
            <a:ext cx="6616700" cy="3722687"/>
          </a:xfrm>
          <a:ln/>
        </p:spPr>
      </p:sp>
      <p:sp>
        <p:nvSpPr>
          <p:cNvPr id="6042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1E9B8CA-E829-4E3D-8B22-D8B726A9A48B}" type="slidenum">
              <a:rPr lang="de-DE" smtClean="0"/>
              <a:pPr/>
              <a:t>20</a:t>
            </a:fld>
            <a:endParaRPr lang="de-DE" smtClean="0"/>
          </a:p>
        </p:txBody>
      </p:sp>
      <p:sp>
        <p:nvSpPr>
          <p:cNvPr id="76803" name="Rectangle 2"/>
          <p:cNvSpPr>
            <a:spLocks noGrp="1" noRot="1" noChangeAspect="1" noChangeArrowheads="1" noTextEdit="1"/>
          </p:cNvSpPr>
          <p:nvPr>
            <p:ph type="sldImg"/>
          </p:nvPr>
        </p:nvSpPr>
        <p:spPr>
          <a:xfrm>
            <a:off x="90488" y="744538"/>
            <a:ext cx="6616700" cy="3722687"/>
          </a:xfrm>
          <a:ln/>
        </p:spPr>
      </p:sp>
      <p:sp>
        <p:nvSpPr>
          <p:cNvPr id="76804"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F28880C-3AE9-453B-9952-694ECB962DDB}" type="slidenum">
              <a:rPr lang="de-DE" smtClean="0"/>
              <a:pPr/>
              <a:t>21</a:t>
            </a:fld>
            <a:endParaRPr lang="de-DE" smtClean="0"/>
          </a:p>
        </p:txBody>
      </p:sp>
      <p:sp>
        <p:nvSpPr>
          <p:cNvPr id="77827" name="Rectangle 2"/>
          <p:cNvSpPr>
            <a:spLocks noGrp="1" noRot="1" noChangeAspect="1" noChangeArrowheads="1" noTextEdit="1"/>
          </p:cNvSpPr>
          <p:nvPr>
            <p:ph type="sldImg"/>
          </p:nvPr>
        </p:nvSpPr>
        <p:spPr>
          <a:xfrm>
            <a:off x="90488" y="744538"/>
            <a:ext cx="6616700" cy="3722687"/>
          </a:xfrm>
          <a:ln/>
        </p:spPr>
      </p:sp>
      <p:sp>
        <p:nvSpPr>
          <p:cNvPr id="7782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93F5622-59A9-4AC2-A3D9-EFA9BEAC4C1C}" type="slidenum">
              <a:rPr lang="de-DE" smtClean="0"/>
              <a:pPr/>
              <a:t>22</a:t>
            </a:fld>
            <a:endParaRPr lang="de-DE" smtClean="0"/>
          </a:p>
        </p:txBody>
      </p:sp>
      <p:sp>
        <p:nvSpPr>
          <p:cNvPr id="78851" name="Rectangle 2"/>
          <p:cNvSpPr>
            <a:spLocks noGrp="1" noRot="1" noChangeAspect="1" noChangeArrowheads="1" noTextEdit="1"/>
          </p:cNvSpPr>
          <p:nvPr>
            <p:ph type="sldImg"/>
          </p:nvPr>
        </p:nvSpPr>
        <p:spPr>
          <a:xfrm>
            <a:off x="90488" y="744538"/>
            <a:ext cx="6616700" cy="3722687"/>
          </a:xfrm>
          <a:ln/>
        </p:spPr>
      </p:sp>
      <p:sp>
        <p:nvSpPr>
          <p:cNvPr id="7885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48D916E-3A64-4074-B43E-9BA17B927B27}" type="slidenum">
              <a:rPr lang="de-DE" smtClean="0"/>
              <a:pPr/>
              <a:t>23</a:t>
            </a:fld>
            <a:endParaRPr lang="de-DE" smtClean="0"/>
          </a:p>
        </p:txBody>
      </p:sp>
      <p:sp>
        <p:nvSpPr>
          <p:cNvPr id="79875" name="Rectangle 2"/>
          <p:cNvSpPr>
            <a:spLocks noGrp="1" noRot="1" noChangeAspect="1" noChangeArrowheads="1" noTextEdit="1"/>
          </p:cNvSpPr>
          <p:nvPr>
            <p:ph type="sldImg"/>
          </p:nvPr>
        </p:nvSpPr>
        <p:spPr>
          <a:xfrm>
            <a:off x="90488" y="744538"/>
            <a:ext cx="6616700" cy="3722687"/>
          </a:xfrm>
          <a:ln/>
        </p:spPr>
      </p:sp>
      <p:sp>
        <p:nvSpPr>
          <p:cNvPr id="7987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0887CD8-1661-4F9E-9F74-4755D2976738}" type="slidenum">
              <a:rPr lang="de-DE" smtClean="0"/>
              <a:pPr/>
              <a:t>24</a:t>
            </a:fld>
            <a:endParaRPr lang="de-DE" smtClean="0"/>
          </a:p>
        </p:txBody>
      </p:sp>
      <p:sp>
        <p:nvSpPr>
          <p:cNvPr id="80899" name="Rectangle 2"/>
          <p:cNvSpPr>
            <a:spLocks noGrp="1" noRot="1" noChangeAspect="1" noChangeArrowheads="1" noTextEdit="1"/>
          </p:cNvSpPr>
          <p:nvPr>
            <p:ph type="sldImg"/>
          </p:nvPr>
        </p:nvSpPr>
        <p:spPr>
          <a:xfrm>
            <a:off x="90488" y="744538"/>
            <a:ext cx="6616700" cy="3722687"/>
          </a:xfrm>
          <a:ln/>
        </p:spPr>
      </p:sp>
      <p:sp>
        <p:nvSpPr>
          <p:cNvPr id="8090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3C290C3-0985-4562-9959-1C0BC56E937C}" type="slidenum">
              <a:rPr lang="de-DE" smtClean="0"/>
              <a:pPr/>
              <a:t>25</a:t>
            </a:fld>
            <a:endParaRPr lang="de-DE" smtClean="0"/>
          </a:p>
        </p:txBody>
      </p:sp>
      <p:sp>
        <p:nvSpPr>
          <p:cNvPr id="82947" name="Rectangle 2"/>
          <p:cNvSpPr>
            <a:spLocks noGrp="1" noRot="1" noChangeAspect="1" noChangeArrowheads="1" noTextEdit="1"/>
          </p:cNvSpPr>
          <p:nvPr>
            <p:ph type="sldImg"/>
          </p:nvPr>
        </p:nvSpPr>
        <p:spPr>
          <a:xfrm>
            <a:off x="90488" y="744538"/>
            <a:ext cx="6616700" cy="3722687"/>
          </a:xfrm>
          <a:ln/>
        </p:spPr>
      </p:sp>
      <p:sp>
        <p:nvSpPr>
          <p:cNvPr id="8294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4EE541A-6195-4D98-B188-C2B974573489}" type="slidenum">
              <a:rPr lang="de-DE" smtClean="0"/>
              <a:pPr/>
              <a:t>26</a:t>
            </a:fld>
            <a:endParaRPr lang="de-DE" smtClean="0"/>
          </a:p>
        </p:txBody>
      </p:sp>
      <p:sp>
        <p:nvSpPr>
          <p:cNvPr id="83971" name="Rectangle 2"/>
          <p:cNvSpPr>
            <a:spLocks noGrp="1" noRot="1" noChangeAspect="1" noChangeArrowheads="1" noTextEdit="1"/>
          </p:cNvSpPr>
          <p:nvPr>
            <p:ph type="sldImg"/>
          </p:nvPr>
        </p:nvSpPr>
        <p:spPr>
          <a:xfrm>
            <a:off x="90488" y="744538"/>
            <a:ext cx="6616700" cy="3722687"/>
          </a:xfrm>
          <a:ln/>
        </p:spPr>
      </p:sp>
      <p:sp>
        <p:nvSpPr>
          <p:cNvPr id="8397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E6A21A1-66BD-4610-96BD-6F0BAE877DF2}" type="slidenum">
              <a:rPr lang="de-DE" smtClean="0"/>
              <a:pPr/>
              <a:t>27</a:t>
            </a:fld>
            <a:endParaRPr lang="de-DE" smtClean="0"/>
          </a:p>
        </p:txBody>
      </p:sp>
      <p:sp>
        <p:nvSpPr>
          <p:cNvPr id="84995" name="Rectangle 2"/>
          <p:cNvSpPr>
            <a:spLocks noGrp="1" noRot="1" noChangeAspect="1" noChangeArrowheads="1" noTextEdit="1"/>
          </p:cNvSpPr>
          <p:nvPr>
            <p:ph type="sldImg"/>
          </p:nvPr>
        </p:nvSpPr>
        <p:spPr>
          <a:xfrm>
            <a:off x="90488" y="744538"/>
            <a:ext cx="6616700" cy="3722687"/>
          </a:xfrm>
          <a:ln/>
        </p:spPr>
      </p:sp>
      <p:sp>
        <p:nvSpPr>
          <p:cNvPr id="84996" name="Rectangle 3"/>
          <p:cNvSpPr>
            <a:spLocks noGrp="1" noChangeArrowheads="1"/>
          </p:cNvSpPr>
          <p:nvPr>
            <p:ph type="body" idx="1"/>
          </p:nvPr>
        </p:nvSpPr>
        <p:spPr>
          <a:noFill/>
          <a:ln/>
        </p:spPr>
        <p:txBody>
          <a:bodyPr/>
          <a:lstStyle/>
          <a:p>
            <a:pPr eaLnBrk="1" hangingPunct="1"/>
            <a:endParaRPr lang="de-DE"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A1120DB-995E-4E99-A830-C591051AB663}" type="slidenum">
              <a:rPr lang="de-DE" smtClean="0"/>
              <a:pPr/>
              <a:t>28</a:t>
            </a:fld>
            <a:endParaRPr lang="de-DE" smtClean="0"/>
          </a:p>
        </p:txBody>
      </p:sp>
      <p:sp>
        <p:nvSpPr>
          <p:cNvPr id="86019" name="Rectangle 2"/>
          <p:cNvSpPr>
            <a:spLocks noGrp="1" noRot="1" noChangeAspect="1" noChangeArrowheads="1" noTextEdit="1"/>
          </p:cNvSpPr>
          <p:nvPr>
            <p:ph type="sldImg"/>
          </p:nvPr>
        </p:nvSpPr>
        <p:spPr>
          <a:xfrm>
            <a:off x="90488" y="744538"/>
            <a:ext cx="6616700" cy="3722687"/>
          </a:xfrm>
          <a:ln/>
        </p:spPr>
      </p:sp>
      <p:sp>
        <p:nvSpPr>
          <p:cNvPr id="8602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C35C3A4-CE2C-40F5-97DF-744AFA9A829E}" type="slidenum">
              <a:rPr lang="de-DE" smtClean="0"/>
              <a:pPr/>
              <a:t>29</a:t>
            </a:fld>
            <a:endParaRPr lang="de-DE" smtClean="0"/>
          </a:p>
        </p:txBody>
      </p:sp>
      <p:sp>
        <p:nvSpPr>
          <p:cNvPr id="87043" name="Rectangle 2"/>
          <p:cNvSpPr>
            <a:spLocks noGrp="1" noRot="1" noChangeAspect="1" noChangeArrowheads="1" noTextEdit="1"/>
          </p:cNvSpPr>
          <p:nvPr>
            <p:ph type="sldImg"/>
          </p:nvPr>
        </p:nvSpPr>
        <p:spPr>
          <a:xfrm>
            <a:off x="90488" y="744538"/>
            <a:ext cx="6616700" cy="3722687"/>
          </a:xfrm>
          <a:ln/>
        </p:spPr>
      </p:sp>
      <p:sp>
        <p:nvSpPr>
          <p:cNvPr id="87044"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6907C78-2243-4E62-B647-09110830245D}" type="slidenum">
              <a:rPr lang="de-DE" smtClean="0"/>
              <a:pPr/>
              <a:t>3</a:t>
            </a:fld>
            <a:endParaRPr lang="de-DE" smtClean="0"/>
          </a:p>
        </p:txBody>
      </p:sp>
      <p:sp>
        <p:nvSpPr>
          <p:cNvPr id="61443" name="Rectangle 2"/>
          <p:cNvSpPr>
            <a:spLocks noGrp="1" noRot="1" noChangeAspect="1" noChangeArrowheads="1" noTextEdit="1"/>
          </p:cNvSpPr>
          <p:nvPr>
            <p:ph type="sldImg"/>
          </p:nvPr>
        </p:nvSpPr>
        <p:spPr>
          <a:xfrm>
            <a:off x="90488" y="744538"/>
            <a:ext cx="6616700" cy="3722687"/>
          </a:xfrm>
          <a:ln/>
        </p:spPr>
      </p:sp>
      <p:sp>
        <p:nvSpPr>
          <p:cNvPr id="61444"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ABBB64A-4944-42F3-97DB-747EEF36F2A2}" type="slidenum">
              <a:rPr lang="de-DE" smtClean="0"/>
              <a:pPr/>
              <a:t>30</a:t>
            </a:fld>
            <a:endParaRPr lang="de-DE" smtClean="0"/>
          </a:p>
        </p:txBody>
      </p:sp>
      <p:sp>
        <p:nvSpPr>
          <p:cNvPr id="88067" name="Rectangle 2"/>
          <p:cNvSpPr>
            <a:spLocks noGrp="1" noRot="1" noChangeAspect="1" noChangeArrowheads="1" noTextEdit="1"/>
          </p:cNvSpPr>
          <p:nvPr>
            <p:ph type="sldImg"/>
          </p:nvPr>
        </p:nvSpPr>
        <p:spPr>
          <a:xfrm>
            <a:off x="90488" y="744538"/>
            <a:ext cx="6616700" cy="3722687"/>
          </a:xfrm>
          <a:ln/>
        </p:spPr>
      </p:sp>
      <p:sp>
        <p:nvSpPr>
          <p:cNvPr id="8806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D1DC3B1-5366-4808-82F7-A4E2EAF48812}" type="slidenum">
              <a:rPr lang="de-DE" smtClean="0"/>
              <a:pPr/>
              <a:t>31</a:t>
            </a:fld>
            <a:endParaRPr lang="de-DE" smtClean="0"/>
          </a:p>
        </p:txBody>
      </p:sp>
      <p:sp>
        <p:nvSpPr>
          <p:cNvPr id="89091" name="Rectangle 2"/>
          <p:cNvSpPr>
            <a:spLocks noGrp="1" noRot="1" noChangeAspect="1" noChangeArrowheads="1" noTextEdit="1"/>
          </p:cNvSpPr>
          <p:nvPr>
            <p:ph type="sldImg"/>
          </p:nvPr>
        </p:nvSpPr>
        <p:spPr>
          <a:xfrm>
            <a:off x="90488" y="744538"/>
            <a:ext cx="6616700" cy="3722687"/>
          </a:xfrm>
          <a:ln/>
        </p:spPr>
      </p:sp>
      <p:sp>
        <p:nvSpPr>
          <p:cNvPr id="8909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D69CDD6-1B48-49D1-97D5-F8AA11DE6F3E}" type="slidenum">
              <a:rPr lang="de-DE" smtClean="0"/>
              <a:pPr/>
              <a:t>32</a:t>
            </a:fld>
            <a:endParaRPr lang="de-DE" smtClean="0"/>
          </a:p>
        </p:txBody>
      </p:sp>
      <p:sp>
        <p:nvSpPr>
          <p:cNvPr id="91139" name="Rectangle 2"/>
          <p:cNvSpPr>
            <a:spLocks noGrp="1" noRot="1" noChangeAspect="1" noChangeArrowheads="1" noTextEdit="1"/>
          </p:cNvSpPr>
          <p:nvPr>
            <p:ph type="sldImg"/>
          </p:nvPr>
        </p:nvSpPr>
        <p:spPr>
          <a:xfrm>
            <a:off x="90488" y="744538"/>
            <a:ext cx="6616700" cy="3722687"/>
          </a:xfrm>
          <a:ln/>
        </p:spPr>
      </p:sp>
      <p:sp>
        <p:nvSpPr>
          <p:cNvPr id="9114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F3AD9CC-278D-40EF-9ED4-752391173E06}" type="slidenum">
              <a:rPr lang="de-DE" smtClean="0"/>
              <a:pPr/>
              <a:t>33</a:t>
            </a:fld>
            <a:endParaRPr lang="de-DE" smtClean="0"/>
          </a:p>
        </p:txBody>
      </p:sp>
      <p:sp>
        <p:nvSpPr>
          <p:cNvPr id="92163" name="Rectangle 2"/>
          <p:cNvSpPr>
            <a:spLocks noGrp="1" noRot="1" noChangeAspect="1" noChangeArrowheads="1" noTextEdit="1"/>
          </p:cNvSpPr>
          <p:nvPr>
            <p:ph type="sldImg"/>
          </p:nvPr>
        </p:nvSpPr>
        <p:spPr>
          <a:xfrm>
            <a:off x="90488" y="744538"/>
            <a:ext cx="6616700" cy="3722687"/>
          </a:xfrm>
          <a:ln/>
        </p:spPr>
      </p:sp>
      <p:sp>
        <p:nvSpPr>
          <p:cNvPr id="92164" name="Rectangle 3"/>
          <p:cNvSpPr>
            <a:spLocks noGrp="1" noChangeArrowheads="1"/>
          </p:cNvSpPr>
          <p:nvPr>
            <p:ph type="body" idx="1"/>
          </p:nvPr>
        </p:nvSpPr>
        <p:spPr>
          <a:noFill/>
          <a:ln/>
        </p:spPr>
        <p:txBody>
          <a:bodyPr/>
          <a:lstStyle/>
          <a:p>
            <a:pPr eaLnBrk="1" hangingPunct="1"/>
            <a:endParaRPr lang="de-DE"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03FFE5E-F523-4559-8DB8-593F1CCA7954}" type="slidenum">
              <a:rPr lang="de-DE" smtClean="0"/>
              <a:pPr/>
              <a:t>34</a:t>
            </a:fld>
            <a:endParaRPr lang="de-DE" smtClean="0"/>
          </a:p>
        </p:txBody>
      </p:sp>
      <p:sp>
        <p:nvSpPr>
          <p:cNvPr id="93187" name="Rectangle 2"/>
          <p:cNvSpPr>
            <a:spLocks noGrp="1" noRot="1" noChangeAspect="1" noChangeArrowheads="1" noTextEdit="1"/>
          </p:cNvSpPr>
          <p:nvPr>
            <p:ph type="sldImg"/>
          </p:nvPr>
        </p:nvSpPr>
        <p:spPr>
          <a:xfrm>
            <a:off x="90488" y="744538"/>
            <a:ext cx="6616700" cy="3722687"/>
          </a:xfrm>
          <a:ln/>
        </p:spPr>
      </p:sp>
      <p:sp>
        <p:nvSpPr>
          <p:cNvPr id="9318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F23B7A0-A423-4FFA-978A-4E2BC42EB0B5}" type="slidenum">
              <a:rPr lang="de-DE" smtClean="0"/>
              <a:pPr/>
              <a:t>35</a:t>
            </a:fld>
            <a:endParaRPr lang="de-DE" smtClean="0"/>
          </a:p>
        </p:txBody>
      </p:sp>
      <p:sp>
        <p:nvSpPr>
          <p:cNvPr id="94211" name="Rectangle 2"/>
          <p:cNvSpPr>
            <a:spLocks noGrp="1" noRot="1" noChangeAspect="1" noChangeArrowheads="1" noTextEdit="1"/>
          </p:cNvSpPr>
          <p:nvPr>
            <p:ph type="sldImg"/>
          </p:nvPr>
        </p:nvSpPr>
        <p:spPr>
          <a:xfrm>
            <a:off x="90488" y="744538"/>
            <a:ext cx="6616700" cy="3722687"/>
          </a:xfrm>
          <a:ln/>
        </p:spPr>
      </p:sp>
      <p:sp>
        <p:nvSpPr>
          <p:cNvPr id="9421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26B788A-EDD2-496D-AB36-47EA4530C55D}" type="slidenum">
              <a:rPr lang="de-DE" smtClean="0"/>
              <a:pPr/>
              <a:t>4</a:t>
            </a:fld>
            <a:endParaRPr lang="de-DE" smtClean="0"/>
          </a:p>
        </p:txBody>
      </p:sp>
      <p:sp>
        <p:nvSpPr>
          <p:cNvPr id="62467" name="Rectangle 2"/>
          <p:cNvSpPr>
            <a:spLocks noGrp="1" noRot="1" noChangeAspect="1" noChangeArrowheads="1" noTextEdit="1"/>
          </p:cNvSpPr>
          <p:nvPr>
            <p:ph type="sldImg"/>
          </p:nvPr>
        </p:nvSpPr>
        <p:spPr>
          <a:xfrm>
            <a:off x="90488" y="744538"/>
            <a:ext cx="6616700" cy="3722687"/>
          </a:xfrm>
          <a:ln/>
        </p:spPr>
      </p:sp>
      <p:sp>
        <p:nvSpPr>
          <p:cNvPr id="6246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7594597-18CF-4DF3-B6F5-1A71A7374096}" type="slidenum">
              <a:rPr lang="de-DE" smtClean="0"/>
              <a:pPr/>
              <a:t>5</a:t>
            </a:fld>
            <a:endParaRPr lang="de-DE" smtClean="0"/>
          </a:p>
        </p:txBody>
      </p:sp>
      <p:sp>
        <p:nvSpPr>
          <p:cNvPr id="63491" name="Rectangle 2"/>
          <p:cNvSpPr>
            <a:spLocks noGrp="1" noRot="1" noChangeAspect="1" noChangeArrowheads="1" noTextEdit="1"/>
          </p:cNvSpPr>
          <p:nvPr>
            <p:ph type="sldImg"/>
          </p:nvPr>
        </p:nvSpPr>
        <p:spPr>
          <a:xfrm>
            <a:off x="90488" y="744538"/>
            <a:ext cx="6616700" cy="3722687"/>
          </a:xfrm>
          <a:ln/>
        </p:spPr>
      </p:sp>
      <p:sp>
        <p:nvSpPr>
          <p:cNvPr id="63492"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88FFD12-2E86-4B29-A6B2-317F3B449FDE}" type="slidenum">
              <a:rPr lang="de-DE" smtClean="0"/>
              <a:pPr/>
              <a:t>6</a:t>
            </a:fld>
            <a:endParaRPr lang="de-DE" smtClean="0"/>
          </a:p>
        </p:txBody>
      </p:sp>
      <p:sp>
        <p:nvSpPr>
          <p:cNvPr id="64515" name="Rectangle 2"/>
          <p:cNvSpPr>
            <a:spLocks noGrp="1" noRot="1" noChangeAspect="1" noChangeArrowheads="1" noTextEdit="1"/>
          </p:cNvSpPr>
          <p:nvPr>
            <p:ph type="sldImg"/>
          </p:nvPr>
        </p:nvSpPr>
        <p:spPr>
          <a:xfrm>
            <a:off x="90488" y="744538"/>
            <a:ext cx="6616700" cy="3722687"/>
          </a:xfrm>
          <a:ln/>
        </p:spPr>
      </p:sp>
      <p:sp>
        <p:nvSpPr>
          <p:cNvPr id="64516"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E96C7C8-AA9E-47C7-989B-00C6AE8A849C}" type="slidenum">
              <a:rPr lang="de-DE" smtClean="0"/>
              <a:pPr/>
              <a:t>7</a:t>
            </a:fld>
            <a:endParaRPr lang="de-DE" smtClean="0"/>
          </a:p>
        </p:txBody>
      </p:sp>
      <p:sp>
        <p:nvSpPr>
          <p:cNvPr id="65539" name="Rectangle 2"/>
          <p:cNvSpPr>
            <a:spLocks noGrp="1" noRot="1" noChangeAspect="1" noChangeArrowheads="1" noTextEdit="1"/>
          </p:cNvSpPr>
          <p:nvPr>
            <p:ph type="sldImg"/>
          </p:nvPr>
        </p:nvSpPr>
        <p:spPr>
          <a:xfrm>
            <a:off x="90488" y="744538"/>
            <a:ext cx="6616700" cy="3722687"/>
          </a:xfrm>
          <a:ln/>
        </p:spPr>
      </p:sp>
      <p:sp>
        <p:nvSpPr>
          <p:cNvPr id="65540"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512DF6E-6EAD-4FEB-B126-3813DE41B018}" type="slidenum">
              <a:rPr lang="de-DE" smtClean="0"/>
              <a:pPr/>
              <a:t>8</a:t>
            </a:fld>
            <a:endParaRPr lang="de-DE" smtClean="0"/>
          </a:p>
        </p:txBody>
      </p:sp>
      <p:sp>
        <p:nvSpPr>
          <p:cNvPr id="66563" name="Rectangle 2"/>
          <p:cNvSpPr>
            <a:spLocks noGrp="1" noRot="1" noChangeAspect="1" noChangeArrowheads="1" noTextEdit="1"/>
          </p:cNvSpPr>
          <p:nvPr>
            <p:ph type="sldImg"/>
          </p:nvPr>
        </p:nvSpPr>
        <p:spPr>
          <a:xfrm>
            <a:off x="90488" y="744538"/>
            <a:ext cx="6616700" cy="3722687"/>
          </a:xfrm>
          <a:ln/>
        </p:spPr>
      </p:sp>
      <p:sp>
        <p:nvSpPr>
          <p:cNvPr id="66564"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6993FE0-5A63-4833-831B-271E9199ABDD}" type="slidenum">
              <a:rPr lang="de-DE" smtClean="0"/>
              <a:pPr/>
              <a:t>9</a:t>
            </a:fld>
            <a:endParaRPr lang="de-DE" smtClean="0"/>
          </a:p>
        </p:txBody>
      </p:sp>
      <p:sp>
        <p:nvSpPr>
          <p:cNvPr id="67587" name="Rectangle 2"/>
          <p:cNvSpPr>
            <a:spLocks noGrp="1" noRot="1" noChangeAspect="1" noChangeArrowheads="1" noTextEdit="1"/>
          </p:cNvSpPr>
          <p:nvPr>
            <p:ph type="sldImg"/>
          </p:nvPr>
        </p:nvSpPr>
        <p:spPr>
          <a:xfrm>
            <a:off x="90488" y="744538"/>
            <a:ext cx="6616700" cy="3722687"/>
          </a:xfrm>
          <a:ln/>
        </p:spPr>
      </p:sp>
      <p:sp>
        <p:nvSpPr>
          <p:cNvPr id="67588" name="Rectangle 3"/>
          <p:cNvSpPr>
            <a:spLocks noGrp="1" noChangeArrowheads="1"/>
          </p:cNvSpPr>
          <p:nvPr>
            <p:ph type="body" idx="1"/>
          </p:nvPr>
        </p:nvSpPr>
        <p:spPr>
          <a:noFill/>
          <a:ln/>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45565" y="648000"/>
            <a:ext cx="10275808" cy="388800"/>
          </a:xfrm>
        </p:spPr>
        <p:txBody>
          <a:bodyPr anchor="t" anchorCtr="0"/>
          <a:lstStyle>
            <a:lvl1pPr algn="l">
              <a:defRPr sz="2800" cap="all"/>
            </a:lvl1pPr>
          </a:lstStyle>
          <a:p>
            <a:r>
              <a:rPr lang="de-DE" smtClean="0"/>
              <a:t>Titelmasterformat durch Klicken bearbeiten</a:t>
            </a:r>
            <a:endParaRPr lang="de-DE" dirty="0"/>
          </a:p>
        </p:txBody>
      </p:sp>
      <p:sp>
        <p:nvSpPr>
          <p:cNvPr id="3" name="Subtitle 2"/>
          <p:cNvSpPr>
            <a:spLocks noGrp="1"/>
          </p:cNvSpPr>
          <p:nvPr>
            <p:ph type="subTitle" idx="1"/>
          </p:nvPr>
        </p:nvSpPr>
        <p:spPr>
          <a:xfrm>
            <a:off x="345565" y="1296000"/>
            <a:ext cx="10275808" cy="41688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Tree>
    <p:extLst>
      <p:ext uri="{BB962C8B-B14F-4D97-AF65-F5344CB8AC3E}">
        <p14:creationId xmlns:p14="http://schemas.microsoft.com/office/powerpoint/2010/main" val="396471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de-DE"/>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60964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de-DE" smtClean="0"/>
              <a:t>Titelmasterformat durch Klicken bearbeiten</a:t>
            </a:r>
            <a:endParaRPr lang="de-DE"/>
          </a:p>
        </p:txBody>
      </p:sp>
      <p:sp>
        <p:nvSpPr>
          <p:cNvPr id="3" name="Vertical Text Placeholder 2"/>
          <p:cNvSpPr>
            <a:spLocks noGrp="1"/>
          </p:cNvSpPr>
          <p:nvPr>
            <p:ph type="body" orient="vert" idx="1"/>
          </p:nvPr>
        </p:nvSpPr>
        <p:spPr>
          <a:xfrm>
            <a:off x="753461" y="328614"/>
            <a:ext cx="6895434" cy="5229225"/>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98483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p>
            <a:pPr>
              <a:defRPr/>
            </a:pPr>
            <a:fld id="{2655B729-0F78-49C1-8875-7E79777478FA}" type="slidenum">
              <a:rPr lang="de-DE" smtClean="0"/>
              <a:pPr>
                <a:defRPr/>
              </a:pPr>
              <a:t>‹Nr.›</a:t>
            </a:fld>
            <a:endParaRPr lang="de-DE"/>
          </a:p>
        </p:txBody>
      </p:sp>
    </p:spTree>
    <p:extLst>
      <p:ext uri="{BB962C8B-B14F-4D97-AF65-F5344CB8AC3E}">
        <p14:creationId xmlns:p14="http://schemas.microsoft.com/office/powerpoint/2010/main" val="244303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de-DE"/>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15194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49228" y="1538289"/>
            <a:ext cx="9460587" cy="2566987"/>
          </a:xfrm>
        </p:spPr>
        <p:txBody>
          <a:bodyPr anchor="b"/>
          <a:lstStyle>
            <a:lvl1pPr>
              <a:defRPr sz="6000"/>
            </a:lvl1pPr>
          </a:lstStyle>
          <a:p>
            <a:r>
              <a:rPr lang="de-DE" smtClean="0"/>
              <a:t>Titelmasterformat durch Klicken bearbeiten</a:t>
            </a:r>
            <a:endParaRPr lang="de-DE"/>
          </a:p>
        </p:txBody>
      </p:sp>
      <p:sp>
        <p:nvSpPr>
          <p:cNvPr id="3" name="Text Placeholder 2"/>
          <p:cNvSpPr>
            <a:spLocks noGrp="1"/>
          </p:cNvSpPr>
          <p:nvPr>
            <p:ph type="body" idx="1"/>
          </p:nvPr>
        </p:nvSpPr>
        <p:spPr>
          <a:xfrm>
            <a:off x="749228" y="4129088"/>
            <a:ext cx="9460587"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Tree>
    <p:extLst>
      <p:ext uri="{BB962C8B-B14F-4D97-AF65-F5344CB8AC3E}">
        <p14:creationId xmlns:p14="http://schemas.microsoft.com/office/powerpoint/2010/main" val="291420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de-DE"/>
          </a:p>
        </p:txBody>
      </p:sp>
      <p:sp>
        <p:nvSpPr>
          <p:cNvPr id="3" name="Content Placeholder 2"/>
          <p:cNvSpPr>
            <a:spLocks noGrp="1"/>
          </p:cNvSpPr>
          <p:nvPr>
            <p:ph sz="half" idx="1"/>
          </p:nvPr>
        </p:nvSpPr>
        <p:spPr>
          <a:xfrm>
            <a:off x="345566" y="1296000"/>
            <a:ext cx="4861931" cy="41688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ontent Placeholder 3"/>
          <p:cNvSpPr>
            <a:spLocks noGrp="1"/>
          </p:cNvSpPr>
          <p:nvPr>
            <p:ph sz="half" idx="2"/>
          </p:nvPr>
        </p:nvSpPr>
        <p:spPr>
          <a:xfrm>
            <a:off x="5759444" y="1295999"/>
            <a:ext cx="4861931" cy="41688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1521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755578" y="328613"/>
            <a:ext cx="9460587" cy="1192212"/>
          </a:xfrm>
        </p:spPr>
        <p:txBody>
          <a:bodyPr/>
          <a:lstStyle/>
          <a:p>
            <a:r>
              <a:rPr lang="de-DE" smtClean="0"/>
              <a:t>Titelmasterformat durch Klicken bearbeiten</a:t>
            </a:r>
            <a:endParaRPr lang="de-DE"/>
          </a:p>
        </p:txBody>
      </p:sp>
      <p:sp>
        <p:nvSpPr>
          <p:cNvPr id="3" name="Text Placeholder 2"/>
          <p:cNvSpPr>
            <a:spLocks noGrp="1"/>
          </p:cNvSpPr>
          <p:nvPr>
            <p:ph type="body" idx="1"/>
          </p:nvPr>
        </p:nvSpPr>
        <p:spPr>
          <a:xfrm>
            <a:off x="755579" y="1512888"/>
            <a:ext cx="4641401"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755579" y="2254250"/>
            <a:ext cx="4641401" cy="33147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5553598" y="2254250"/>
            <a:ext cx="4662567" cy="33147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58951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87083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02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de-DE" smtClean="0"/>
              <a:t>Titelmasterformat durch Klicken bearbeiten</a:t>
            </a:r>
            <a:endParaRPr lang="de-DE"/>
          </a:p>
        </p:txBody>
      </p:sp>
      <p:sp>
        <p:nvSpPr>
          <p:cNvPr id="3" name="Content Placeholder 2"/>
          <p:cNvSpPr>
            <a:spLocks noGrp="1"/>
          </p:cNvSpPr>
          <p:nvPr>
            <p:ph idx="1"/>
          </p:nvPr>
        </p:nvSpPr>
        <p:spPr>
          <a:xfrm>
            <a:off x="4662567" y="889001"/>
            <a:ext cx="5553597"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Tree>
    <p:extLst>
      <p:ext uri="{BB962C8B-B14F-4D97-AF65-F5344CB8AC3E}">
        <p14:creationId xmlns:p14="http://schemas.microsoft.com/office/powerpoint/2010/main" val="170342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de-DE" smtClean="0"/>
              <a:t>Titelmasterformat durch Klicken bearbeiten</a:t>
            </a:r>
            <a:endParaRPr lang="de-DE"/>
          </a:p>
        </p:txBody>
      </p:sp>
      <p:sp>
        <p:nvSpPr>
          <p:cNvPr id="3" name="Picture Placeholder 2"/>
          <p:cNvSpPr>
            <a:spLocks noGrp="1"/>
          </p:cNvSpPr>
          <p:nvPr>
            <p:ph type="pic" idx="1"/>
          </p:nvPr>
        </p:nvSpPr>
        <p:spPr>
          <a:xfrm>
            <a:off x="4662567" y="889001"/>
            <a:ext cx="5553597"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Tree>
    <p:extLst>
      <p:ext uri="{BB962C8B-B14F-4D97-AF65-F5344CB8AC3E}">
        <p14:creationId xmlns:p14="http://schemas.microsoft.com/office/powerpoint/2010/main" val="266520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de-DE" smtClean="0"/>
              <a:t>Titelmasterformat durch Klicken bearbeiten</a:t>
            </a:r>
            <a:endParaRPr lang="de-DE" dirty="0"/>
          </a:p>
        </p:txBody>
      </p:sp>
      <p:sp>
        <p:nvSpPr>
          <p:cNvPr id="3" name="Text Placeholder 2"/>
          <p:cNvSpPr>
            <a:spLocks noGrp="1"/>
          </p:cNvSpPr>
          <p:nvPr>
            <p:ph type="body" idx="1"/>
          </p:nvPr>
        </p:nvSpPr>
        <p:spPr>
          <a:xfrm>
            <a:off x="345567"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Grafik 3"/>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Grafik 4"/>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890398743"/>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52000" indent="-252000" algn="l" defTabSz="914400"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600" indent="-273600" algn="l" defTabSz="914400"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800" indent="-205200" algn="l" defTabSz="914400" rtl="0" eaLnBrk="1" latinLnBrk="0" hangingPunct="1">
        <a:lnSpc>
          <a:spcPct val="102000"/>
        </a:lnSpc>
        <a:spcBef>
          <a:spcPts val="500"/>
        </a:spcBef>
        <a:buFont typeface="Arial" panose="020B0604020202020204" pitchFamily="34" charset="0"/>
        <a:buChar char="–"/>
        <a:defRPr sz="1400" kern="1200">
          <a:solidFill>
            <a:schemeClr val="tx1"/>
          </a:solidFill>
          <a:latin typeface="+mn-lt"/>
          <a:ea typeface="+mn-ea"/>
          <a:cs typeface="+mn-cs"/>
        </a:defRPr>
      </a:lvl3pPr>
      <a:lvl4pPr marL="932400" indent="-183600" algn="l" defTabSz="914400" rtl="0" eaLnBrk="1" latinLnBrk="0" hangingPunct="1">
        <a:lnSpc>
          <a:spcPct val="103000"/>
        </a:lnSpc>
        <a:spcBef>
          <a:spcPts val="500"/>
        </a:spcBef>
        <a:buFont typeface="Arial" panose="020B0604020202020204" pitchFamily="34" charset="0"/>
        <a:buChar char="–"/>
        <a:defRPr sz="1300" kern="1200">
          <a:solidFill>
            <a:schemeClr val="tx1"/>
          </a:solidFill>
          <a:latin typeface="+mn-lt"/>
          <a:ea typeface="+mn-ea"/>
          <a:cs typeface="+mn-cs"/>
        </a:defRPr>
      </a:lvl4pPr>
      <a:lvl5pPr marL="932400" indent="-183600" algn="l" defTabSz="914400" rtl="0" eaLnBrk="1" latinLnBrk="0" hangingPunct="1">
        <a:lnSpc>
          <a:spcPct val="103000"/>
        </a:lnSpc>
        <a:spcBef>
          <a:spcPts val="500"/>
        </a:spcBef>
        <a:buFont typeface="Arial" panose="020B0604020202020204" pitchFamily="34" charset="0"/>
        <a:buChar char="–"/>
        <a:defRPr sz="1300" kern="1200">
          <a:solidFill>
            <a:schemeClr val="tx1"/>
          </a:solidFill>
          <a:latin typeface="+mn-lt"/>
          <a:ea typeface="+mn-ea"/>
          <a:cs typeface="+mn-cs"/>
        </a:defRPr>
      </a:lvl5pPr>
      <a:lvl6pPr marL="932400" indent="-183600" algn="l" defTabSz="914400" rtl="0" eaLnBrk="1" latinLnBrk="0" hangingPunct="1">
        <a:lnSpc>
          <a:spcPct val="103000"/>
        </a:lnSpc>
        <a:spcBef>
          <a:spcPts val="500"/>
        </a:spcBef>
        <a:buFont typeface="Arial" panose="020B0604020202020204" pitchFamily="34" charset="0"/>
        <a:buChar char="–"/>
        <a:defRPr sz="1300" kern="1200">
          <a:solidFill>
            <a:schemeClr val="tx1"/>
          </a:solidFill>
          <a:latin typeface="+mn-lt"/>
          <a:ea typeface="+mn-ea"/>
          <a:cs typeface="+mn-cs"/>
        </a:defRPr>
      </a:lvl6pPr>
      <a:lvl7pPr marL="932400" indent="-183600" algn="l" defTabSz="914400" rtl="0" eaLnBrk="1" latinLnBrk="0" hangingPunct="1">
        <a:lnSpc>
          <a:spcPct val="103000"/>
        </a:lnSpc>
        <a:spcBef>
          <a:spcPts val="500"/>
        </a:spcBef>
        <a:buFont typeface="Arial" panose="020B0604020202020204" pitchFamily="34" charset="0"/>
        <a:buChar char="–"/>
        <a:defRPr sz="1300" kern="1200">
          <a:solidFill>
            <a:schemeClr val="tx1"/>
          </a:solidFill>
          <a:latin typeface="+mn-lt"/>
          <a:ea typeface="+mn-ea"/>
          <a:cs typeface="+mn-cs"/>
        </a:defRPr>
      </a:lvl7pPr>
      <a:lvl8pPr marL="932400" indent="-183600" algn="l" defTabSz="914400" rtl="0" eaLnBrk="1" latinLnBrk="0" hangingPunct="1">
        <a:lnSpc>
          <a:spcPct val="103000"/>
        </a:lnSpc>
        <a:spcBef>
          <a:spcPts val="500"/>
        </a:spcBef>
        <a:buFont typeface="Arial" panose="020B0604020202020204" pitchFamily="34" charset="0"/>
        <a:buChar char="–"/>
        <a:defRPr sz="1300" kern="1200">
          <a:solidFill>
            <a:schemeClr val="tx1"/>
          </a:solidFill>
          <a:latin typeface="+mn-lt"/>
          <a:ea typeface="+mn-ea"/>
          <a:cs typeface="+mn-cs"/>
        </a:defRPr>
      </a:lvl8pPr>
      <a:lvl9pPr marL="932400" indent="-183600" algn="l" defTabSz="914400" rtl="0" eaLnBrk="1" latinLnBrk="0" hangingPunct="1">
        <a:lnSpc>
          <a:spcPct val="103000"/>
        </a:lnSpc>
        <a:spcBef>
          <a:spcPts val="50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3.jpe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2.png"/><Relationship Id="rId2" Type="http://schemas.openxmlformats.org/officeDocument/2006/relationships/tags" Target="../tags/tag5.xml"/><Relationship Id="rId16" Type="http://schemas.openxmlformats.org/officeDocument/2006/relationships/image" Target="../media/image1.emf"/><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1.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diagramData" Target="../diagrams/data6.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notesSlide" Target="../notesSlides/notesSlide10.xml"/><Relationship Id="rId17" Type="http://schemas.microsoft.com/office/2007/relationships/diagramDrawing" Target="../diagrams/drawing6.xml"/><Relationship Id="rId2" Type="http://schemas.openxmlformats.org/officeDocument/2006/relationships/tags" Target="../tags/tag97.xml"/><Relationship Id="rId16" Type="http://schemas.openxmlformats.org/officeDocument/2006/relationships/diagramColors" Target="../diagrams/colors6.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slideLayout" Target="../slideLayouts/slideLayout12.xml"/><Relationship Id="rId5" Type="http://schemas.openxmlformats.org/officeDocument/2006/relationships/tags" Target="../tags/tag100.xml"/><Relationship Id="rId15" Type="http://schemas.openxmlformats.org/officeDocument/2006/relationships/diagramQuickStyle" Target="../diagrams/quickStyle6.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notesSlide" Target="../notesSlides/notesSlide11.xml"/><Relationship Id="rId18" Type="http://schemas.microsoft.com/office/2007/relationships/diagramDrawing" Target="../diagrams/drawing7.xml"/><Relationship Id="rId3" Type="http://schemas.openxmlformats.org/officeDocument/2006/relationships/tags" Target="../tags/tag108.xml"/><Relationship Id="rId21" Type="http://schemas.openxmlformats.org/officeDocument/2006/relationships/diagramQuickStyle" Target="../diagrams/quickStyle8.xml"/><Relationship Id="rId7" Type="http://schemas.openxmlformats.org/officeDocument/2006/relationships/tags" Target="../tags/tag112.xml"/><Relationship Id="rId12" Type="http://schemas.openxmlformats.org/officeDocument/2006/relationships/slideLayout" Target="../slideLayouts/slideLayout12.xml"/><Relationship Id="rId17" Type="http://schemas.openxmlformats.org/officeDocument/2006/relationships/diagramColors" Target="../diagrams/colors7.xml"/><Relationship Id="rId2" Type="http://schemas.openxmlformats.org/officeDocument/2006/relationships/tags" Target="../tags/tag107.xml"/><Relationship Id="rId16" Type="http://schemas.openxmlformats.org/officeDocument/2006/relationships/diagramQuickStyle" Target="../diagrams/quickStyle7.xml"/><Relationship Id="rId20" Type="http://schemas.openxmlformats.org/officeDocument/2006/relationships/diagramLayout" Target="../diagrams/layout8.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diagramLayout" Target="../diagrams/layout7.xml"/><Relationship Id="rId23" Type="http://schemas.microsoft.com/office/2007/relationships/diagramDrawing" Target="../diagrams/drawing8.xml"/><Relationship Id="rId10" Type="http://schemas.openxmlformats.org/officeDocument/2006/relationships/tags" Target="../tags/tag115.xml"/><Relationship Id="rId19" Type="http://schemas.openxmlformats.org/officeDocument/2006/relationships/diagramData" Target="../diagrams/data8.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diagramData" Target="../diagrams/data7.xml"/><Relationship Id="rId22" Type="http://schemas.openxmlformats.org/officeDocument/2006/relationships/diagramColors" Target="../diagrams/colors8.xml"/></Relationships>
</file>

<file path=ppt/slides/_rels/slide12.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tags" Target="../tags/tag134.xml"/><Relationship Id="rId3" Type="http://schemas.openxmlformats.org/officeDocument/2006/relationships/tags" Target="../tags/tag119.xml"/><Relationship Id="rId21" Type="http://schemas.openxmlformats.org/officeDocument/2006/relationships/tags" Target="../tags/tag137.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 Type="http://schemas.openxmlformats.org/officeDocument/2006/relationships/tags" Target="../tags/tag118.xml"/><Relationship Id="rId16" Type="http://schemas.openxmlformats.org/officeDocument/2006/relationships/tags" Target="../tags/tag132.xml"/><Relationship Id="rId20" Type="http://schemas.openxmlformats.org/officeDocument/2006/relationships/tags" Target="../tags/tag136.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24" Type="http://schemas.openxmlformats.org/officeDocument/2006/relationships/notesSlide" Target="../notesSlides/notesSlide12.xml"/><Relationship Id="rId5" Type="http://schemas.openxmlformats.org/officeDocument/2006/relationships/tags" Target="../tags/tag121.xml"/><Relationship Id="rId15" Type="http://schemas.openxmlformats.org/officeDocument/2006/relationships/tags" Target="../tags/tag131.xml"/><Relationship Id="rId23" Type="http://schemas.openxmlformats.org/officeDocument/2006/relationships/slideLayout" Target="../slideLayouts/slideLayout12.xml"/><Relationship Id="rId10" Type="http://schemas.openxmlformats.org/officeDocument/2006/relationships/tags" Target="../tags/tag126.xml"/><Relationship Id="rId19" Type="http://schemas.openxmlformats.org/officeDocument/2006/relationships/tags" Target="../tags/tag135.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 Id="rId22" Type="http://schemas.openxmlformats.org/officeDocument/2006/relationships/tags" Target="../tags/tag138.xml"/></Relationships>
</file>

<file path=ppt/slides/_rels/slide13.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5.pn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notesSlide" Target="../notesSlides/notesSlide13.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slideLayout" Target="../slideLayouts/slideLayout12.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notesSlide" Target="../notesSlides/notesSlide14.xml"/><Relationship Id="rId5" Type="http://schemas.openxmlformats.org/officeDocument/2006/relationships/tags" Target="../tags/tag153.xml"/><Relationship Id="rId10" Type="http://schemas.openxmlformats.org/officeDocument/2006/relationships/slideLayout" Target="../slideLayouts/slideLayout12.xml"/><Relationship Id="rId4" Type="http://schemas.openxmlformats.org/officeDocument/2006/relationships/tags" Target="../tags/tag152.xml"/><Relationship Id="rId9" Type="http://schemas.openxmlformats.org/officeDocument/2006/relationships/tags" Target="../tags/tag157.xml"/></Relationships>
</file>

<file path=ppt/slides/_rels/slide15.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notesSlide" Target="../notesSlides/notesSlide15.xml"/><Relationship Id="rId5" Type="http://schemas.openxmlformats.org/officeDocument/2006/relationships/tags" Target="../tags/tag162.xml"/><Relationship Id="rId10" Type="http://schemas.openxmlformats.org/officeDocument/2006/relationships/slideLayout" Target="../slideLayouts/slideLayout12.xml"/><Relationship Id="rId4" Type="http://schemas.openxmlformats.org/officeDocument/2006/relationships/tags" Target="../tags/tag161.xml"/><Relationship Id="rId9" Type="http://schemas.openxmlformats.org/officeDocument/2006/relationships/tags" Target="../tags/tag166.xml"/></Relationships>
</file>

<file path=ppt/slides/_rels/slide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diagramData" Target="../diagrams/data9.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notesSlide" Target="../notesSlides/notesSlide16.xml"/><Relationship Id="rId17" Type="http://schemas.microsoft.com/office/2007/relationships/diagramDrawing" Target="../diagrams/drawing9.xml"/><Relationship Id="rId2" Type="http://schemas.openxmlformats.org/officeDocument/2006/relationships/tags" Target="../tags/tag168.xml"/><Relationship Id="rId16" Type="http://schemas.openxmlformats.org/officeDocument/2006/relationships/diagramColors" Target="../diagrams/colors9.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slideLayout" Target="../slideLayouts/slideLayout12.xml"/><Relationship Id="rId5" Type="http://schemas.openxmlformats.org/officeDocument/2006/relationships/tags" Target="../tags/tag171.xml"/><Relationship Id="rId15" Type="http://schemas.openxmlformats.org/officeDocument/2006/relationships/diagramQuickStyle" Target="../diagrams/quickStyle9.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diagramData" Target="../diagrams/data10.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notesSlide" Target="../notesSlides/notesSlide17.xml"/><Relationship Id="rId17" Type="http://schemas.microsoft.com/office/2007/relationships/diagramDrawing" Target="../diagrams/drawing10.xml"/><Relationship Id="rId2" Type="http://schemas.openxmlformats.org/officeDocument/2006/relationships/tags" Target="../tags/tag178.xml"/><Relationship Id="rId16" Type="http://schemas.openxmlformats.org/officeDocument/2006/relationships/diagramColors" Target="../diagrams/colors10.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slideLayout" Target="../slideLayouts/slideLayout12.xml"/><Relationship Id="rId5" Type="http://schemas.openxmlformats.org/officeDocument/2006/relationships/tags" Target="../tags/tag181.xml"/><Relationship Id="rId15" Type="http://schemas.openxmlformats.org/officeDocument/2006/relationships/diagramQuickStyle" Target="../diagrams/quickStyle10.xml"/><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7.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notesSlide" Target="../notesSlides/notesSlide18.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slideLayout" Target="../slideLayouts/slideLayout12.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s>
</file>

<file path=ppt/slides/_rels/slide19.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notesSlide" Target="../notesSlides/notesSlide19.xml"/><Relationship Id="rId5" Type="http://schemas.openxmlformats.org/officeDocument/2006/relationships/tags" Target="../tags/tag201.xml"/><Relationship Id="rId10" Type="http://schemas.openxmlformats.org/officeDocument/2006/relationships/slideLayout" Target="../slideLayouts/slideLayout12.xml"/><Relationship Id="rId4" Type="http://schemas.openxmlformats.org/officeDocument/2006/relationships/tags" Target="../tags/tag200.xml"/><Relationship Id="rId9" Type="http://schemas.openxmlformats.org/officeDocument/2006/relationships/tags" Target="../tags/tag205.xml"/></Relationships>
</file>

<file path=ppt/slides/_rels/slide2.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2.xml"/><Relationship Id="rId5" Type="http://schemas.openxmlformats.org/officeDocument/2006/relationships/tags" Target="../tags/tag21.xml"/><Relationship Id="rId10" Type="http://schemas.openxmlformats.org/officeDocument/2006/relationships/slideLayout" Target="../slideLayouts/slideLayout12.xml"/><Relationship Id="rId4" Type="http://schemas.openxmlformats.org/officeDocument/2006/relationships/tags" Target="../tags/tag20.xml"/><Relationship Id="rId9" Type="http://schemas.openxmlformats.org/officeDocument/2006/relationships/tags" Target="../tags/tag25.xml"/></Relationships>
</file>

<file path=ppt/slides/_rels/slide20.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diagramData" Target="../diagrams/data11.xml"/><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notesSlide" Target="../notesSlides/notesSlide20.xml"/><Relationship Id="rId17" Type="http://schemas.microsoft.com/office/2007/relationships/diagramDrawing" Target="../diagrams/drawing11.xml"/><Relationship Id="rId2" Type="http://schemas.openxmlformats.org/officeDocument/2006/relationships/tags" Target="../tags/tag207.xml"/><Relationship Id="rId16" Type="http://schemas.openxmlformats.org/officeDocument/2006/relationships/diagramColors" Target="../diagrams/colors11.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slideLayout" Target="../slideLayouts/slideLayout12.xml"/><Relationship Id="rId5" Type="http://schemas.openxmlformats.org/officeDocument/2006/relationships/tags" Target="../tags/tag210.xml"/><Relationship Id="rId15" Type="http://schemas.openxmlformats.org/officeDocument/2006/relationships/diagramQuickStyle" Target="../diagrams/quickStyle11.xml"/><Relationship Id="rId10" Type="http://schemas.openxmlformats.org/officeDocument/2006/relationships/tags" Target="../tags/tag215.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diagramData" Target="../diagrams/data12.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notesSlide" Target="../notesSlides/notesSlide21.xml"/><Relationship Id="rId17" Type="http://schemas.microsoft.com/office/2007/relationships/diagramDrawing" Target="../diagrams/drawing12.xml"/><Relationship Id="rId2" Type="http://schemas.openxmlformats.org/officeDocument/2006/relationships/tags" Target="../tags/tag217.xml"/><Relationship Id="rId16" Type="http://schemas.openxmlformats.org/officeDocument/2006/relationships/diagramColors" Target="../diagrams/colors12.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slideLayout" Target="../slideLayouts/slideLayout12.xml"/><Relationship Id="rId5" Type="http://schemas.openxmlformats.org/officeDocument/2006/relationships/tags" Target="../tags/tag220.xml"/><Relationship Id="rId15" Type="http://schemas.openxmlformats.org/officeDocument/2006/relationships/diagramQuickStyle" Target="../diagrams/quickStyle12.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notesSlide" Target="../notesSlides/notesSlide22.xml"/><Relationship Id="rId5" Type="http://schemas.openxmlformats.org/officeDocument/2006/relationships/tags" Target="../tags/tag230.xml"/><Relationship Id="rId10" Type="http://schemas.openxmlformats.org/officeDocument/2006/relationships/slideLayout" Target="../slideLayouts/slideLayout12.xml"/><Relationship Id="rId4" Type="http://schemas.openxmlformats.org/officeDocument/2006/relationships/tags" Target="../tags/tag229.xml"/><Relationship Id="rId9" Type="http://schemas.openxmlformats.org/officeDocument/2006/relationships/tags" Target="../tags/tag234.xml"/></Relationships>
</file>

<file path=ppt/slides/_rels/slide23.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image" Target="../media/image8.png"/><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notesSlide" Target="../notesSlides/notesSlide23.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slideLayout" Target="../slideLayouts/slideLayout12.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s>
</file>

<file path=ppt/slides/_rels/slide24.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notesSlide" Target="../notesSlides/notesSlide24.xml"/><Relationship Id="rId5" Type="http://schemas.openxmlformats.org/officeDocument/2006/relationships/tags" Target="../tags/tag249.xml"/><Relationship Id="rId10" Type="http://schemas.openxmlformats.org/officeDocument/2006/relationships/slideLayout" Target="../slideLayouts/slideLayout12.xml"/><Relationship Id="rId4" Type="http://schemas.openxmlformats.org/officeDocument/2006/relationships/tags" Target="../tags/tag248.xml"/><Relationship Id="rId9" Type="http://schemas.openxmlformats.org/officeDocument/2006/relationships/tags" Target="../tags/tag253.xml"/></Relationships>
</file>

<file path=ppt/slides/_rels/slide25.xml.rels><?xml version="1.0" encoding="UTF-8" standalone="yes"?>
<Relationships xmlns="http://schemas.openxmlformats.org/package/2006/relationships"><Relationship Id="rId8" Type="http://schemas.openxmlformats.org/officeDocument/2006/relationships/tags" Target="../tags/tag261.xml"/><Relationship Id="rId3" Type="http://schemas.openxmlformats.org/officeDocument/2006/relationships/tags" Target="../tags/tag256.xml"/><Relationship Id="rId7" Type="http://schemas.openxmlformats.org/officeDocument/2006/relationships/tags" Target="../tags/tag260.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notesSlide" Target="../notesSlides/notesSlide25.xml"/><Relationship Id="rId5" Type="http://schemas.openxmlformats.org/officeDocument/2006/relationships/tags" Target="../tags/tag258.xml"/><Relationship Id="rId10" Type="http://schemas.openxmlformats.org/officeDocument/2006/relationships/slideLayout" Target="../slideLayouts/slideLayout12.xml"/><Relationship Id="rId4" Type="http://schemas.openxmlformats.org/officeDocument/2006/relationships/tags" Target="../tags/tag257.xml"/><Relationship Id="rId9" Type="http://schemas.openxmlformats.org/officeDocument/2006/relationships/tags" Target="../tags/tag262.xml"/></Relationships>
</file>

<file path=ppt/slides/_rels/slide26.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diagramData" Target="../diagrams/data13.xml"/><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notesSlide" Target="../notesSlides/notesSlide26.xml"/><Relationship Id="rId17" Type="http://schemas.microsoft.com/office/2007/relationships/diagramDrawing" Target="../diagrams/drawing13.xml"/><Relationship Id="rId2" Type="http://schemas.openxmlformats.org/officeDocument/2006/relationships/tags" Target="../tags/tag264.xml"/><Relationship Id="rId16" Type="http://schemas.openxmlformats.org/officeDocument/2006/relationships/diagramColors" Target="../diagrams/colors13.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slideLayout" Target="../slideLayouts/slideLayout12.xml"/><Relationship Id="rId5" Type="http://schemas.openxmlformats.org/officeDocument/2006/relationships/tags" Target="../tags/tag267.xml"/><Relationship Id="rId15" Type="http://schemas.openxmlformats.org/officeDocument/2006/relationships/diagramQuickStyle" Target="../diagrams/quickStyle13.xml"/><Relationship Id="rId10" Type="http://schemas.openxmlformats.org/officeDocument/2006/relationships/tags" Target="../tags/tag272.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notesSlide" Target="../notesSlides/notesSlide27.xml"/><Relationship Id="rId18" Type="http://schemas.microsoft.com/office/2007/relationships/diagramDrawing" Target="../diagrams/drawing14.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slideLayout" Target="../slideLayouts/slideLayout12.xml"/><Relationship Id="rId17" Type="http://schemas.openxmlformats.org/officeDocument/2006/relationships/diagramColors" Target="../diagrams/colors14.xml"/><Relationship Id="rId2" Type="http://schemas.openxmlformats.org/officeDocument/2006/relationships/tags" Target="../tags/tag274.xml"/><Relationship Id="rId16" Type="http://schemas.openxmlformats.org/officeDocument/2006/relationships/diagramQuickStyle" Target="../diagrams/quickStyle1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diagramLayout" Target="../diagrams/layout14.xml"/><Relationship Id="rId10" Type="http://schemas.openxmlformats.org/officeDocument/2006/relationships/tags" Target="../tags/tag282.xml"/><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diagramData" Target="../diagrams/data14.xml"/></Relationships>
</file>

<file path=ppt/slides/_rels/slide28.xml.rels><?xml version="1.0" encoding="UTF-8" standalone="yes"?>
<Relationships xmlns="http://schemas.openxmlformats.org/package/2006/relationships"><Relationship Id="rId8" Type="http://schemas.openxmlformats.org/officeDocument/2006/relationships/tags" Target="../tags/tag291.xml"/><Relationship Id="rId13" Type="http://schemas.openxmlformats.org/officeDocument/2006/relationships/notesSlide" Target="../notesSlides/notesSlide28.xml"/><Relationship Id="rId18" Type="http://schemas.microsoft.com/office/2007/relationships/diagramDrawing" Target="../diagrams/drawing15.xml"/><Relationship Id="rId3" Type="http://schemas.openxmlformats.org/officeDocument/2006/relationships/tags" Target="../tags/tag286.xml"/><Relationship Id="rId7" Type="http://schemas.openxmlformats.org/officeDocument/2006/relationships/tags" Target="../tags/tag290.xml"/><Relationship Id="rId12" Type="http://schemas.openxmlformats.org/officeDocument/2006/relationships/slideLayout" Target="../slideLayouts/slideLayout12.xml"/><Relationship Id="rId17" Type="http://schemas.openxmlformats.org/officeDocument/2006/relationships/diagramColors" Target="../diagrams/colors15.xml"/><Relationship Id="rId2" Type="http://schemas.openxmlformats.org/officeDocument/2006/relationships/tags" Target="../tags/tag285.xml"/><Relationship Id="rId16" Type="http://schemas.openxmlformats.org/officeDocument/2006/relationships/diagramQuickStyle" Target="../diagrams/quickStyle15.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tags" Target="../tags/tag294.xml"/><Relationship Id="rId5" Type="http://schemas.openxmlformats.org/officeDocument/2006/relationships/tags" Target="../tags/tag288.xml"/><Relationship Id="rId15" Type="http://schemas.openxmlformats.org/officeDocument/2006/relationships/diagramLayout" Target="../diagrams/layout15.xml"/><Relationship Id="rId10" Type="http://schemas.openxmlformats.org/officeDocument/2006/relationships/tags" Target="../tags/tag293.xml"/><Relationship Id="rId4" Type="http://schemas.openxmlformats.org/officeDocument/2006/relationships/tags" Target="../tags/tag287.xml"/><Relationship Id="rId9" Type="http://schemas.openxmlformats.org/officeDocument/2006/relationships/tags" Target="../tags/tag292.xml"/><Relationship Id="rId14" Type="http://schemas.openxmlformats.org/officeDocument/2006/relationships/diagramData" Target="../diagrams/data15.xml"/></Relationships>
</file>

<file path=ppt/slides/_rels/slide29.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diagramLayout" Target="../diagrams/layout16.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diagramData" Target="../diagrams/data16.xml"/><Relationship Id="rId2" Type="http://schemas.openxmlformats.org/officeDocument/2006/relationships/tags" Target="../tags/tag296.xml"/><Relationship Id="rId16" Type="http://schemas.microsoft.com/office/2007/relationships/diagramDrawing" Target="../diagrams/drawing16.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notesSlide" Target="../notesSlides/notesSlide29.xml"/><Relationship Id="rId5" Type="http://schemas.openxmlformats.org/officeDocument/2006/relationships/tags" Target="../tags/tag299.xml"/><Relationship Id="rId15" Type="http://schemas.openxmlformats.org/officeDocument/2006/relationships/diagramColors" Target="../diagrams/colors16.xml"/><Relationship Id="rId10" Type="http://schemas.openxmlformats.org/officeDocument/2006/relationships/slideLayout" Target="../slideLayouts/slideLayout12.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3.xml"/><Relationship Id="rId5" Type="http://schemas.openxmlformats.org/officeDocument/2006/relationships/tags" Target="../tags/tag30.xml"/><Relationship Id="rId10" Type="http://schemas.openxmlformats.org/officeDocument/2006/relationships/slideLayout" Target="../slideLayouts/slideLayout12.xml"/><Relationship Id="rId4" Type="http://schemas.openxmlformats.org/officeDocument/2006/relationships/tags" Target="../tags/tag29.xml"/><Relationship Id="rId9" Type="http://schemas.openxmlformats.org/officeDocument/2006/relationships/tags" Target="../tags/tag34.xml"/></Relationships>
</file>

<file path=ppt/slides/_rels/slide30.xml.rels><?xml version="1.0" encoding="UTF-8" standalone="yes"?>
<Relationships xmlns="http://schemas.openxmlformats.org/package/2006/relationships"><Relationship Id="rId8" Type="http://schemas.openxmlformats.org/officeDocument/2006/relationships/tags" Target="../tags/tag311.xml"/><Relationship Id="rId13" Type="http://schemas.openxmlformats.org/officeDocument/2006/relationships/tags" Target="../tags/tag316.xml"/><Relationship Id="rId18" Type="http://schemas.openxmlformats.org/officeDocument/2006/relationships/slideLayout" Target="../slideLayouts/slideLayout12.xml"/><Relationship Id="rId3" Type="http://schemas.openxmlformats.org/officeDocument/2006/relationships/tags" Target="../tags/tag306.xml"/><Relationship Id="rId7" Type="http://schemas.openxmlformats.org/officeDocument/2006/relationships/tags" Target="../tags/tag310.xml"/><Relationship Id="rId12" Type="http://schemas.openxmlformats.org/officeDocument/2006/relationships/tags" Target="../tags/tag315.xml"/><Relationship Id="rId17" Type="http://schemas.openxmlformats.org/officeDocument/2006/relationships/tags" Target="../tags/tag320.xml"/><Relationship Id="rId2" Type="http://schemas.openxmlformats.org/officeDocument/2006/relationships/tags" Target="../tags/tag305.xml"/><Relationship Id="rId16" Type="http://schemas.openxmlformats.org/officeDocument/2006/relationships/tags" Target="../tags/tag319.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tags" Target="../tags/tag314.xml"/><Relationship Id="rId5" Type="http://schemas.openxmlformats.org/officeDocument/2006/relationships/tags" Target="../tags/tag308.xml"/><Relationship Id="rId15" Type="http://schemas.openxmlformats.org/officeDocument/2006/relationships/tags" Target="../tags/tag318.xml"/><Relationship Id="rId10" Type="http://schemas.openxmlformats.org/officeDocument/2006/relationships/tags" Target="../tags/tag313.xml"/><Relationship Id="rId19" Type="http://schemas.openxmlformats.org/officeDocument/2006/relationships/notesSlide" Target="../notesSlides/notesSlide30.xml"/><Relationship Id="rId4" Type="http://schemas.openxmlformats.org/officeDocument/2006/relationships/tags" Target="../tags/tag307.xml"/><Relationship Id="rId9" Type="http://schemas.openxmlformats.org/officeDocument/2006/relationships/tags" Target="../tags/tag312.xml"/><Relationship Id="rId14" Type="http://schemas.openxmlformats.org/officeDocument/2006/relationships/tags" Target="../tags/tag317.xml"/></Relationships>
</file>

<file path=ppt/slides/_rels/slide31.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tags" Target="../tags/tag332.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5" Type="http://schemas.openxmlformats.org/officeDocument/2006/relationships/tags" Target="../tags/tag325.xml"/><Relationship Id="rId15" Type="http://schemas.openxmlformats.org/officeDocument/2006/relationships/notesSlide" Target="../notesSlides/notesSlide31.xml"/><Relationship Id="rId10" Type="http://schemas.openxmlformats.org/officeDocument/2006/relationships/tags" Target="../tags/tag330.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diagramLayout" Target="../diagrams/layout17.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diagramData" Target="../diagrams/data17.xml"/><Relationship Id="rId2" Type="http://schemas.openxmlformats.org/officeDocument/2006/relationships/tags" Target="../tags/tag335.xml"/><Relationship Id="rId16" Type="http://schemas.microsoft.com/office/2007/relationships/diagramDrawing" Target="../diagrams/drawing17.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notesSlide" Target="../notesSlides/notesSlide32.xml"/><Relationship Id="rId5" Type="http://schemas.openxmlformats.org/officeDocument/2006/relationships/tags" Target="../tags/tag338.xml"/><Relationship Id="rId15" Type="http://schemas.openxmlformats.org/officeDocument/2006/relationships/diagramColors" Target="../diagrams/colors17.xml"/><Relationship Id="rId10" Type="http://schemas.openxmlformats.org/officeDocument/2006/relationships/slideLayout" Target="../slideLayouts/slideLayout12.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8" Type="http://schemas.openxmlformats.org/officeDocument/2006/relationships/tags" Target="../tags/tag350.xml"/><Relationship Id="rId13" Type="http://schemas.openxmlformats.org/officeDocument/2006/relationships/diagramData" Target="../diagrams/data18.xml"/><Relationship Id="rId3" Type="http://schemas.openxmlformats.org/officeDocument/2006/relationships/tags" Target="../tags/tag345.xml"/><Relationship Id="rId7" Type="http://schemas.openxmlformats.org/officeDocument/2006/relationships/tags" Target="../tags/tag349.xml"/><Relationship Id="rId12" Type="http://schemas.openxmlformats.org/officeDocument/2006/relationships/notesSlide" Target="../notesSlides/notesSlide33.xml"/><Relationship Id="rId17" Type="http://schemas.microsoft.com/office/2007/relationships/diagramDrawing" Target="../diagrams/drawing18.xml"/><Relationship Id="rId2" Type="http://schemas.openxmlformats.org/officeDocument/2006/relationships/tags" Target="../tags/tag344.xml"/><Relationship Id="rId16" Type="http://schemas.openxmlformats.org/officeDocument/2006/relationships/diagramColors" Target="../diagrams/colors18.xml"/><Relationship Id="rId1" Type="http://schemas.openxmlformats.org/officeDocument/2006/relationships/tags" Target="../tags/tag343.xml"/><Relationship Id="rId6" Type="http://schemas.openxmlformats.org/officeDocument/2006/relationships/tags" Target="../tags/tag348.xml"/><Relationship Id="rId11" Type="http://schemas.openxmlformats.org/officeDocument/2006/relationships/slideLayout" Target="../slideLayouts/slideLayout12.xml"/><Relationship Id="rId5" Type="http://schemas.openxmlformats.org/officeDocument/2006/relationships/tags" Target="../tags/tag347.xml"/><Relationship Id="rId15" Type="http://schemas.openxmlformats.org/officeDocument/2006/relationships/diagramQuickStyle" Target="../diagrams/quickStyle18.xml"/><Relationship Id="rId10" Type="http://schemas.openxmlformats.org/officeDocument/2006/relationships/tags" Target="../tags/tag352.xml"/><Relationship Id="rId4" Type="http://schemas.openxmlformats.org/officeDocument/2006/relationships/tags" Target="../tags/tag346.xml"/><Relationship Id="rId9" Type="http://schemas.openxmlformats.org/officeDocument/2006/relationships/tags" Target="../tags/tag351.xml"/><Relationship Id="rId14"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8" Type="http://schemas.openxmlformats.org/officeDocument/2006/relationships/tags" Target="../tags/tag360.xml"/><Relationship Id="rId3" Type="http://schemas.openxmlformats.org/officeDocument/2006/relationships/tags" Target="../tags/tag355.xml"/><Relationship Id="rId7" Type="http://schemas.openxmlformats.org/officeDocument/2006/relationships/tags" Target="../tags/tag359.xml"/><Relationship Id="rId12" Type="http://schemas.openxmlformats.org/officeDocument/2006/relationships/notesSlide" Target="../notesSlides/notesSlide34.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slideLayout" Target="../slideLayouts/slideLayout12.xml"/><Relationship Id="rId5" Type="http://schemas.openxmlformats.org/officeDocument/2006/relationships/tags" Target="../tags/tag357.xml"/><Relationship Id="rId10" Type="http://schemas.openxmlformats.org/officeDocument/2006/relationships/tags" Target="../tags/tag362.xml"/><Relationship Id="rId4" Type="http://schemas.openxmlformats.org/officeDocument/2006/relationships/tags" Target="../tags/tag356.xml"/><Relationship Id="rId9" Type="http://schemas.openxmlformats.org/officeDocument/2006/relationships/tags" Target="../tags/tag361.xml"/></Relationships>
</file>

<file path=ppt/slides/_rels/slide35.xml.rels><?xml version="1.0" encoding="UTF-8" standalone="yes"?>
<Relationships xmlns="http://schemas.openxmlformats.org/package/2006/relationships"><Relationship Id="rId8" Type="http://schemas.openxmlformats.org/officeDocument/2006/relationships/tags" Target="../tags/tag370.xml"/><Relationship Id="rId13" Type="http://schemas.openxmlformats.org/officeDocument/2006/relationships/diagramLayout" Target="../diagrams/layout19.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diagramData" Target="../diagrams/data19.xml"/><Relationship Id="rId2" Type="http://schemas.openxmlformats.org/officeDocument/2006/relationships/tags" Target="../tags/tag364.xml"/><Relationship Id="rId16" Type="http://schemas.microsoft.com/office/2007/relationships/diagramDrawing" Target="../diagrams/drawing19.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notesSlide" Target="../notesSlides/notesSlide35.xml"/><Relationship Id="rId5" Type="http://schemas.openxmlformats.org/officeDocument/2006/relationships/tags" Target="../tags/tag367.xml"/><Relationship Id="rId15" Type="http://schemas.openxmlformats.org/officeDocument/2006/relationships/diagramColors" Target="../diagrams/colors19.xml"/><Relationship Id="rId10" Type="http://schemas.openxmlformats.org/officeDocument/2006/relationships/slideLayout" Target="../slideLayouts/slideLayout12.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diagramData" Target="../diagrams/data1.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notesSlide" Target="../notesSlides/notesSlide4.xml"/><Relationship Id="rId17" Type="http://schemas.microsoft.com/office/2007/relationships/diagramDrawing" Target="../diagrams/drawing1.xml"/><Relationship Id="rId2" Type="http://schemas.openxmlformats.org/officeDocument/2006/relationships/tags" Target="../tags/tag36.xml"/><Relationship Id="rId16" Type="http://schemas.openxmlformats.org/officeDocument/2006/relationships/diagramColors" Target="../diagrams/colors1.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12.xml"/><Relationship Id="rId5" Type="http://schemas.openxmlformats.org/officeDocument/2006/relationships/tags" Target="../tags/tag39.xml"/><Relationship Id="rId15" Type="http://schemas.openxmlformats.org/officeDocument/2006/relationships/diagramQuickStyle" Target="../diagrams/quickStyle1.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diagramData" Target="../diagrams/data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notesSlide" Target="../notesSlides/notesSlide5.xml"/><Relationship Id="rId17" Type="http://schemas.microsoft.com/office/2007/relationships/diagramDrawing" Target="../diagrams/drawing2.xml"/><Relationship Id="rId2" Type="http://schemas.openxmlformats.org/officeDocument/2006/relationships/tags" Target="../tags/tag46.xml"/><Relationship Id="rId16" Type="http://schemas.openxmlformats.org/officeDocument/2006/relationships/diagramColors" Target="../diagrams/colors2.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12.xml"/><Relationship Id="rId5" Type="http://schemas.openxmlformats.org/officeDocument/2006/relationships/tags" Target="../tags/tag49.xml"/><Relationship Id="rId15" Type="http://schemas.openxmlformats.org/officeDocument/2006/relationships/diagramQuickStyle" Target="../diagrams/quickStyle2.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diagramData" Target="../diagrams/data3.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notesSlide" Target="../notesSlides/notesSlide6.xml"/><Relationship Id="rId17" Type="http://schemas.microsoft.com/office/2007/relationships/diagramDrawing" Target="../diagrams/drawing3.xml"/><Relationship Id="rId2" Type="http://schemas.openxmlformats.org/officeDocument/2006/relationships/tags" Target="../tags/tag56.xml"/><Relationship Id="rId16" Type="http://schemas.openxmlformats.org/officeDocument/2006/relationships/diagramColors" Target="../diagrams/colors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slideLayout" Target="../slideLayouts/slideLayout12.xml"/><Relationship Id="rId5" Type="http://schemas.openxmlformats.org/officeDocument/2006/relationships/tags" Target="../tags/tag59.xml"/><Relationship Id="rId15" Type="http://schemas.openxmlformats.org/officeDocument/2006/relationships/diagramQuickStyle" Target="../diagrams/quickStyle3.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notesSlide" Target="../notesSlides/notesSlide7.xml"/><Relationship Id="rId5" Type="http://schemas.openxmlformats.org/officeDocument/2006/relationships/tags" Target="../tags/tag69.xml"/><Relationship Id="rId10" Type="http://schemas.openxmlformats.org/officeDocument/2006/relationships/slideLayout" Target="../slideLayouts/slideLayout12.xml"/><Relationship Id="rId4" Type="http://schemas.openxmlformats.org/officeDocument/2006/relationships/tags" Target="../tags/tag68.xml"/><Relationship Id="rId9" Type="http://schemas.openxmlformats.org/officeDocument/2006/relationships/tags" Target="../tags/tag73.xml"/></Relationships>
</file>

<file path=ppt/slides/_rels/slide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diagramQuickStyle" Target="../diagrams/quickStyle4.xml"/><Relationship Id="rId3" Type="http://schemas.openxmlformats.org/officeDocument/2006/relationships/tags" Target="../tags/tag76.xml"/><Relationship Id="rId21" Type="http://schemas.openxmlformats.org/officeDocument/2006/relationships/diagramData" Target="../diagrams/data5.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diagramLayout" Target="../diagrams/layout4.xml"/><Relationship Id="rId25" Type="http://schemas.microsoft.com/office/2007/relationships/diagramDrawing" Target="../diagrams/drawing5.xml"/><Relationship Id="rId2" Type="http://schemas.openxmlformats.org/officeDocument/2006/relationships/tags" Target="../tags/tag75.xml"/><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diagramColors" Target="../diagrams/colors5.xml"/><Relationship Id="rId5" Type="http://schemas.openxmlformats.org/officeDocument/2006/relationships/tags" Target="../tags/tag78.xml"/><Relationship Id="rId15" Type="http://schemas.openxmlformats.org/officeDocument/2006/relationships/notesSlide" Target="../notesSlides/notesSlide8.xml"/><Relationship Id="rId23" Type="http://schemas.openxmlformats.org/officeDocument/2006/relationships/diagramQuickStyle" Target="../diagrams/quickStyle5.xml"/><Relationship Id="rId10" Type="http://schemas.openxmlformats.org/officeDocument/2006/relationships/tags" Target="../tags/tag83.xml"/><Relationship Id="rId19" Type="http://schemas.openxmlformats.org/officeDocument/2006/relationships/diagramColors" Target="../diagrams/colors4.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Layout" Target="../slideLayouts/slideLayout12.xml"/><Relationship Id="rId22"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notesSlide" Target="../notesSlides/notesSlide9.xml"/><Relationship Id="rId5" Type="http://schemas.openxmlformats.org/officeDocument/2006/relationships/tags" Target="../tags/tag91.xml"/><Relationship Id="rId10" Type="http://schemas.openxmlformats.org/officeDocument/2006/relationships/slideLayout" Target="../slideLayouts/slideLayout12.xml"/><Relationship Id="rId4" Type="http://schemas.openxmlformats.org/officeDocument/2006/relationships/tags" Target="../tags/tag90.xml"/><Relationship Id="rId9"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7" name="Rechteck 6"/>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6" name="Rechteck 5"/>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a:t>
            </a:r>
            <a:endParaRPr lang="en-GB" sz="1200">
              <a:solidFill>
                <a:srgbClr val="999FA6"/>
              </a:solidFill>
            </a:endParaRPr>
          </a:p>
        </p:txBody>
      </p:sp>
      <p:pic>
        <p:nvPicPr>
          <p:cNvPr id="5" name="Grafik 4"/>
          <p:cNvPicPr>
            <a:picLocks/>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Grafik 3"/>
          <p:cNvPicPr>
            <a:picLocks/>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hteck 2"/>
          <p:cNvSpPr>
            <a:spLocks/>
          </p:cNvSpPr>
          <p:nvPr>
            <p:custDataLst>
              <p:tags r:id="rId7"/>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3315" name="Text Box 9"/>
          <p:cNvSpPr txBox="1">
            <a:spLocks noChangeArrowheads="1"/>
          </p:cNvSpPr>
          <p:nvPr>
            <p:custDataLst>
              <p:tags r:id="rId8"/>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endParaRPr lang="x-none" sz="2800"/>
          </a:p>
        </p:txBody>
      </p:sp>
      <p:sp>
        <p:nvSpPr>
          <p:cNvPr id="13319" name="Text Box 4" hidden="1"/>
          <p:cNvSpPr txBox="1">
            <a:spLocks noChangeArrowheads="1"/>
          </p:cNvSpPr>
          <p:nvPr>
            <p:custDataLst>
              <p:tags r:id="rId9"/>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pic>
        <p:nvPicPr>
          <p:cNvPr id="19" name="Grafik 18"/>
          <p:cNvPicPr>
            <a:picLocks noChangeAspect="1"/>
          </p:cNvPicPr>
          <p:nvPr>
            <p:custDataLst>
              <p:tags r:id="rId10"/>
            </p:custDataLst>
          </p:nvPr>
        </p:nvPicPr>
        <p:blipFill rotWithShape="1">
          <a:blip r:embed="rId18" cstate="print">
            <a:extLst>
              <a:ext uri="{28A0092B-C50C-407E-A947-70E740481C1C}">
                <a14:useLocalDpi xmlns:a14="http://schemas.microsoft.com/office/drawing/2010/main" val="0"/>
              </a:ext>
            </a:extLst>
          </a:blip>
          <a:srcRect b="1462"/>
          <a:stretch/>
        </p:blipFill>
        <p:spPr>
          <a:xfrm>
            <a:off x="1218710" y="637665"/>
            <a:ext cx="8456268" cy="3884249"/>
          </a:xfrm>
          <a:prstGeom prst="rect">
            <a:avLst/>
          </a:prstGeom>
        </p:spPr>
      </p:pic>
      <p:sp>
        <p:nvSpPr>
          <p:cNvPr id="20" name="Textfeld 19"/>
          <p:cNvSpPr txBox="1"/>
          <p:nvPr>
            <p:custDataLst>
              <p:tags r:id="rId11"/>
            </p:custDataLst>
          </p:nvPr>
        </p:nvSpPr>
        <p:spPr>
          <a:xfrm>
            <a:off x="1381413" y="4525096"/>
            <a:ext cx="8206801" cy="861552"/>
          </a:xfrm>
          <a:prstGeom prst="rect">
            <a:avLst/>
          </a:prstGeom>
          <a:solidFill>
            <a:scrgbClr r="0" g="0" b="0">
              <a:alpha val="0"/>
            </a:scrgbClr>
          </a:solidFill>
          <a:ln/>
        </p:spPr>
        <p:txBody>
          <a:bodyPr wrap="square" lIns="91440" tIns="45720" rIns="91440" bIns="45720" rtlCol="0">
            <a:noAutofit/>
          </a:bodyPr>
          <a:lstStyle/>
          <a:p>
            <a:pPr>
              <a:lnSpc>
                <a:spcPct val="150000"/>
              </a:lnSpc>
            </a:pPr>
            <a:r>
              <a:rPr lang="de-DE" sz="1999" i="1" dirty="0">
                <a:solidFill>
                  <a:srgbClr val="000000"/>
                </a:solidFill>
              </a:rPr>
              <a:t>Dem - Event Memory - Training</a:t>
            </a:r>
          </a:p>
          <a:p>
            <a:r>
              <a:rPr lang="de-DE" sz="1999" dirty="0" smtClean="0">
                <a:solidFill>
                  <a:srgbClr val="000000"/>
                </a:solidFill>
              </a:rPr>
              <a:t>CDG-SMT - </a:t>
            </a:r>
            <a:r>
              <a:rPr lang="de-DE" sz="1999" dirty="0">
                <a:solidFill>
                  <a:srgbClr val="000000"/>
                </a:solidFill>
              </a:rPr>
              <a:t>The Solutions Network -</a:t>
            </a:r>
          </a:p>
        </p:txBody>
      </p:sp>
      <p:pic>
        <p:nvPicPr>
          <p:cNvPr id="21" name="Grafik 20"/>
          <p:cNvPicPr>
            <a:picLocks noChangeAspect="1"/>
          </p:cNvPicPr>
          <p:nvPr>
            <p:custDataLst>
              <p:tags r:id="rId12"/>
            </p:custDataLst>
          </p:nvPr>
        </p:nvPicPr>
        <p:blipFill rotWithShape="1">
          <a:blip r:embed="rId18" cstate="print">
            <a:extLst>
              <a:ext uri="{28A0092B-C50C-407E-A947-70E740481C1C}">
                <a14:useLocalDpi xmlns:a14="http://schemas.microsoft.com/office/drawing/2010/main" val="0"/>
              </a:ext>
            </a:extLst>
          </a:blip>
          <a:srcRect b="1462"/>
          <a:stretch/>
        </p:blipFill>
        <p:spPr>
          <a:xfrm>
            <a:off x="1294646" y="637665"/>
            <a:ext cx="8456268" cy="3884249"/>
          </a:xfrm>
          <a:prstGeom prst="rect">
            <a:avLst/>
          </a:prstGeom>
        </p:spPr>
      </p:pic>
      <p:pic>
        <p:nvPicPr>
          <p:cNvPr id="22" name="Grafik 21"/>
          <p:cNvPicPr>
            <a:picLocks noChangeAspect="1"/>
          </p:cNvPicPr>
          <p:nvPr>
            <p:custDataLst>
              <p:tags r:id="rId13"/>
            </p:custDataLst>
          </p:nvPr>
        </p:nvPicPr>
        <p:blipFill rotWithShape="1">
          <a:blip r:embed="rId18" cstate="print">
            <a:extLst>
              <a:ext uri="{28A0092B-C50C-407E-A947-70E740481C1C}">
                <a14:useLocalDpi xmlns:a14="http://schemas.microsoft.com/office/drawing/2010/main" val="0"/>
              </a:ext>
            </a:extLst>
          </a:blip>
          <a:srcRect b="1462"/>
          <a:stretch/>
        </p:blipFill>
        <p:spPr>
          <a:xfrm>
            <a:off x="1261229" y="648295"/>
            <a:ext cx="8456268" cy="3884249"/>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10</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253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253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253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smtClean="0">
                <a:solidFill>
                  <a:srgbClr val="08427E"/>
                </a:solidFill>
                <a:latin typeface="Bosch Office Sans" pitchFamily="2" charset="0"/>
              </a:rPr>
              <a:t>Event/Fault Confirmation</a:t>
            </a:r>
            <a:endParaRPr lang="de-DE" smtClean="0">
              <a:solidFill>
                <a:srgbClr val="08427E"/>
              </a:solidFill>
              <a:latin typeface="Bosch Office Sans" pitchFamily="2" charset="0"/>
            </a:endParaRPr>
          </a:p>
        </p:txBody>
      </p:sp>
      <p:sp>
        <p:nvSpPr>
          <p:cNvPr id="22537" name="Rectangle 10"/>
          <p:cNvSpPr>
            <a:spLocks noGrp="1" noChangeArrowheads="1"/>
          </p:cNvSpPr>
          <p:nvPr>
            <p:ph type="body" idx="1"/>
            <p:custDataLst>
              <p:tags r:id="rId9"/>
            </p:custDataLst>
          </p:nvPr>
        </p:nvSpPr>
        <p:spPr>
          <a:xfrm>
            <a:off x="259079" y="1295399"/>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sz="1600" b="1" dirty="0">
                <a:solidFill>
                  <a:srgbClr val="000000"/>
                </a:solidFill>
              </a:rPr>
              <a:t>Event </a:t>
            </a:r>
            <a:r>
              <a:rPr lang="en-US" sz="1600" b="1" dirty="0" err="1">
                <a:solidFill>
                  <a:srgbClr val="000000"/>
                </a:solidFill>
              </a:rPr>
              <a:t>Debouncing</a:t>
            </a:r>
            <a:r>
              <a:rPr lang="en-US" sz="1600" dirty="0">
                <a:solidFill>
                  <a:srgbClr val="000000"/>
                </a:solidFill>
              </a:rPr>
              <a:t/>
            </a:r>
            <a:br>
              <a:rPr lang="en-US" sz="1600" dirty="0">
                <a:solidFill>
                  <a:srgbClr val="000000"/>
                </a:solidFill>
              </a:rPr>
            </a:br>
            <a:r>
              <a:rPr lang="en-US" sz="1600" dirty="0">
                <a:solidFill>
                  <a:srgbClr val="000000"/>
                </a:solidFill>
              </a:rPr>
              <a:t>A diagnostic event is </a:t>
            </a:r>
            <a:r>
              <a:rPr lang="en-US" sz="1600" dirty="0" err="1">
                <a:solidFill>
                  <a:srgbClr val="000000"/>
                </a:solidFill>
              </a:rPr>
              <a:t>debounced</a:t>
            </a:r>
            <a:r>
              <a:rPr lang="en-US" sz="1600" dirty="0">
                <a:solidFill>
                  <a:srgbClr val="000000"/>
                </a:solidFill>
              </a:rPr>
              <a:t> in case of repeated detection of PRE-PASSED or PRE-FAILED  by service </a:t>
            </a:r>
            <a:r>
              <a:rPr lang="en-US" sz="1600" dirty="0" err="1">
                <a:solidFill>
                  <a:srgbClr val="000000"/>
                </a:solidFill>
              </a:rPr>
              <a:t>Dem_SetEventStatus</a:t>
            </a:r>
            <a:r>
              <a:rPr lang="en-US" sz="1600" dirty="0">
                <a:solidFill>
                  <a:srgbClr val="000000"/>
                </a:solidFill>
              </a:rPr>
              <a:t> considering a fault detection counter. </a:t>
            </a:r>
            <a:br>
              <a:rPr lang="en-US" sz="1600" dirty="0">
                <a:solidFill>
                  <a:srgbClr val="000000"/>
                </a:solidFill>
              </a:rPr>
            </a:br>
            <a:r>
              <a:rPr lang="en-US" sz="1600" dirty="0">
                <a:solidFill>
                  <a:srgbClr val="000000"/>
                </a:solidFill>
              </a:rPr>
              <a:t>(affects Fault Detection Counter)</a:t>
            </a:r>
          </a:p>
          <a:p>
            <a:pPr eaLnBrk="1" hangingPunct="1"/>
            <a:r>
              <a:rPr lang="en-US" sz="1600" b="1" dirty="0">
                <a:solidFill>
                  <a:srgbClr val="000000"/>
                </a:solidFill>
              </a:rPr>
              <a:t>Event Qualification</a:t>
            </a:r>
            <a:r>
              <a:rPr lang="en-US" sz="1600" dirty="0">
                <a:solidFill>
                  <a:srgbClr val="000000"/>
                </a:solidFill>
              </a:rPr>
              <a:t/>
            </a:r>
            <a:br>
              <a:rPr lang="en-US" sz="1600" dirty="0">
                <a:solidFill>
                  <a:srgbClr val="000000"/>
                </a:solidFill>
              </a:rPr>
            </a:br>
            <a:r>
              <a:rPr lang="en-US" sz="1600" dirty="0">
                <a:solidFill>
                  <a:srgbClr val="000000"/>
                </a:solidFill>
              </a:rPr>
              <a:t>A diagnostic event is qualified in case </a:t>
            </a:r>
            <a:r>
              <a:rPr lang="en-US" sz="1600" dirty="0" smtClean="0">
                <a:solidFill>
                  <a:srgbClr val="000000"/>
                </a:solidFill>
              </a:rPr>
              <a:t>PASSED </a:t>
            </a:r>
            <a:r>
              <a:rPr lang="en-US" sz="1600" dirty="0">
                <a:solidFill>
                  <a:srgbClr val="000000"/>
                </a:solidFill>
              </a:rPr>
              <a:t>and FAILED are reported by </a:t>
            </a:r>
            <a:r>
              <a:rPr lang="en-US" sz="1600" dirty="0" err="1">
                <a:solidFill>
                  <a:srgbClr val="000000"/>
                </a:solidFill>
              </a:rPr>
              <a:t>Dem_SetEventStatus</a:t>
            </a:r>
            <a:r>
              <a:rPr lang="en-US" sz="1600" dirty="0">
                <a:solidFill>
                  <a:srgbClr val="000000"/>
                </a:solidFill>
              </a:rPr>
              <a:t>. </a:t>
            </a:r>
            <a:br>
              <a:rPr lang="en-US" sz="1600" dirty="0">
                <a:solidFill>
                  <a:srgbClr val="000000"/>
                </a:solidFill>
              </a:rPr>
            </a:br>
            <a:r>
              <a:rPr lang="en-US" sz="1600" dirty="0">
                <a:solidFill>
                  <a:srgbClr val="000000"/>
                </a:solidFill>
              </a:rPr>
              <a:t>(affects Fault Detection Counter </a:t>
            </a:r>
            <a:r>
              <a:rPr lang="en-US" sz="1600" dirty="0" err="1">
                <a:solidFill>
                  <a:srgbClr val="000000"/>
                </a:solidFill>
              </a:rPr>
              <a:t>andTestFailed</a:t>
            </a:r>
            <a:r>
              <a:rPr lang="en-US" sz="1600" dirty="0">
                <a:solidFill>
                  <a:srgbClr val="000000"/>
                </a:solidFill>
              </a:rPr>
              <a:t> /</a:t>
            </a:r>
            <a:r>
              <a:rPr lang="en-US" sz="1600" dirty="0" err="1">
                <a:solidFill>
                  <a:srgbClr val="000000"/>
                </a:solidFill>
              </a:rPr>
              <a:t>TestNotComplete</a:t>
            </a:r>
            <a:r>
              <a:rPr lang="en-US" sz="1600" dirty="0">
                <a:solidFill>
                  <a:srgbClr val="000000"/>
                </a:solidFill>
              </a:rPr>
              <a:t>/</a:t>
            </a:r>
            <a:r>
              <a:rPr lang="en-US" sz="1600" dirty="0" err="1">
                <a:solidFill>
                  <a:srgbClr val="000000"/>
                </a:solidFill>
              </a:rPr>
              <a:t>PendingDTC</a:t>
            </a:r>
            <a:r>
              <a:rPr lang="en-US" sz="1600" dirty="0">
                <a:solidFill>
                  <a:srgbClr val="000000"/>
                </a:solidFill>
              </a:rPr>
              <a:t> - Flag)	</a:t>
            </a:r>
          </a:p>
          <a:p>
            <a:pPr eaLnBrk="1" hangingPunct="1"/>
            <a:r>
              <a:rPr lang="en-US" sz="1600" b="1" dirty="0">
                <a:solidFill>
                  <a:srgbClr val="000000"/>
                </a:solidFill>
              </a:rPr>
              <a:t>Event Confirmation</a:t>
            </a:r>
            <a:r>
              <a:rPr lang="en-US" sz="1600" dirty="0">
                <a:solidFill>
                  <a:srgbClr val="000000"/>
                </a:solidFill>
              </a:rPr>
              <a:t/>
            </a:r>
            <a:br>
              <a:rPr lang="en-US" sz="1600" dirty="0">
                <a:solidFill>
                  <a:srgbClr val="000000"/>
                </a:solidFill>
              </a:rPr>
            </a:br>
            <a:r>
              <a:rPr lang="en-US" sz="1600" dirty="0">
                <a:solidFill>
                  <a:srgbClr val="000000"/>
                </a:solidFill>
              </a:rPr>
              <a:t>A diagnostic event is confirmed in case of repeated detection of this qualified event over failure cycles considering a fault confirmation counter. </a:t>
            </a:r>
            <a:br>
              <a:rPr lang="en-US" sz="1600" dirty="0">
                <a:solidFill>
                  <a:srgbClr val="000000"/>
                </a:solidFill>
              </a:rPr>
            </a:br>
            <a:r>
              <a:rPr lang="en-US" sz="1600" dirty="0">
                <a:solidFill>
                  <a:srgbClr val="000000"/>
                </a:solidFill>
              </a:rPr>
              <a:t>(affects Fault Confirmation Counter and </a:t>
            </a:r>
            <a:r>
              <a:rPr lang="en-US" sz="1600" dirty="0" err="1">
                <a:solidFill>
                  <a:srgbClr val="000000"/>
                </a:solidFill>
              </a:rPr>
              <a:t>ConfirmedDtc</a:t>
            </a:r>
            <a:r>
              <a:rPr lang="en-US" sz="1600" dirty="0">
                <a:solidFill>
                  <a:srgbClr val="000000"/>
                </a:solidFill>
              </a:rPr>
              <a:t> - Flag)</a:t>
            </a:r>
          </a:p>
          <a:p>
            <a:pPr marL="0" indent="0" eaLnBrk="1" hangingPunct="1">
              <a:buNone/>
            </a:pPr>
            <a:r>
              <a:rPr lang="en-US" sz="1600" dirty="0">
                <a:solidFill>
                  <a:srgbClr val="000000"/>
                </a:solidFill>
              </a:rPr>
              <a:t>	</a:t>
            </a:r>
          </a:p>
          <a:p>
            <a:pPr eaLnBrk="1" hangingPunct="1"/>
            <a:endParaRPr lang="de-DE" sz="1400" dirty="0">
              <a:solidFill>
                <a:srgbClr val="000000"/>
              </a:solidFill>
            </a:endParaRPr>
          </a:p>
        </p:txBody>
      </p:sp>
      <p:graphicFrame>
        <p:nvGraphicFramePr>
          <p:cNvPr id="14" name="Diagramm 13"/>
          <p:cNvGraphicFramePr/>
          <p:nvPr>
            <p:custDataLst>
              <p:tags r:id="rId10"/>
            </p:custDataLst>
            <p:extLst>
              <p:ext uri="{D42A27DB-BD31-4B8C-83A1-F6EECF244321}">
                <p14:modId xmlns:p14="http://schemas.microsoft.com/office/powerpoint/2010/main" val="2076777189"/>
              </p:ext>
            </p:extLst>
          </p:nvPr>
        </p:nvGraphicFramePr>
        <p:xfrm>
          <a:off x="1881083" y="4297950"/>
          <a:ext cx="7342927" cy="12481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11</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3555"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3559"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3560"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dirty="0" smtClean="0">
                <a:solidFill>
                  <a:srgbClr val="08427E"/>
                </a:solidFill>
                <a:latin typeface="Bosch Office Sans" pitchFamily="2" charset="0"/>
              </a:rPr>
              <a:t>Synchronous Storage of Event Related Data (1)</a:t>
            </a:r>
            <a:endParaRPr lang="de-DE" dirty="0" smtClean="0">
              <a:solidFill>
                <a:srgbClr val="08427E"/>
              </a:solidFill>
              <a:latin typeface="Bosch Office Sans" pitchFamily="2" charset="0"/>
            </a:endParaRPr>
          </a:p>
        </p:txBody>
      </p:sp>
      <p:sp>
        <p:nvSpPr>
          <p:cNvPr id="23561" name="Rectangle 10"/>
          <p:cNvSpPr>
            <a:spLocks noGrp="1" noChangeArrowheads="1"/>
          </p:cNvSpPr>
          <p:nvPr>
            <p:ph type="body" idx="1"/>
            <p:custDataLst>
              <p:tags r:id="rId9"/>
            </p:custDataLst>
          </p:nvPr>
        </p:nvSpPr>
        <p:spPr>
          <a:xfrm>
            <a:off x="259080" y="124431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eaLnBrk="1" hangingPunct="1">
              <a:buNone/>
            </a:pPr>
            <a:r>
              <a:rPr lang="en-US" dirty="0" smtClean="0">
                <a:solidFill>
                  <a:srgbClr val="000000"/>
                </a:solidFill>
              </a:rPr>
              <a:t>	</a:t>
            </a:r>
          </a:p>
          <a:p>
            <a:pPr marL="0" indent="0" eaLnBrk="1" hangingPunct="1">
              <a:buNone/>
            </a:pPr>
            <a:endParaRPr lang="de-DE" dirty="0" smtClean="0">
              <a:solidFill>
                <a:srgbClr val="000000"/>
              </a:solidFill>
            </a:endParaRPr>
          </a:p>
          <a:p>
            <a:pPr marL="0" indent="0" eaLnBrk="1" hangingPunct="1">
              <a:buNone/>
            </a:pPr>
            <a:endParaRPr lang="de-DE" dirty="0">
              <a:solidFill>
                <a:srgbClr val="000000"/>
              </a:solidFill>
            </a:endParaRPr>
          </a:p>
          <a:p>
            <a:pPr marL="0" indent="0" eaLnBrk="1" hangingPunct="1">
              <a:buNone/>
            </a:pPr>
            <a:endParaRPr lang="de-DE" dirty="0" smtClean="0">
              <a:solidFill>
                <a:srgbClr val="000000"/>
              </a:solidFill>
            </a:endParaRPr>
          </a:p>
          <a:p>
            <a:pPr marL="0" indent="0" eaLnBrk="1" hangingPunct="1">
              <a:buNone/>
            </a:pPr>
            <a:endParaRPr lang="de-DE" dirty="0">
              <a:solidFill>
                <a:srgbClr val="000000"/>
              </a:solidFill>
            </a:endParaRPr>
          </a:p>
          <a:p>
            <a:pPr marL="0" indent="0" eaLnBrk="1" hangingPunct="1">
              <a:buNone/>
            </a:pPr>
            <a:endParaRPr lang="de-DE" dirty="0" smtClean="0">
              <a:solidFill>
                <a:srgbClr val="000000"/>
              </a:solidFill>
            </a:endParaRPr>
          </a:p>
          <a:p>
            <a:pPr marL="0" indent="0" eaLnBrk="1" hangingPunct="1">
              <a:buNone/>
            </a:pPr>
            <a:endParaRPr lang="de-DE" dirty="0">
              <a:solidFill>
                <a:srgbClr val="000000"/>
              </a:solidFill>
            </a:endParaRPr>
          </a:p>
          <a:p>
            <a:pPr marL="0" indent="0" eaLnBrk="1" hangingPunct="1">
              <a:buNone/>
            </a:pPr>
            <a:endParaRPr lang="de-DE" dirty="0" smtClean="0">
              <a:solidFill>
                <a:srgbClr val="000000"/>
              </a:solidFill>
            </a:endParaRPr>
          </a:p>
          <a:p>
            <a:pPr marL="0" indent="0" eaLnBrk="1" hangingPunct="1">
              <a:buNone/>
            </a:pPr>
            <a:endParaRPr lang="de-DE" dirty="0">
              <a:solidFill>
                <a:srgbClr val="000000"/>
              </a:solidFill>
            </a:endParaRPr>
          </a:p>
          <a:p>
            <a:pPr marL="0" indent="0" eaLnBrk="1" hangingPunct="1">
              <a:buNone/>
            </a:pPr>
            <a:endParaRPr lang="de-DE" dirty="0" smtClean="0">
              <a:solidFill>
                <a:srgbClr val="000000"/>
              </a:solidFill>
            </a:endParaRPr>
          </a:p>
          <a:p>
            <a:pPr marL="0" indent="0" eaLnBrk="1" hangingPunct="1">
              <a:buNone/>
            </a:pPr>
            <a:endParaRPr lang="de-DE" dirty="0">
              <a:solidFill>
                <a:srgbClr val="000000"/>
              </a:solidFill>
            </a:endParaRPr>
          </a:p>
          <a:p>
            <a:pPr marL="0" indent="0" eaLnBrk="1" hangingPunct="1">
              <a:buNone/>
            </a:pPr>
            <a:r>
              <a:rPr lang="de-DE" sz="1200" dirty="0" err="1" smtClean="0">
                <a:solidFill>
                  <a:srgbClr val="000000"/>
                </a:solidFill>
              </a:rPr>
              <a:t>Remark</a:t>
            </a:r>
            <a:r>
              <a:rPr lang="de-DE" sz="1200" dirty="0" smtClean="0">
                <a:solidFill>
                  <a:srgbClr val="000000"/>
                </a:solidFill>
              </a:rPr>
              <a:t>: </a:t>
            </a:r>
            <a:r>
              <a:rPr lang="de-DE" sz="1200" dirty="0" err="1" smtClean="0">
                <a:solidFill>
                  <a:srgbClr val="000000"/>
                </a:solidFill>
              </a:rPr>
              <a:t>Configuration</a:t>
            </a:r>
            <a:r>
              <a:rPr lang="de-DE" sz="1200" dirty="0" smtClean="0">
                <a:solidFill>
                  <a:srgbClr val="000000"/>
                </a:solidFill>
              </a:rPr>
              <a:t> </a:t>
            </a:r>
            <a:r>
              <a:rPr lang="de-DE" sz="1200" dirty="0" err="1" smtClean="0">
                <a:solidFill>
                  <a:srgbClr val="000000"/>
                </a:solidFill>
              </a:rPr>
              <a:t>option</a:t>
            </a:r>
            <a:r>
              <a:rPr lang="de-DE" sz="1200" dirty="0" smtClean="0">
                <a:solidFill>
                  <a:srgbClr val="000000"/>
                </a:solidFill>
              </a:rPr>
              <a:t> </a:t>
            </a:r>
            <a:r>
              <a:rPr lang="de-DE" sz="1200" dirty="0" err="1" smtClean="0">
                <a:solidFill>
                  <a:srgbClr val="000000"/>
                </a:solidFill>
              </a:rPr>
              <a:t>asynchronous</a:t>
            </a:r>
            <a:r>
              <a:rPr lang="de-DE" sz="1200" dirty="0" smtClean="0">
                <a:solidFill>
                  <a:srgbClr val="000000"/>
                </a:solidFill>
              </a:rPr>
              <a:t> </a:t>
            </a:r>
            <a:r>
              <a:rPr lang="de-DE" sz="1200" dirty="0" err="1" smtClean="0">
                <a:solidFill>
                  <a:srgbClr val="000000"/>
                </a:solidFill>
              </a:rPr>
              <a:t>storage</a:t>
            </a:r>
            <a:r>
              <a:rPr lang="de-DE" sz="1200" dirty="0" smtClean="0">
                <a:solidFill>
                  <a:srgbClr val="000000"/>
                </a:solidFill>
              </a:rPr>
              <a:t> not </a:t>
            </a:r>
            <a:r>
              <a:rPr lang="de-DE" sz="1200" dirty="0" err="1" smtClean="0">
                <a:solidFill>
                  <a:srgbClr val="000000"/>
                </a:solidFill>
              </a:rPr>
              <a:t>yet</a:t>
            </a:r>
            <a:r>
              <a:rPr lang="de-DE" sz="1200" dirty="0" smtClean="0">
                <a:solidFill>
                  <a:srgbClr val="000000"/>
                </a:solidFill>
              </a:rPr>
              <a:t> </a:t>
            </a:r>
            <a:r>
              <a:rPr lang="de-DE" sz="1200" dirty="0" err="1" smtClean="0">
                <a:solidFill>
                  <a:srgbClr val="000000"/>
                </a:solidFill>
              </a:rPr>
              <a:t>fully</a:t>
            </a:r>
            <a:r>
              <a:rPr lang="de-DE" sz="1200" dirty="0" smtClean="0">
                <a:solidFill>
                  <a:srgbClr val="000000"/>
                </a:solidFill>
              </a:rPr>
              <a:t> </a:t>
            </a:r>
            <a:r>
              <a:rPr lang="de-DE" sz="1200" dirty="0" err="1" smtClean="0">
                <a:solidFill>
                  <a:srgbClr val="000000"/>
                </a:solidFill>
              </a:rPr>
              <a:t>supported</a:t>
            </a:r>
            <a:endParaRPr lang="de-DE" sz="1200" dirty="0" smtClean="0">
              <a:solidFill>
                <a:srgbClr val="000000"/>
              </a:solidFill>
            </a:endParaRPr>
          </a:p>
        </p:txBody>
      </p:sp>
      <p:graphicFrame>
        <p:nvGraphicFramePr>
          <p:cNvPr id="13" name="Diagramm 12"/>
          <p:cNvGraphicFramePr/>
          <p:nvPr>
            <p:custDataLst>
              <p:tags r:id="rId10"/>
            </p:custDataLst>
            <p:extLst>
              <p:ext uri="{D42A27DB-BD31-4B8C-83A1-F6EECF244321}">
                <p14:modId xmlns:p14="http://schemas.microsoft.com/office/powerpoint/2010/main" val="430097278"/>
              </p:ext>
            </p:extLst>
          </p:nvPr>
        </p:nvGraphicFramePr>
        <p:xfrm>
          <a:off x="3011879" y="1221035"/>
          <a:ext cx="6338337" cy="362908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5" name="Diagramm 14"/>
          <p:cNvGraphicFramePr/>
          <p:nvPr>
            <p:custDataLst>
              <p:tags r:id="rId11"/>
            </p:custDataLst>
            <p:extLst>
              <p:ext uri="{D42A27DB-BD31-4B8C-83A1-F6EECF244321}">
                <p14:modId xmlns:p14="http://schemas.microsoft.com/office/powerpoint/2010/main" val="3377932377"/>
              </p:ext>
            </p:extLst>
          </p:nvPr>
        </p:nvGraphicFramePr>
        <p:xfrm>
          <a:off x="1771771" y="1244310"/>
          <a:ext cx="1929059" cy="362908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12</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458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458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458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smtClean="0">
                <a:solidFill>
                  <a:srgbClr val="08427E"/>
                </a:solidFill>
                <a:latin typeface="Bosch Office Sans" pitchFamily="2" charset="0"/>
              </a:rPr>
              <a:t>Storage of Event Related Data (2)</a:t>
            </a:r>
            <a:endParaRPr lang="de-DE" smtClean="0">
              <a:solidFill>
                <a:srgbClr val="08427E"/>
              </a:solidFill>
              <a:latin typeface="Bosch Office Sans" pitchFamily="2" charset="0"/>
            </a:endParaRPr>
          </a:p>
        </p:txBody>
      </p:sp>
      <p:grpSp>
        <p:nvGrpSpPr>
          <p:cNvPr id="32" name="Gruppieren 31"/>
          <p:cNvGrpSpPr/>
          <p:nvPr/>
        </p:nvGrpSpPr>
        <p:grpSpPr>
          <a:xfrm>
            <a:off x="1885339" y="1158303"/>
            <a:ext cx="7050870" cy="4470337"/>
            <a:chOff x="815181" y="940208"/>
            <a:chExt cx="7052684" cy="4471487"/>
          </a:xfrm>
        </p:grpSpPr>
        <p:sp>
          <p:nvSpPr>
            <p:cNvPr id="44" name="Eingekerbter Richtungspfeil 43"/>
            <p:cNvSpPr/>
            <p:nvPr>
              <p:custDataLst>
                <p:tags r:id="rId9"/>
              </p:custDataLst>
            </p:nvPr>
          </p:nvSpPr>
          <p:spPr>
            <a:xfrm>
              <a:off x="815181" y="996043"/>
              <a:ext cx="3743325" cy="431800"/>
            </a:xfrm>
            <a:prstGeom prst="chevron">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marL="184095" indent="-7936">
                <a:defRPr/>
              </a:pPr>
              <a:r>
                <a:rPr lang="en-US" sz="1200" b="1" dirty="0">
                  <a:solidFill>
                    <a:srgbClr val="000000"/>
                  </a:solidFill>
                  <a:latin typeface="Bosch Office Sans"/>
                </a:rPr>
                <a:t>Monitoring</a:t>
              </a:r>
            </a:p>
            <a:p>
              <a:pPr marL="184095" indent="-7936">
                <a:defRPr/>
              </a:pPr>
              <a:r>
                <a:rPr lang="en-US" sz="1000" dirty="0" err="1">
                  <a:solidFill>
                    <a:srgbClr val="000000"/>
                  </a:solidFill>
                  <a:latin typeface="Bosch Office Sans"/>
                </a:rPr>
                <a:t>Dem_SetEventStatus</a:t>
              </a:r>
              <a:r>
                <a:rPr lang="en-US" sz="1000" dirty="0">
                  <a:solidFill>
                    <a:srgbClr val="000000"/>
                  </a:solidFill>
                  <a:latin typeface="Bosch Office Sans"/>
                </a:rPr>
                <a:t> (opt. </a:t>
              </a:r>
              <a:r>
                <a:rPr lang="en-US" sz="1000" dirty="0" err="1">
                  <a:solidFill>
                    <a:srgbClr val="000000"/>
                  </a:solidFill>
                  <a:latin typeface="Bosch Office Sans"/>
                </a:rPr>
                <a:t>DebugData</a:t>
              </a:r>
              <a:r>
                <a:rPr lang="en-US" sz="1000" dirty="0">
                  <a:solidFill>
                    <a:srgbClr val="000000"/>
                  </a:solidFill>
                  <a:latin typeface="Bosch Office Sans"/>
                </a:rPr>
                <a:t>)</a:t>
              </a:r>
              <a:endParaRPr lang="en-US" sz="1000" b="1" dirty="0">
                <a:solidFill>
                  <a:srgbClr val="000000"/>
                </a:solidFill>
                <a:latin typeface="Bosch Office Sans"/>
              </a:endParaRPr>
            </a:p>
          </p:txBody>
        </p:sp>
        <p:sp>
          <p:nvSpPr>
            <p:cNvPr id="45" name="Eingekerbter Richtungspfeil 44"/>
            <p:cNvSpPr/>
            <p:nvPr>
              <p:custDataLst>
                <p:tags r:id="rId10"/>
              </p:custDataLst>
            </p:nvPr>
          </p:nvSpPr>
          <p:spPr>
            <a:xfrm flipH="1">
              <a:off x="815181" y="4596493"/>
              <a:ext cx="3743325" cy="431800"/>
            </a:xfrm>
            <a:prstGeom prst="chevron">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indent="176160">
                <a:defRPr/>
              </a:pPr>
              <a:r>
                <a:rPr lang="de-DE" sz="1200" b="1" dirty="0">
                  <a:solidFill>
                    <a:srgbClr val="000000"/>
                  </a:solidFill>
                  <a:latin typeface="Bosch Office Sans"/>
                </a:rPr>
                <a:t>DCM</a:t>
              </a:r>
            </a:p>
            <a:p>
              <a:pPr indent="176160">
                <a:defRPr/>
              </a:pPr>
              <a:r>
                <a:rPr lang="de-DE" sz="1000" dirty="0" err="1">
                  <a:solidFill>
                    <a:srgbClr val="000000"/>
                  </a:solidFill>
                  <a:latin typeface="Bosch Office Sans"/>
                </a:rPr>
                <a:t>e.g.Dem_GetExtendedDataRecordbyDTC</a:t>
              </a:r>
              <a:endParaRPr lang="de-DE" sz="1000" dirty="0">
                <a:solidFill>
                  <a:srgbClr val="000000"/>
                </a:solidFill>
                <a:latin typeface="Bosch Office Sans"/>
              </a:endParaRPr>
            </a:p>
          </p:txBody>
        </p:sp>
        <p:sp>
          <p:nvSpPr>
            <p:cNvPr id="17" name="Flussdiagramm: Mehrere Dokumente 16"/>
            <p:cNvSpPr/>
            <p:nvPr>
              <p:custDataLst>
                <p:tags r:id="rId11"/>
              </p:custDataLst>
            </p:nvPr>
          </p:nvSpPr>
          <p:spPr>
            <a:xfrm>
              <a:off x="2110581" y="1788205"/>
              <a:ext cx="2376487" cy="1150938"/>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r>
                <a:rPr lang="de-DE" sz="1200" b="1" dirty="0">
                  <a:solidFill>
                    <a:srgbClr val="000000"/>
                  </a:solidFill>
                  <a:latin typeface="Bosch Office Sans"/>
                </a:rPr>
                <a:t>Event </a:t>
              </a:r>
              <a:r>
                <a:rPr lang="de-DE" sz="1200" b="1" dirty="0" err="1">
                  <a:solidFill>
                    <a:srgbClr val="000000"/>
                  </a:solidFill>
                  <a:latin typeface="Bosch Office Sans"/>
                </a:rPr>
                <a:t>Buffer</a:t>
              </a:r>
              <a:endParaRPr lang="de-DE" sz="1200" b="1" dirty="0">
                <a:solidFill>
                  <a:srgbClr val="000000"/>
                </a:solidFill>
                <a:latin typeface="Bosch Office Sans"/>
              </a:endParaRPr>
            </a:p>
            <a:p>
              <a:pPr>
                <a:buFont typeface="Arial" pitchFamily="34" charset="0"/>
                <a:buChar char="•"/>
                <a:defRPr/>
              </a:pPr>
              <a:r>
                <a:rPr lang="de-DE" sz="1000" dirty="0" err="1">
                  <a:solidFill>
                    <a:srgbClr val="000000"/>
                  </a:solidFill>
                  <a:latin typeface="Bosch Office Sans"/>
                </a:rPr>
                <a:t>EventId</a:t>
              </a:r>
              <a:endParaRPr lang="de-DE" sz="1000" dirty="0">
                <a:solidFill>
                  <a:srgbClr val="000000"/>
                </a:solidFill>
                <a:latin typeface="Bosch Office Sans"/>
              </a:endParaRPr>
            </a:p>
            <a:p>
              <a:pPr>
                <a:buFont typeface="Arial" pitchFamily="34" charset="0"/>
                <a:buChar char="•"/>
                <a:defRPr/>
              </a:pPr>
              <a:r>
                <a:rPr lang="de-DE" sz="1000" dirty="0" err="1">
                  <a:solidFill>
                    <a:srgbClr val="000000"/>
                  </a:solidFill>
                  <a:latin typeface="Bosch Office Sans"/>
                </a:rPr>
                <a:t>Debug</a:t>
              </a:r>
              <a:r>
                <a:rPr lang="de-DE" sz="1000" dirty="0">
                  <a:solidFill>
                    <a:srgbClr val="000000"/>
                  </a:solidFill>
                  <a:latin typeface="Bosch Office Sans"/>
                </a:rPr>
                <a:t> Data</a:t>
              </a:r>
            </a:p>
            <a:p>
              <a:pPr>
                <a:buFont typeface="Arial" pitchFamily="34" charset="0"/>
                <a:buChar char="•"/>
                <a:defRPr/>
              </a:pPr>
              <a:r>
                <a:rPr lang="de-DE" sz="1000" dirty="0" err="1">
                  <a:solidFill>
                    <a:srgbClr val="000000"/>
                  </a:solidFill>
                  <a:latin typeface="Bosch Office Sans"/>
                </a:rPr>
                <a:t>Freeze</a:t>
              </a:r>
              <a:r>
                <a:rPr lang="de-DE" sz="1000" dirty="0">
                  <a:solidFill>
                    <a:srgbClr val="000000"/>
                  </a:solidFill>
                  <a:latin typeface="Bosch Office Sans"/>
                </a:rPr>
                <a:t> Frame </a:t>
              </a:r>
            </a:p>
            <a:p>
              <a:pPr>
                <a:buFont typeface="Arial" pitchFamily="34" charset="0"/>
                <a:buChar char="•"/>
                <a:defRPr/>
              </a:pPr>
              <a:r>
                <a:rPr lang="de-DE" sz="1000" dirty="0">
                  <a:solidFill>
                    <a:srgbClr val="000000"/>
                  </a:solidFill>
                  <a:latin typeface="Bosch Office Sans"/>
                </a:rPr>
                <a:t>Extended Data</a:t>
              </a:r>
            </a:p>
          </p:txBody>
        </p:sp>
        <p:sp>
          <p:nvSpPr>
            <p:cNvPr id="20" name="Flussdiagramm: Mehrere Dokumente 19"/>
            <p:cNvSpPr/>
            <p:nvPr>
              <p:custDataLst>
                <p:tags r:id="rId12"/>
              </p:custDataLst>
            </p:nvPr>
          </p:nvSpPr>
          <p:spPr>
            <a:xfrm>
              <a:off x="2110581" y="3155043"/>
              <a:ext cx="2376487" cy="1152525"/>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r>
                <a:rPr lang="de-DE" sz="1200" b="1" dirty="0">
                  <a:solidFill>
                    <a:srgbClr val="000000"/>
                  </a:solidFill>
                  <a:latin typeface="Bosch Office Sans"/>
                </a:rPr>
                <a:t>Event Memory</a:t>
              </a:r>
            </a:p>
            <a:p>
              <a:pPr>
                <a:buFont typeface="Arial" pitchFamily="34" charset="0"/>
                <a:buChar char="•"/>
                <a:defRPr/>
              </a:pPr>
              <a:r>
                <a:rPr lang="de-DE" sz="1000" dirty="0">
                  <a:solidFill>
                    <a:srgbClr val="000000"/>
                  </a:solidFill>
                  <a:latin typeface="Bosch Office Sans"/>
                </a:rPr>
                <a:t>Event-</a:t>
              </a:r>
              <a:r>
                <a:rPr lang="de-DE" sz="1000" dirty="0" err="1">
                  <a:solidFill>
                    <a:srgbClr val="000000"/>
                  </a:solidFill>
                  <a:latin typeface="Bosch Office Sans"/>
                </a:rPr>
                <a:t>Id</a:t>
              </a:r>
              <a:endParaRPr lang="de-DE" sz="1000" dirty="0">
                <a:solidFill>
                  <a:srgbClr val="000000"/>
                </a:solidFill>
                <a:latin typeface="Bosch Office Sans"/>
              </a:endParaRPr>
            </a:p>
            <a:p>
              <a:pPr>
                <a:buFont typeface="Arial" pitchFamily="34" charset="0"/>
                <a:buChar char="•"/>
                <a:defRPr/>
              </a:pPr>
              <a:r>
                <a:rPr lang="de-DE" sz="1000" dirty="0" err="1">
                  <a:solidFill>
                    <a:srgbClr val="000000"/>
                  </a:solidFill>
                  <a:latin typeface="Bosch Office Sans"/>
                </a:rPr>
                <a:t>Aging</a:t>
              </a:r>
              <a:r>
                <a:rPr lang="de-DE" sz="1000" dirty="0">
                  <a:solidFill>
                    <a:srgbClr val="000000"/>
                  </a:solidFill>
                  <a:latin typeface="Bosch Office Sans"/>
                </a:rPr>
                <a:t>-,</a:t>
              </a:r>
              <a:r>
                <a:rPr lang="de-DE" sz="1000" dirty="0" err="1">
                  <a:solidFill>
                    <a:srgbClr val="000000"/>
                  </a:solidFill>
                  <a:latin typeface="Bosch Office Sans"/>
                </a:rPr>
                <a:t>Occurrence</a:t>
              </a:r>
              <a:r>
                <a:rPr lang="de-DE" sz="1000" dirty="0">
                  <a:solidFill>
                    <a:srgbClr val="000000"/>
                  </a:solidFill>
                  <a:latin typeface="Bosch Office Sans"/>
                </a:rPr>
                <a:t>-Counter</a:t>
              </a:r>
            </a:p>
            <a:p>
              <a:pPr>
                <a:buFont typeface="Arial" pitchFamily="34" charset="0"/>
                <a:buChar char="•"/>
                <a:defRPr/>
              </a:pPr>
              <a:r>
                <a:rPr lang="de-DE" sz="1000" dirty="0" err="1">
                  <a:solidFill>
                    <a:srgbClr val="000000"/>
                  </a:solidFill>
                  <a:latin typeface="Bosch Office Sans"/>
                </a:rPr>
                <a:t>Freeze</a:t>
              </a:r>
              <a:r>
                <a:rPr lang="de-DE" sz="1000" dirty="0">
                  <a:solidFill>
                    <a:srgbClr val="000000"/>
                  </a:solidFill>
                  <a:latin typeface="Bosch Office Sans"/>
                </a:rPr>
                <a:t> Frame Records (0 .. n)</a:t>
              </a:r>
            </a:p>
            <a:p>
              <a:pPr>
                <a:buFont typeface="Arial" pitchFamily="34" charset="0"/>
                <a:buChar char="•"/>
                <a:defRPr/>
              </a:pPr>
              <a:r>
                <a:rPr lang="de-DE" sz="1000" dirty="0">
                  <a:solidFill>
                    <a:srgbClr val="000000"/>
                  </a:solidFill>
                  <a:latin typeface="Bosch Office Sans"/>
                </a:rPr>
                <a:t>Extended Data (0 .. 1)</a:t>
              </a:r>
            </a:p>
          </p:txBody>
        </p:sp>
        <p:sp>
          <p:nvSpPr>
            <p:cNvPr id="25" name="Pfeil nach unten 24"/>
            <p:cNvSpPr/>
            <p:nvPr>
              <p:custDataLst>
                <p:tags r:id="rId13"/>
              </p:custDataLst>
            </p:nvPr>
          </p:nvSpPr>
          <p:spPr>
            <a:xfrm rot="5400000">
              <a:off x="4455348" y="1819949"/>
              <a:ext cx="504056" cy="1512168"/>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de-DE" sz="1000" b="1" dirty="0" err="1">
                  <a:solidFill>
                    <a:srgbClr val="FFFFFF"/>
                  </a:solidFill>
                  <a:latin typeface="Bosch Office Sans"/>
                </a:rPr>
                <a:t>Acquire</a:t>
              </a:r>
              <a:endParaRPr lang="de-DE" sz="1000" b="1" dirty="0">
                <a:solidFill>
                  <a:srgbClr val="FFFFFF"/>
                </a:solidFill>
                <a:latin typeface="Bosch Office Sans"/>
              </a:endParaRPr>
            </a:p>
          </p:txBody>
        </p:sp>
        <p:sp>
          <p:nvSpPr>
            <p:cNvPr id="26" name="Pfeil nach unten 25"/>
            <p:cNvSpPr/>
            <p:nvPr>
              <p:custDataLst>
                <p:tags r:id="rId14"/>
              </p:custDataLst>
            </p:nvPr>
          </p:nvSpPr>
          <p:spPr>
            <a:xfrm>
              <a:off x="3334543" y="1354818"/>
              <a:ext cx="647700" cy="576262"/>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endParaRPr lang="de-DE" sz="1200" b="1" dirty="0">
                <a:solidFill>
                  <a:srgbClr val="FFFFFF"/>
                </a:solidFill>
              </a:endParaRPr>
            </a:p>
          </p:txBody>
        </p:sp>
        <p:sp>
          <p:nvSpPr>
            <p:cNvPr id="28" name="Pfeil nach unten 27"/>
            <p:cNvSpPr/>
            <p:nvPr>
              <p:custDataLst>
                <p:tags r:id="rId15"/>
              </p:custDataLst>
            </p:nvPr>
          </p:nvSpPr>
          <p:spPr>
            <a:xfrm>
              <a:off x="3334816" y="2579673"/>
              <a:ext cx="647328" cy="864096"/>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de-DE" sz="1000" b="1" dirty="0">
                  <a:solidFill>
                    <a:srgbClr val="FFFFFF"/>
                  </a:solidFill>
                  <a:latin typeface="Bosch Office Sans"/>
                </a:rPr>
                <a:t>Capture</a:t>
              </a:r>
              <a:br>
                <a:rPr lang="de-DE" sz="1000" b="1" dirty="0">
                  <a:solidFill>
                    <a:srgbClr val="FFFFFF"/>
                  </a:solidFill>
                  <a:latin typeface="Bosch Office Sans"/>
                </a:rPr>
              </a:br>
              <a:r>
                <a:rPr lang="de-DE" sz="1000" b="1" dirty="0">
                  <a:solidFill>
                    <a:srgbClr val="FFFFFF"/>
                  </a:solidFill>
                  <a:latin typeface="Bosch Office Sans"/>
                </a:rPr>
                <a:t>Trigger</a:t>
              </a:r>
            </a:p>
          </p:txBody>
        </p:sp>
        <p:sp>
          <p:nvSpPr>
            <p:cNvPr id="30" name="Pfeil nach unten 29"/>
            <p:cNvSpPr/>
            <p:nvPr>
              <p:custDataLst>
                <p:tags r:id="rId16"/>
              </p:custDataLst>
            </p:nvPr>
          </p:nvSpPr>
          <p:spPr>
            <a:xfrm>
              <a:off x="3334543" y="4163105"/>
              <a:ext cx="647700" cy="649288"/>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endParaRPr lang="de-DE" sz="1200" b="1" dirty="0">
                <a:solidFill>
                  <a:srgbClr val="FFFFFF"/>
                </a:solidFill>
              </a:endParaRPr>
            </a:p>
          </p:txBody>
        </p:sp>
        <p:sp>
          <p:nvSpPr>
            <p:cNvPr id="34" name="Flussdiagramm: Mehrere Dokumente 33"/>
            <p:cNvSpPr/>
            <p:nvPr>
              <p:custDataLst>
                <p:tags r:id="rId17"/>
              </p:custDataLst>
            </p:nvPr>
          </p:nvSpPr>
          <p:spPr>
            <a:xfrm>
              <a:off x="5491378" y="2214748"/>
              <a:ext cx="2376487" cy="1152525"/>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r>
                <a:rPr lang="de-DE" sz="1200" b="1" dirty="0" smtClean="0">
                  <a:solidFill>
                    <a:srgbClr val="000000"/>
                  </a:solidFill>
                  <a:latin typeface="Bosch Office Sans"/>
                </a:rPr>
                <a:t>Ext. CS Data </a:t>
              </a:r>
              <a:r>
                <a:rPr lang="de-DE" sz="1200" b="1" dirty="0">
                  <a:solidFill>
                    <a:srgbClr val="000000"/>
                  </a:solidFill>
                  <a:latin typeface="Bosch Office Sans"/>
                </a:rPr>
                <a:t>Elements</a:t>
              </a:r>
            </a:p>
            <a:p>
              <a:pPr>
                <a:buFont typeface="Arial" pitchFamily="34" charset="0"/>
                <a:buChar char="•"/>
                <a:defRPr/>
              </a:pPr>
              <a:r>
                <a:rPr lang="de-DE" sz="1000" dirty="0" err="1">
                  <a:solidFill>
                    <a:srgbClr val="000000"/>
                  </a:solidFill>
                  <a:latin typeface="Bosch Office Sans"/>
                </a:rPr>
                <a:t>External</a:t>
              </a:r>
              <a:r>
                <a:rPr lang="de-DE" sz="1000" dirty="0">
                  <a:solidFill>
                    <a:srgbClr val="000000"/>
                  </a:solidFill>
                  <a:latin typeface="Bosch Office Sans"/>
                </a:rPr>
                <a:t> Read </a:t>
              </a:r>
              <a:r>
                <a:rPr lang="de-DE" sz="1000" dirty="0" err="1">
                  <a:solidFill>
                    <a:srgbClr val="000000"/>
                  </a:solidFill>
                  <a:latin typeface="Bosch Office Sans"/>
                </a:rPr>
                <a:t>Function</a:t>
              </a:r>
              <a:r>
                <a:rPr lang="de-DE" sz="1000" dirty="0">
                  <a:solidFill>
                    <a:srgbClr val="000000"/>
                  </a:solidFill>
                  <a:latin typeface="Bosch Office Sans"/>
                </a:rPr>
                <a:t> </a:t>
              </a:r>
              <a:br>
                <a:rPr lang="de-DE" sz="1000" dirty="0">
                  <a:solidFill>
                    <a:srgbClr val="000000"/>
                  </a:solidFill>
                  <a:latin typeface="Bosch Office Sans"/>
                </a:rPr>
              </a:br>
              <a:r>
                <a:rPr lang="de-DE" sz="1000" dirty="0">
                  <a:solidFill>
                    <a:srgbClr val="000000"/>
                  </a:solidFill>
                  <a:latin typeface="Bosch Office Sans"/>
                </a:rPr>
                <a:t>  (</a:t>
              </a:r>
              <a:r>
                <a:rPr lang="de-DE" sz="1000" dirty="0" err="1">
                  <a:solidFill>
                    <a:srgbClr val="000000"/>
                  </a:solidFill>
                  <a:latin typeface="Bosch Office Sans"/>
                </a:rPr>
                <a:t>callback</a:t>
              </a:r>
              <a:r>
                <a:rPr lang="de-DE" sz="1000" dirty="0">
                  <a:solidFill>
                    <a:srgbClr val="000000"/>
                  </a:solidFill>
                  <a:latin typeface="Bosch Office Sans"/>
                </a:rPr>
                <a:t> in BSW </a:t>
              </a:r>
              <a:r>
                <a:rPr lang="de-DE" sz="1000" dirty="0" err="1">
                  <a:solidFill>
                    <a:srgbClr val="000000"/>
                  </a:solidFill>
                  <a:latin typeface="Bosch Office Sans"/>
                </a:rPr>
                <a:t>or</a:t>
              </a:r>
              <a:r>
                <a:rPr lang="de-DE" sz="1000" dirty="0">
                  <a:solidFill>
                    <a:srgbClr val="000000"/>
                  </a:solidFill>
                  <a:latin typeface="Bosch Office Sans"/>
                </a:rPr>
                <a:t> RTE </a:t>
              </a:r>
              <a:r>
                <a:rPr lang="de-DE" sz="1000" dirty="0" err="1">
                  <a:solidFill>
                    <a:srgbClr val="000000"/>
                  </a:solidFill>
                  <a:latin typeface="Bosch Office Sans"/>
                </a:rPr>
                <a:t>port</a:t>
              </a:r>
              <a:r>
                <a:rPr lang="de-DE" sz="1000" dirty="0">
                  <a:solidFill>
                    <a:srgbClr val="000000"/>
                  </a:solidFill>
                  <a:latin typeface="Bosch Office Sans"/>
                </a:rPr>
                <a:t>)</a:t>
              </a:r>
            </a:p>
            <a:p>
              <a:pPr>
                <a:defRPr/>
              </a:pPr>
              <a:endParaRPr lang="de-DE" sz="1000" dirty="0">
                <a:solidFill>
                  <a:srgbClr val="000000"/>
                </a:solidFill>
                <a:latin typeface="Bosch Office Sans"/>
              </a:endParaRPr>
            </a:p>
          </p:txBody>
        </p:sp>
        <p:sp>
          <p:nvSpPr>
            <p:cNvPr id="35" name="Flussdiagramm: Mehrere Dokumente 34"/>
            <p:cNvSpPr/>
            <p:nvPr>
              <p:custDataLst>
                <p:tags r:id="rId18"/>
              </p:custDataLst>
            </p:nvPr>
          </p:nvSpPr>
          <p:spPr>
            <a:xfrm>
              <a:off x="5491378" y="3540032"/>
              <a:ext cx="2376487" cy="1871663"/>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r>
                <a:rPr lang="de-DE" sz="1200" b="1" dirty="0">
                  <a:solidFill>
                    <a:srgbClr val="000000"/>
                  </a:solidFill>
                  <a:latin typeface="Bosch Office Sans"/>
                </a:rPr>
                <a:t>Internal Data Elements</a:t>
              </a:r>
            </a:p>
            <a:p>
              <a:pPr marL="0" lvl="1">
                <a:buFont typeface="Arial" pitchFamily="34" charset="0"/>
                <a:buChar char="•"/>
                <a:defRPr/>
              </a:pPr>
              <a:r>
                <a:rPr lang="de-DE" sz="1000" dirty="0" err="1">
                  <a:solidFill>
                    <a:srgbClr val="000000"/>
                  </a:solidFill>
                  <a:latin typeface="Bosch Office Sans"/>
                </a:rPr>
                <a:t>DebugData</a:t>
              </a:r>
              <a:endParaRPr lang="de-DE" sz="1000" dirty="0">
                <a:solidFill>
                  <a:srgbClr val="000000"/>
                </a:solidFill>
                <a:latin typeface="Bosch Office Sans"/>
              </a:endParaRPr>
            </a:p>
            <a:p>
              <a:pPr marL="0" lvl="1">
                <a:buFont typeface="Arial" pitchFamily="34" charset="0"/>
                <a:buChar char="•"/>
                <a:defRPr/>
              </a:pPr>
              <a:r>
                <a:rPr lang="de-DE" sz="1000" dirty="0" err="1">
                  <a:solidFill>
                    <a:srgbClr val="000000"/>
                  </a:solidFill>
                  <a:latin typeface="Bosch Office Sans"/>
                </a:rPr>
                <a:t>AgingCounter</a:t>
              </a:r>
              <a:endParaRPr lang="de-DE" sz="1000" dirty="0">
                <a:solidFill>
                  <a:srgbClr val="000000"/>
                </a:solidFill>
                <a:latin typeface="Bosch Office Sans"/>
              </a:endParaRPr>
            </a:p>
            <a:p>
              <a:pPr marL="0" lvl="1">
                <a:buFont typeface="Arial" pitchFamily="34" charset="0"/>
                <a:buChar char="•"/>
                <a:defRPr/>
              </a:pPr>
              <a:r>
                <a:rPr lang="de-DE" sz="1000" dirty="0" err="1">
                  <a:solidFill>
                    <a:srgbClr val="000000"/>
                  </a:solidFill>
                  <a:latin typeface="Bosch Office Sans"/>
                </a:rPr>
                <a:t>OccurrenceCounter</a:t>
              </a:r>
              <a:endParaRPr lang="de-DE" sz="1000" dirty="0">
                <a:solidFill>
                  <a:srgbClr val="000000"/>
                </a:solidFill>
                <a:latin typeface="Bosch Office Sans"/>
              </a:endParaRPr>
            </a:p>
            <a:p>
              <a:pPr marL="0" lvl="1">
                <a:buFont typeface="Arial" pitchFamily="34" charset="0"/>
                <a:buChar char="•"/>
                <a:defRPr/>
              </a:pPr>
              <a:r>
                <a:rPr lang="de-DE" sz="1000" dirty="0" err="1">
                  <a:solidFill>
                    <a:srgbClr val="000000"/>
                  </a:solidFill>
                  <a:latin typeface="Bosch Office Sans"/>
                </a:rPr>
                <a:t>OverflowIndicator</a:t>
              </a:r>
              <a:endParaRPr lang="de-DE" sz="1000" dirty="0">
                <a:solidFill>
                  <a:srgbClr val="000000"/>
                </a:solidFill>
                <a:latin typeface="Bosch Office Sans"/>
              </a:endParaRPr>
            </a:p>
            <a:p>
              <a:pPr marL="0" lvl="1">
                <a:buFont typeface="Arial" pitchFamily="34" charset="0"/>
                <a:buChar char="•"/>
                <a:defRPr/>
              </a:pPr>
              <a:r>
                <a:rPr lang="de-DE" sz="1000" dirty="0">
                  <a:solidFill>
                    <a:srgbClr val="000000"/>
                  </a:solidFill>
                  <a:latin typeface="Bosch Office Sans"/>
                </a:rPr>
                <a:t>FDCs</a:t>
              </a:r>
            </a:p>
            <a:p>
              <a:pPr marL="0" lvl="1">
                <a:buFont typeface="Arial" pitchFamily="34" charset="0"/>
                <a:buChar char="•"/>
                <a:defRPr/>
              </a:pPr>
              <a:r>
                <a:rPr lang="de-DE" sz="1000" dirty="0">
                  <a:solidFill>
                    <a:srgbClr val="000000"/>
                  </a:solidFill>
                  <a:latin typeface="Bosch Office Sans"/>
                </a:rPr>
                <a:t>EventStatusByte</a:t>
              </a:r>
            </a:p>
            <a:p>
              <a:pPr marL="0" lvl="1">
                <a:buFont typeface="Arial" pitchFamily="34" charset="0"/>
                <a:buChar char="•"/>
                <a:defRPr/>
              </a:pPr>
              <a:r>
                <a:rPr lang="de-DE" sz="1000" dirty="0">
                  <a:solidFill>
                    <a:srgbClr val="000000"/>
                  </a:solidFill>
                  <a:latin typeface="Bosch Office Sans"/>
                </a:rPr>
                <a:t>…</a:t>
              </a:r>
            </a:p>
            <a:p>
              <a:pPr>
                <a:defRPr/>
              </a:pPr>
              <a:endParaRPr lang="de-DE" sz="1000" dirty="0">
                <a:solidFill>
                  <a:srgbClr val="000000"/>
                </a:solidFill>
                <a:latin typeface="Bosch Office Sans"/>
              </a:endParaRPr>
            </a:p>
          </p:txBody>
        </p:sp>
        <p:sp>
          <p:nvSpPr>
            <p:cNvPr id="38" name="Pfeil nach unten 37"/>
            <p:cNvSpPr/>
            <p:nvPr>
              <p:custDataLst>
                <p:tags r:id="rId19"/>
              </p:custDataLst>
            </p:nvPr>
          </p:nvSpPr>
          <p:spPr>
            <a:xfrm rot="5400000">
              <a:off x="4414936" y="2939713"/>
              <a:ext cx="504056" cy="1512168"/>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de-DE" sz="1000" b="1" dirty="0" err="1">
                  <a:solidFill>
                    <a:srgbClr val="FFFFFF"/>
                  </a:solidFill>
                  <a:latin typeface="Bosch Office Sans"/>
                </a:rPr>
                <a:t>Calculate</a:t>
              </a:r>
              <a:endParaRPr lang="de-DE" sz="1000" b="1" dirty="0">
                <a:solidFill>
                  <a:srgbClr val="FFFFFF"/>
                </a:solidFill>
                <a:latin typeface="Bosch Office Sans"/>
              </a:endParaRPr>
            </a:p>
          </p:txBody>
        </p:sp>
        <p:sp>
          <p:nvSpPr>
            <p:cNvPr id="33" name="Pfeil nach unten 32"/>
            <p:cNvSpPr/>
            <p:nvPr>
              <p:custDataLst>
                <p:tags r:id="rId20"/>
              </p:custDataLst>
            </p:nvPr>
          </p:nvSpPr>
          <p:spPr>
            <a:xfrm rot="5400000">
              <a:off x="4626953" y="4307868"/>
              <a:ext cx="576065" cy="1008112"/>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de-DE" sz="1000" b="1" dirty="0">
                  <a:solidFill>
                    <a:srgbClr val="FFFFFF"/>
                  </a:solidFill>
                  <a:latin typeface="Bosch Office Sans"/>
                </a:rPr>
                <a:t>Update</a:t>
              </a:r>
            </a:p>
          </p:txBody>
        </p:sp>
        <p:sp>
          <p:nvSpPr>
            <p:cNvPr id="22" name="Flussdiagramm: Mehrere Dokumente 21"/>
            <p:cNvSpPr/>
            <p:nvPr>
              <p:custDataLst>
                <p:tags r:id="rId21"/>
              </p:custDataLst>
            </p:nvPr>
          </p:nvSpPr>
          <p:spPr>
            <a:xfrm>
              <a:off x="5483292" y="940208"/>
              <a:ext cx="2376487" cy="1152525"/>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chor="ctr"/>
            <a:lstStyle/>
            <a:p>
              <a:pPr>
                <a:defRPr/>
              </a:pPr>
              <a:r>
                <a:rPr lang="de-DE" sz="1200" b="1" dirty="0" smtClean="0">
                  <a:solidFill>
                    <a:srgbClr val="000000"/>
                  </a:solidFill>
                  <a:latin typeface="Bosch Office Sans"/>
                </a:rPr>
                <a:t>Ext. SR Data </a:t>
              </a:r>
              <a:r>
                <a:rPr lang="de-DE" sz="1200" b="1" dirty="0">
                  <a:solidFill>
                    <a:srgbClr val="000000"/>
                  </a:solidFill>
                  <a:latin typeface="Bosch Office Sans"/>
                </a:rPr>
                <a:t>Elements</a:t>
              </a:r>
            </a:p>
            <a:p>
              <a:pPr>
                <a:buFont typeface="Arial" pitchFamily="34" charset="0"/>
                <a:buChar char="•"/>
                <a:defRPr/>
              </a:pPr>
              <a:r>
                <a:rPr lang="de-DE" sz="1000" dirty="0" err="1" smtClean="0">
                  <a:solidFill>
                    <a:srgbClr val="000000"/>
                  </a:solidFill>
                  <a:latin typeface="Bosch Office Sans"/>
                </a:rPr>
                <a:t>External</a:t>
              </a:r>
              <a:r>
                <a:rPr lang="de-DE" sz="1000" dirty="0" smtClean="0">
                  <a:solidFill>
                    <a:srgbClr val="000000"/>
                  </a:solidFill>
                  <a:latin typeface="Bosch Office Sans"/>
                </a:rPr>
                <a:t> Variable Read</a:t>
              </a:r>
              <a:r>
                <a:rPr lang="de-DE" sz="1000" dirty="0">
                  <a:solidFill>
                    <a:srgbClr val="000000"/>
                  </a:solidFill>
                  <a:latin typeface="Bosch Office Sans"/>
                </a:rPr>
                <a:t/>
              </a:r>
              <a:br>
                <a:rPr lang="de-DE" sz="1000" dirty="0">
                  <a:solidFill>
                    <a:srgbClr val="000000"/>
                  </a:solidFill>
                  <a:latin typeface="Bosch Office Sans"/>
                </a:rPr>
              </a:br>
              <a:r>
                <a:rPr lang="de-DE" sz="1000" dirty="0">
                  <a:solidFill>
                    <a:srgbClr val="000000"/>
                  </a:solidFill>
                  <a:latin typeface="Bosch Office Sans"/>
                </a:rPr>
                <a:t>  </a:t>
              </a:r>
            </a:p>
          </p:txBody>
        </p:sp>
        <p:sp>
          <p:nvSpPr>
            <p:cNvPr id="49" name="Pfeil nach unten 48"/>
            <p:cNvSpPr/>
            <p:nvPr>
              <p:custDataLst>
                <p:tags r:id="rId22"/>
              </p:custDataLst>
            </p:nvPr>
          </p:nvSpPr>
          <p:spPr>
            <a:xfrm rot="5400000">
              <a:off x="4439177" y="1181348"/>
              <a:ext cx="504056" cy="1512168"/>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de-DE" sz="1000" b="1" dirty="0" err="1">
                  <a:solidFill>
                    <a:srgbClr val="FFFFFF"/>
                  </a:solidFill>
                  <a:latin typeface="Bosch Office Sans"/>
                </a:rPr>
                <a:t>Acquire</a:t>
              </a:r>
              <a:endParaRPr lang="de-DE" sz="1000" b="1" dirty="0">
                <a:solidFill>
                  <a:srgbClr val="FFFFFF"/>
                </a:solidFill>
                <a:latin typeface="Bosch Office Sans"/>
              </a:endParaRPr>
            </a:p>
          </p:txBody>
        </p:sp>
      </p:gr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13</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560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560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560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smtClean="0">
                <a:solidFill>
                  <a:srgbClr val="08427E"/>
                </a:solidFill>
                <a:latin typeface="Bosch Office Sans" pitchFamily="2" charset="0"/>
              </a:rPr>
              <a:t>Freeze Frame </a:t>
            </a:r>
            <a:r>
              <a:rPr lang="de-DE" smtClean="0">
                <a:solidFill>
                  <a:srgbClr val="08427E"/>
                </a:solidFill>
                <a:latin typeface="Bosch Office Sans" pitchFamily="2" charset="0"/>
              </a:rPr>
              <a:t>(1) – ISO-14229</a:t>
            </a:r>
          </a:p>
        </p:txBody>
      </p:sp>
      <p:pic>
        <p:nvPicPr>
          <p:cNvPr id="25610" name="Picture 4"/>
          <p:cNvPicPr>
            <a:picLocks noChangeAspect="1" noChangeArrowheads="1"/>
          </p:cNvPicPr>
          <p:nvPr>
            <p:custDataLst>
              <p:tags r:id="rId9"/>
            </p:custDataLst>
          </p:nvPr>
        </p:nvPicPr>
        <p:blipFill>
          <a:blip r:embed="rId13" cstate="print"/>
          <a:srcRect/>
          <a:stretch>
            <a:fillRect/>
          </a:stretch>
        </p:blipFill>
        <p:spPr bwMode="auto">
          <a:xfrm>
            <a:off x="1798270" y="2973293"/>
            <a:ext cx="6911784" cy="2199709"/>
          </a:xfrm>
          <a:prstGeom prst="rect">
            <a:avLst/>
          </a:prstGeom>
          <a:noFill/>
          <a:ln w="9525">
            <a:noFill/>
            <a:miter lim="800000"/>
            <a:headEnd/>
            <a:tailEnd/>
          </a:ln>
        </p:spPr>
      </p:pic>
      <p:pic>
        <p:nvPicPr>
          <p:cNvPr id="25611" name="Picture 2"/>
          <p:cNvPicPr>
            <a:picLocks noChangeAspect="1" noChangeArrowheads="1"/>
          </p:cNvPicPr>
          <p:nvPr>
            <p:custDataLst>
              <p:tags r:id="rId10"/>
            </p:custDataLst>
          </p:nvPr>
        </p:nvPicPr>
        <p:blipFill>
          <a:blip r:embed="rId14" cstate="print"/>
          <a:srcRect/>
          <a:stretch>
            <a:fillRect/>
          </a:stretch>
        </p:blipFill>
        <p:spPr bwMode="auto">
          <a:xfrm>
            <a:off x="1798271" y="1029105"/>
            <a:ext cx="6926068" cy="2302871"/>
          </a:xfrm>
          <a:prstGeom prst="rect">
            <a:avLst/>
          </a:prstGeom>
          <a:noFill/>
          <a:ln w="9525">
            <a:noFill/>
            <a:miter lim="800000"/>
            <a:headEnd/>
            <a:tailEnd/>
          </a:ln>
        </p:spPr>
      </p:pic>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14</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662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663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663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smtClean="0">
                <a:solidFill>
                  <a:srgbClr val="08427E"/>
                </a:solidFill>
                <a:latin typeface="Bosch Office Sans" pitchFamily="2" charset="0"/>
              </a:rPr>
              <a:t>Freeze Frame </a:t>
            </a:r>
            <a:r>
              <a:rPr lang="de-DE" smtClean="0">
                <a:solidFill>
                  <a:srgbClr val="08427E"/>
                </a:solidFill>
                <a:latin typeface="Bosch Office Sans" pitchFamily="2" charset="0"/>
              </a:rPr>
              <a:t>(2)</a:t>
            </a:r>
          </a:p>
        </p:txBody>
      </p:sp>
      <p:sp>
        <p:nvSpPr>
          <p:cNvPr id="26633"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a:bodyPr>
          <a:lstStyle/>
          <a:p>
            <a:pPr eaLnBrk="1" hangingPunct="1"/>
            <a:r>
              <a:rPr lang="en-US" dirty="0" smtClean="0">
                <a:solidFill>
                  <a:srgbClr val="000000"/>
                </a:solidFill>
              </a:rPr>
              <a:t>Freeze </a:t>
            </a:r>
            <a:r>
              <a:rPr lang="en-US" dirty="0">
                <a:solidFill>
                  <a:srgbClr val="000000"/>
                </a:solidFill>
              </a:rPr>
              <a:t>Frames are the same as </a:t>
            </a:r>
            <a:r>
              <a:rPr lang="en-US" dirty="0" err="1">
                <a:solidFill>
                  <a:srgbClr val="000000"/>
                </a:solidFill>
              </a:rPr>
              <a:t>SnapShotRecords</a:t>
            </a:r>
            <a:r>
              <a:rPr lang="en-US" dirty="0">
                <a:solidFill>
                  <a:srgbClr val="000000"/>
                </a:solidFill>
              </a:rPr>
              <a:t> in ISO </a:t>
            </a:r>
            <a:r>
              <a:rPr lang="en-US" dirty="0" smtClean="0">
                <a:solidFill>
                  <a:srgbClr val="000000"/>
                </a:solidFill>
              </a:rPr>
              <a:t>14229</a:t>
            </a:r>
            <a:endParaRPr lang="en-US" dirty="0">
              <a:solidFill>
                <a:srgbClr val="000000"/>
              </a:solidFill>
            </a:endParaRPr>
          </a:p>
          <a:p>
            <a:pPr eaLnBrk="1" hangingPunct="1"/>
            <a:r>
              <a:rPr lang="de-DE" dirty="0">
                <a:solidFill>
                  <a:srgbClr val="000000"/>
                </a:solidFill>
              </a:rPr>
              <a:t>The </a:t>
            </a:r>
            <a:r>
              <a:rPr lang="en-US" dirty="0">
                <a:solidFill>
                  <a:srgbClr val="000000"/>
                </a:solidFill>
              </a:rPr>
              <a:t>content of the DTC Snapshots is not defined by ISO </a:t>
            </a:r>
            <a:r>
              <a:rPr lang="en-US" dirty="0" smtClean="0">
                <a:solidFill>
                  <a:srgbClr val="000000"/>
                </a:solidFill>
              </a:rPr>
              <a:t>14229</a:t>
            </a:r>
          </a:p>
          <a:p>
            <a:r>
              <a:rPr lang="en-US" dirty="0">
                <a:solidFill>
                  <a:srgbClr val="000000"/>
                </a:solidFill>
              </a:rPr>
              <a:t>A Freeze Frame is defined as a record of DIDs (Data Identifiers</a:t>
            </a:r>
            <a:r>
              <a:rPr lang="en-US" dirty="0" smtClean="0">
                <a:solidFill>
                  <a:srgbClr val="000000"/>
                </a:solidFill>
              </a:rPr>
              <a:t>).</a:t>
            </a:r>
            <a:endParaRPr lang="en-US" dirty="0">
              <a:solidFill>
                <a:srgbClr val="000000"/>
              </a:solidFill>
            </a:endParaRPr>
          </a:p>
          <a:p>
            <a:pPr eaLnBrk="1" hangingPunct="1"/>
            <a:r>
              <a:rPr lang="en-US" dirty="0">
                <a:solidFill>
                  <a:srgbClr val="000000"/>
                </a:solidFill>
              </a:rPr>
              <a:t>AUTOSAR Dem is supporting up to 255 Freeze Frames Classes with up to 255 DIDs</a:t>
            </a:r>
          </a:p>
          <a:p>
            <a:pPr eaLnBrk="1" hangingPunct="1"/>
            <a:r>
              <a:rPr lang="en-US" dirty="0">
                <a:solidFill>
                  <a:srgbClr val="000000"/>
                </a:solidFill>
              </a:rPr>
              <a:t>Each </a:t>
            </a:r>
            <a:r>
              <a:rPr lang="en-US" dirty="0" smtClean="0">
                <a:solidFill>
                  <a:srgbClr val="000000"/>
                </a:solidFill>
              </a:rPr>
              <a:t>DTC </a:t>
            </a:r>
            <a:r>
              <a:rPr lang="en-US" dirty="0">
                <a:solidFill>
                  <a:srgbClr val="000000"/>
                </a:solidFill>
              </a:rPr>
              <a:t>has a reference to exact one Freeze Frame Class</a:t>
            </a:r>
          </a:p>
          <a:p>
            <a:pPr eaLnBrk="1" hangingPunct="1"/>
            <a:r>
              <a:rPr lang="en-US" dirty="0">
                <a:solidFill>
                  <a:srgbClr val="000000"/>
                </a:solidFill>
              </a:rPr>
              <a:t>Each </a:t>
            </a:r>
            <a:r>
              <a:rPr lang="en-US" dirty="0" smtClean="0">
                <a:solidFill>
                  <a:srgbClr val="000000"/>
                </a:solidFill>
              </a:rPr>
              <a:t>DTC can </a:t>
            </a:r>
            <a:r>
              <a:rPr lang="en-US" dirty="0">
                <a:solidFill>
                  <a:srgbClr val="000000"/>
                </a:solidFill>
              </a:rPr>
              <a:t>have up to n Freeze </a:t>
            </a:r>
            <a:r>
              <a:rPr lang="en-US" dirty="0" smtClean="0">
                <a:solidFill>
                  <a:srgbClr val="000000"/>
                </a:solidFill>
              </a:rPr>
              <a:t>Frames</a:t>
            </a:r>
          </a:p>
          <a:p>
            <a:r>
              <a:rPr lang="en-US" dirty="0" smtClean="0">
                <a:solidFill>
                  <a:srgbClr val="000000"/>
                </a:solidFill>
              </a:rPr>
              <a:t>Freeze Frames are </a:t>
            </a:r>
            <a:r>
              <a:rPr lang="en-US" dirty="0">
                <a:solidFill>
                  <a:srgbClr val="000000"/>
                </a:solidFill>
              </a:rPr>
              <a:t>stored when the Trigger Condition is fulfilled</a:t>
            </a:r>
            <a:br>
              <a:rPr lang="en-US" dirty="0">
                <a:solidFill>
                  <a:srgbClr val="000000"/>
                </a:solidFill>
              </a:rPr>
            </a:br>
            <a:r>
              <a:rPr lang="en-US" dirty="0">
                <a:solidFill>
                  <a:srgbClr val="000000"/>
                </a:solidFill>
              </a:rPr>
              <a:t> ⎯ </a:t>
            </a:r>
            <a:r>
              <a:rPr lang="en-US" dirty="0" err="1">
                <a:solidFill>
                  <a:srgbClr val="000000"/>
                </a:solidFill>
              </a:rPr>
              <a:t>TriggerOnFailed</a:t>
            </a:r>
            <a:r>
              <a:rPr lang="en-US" dirty="0">
                <a:solidFill>
                  <a:srgbClr val="000000"/>
                </a:solidFill>
              </a:rPr>
              <a:t/>
            </a:r>
            <a:br>
              <a:rPr lang="en-US" dirty="0">
                <a:solidFill>
                  <a:srgbClr val="000000"/>
                </a:solidFill>
              </a:rPr>
            </a:br>
            <a:r>
              <a:rPr lang="en-US" dirty="0">
                <a:solidFill>
                  <a:srgbClr val="000000"/>
                </a:solidFill>
              </a:rPr>
              <a:t> ⎯ </a:t>
            </a:r>
            <a:r>
              <a:rPr lang="en-US" dirty="0" err="1">
                <a:solidFill>
                  <a:srgbClr val="000000"/>
                </a:solidFill>
              </a:rPr>
              <a:t>TriggerOnPending</a:t>
            </a:r>
            <a:r>
              <a:rPr lang="en-US" dirty="0">
                <a:solidFill>
                  <a:srgbClr val="000000"/>
                </a:solidFill>
              </a:rPr>
              <a:t/>
            </a:r>
            <a:br>
              <a:rPr lang="en-US" dirty="0">
                <a:solidFill>
                  <a:srgbClr val="000000"/>
                </a:solidFill>
              </a:rPr>
            </a:br>
            <a:r>
              <a:rPr lang="en-US" dirty="0">
                <a:solidFill>
                  <a:srgbClr val="000000"/>
                </a:solidFill>
              </a:rPr>
              <a:t> ⎯ </a:t>
            </a:r>
            <a:r>
              <a:rPr lang="en-US" dirty="0" err="1" smtClean="0">
                <a:solidFill>
                  <a:srgbClr val="000000"/>
                </a:solidFill>
              </a:rPr>
              <a:t>TriggerOnConfirmed</a:t>
            </a:r>
            <a:r>
              <a:rPr lang="en-US" dirty="0">
                <a:solidFill>
                  <a:srgbClr val="000000"/>
                </a:solidFill>
              </a:rPr>
              <a:t>	</a:t>
            </a:r>
            <a:br>
              <a:rPr lang="en-US" dirty="0">
                <a:solidFill>
                  <a:srgbClr val="000000"/>
                </a:solidFill>
              </a:rPr>
            </a:br>
            <a:r>
              <a:rPr lang="en-US" dirty="0">
                <a:solidFill>
                  <a:srgbClr val="000000"/>
                </a:solidFill>
              </a:rPr>
              <a:t> ⎯ </a:t>
            </a:r>
            <a:r>
              <a:rPr lang="en-US" dirty="0" err="1">
                <a:solidFill>
                  <a:srgbClr val="000000"/>
                </a:solidFill>
              </a:rPr>
              <a:t>TriggerOnFdcThreshold</a:t>
            </a:r>
            <a:endParaRPr lang="en-US" dirty="0">
              <a:solidFill>
                <a:srgbClr val="000000"/>
              </a:solidFill>
            </a:endParaRPr>
          </a:p>
          <a:p>
            <a:pPr marL="0" indent="0" eaLnBrk="1" hangingPunct="1">
              <a:buNone/>
            </a:pPr>
            <a:endParaRPr lang="de-DE" sz="14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15</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662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663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663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dirty="0" smtClean="0">
                <a:solidFill>
                  <a:srgbClr val="08427E"/>
                </a:solidFill>
                <a:latin typeface="Bosch Office Sans" pitchFamily="2" charset="0"/>
              </a:rPr>
              <a:t>Freeze Frame </a:t>
            </a:r>
            <a:r>
              <a:rPr lang="de-DE" dirty="0" smtClean="0">
                <a:solidFill>
                  <a:srgbClr val="08427E"/>
                </a:solidFill>
                <a:latin typeface="Bosch Office Sans" pitchFamily="2" charset="0"/>
              </a:rPr>
              <a:t>(3)</a:t>
            </a:r>
          </a:p>
        </p:txBody>
      </p:sp>
      <p:sp>
        <p:nvSpPr>
          <p:cNvPr id="26633"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a:bodyPr>
          <a:lstStyle/>
          <a:p>
            <a:pPr eaLnBrk="1" hangingPunct="1"/>
            <a:r>
              <a:rPr lang="en-US" dirty="0" smtClean="0">
                <a:solidFill>
                  <a:srgbClr val="000000"/>
                </a:solidFill>
              </a:rPr>
              <a:t>2 </a:t>
            </a:r>
            <a:r>
              <a:rPr lang="en-US" dirty="0">
                <a:solidFill>
                  <a:srgbClr val="000000"/>
                </a:solidFill>
              </a:rPr>
              <a:t>Types of Freeze Frame Record Numeration (Calculated /Configured)</a:t>
            </a:r>
          </a:p>
          <a:p>
            <a:pPr eaLnBrk="1" hangingPunct="1"/>
            <a:r>
              <a:rPr lang="en-US" dirty="0" smtClean="0">
                <a:solidFill>
                  <a:srgbClr val="000000"/>
                </a:solidFill>
              </a:rPr>
              <a:t>Calculated Freeze Frames</a:t>
            </a:r>
          </a:p>
          <a:p>
            <a:pPr lvl="2"/>
            <a:r>
              <a:rPr lang="en-US" dirty="0" smtClean="0">
                <a:solidFill>
                  <a:srgbClr val="000000"/>
                </a:solidFill>
              </a:rPr>
              <a:t>Set of Freeze Frames with identical Trigger for all Records</a:t>
            </a:r>
          </a:p>
          <a:p>
            <a:pPr lvl="2"/>
            <a:r>
              <a:rPr lang="en-US" dirty="0" smtClean="0">
                <a:solidFill>
                  <a:srgbClr val="000000"/>
                </a:solidFill>
              </a:rPr>
              <a:t>Freeze </a:t>
            </a:r>
            <a:r>
              <a:rPr lang="en-US" dirty="0">
                <a:solidFill>
                  <a:srgbClr val="000000"/>
                </a:solidFill>
              </a:rPr>
              <a:t>Frame Record 1 is the first Freeze Frame</a:t>
            </a:r>
          </a:p>
          <a:p>
            <a:pPr lvl="2"/>
            <a:r>
              <a:rPr lang="en-US" dirty="0">
                <a:solidFill>
                  <a:srgbClr val="000000"/>
                </a:solidFill>
              </a:rPr>
              <a:t>The Freeze Frame Record n is the most recent Freeze Frame and will be updated/overwritten in case additional Freeze Frames needs to be stored for this event</a:t>
            </a:r>
          </a:p>
          <a:p>
            <a:r>
              <a:rPr lang="en-US" dirty="0">
                <a:solidFill>
                  <a:srgbClr val="000000"/>
                </a:solidFill>
              </a:rPr>
              <a:t>Configured </a:t>
            </a:r>
            <a:r>
              <a:rPr lang="en-US" dirty="0" smtClean="0">
                <a:solidFill>
                  <a:srgbClr val="000000"/>
                </a:solidFill>
              </a:rPr>
              <a:t>Freeze frames (not yet supported)</a:t>
            </a:r>
          </a:p>
          <a:p>
            <a:pPr lvl="2"/>
            <a:r>
              <a:rPr lang="en-US" dirty="0" smtClean="0">
                <a:solidFill>
                  <a:srgbClr val="000000"/>
                </a:solidFill>
              </a:rPr>
              <a:t>Set of Freeze Frames with individual triggers and update behavior per Record</a:t>
            </a:r>
          </a:p>
          <a:p>
            <a:pPr lvl="2"/>
            <a:r>
              <a:rPr lang="en-US" dirty="0" smtClean="0">
                <a:solidFill>
                  <a:srgbClr val="000000"/>
                </a:solidFill>
              </a:rPr>
              <a:t>n case of </a:t>
            </a:r>
            <a:r>
              <a:rPr lang="en-US" dirty="0">
                <a:solidFill>
                  <a:srgbClr val="000000"/>
                </a:solidFill>
              </a:rPr>
              <a:t>configured Freeze Frame Record Numeration the Record Number can be assigned by configuration (instead of auto-calculation)</a:t>
            </a:r>
          </a:p>
          <a:p>
            <a:pPr lvl="2"/>
            <a:r>
              <a:rPr lang="en-US" dirty="0">
                <a:solidFill>
                  <a:srgbClr val="000000"/>
                </a:solidFill>
              </a:rPr>
              <a:t>Freeze Frames are stored when the Trigger Condition is fulfilled </a:t>
            </a:r>
            <a:br>
              <a:rPr lang="en-US" dirty="0">
                <a:solidFill>
                  <a:srgbClr val="000000"/>
                </a:solidFill>
              </a:rPr>
            </a:br>
            <a:r>
              <a:rPr lang="en-US" dirty="0" err="1" smtClean="0">
                <a:solidFill>
                  <a:srgbClr val="000000"/>
                </a:solidFill>
              </a:rPr>
              <a:t>TriggerOnFailed</a:t>
            </a:r>
            <a:r>
              <a:rPr lang="en-US" dirty="0" smtClean="0">
                <a:solidFill>
                  <a:srgbClr val="000000"/>
                </a:solidFill>
              </a:rPr>
              <a:t>, </a:t>
            </a:r>
            <a:r>
              <a:rPr lang="en-US" dirty="0" err="1" smtClean="0">
                <a:solidFill>
                  <a:srgbClr val="000000"/>
                </a:solidFill>
              </a:rPr>
              <a:t>TriggerOnPending</a:t>
            </a:r>
            <a:r>
              <a:rPr lang="en-US" dirty="0" smtClean="0">
                <a:solidFill>
                  <a:srgbClr val="000000"/>
                </a:solidFill>
              </a:rPr>
              <a:t>, </a:t>
            </a:r>
            <a:r>
              <a:rPr lang="en-US" dirty="0" err="1" smtClean="0">
                <a:solidFill>
                  <a:srgbClr val="000000"/>
                </a:solidFill>
              </a:rPr>
              <a:t>TriggerOnConfirmed</a:t>
            </a:r>
            <a:r>
              <a:rPr lang="en-US" dirty="0" smtClean="0">
                <a:solidFill>
                  <a:srgbClr val="000000"/>
                </a:solidFill>
              </a:rPr>
              <a:t>, </a:t>
            </a:r>
            <a:r>
              <a:rPr lang="en-US" dirty="0" err="1" smtClean="0">
                <a:solidFill>
                  <a:srgbClr val="000000"/>
                </a:solidFill>
              </a:rPr>
              <a:t>TriggerOnFdcThreshold</a:t>
            </a:r>
            <a:endParaRPr lang="en-US" dirty="0">
              <a:solidFill>
                <a:srgbClr val="000000"/>
              </a:solidFill>
            </a:endParaRPr>
          </a:p>
          <a:p>
            <a:pPr eaLnBrk="1" hangingPunct="1"/>
            <a:endParaRPr lang="de-DE" sz="1400" dirty="0">
              <a:solidFill>
                <a:srgbClr val="000000"/>
              </a:solidFill>
            </a:endParaRPr>
          </a:p>
        </p:txBody>
      </p:sp>
    </p:spTree>
    <p:custDataLst>
      <p:tags r:id="rId1"/>
    </p:custDataLst>
    <p:extLst>
      <p:ext uri="{BB962C8B-B14F-4D97-AF65-F5344CB8AC3E}">
        <p14:creationId xmlns:p14="http://schemas.microsoft.com/office/powerpoint/2010/main" val="15065029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16</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765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765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765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dirty="0" smtClean="0">
                <a:solidFill>
                  <a:srgbClr val="08427E"/>
                </a:solidFill>
                <a:latin typeface="Bosch Office Sans" pitchFamily="2" charset="0"/>
              </a:rPr>
              <a:t>Freeze</a:t>
            </a:r>
            <a:r>
              <a:rPr lang="de-DE" dirty="0" smtClean="0">
                <a:solidFill>
                  <a:srgbClr val="08427E"/>
                </a:solidFill>
                <a:latin typeface="Bosch Office Sans" pitchFamily="2" charset="0"/>
              </a:rPr>
              <a:t> Frame (4) – </a:t>
            </a:r>
            <a:r>
              <a:rPr lang="de-DE" dirty="0" err="1" smtClean="0">
                <a:solidFill>
                  <a:srgbClr val="08427E"/>
                </a:solidFill>
                <a:latin typeface="Bosch Office Sans" pitchFamily="2" charset="0"/>
              </a:rPr>
              <a:t>Calculated</a:t>
            </a:r>
            <a:r>
              <a:rPr lang="de-DE" dirty="0" smtClean="0">
                <a:solidFill>
                  <a:srgbClr val="08427E"/>
                </a:solidFill>
                <a:latin typeface="Bosch Office Sans" pitchFamily="2" charset="0"/>
              </a:rPr>
              <a:t> </a:t>
            </a:r>
            <a:r>
              <a:rPr lang="de-DE" dirty="0" err="1" smtClean="0">
                <a:solidFill>
                  <a:srgbClr val="08427E"/>
                </a:solidFill>
                <a:latin typeface="Bosch Office Sans" pitchFamily="2" charset="0"/>
              </a:rPr>
              <a:t>Record</a:t>
            </a:r>
            <a:r>
              <a:rPr lang="de-DE" dirty="0" smtClean="0">
                <a:solidFill>
                  <a:srgbClr val="08427E"/>
                </a:solidFill>
                <a:latin typeface="Bosch Office Sans" pitchFamily="2" charset="0"/>
              </a:rPr>
              <a:t> Numbers</a:t>
            </a:r>
          </a:p>
        </p:txBody>
      </p:sp>
      <p:sp>
        <p:nvSpPr>
          <p:cNvPr id="27657"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a:buNone/>
            </a:pPr>
            <a:r>
              <a:rPr lang="en-US" dirty="0" smtClean="0">
                <a:solidFill>
                  <a:srgbClr val="000000"/>
                </a:solidFill>
              </a:rPr>
              <a:t>	</a:t>
            </a:r>
          </a:p>
          <a:p>
            <a:pPr eaLnBrk="1" hangingPunct="1"/>
            <a:endParaRPr lang="de-DE" dirty="0" smtClean="0">
              <a:solidFill>
                <a:srgbClr val="000000"/>
              </a:solidFill>
            </a:endParaRPr>
          </a:p>
        </p:txBody>
      </p:sp>
      <p:graphicFrame>
        <p:nvGraphicFramePr>
          <p:cNvPr id="16" name="Diagramm 15"/>
          <p:cNvGraphicFramePr/>
          <p:nvPr>
            <p:custDataLst>
              <p:tags r:id="rId10"/>
            </p:custDataLst>
            <p:extLst>
              <p:ext uri="{D42A27DB-BD31-4B8C-83A1-F6EECF244321}">
                <p14:modId xmlns:p14="http://schemas.microsoft.com/office/powerpoint/2010/main" val="1272049007"/>
              </p:ext>
            </p:extLst>
          </p:nvPr>
        </p:nvGraphicFramePr>
        <p:xfrm>
          <a:off x="1771231" y="1139923"/>
          <a:ext cx="7579525" cy="43210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5" name="Rechteck 4"/>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4" name="Rechteck 3"/>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17</a:t>
            </a:r>
            <a:endParaRPr lang="en-GB" sz="1200">
              <a:solidFill>
                <a:srgbClr val="999FA6"/>
              </a:solidFill>
            </a:endParaRPr>
          </a:p>
        </p:txBody>
      </p:sp>
      <p:sp>
        <p:nvSpPr>
          <p:cNvPr id="3" name="Rechteck 2"/>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765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765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765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dirty="0" smtClean="0">
                <a:solidFill>
                  <a:srgbClr val="08427E"/>
                </a:solidFill>
                <a:latin typeface="Bosch Office Sans" pitchFamily="2" charset="0"/>
              </a:rPr>
              <a:t>Freeze</a:t>
            </a:r>
            <a:r>
              <a:rPr lang="de-DE" dirty="0" smtClean="0">
                <a:solidFill>
                  <a:srgbClr val="08427E"/>
                </a:solidFill>
                <a:latin typeface="Bosch Office Sans" pitchFamily="2" charset="0"/>
              </a:rPr>
              <a:t> Frame (5) – </a:t>
            </a:r>
            <a:r>
              <a:rPr lang="de-DE" dirty="0" err="1" smtClean="0">
                <a:solidFill>
                  <a:srgbClr val="08427E"/>
                </a:solidFill>
                <a:latin typeface="Bosch Office Sans" pitchFamily="2" charset="0"/>
              </a:rPr>
              <a:t>Configured</a:t>
            </a:r>
            <a:r>
              <a:rPr lang="de-DE" dirty="0" smtClean="0">
                <a:solidFill>
                  <a:srgbClr val="08427E"/>
                </a:solidFill>
                <a:latin typeface="Bosch Office Sans" pitchFamily="2" charset="0"/>
              </a:rPr>
              <a:t> </a:t>
            </a:r>
            <a:r>
              <a:rPr lang="de-DE" dirty="0" err="1" smtClean="0">
                <a:solidFill>
                  <a:srgbClr val="08427E"/>
                </a:solidFill>
                <a:latin typeface="Bosch Office Sans" pitchFamily="2" charset="0"/>
              </a:rPr>
              <a:t>Record</a:t>
            </a:r>
            <a:r>
              <a:rPr lang="de-DE" dirty="0" smtClean="0">
                <a:solidFill>
                  <a:srgbClr val="08427E"/>
                </a:solidFill>
                <a:latin typeface="Bosch Office Sans" pitchFamily="2" charset="0"/>
              </a:rPr>
              <a:t> Numbers</a:t>
            </a:r>
          </a:p>
        </p:txBody>
      </p:sp>
      <p:sp>
        <p:nvSpPr>
          <p:cNvPr id="27657" name="Rectangle 10"/>
          <p:cNvSpPr>
            <a:spLocks noGrp="1" noChangeArrowheads="1"/>
          </p:cNvSpPr>
          <p:nvPr>
            <p:ph type="body" idx="1"/>
            <p:custDataLst>
              <p:tags r:id="rId9"/>
            </p:custDataLst>
          </p:nvPr>
        </p:nvSpPr>
        <p:spPr>
          <a:xfrm>
            <a:off x="259080"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a:buNone/>
            </a:pPr>
            <a:r>
              <a:rPr lang="en-US" dirty="0" smtClean="0">
                <a:solidFill>
                  <a:srgbClr val="000000"/>
                </a:solidFill>
              </a:rPr>
              <a:t>	</a:t>
            </a:r>
          </a:p>
          <a:p>
            <a:pPr eaLnBrk="1" hangingPunct="1"/>
            <a:endParaRPr lang="de-DE" dirty="0" smtClean="0">
              <a:solidFill>
                <a:srgbClr val="000000"/>
              </a:solidFill>
            </a:endParaRPr>
          </a:p>
        </p:txBody>
      </p:sp>
      <p:graphicFrame>
        <p:nvGraphicFramePr>
          <p:cNvPr id="16" name="Diagramm 15"/>
          <p:cNvGraphicFramePr/>
          <p:nvPr>
            <p:custDataLst>
              <p:tags r:id="rId10"/>
            </p:custDataLst>
            <p:extLst>
              <p:ext uri="{D42A27DB-BD31-4B8C-83A1-F6EECF244321}">
                <p14:modId xmlns:p14="http://schemas.microsoft.com/office/powerpoint/2010/main" val="12213518"/>
              </p:ext>
            </p:extLst>
          </p:nvPr>
        </p:nvGraphicFramePr>
        <p:xfrm>
          <a:off x="1771230" y="1141592"/>
          <a:ext cx="7579525" cy="43210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extLst>
      <p:ext uri="{BB962C8B-B14F-4D97-AF65-F5344CB8AC3E}">
        <p14:creationId xmlns:p14="http://schemas.microsoft.com/office/powerpoint/2010/main" val="2214546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18</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8675"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8679"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8680"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de-DE" smtClean="0">
                <a:solidFill>
                  <a:srgbClr val="08427E"/>
                </a:solidFill>
                <a:latin typeface="Bosch Office Sans" pitchFamily="2" charset="0"/>
              </a:rPr>
              <a:t>Extended Data (1) – ISO - 14229</a:t>
            </a:r>
          </a:p>
        </p:txBody>
      </p:sp>
      <p:sp>
        <p:nvSpPr>
          <p:cNvPr id="28681"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eaLnBrk="1" hangingPunct="1">
              <a:buNone/>
            </a:pPr>
            <a:r>
              <a:rPr lang="de-DE" dirty="0" smtClean="0">
                <a:solidFill>
                  <a:srgbClr val="000000"/>
                </a:solidFill>
              </a:rPr>
              <a:t/>
            </a:r>
            <a:br>
              <a:rPr lang="de-DE" dirty="0" smtClean="0">
                <a:solidFill>
                  <a:srgbClr val="000000"/>
                </a:solidFill>
              </a:rPr>
            </a:br>
            <a:r>
              <a:rPr lang="en-US" dirty="0" smtClean="0">
                <a:solidFill>
                  <a:srgbClr val="000000"/>
                </a:solidFill>
              </a:rPr>
              <a:t>	</a:t>
            </a:r>
          </a:p>
          <a:p>
            <a:pPr eaLnBrk="1" hangingPunct="1"/>
            <a:endParaRPr lang="de-DE" dirty="0" smtClean="0">
              <a:solidFill>
                <a:srgbClr val="000000"/>
              </a:solidFill>
            </a:endParaRPr>
          </a:p>
        </p:txBody>
      </p:sp>
      <p:pic>
        <p:nvPicPr>
          <p:cNvPr id="28682" name="Picture 3"/>
          <p:cNvPicPr>
            <a:picLocks noChangeAspect="1" noChangeArrowheads="1"/>
          </p:cNvPicPr>
          <p:nvPr>
            <p:custDataLst>
              <p:tags r:id="rId10"/>
            </p:custDataLst>
          </p:nvPr>
        </p:nvPicPr>
        <p:blipFill>
          <a:blip r:embed="rId13" cstate="print"/>
          <a:srcRect/>
          <a:stretch>
            <a:fillRect/>
          </a:stretch>
        </p:blipFill>
        <p:spPr bwMode="auto">
          <a:xfrm>
            <a:off x="1812404" y="1051425"/>
            <a:ext cx="7557731" cy="4412115"/>
          </a:xfrm>
          <a:prstGeom prst="rect">
            <a:avLst/>
          </a:prstGeom>
          <a:noFill/>
          <a:ln w="9525">
            <a:noFill/>
            <a:miter lim="800000"/>
            <a:headEnd/>
            <a:tailEnd/>
          </a:ln>
        </p:spPr>
      </p:pic>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19</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969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970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970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de-DE" smtClean="0">
                <a:solidFill>
                  <a:srgbClr val="08427E"/>
                </a:solidFill>
                <a:latin typeface="Bosch Office Sans" pitchFamily="2" charset="0"/>
              </a:rPr>
              <a:t>Extended Data (2)</a:t>
            </a:r>
          </a:p>
        </p:txBody>
      </p:sp>
      <p:sp>
        <p:nvSpPr>
          <p:cNvPr id="29705"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92500"/>
          </a:bodyPr>
          <a:lstStyle/>
          <a:p>
            <a:pPr eaLnBrk="1" hangingPunct="1"/>
            <a:r>
              <a:rPr lang="en-US" dirty="0">
                <a:solidFill>
                  <a:srgbClr val="000000"/>
                </a:solidFill>
              </a:rPr>
              <a:t>Extended Data is defined as a set of data records</a:t>
            </a:r>
          </a:p>
          <a:p>
            <a:pPr eaLnBrk="1" hangingPunct="1"/>
            <a:r>
              <a:rPr lang="en-US" dirty="0">
                <a:solidFill>
                  <a:srgbClr val="000000"/>
                </a:solidFill>
              </a:rPr>
              <a:t>The content of the DTC Extended Data is not defined by ISO 14229 DTC.</a:t>
            </a:r>
            <a:br>
              <a:rPr lang="en-US" dirty="0">
                <a:solidFill>
                  <a:srgbClr val="000000"/>
                </a:solidFill>
              </a:rPr>
            </a:br>
            <a:r>
              <a:rPr lang="en-US" dirty="0">
                <a:solidFill>
                  <a:srgbClr val="000000"/>
                </a:solidFill>
              </a:rPr>
              <a:t> A typical use of DTC Extended Data is to store dynamic data associated with the DTC, e.g.:</a:t>
            </a:r>
            <a:br>
              <a:rPr lang="en-US" dirty="0">
                <a:solidFill>
                  <a:srgbClr val="000000"/>
                </a:solidFill>
              </a:rPr>
            </a:br>
            <a:r>
              <a:rPr lang="en-US" dirty="0">
                <a:solidFill>
                  <a:srgbClr val="000000"/>
                </a:solidFill>
              </a:rPr>
              <a:t>⎯  DTC occurrence counter</a:t>
            </a:r>
            <a:br>
              <a:rPr lang="en-US" dirty="0">
                <a:solidFill>
                  <a:srgbClr val="000000"/>
                </a:solidFill>
              </a:rPr>
            </a:br>
            <a:r>
              <a:rPr lang="en-US" dirty="0">
                <a:solidFill>
                  <a:srgbClr val="000000"/>
                </a:solidFill>
              </a:rPr>
              <a:t>⎯  DTC aging counter</a:t>
            </a:r>
          </a:p>
          <a:p>
            <a:pPr eaLnBrk="1" hangingPunct="1"/>
            <a:r>
              <a:rPr lang="en-US" dirty="0">
                <a:solidFill>
                  <a:srgbClr val="000000"/>
                </a:solidFill>
              </a:rPr>
              <a:t>AUTOSAR Dem is supporting up to 255 Extended Data Classes with up to 253 Extended Data Records.</a:t>
            </a:r>
          </a:p>
          <a:p>
            <a:pPr eaLnBrk="1" hangingPunct="1"/>
            <a:r>
              <a:rPr lang="en-US" dirty="0">
                <a:solidFill>
                  <a:srgbClr val="000000"/>
                </a:solidFill>
              </a:rPr>
              <a:t>Each DTC/Event has a reference to exact one Extended Data Class</a:t>
            </a:r>
          </a:p>
          <a:p>
            <a:pPr eaLnBrk="1" hangingPunct="1"/>
            <a:r>
              <a:rPr lang="en-US" dirty="0">
                <a:solidFill>
                  <a:srgbClr val="000000"/>
                </a:solidFill>
              </a:rPr>
              <a:t>Extended Data Records are stored when the Trigger Condition is fulfilled</a:t>
            </a:r>
            <a:br>
              <a:rPr lang="en-US" dirty="0">
                <a:solidFill>
                  <a:srgbClr val="000000"/>
                </a:solidFill>
              </a:rPr>
            </a:br>
            <a:r>
              <a:rPr lang="en-US" dirty="0" smtClean="0">
                <a:solidFill>
                  <a:srgbClr val="000000"/>
                </a:solidFill>
              </a:rPr>
              <a:t> </a:t>
            </a:r>
            <a:r>
              <a:rPr lang="en-US" dirty="0">
                <a:solidFill>
                  <a:srgbClr val="000000"/>
                </a:solidFill>
              </a:rPr>
              <a:t>⎯ </a:t>
            </a:r>
            <a:r>
              <a:rPr lang="en-US" dirty="0" err="1">
                <a:solidFill>
                  <a:srgbClr val="000000"/>
                </a:solidFill>
              </a:rPr>
              <a:t>TriggerOnFailed</a:t>
            </a:r>
            <a:r>
              <a:rPr lang="en-US" dirty="0">
                <a:solidFill>
                  <a:srgbClr val="000000"/>
                </a:solidFill>
              </a:rPr>
              <a:t/>
            </a:r>
            <a:br>
              <a:rPr lang="en-US" dirty="0">
                <a:solidFill>
                  <a:srgbClr val="000000"/>
                </a:solidFill>
              </a:rPr>
            </a:br>
            <a:r>
              <a:rPr lang="en-US" dirty="0">
                <a:solidFill>
                  <a:srgbClr val="000000"/>
                </a:solidFill>
              </a:rPr>
              <a:t> ⎯ </a:t>
            </a:r>
            <a:r>
              <a:rPr lang="en-US" dirty="0" err="1">
                <a:solidFill>
                  <a:srgbClr val="000000"/>
                </a:solidFill>
              </a:rPr>
              <a:t>TriggerOnPending</a:t>
            </a:r>
            <a:r>
              <a:rPr lang="en-US" dirty="0">
                <a:solidFill>
                  <a:srgbClr val="000000"/>
                </a:solidFill>
              </a:rPr>
              <a:t/>
            </a:r>
            <a:br>
              <a:rPr lang="en-US" dirty="0">
                <a:solidFill>
                  <a:srgbClr val="000000"/>
                </a:solidFill>
              </a:rPr>
            </a:br>
            <a:r>
              <a:rPr lang="en-US" dirty="0">
                <a:solidFill>
                  <a:srgbClr val="000000"/>
                </a:solidFill>
              </a:rPr>
              <a:t> ⎯ </a:t>
            </a:r>
            <a:r>
              <a:rPr lang="en-US" dirty="0" err="1">
                <a:solidFill>
                  <a:srgbClr val="000000"/>
                </a:solidFill>
              </a:rPr>
              <a:t>TriggerOnConfirmed</a:t>
            </a:r>
            <a:r>
              <a:rPr lang="en-US" dirty="0">
                <a:solidFill>
                  <a:srgbClr val="000000"/>
                </a:solidFill>
              </a:rPr>
              <a:t/>
            </a:r>
            <a:br>
              <a:rPr lang="en-US" dirty="0">
                <a:solidFill>
                  <a:srgbClr val="000000"/>
                </a:solidFill>
              </a:rPr>
            </a:br>
            <a:r>
              <a:rPr lang="en-US" dirty="0">
                <a:solidFill>
                  <a:srgbClr val="000000"/>
                </a:solidFill>
              </a:rPr>
              <a:t> ⎯ </a:t>
            </a:r>
            <a:r>
              <a:rPr lang="en-US" dirty="0" err="1">
                <a:solidFill>
                  <a:srgbClr val="000000"/>
                </a:solidFill>
              </a:rPr>
              <a:t>TriggerOnMirror</a:t>
            </a:r>
            <a:r>
              <a:rPr lang="en-US" dirty="0">
                <a:solidFill>
                  <a:srgbClr val="000000"/>
                </a:solidFill>
              </a:rPr>
              <a:t>  	</a:t>
            </a:r>
            <a:br>
              <a:rPr lang="en-US" dirty="0">
                <a:solidFill>
                  <a:srgbClr val="000000"/>
                </a:solidFill>
              </a:rPr>
            </a:br>
            <a:r>
              <a:rPr lang="en-US" dirty="0">
                <a:solidFill>
                  <a:srgbClr val="000000"/>
                </a:solidFill>
              </a:rPr>
              <a:t> ⎯ </a:t>
            </a:r>
            <a:r>
              <a:rPr lang="en-US" dirty="0" err="1">
                <a:solidFill>
                  <a:srgbClr val="000000"/>
                </a:solidFill>
              </a:rPr>
              <a:t>TriggerOnPassed</a:t>
            </a:r>
            <a:r>
              <a:rPr lang="en-US" dirty="0">
                <a:solidFill>
                  <a:srgbClr val="000000"/>
                </a:solidFill>
              </a:rPr>
              <a:t>	</a:t>
            </a:r>
            <a:br>
              <a:rPr lang="en-US" dirty="0">
                <a:solidFill>
                  <a:srgbClr val="000000"/>
                </a:solidFill>
              </a:rPr>
            </a:br>
            <a:r>
              <a:rPr lang="en-US" dirty="0">
                <a:solidFill>
                  <a:srgbClr val="000000"/>
                </a:solidFill>
              </a:rPr>
              <a:t> ⎯ </a:t>
            </a:r>
            <a:r>
              <a:rPr lang="en-US" dirty="0" err="1">
                <a:solidFill>
                  <a:srgbClr val="000000"/>
                </a:solidFill>
              </a:rPr>
              <a:t>TriggerOnFdcThreshold</a:t>
            </a:r>
            <a:r>
              <a:rPr lang="en-US" dirty="0">
                <a:solidFill>
                  <a:srgbClr val="000000"/>
                </a:solidFill>
              </a:rPr>
              <a:t> 	</a:t>
            </a:r>
          </a:p>
          <a:p>
            <a:pPr eaLnBrk="1" hangingPunct="1"/>
            <a:endParaRPr lang="de-DE" sz="14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433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434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434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de-DE" smtClean="0">
                <a:solidFill>
                  <a:srgbClr val="08427E"/>
                </a:solidFill>
                <a:latin typeface="Bosch Office Sans" pitchFamily="2" charset="0"/>
              </a:rPr>
              <a:t>Agenda</a:t>
            </a:r>
          </a:p>
        </p:txBody>
      </p:sp>
      <p:sp>
        <p:nvSpPr>
          <p:cNvPr id="14345"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dirty="0" smtClean="0">
                <a:solidFill>
                  <a:srgbClr val="000000"/>
                </a:solidFill>
              </a:rPr>
              <a:t>Introduction</a:t>
            </a:r>
            <a:endParaRPr lang="en-US" dirty="0" smtClean="0">
              <a:solidFill>
                <a:srgbClr val="000000"/>
              </a:solidFill>
            </a:endParaRPr>
          </a:p>
          <a:p>
            <a:pPr eaLnBrk="1" hangingPunct="1"/>
            <a:r>
              <a:rPr lang="en-US" dirty="0" smtClean="0">
                <a:solidFill>
                  <a:srgbClr val="000000"/>
                </a:solidFill>
              </a:rPr>
              <a:t>Storage of Event Related Data</a:t>
            </a:r>
          </a:p>
          <a:p>
            <a:pPr eaLnBrk="1" hangingPunct="1"/>
            <a:r>
              <a:rPr lang="en-US" dirty="0" smtClean="0">
                <a:solidFill>
                  <a:srgbClr val="000000"/>
                </a:solidFill>
              </a:rPr>
              <a:t>Freeze Frames and Extended Data</a:t>
            </a:r>
          </a:p>
          <a:p>
            <a:pPr eaLnBrk="1" hangingPunct="1"/>
            <a:r>
              <a:rPr lang="en-US" dirty="0" smtClean="0">
                <a:solidFill>
                  <a:srgbClr val="000000"/>
                </a:solidFill>
              </a:rPr>
              <a:t>Event Combination, Priority &amp; Displacement</a:t>
            </a:r>
          </a:p>
          <a:p>
            <a:pPr eaLnBrk="1" hangingPunct="1"/>
            <a:r>
              <a:rPr lang="en-US" dirty="0" smtClean="0">
                <a:solidFill>
                  <a:srgbClr val="000000"/>
                </a:solidFill>
              </a:rPr>
              <a:t>Aging and Occurrence Counter</a:t>
            </a:r>
          </a:p>
          <a:p>
            <a:pPr eaLnBrk="1" hangingPunct="1"/>
            <a:r>
              <a:rPr lang="en-US" dirty="0" smtClean="0">
                <a:solidFill>
                  <a:srgbClr val="000000"/>
                </a:solidFill>
              </a:rPr>
              <a:t>Immediate Storage &amp; NVM Blocks</a:t>
            </a:r>
          </a:p>
          <a:p>
            <a:pPr eaLnBrk="1" hangingPunct="1"/>
            <a:r>
              <a:rPr lang="en-US" dirty="0" smtClean="0">
                <a:solidFill>
                  <a:srgbClr val="000000"/>
                </a:solidFill>
              </a:rPr>
              <a:t>Mirror &amp; Shadow Memory</a:t>
            </a:r>
          </a:p>
          <a:p>
            <a:pPr eaLnBrk="1" hangingPunct="1"/>
            <a:r>
              <a:rPr lang="en-US" dirty="0" smtClean="0">
                <a:solidFill>
                  <a:srgbClr val="000000"/>
                </a:solidFill>
              </a:rPr>
              <a:t>Interfaces to DCM</a:t>
            </a: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20</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072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072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072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de-DE" smtClean="0">
                <a:solidFill>
                  <a:srgbClr val="08427E"/>
                </a:solidFill>
                <a:latin typeface="Bosch Office Sans" pitchFamily="2" charset="0"/>
              </a:rPr>
              <a:t>Extended Data (3)</a:t>
            </a:r>
          </a:p>
        </p:txBody>
      </p:sp>
      <p:sp>
        <p:nvSpPr>
          <p:cNvPr id="30729"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a:buNone/>
            </a:pPr>
            <a:r>
              <a:rPr lang="en-US" dirty="0" smtClean="0">
                <a:solidFill>
                  <a:srgbClr val="000000"/>
                </a:solidFill>
              </a:rPr>
              <a:t>	</a:t>
            </a:r>
          </a:p>
          <a:p>
            <a:pPr marL="0" indent="0">
              <a:buNone/>
            </a:pPr>
            <a:r>
              <a:rPr lang="en-US" dirty="0" smtClean="0">
                <a:solidFill>
                  <a:srgbClr val="000000"/>
                </a:solidFill>
              </a:rPr>
              <a:t>	</a:t>
            </a:r>
          </a:p>
          <a:p>
            <a:pPr eaLnBrk="1" hangingPunct="1"/>
            <a:endParaRPr lang="de-DE" dirty="0" smtClean="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1741173196"/>
              </p:ext>
            </p:extLst>
          </p:nvPr>
        </p:nvGraphicFramePr>
        <p:xfrm>
          <a:off x="1771231" y="1067934"/>
          <a:ext cx="7579525" cy="43210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21</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174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175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175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a:lnSpc>
                <a:spcPct val="89000"/>
              </a:lnSpc>
              <a:spcBef>
                <a:spcPts val="0"/>
              </a:spcBef>
            </a:pPr>
            <a:r>
              <a:rPr lang="en-US" dirty="0" smtClean="0">
                <a:solidFill>
                  <a:srgbClr val="08427E"/>
                </a:solidFill>
                <a:latin typeface="Bosch Office Sans" pitchFamily="2" charset="0"/>
              </a:rPr>
              <a:t>Event Combination</a:t>
            </a:r>
            <a:r>
              <a:rPr lang="de-DE" dirty="0" smtClean="0">
                <a:solidFill>
                  <a:srgbClr val="08427E"/>
                </a:solidFill>
                <a:latin typeface="Bosch Office Sans" pitchFamily="2" charset="0"/>
              </a:rPr>
              <a:t>	</a:t>
            </a:r>
          </a:p>
        </p:txBody>
      </p:sp>
      <p:sp>
        <p:nvSpPr>
          <p:cNvPr id="31753" name="Rectangle 10"/>
          <p:cNvSpPr>
            <a:spLocks noGrp="1" noChangeArrowheads="1"/>
          </p:cNvSpPr>
          <p:nvPr>
            <p:ph type="body" idx="1"/>
            <p:custDataLst>
              <p:tags r:id="rId9"/>
            </p:custDataLst>
          </p:nvPr>
        </p:nvSpPr>
        <p:spPr>
          <a:xfrm>
            <a:off x="259079" y="1285106"/>
            <a:ext cx="10266293" cy="4096132"/>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92500" lnSpcReduction="20000"/>
          </a:bodyPr>
          <a:lstStyle/>
          <a:p>
            <a:pPr eaLnBrk="1" hangingPunct="1"/>
            <a:r>
              <a:rPr lang="en-US" dirty="0">
                <a:solidFill>
                  <a:srgbClr val="000000"/>
                </a:solidFill>
              </a:rPr>
              <a:t>Event combination defines the ability of the Dem module to map several events to one specific DTC. This is called n:1 mapping</a:t>
            </a:r>
          </a:p>
          <a:p>
            <a:pPr eaLnBrk="1" hangingPunct="1"/>
            <a:r>
              <a:rPr lang="en-US" dirty="0">
                <a:solidFill>
                  <a:srgbClr val="000000"/>
                </a:solidFill>
              </a:rPr>
              <a:t>If Event Combination is disabled each event is mapped to exact one DTC. This is called 1:1 mapping</a:t>
            </a:r>
          </a:p>
          <a:p>
            <a:pPr>
              <a:spcBef>
                <a:spcPts val="600"/>
              </a:spcBef>
              <a:buFont typeface="Wingdings 3" panose="05040102010807070707" pitchFamily="18" charset="2"/>
              <a:buChar char=""/>
              <a:tabLst>
                <a:tab pos="4570628" algn="l"/>
              </a:tabLst>
              <a:defRPr/>
            </a:pPr>
            <a:r>
              <a:rPr lang="en-US" dirty="0">
                <a:solidFill>
                  <a:srgbClr val="000000"/>
                </a:solidFill>
              </a:rPr>
              <a:t>Dem is supporting two types of event </a:t>
            </a:r>
            <a:r>
              <a:rPr lang="en-US" dirty="0" smtClean="0">
                <a:solidFill>
                  <a:srgbClr val="000000"/>
                </a:solidFill>
              </a:rPr>
              <a:t>combination</a:t>
            </a:r>
            <a:br>
              <a:rPr lang="en-US" dirty="0" smtClean="0">
                <a:solidFill>
                  <a:srgbClr val="000000"/>
                </a:solidFill>
              </a:rPr>
            </a:br>
            <a:r>
              <a:rPr lang="en-US" dirty="0" smtClean="0">
                <a:solidFill>
                  <a:srgbClr val="000000"/>
                </a:solidFill>
              </a:rPr>
              <a:t/>
            </a:r>
            <a:br>
              <a:rPr lang="en-US" dirty="0" smtClean="0">
                <a:solidFill>
                  <a:srgbClr val="000000"/>
                </a:solidFill>
              </a:rPr>
            </a:br>
            <a:r>
              <a:rPr lang="en-US" b="1" dirty="0" smtClean="0">
                <a:solidFill>
                  <a:srgbClr val="000000"/>
                </a:solidFill>
              </a:rPr>
              <a:t>Combined </a:t>
            </a:r>
            <a:r>
              <a:rPr lang="en-US" b="1" dirty="0">
                <a:solidFill>
                  <a:srgbClr val="000000"/>
                </a:solidFill>
              </a:rPr>
              <a:t>type 1 (On </a:t>
            </a:r>
            <a:r>
              <a:rPr lang="en-US" b="1" dirty="0" smtClean="0">
                <a:solidFill>
                  <a:srgbClr val="000000"/>
                </a:solidFill>
              </a:rPr>
              <a:t>Storage)</a:t>
            </a:r>
            <a:br>
              <a:rPr lang="en-US" b="1" dirty="0" smtClean="0">
                <a:solidFill>
                  <a:srgbClr val="000000"/>
                </a:solidFill>
              </a:rPr>
            </a:br>
            <a:r>
              <a:rPr lang="en-US" dirty="0" smtClean="0">
                <a:solidFill>
                  <a:srgbClr val="000000"/>
                </a:solidFill>
              </a:rPr>
              <a:t>Event </a:t>
            </a:r>
            <a:r>
              <a:rPr lang="en-US" dirty="0">
                <a:solidFill>
                  <a:srgbClr val="000000"/>
                </a:solidFill>
              </a:rPr>
              <a:t>related data are stored in one event </a:t>
            </a:r>
            <a:r>
              <a:rPr lang="en-US" dirty="0" smtClean="0">
                <a:solidFill>
                  <a:srgbClr val="000000"/>
                </a:solidFill>
              </a:rPr>
              <a:t>memory </a:t>
            </a:r>
            <a:br>
              <a:rPr lang="en-US" dirty="0" smtClean="0">
                <a:solidFill>
                  <a:srgbClr val="000000"/>
                </a:solidFill>
              </a:rPr>
            </a:br>
            <a:r>
              <a:rPr lang="en-US" dirty="0" smtClean="0">
                <a:solidFill>
                  <a:srgbClr val="000000"/>
                </a:solidFill>
              </a:rPr>
              <a:t>location </a:t>
            </a:r>
            <a:r>
              <a:rPr lang="en-US" dirty="0">
                <a:solidFill>
                  <a:srgbClr val="000000"/>
                </a:solidFill>
              </a:rPr>
              <a:t>for all events of the </a:t>
            </a:r>
            <a:r>
              <a:rPr lang="en-US" dirty="0" smtClean="0">
                <a:solidFill>
                  <a:srgbClr val="000000"/>
                </a:solidFill>
              </a:rPr>
              <a:t>DTC</a:t>
            </a:r>
            <a:br>
              <a:rPr lang="en-US" dirty="0" smtClean="0">
                <a:solidFill>
                  <a:srgbClr val="000000"/>
                </a:solidFill>
              </a:rPr>
            </a:br>
            <a:r>
              <a:rPr lang="en-US" dirty="0" smtClean="0">
                <a:solidFill>
                  <a:srgbClr val="000000"/>
                </a:solidFill>
              </a:rPr>
              <a:t> (only </a:t>
            </a:r>
            <a:r>
              <a:rPr lang="en-US" dirty="0">
                <a:solidFill>
                  <a:srgbClr val="000000"/>
                </a:solidFill>
              </a:rPr>
              <a:t>one entry per </a:t>
            </a:r>
            <a:r>
              <a:rPr lang="en-US" dirty="0" smtClean="0">
                <a:solidFill>
                  <a:srgbClr val="000000"/>
                </a:solidFill>
              </a:rPr>
              <a:t>DTC)</a:t>
            </a:r>
            <a:br>
              <a:rPr lang="en-US" dirty="0" smtClean="0">
                <a:solidFill>
                  <a:srgbClr val="000000"/>
                </a:solidFill>
              </a:rPr>
            </a:br>
            <a:r>
              <a:rPr lang="en-US" dirty="0" smtClean="0">
                <a:solidFill>
                  <a:srgbClr val="000000"/>
                </a:solidFill>
              </a:rPr>
              <a:t/>
            </a:r>
            <a:br>
              <a:rPr lang="en-US" dirty="0" smtClean="0">
                <a:solidFill>
                  <a:srgbClr val="000000"/>
                </a:solidFill>
              </a:rPr>
            </a:br>
            <a:r>
              <a:rPr lang="en-US" b="1" dirty="0" smtClean="0">
                <a:solidFill>
                  <a:srgbClr val="000000"/>
                </a:solidFill>
              </a:rPr>
              <a:t>Combined </a:t>
            </a:r>
            <a:r>
              <a:rPr lang="en-US" b="1" dirty="0">
                <a:solidFill>
                  <a:srgbClr val="000000"/>
                </a:solidFill>
              </a:rPr>
              <a:t>type 2 (On </a:t>
            </a:r>
            <a:r>
              <a:rPr lang="en-US" b="1" dirty="0" smtClean="0">
                <a:solidFill>
                  <a:srgbClr val="000000"/>
                </a:solidFill>
              </a:rPr>
              <a:t>Retrieval)</a:t>
            </a:r>
            <a:br>
              <a:rPr lang="en-US" b="1" dirty="0" smtClean="0">
                <a:solidFill>
                  <a:srgbClr val="000000"/>
                </a:solidFill>
              </a:rPr>
            </a:br>
            <a:r>
              <a:rPr lang="en-US" dirty="0" smtClean="0">
                <a:solidFill>
                  <a:srgbClr val="000000"/>
                </a:solidFill>
              </a:rPr>
              <a:t>Event </a:t>
            </a:r>
            <a:r>
              <a:rPr lang="en-US" dirty="0">
                <a:solidFill>
                  <a:srgbClr val="000000"/>
                </a:solidFill>
              </a:rPr>
              <a:t>related data are stored in one event </a:t>
            </a:r>
            <a:r>
              <a:rPr lang="en-US" dirty="0" smtClean="0">
                <a:solidFill>
                  <a:srgbClr val="000000"/>
                </a:solidFill>
              </a:rPr>
              <a:t>memory</a:t>
            </a:r>
            <a:br>
              <a:rPr lang="en-US" dirty="0" smtClean="0">
                <a:solidFill>
                  <a:srgbClr val="000000"/>
                </a:solidFill>
              </a:rPr>
            </a:br>
            <a:r>
              <a:rPr lang="en-US" dirty="0" smtClean="0">
                <a:solidFill>
                  <a:srgbClr val="000000"/>
                </a:solidFill>
              </a:rPr>
              <a:t>location </a:t>
            </a:r>
            <a:r>
              <a:rPr lang="en-US" dirty="0">
                <a:solidFill>
                  <a:srgbClr val="000000"/>
                </a:solidFill>
              </a:rPr>
              <a:t>for each </a:t>
            </a:r>
            <a:r>
              <a:rPr lang="en-US" dirty="0" smtClean="0">
                <a:solidFill>
                  <a:srgbClr val="000000"/>
                </a:solidFill>
              </a:rPr>
              <a:t>event </a:t>
            </a:r>
            <a:br>
              <a:rPr lang="en-US" dirty="0" smtClean="0">
                <a:solidFill>
                  <a:srgbClr val="000000"/>
                </a:solidFill>
              </a:rPr>
            </a:br>
            <a:r>
              <a:rPr lang="en-US" dirty="0" smtClean="0">
                <a:solidFill>
                  <a:srgbClr val="000000"/>
                </a:solidFill>
              </a:rPr>
              <a:t>(several </a:t>
            </a:r>
            <a:r>
              <a:rPr lang="en-US" dirty="0">
                <a:solidFill>
                  <a:srgbClr val="000000"/>
                </a:solidFill>
              </a:rPr>
              <a:t>entries per DTC, only one entry per event)</a:t>
            </a:r>
          </a:p>
          <a:p>
            <a:pPr>
              <a:spcBef>
                <a:spcPts val="600"/>
              </a:spcBef>
              <a:buFont typeface="Wingdings 3" panose="05040102010807070707" pitchFamily="18" charset="2"/>
              <a:buChar char=""/>
              <a:defRPr/>
            </a:pPr>
            <a:r>
              <a:rPr lang="en-US" dirty="0">
                <a:solidFill>
                  <a:srgbClr val="000000"/>
                </a:solidFill>
              </a:rPr>
              <a:t>In case of event combination event related event configuration parameter needs to be identical (</a:t>
            </a:r>
            <a:r>
              <a:rPr lang="en-US" dirty="0" err="1">
                <a:solidFill>
                  <a:srgbClr val="000000"/>
                </a:solidFill>
              </a:rPr>
              <a:t>DemMaxNumberFreezeFrameRecords</a:t>
            </a:r>
            <a:r>
              <a:rPr lang="en-US" dirty="0">
                <a:solidFill>
                  <a:srgbClr val="000000"/>
                </a:solidFill>
              </a:rPr>
              <a:t> , </a:t>
            </a:r>
            <a:r>
              <a:rPr lang="en-US" dirty="0" err="1">
                <a:solidFill>
                  <a:srgbClr val="000000"/>
                </a:solidFill>
              </a:rPr>
              <a:t>DemAgingCycleCounterThreshold</a:t>
            </a:r>
            <a:r>
              <a:rPr lang="en-US" dirty="0">
                <a:solidFill>
                  <a:srgbClr val="000000"/>
                </a:solidFill>
              </a:rPr>
              <a:t>, </a:t>
            </a:r>
            <a:r>
              <a:rPr lang="en-US" dirty="0" smtClean="0">
                <a:solidFill>
                  <a:srgbClr val="000000"/>
                </a:solidFill>
              </a:rPr>
              <a:t>…)</a:t>
            </a:r>
            <a:endParaRPr lang="en-US" dirty="0">
              <a:solidFill>
                <a:srgbClr val="000000"/>
              </a:solidFill>
            </a:endParaRPr>
          </a:p>
          <a:p>
            <a:pPr marL="0" indent="0">
              <a:buNone/>
            </a:pPr>
            <a:endParaRPr lang="en-US" dirty="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3049847895"/>
              </p:ext>
            </p:extLst>
          </p:nvPr>
        </p:nvGraphicFramePr>
        <p:xfrm>
          <a:off x="6521143" y="2196494"/>
          <a:ext cx="2829343" cy="232860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22</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277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277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277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Event Priority</a:t>
            </a:r>
          </a:p>
        </p:txBody>
      </p:sp>
      <p:sp>
        <p:nvSpPr>
          <p:cNvPr id="32777"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dirty="0">
                <a:solidFill>
                  <a:srgbClr val="000000"/>
                </a:solidFill>
              </a:rPr>
              <a:t>Event priority is defining the importance of an event. </a:t>
            </a:r>
            <a:br>
              <a:rPr lang="en-US" dirty="0">
                <a:solidFill>
                  <a:srgbClr val="000000"/>
                </a:solidFill>
              </a:rPr>
            </a:br>
            <a:r>
              <a:rPr lang="en-US" dirty="0">
                <a:solidFill>
                  <a:srgbClr val="000000"/>
                </a:solidFill>
              </a:rPr>
              <a:t>It is used to determine which fault entries may be removed from the event memory in case the number of stored events exceeds the maximum number of memory entries.</a:t>
            </a:r>
            <a:br>
              <a:rPr lang="en-US" dirty="0">
                <a:solidFill>
                  <a:srgbClr val="000000"/>
                </a:solidFill>
              </a:rPr>
            </a:br>
            <a:r>
              <a:rPr lang="en-US" dirty="0">
                <a:solidFill>
                  <a:srgbClr val="000000"/>
                </a:solidFill>
              </a:rPr>
              <a:t>(event memory is full)</a:t>
            </a:r>
          </a:p>
          <a:p>
            <a:pPr eaLnBrk="1" hangingPunct="1"/>
            <a:r>
              <a:rPr lang="en-US" dirty="0">
                <a:solidFill>
                  <a:srgbClr val="000000"/>
                </a:solidFill>
              </a:rPr>
              <a:t>A priority value of 1 is indicating the highest priority.</a:t>
            </a:r>
            <a:br>
              <a:rPr lang="en-US" dirty="0">
                <a:solidFill>
                  <a:srgbClr val="000000"/>
                </a:solidFill>
              </a:rPr>
            </a:br>
            <a:r>
              <a:rPr lang="en-US" dirty="0">
                <a:solidFill>
                  <a:srgbClr val="000000"/>
                </a:solidFill>
              </a:rPr>
              <a:t>Larger priority values are defining lower importance.</a:t>
            </a:r>
          </a:p>
          <a:p>
            <a:pPr eaLnBrk="1" hangingPunct="1"/>
            <a:endParaRPr lang="en-US" dirty="0">
              <a:solidFill>
                <a:srgbClr val="000000"/>
              </a:solidFill>
            </a:endParaRPr>
          </a:p>
          <a:p>
            <a:pPr eaLnBrk="1" hangingPunct="1"/>
            <a:r>
              <a:rPr lang="en-US" dirty="0">
                <a:solidFill>
                  <a:srgbClr val="000000"/>
                </a:solidFill>
              </a:rPr>
              <a:t>Hint:</a:t>
            </a:r>
            <a:br>
              <a:rPr lang="en-US" dirty="0">
                <a:solidFill>
                  <a:srgbClr val="000000"/>
                </a:solidFill>
              </a:rPr>
            </a:br>
            <a:r>
              <a:rPr lang="en-US" dirty="0">
                <a:solidFill>
                  <a:srgbClr val="000000"/>
                </a:solidFill>
              </a:rPr>
              <a:t>Failure Entries are </a:t>
            </a:r>
            <a:r>
              <a:rPr lang="en-US" dirty="0" err="1">
                <a:solidFill>
                  <a:srgbClr val="000000"/>
                </a:solidFill>
              </a:rPr>
              <a:t>priorized</a:t>
            </a:r>
            <a:r>
              <a:rPr lang="en-US" dirty="0">
                <a:solidFill>
                  <a:srgbClr val="000000"/>
                </a:solidFill>
              </a:rPr>
              <a:t> versus </a:t>
            </a:r>
            <a:r>
              <a:rPr lang="en-US" dirty="0" err="1">
                <a:solidFill>
                  <a:srgbClr val="000000"/>
                </a:solidFill>
              </a:rPr>
              <a:t>OnFdcThreshold</a:t>
            </a:r>
            <a:r>
              <a:rPr lang="en-US" dirty="0">
                <a:solidFill>
                  <a:srgbClr val="000000"/>
                </a:solidFill>
              </a:rPr>
              <a:t> Entries </a:t>
            </a:r>
          </a:p>
          <a:p>
            <a:pPr eaLnBrk="1" hangingPunct="1"/>
            <a:endParaRPr lang="de-DE" sz="14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23</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3795"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3799"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3800"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dirty="0" smtClean="0">
                <a:solidFill>
                  <a:srgbClr val="08427E"/>
                </a:solidFill>
                <a:latin typeface="Bosch Office Sans" pitchFamily="2" charset="0"/>
              </a:rPr>
              <a:t>Event Displacement</a:t>
            </a:r>
          </a:p>
        </p:txBody>
      </p:sp>
      <p:sp>
        <p:nvSpPr>
          <p:cNvPr id="33801" name="Rectangle 10"/>
          <p:cNvSpPr>
            <a:spLocks noGrp="1" noChangeArrowheads="1"/>
          </p:cNvSpPr>
          <p:nvPr>
            <p:ph type="body" idx="1"/>
            <p:custDataLst>
              <p:tags r:id="rId9"/>
            </p:custDataLst>
          </p:nvPr>
        </p:nvSpPr>
        <p:spPr>
          <a:xfrm>
            <a:off x="259079" y="1295400"/>
            <a:ext cx="6233845"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lnSpcReduction="10000"/>
          </a:bodyPr>
          <a:lstStyle/>
          <a:p>
            <a:pPr eaLnBrk="1" hangingPunct="1"/>
            <a:r>
              <a:rPr lang="en-US" dirty="0">
                <a:solidFill>
                  <a:srgbClr val="000000"/>
                </a:solidFill>
              </a:rPr>
              <a:t>In case an event gets qualified as failed (</a:t>
            </a:r>
            <a:r>
              <a:rPr lang="en-US" dirty="0" err="1">
                <a:solidFill>
                  <a:srgbClr val="000000"/>
                </a:solidFill>
              </a:rPr>
              <a:t>TestFailed</a:t>
            </a:r>
            <a:r>
              <a:rPr lang="en-US" dirty="0">
                <a:solidFill>
                  <a:srgbClr val="000000"/>
                </a:solidFill>
              </a:rPr>
              <a:t> changes from 0 to 1) and the event memory is full, the Dem may need to displace existing entries in the event memory entry.</a:t>
            </a:r>
          </a:p>
          <a:p>
            <a:pPr eaLnBrk="1" hangingPunct="1"/>
            <a:r>
              <a:rPr lang="en-US" dirty="0">
                <a:solidFill>
                  <a:srgbClr val="000000"/>
                </a:solidFill>
              </a:rPr>
              <a:t>Event displacement means that the most insignificant, already existing event memory entry is replaced by a new event. </a:t>
            </a:r>
          </a:p>
          <a:p>
            <a:r>
              <a:rPr lang="en-US" dirty="0">
                <a:solidFill>
                  <a:srgbClr val="000000"/>
                </a:solidFill>
              </a:rPr>
              <a:t>If event displacement is enabled Dem is considering the following sequence of displacement criteria : </a:t>
            </a:r>
            <a:br>
              <a:rPr lang="en-US" dirty="0">
                <a:solidFill>
                  <a:srgbClr val="000000"/>
                </a:solidFill>
              </a:rPr>
            </a:br>
            <a:r>
              <a:rPr lang="en-US" dirty="0">
                <a:solidFill>
                  <a:srgbClr val="000000"/>
                </a:solidFill>
              </a:rPr>
              <a:t>1. Priority (high/low)</a:t>
            </a:r>
            <a:br>
              <a:rPr lang="en-US" dirty="0">
                <a:solidFill>
                  <a:srgbClr val="000000"/>
                </a:solidFill>
              </a:rPr>
            </a:br>
            <a:r>
              <a:rPr lang="en-US" dirty="0">
                <a:solidFill>
                  <a:srgbClr val="000000"/>
                </a:solidFill>
              </a:rPr>
              <a:t>2. Test Failed Status (active/passive) </a:t>
            </a:r>
            <a:br>
              <a:rPr lang="en-US" dirty="0">
                <a:solidFill>
                  <a:srgbClr val="000000"/>
                </a:solidFill>
              </a:rPr>
            </a:br>
            <a:r>
              <a:rPr lang="en-US" dirty="0">
                <a:solidFill>
                  <a:srgbClr val="000000"/>
                </a:solidFill>
              </a:rPr>
              <a:t>3. Occurrence (new/old)</a:t>
            </a:r>
          </a:p>
          <a:p>
            <a:r>
              <a:rPr lang="en-US" dirty="0">
                <a:solidFill>
                  <a:srgbClr val="000000"/>
                </a:solidFill>
              </a:rPr>
              <a:t>Dem module is displacing lowest prioritized passive and old events preferably.</a:t>
            </a:r>
            <a:endParaRPr lang="de-DE" dirty="0">
              <a:solidFill>
                <a:srgbClr val="000000"/>
              </a:solidFill>
            </a:endParaRPr>
          </a:p>
        </p:txBody>
      </p:sp>
      <p:pic>
        <p:nvPicPr>
          <p:cNvPr id="33802" name="Picture 13_"/>
          <p:cNvPicPr>
            <a:picLocks noChangeAspect="1" noChangeArrowheads="1"/>
          </p:cNvPicPr>
          <p:nvPr>
            <p:custDataLst>
              <p:tags r:id="rId10"/>
            </p:custDataLst>
          </p:nvPr>
        </p:nvPicPr>
        <p:blipFill>
          <a:blip r:embed="rId13" cstate="print"/>
          <a:srcRect/>
          <a:stretch>
            <a:fillRect/>
          </a:stretch>
        </p:blipFill>
        <p:spPr bwMode="auto">
          <a:xfrm>
            <a:off x="6636940" y="842010"/>
            <a:ext cx="3693163" cy="4285148"/>
          </a:xfrm>
          <a:prstGeom prst="rect">
            <a:avLst/>
          </a:prstGeom>
          <a:noFill/>
          <a:ln w="9525">
            <a:noFill/>
            <a:miter lim="800000"/>
            <a:headEnd/>
            <a:tailEnd/>
          </a:ln>
        </p:spPr>
      </p:pic>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24</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481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482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482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Aging / Aging Counter (1)</a:t>
            </a:r>
          </a:p>
        </p:txBody>
      </p:sp>
      <p:sp>
        <p:nvSpPr>
          <p:cNvPr id="34825"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92500" lnSpcReduction="10000"/>
          </a:bodyPr>
          <a:lstStyle/>
          <a:p>
            <a:pPr eaLnBrk="1" hangingPunct="1"/>
            <a:r>
              <a:rPr lang="en-US" dirty="0">
                <a:solidFill>
                  <a:srgbClr val="000000"/>
                </a:solidFill>
              </a:rPr>
              <a:t>DEM supports to remove an event from the event memory, if its fault conditions are not fulfilled for a certain period of time (aging cycles). This process is called as “aging”.</a:t>
            </a:r>
          </a:p>
          <a:p>
            <a:pPr eaLnBrk="1" hangingPunct="1"/>
            <a:r>
              <a:rPr lang="en-US" dirty="0">
                <a:solidFill>
                  <a:srgbClr val="000000"/>
                </a:solidFill>
              </a:rPr>
              <a:t>The Aging Counter is counting the number of aging cycles until an event/DTC is removed from event memory 	</a:t>
            </a:r>
          </a:p>
          <a:p>
            <a:pPr eaLnBrk="1" hangingPunct="1"/>
            <a:r>
              <a:rPr lang="en-US" dirty="0">
                <a:solidFill>
                  <a:srgbClr val="000000"/>
                </a:solidFill>
              </a:rPr>
              <a:t>Dem is providing an aging counter per event memory entry</a:t>
            </a:r>
          </a:p>
          <a:p>
            <a:pPr eaLnBrk="1" hangingPunct="1"/>
            <a:r>
              <a:rPr lang="en-US" dirty="0">
                <a:solidFill>
                  <a:srgbClr val="000000"/>
                </a:solidFill>
              </a:rPr>
              <a:t>DEM is initializing the aging counter with 0 if a event is entered in the event memory</a:t>
            </a:r>
          </a:p>
          <a:p>
            <a:pPr eaLnBrk="1" hangingPunct="1"/>
            <a:r>
              <a:rPr lang="en-US" dirty="0">
                <a:solidFill>
                  <a:srgbClr val="000000"/>
                </a:solidFill>
              </a:rPr>
              <a:t>Dem provides the configuration parameter </a:t>
            </a:r>
            <a:r>
              <a:rPr lang="en-US" dirty="0" err="1">
                <a:solidFill>
                  <a:srgbClr val="000000"/>
                </a:solidFill>
              </a:rPr>
              <a:t>DemAgingCycleCounterThreshold</a:t>
            </a:r>
            <a:r>
              <a:rPr lang="en-US" dirty="0">
                <a:solidFill>
                  <a:srgbClr val="000000"/>
                </a:solidFill>
              </a:rPr>
              <a:t>  per event defining the number of </a:t>
            </a:r>
            <a:r>
              <a:rPr lang="en-US" b="1" dirty="0">
                <a:solidFill>
                  <a:srgbClr val="000000"/>
                </a:solidFill>
              </a:rPr>
              <a:t>passed aging cycles</a:t>
            </a:r>
            <a:r>
              <a:rPr lang="en-US" dirty="0">
                <a:solidFill>
                  <a:srgbClr val="000000"/>
                </a:solidFill>
              </a:rPr>
              <a:t> to delete the event in case </a:t>
            </a:r>
            <a:r>
              <a:rPr lang="en-US" b="1" dirty="0" err="1">
                <a:solidFill>
                  <a:srgbClr val="000000"/>
                </a:solidFill>
              </a:rPr>
              <a:t>DemAgingAllowed</a:t>
            </a:r>
            <a:r>
              <a:rPr lang="en-US" dirty="0">
                <a:solidFill>
                  <a:srgbClr val="000000"/>
                </a:solidFill>
              </a:rPr>
              <a:t> is configured.</a:t>
            </a:r>
          </a:p>
          <a:p>
            <a:pPr eaLnBrk="1" hangingPunct="1"/>
            <a:r>
              <a:rPr lang="en-US" dirty="0">
                <a:solidFill>
                  <a:srgbClr val="000000"/>
                </a:solidFill>
              </a:rPr>
              <a:t>Aging Cycle Counter is an Up-Counter counting </a:t>
            </a:r>
            <a:r>
              <a:rPr lang="en-US" b="1" dirty="0">
                <a:solidFill>
                  <a:srgbClr val="000000"/>
                </a:solidFill>
              </a:rPr>
              <a:t>Passed</a:t>
            </a:r>
            <a:r>
              <a:rPr lang="en-US" dirty="0">
                <a:solidFill>
                  <a:srgbClr val="000000"/>
                </a:solidFill>
              </a:rPr>
              <a:t>  (TC,TF = 0) or </a:t>
            </a:r>
            <a:r>
              <a:rPr lang="en-US" b="1" dirty="0">
                <a:solidFill>
                  <a:srgbClr val="000000"/>
                </a:solidFill>
              </a:rPr>
              <a:t>Not-Failed</a:t>
            </a:r>
            <a:r>
              <a:rPr lang="en-US" dirty="0">
                <a:solidFill>
                  <a:srgbClr val="000000"/>
                </a:solidFill>
              </a:rPr>
              <a:t> </a:t>
            </a:r>
            <a:br>
              <a:rPr lang="en-US" dirty="0">
                <a:solidFill>
                  <a:srgbClr val="000000"/>
                </a:solidFill>
              </a:rPr>
            </a:br>
            <a:r>
              <a:rPr lang="en-US" dirty="0">
                <a:solidFill>
                  <a:srgbClr val="000000"/>
                </a:solidFill>
              </a:rPr>
              <a:t>(TF = 0) Aging-Cycles (</a:t>
            </a:r>
            <a:r>
              <a:rPr lang="en-US" dirty="0">
                <a:solidFill>
                  <a:srgbClr val="000000"/>
                </a:solidFill>
                <a:sym typeface="Wingdings" pitchFamily="2" charset="2"/>
              </a:rPr>
              <a:t></a:t>
            </a:r>
            <a:r>
              <a:rPr lang="en-US" dirty="0">
                <a:solidFill>
                  <a:srgbClr val="000000"/>
                </a:solidFill>
              </a:rPr>
              <a:t> </a:t>
            </a:r>
            <a:r>
              <a:rPr lang="en-US" b="1" dirty="0" err="1">
                <a:solidFill>
                  <a:srgbClr val="000000"/>
                </a:solidFill>
              </a:rPr>
              <a:t>DemAgingCounterType</a:t>
            </a:r>
            <a:r>
              <a:rPr lang="en-US" dirty="0">
                <a:solidFill>
                  <a:srgbClr val="000000"/>
                </a:solidFill>
              </a:rPr>
              <a:t> ) </a:t>
            </a:r>
          </a:p>
          <a:p>
            <a:pPr eaLnBrk="1" hangingPunct="1"/>
            <a:r>
              <a:rPr lang="en-US" dirty="0">
                <a:solidFill>
                  <a:srgbClr val="000000"/>
                </a:solidFill>
              </a:rPr>
              <a:t>Aging Cycle Counter Range is 0 … </a:t>
            </a:r>
            <a:r>
              <a:rPr lang="en-US" dirty="0" err="1">
                <a:solidFill>
                  <a:srgbClr val="000000"/>
                </a:solidFill>
              </a:rPr>
              <a:t>DemAgingCycleCounterThreshold</a:t>
            </a:r>
            <a:r>
              <a:rPr lang="en-US" dirty="0">
                <a:solidFill>
                  <a:srgbClr val="000000"/>
                </a:solidFill>
              </a:rPr>
              <a:t> (max. 255)</a:t>
            </a:r>
          </a:p>
          <a:p>
            <a:pPr eaLnBrk="1" hangingPunct="1"/>
            <a:r>
              <a:rPr lang="en-US" dirty="0">
                <a:solidFill>
                  <a:srgbClr val="000000"/>
                </a:solidFill>
              </a:rPr>
              <a:t>The Aging Counter is mapped to the Internal Data Element  DEM_AGINGCTR</a:t>
            </a:r>
          </a:p>
          <a:p>
            <a:pPr eaLnBrk="1" hangingPunct="1"/>
            <a:r>
              <a:rPr lang="en-US" dirty="0">
                <a:solidFill>
                  <a:srgbClr val="000000"/>
                </a:solidFill>
              </a:rPr>
              <a:t>The  vendor-specific configuration parameter </a:t>
            </a:r>
            <a:r>
              <a:rPr lang="en-US" b="1" dirty="0" err="1">
                <a:solidFill>
                  <a:srgbClr val="000000"/>
                </a:solidFill>
              </a:rPr>
              <a:t>DemAgingCounterType</a:t>
            </a:r>
            <a:r>
              <a:rPr lang="en-US" dirty="0">
                <a:solidFill>
                  <a:srgbClr val="000000"/>
                </a:solidFill>
              </a:rPr>
              <a:t> allows to disable the Aging Counter  in order to optimize resources</a:t>
            </a:r>
          </a:p>
          <a:p>
            <a:pPr eaLnBrk="1" hangingPunct="1"/>
            <a:endParaRPr lang="en-US" sz="14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25</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686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687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687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dirty="0" smtClean="0">
                <a:solidFill>
                  <a:srgbClr val="08427E"/>
                </a:solidFill>
                <a:latin typeface="Bosch Office Sans" pitchFamily="2" charset="0"/>
              </a:rPr>
              <a:t>Occurrence Counter</a:t>
            </a:r>
          </a:p>
        </p:txBody>
      </p:sp>
      <p:sp>
        <p:nvSpPr>
          <p:cNvPr id="36873"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lnSpcReduction="10000"/>
          </a:bodyPr>
          <a:lstStyle/>
          <a:p>
            <a:pPr eaLnBrk="1" hangingPunct="1"/>
            <a:r>
              <a:rPr lang="en-US" dirty="0">
                <a:solidFill>
                  <a:srgbClr val="000000"/>
                </a:solidFill>
              </a:rPr>
              <a:t>DEM is providing an occurrence counter per event memory entry.</a:t>
            </a:r>
          </a:p>
          <a:p>
            <a:pPr eaLnBrk="1" hangingPunct="1"/>
            <a:r>
              <a:rPr lang="en-US" dirty="0">
                <a:solidFill>
                  <a:srgbClr val="000000"/>
                </a:solidFill>
              </a:rPr>
              <a:t>DEM is initializing the occurrence counter with 1 if a event is entered in the event memory</a:t>
            </a:r>
          </a:p>
          <a:p>
            <a:pPr eaLnBrk="1" hangingPunct="1"/>
            <a:r>
              <a:rPr lang="en-US" dirty="0">
                <a:solidFill>
                  <a:srgbClr val="000000"/>
                </a:solidFill>
              </a:rPr>
              <a:t>DEM is incrementing the occurrence counter by 1 if the related event is already stored in the event  memory and the </a:t>
            </a:r>
            <a:r>
              <a:rPr lang="en-US" dirty="0" err="1">
                <a:solidFill>
                  <a:srgbClr val="000000"/>
                </a:solidFill>
              </a:rPr>
              <a:t>TestFailed</a:t>
            </a:r>
            <a:r>
              <a:rPr lang="en-US" dirty="0">
                <a:solidFill>
                  <a:srgbClr val="000000"/>
                </a:solidFill>
              </a:rPr>
              <a:t> Flag changes from 0 to 1. (PASSED </a:t>
            </a:r>
            <a:r>
              <a:rPr lang="en-US" dirty="0">
                <a:solidFill>
                  <a:srgbClr val="000000"/>
                </a:solidFill>
                <a:sym typeface="Wingdings" pitchFamily="2" charset="2"/>
              </a:rPr>
              <a:t> FAILED)</a:t>
            </a:r>
            <a:r>
              <a:rPr lang="en-US" dirty="0">
                <a:solidFill>
                  <a:srgbClr val="000000"/>
                </a:solidFill>
              </a:rPr>
              <a:t> </a:t>
            </a:r>
          </a:p>
          <a:p>
            <a:pPr eaLnBrk="1" hangingPunct="1"/>
            <a:r>
              <a:rPr lang="en-US" dirty="0">
                <a:solidFill>
                  <a:srgbClr val="000000"/>
                </a:solidFill>
              </a:rPr>
              <a:t>In case the configuration parameter </a:t>
            </a:r>
            <a:r>
              <a:rPr lang="en-US" b="1" dirty="0" err="1">
                <a:solidFill>
                  <a:srgbClr val="000000"/>
                </a:solidFill>
              </a:rPr>
              <a:t>DemOccurrenceCounterProcessing</a:t>
            </a:r>
            <a:r>
              <a:rPr lang="en-US" dirty="0">
                <a:solidFill>
                  <a:srgbClr val="000000"/>
                </a:solidFill>
              </a:rPr>
              <a:t> is configured as DEM_PROCESS_OCCCTR_CDTC,  DEM is only incrementing the occurrence counter if the fault confirmation has been successfully finished (</a:t>
            </a:r>
            <a:r>
              <a:rPr lang="en-US" dirty="0" err="1">
                <a:solidFill>
                  <a:srgbClr val="000000"/>
                </a:solidFill>
              </a:rPr>
              <a:t>ConfirmedDTC</a:t>
            </a:r>
            <a:r>
              <a:rPr lang="en-US" dirty="0">
                <a:solidFill>
                  <a:srgbClr val="000000"/>
                </a:solidFill>
              </a:rPr>
              <a:t> Flag is 1) 	</a:t>
            </a:r>
          </a:p>
          <a:p>
            <a:pPr eaLnBrk="1" hangingPunct="1"/>
            <a:r>
              <a:rPr lang="en-US" dirty="0">
                <a:solidFill>
                  <a:srgbClr val="000000"/>
                </a:solidFill>
              </a:rPr>
              <a:t>Occurrence Counter Range is 1 … 255</a:t>
            </a:r>
          </a:p>
          <a:p>
            <a:pPr eaLnBrk="1" hangingPunct="1"/>
            <a:r>
              <a:rPr lang="en-US" dirty="0">
                <a:solidFill>
                  <a:srgbClr val="000000"/>
                </a:solidFill>
              </a:rPr>
              <a:t>DEM is not incrementing the occurrence counter anymore, if the counter has reached its maximum value </a:t>
            </a:r>
          </a:p>
          <a:p>
            <a:pPr eaLnBrk="1" hangingPunct="1"/>
            <a:r>
              <a:rPr lang="en-US" dirty="0">
                <a:solidFill>
                  <a:srgbClr val="000000"/>
                </a:solidFill>
              </a:rPr>
              <a:t>The Occurrence Counter is mapped to the Internal Data Element </a:t>
            </a:r>
            <a:r>
              <a:rPr lang="en-US" dirty="0" smtClean="0">
                <a:solidFill>
                  <a:srgbClr val="000000"/>
                </a:solidFill>
              </a:rPr>
              <a:t>DEM_OCCCTR</a:t>
            </a:r>
            <a:endParaRPr lang="en-US" dirty="0">
              <a:solidFill>
                <a:srgbClr val="000000"/>
              </a:solidFill>
            </a:endParaRPr>
          </a:p>
          <a:p>
            <a:pPr eaLnBrk="1" hangingPunct="1"/>
            <a:r>
              <a:rPr lang="en-US" dirty="0">
                <a:solidFill>
                  <a:srgbClr val="000000"/>
                </a:solidFill>
              </a:rPr>
              <a:t>The vendor-specific configuration parameter </a:t>
            </a:r>
            <a:r>
              <a:rPr lang="en-US" b="1" dirty="0" err="1">
                <a:solidFill>
                  <a:srgbClr val="000000"/>
                </a:solidFill>
              </a:rPr>
              <a:t>DemOccurrenceCounterType</a:t>
            </a:r>
            <a:r>
              <a:rPr lang="en-US" dirty="0">
                <a:solidFill>
                  <a:srgbClr val="000000"/>
                </a:solidFill>
              </a:rPr>
              <a:t> allows to disable the Occurrence Counter  in order to optimize resources</a:t>
            </a:r>
          </a:p>
          <a:p>
            <a:pPr eaLnBrk="1" hangingPunct="1"/>
            <a:endParaRPr lang="en-US" dirty="0">
              <a:solidFill>
                <a:srgbClr val="000000"/>
              </a:solidFill>
            </a:endParaRPr>
          </a:p>
          <a:p>
            <a:endParaRPr lang="en-US" sz="14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26</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789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789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789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NVM Blocks (1)</a:t>
            </a:r>
          </a:p>
        </p:txBody>
      </p:sp>
      <p:sp>
        <p:nvSpPr>
          <p:cNvPr id="37897" name="Rectangle 10"/>
          <p:cNvSpPr>
            <a:spLocks noGrp="1" noChangeArrowheads="1"/>
          </p:cNvSpPr>
          <p:nvPr>
            <p:ph type="body" idx="1"/>
            <p:custDataLst>
              <p:tags r:id="rId9"/>
            </p:custDataLst>
          </p:nvPr>
        </p:nvSpPr>
        <p:spPr>
          <a:xfrm>
            <a:off x="259079" y="1295400"/>
            <a:ext cx="10452100" cy="2437978"/>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lnSpcReduction="10000"/>
          </a:bodyPr>
          <a:lstStyle/>
          <a:p>
            <a:pPr eaLnBrk="1" hangingPunct="1"/>
            <a:r>
              <a:rPr lang="en-US" dirty="0">
                <a:solidFill>
                  <a:srgbClr val="000000"/>
                </a:solidFill>
              </a:rPr>
              <a:t>DEM needs several non-volatile Data Blocks. </a:t>
            </a:r>
          </a:p>
          <a:p>
            <a:pPr eaLnBrk="1" hangingPunct="1"/>
            <a:r>
              <a:rPr lang="en-US" dirty="0">
                <a:solidFill>
                  <a:srgbClr val="000000"/>
                </a:solidFill>
              </a:rPr>
              <a:t>Each Event Memory Location of the Event Memory is stored in an separate Non-Volatile Block in order to support immediate writing requirements.  </a:t>
            </a:r>
          </a:p>
          <a:p>
            <a:pPr eaLnBrk="1" hangingPunct="1"/>
            <a:r>
              <a:rPr lang="en-US" dirty="0">
                <a:solidFill>
                  <a:srgbClr val="000000"/>
                </a:solidFill>
              </a:rPr>
              <a:t>The number of configured non-volatile blocks in </a:t>
            </a:r>
            <a:r>
              <a:rPr lang="en-US" dirty="0" err="1">
                <a:solidFill>
                  <a:srgbClr val="000000"/>
                </a:solidFill>
              </a:rPr>
              <a:t>DemNvRamBlockIds</a:t>
            </a:r>
            <a:r>
              <a:rPr lang="en-US" dirty="0">
                <a:solidFill>
                  <a:srgbClr val="000000"/>
                </a:solidFill>
              </a:rPr>
              <a:t> is the sum of the sizes of primary, </a:t>
            </a:r>
            <a:r>
              <a:rPr lang="en-US" dirty="0" err="1">
                <a:solidFill>
                  <a:srgbClr val="000000"/>
                </a:solidFill>
              </a:rPr>
              <a:t>userdefined</a:t>
            </a:r>
            <a:r>
              <a:rPr lang="en-US" dirty="0">
                <a:solidFill>
                  <a:srgbClr val="000000"/>
                </a:solidFill>
              </a:rPr>
              <a:t> and mirror memory. (Each block has the same size!)</a:t>
            </a:r>
          </a:p>
          <a:p>
            <a:pPr eaLnBrk="1" hangingPunct="1"/>
            <a:r>
              <a:rPr lang="en-US" dirty="0">
                <a:solidFill>
                  <a:srgbClr val="000000"/>
                </a:solidFill>
              </a:rPr>
              <a:t>Several non-volatile data blocks may lead to inconsistencies in case that not all changed non-volatile data blocks are safely written. This might occur e.g. in an under-voltage situation. DEM is therefore performing data plausibility checks to detect and resolve conflicting data.</a:t>
            </a:r>
          </a:p>
        </p:txBody>
      </p:sp>
      <p:graphicFrame>
        <p:nvGraphicFramePr>
          <p:cNvPr id="12" name="Diagramm 11"/>
          <p:cNvGraphicFramePr/>
          <p:nvPr>
            <p:custDataLst>
              <p:tags r:id="rId10"/>
            </p:custDataLst>
            <p:extLst>
              <p:ext uri="{D42A27DB-BD31-4B8C-83A1-F6EECF244321}">
                <p14:modId xmlns:p14="http://schemas.microsoft.com/office/powerpoint/2010/main" val="2087879148"/>
              </p:ext>
            </p:extLst>
          </p:nvPr>
        </p:nvGraphicFramePr>
        <p:xfrm>
          <a:off x="1853533" y="3733378"/>
          <a:ext cx="7414916" cy="165559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27</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8915"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dirty="0"/>
              <a:t>DEM - Event Memory</a:t>
            </a:r>
          </a:p>
        </p:txBody>
      </p:sp>
      <p:sp>
        <p:nvSpPr>
          <p:cNvPr id="38919"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8920"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NVM Blocks (2) </a:t>
            </a:r>
          </a:p>
        </p:txBody>
      </p:sp>
      <p:sp>
        <p:nvSpPr>
          <p:cNvPr id="38921" name="Rectangle 10"/>
          <p:cNvSpPr>
            <a:spLocks noGrp="1" noChangeArrowheads="1"/>
          </p:cNvSpPr>
          <p:nvPr>
            <p:ph type="body" idx="1"/>
            <p:custDataLst>
              <p:tags r:id="rId9"/>
            </p:custDataLst>
          </p:nvPr>
        </p:nvSpPr>
        <p:spPr>
          <a:xfrm>
            <a:off x="266700" y="1285106"/>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marL="0" indent="0" eaLnBrk="1" hangingPunct="1">
              <a:buNone/>
            </a:pPr>
            <a:r>
              <a:rPr lang="en-US" dirty="0" smtClean="0">
                <a:solidFill>
                  <a:srgbClr val="000000"/>
                </a:solidFill>
              </a:rPr>
              <a:t> </a:t>
            </a:r>
          </a:p>
        </p:txBody>
      </p:sp>
      <p:graphicFrame>
        <p:nvGraphicFramePr>
          <p:cNvPr id="13" name="Diagramm 12"/>
          <p:cNvGraphicFramePr/>
          <p:nvPr>
            <p:custDataLst>
              <p:tags r:id="rId10"/>
            </p:custDataLst>
            <p:extLst>
              <p:ext uri="{D42A27DB-BD31-4B8C-83A1-F6EECF244321}">
                <p14:modId xmlns:p14="http://schemas.microsoft.com/office/powerpoint/2010/main" val="2564384615"/>
              </p:ext>
            </p:extLst>
          </p:nvPr>
        </p:nvGraphicFramePr>
        <p:xfrm>
          <a:off x="1673560" y="1015583"/>
          <a:ext cx="7774865" cy="140354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6" name="Tabelle 15"/>
          <p:cNvGraphicFramePr>
            <a:graphicFrameLocks noGrp="1"/>
          </p:cNvGraphicFramePr>
          <p:nvPr>
            <p:custDataLst>
              <p:tags r:id="rId11"/>
            </p:custDataLst>
            <p:extLst>
              <p:ext uri="{D42A27DB-BD31-4B8C-83A1-F6EECF244321}">
                <p14:modId xmlns:p14="http://schemas.microsoft.com/office/powerpoint/2010/main" val="240932003"/>
              </p:ext>
            </p:extLst>
          </p:nvPr>
        </p:nvGraphicFramePr>
        <p:xfrm>
          <a:off x="1673561" y="2524898"/>
          <a:ext cx="7774865" cy="2588721"/>
        </p:xfrm>
        <a:graphic>
          <a:graphicData uri="http://schemas.openxmlformats.org/drawingml/2006/table">
            <a:tbl>
              <a:tblPr firstRow="1" bandRow="1">
                <a:tableStyleId>{5C22544A-7EE6-4342-B048-85BDC9FD1C3A}</a:tableStyleId>
              </a:tblPr>
              <a:tblGrid>
                <a:gridCol w="2376149">
                  <a:extLst>
                    <a:ext uri="{9D8B030D-6E8A-4147-A177-3AD203B41FA5}">
                      <a16:colId xmlns:a16="http://schemas.microsoft.com/office/drawing/2014/main" val="20000"/>
                    </a:ext>
                  </a:extLst>
                </a:gridCol>
                <a:gridCol w="2807590">
                  <a:extLst>
                    <a:ext uri="{9D8B030D-6E8A-4147-A177-3AD203B41FA5}">
                      <a16:colId xmlns:a16="http://schemas.microsoft.com/office/drawing/2014/main" val="20001"/>
                    </a:ext>
                  </a:extLst>
                </a:gridCol>
                <a:gridCol w="2591126">
                  <a:extLst>
                    <a:ext uri="{9D8B030D-6E8A-4147-A177-3AD203B41FA5}">
                      <a16:colId xmlns:a16="http://schemas.microsoft.com/office/drawing/2014/main" val="20002"/>
                    </a:ext>
                  </a:extLst>
                </a:gridCol>
              </a:tblGrid>
              <a:tr h="243816">
                <a:tc>
                  <a:txBody>
                    <a:bodyPr/>
                    <a:lstStyle/>
                    <a:p>
                      <a:endParaRPr lang="en-US" sz="1000" noProof="0" dirty="0"/>
                    </a:p>
                  </a:txBody>
                  <a:tcPr marL="91416" marR="91416" marT="45708" marB="45708"/>
                </a:tc>
                <a:tc>
                  <a:txBody>
                    <a:bodyPr/>
                    <a:lstStyle/>
                    <a:p>
                      <a:pPr algn="ctr" fontAlgn="ctr"/>
                      <a:r>
                        <a:rPr lang="en-US" sz="1000" u="none" strike="noStrike" noProof="0" smtClean="0"/>
                        <a:t>Event Memory Location</a:t>
                      </a:r>
                      <a:endParaRPr lang="en-US" sz="1000" b="1" i="0" u="none" strike="noStrike" noProof="0">
                        <a:latin typeface="Arial"/>
                      </a:endParaRPr>
                    </a:p>
                  </a:txBody>
                  <a:tcPr marL="9523" marR="9523" marT="9523" marB="0" anchor="ctr"/>
                </a:tc>
                <a:tc>
                  <a:txBody>
                    <a:bodyPr/>
                    <a:lstStyle/>
                    <a:p>
                      <a:pPr algn="ctr" fontAlgn="ctr"/>
                      <a:r>
                        <a:rPr lang="en-US" sz="1000" u="none" strike="noStrike" noProof="0" smtClean="0"/>
                        <a:t>Generic Data</a:t>
                      </a:r>
                      <a:endParaRPr lang="en-US" sz="1000" b="1" i="0" u="none" strike="noStrike" noProof="0">
                        <a:latin typeface="Arial"/>
                      </a:endParaRPr>
                    </a:p>
                  </a:txBody>
                  <a:tcPr marL="9523" marR="9523" marT="9523" marB="0" anchor="ctr"/>
                </a:tc>
                <a:extLst>
                  <a:ext uri="{0D108BD9-81ED-4DB2-BD59-A6C34878D82A}">
                    <a16:rowId xmlns:a16="http://schemas.microsoft.com/office/drawing/2014/main" val="10000"/>
                  </a:ext>
                </a:extLst>
              </a:tr>
              <a:tr h="375283">
                <a:tc>
                  <a:txBody>
                    <a:bodyPr/>
                    <a:lstStyle/>
                    <a:p>
                      <a:r>
                        <a:rPr lang="en-US" sz="1000" noProof="0" smtClean="0"/>
                        <a:t># Use of Indexed DemNvBlocks</a:t>
                      </a:r>
                      <a:endParaRPr lang="en-US" sz="1000" noProof="0"/>
                    </a:p>
                  </a:txBody>
                  <a:tcPr marL="91416" marR="91416" marT="45708" marB="45708"/>
                </a:tc>
                <a:tc>
                  <a:txBody>
                    <a:bodyPr/>
                    <a:lstStyle/>
                    <a:p>
                      <a:pPr algn="l" fontAlgn="ctr"/>
                      <a:r>
                        <a:rPr lang="en-US" sz="800" u="none" strike="noStrike" noProof="0" dirty="0" smtClean="0"/>
                        <a:t>yes, number of locations/indices:</a:t>
                      </a:r>
                      <a:br>
                        <a:rPr lang="en-US" sz="800" u="none" strike="noStrike" noProof="0" dirty="0" smtClean="0"/>
                      </a:br>
                      <a:r>
                        <a:rPr lang="en-US" sz="800" u="none" strike="noStrike" noProof="0" dirty="0" smtClean="0"/>
                        <a:t>Primary +</a:t>
                      </a:r>
                      <a:r>
                        <a:rPr lang="en-US" sz="800" u="none" strike="noStrike" baseline="0" noProof="0" dirty="0" smtClean="0"/>
                        <a:t> </a:t>
                      </a:r>
                      <a:r>
                        <a:rPr lang="en-US" sz="800" u="none" strike="noStrike" baseline="0" noProof="0" dirty="0" err="1" smtClean="0"/>
                        <a:t>UserDefined</a:t>
                      </a:r>
                      <a:r>
                        <a:rPr lang="en-US" sz="800" u="none" strike="noStrike" noProof="0" dirty="0" smtClean="0"/>
                        <a:t> +</a:t>
                      </a:r>
                      <a:r>
                        <a:rPr lang="en-US" sz="800" u="none" strike="noStrike" baseline="0" noProof="0" dirty="0" smtClean="0"/>
                        <a:t> </a:t>
                      </a:r>
                      <a:r>
                        <a:rPr lang="en-US" sz="800" u="none" strike="noStrike" noProof="0" dirty="0" smtClean="0"/>
                        <a:t>Mirror</a:t>
                      </a:r>
                      <a:br>
                        <a:rPr lang="en-US" sz="800" u="none" strike="noStrike" noProof="0" dirty="0" smtClean="0"/>
                      </a:br>
                      <a:r>
                        <a:rPr lang="en-US" sz="800" u="none" strike="noStrike" noProof="0" dirty="0" smtClean="0"/>
                        <a:t>(first index is zero)</a:t>
                      </a:r>
                      <a:endParaRPr lang="en-US" sz="800" b="0" i="0" u="none" strike="noStrike" noProof="0" dirty="0">
                        <a:latin typeface="Arial"/>
                      </a:endParaRPr>
                    </a:p>
                  </a:txBody>
                  <a:tcPr marL="9523" marR="9523" marT="9523" marB="0" anchor="ctr"/>
                </a:tc>
                <a:tc>
                  <a:txBody>
                    <a:bodyPr/>
                    <a:lstStyle/>
                    <a:p>
                      <a:pPr algn="l" fontAlgn="ctr"/>
                      <a:r>
                        <a:rPr lang="en-US" sz="800" u="none" strike="noStrike" noProof="0" smtClean="0"/>
                        <a:t>no</a:t>
                      </a:r>
                      <a:endParaRPr lang="en-US" sz="800" b="0" i="0" u="none" strike="noStrike" noProof="0">
                        <a:latin typeface="Arial"/>
                      </a:endParaRPr>
                    </a:p>
                  </a:txBody>
                  <a:tcPr marL="9523" marR="9523" marT="9523" marB="0" anchor="ctr"/>
                </a:tc>
                <a:extLst>
                  <a:ext uri="{0D108BD9-81ED-4DB2-BD59-A6C34878D82A}">
                    <a16:rowId xmlns:a16="http://schemas.microsoft.com/office/drawing/2014/main" val="10001"/>
                  </a:ext>
                </a:extLst>
              </a:tr>
              <a:tr h="243816">
                <a:tc>
                  <a:txBody>
                    <a:bodyPr/>
                    <a:lstStyle/>
                    <a:p>
                      <a:r>
                        <a:rPr lang="en-US" sz="1000" u="sng" noProof="0" dirty="0" smtClean="0"/>
                        <a:t>Dem/</a:t>
                      </a:r>
                      <a:r>
                        <a:rPr lang="en-US" sz="1000" u="sng" noProof="0" dirty="0" err="1" smtClean="0"/>
                        <a:t>DemGeneral</a:t>
                      </a:r>
                      <a:r>
                        <a:rPr lang="en-US" sz="1000" u="sng" noProof="0" dirty="0" smtClean="0"/>
                        <a:t>/</a:t>
                      </a:r>
                      <a:r>
                        <a:rPr lang="en-US" sz="1000" u="sng" noProof="0" dirty="0" err="1" smtClean="0"/>
                        <a:t>DemNvBlockId</a:t>
                      </a:r>
                      <a:endParaRPr lang="en-US" sz="1000" b="1" u="sng" noProof="0" dirty="0"/>
                    </a:p>
                  </a:txBody>
                  <a:tcPr marL="91416" marR="91416" marT="45708" marB="45708"/>
                </a:tc>
                <a:tc>
                  <a:txBody>
                    <a:bodyPr/>
                    <a:lstStyle/>
                    <a:p>
                      <a:pPr algn="l" fontAlgn="ctr"/>
                      <a:endParaRPr lang="en-US" sz="800" b="0" i="0" u="none" strike="noStrike" noProof="0" dirty="0">
                        <a:latin typeface="Arial"/>
                      </a:endParaRPr>
                    </a:p>
                  </a:txBody>
                  <a:tcPr marL="9523" marR="9523" marT="9523" marB="0" anchor="ctr"/>
                </a:tc>
                <a:tc>
                  <a:txBody>
                    <a:bodyPr/>
                    <a:lstStyle/>
                    <a:p>
                      <a:pPr algn="l" fontAlgn="ctr"/>
                      <a:endParaRPr lang="en-US" sz="800" b="0" i="0" u="none" strike="noStrike" noProof="0" dirty="0">
                        <a:latin typeface="Arial"/>
                      </a:endParaRPr>
                    </a:p>
                  </a:txBody>
                  <a:tcPr marL="9523" marR="9523" marT="9523" marB="0" anchor="ctr"/>
                </a:tc>
                <a:extLst>
                  <a:ext uri="{0D108BD9-81ED-4DB2-BD59-A6C34878D82A}">
                    <a16:rowId xmlns:a16="http://schemas.microsoft.com/office/drawing/2014/main" val="10002"/>
                  </a:ext>
                </a:extLst>
              </a:tr>
              <a:tr h="243816">
                <a:tc>
                  <a:txBody>
                    <a:bodyPr/>
                    <a:lstStyle/>
                    <a:p>
                      <a:r>
                        <a:rPr lang="en-US" sz="1000" noProof="0" dirty="0" smtClean="0"/>
                        <a:t># </a:t>
                      </a:r>
                      <a:r>
                        <a:rPr lang="en-US" sz="1000" noProof="0" dirty="0" err="1" smtClean="0"/>
                        <a:t>ShortName</a:t>
                      </a:r>
                      <a:endParaRPr lang="en-US" sz="1000" noProof="0" dirty="0"/>
                    </a:p>
                  </a:txBody>
                  <a:tcPr marL="91416" marR="91416" marT="45708" marB="45708"/>
                </a:tc>
                <a:tc>
                  <a:txBody>
                    <a:bodyPr/>
                    <a:lstStyle/>
                    <a:p>
                      <a:pPr algn="l" fontAlgn="ctr"/>
                      <a:r>
                        <a:rPr lang="en-US" sz="800" u="none" strike="noStrike" noProof="0" dirty="0" smtClean="0"/>
                        <a:t>DEM_NVM_ID_EVMEM_LOC_&lt;index&gt;</a:t>
                      </a:r>
                      <a:endParaRPr lang="en-US" sz="800" b="0" i="0" u="none" strike="noStrike" noProof="0" dirty="0">
                        <a:latin typeface="Arial"/>
                      </a:endParaRPr>
                    </a:p>
                  </a:txBody>
                  <a:tcPr marL="9523" marR="9523" marT="9523" marB="0" anchor="ctr"/>
                </a:tc>
                <a:tc>
                  <a:txBody>
                    <a:bodyPr/>
                    <a:lstStyle/>
                    <a:p>
                      <a:pPr algn="l" fontAlgn="ctr"/>
                      <a:r>
                        <a:rPr lang="en-US" sz="800" u="none" strike="noStrike" noProof="0" smtClean="0"/>
                        <a:t>DEM_NVM_ID_DEM_GENERIC_NV_DATA</a:t>
                      </a:r>
                      <a:endParaRPr lang="en-US" sz="800" b="0" i="0" u="none" strike="noStrike" noProof="0">
                        <a:latin typeface="Arial"/>
                      </a:endParaRPr>
                    </a:p>
                  </a:txBody>
                  <a:tcPr marL="9523" marR="9523" marT="9523" marB="0" anchor="ctr"/>
                </a:tc>
                <a:extLst>
                  <a:ext uri="{0D108BD9-81ED-4DB2-BD59-A6C34878D82A}">
                    <a16:rowId xmlns:a16="http://schemas.microsoft.com/office/drawing/2014/main" val="10003"/>
                  </a:ext>
                </a:extLst>
              </a:tr>
              <a:tr h="243816">
                <a:tc>
                  <a:txBody>
                    <a:bodyPr/>
                    <a:lstStyle/>
                    <a:p>
                      <a:pPr marL="0" algn="l" defTabSz="914400" rtl="0" eaLnBrk="1" latinLnBrk="0" hangingPunct="1"/>
                      <a:r>
                        <a:rPr lang="en-US" sz="1000" u="sng" kern="1200" noProof="0" dirty="0" err="1" smtClean="0"/>
                        <a:t>NvM</a:t>
                      </a:r>
                      <a:r>
                        <a:rPr lang="en-US" sz="1000" u="sng" kern="1200" noProof="0" dirty="0" smtClean="0"/>
                        <a:t>/</a:t>
                      </a:r>
                      <a:r>
                        <a:rPr lang="en-US" sz="1000" u="sng" kern="1200" noProof="0" dirty="0" err="1" smtClean="0"/>
                        <a:t>NvMBlockDescriptor</a:t>
                      </a:r>
                      <a:endParaRPr lang="en-US" sz="1000" b="1" u="sng" kern="1200" noProof="0" dirty="0" smtClean="0">
                        <a:solidFill>
                          <a:schemeClr val="dk1"/>
                        </a:solidFill>
                        <a:latin typeface="+mn-lt"/>
                        <a:ea typeface="+mn-ea"/>
                        <a:cs typeface="+mn-cs"/>
                      </a:endParaRPr>
                    </a:p>
                  </a:txBody>
                  <a:tcPr marL="91416" marR="91416" marT="45708" marB="45708"/>
                </a:tc>
                <a:tc>
                  <a:txBody>
                    <a:bodyPr/>
                    <a:lstStyle/>
                    <a:p>
                      <a:pPr algn="l" fontAlgn="ctr"/>
                      <a:endParaRPr lang="en-US" sz="800" b="0" i="0" u="none" strike="noStrike" noProof="0" dirty="0">
                        <a:latin typeface="Arial"/>
                      </a:endParaRPr>
                    </a:p>
                  </a:txBody>
                  <a:tcPr marL="9523" marR="9523" marT="9523" marB="0" anchor="ctr"/>
                </a:tc>
                <a:tc>
                  <a:txBody>
                    <a:bodyPr/>
                    <a:lstStyle/>
                    <a:p>
                      <a:pPr algn="l" fontAlgn="ctr"/>
                      <a:endParaRPr lang="en-US" sz="800" b="0" i="0" u="none" strike="noStrike" noProof="0" smtClean="0">
                        <a:latin typeface="Arial"/>
                      </a:endParaRPr>
                    </a:p>
                  </a:txBody>
                  <a:tcPr marL="9523" marR="9523" marT="9523" marB="0" anchor="ctr"/>
                </a:tc>
                <a:extLst>
                  <a:ext uri="{0D108BD9-81ED-4DB2-BD59-A6C34878D82A}">
                    <a16:rowId xmlns:a16="http://schemas.microsoft.com/office/drawing/2014/main" val="10004"/>
                  </a:ext>
                </a:extLst>
              </a:tr>
              <a:tr h="243816">
                <a:tc>
                  <a:txBody>
                    <a:bodyPr/>
                    <a:lstStyle/>
                    <a:p>
                      <a:r>
                        <a:rPr lang="en-US" sz="1000" noProof="0" smtClean="0"/>
                        <a:t># NvMRamBlockDataAddress</a:t>
                      </a:r>
                      <a:endParaRPr lang="en-US" sz="1000" noProof="0"/>
                    </a:p>
                  </a:txBody>
                  <a:tcPr marL="91416" marR="91416" marT="45708" marB="45708"/>
                </a:tc>
                <a:tc>
                  <a:txBody>
                    <a:bodyPr/>
                    <a:lstStyle/>
                    <a:p>
                      <a:pPr algn="l" fontAlgn="ctr"/>
                      <a:r>
                        <a:rPr lang="en-US" sz="800" u="none" strike="noStrike" noProof="0" dirty="0" smtClean="0"/>
                        <a:t>-</a:t>
                      </a:r>
                      <a:endParaRPr lang="en-US" sz="800" b="0" i="0" u="none" strike="noStrike" noProof="0" dirty="0">
                        <a:latin typeface="Arial"/>
                      </a:endParaRPr>
                    </a:p>
                  </a:txBody>
                  <a:tcPr marL="9523" marR="9523" marT="9523" marB="0" anchor="ctr"/>
                </a:tc>
                <a:tc>
                  <a:txBody>
                    <a:bodyPr/>
                    <a:lstStyle/>
                    <a:p>
                      <a:pPr algn="l" fontAlgn="ctr"/>
                      <a:r>
                        <a:rPr lang="en-US" sz="800" u="none" strike="noStrike" noProof="0" dirty="0" smtClean="0"/>
                        <a:t>-</a:t>
                      </a:r>
                      <a:endParaRPr lang="en-US" sz="800" b="0" i="0" u="none" strike="noStrike" noProof="0" dirty="0">
                        <a:latin typeface="Arial"/>
                      </a:endParaRPr>
                    </a:p>
                  </a:txBody>
                  <a:tcPr marL="9523" marR="9523" marT="9523" marB="0" anchor="ctr"/>
                </a:tc>
                <a:extLst>
                  <a:ext uri="{0D108BD9-81ED-4DB2-BD59-A6C34878D82A}">
                    <a16:rowId xmlns:a16="http://schemas.microsoft.com/office/drawing/2014/main" val="10005"/>
                  </a:ext>
                </a:extLst>
              </a:tr>
              <a:tr h="253363">
                <a:tc>
                  <a:txBody>
                    <a:bodyPr/>
                    <a:lstStyle/>
                    <a:p>
                      <a:r>
                        <a:rPr lang="en-US" sz="1000" noProof="0" smtClean="0"/>
                        <a:t># NvMNvBlockLength</a:t>
                      </a:r>
                      <a:endParaRPr lang="en-US" sz="1000" noProof="0"/>
                    </a:p>
                  </a:txBody>
                  <a:tcPr marL="91416" marR="91416" marT="45708" marB="45708"/>
                </a:tc>
                <a:tc>
                  <a:txBody>
                    <a:bodyPr/>
                    <a:lstStyle/>
                    <a:p>
                      <a:pPr algn="l" fontAlgn="ctr"/>
                      <a:r>
                        <a:rPr lang="en-US" sz="800" u="none" strike="noStrike" noProof="0" dirty="0"/>
                        <a:t>number of Bytes needs to match </a:t>
                      </a:r>
                      <a:br>
                        <a:rPr lang="en-US" sz="800" u="none" strike="noStrike" noProof="0" dirty="0"/>
                      </a:br>
                      <a:r>
                        <a:rPr lang="en-US" sz="800" u="none" strike="noStrike" noProof="0" dirty="0" err="1" smtClean="0"/>
                        <a:t>sizeof</a:t>
                      </a:r>
                      <a:r>
                        <a:rPr lang="en-US" sz="800" u="none" strike="noStrike" noProof="0" dirty="0" smtClean="0"/>
                        <a:t>(</a:t>
                      </a:r>
                      <a:r>
                        <a:rPr lang="en-US" sz="800" u="none" strike="noStrike" noProof="0" dirty="0" err="1" smtClean="0"/>
                        <a:t>Dem_EvMemEventMemoryType</a:t>
                      </a:r>
                      <a:r>
                        <a:rPr lang="en-US" sz="800" u="none" strike="noStrike" noProof="0" dirty="0" smtClean="0"/>
                        <a:t>)</a:t>
                      </a:r>
                      <a:endParaRPr lang="en-US" sz="800" b="0" i="0" u="none" strike="noStrike" noProof="0" dirty="0">
                        <a:latin typeface="Arial"/>
                      </a:endParaRPr>
                    </a:p>
                  </a:txBody>
                  <a:tcPr marL="9523" marR="9523" marT="9523" marB="0" anchor="ctr"/>
                </a:tc>
                <a:tc>
                  <a:txBody>
                    <a:bodyPr/>
                    <a:lstStyle/>
                    <a:p>
                      <a:pPr algn="l" fontAlgn="ctr"/>
                      <a:r>
                        <a:rPr lang="en-US" sz="800" u="none" strike="noStrike" noProof="0"/>
                        <a:t>number of Bytes needs to match </a:t>
                      </a:r>
                      <a:br>
                        <a:rPr lang="en-US" sz="800" u="none" strike="noStrike" noProof="0"/>
                      </a:br>
                      <a:r>
                        <a:rPr lang="en-US" sz="800" u="none" strike="noStrike" noProof="0" smtClean="0"/>
                        <a:t>sizeof(Dem_GenericNvDataType)</a:t>
                      </a:r>
                      <a:endParaRPr lang="en-US" sz="800" b="0" i="0" u="none" strike="noStrike" noProof="0">
                        <a:latin typeface="Arial"/>
                      </a:endParaRPr>
                    </a:p>
                  </a:txBody>
                  <a:tcPr marL="9523" marR="9523" marT="9523" marB="0" anchor="ctr"/>
                </a:tc>
                <a:extLst>
                  <a:ext uri="{0D108BD9-81ED-4DB2-BD59-A6C34878D82A}">
                    <a16:rowId xmlns:a16="http://schemas.microsoft.com/office/drawing/2014/main" val="10006"/>
                  </a:ext>
                </a:extLst>
              </a:tr>
              <a:tr h="243816">
                <a:tc>
                  <a:txBody>
                    <a:bodyPr/>
                    <a:lstStyle/>
                    <a:p>
                      <a:r>
                        <a:rPr lang="en-US" sz="1000" kern="1200" noProof="0" smtClean="0"/>
                        <a:t># NvMBlockUseSyncMechanism</a:t>
                      </a:r>
                      <a:endParaRPr lang="en-US" sz="1000" kern="1200" noProof="0">
                        <a:solidFill>
                          <a:schemeClr val="dk1"/>
                        </a:solidFill>
                        <a:latin typeface="+mn-lt"/>
                        <a:ea typeface="+mn-ea"/>
                        <a:cs typeface="+mn-cs"/>
                      </a:endParaRPr>
                    </a:p>
                  </a:txBody>
                  <a:tcPr marL="91416" marR="91416" marT="45708" marB="45708"/>
                </a:tc>
                <a:tc>
                  <a:txBody>
                    <a:bodyPr/>
                    <a:lstStyle/>
                    <a:p>
                      <a:pPr algn="l" fontAlgn="ctr"/>
                      <a:r>
                        <a:rPr lang="en-US" sz="800" u="none" strike="noStrike" noProof="0" dirty="0" smtClean="0"/>
                        <a:t>true</a:t>
                      </a:r>
                      <a:endParaRPr lang="en-US" sz="800" b="0" i="0" u="none" strike="noStrike" noProof="0" dirty="0">
                        <a:latin typeface="Arial"/>
                      </a:endParaRPr>
                    </a:p>
                  </a:txBody>
                  <a:tcPr marL="9523" marR="9523" marT="9523" marB="0" anchor="ctr"/>
                </a:tc>
                <a:tc>
                  <a:txBody>
                    <a:bodyPr/>
                    <a:lstStyle/>
                    <a:p>
                      <a:pPr algn="l" fontAlgn="ctr"/>
                      <a:r>
                        <a:rPr lang="en-US" sz="800" u="none" strike="noStrike" noProof="0" dirty="0" smtClean="0"/>
                        <a:t>true</a:t>
                      </a:r>
                      <a:endParaRPr lang="en-US" sz="800" b="0" i="0" u="none" strike="noStrike" noProof="0" dirty="0">
                        <a:latin typeface="Arial"/>
                      </a:endParaRPr>
                    </a:p>
                  </a:txBody>
                  <a:tcPr marL="9523" marR="9523" marT="9523" marB="0" anchor="ctr"/>
                </a:tc>
                <a:extLst>
                  <a:ext uri="{0D108BD9-81ED-4DB2-BD59-A6C34878D82A}">
                    <a16:rowId xmlns:a16="http://schemas.microsoft.com/office/drawing/2014/main" val="10007"/>
                  </a:ext>
                </a:extLst>
              </a:tr>
              <a:tr h="253363">
                <a:tc>
                  <a:txBody>
                    <a:bodyPr/>
                    <a:lstStyle/>
                    <a:p>
                      <a:pPr marL="0" algn="l" defTabSz="914400" rtl="0" eaLnBrk="1" latinLnBrk="0" hangingPunct="1"/>
                      <a:r>
                        <a:rPr lang="en-US" sz="1000" kern="1200" noProof="0" smtClean="0"/>
                        <a:t># NvMReadRamBlockFromNvCallback</a:t>
                      </a:r>
                      <a:endParaRPr lang="en-US" sz="1000" kern="1200" noProof="0">
                        <a:solidFill>
                          <a:schemeClr val="dk1"/>
                        </a:solidFill>
                        <a:latin typeface="+mn-lt"/>
                        <a:ea typeface="+mn-ea"/>
                        <a:cs typeface="+mn-cs"/>
                      </a:endParaRPr>
                    </a:p>
                  </a:txBody>
                  <a:tcPr marL="91416" marR="91416" marT="45708" marB="45708"/>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kern="1200" noProof="0" dirty="0" err="1" smtClean="0"/>
                        <a:t>Dem_EvMemNvmReadRamBlockFromNvCallback</a:t>
                      </a:r>
                      <a:r>
                        <a:rPr lang="en-US" sz="800" kern="1200" noProof="0" dirty="0" smtClean="0"/>
                        <a:t>&lt;index&gt;</a:t>
                      </a:r>
                    </a:p>
                    <a:p>
                      <a:pPr marL="0" algn="l" defTabSz="914400" rtl="0" eaLnBrk="1" fontAlgn="ctr" latinLnBrk="0" hangingPunct="1"/>
                      <a:endParaRPr lang="en-US" sz="800" kern="1200" noProof="0" dirty="0">
                        <a:solidFill>
                          <a:schemeClr val="dk1"/>
                        </a:solidFill>
                        <a:latin typeface="+mn-lt"/>
                        <a:ea typeface="+mn-ea"/>
                        <a:cs typeface="+mn-cs"/>
                      </a:endParaRPr>
                    </a:p>
                  </a:txBody>
                  <a:tcPr marL="9523" marR="9523" marT="9523" marB="0" anchor="ctr"/>
                </a:tc>
                <a:tc>
                  <a:txBody>
                    <a:bodyPr/>
                    <a:lstStyle/>
                    <a:p>
                      <a:pPr marL="0" algn="l" defTabSz="914400" rtl="0" eaLnBrk="1" fontAlgn="ctr" latinLnBrk="0" hangingPunct="1"/>
                      <a:r>
                        <a:rPr lang="en-US" sz="800" kern="1200" noProof="0" dirty="0" err="1" smtClean="0"/>
                        <a:t>Dem_GenericNVDataReadRamBlockFromNvCallback</a:t>
                      </a:r>
                      <a:endParaRPr lang="en-US" sz="800" kern="1200" noProof="0" dirty="0">
                        <a:solidFill>
                          <a:schemeClr val="dk1"/>
                        </a:solidFill>
                        <a:latin typeface="+mn-lt"/>
                        <a:ea typeface="+mn-ea"/>
                        <a:cs typeface="+mn-cs"/>
                      </a:endParaRPr>
                    </a:p>
                  </a:txBody>
                  <a:tcPr marL="9523" marR="9523" marT="9523" marB="0" anchor="ctr"/>
                </a:tc>
                <a:extLst>
                  <a:ext uri="{0D108BD9-81ED-4DB2-BD59-A6C34878D82A}">
                    <a16:rowId xmlns:a16="http://schemas.microsoft.com/office/drawing/2014/main" val="10008"/>
                  </a:ext>
                </a:extLst>
              </a:tr>
              <a:tr h="243816">
                <a:tc>
                  <a:txBody>
                    <a:bodyPr/>
                    <a:lstStyle/>
                    <a:p>
                      <a:pPr marL="0" algn="l" defTabSz="914400" rtl="0" eaLnBrk="1" latinLnBrk="0" hangingPunct="1"/>
                      <a:r>
                        <a:rPr lang="en-US" sz="1000" kern="1200" noProof="0" dirty="0" smtClean="0"/>
                        <a:t># </a:t>
                      </a:r>
                      <a:r>
                        <a:rPr lang="en-US" sz="1000" kern="1200" noProof="0" dirty="0" err="1" smtClean="0"/>
                        <a:t>NvMWriteRamBlockToNvCallback</a:t>
                      </a:r>
                      <a:endParaRPr lang="en-US" sz="1000" kern="1200" noProof="0" dirty="0">
                        <a:solidFill>
                          <a:schemeClr val="dk1"/>
                        </a:solidFill>
                        <a:latin typeface="+mn-lt"/>
                        <a:ea typeface="+mn-ea"/>
                        <a:cs typeface="+mn-cs"/>
                      </a:endParaRPr>
                    </a:p>
                  </a:txBody>
                  <a:tcPr marL="91416" marR="91416" marT="45708" marB="45708"/>
                </a:tc>
                <a:tc>
                  <a:txBody>
                    <a:bodyPr/>
                    <a:lstStyle/>
                    <a:p>
                      <a:pPr marL="0" algn="l" defTabSz="914400" rtl="0" eaLnBrk="1" fontAlgn="ctr" latinLnBrk="0" hangingPunct="1"/>
                      <a:r>
                        <a:rPr lang="en-US" sz="800" kern="1200" noProof="0" dirty="0" err="1" smtClean="0"/>
                        <a:t>Dem_EvMemNvmWriteRamBlockToNvCallback</a:t>
                      </a:r>
                      <a:r>
                        <a:rPr lang="en-US" sz="800" kern="1200" noProof="0" dirty="0" smtClean="0"/>
                        <a:t>&lt;index&gt;</a:t>
                      </a:r>
                      <a:endParaRPr lang="en-US" sz="800" kern="1200" noProof="0" dirty="0">
                        <a:solidFill>
                          <a:schemeClr val="dk1"/>
                        </a:solidFill>
                        <a:latin typeface="+mn-lt"/>
                        <a:ea typeface="+mn-ea"/>
                        <a:cs typeface="+mn-cs"/>
                      </a:endParaRPr>
                    </a:p>
                  </a:txBody>
                  <a:tcPr marL="9523" marR="9523" marT="9523" marB="0" anchor="ctr"/>
                </a:tc>
                <a:tc>
                  <a:txBody>
                    <a:bodyPr/>
                    <a:lstStyle/>
                    <a:p>
                      <a:pPr marL="0" algn="l" defTabSz="914400" rtl="0" eaLnBrk="1" fontAlgn="ctr" latinLnBrk="0" hangingPunct="1"/>
                      <a:r>
                        <a:rPr lang="en-US" sz="800" kern="1200" noProof="0" dirty="0" err="1" smtClean="0"/>
                        <a:t>Dem_GenericNVDataWriteRamBlockToNvCallback</a:t>
                      </a:r>
                      <a:endParaRPr lang="en-US" sz="800" kern="1200" noProof="0" dirty="0">
                        <a:solidFill>
                          <a:schemeClr val="dk1"/>
                        </a:solidFill>
                        <a:latin typeface="+mn-lt"/>
                        <a:ea typeface="+mn-ea"/>
                        <a:cs typeface="+mn-cs"/>
                      </a:endParaRPr>
                    </a:p>
                  </a:txBody>
                  <a:tcPr marL="9523" marR="9523" marT="9523" marB="0" anchor="ctr"/>
                </a:tc>
                <a:extLst>
                  <a:ext uri="{0D108BD9-81ED-4DB2-BD59-A6C34878D82A}">
                    <a16:rowId xmlns:a16="http://schemas.microsoft.com/office/drawing/2014/main" val="10009"/>
                  </a:ext>
                </a:extLst>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28</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3993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3994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3994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Immediate Storage (1)</a:t>
            </a:r>
          </a:p>
        </p:txBody>
      </p:sp>
      <p:sp>
        <p:nvSpPr>
          <p:cNvPr id="39945" name="Rectangle 10"/>
          <p:cNvSpPr>
            <a:spLocks noGrp="1" noChangeArrowheads="1"/>
          </p:cNvSpPr>
          <p:nvPr>
            <p:ph type="body" idx="1"/>
            <p:custDataLst>
              <p:tags r:id="rId9"/>
            </p:custDataLst>
          </p:nvPr>
        </p:nvSpPr>
        <p:spPr>
          <a:xfrm>
            <a:off x="259079" y="1295400"/>
            <a:ext cx="10452100" cy="1534995"/>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92500" lnSpcReduction="10000"/>
          </a:bodyPr>
          <a:lstStyle/>
          <a:p>
            <a:pPr eaLnBrk="1" hangingPunct="1"/>
            <a:r>
              <a:rPr lang="en-US" dirty="0">
                <a:solidFill>
                  <a:srgbClr val="000000"/>
                </a:solidFill>
              </a:rPr>
              <a:t>DEM supports writing of non volatile data (e.g. event memory) after shutdown as standard</a:t>
            </a:r>
          </a:p>
          <a:p>
            <a:pPr eaLnBrk="1" hangingPunct="1"/>
            <a:r>
              <a:rPr lang="en-US" dirty="0">
                <a:solidFill>
                  <a:srgbClr val="000000"/>
                </a:solidFill>
              </a:rPr>
              <a:t>DEM also supports immediate writing of event memory data on DTC configuration</a:t>
            </a:r>
          </a:p>
          <a:p>
            <a:pPr eaLnBrk="1" hangingPunct="1"/>
            <a:r>
              <a:rPr lang="en-US" dirty="0">
                <a:solidFill>
                  <a:srgbClr val="000000"/>
                </a:solidFill>
              </a:rPr>
              <a:t>DEM supports to limit the number of non volatile accesses in case of immediate storage. </a:t>
            </a:r>
          </a:p>
          <a:p>
            <a:pPr eaLnBrk="1" hangingPunct="1"/>
            <a:r>
              <a:rPr lang="en-US" dirty="0">
                <a:solidFill>
                  <a:srgbClr val="000000"/>
                </a:solidFill>
              </a:rPr>
              <a:t>The limit applies to all DTCs with Immediate Storage.</a:t>
            </a:r>
          </a:p>
          <a:p>
            <a:pPr eaLnBrk="1" hangingPunct="1"/>
            <a:r>
              <a:rPr lang="en-US" dirty="0">
                <a:solidFill>
                  <a:srgbClr val="000000"/>
                </a:solidFill>
              </a:rPr>
              <a:t>Cleared data will be written immediate</a:t>
            </a:r>
          </a:p>
          <a:p>
            <a:pPr eaLnBrk="1" hangingPunct="1"/>
            <a:endParaRPr lang="en-US" dirty="0">
              <a:solidFill>
                <a:srgbClr val="000000"/>
              </a:solidFill>
            </a:endParaRPr>
          </a:p>
          <a:p>
            <a:pPr eaLnBrk="1" hangingPunct="1"/>
            <a:endParaRPr lang="en-US" sz="1400" dirty="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2518053191"/>
              </p:ext>
            </p:extLst>
          </p:nvPr>
        </p:nvGraphicFramePr>
        <p:xfrm>
          <a:off x="2965181" y="3085306"/>
          <a:ext cx="4319369" cy="230366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5" name="Pfeil nach unten 14"/>
          <p:cNvSpPr/>
          <p:nvPr>
            <p:custDataLst>
              <p:tags r:id="rId11"/>
            </p:custDataLst>
          </p:nvPr>
        </p:nvSpPr>
        <p:spPr>
          <a:xfrm>
            <a:off x="2604492" y="3076491"/>
            <a:ext cx="169703" cy="2312478"/>
          </a:xfrm>
          <a:prstGeom prst="downArrow">
            <a:avLst/>
          </a:prstGeom>
          <a:solidFill>
            <a:srgbClr val="B0BB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de-DE" sz="1799">
              <a:solidFill>
                <a:srgbClr val="FFFFFF"/>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29</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096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096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096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Immediate Storage (2)</a:t>
            </a:r>
          </a:p>
        </p:txBody>
      </p:sp>
      <p:graphicFrame>
        <p:nvGraphicFramePr>
          <p:cNvPr id="12" name="Diagramm 11"/>
          <p:cNvGraphicFramePr/>
          <p:nvPr>
            <p:custDataLst>
              <p:tags r:id="rId9"/>
            </p:custDataLst>
            <p:extLst>
              <p:ext uri="{D42A27DB-BD31-4B8C-83A1-F6EECF244321}">
                <p14:modId xmlns:p14="http://schemas.microsoft.com/office/powerpoint/2010/main" val="3611218273"/>
              </p:ext>
            </p:extLst>
          </p:nvPr>
        </p:nvGraphicFramePr>
        <p:xfrm>
          <a:off x="1771231" y="1213580"/>
          <a:ext cx="7579525" cy="22667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536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536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536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Interfaces to AUTOSAR modules</a:t>
            </a:r>
          </a:p>
        </p:txBody>
      </p:sp>
      <p:pic>
        <p:nvPicPr>
          <p:cNvPr id="15369" name="Picture 2"/>
          <p:cNvPicPr>
            <a:picLocks noChangeAspect="1" noChangeArrowheads="1"/>
          </p:cNvPicPr>
          <p:nvPr>
            <p:custDataLst>
              <p:tags r:id="rId9"/>
            </p:custDataLst>
          </p:nvPr>
        </p:nvPicPr>
        <p:blipFill>
          <a:blip r:embed="rId12" cstate="print"/>
          <a:srcRect/>
          <a:stretch>
            <a:fillRect/>
          </a:stretch>
        </p:blipFill>
        <p:spPr bwMode="auto">
          <a:xfrm>
            <a:off x="2605829" y="1141120"/>
            <a:ext cx="5629415" cy="4254992"/>
          </a:xfrm>
          <a:prstGeom prst="rect">
            <a:avLst/>
          </a:prstGeom>
          <a:noFill/>
          <a:ln w="9525">
            <a:noFill/>
            <a:miter lim="800000"/>
            <a:headEnd/>
            <a:tailEnd/>
          </a:ln>
        </p:spPr>
      </p:pic>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30</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198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199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199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Mirror Memory</a:t>
            </a:r>
          </a:p>
        </p:txBody>
      </p:sp>
      <p:sp>
        <p:nvSpPr>
          <p:cNvPr id="41993" name="Rectangle 10"/>
          <p:cNvSpPr>
            <a:spLocks noGrp="1" noChangeArrowheads="1"/>
          </p:cNvSpPr>
          <p:nvPr>
            <p:ph type="body" idx="1"/>
            <p:custDataLst>
              <p:tags r:id="rId9"/>
            </p:custDataLst>
          </p:nvPr>
        </p:nvSpPr>
        <p:spPr>
          <a:xfrm>
            <a:off x="259079" y="1295400"/>
            <a:ext cx="10452100" cy="2254743"/>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92500" lnSpcReduction="10000"/>
          </a:bodyPr>
          <a:lstStyle/>
          <a:p>
            <a:pPr eaLnBrk="1" hangingPunct="1"/>
            <a:r>
              <a:rPr lang="en-US" dirty="0">
                <a:solidFill>
                  <a:srgbClr val="000000"/>
                </a:solidFill>
              </a:rPr>
              <a:t>The Dem is able to support additional Event Memories (e.g. Mirror Memory), but the specific event memory processing is not defined in detail in the AUTOSAR specification</a:t>
            </a:r>
          </a:p>
          <a:p>
            <a:pPr eaLnBrk="1" hangingPunct="1"/>
            <a:r>
              <a:rPr lang="en-US" dirty="0">
                <a:solidFill>
                  <a:srgbClr val="000000"/>
                </a:solidFill>
              </a:rPr>
              <a:t>In CUBAS Dem the Mirror Memory is an instance of the Event Memory. The entry is triggered by the configuration switch </a:t>
            </a:r>
            <a:r>
              <a:rPr lang="en-US" b="1" dirty="0" err="1">
                <a:solidFill>
                  <a:srgbClr val="000000"/>
                </a:solidFill>
              </a:rPr>
              <a:t>DemMirrorMemoryType</a:t>
            </a:r>
            <a:r>
              <a:rPr lang="en-US" dirty="0">
                <a:solidFill>
                  <a:srgbClr val="000000"/>
                </a:solidFill>
              </a:rPr>
              <a:t>. The available options are:</a:t>
            </a:r>
            <a:br>
              <a:rPr lang="en-US" dirty="0">
                <a:solidFill>
                  <a:srgbClr val="000000"/>
                </a:solidFill>
              </a:rPr>
            </a:br>
            <a:r>
              <a:rPr lang="en-US" dirty="0">
                <a:solidFill>
                  <a:srgbClr val="000000"/>
                </a:solidFill>
              </a:rPr>
              <a:t> - “Store in Mirror Memory On Failed “</a:t>
            </a:r>
            <a:br>
              <a:rPr lang="en-US" dirty="0">
                <a:solidFill>
                  <a:srgbClr val="000000"/>
                </a:solidFill>
              </a:rPr>
            </a:br>
            <a:r>
              <a:rPr lang="en-US" dirty="0">
                <a:solidFill>
                  <a:srgbClr val="000000"/>
                </a:solidFill>
              </a:rPr>
              <a:t> - “Store in Mirror Memory On Clear” </a:t>
            </a:r>
          </a:p>
          <a:p>
            <a:pPr eaLnBrk="1" hangingPunct="1"/>
            <a:r>
              <a:rPr lang="en-US" dirty="0">
                <a:solidFill>
                  <a:srgbClr val="000000"/>
                </a:solidFill>
              </a:rPr>
              <a:t>The entry in MIRROR Memory is a physical copy of the original entry in Primary or </a:t>
            </a:r>
            <a:r>
              <a:rPr lang="en-US" dirty="0" err="1">
                <a:solidFill>
                  <a:srgbClr val="000000"/>
                </a:solidFill>
              </a:rPr>
              <a:t>UserDefined</a:t>
            </a:r>
            <a:r>
              <a:rPr lang="en-US" dirty="0">
                <a:solidFill>
                  <a:srgbClr val="000000"/>
                </a:solidFill>
              </a:rPr>
              <a:t> Memory.</a:t>
            </a:r>
          </a:p>
          <a:p>
            <a:pPr eaLnBrk="1" hangingPunct="1"/>
            <a:r>
              <a:rPr lang="en-US" dirty="0">
                <a:solidFill>
                  <a:srgbClr val="000000"/>
                </a:solidFill>
              </a:rPr>
              <a:t>Only Events with </a:t>
            </a:r>
            <a:r>
              <a:rPr lang="en-US" dirty="0" err="1">
                <a:solidFill>
                  <a:srgbClr val="000000"/>
                </a:solidFill>
              </a:rPr>
              <a:t>EventDestination</a:t>
            </a:r>
            <a:r>
              <a:rPr lang="en-US" dirty="0">
                <a:solidFill>
                  <a:srgbClr val="000000"/>
                </a:solidFill>
              </a:rPr>
              <a:t>  MIRROR will be stored in MIRROR Memory!</a:t>
            </a:r>
          </a:p>
        </p:txBody>
      </p:sp>
      <p:sp>
        <p:nvSpPr>
          <p:cNvPr id="13" name="Flussdiagramm: Mehrere Dokumente 12"/>
          <p:cNvSpPr/>
          <p:nvPr>
            <p:custDataLst>
              <p:tags r:id="rId10"/>
            </p:custDataLst>
          </p:nvPr>
        </p:nvSpPr>
        <p:spPr>
          <a:xfrm>
            <a:off x="3324781" y="4308954"/>
            <a:ext cx="2015606" cy="1079222"/>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lIns="91440" tIns="45720" rIns="91440" bIns="45720" anchor="ctr">
            <a:noAutofit/>
          </a:bodyPr>
          <a:lstStyle/>
          <a:p>
            <a:pPr algn="ctr">
              <a:defRPr/>
            </a:pPr>
            <a:r>
              <a:rPr lang="en-US" sz="1200" b="1" dirty="0">
                <a:solidFill>
                  <a:srgbClr val="000000"/>
                </a:solidFill>
                <a:latin typeface="Bosch Office Sans"/>
              </a:rPr>
              <a:t>Primary/Sec Memory</a:t>
            </a:r>
          </a:p>
          <a:p>
            <a:pPr>
              <a:defRPr/>
            </a:pPr>
            <a:r>
              <a:rPr lang="en-US" sz="1200" dirty="0">
                <a:solidFill>
                  <a:srgbClr val="000000"/>
                </a:solidFill>
                <a:latin typeface="Bosch Office Sans"/>
              </a:rPr>
              <a:t>- Entry 1</a:t>
            </a:r>
          </a:p>
          <a:p>
            <a:pPr>
              <a:defRPr/>
            </a:pPr>
            <a:r>
              <a:rPr lang="en-US" sz="1200" dirty="0">
                <a:solidFill>
                  <a:srgbClr val="000000"/>
                </a:solidFill>
                <a:latin typeface="Bosch Office Sans"/>
              </a:rPr>
              <a:t>- Entry 2</a:t>
            </a:r>
          </a:p>
        </p:txBody>
      </p:sp>
      <p:sp>
        <p:nvSpPr>
          <p:cNvPr id="14" name="Flussdiagramm: Mehrere Dokumente 13"/>
          <p:cNvSpPr/>
          <p:nvPr>
            <p:custDataLst>
              <p:tags r:id="rId11"/>
            </p:custDataLst>
          </p:nvPr>
        </p:nvSpPr>
        <p:spPr>
          <a:xfrm>
            <a:off x="7068730" y="4308954"/>
            <a:ext cx="2015606" cy="1079222"/>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lIns="91440" tIns="45720" rIns="91440" bIns="45720" anchor="ctr">
            <a:noAutofit/>
          </a:bodyPr>
          <a:lstStyle/>
          <a:p>
            <a:pPr algn="ctr">
              <a:defRPr/>
            </a:pPr>
            <a:r>
              <a:rPr lang="en-US" sz="1200" b="1" dirty="0">
                <a:solidFill>
                  <a:srgbClr val="000000"/>
                </a:solidFill>
                <a:latin typeface="Bosch Office Sans"/>
              </a:rPr>
              <a:t>Mirror</a:t>
            </a:r>
            <a:r>
              <a:rPr lang="de-DE" sz="1200" b="1" dirty="0">
                <a:solidFill>
                  <a:srgbClr val="000000"/>
                </a:solidFill>
                <a:latin typeface="Bosch Office Sans"/>
              </a:rPr>
              <a:t/>
            </a:r>
            <a:br>
              <a:rPr lang="de-DE" sz="1200" b="1" dirty="0">
                <a:solidFill>
                  <a:srgbClr val="000000"/>
                </a:solidFill>
                <a:latin typeface="Bosch Office Sans"/>
              </a:rPr>
            </a:br>
            <a:r>
              <a:rPr lang="de-DE" sz="1200" b="1" dirty="0">
                <a:solidFill>
                  <a:srgbClr val="000000"/>
                </a:solidFill>
                <a:latin typeface="Bosch Office Sans"/>
              </a:rPr>
              <a:t>Memory</a:t>
            </a:r>
          </a:p>
          <a:p>
            <a:pPr>
              <a:defRPr/>
            </a:pPr>
            <a:r>
              <a:rPr lang="de-DE" sz="1200" dirty="0">
                <a:solidFill>
                  <a:srgbClr val="000000"/>
                </a:solidFill>
                <a:latin typeface="Bosch Office Sans"/>
              </a:rPr>
              <a:t>- Entry 1</a:t>
            </a:r>
          </a:p>
          <a:p>
            <a:pPr>
              <a:defRPr/>
            </a:pPr>
            <a:r>
              <a:rPr lang="de-DE" sz="1200" dirty="0">
                <a:solidFill>
                  <a:srgbClr val="000000"/>
                </a:solidFill>
                <a:latin typeface="Bosch Office Sans"/>
              </a:rPr>
              <a:t>- Entry 2</a:t>
            </a:r>
            <a:endParaRPr lang="de-DE" sz="1200" b="1" dirty="0">
              <a:solidFill>
                <a:srgbClr val="000000"/>
              </a:solidFill>
              <a:latin typeface="Bosch Office Sans"/>
            </a:endParaRPr>
          </a:p>
        </p:txBody>
      </p:sp>
      <p:sp>
        <p:nvSpPr>
          <p:cNvPr id="18" name="Pfeil nach unten 17"/>
          <p:cNvSpPr/>
          <p:nvPr>
            <p:custDataLst>
              <p:tags r:id="rId12"/>
            </p:custDataLst>
          </p:nvPr>
        </p:nvSpPr>
        <p:spPr>
          <a:xfrm rot="16200000" flipH="1">
            <a:off x="2352687" y="4057401"/>
            <a:ext cx="360270" cy="1152229"/>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Clear</a:t>
            </a:r>
          </a:p>
        </p:txBody>
      </p:sp>
      <p:sp>
        <p:nvSpPr>
          <p:cNvPr id="19" name="Pfeil nach unten 18"/>
          <p:cNvSpPr/>
          <p:nvPr>
            <p:custDataLst>
              <p:tags r:id="rId13"/>
            </p:custDataLst>
          </p:nvPr>
        </p:nvSpPr>
        <p:spPr>
          <a:xfrm rot="16200000" flipH="1">
            <a:off x="2352687" y="4489090"/>
            <a:ext cx="360270" cy="1152229"/>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a:t>
            </a:r>
            <a:r>
              <a:rPr lang="en-US" sz="1000" b="1" dirty="0">
                <a:solidFill>
                  <a:srgbClr val="FFFFFF"/>
                </a:solidFill>
                <a:latin typeface="Bosch Office Sans"/>
              </a:rPr>
              <a:t>Failed</a:t>
            </a:r>
          </a:p>
        </p:txBody>
      </p:sp>
      <p:sp>
        <p:nvSpPr>
          <p:cNvPr id="20" name="Pfeil nach unten 19"/>
          <p:cNvSpPr/>
          <p:nvPr>
            <p:custDataLst>
              <p:tags r:id="rId14"/>
            </p:custDataLst>
          </p:nvPr>
        </p:nvSpPr>
        <p:spPr>
          <a:xfrm rot="16200000" flipH="1">
            <a:off x="6024424" y="3912183"/>
            <a:ext cx="360270" cy="1296653"/>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Clear</a:t>
            </a:r>
          </a:p>
        </p:txBody>
      </p:sp>
      <p:sp>
        <p:nvSpPr>
          <p:cNvPr id="21" name="Pfeil nach unten 20"/>
          <p:cNvSpPr/>
          <p:nvPr>
            <p:custDataLst>
              <p:tags r:id="rId15"/>
            </p:custDataLst>
          </p:nvPr>
        </p:nvSpPr>
        <p:spPr>
          <a:xfrm rot="16200000" flipH="1">
            <a:off x="6025218" y="4344666"/>
            <a:ext cx="358683" cy="1296653"/>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a:t>
            </a:r>
            <a:r>
              <a:rPr lang="en-US" sz="1000" b="1" dirty="0">
                <a:solidFill>
                  <a:srgbClr val="FFFFFF"/>
                </a:solidFill>
                <a:latin typeface="Bosch Office Sans"/>
              </a:rPr>
              <a:t>Failed</a:t>
            </a:r>
          </a:p>
        </p:txBody>
      </p:sp>
      <p:sp>
        <p:nvSpPr>
          <p:cNvPr id="22" name="Legende mit Pfeil nach unten 21"/>
          <p:cNvSpPr/>
          <p:nvPr>
            <p:custDataLst>
              <p:tags r:id="rId16"/>
            </p:custDataLst>
          </p:nvPr>
        </p:nvSpPr>
        <p:spPr>
          <a:xfrm>
            <a:off x="3756471" y="3805847"/>
            <a:ext cx="1296653" cy="574527"/>
          </a:xfrm>
          <a:prstGeom prst="downArrowCallout">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lIns="91440" tIns="45720" rIns="91440" bIns="45720" anchor="ctr">
            <a:noAutofit/>
          </a:bodyPr>
          <a:lstStyle/>
          <a:p>
            <a:pPr algn="ctr">
              <a:defRPr/>
            </a:pPr>
            <a:r>
              <a:rPr lang="de-DE" sz="1000" b="1" dirty="0">
                <a:solidFill>
                  <a:srgbClr val="FFFFFF"/>
                </a:solidFill>
                <a:latin typeface="Bosch Office Sans"/>
              </a:rPr>
              <a:t>EventDestination  = PRIMARY/SEC</a:t>
            </a:r>
          </a:p>
        </p:txBody>
      </p:sp>
      <p:sp>
        <p:nvSpPr>
          <p:cNvPr id="27" name="Legende mit Pfeil nach unten 26"/>
          <p:cNvSpPr/>
          <p:nvPr>
            <p:custDataLst>
              <p:tags r:id="rId17"/>
            </p:custDataLst>
          </p:nvPr>
        </p:nvSpPr>
        <p:spPr>
          <a:xfrm>
            <a:off x="7355995" y="3805847"/>
            <a:ext cx="1296653" cy="574527"/>
          </a:xfrm>
          <a:prstGeom prst="downArrowCallout">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lIns="91440" tIns="45720" rIns="91440" bIns="45720" anchor="ctr">
            <a:noAutofit/>
          </a:bodyPr>
          <a:lstStyle/>
          <a:p>
            <a:pPr algn="ctr">
              <a:defRPr/>
            </a:pPr>
            <a:r>
              <a:rPr lang="de-DE" sz="1000" b="1" dirty="0">
                <a:solidFill>
                  <a:srgbClr val="FFFFFF"/>
                </a:solidFill>
                <a:latin typeface="Bosch Office Sans"/>
              </a:rPr>
              <a:t>EventDestination  = MIRROR</a:t>
            </a: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31</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301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301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301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Shadow Memory</a:t>
            </a:r>
          </a:p>
        </p:txBody>
      </p:sp>
      <p:sp>
        <p:nvSpPr>
          <p:cNvPr id="43017" name="Rectangle 10"/>
          <p:cNvSpPr>
            <a:spLocks noGrp="1" noChangeArrowheads="1"/>
          </p:cNvSpPr>
          <p:nvPr>
            <p:ph type="body" idx="1"/>
            <p:custDataLst>
              <p:tags r:id="rId9"/>
            </p:custDataLst>
          </p:nvPr>
        </p:nvSpPr>
        <p:spPr>
          <a:xfrm>
            <a:off x="259079" y="1295400"/>
            <a:ext cx="10452100" cy="2703332"/>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a:bodyPr>
          <a:lstStyle/>
          <a:p>
            <a:pPr eaLnBrk="1" hangingPunct="1"/>
            <a:r>
              <a:rPr lang="en-US" dirty="0">
                <a:solidFill>
                  <a:srgbClr val="000000"/>
                </a:solidFill>
              </a:rPr>
              <a:t>Shadow  Memory is a resource optimized legacy implementation of a Mirror Memory.</a:t>
            </a:r>
          </a:p>
          <a:p>
            <a:pPr eaLnBrk="1" hangingPunct="1"/>
            <a:r>
              <a:rPr lang="en-US" dirty="0">
                <a:solidFill>
                  <a:srgbClr val="000000"/>
                </a:solidFill>
              </a:rPr>
              <a:t>The basic concept is that deleted entries in the event memory are marked as “virtual deleted”. Via this tag the deleted entries are still “available” as “shadow entries” in the original memory without additional NVM resources and NVM write cycles. </a:t>
            </a:r>
          </a:p>
          <a:p>
            <a:pPr eaLnBrk="1" hangingPunct="1"/>
            <a:r>
              <a:rPr lang="en-US" dirty="0">
                <a:solidFill>
                  <a:srgbClr val="000000"/>
                </a:solidFill>
              </a:rPr>
              <a:t>Shadow Memory is enabled by the switch </a:t>
            </a:r>
            <a:r>
              <a:rPr lang="en-US" b="1" dirty="0" err="1">
                <a:solidFill>
                  <a:srgbClr val="000000"/>
                </a:solidFill>
              </a:rPr>
              <a:t>DemShadowMemory</a:t>
            </a:r>
            <a:r>
              <a:rPr lang="en-US" dirty="0">
                <a:solidFill>
                  <a:srgbClr val="000000"/>
                </a:solidFill>
              </a:rPr>
              <a:t>.</a:t>
            </a:r>
          </a:p>
          <a:p>
            <a:pPr eaLnBrk="1" hangingPunct="1"/>
            <a:r>
              <a:rPr lang="en-US" dirty="0">
                <a:solidFill>
                  <a:srgbClr val="000000"/>
                </a:solidFill>
              </a:rPr>
              <a:t>Enabling of Shadow Memory is only supported if the Mirror Memory is disabled . (</a:t>
            </a:r>
            <a:r>
              <a:rPr lang="en-US" b="1" dirty="0" err="1">
                <a:solidFill>
                  <a:srgbClr val="000000"/>
                </a:solidFill>
              </a:rPr>
              <a:t>DemMaxNumberEventEntryMirror</a:t>
            </a:r>
            <a:r>
              <a:rPr lang="en-US" b="1" dirty="0">
                <a:solidFill>
                  <a:srgbClr val="000000"/>
                </a:solidFill>
              </a:rPr>
              <a:t> = 0</a:t>
            </a:r>
            <a:r>
              <a:rPr lang="en-US" dirty="0">
                <a:solidFill>
                  <a:srgbClr val="000000"/>
                </a:solidFill>
              </a:rPr>
              <a:t>)</a:t>
            </a:r>
            <a:br>
              <a:rPr lang="en-US" dirty="0">
                <a:solidFill>
                  <a:srgbClr val="000000"/>
                </a:solidFill>
              </a:rPr>
            </a:br>
            <a:r>
              <a:rPr lang="en-US" dirty="0">
                <a:solidFill>
                  <a:srgbClr val="000000"/>
                </a:solidFill>
              </a:rPr>
              <a:t>The Shadow Memory of the Primary Memory will be used as “Mirror Memory” .</a:t>
            </a:r>
          </a:p>
        </p:txBody>
      </p:sp>
      <p:sp>
        <p:nvSpPr>
          <p:cNvPr id="12" name="Flussdiagramm: Mehrere Dokumente 11"/>
          <p:cNvSpPr/>
          <p:nvPr>
            <p:custDataLst>
              <p:tags r:id="rId10"/>
            </p:custDataLst>
          </p:nvPr>
        </p:nvSpPr>
        <p:spPr>
          <a:xfrm>
            <a:off x="3972644" y="4282487"/>
            <a:ext cx="2015606" cy="934798"/>
          </a:xfrm>
          <a:prstGeom prst="flowChartMultidocument">
            <a:avLst/>
          </a:prstGeom>
          <a:solidFill>
            <a:srgbClr val="CCCFD4"/>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lIns="91440" tIns="45720" rIns="91440" bIns="45720" anchor="ctr">
            <a:noAutofit/>
          </a:bodyPr>
          <a:lstStyle/>
          <a:p>
            <a:pPr algn="ctr">
              <a:defRPr/>
            </a:pPr>
            <a:r>
              <a:rPr lang="en-US" sz="1200" b="1" dirty="0">
                <a:solidFill>
                  <a:srgbClr val="000000"/>
                </a:solidFill>
                <a:latin typeface="Bosch Office Sans"/>
              </a:rPr>
              <a:t>Primary </a:t>
            </a:r>
          </a:p>
          <a:p>
            <a:pPr algn="ctr">
              <a:defRPr/>
            </a:pPr>
            <a:r>
              <a:rPr lang="en-US" sz="1200" b="1" dirty="0">
                <a:solidFill>
                  <a:srgbClr val="000000"/>
                </a:solidFill>
                <a:latin typeface="Bosch Office Sans"/>
              </a:rPr>
              <a:t>Memory</a:t>
            </a:r>
          </a:p>
          <a:p>
            <a:pPr>
              <a:defRPr/>
            </a:pPr>
            <a:r>
              <a:rPr lang="en-US" sz="1200" dirty="0">
                <a:solidFill>
                  <a:srgbClr val="000000"/>
                </a:solidFill>
                <a:latin typeface="Bosch Office Sans"/>
              </a:rPr>
              <a:t>- Entry 1 (Deleted)</a:t>
            </a:r>
          </a:p>
          <a:p>
            <a:pPr>
              <a:defRPr/>
            </a:pPr>
            <a:r>
              <a:rPr lang="en-US" sz="1200" dirty="0">
                <a:solidFill>
                  <a:srgbClr val="000000"/>
                </a:solidFill>
                <a:latin typeface="Bosch Office Sans"/>
              </a:rPr>
              <a:t>- Entry 2 </a:t>
            </a:r>
            <a:endParaRPr lang="en-US" sz="1200" b="1" dirty="0">
              <a:solidFill>
                <a:srgbClr val="000000"/>
              </a:solidFill>
              <a:latin typeface="Bosch Office Sans"/>
            </a:endParaRPr>
          </a:p>
        </p:txBody>
      </p:sp>
      <p:sp>
        <p:nvSpPr>
          <p:cNvPr id="14" name="Pfeil nach unten 13"/>
          <p:cNvSpPr/>
          <p:nvPr>
            <p:custDataLst>
              <p:tags r:id="rId11"/>
            </p:custDataLst>
          </p:nvPr>
        </p:nvSpPr>
        <p:spPr>
          <a:xfrm rot="16200000" flipH="1">
            <a:off x="3036259" y="4065057"/>
            <a:ext cx="360270" cy="1080810"/>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Clear</a:t>
            </a:r>
          </a:p>
        </p:txBody>
      </p:sp>
      <p:sp>
        <p:nvSpPr>
          <p:cNvPr id="15" name="Pfeil nach unten 14"/>
          <p:cNvSpPr/>
          <p:nvPr>
            <p:custDataLst>
              <p:tags r:id="rId12"/>
            </p:custDataLst>
          </p:nvPr>
        </p:nvSpPr>
        <p:spPr>
          <a:xfrm rot="16200000" flipH="1">
            <a:off x="3036259" y="4496745"/>
            <a:ext cx="360270" cy="1080810"/>
          </a:xfrm>
          <a:prstGeom prst="down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lIns="91440" tIns="45720" rIns="91440" bIns="45720" anchor="ctr">
            <a:noAutofit/>
          </a:bodyPr>
          <a:lstStyle/>
          <a:p>
            <a:pPr algn="ctr">
              <a:defRPr/>
            </a:pPr>
            <a:r>
              <a:rPr lang="de-DE" sz="1000" b="1" dirty="0">
                <a:solidFill>
                  <a:srgbClr val="FFFFFF"/>
                </a:solidFill>
                <a:latin typeface="Bosch Office Sans"/>
              </a:rPr>
              <a:t>On </a:t>
            </a:r>
            <a:r>
              <a:rPr lang="de-DE" sz="1000" b="1" dirty="0" err="1">
                <a:solidFill>
                  <a:srgbClr val="FFFFFF"/>
                </a:solidFill>
                <a:latin typeface="Bosch Office Sans"/>
              </a:rPr>
              <a:t>Failed</a:t>
            </a:r>
            <a:endParaRPr lang="de-DE" sz="1000" b="1" dirty="0">
              <a:solidFill>
                <a:srgbClr val="FFFFFF"/>
              </a:solidFill>
              <a:latin typeface="Bosch Office Sans"/>
            </a:endParaRPr>
          </a:p>
        </p:txBody>
      </p:sp>
      <p:sp>
        <p:nvSpPr>
          <p:cNvPr id="18" name="Nach links gekrümmter Pfeil 17"/>
          <p:cNvSpPr/>
          <p:nvPr>
            <p:custDataLst>
              <p:tags r:id="rId13"/>
            </p:custDataLst>
          </p:nvPr>
        </p:nvSpPr>
        <p:spPr>
          <a:xfrm>
            <a:off x="6348519" y="4282489"/>
            <a:ext cx="1007804" cy="791959"/>
          </a:xfrm>
          <a:prstGeom prst="curvedLeftArrow">
            <a:avLst/>
          </a:prstGeom>
          <a:solidFill>
            <a:srgbClr val="153B63"/>
          </a:solidFill>
          <a:ln>
            <a:solidFill>
              <a:srgbClr val="385080"/>
            </a:solidFill>
          </a:ln>
          <a:effectLst>
            <a:outerShdw blurRad="50800" dist="381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vert" anchor="ctr">
            <a:noAutofit/>
          </a:bodyPr>
          <a:lstStyle/>
          <a:p>
            <a:pPr algn="ctr">
              <a:defRPr/>
            </a:pPr>
            <a:endParaRPr lang="de-DE" sz="1000" b="1" dirty="0">
              <a:solidFill>
                <a:srgbClr val="FFFFFF"/>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32</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505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506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506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Interfaces to DCM (Examples)</a:t>
            </a:r>
          </a:p>
        </p:txBody>
      </p:sp>
      <p:graphicFrame>
        <p:nvGraphicFramePr>
          <p:cNvPr id="12" name="Diagramm 11"/>
          <p:cNvGraphicFramePr/>
          <p:nvPr>
            <p:custDataLst>
              <p:tags r:id="rId9"/>
            </p:custDataLst>
            <p:extLst>
              <p:ext uri="{D42A27DB-BD31-4B8C-83A1-F6EECF244321}">
                <p14:modId xmlns:p14="http://schemas.microsoft.com/office/powerpoint/2010/main" val="3894353604"/>
              </p:ext>
            </p:extLst>
          </p:nvPr>
        </p:nvGraphicFramePr>
        <p:xfrm>
          <a:off x="1004858" y="1222391"/>
          <a:ext cx="8944450" cy="42478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33</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608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608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608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Interfaces to DCM - Clearing Data</a:t>
            </a:r>
          </a:p>
        </p:txBody>
      </p:sp>
      <p:sp>
        <p:nvSpPr>
          <p:cNvPr id="46089" name="Rectangle 10"/>
          <p:cNvSpPr>
            <a:spLocks noGrp="1" noChangeArrowheads="1"/>
          </p:cNvSpPr>
          <p:nvPr>
            <p:ph type="body" idx="1"/>
            <p:custDataLst>
              <p:tags r:id="rId9"/>
            </p:custDataLst>
          </p:nvPr>
        </p:nvSpPr>
        <p:spPr>
          <a:xfrm>
            <a:off x="259079" y="1295400"/>
            <a:ext cx="10452100" cy="2361972"/>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fontScale="70000" lnSpcReduction="20000"/>
          </a:bodyPr>
          <a:lstStyle/>
          <a:p>
            <a:pPr eaLnBrk="1" hangingPunct="1">
              <a:defRPr/>
            </a:pPr>
            <a:r>
              <a:rPr lang="en-US" dirty="0">
                <a:solidFill>
                  <a:srgbClr val="000000"/>
                </a:solidFill>
              </a:rPr>
              <a:t>The event memory is cleared via service 0x14 </a:t>
            </a:r>
            <a:r>
              <a:rPr lang="en-US" dirty="0" err="1">
                <a:solidFill>
                  <a:srgbClr val="000000"/>
                </a:solidFill>
              </a:rPr>
              <a:t>ClearDiagnosticInformation</a:t>
            </a:r>
            <a:r>
              <a:rPr lang="en-US" dirty="0">
                <a:solidFill>
                  <a:srgbClr val="000000"/>
                </a:solidFill>
              </a:rPr>
              <a:t> . The corresponding Dem service </a:t>
            </a:r>
            <a:r>
              <a:rPr lang="en-US" dirty="0" err="1">
                <a:solidFill>
                  <a:srgbClr val="000000"/>
                </a:solidFill>
              </a:rPr>
              <a:t>Dem_ClearDTC</a:t>
            </a:r>
            <a:r>
              <a:rPr lang="en-US" dirty="0">
                <a:solidFill>
                  <a:srgbClr val="000000"/>
                </a:solidFill>
              </a:rPr>
              <a:t> supports clearing of</a:t>
            </a:r>
          </a:p>
          <a:p>
            <a:pPr lvl="1" eaLnBrk="1" hangingPunct="1">
              <a:defRPr/>
            </a:pPr>
            <a:r>
              <a:rPr lang="en-US" dirty="0">
                <a:solidFill>
                  <a:srgbClr val="000000"/>
                </a:solidFill>
              </a:rPr>
              <a:t>Single DTCs</a:t>
            </a:r>
          </a:p>
          <a:p>
            <a:pPr lvl="1" eaLnBrk="1" hangingPunct="1">
              <a:defRPr/>
            </a:pPr>
            <a:r>
              <a:rPr lang="en-US" dirty="0">
                <a:solidFill>
                  <a:srgbClr val="000000"/>
                </a:solidFill>
              </a:rPr>
              <a:t>All DTCs</a:t>
            </a:r>
          </a:p>
          <a:p>
            <a:pPr lvl="1" eaLnBrk="1" hangingPunct="1">
              <a:defRPr/>
            </a:pPr>
            <a:r>
              <a:rPr lang="en-US" dirty="0">
                <a:solidFill>
                  <a:srgbClr val="000000"/>
                </a:solidFill>
              </a:rPr>
              <a:t>User defined Groups of DTCs</a:t>
            </a:r>
          </a:p>
          <a:p>
            <a:pPr eaLnBrk="1" hangingPunct="1">
              <a:defRPr/>
            </a:pPr>
            <a:r>
              <a:rPr lang="en-US" dirty="0">
                <a:solidFill>
                  <a:srgbClr val="000000"/>
                </a:solidFill>
              </a:rPr>
              <a:t>The event memory will be cleared asynchronously in volatile and non-volatile memory.</a:t>
            </a:r>
          </a:p>
          <a:p>
            <a:pPr eaLnBrk="1" hangingPunct="1">
              <a:defRPr/>
            </a:pPr>
            <a:r>
              <a:rPr lang="en-US" dirty="0">
                <a:solidFill>
                  <a:srgbClr val="000000"/>
                </a:solidFill>
              </a:rPr>
              <a:t>Dem provides the configuration parameter </a:t>
            </a:r>
            <a:r>
              <a:rPr lang="en-US" b="1" dirty="0" err="1">
                <a:solidFill>
                  <a:srgbClr val="000000"/>
                </a:solidFill>
              </a:rPr>
              <a:t>DemClearDTCBehavior</a:t>
            </a:r>
            <a:r>
              <a:rPr lang="en-US" dirty="0">
                <a:solidFill>
                  <a:srgbClr val="000000"/>
                </a:solidFill>
              </a:rPr>
              <a:t> to define the point in time when </a:t>
            </a:r>
            <a:r>
              <a:rPr lang="en-US" dirty="0" err="1">
                <a:solidFill>
                  <a:srgbClr val="000000"/>
                </a:solidFill>
              </a:rPr>
              <a:t>Dem_ClearDTC</a:t>
            </a:r>
            <a:r>
              <a:rPr lang="en-US" dirty="0">
                <a:solidFill>
                  <a:srgbClr val="000000"/>
                </a:solidFill>
              </a:rPr>
              <a:t> returns DEM_CLEAR_OK and </a:t>
            </a:r>
            <a:r>
              <a:rPr lang="en-US" dirty="0" err="1">
                <a:solidFill>
                  <a:srgbClr val="000000"/>
                </a:solidFill>
              </a:rPr>
              <a:t>ClearDiagnosticInformation</a:t>
            </a:r>
            <a:r>
              <a:rPr lang="en-US" dirty="0">
                <a:solidFill>
                  <a:srgbClr val="000000"/>
                </a:solidFill>
              </a:rPr>
              <a:t> is sending a positive response</a:t>
            </a:r>
            <a:r>
              <a:rPr lang="en-US" dirty="0" smtClean="0">
                <a:solidFill>
                  <a:srgbClr val="000000"/>
                </a:solidFill>
              </a:rPr>
              <a:t>.</a:t>
            </a:r>
          </a:p>
          <a:p>
            <a:pPr>
              <a:defRPr/>
            </a:pPr>
            <a:r>
              <a:rPr lang="en-US" dirty="0">
                <a:solidFill>
                  <a:srgbClr val="000000"/>
                </a:solidFill>
              </a:rPr>
              <a:t>Dem provides the configuration </a:t>
            </a:r>
            <a:r>
              <a:rPr lang="en-US" dirty="0" smtClean="0">
                <a:solidFill>
                  <a:srgbClr val="000000"/>
                </a:solidFill>
              </a:rPr>
              <a:t>parameter to process</a:t>
            </a:r>
            <a:r>
              <a:rPr lang="en-US" dirty="0" smtClean="0"/>
              <a:t> </a:t>
            </a:r>
            <a:r>
              <a:rPr lang="en-US" dirty="0"/>
              <a:t>a limited number of Events per Cycle</a:t>
            </a:r>
            <a:br>
              <a:rPr lang="en-US" dirty="0"/>
            </a:br>
            <a:r>
              <a:rPr lang="en-US" dirty="0"/>
              <a:t> </a:t>
            </a:r>
            <a:r>
              <a:rPr lang="en-US" dirty="0" smtClean="0">
                <a:sym typeface="Wingdings" pitchFamily="2" charset="2"/>
              </a:rPr>
              <a:t></a:t>
            </a:r>
            <a:r>
              <a:rPr lang="en-US" dirty="0"/>
              <a:t> </a:t>
            </a:r>
            <a:r>
              <a:rPr lang="en-US" dirty="0" err="1"/>
              <a:t>demRbClearDTCNumberOfEventsPerCycle</a:t>
            </a:r>
            <a:endParaRPr lang="en-US" dirty="0"/>
          </a:p>
          <a:p>
            <a:pPr marL="0" indent="0" eaLnBrk="1" hangingPunct="1">
              <a:buNone/>
              <a:defRPr/>
            </a:pPr>
            <a:r>
              <a:rPr lang="en-US" dirty="0" smtClean="0">
                <a:solidFill>
                  <a:srgbClr val="000000"/>
                </a:solidFill>
              </a:rPr>
              <a:t> </a:t>
            </a:r>
            <a:endParaRPr lang="en-US" dirty="0">
              <a:solidFill>
                <a:srgbClr val="000000"/>
              </a:solidFill>
            </a:endParaRPr>
          </a:p>
          <a:p>
            <a:pPr eaLnBrk="1" hangingPunct="1">
              <a:defRPr/>
            </a:pPr>
            <a:endParaRPr lang="en-US" sz="1400" dirty="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488543079"/>
              </p:ext>
            </p:extLst>
          </p:nvPr>
        </p:nvGraphicFramePr>
        <p:xfrm>
          <a:off x="1813665" y="3786752"/>
          <a:ext cx="7342927" cy="172774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34</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710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711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711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Interfaces to DCM - Filtering Data (1)</a:t>
            </a:r>
          </a:p>
        </p:txBody>
      </p:sp>
      <p:graphicFrame>
        <p:nvGraphicFramePr>
          <p:cNvPr id="13" name="Inhaltsplatzhalter 12"/>
          <p:cNvGraphicFramePr>
            <a:graphicFrameLocks noGrp="1"/>
          </p:cNvGraphicFramePr>
          <p:nvPr>
            <p:ph idx="4294967295"/>
            <p:custDataLst>
              <p:tags r:id="rId9"/>
            </p:custDataLst>
            <p:extLst>
              <p:ext uri="{D42A27DB-BD31-4B8C-83A1-F6EECF244321}">
                <p14:modId xmlns:p14="http://schemas.microsoft.com/office/powerpoint/2010/main" val="3699451175"/>
              </p:ext>
            </p:extLst>
          </p:nvPr>
        </p:nvGraphicFramePr>
        <p:xfrm>
          <a:off x="1569323" y="1193166"/>
          <a:ext cx="7558896" cy="2605824"/>
        </p:xfrm>
        <a:graphic>
          <a:graphicData uri="http://schemas.openxmlformats.org/drawingml/2006/table">
            <a:tbl>
              <a:tblPr firstRow="1" bandRow="1">
                <a:tableStyleId>{5C22544A-7EE6-4342-B048-85BDC9FD1C3A}</a:tableStyleId>
              </a:tblPr>
              <a:tblGrid>
                <a:gridCol w="2375653">
                  <a:extLst>
                    <a:ext uri="{9D8B030D-6E8A-4147-A177-3AD203B41FA5}">
                      <a16:colId xmlns:a16="http://schemas.microsoft.com/office/drawing/2014/main" val="20000"/>
                    </a:ext>
                  </a:extLst>
                </a:gridCol>
                <a:gridCol w="5183243">
                  <a:extLst>
                    <a:ext uri="{9D8B030D-6E8A-4147-A177-3AD203B41FA5}">
                      <a16:colId xmlns:a16="http://schemas.microsoft.com/office/drawing/2014/main" val="20001"/>
                    </a:ext>
                  </a:extLst>
                </a:gridCol>
              </a:tblGrid>
              <a:tr h="365736">
                <a:tc>
                  <a:txBody>
                    <a:bodyPr/>
                    <a:lstStyle/>
                    <a:p>
                      <a:r>
                        <a:rPr lang="en-US" sz="900" noProof="0" dirty="0" err="1" smtClean="0"/>
                        <a:t>Dem_DcmSetDTCFilter</a:t>
                      </a:r>
                      <a:endParaRPr lang="en-US" sz="900" noProof="0" dirty="0" smtClean="0"/>
                    </a:p>
                    <a:p>
                      <a:endParaRPr lang="en-US" sz="900" b="1" noProof="0" dirty="0"/>
                    </a:p>
                  </a:txBody>
                  <a:tcPr marL="91416" marR="91416" marT="45708" marB="45708"/>
                </a:tc>
                <a:tc>
                  <a:txBody>
                    <a:bodyPr/>
                    <a:lstStyle/>
                    <a:p>
                      <a:r>
                        <a:rPr lang="en-US" sz="900" noProof="0" dirty="0" smtClean="0"/>
                        <a:t>Set s the filter mask attributes which are used in sub-sequent calls of </a:t>
                      </a:r>
                      <a:r>
                        <a:rPr lang="en-US" sz="900" noProof="0" dirty="0" err="1" smtClean="0"/>
                        <a:t>Dem_GetNextFilteredDTC</a:t>
                      </a:r>
                      <a:endParaRPr lang="en-US" sz="900" noProof="0" dirty="0"/>
                    </a:p>
                  </a:txBody>
                  <a:tcPr marL="91416" marR="91416" marT="45708" marB="45708"/>
                </a:tc>
                <a:extLst>
                  <a:ext uri="{0D108BD9-81ED-4DB2-BD59-A6C34878D82A}">
                    <a16:rowId xmlns:a16="http://schemas.microsoft.com/office/drawing/2014/main" val="10000"/>
                  </a:ext>
                </a:extLst>
              </a:tr>
              <a:tr h="365736">
                <a:tc>
                  <a:txBody>
                    <a:bodyPr/>
                    <a:lstStyle/>
                    <a:p>
                      <a:r>
                        <a:rPr lang="en-US" sz="900" noProof="0" smtClean="0"/>
                        <a:t>DTCStatusMask</a:t>
                      </a:r>
                      <a:endParaRPr lang="en-US" sz="900" noProof="0"/>
                    </a:p>
                  </a:txBody>
                  <a:tcPr marL="91416" marR="91416" marT="45708" marB="45708"/>
                </a:tc>
                <a:tc>
                  <a:txBody>
                    <a:bodyPr/>
                    <a:lstStyle/>
                    <a:p>
                      <a:r>
                        <a:rPr lang="en-US" sz="900" noProof="0" smtClean="0"/>
                        <a:t>0x00: Report all supported DTCs</a:t>
                      </a:r>
                    </a:p>
                    <a:p>
                      <a:r>
                        <a:rPr lang="en-US" sz="900" noProof="0" smtClean="0"/>
                        <a:t>0x01...0xFF: Match DTCStatusMask as defined in ISO14229-1</a:t>
                      </a:r>
                      <a:endParaRPr lang="en-US" sz="900" noProof="0"/>
                    </a:p>
                  </a:txBody>
                  <a:tcPr marL="91416" marR="91416" marT="45708" marB="45708"/>
                </a:tc>
                <a:extLst>
                  <a:ext uri="{0D108BD9-81ED-4DB2-BD59-A6C34878D82A}">
                    <a16:rowId xmlns:a16="http://schemas.microsoft.com/office/drawing/2014/main" val="10001"/>
                  </a:ext>
                </a:extLst>
              </a:tr>
              <a:tr h="228576">
                <a:tc>
                  <a:txBody>
                    <a:bodyPr/>
                    <a:lstStyle/>
                    <a:p>
                      <a:r>
                        <a:rPr lang="en-US" sz="900" noProof="0" smtClean="0"/>
                        <a:t>DTCKind </a:t>
                      </a:r>
                      <a:endParaRPr lang="en-US" sz="900" noProof="0"/>
                    </a:p>
                  </a:txBody>
                  <a:tcPr marL="91416" marR="91416" marT="45708" marB="45708"/>
                </a:tc>
                <a:tc>
                  <a:txBody>
                    <a:bodyPr/>
                    <a:lstStyle/>
                    <a:p>
                      <a:r>
                        <a:rPr lang="en-US" sz="900" noProof="0" smtClean="0"/>
                        <a:t>Defines the functional group of DTCs to be reported (e.g. all DTC, OBD-relevant DTC)</a:t>
                      </a:r>
                      <a:endParaRPr lang="en-US" sz="900" noProof="0"/>
                    </a:p>
                  </a:txBody>
                  <a:tcPr marL="91416" marR="91416" marT="45708" marB="45708"/>
                </a:tc>
                <a:extLst>
                  <a:ext uri="{0D108BD9-81ED-4DB2-BD59-A6C34878D82A}">
                    <a16:rowId xmlns:a16="http://schemas.microsoft.com/office/drawing/2014/main" val="10002"/>
                  </a:ext>
                </a:extLst>
              </a:tr>
              <a:tr h="228576">
                <a:tc>
                  <a:txBody>
                    <a:bodyPr/>
                    <a:lstStyle/>
                    <a:p>
                      <a:r>
                        <a:rPr lang="en-US" sz="900" noProof="0" smtClean="0"/>
                        <a:t>DTCFormat </a:t>
                      </a:r>
                      <a:endParaRPr lang="en-US" sz="900" noProof="0"/>
                    </a:p>
                  </a:txBody>
                  <a:tcPr marL="91416" marR="91416" marT="45708" marB="45708"/>
                </a:tc>
                <a:tc>
                  <a:txBody>
                    <a:bodyPr/>
                    <a:lstStyle/>
                    <a:p>
                      <a:r>
                        <a:rPr lang="en-US" sz="900" noProof="0" smtClean="0"/>
                        <a:t>Defines the output-format (UDS, OBD)</a:t>
                      </a:r>
                      <a:r>
                        <a:rPr lang="en-US" sz="900" baseline="0" noProof="0" smtClean="0"/>
                        <a:t> </a:t>
                      </a:r>
                      <a:r>
                        <a:rPr lang="en-US" sz="900" noProof="0" smtClean="0"/>
                        <a:t>of the requested DTC values for the sub-sequent API call</a:t>
                      </a:r>
                      <a:endParaRPr lang="en-US" sz="900" noProof="0"/>
                    </a:p>
                  </a:txBody>
                  <a:tcPr marL="91416" marR="91416" marT="45708" marB="45708"/>
                </a:tc>
                <a:extLst>
                  <a:ext uri="{0D108BD9-81ED-4DB2-BD59-A6C34878D82A}">
                    <a16:rowId xmlns:a16="http://schemas.microsoft.com/office/drawing/2014/main" val="10003"/>
                  </a:ext>
                </a:extLst>
              </a:tr>
              <a:tr h="228576">
                <a:tc>
                  <a:txBody>
                    <a:bodyPr/>
                    <a:lstStyle/>
                    <a:p>
                      <a:r>
                        <a:rPr lang="en-US" sz="900" noProof="0" smtClean="0"/>
                        <a:t>DTCOrigin</a:t>
                      </a:r>
                      <a:endParaRPr lang="en-US" sz="900" noProof="0"/>
                    </a:p>
                  </a:txBody>
                  <a:tcPr marL="91416" marR="91416" marT="45708" marB="45708"/>
                </a:tc>
                <a:tc>
                  <a:txBody>
                    <a:bodyPr/>
                    <a:lstStyle/>
                    <a:p>
                      <a:r>
                        <a:rPr lang="en-US" sz="900" noProof="0" dirty="0" smtClean="0"/>
                        <a:t>This parameter is used to select the memory (Primary, </a:t>
                      </a:r>
                      <a:r>
                        <a:rPr lang="en-US" sz="900" noProof="0" dirty="0" err="1" smtClean="0"/>
                        <a:t>UserDefined</a:t>
                      </a:r>
                      <a:r>
                        <a:rPr lang="en-US" sz="900" noProof="0" dirty="0" smtClean="0"/>
                        <a:t>) the DTCs shall be read from</a:t>
                      </a:r>
                      <a:endParaRPr lang="en-US" sz="900" noProof="0" dirty="0"/>
                    </a:p>
                  </a:txBody>
                  <a:tcPr marL="91416" marR="91416" marT="45708" marB="45708"/>
                </a:tc>
                <a:extLst>
                  <a:ext uri="{0D108BD9-81ED-4DB2-BD59-A6C34878D82A}">
                    <a16:rowId xmlns:a16="http://schemas.microsoft.com/office/drawing/2014/main" val="10004"/>
                  </a:ext>
                </a:extLst>
              </a:tr>
              <a:tr h="365736">
                <a:tc>
                  <a:txBody>
                    <a:bodyPr/>
                    <a:lstStyle/>
                    <a:p>
                      <a:r>
                        <a:rPr lang="en-US" sz="900" noProof="0" smtClean="0"/>
                        <a:t>FilterWithSeverity</a:t>
                      </a:r>
                    </a:p>
                  </a:txBody>
                  <a:tcPr marL="91416" marR="91416" marT="45708" marB="45708"/>
                </a:tc>
                <a:tc>
                  <a:txBody>
                    <a:bodyPr/>
                    <a:lstStyle/>
                    <a:p>
                      <a:r>
                        <a:rPr lang="en-US" sz="900" noProof="0" smtClean="0"/>
                        <a:t>This flag defines whether severity information shall be used for filtering. This is to allow for coexistence of DTCs with and without severity information</a:t>
                      </a:r>
                      <a:endParaRPr lang="en-US" sz="900" noProof="0"/>
                    </a:p>
                  </a:txBody>
                  <a:tcPr marL="91416" marR="91416" marT="45708" marB="45708"/>
                </a:tc>
                <a:extLst>
                  <a:ext uri="{0D108BD9-81ED-4DB2-BD59-A6C34878D82A}">
                    <a16:rowId xmlns:a16="http://schemas.microsoft.com/office/drawing/2014/main" val="10005"/>
                  </a:ext>
                </a:extLst>
              </a:tr>
              <a:tr h="228576">
                <a:tc>
                  <a:txBody>
                    <a:bodyPr/>
                    <a:lstStyle/>
                    <a:p>
                      <a:r>
                        <a:rPr lang="en-US" sz="900" noProof="0" smtClean="0"/>
                        <a:t>DTCSeverityMask</a:t>
                      </a:r>
                    </a:p>
                  </a:txBody>
                  <a:tcPr marL="91416" marR="91416" marT="45708" marB="45708"/>
                </a:tc>
                <a:tc>
                  <a:txBody>
                    <a:bodyPr/>
                    <a:lstStyle/>
                    <a:p>
                      <a:r>
                        <a:rPr lang="en-US" sz="900" noProof="0" smtClean="0"/>
                        <a:t>This parameter contains the DTCSeverityMask according to ISO14229-1</a:t>
                      </a:r>
                      <a:endParaRPr lang="en-US" sz="900" noProof="0"/>
                    </a:p>
                  </a:txBody>
                  <a:tcPr marL="91416" marR="91416" marT="45708" marB="45708"/>
                </a:tc>
                <a:extLst>
                  <a:ext uri="{0D108BD9-81ED-4DB2-BD59-A6C34878D82A}">
                    <a16:rowId xmlns:a16="http://schemas.microsoft.com/office/drawing/2014/main" val="10006"/>
                  </a:ext>
                </a:extLst>
              </a:tr>
              <a:tr h="228576">
                <a:tc>
                  <a:txBody>
                    <a:bodyPr/>
                    <a:lstStyle/>
                    <a:p>
                      <a:r>
                        <a:rPr lang="en-US" sz="900" noProof="0" smtClean="0"/>
                        <a:t>FilterForFaultDetectionCounter</a:t>
                      </a:r>
                    </a:p>
                  </a:txBody>
                  <a:tcPr marL="91416" marR="91416" marT="45708" marB="45708"/>
                </a:tc>
                <a:tc>
                  <a:txBody>
                    <a:bodyPr/>
                    <a:lstStyle/>
                    <a:p>
                      <a:r>
                        <a:rPr lang="en-US" sz="900" noProof="0" smtClean="0"/>
                        <a:t>This flag defines whether the fault detection counter</a:t>
                      </a:r>
                      <a:r>
                        <a:rPr lang="en-US" sz="900" baseline="0" noProof="0" smtClean="0"/>
                        <a:t> </a:t>
                      </a:r>
                      <a:r>
                        <a:rPr lang="en-US" sz="900" noProof="0" smtClean="0"/>
                        <a:t>information shall be used for filtering</a:t>
                      </a:r>
                      <a:endParaRPr lang="en-US" sz="900" noProof="0"/>
                    </a:p>
                  </a:txBody>
                  <a:tcPr marL="91416" marR="91416" marT="45708" marB="45708"/>
                </a:tc>
                <a:extLst>
                  <a:ext uri="{0D108BD9-81ED-4DB2-BD59-A6C34878D82A}">
                    <a16:rowId xmlns:a16="http://schemas.microsoft.com/office/drawing/2014/main" val="10007"/>
                  </a:ext>
                </a:extLst>
              </a:tr>
              <a:tr h="365736">
                <a:tc>
                  <a:txBody>
                    <a:bodyPr/>
                    <a:lstStyle/>
                    <a:p>
                      <a:r>
                        <a:rPr lang="en-US" sz="900" noProof="0" smtClean="0"/>
                        <a:t>Return value</a:t>
                      </a:r>
                    </a:p>
                  </a:txBody>
                  <a:tcPr marL="91416" marR="91416" marT="45708" marB="45708"/>
                </a:tc>
                <a:tc>
                  <a:txBody>
                    <a:bodyPr/>
                    <a:lstStyle/>
                    <a:p>
                      <a:r>
                        <a:rPr lang="en-US" sz="900" kern="1200" noProof="0" dirty="0" smtClean="0"/>
                        <a:t>Status of the operation to (re-)set a DTC filter:</a:t>
                      </a:r>
                    </a:p>
                    <a:p>
                      <a:r>
                        <a:rPr lang="en-US" sz="900" kern="1200" noProof="0" dirty="0" smtClean="0"/>
                        <a:t>DEM_FILTER_ACCEPTED</a:t>
                      </a:r>
                      <a:r>
                        <a:rPr lang="en-US" sz="900" noProof="0" dirty="0" smtClean="0"/>
                        <a:t>, DEM_WRONG_FILTER</a:t>
                      </a:r>
                      <a:endParaRPr lang="en-US" sz="900" noProof="0" dirty="0"/>
                    </a:p>
                  </a:txBody>
                  <a:tcPr marL="91416" marR="91416" marT="45708" marB="45708"/>
                </a:tc>
                <a:extLst>
                  <a:ext uri="{0D108BD9-81ED-4DB2-BD59-A6C34878D82A}">
                    <a16:rowId xmlns:a16="http://schemas.microsoft.com/office/drawing/2014/main" val="10008"/>
                  </a:ext>
                </a:extLst>
              </a:tr>
            </a:tbl>
          </a:graphicData>
        </a:graphic>
      </p:graphicFrame>
      <p:graphicFrame>
        <p:nvGraphicFramePr>
          <p:cNvPr id="14" name="Inhaltsplatzhalter 12_"/>
          <p:cNvGraphicFramePr>
            <a:graphicFrameLocks/>
          </p:cNvGraphicFramePr>
          <p:nvPr>
            <p:custDataLst>
              <p:tags r:id="rId10"/>
            </p:custDataLst>
            <p:extLst>
              <p:ext uri="{D42A27DB-BD31-4B8C-83A1-F6EECF244321}">
                <p14:modId xmlns:p14="http://schemas.microsoft.com/office/powerpoint/2010/main" val="3781069644"/>
              </p:ext>
            </p:extLst>
          </p:nvPr>
        </p:nvGraphicFramePr>
        <p:xfrm>
          <a:off x="1559349" y="3926305"/>
          <a:ext cx="7558896" cy="1462944"/>
        </p:xfrm>
        <a:graphic>
          <a:graphicData uri="http://schemas.openxmlformats.org/drawingml/2006/table">
            <a:tbl>
              <a:tblPr firstRow="1" bandRow="1">
                <a:tableStyleId>{5C22544A-7EE6-4342-B048-85BDC9FD1C3A}</a:tableStyleId>
              </a:tblPr>
              <a:tblGrid>
                <a:gridCol w="2375653">
                  <a:extLst>
                    <a:ext uri="{9D8B030D-6E8A-4147-A177-3AD203B41FA5}">
                      <a16:colId xmlns:a16="http://schemas.microsoft.com/office/drawing/2014/main" val="20000"/>
                    </a:ext>
                  </a:extLst>
                </a:gridCol>
                <a:gridCol w="5183243">
                  <a:extLst>
                    <a:ext uri="{9D8B030D-6E8A-4147-A177-3AD203B41FA5}">
                      <a16:colId xmlns:a16="http://schemas.microsoft.com/office/drawing/2014/main" val="20001"/>
                    </a:ext>
                  </a:extLst>
                </a:gridCol>
              </a:tblGrid>
              <a:tr h="365736">
                <a:tc>
                  <a:txBody>
                    <a:bodyPr/>
                    <a:lstStyle/>
                    <a:p>
                      <a:r>
                        <a:rPr lang="en-US" sz="900" kern="1200" noProof="0" dirty="0" err="1" smtClean="0"/>
                        <a:t>Dem_DcmGetNextFilteredDTC</a:t>
                      </a:r>
                      <a:r>
                        <a:rPr lang="en-US" sz="900" kern="1200" noProof="0" dirty="0" smtClean="0"/>
                        <a:t/>
                      </a:r>
                      <a:br>
                        <a:rPr lang="en-US" sz="900" kern="1200" noProof="0" dirty="0" smtClean="0"/>
                      </a:br>
                      <a:endParaRPr lang="en-US" sz="900" b="1" kern="1200" noProof="0" dirty="0" smtClean="0">
                        <a:solidFill>
                          <a:schemeClr val="lt1"/>
                        </a:solidFill>
                        <a:latin typeface="+mn-lt"/>
                        <a:ea typeface="+mn-ea"/>
                        <a:cs typeface="+mn-cs"/>
                      </a:endParaRPr>
                    </a:p>
                  </a:txBody>
                  <a:tcPr marL="91416" marR="91416" marT="45708" marB="45708"/>
                </a:tc>
                <a:tc>
                  <a:txBody>
                    <a:bodyPr/>
                    <a:lstStyle/>
                    <a:p>
                      <a:r>
                        <a:rPr lang="en-US" sz="900" kern="1200" noProof="0" smtClean="0"/>
                        <a:t>Gets the next filtered DTC</a:t>
                      </a:r>
                      <a:endParaRPr lang="en-US" sz="900" noProof="0"/>
                    </a:p>
                  </a:txBody>
                  <a:tcPr marL="91416" marR="91416" marT="45708" marB="45708"/>
                </a:tc>
                <a:extLst>
                  <a:ext uri="{0D108BD9-81ED-4DB2-BD59-A6C34878D82A}">
                    <a16:rowId xmlns:a16="http://schemas.microsoft.com/office/drawing/2014/main" val="10000"/>
                  </a:ext>
                </a:extLst>
              </a:tr>
              <a:tr h="228576">
                <a:tc>
                  <a:txBody>
                    <a:bodyPr/>
                    <a:lstStyle/>
                    <a:p>
                      <a:r>
                        <a:rPr lang="en-US" sz="900" kern="1200" noProof="0" smtClean="0"/>
                        <a:t>DTC</a:t>
                      </a:r>
                      <a:endParaRPr lang="en-US" sz="900" noProof="0"/>
                    </a:p>
                  </a:txBody>
                  <a:tcPr marL="91416" marR="91416" marT="45708" marB="45708"/>
                </a:tc>
                <a:tc>
                  <a:txBody>
                    <a:bodyPr/>
                    <a:lstStyle/>
                    <a:p>
                      <a:r>
                        <a:rPr lang="en-US" sz="900" kern="1200" noProof="0" smtClean="0"/>
                        <a:t>Receives the DTC value returned by the function. </a:t>
                      </a:r>
                      <a:endParaRPr lang="en-US" sz="900" noProof="0"/>
                    </a:p>
                  </a:txBody>
                  <a:tcPr marL="91416" marR="91416" marT="45708" marB="45708"/>
                </a:tc>
                <a:extLst>
                  <a:ext uri="{0D108BD9-81ED-4DB2-BD59-A6C34878D82A}">
                    <a16:rowId xmlns:a16="http://schemas.microsoft.com/office/drawing/2014/main" val="10001"/>
                  </a:ext>
                </a:extLst>
              </a:tr>
              <a:tr h="365736">
                <a:tc>
                  <a:txBody>
                    <a:bodyPr/>
                    <a:lstStyle/>
                    <a:p>
                      <a:r>
                        <a:rPr lang="en-US" sz="900" kern="1200" noProof="0" smtClean="0"/>
                        <a:t>DTCStatus</a:t>
                      </a:r>
                      <a:endParaRPr lang="en-US" sz="900" noProof="0"/>
                    </a:p>
                  </a:txBody>
                  <a:tcPr marL="91416" marR="91416" marT="45708" marB="45708"/>
                </a:tc>
                <a:tc>
                  <a:txBody>
                    <a:bodyPr/>
                    <a:lstStyle/>
                    <a:p>
                      <a:r>
                        <a:rPr lang="en-US" sz="900" kern="1200" noProof="0" smtClean="0"/>
                        <a:t>This parameter receives the status information of the requested DTC. It follows the format as defined in ISO14229-1</a:t>
                      </a:r>
                      <a:endParaRPr lang="en-US" sz="900" noProof="0"/>
                    </a:p>
                  </a:txBody>
                  <a:tcPr marL="91416" marR="91416" marT="45708" marB="45708"/>
                </a:tc>
                <a:extLst>
                  <a:ext uri="{0D108BD9-81ED-4DB2-BD59-A6C34878D82A}">
                    <a16:rowId xmlns:a16="http://schemas.microsoft.com/office/drawing/2014/main" val="10002"/>
                  </a:ext>
                </a:extLst>
              </a:tr>
              <a:tr h="502896">
                <a:tc>
                  <a:txBody>
                    <a:bodyPr/>
                    <a:lstStyle/>
                    <a:p>
                      <a:r>
                        <a:rPr lang="en-US" sz="900" kern="1200" noProof="0" smtClean="0"/>
                        <a:t>Return Value</a:t>
                      </a:r>
                      <a:endParaRPr lang="en-US" sz="900" noProof="0"/>
                    </a:p>
                  </a:txBody>
                  <a:tcPr marL="91416" marR="91416" marT="45708" marB="45708"/>
                </a:tc>
                <a:tc>
                  <a:txBody>
                    <a:bodyPr/>
                    <a:lstStyle/>
                    <a:p>
                      <a:r>
                        <a:rPr lang="en-US" sz="900" kern="1200" noProof="0" dirty="0" smtClean="0"/>
                        <a:t>Status of the operation to retrieve a DTC from the Dem:</a:t>
                      </a:r>
                    </a:p>
                    <a:p>
                      <a:pPr algn="l"/>
                      <a:r>
                        <a:rPr lang="en-US" sz="900" kern="1200" noProof="0" dirty="0" smtClean="0"/>
                        <a:t>DEM_FILTERED_OK , DEM_FILTERED_NO_MATCHING_ELEMENT, DEM_FILTERED_PENDING,</a:t>
                      </a:r>
                      <a:r>
                        <a:rPr lang="en-US" sz="900" kern="1200" baseline="0" noProof="0" dirty="0" smtClean="0"/>
                        <a:t> </a:t>
                      </a:r>
                      <a:r>
                        <a:rPr lang="en-GB" sz="900" u="none" strike="noStrike" baseline="0" dirty="0" smtClean="0"/>
                        <a:t>_FILTERED_BUFFER_TOO_SMALL</a:t>
                      </a:r>
                      <a:endParaRPr lang="en-US" sz="900" noProof="0" dirty="0"/>
                    </a:p>
                  </a:txBody>
                  <a:tcPr marL="91416" marR="91416" marT="45708" marB="45708"/>
                </a:tc>
                <a:extLst>
                  <a:ext uri="{0D108BD9-81ED-4DB2-BD59-A6C34878D82A}">
                    <a16:rowId xmlns:a16="http://schemas.microsoft.com/office/drawing/2014/main" val="10003"/>
                  </a:ext>
                </a:extLst>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35</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4813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4813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4813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Interfaces to DCM - Filtering Data (2)</a:t>
            </a:r>
          </a:p>
        </p:txBody>
      </p:sp>
      <p:graphicFrame>
        <p:nvGraphicFramePr>
          <p:cNvPr id="16" name="Inhaltsplatzhalter 15"/>
          <p:cNvGraphicFramePr>
            <a:graphicFrameLocks noGrp="1"/>
          </p:cNvGraphicFramePr>
          <p:nvPr>
            <p:ph idx="4294967295"/>
            <p:custDataLst>
              <p:tags r:id="rId9"/>
            </p:custDataLst>
            <p:extLst>
              <p:ext uri="{D42A27DB-BD31-4B8C-83A1-F6EECF244321}">
                <p14:modId xmlns:p14="http://schemas.microsoft.com/office/powerpoint/2010/main" val="3501084302"/>
              </p:ext>
            </p:extLst>
          </p:nvPr>
        </p:nvGraphicFramePr>
        <p:xfrm>
          <a:off x="1562417" y="1216818"/>
          <a:ext cx="7845425" cy="42465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4</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638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639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639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Scope</a:t>
            </a:r>
          </a:p>
        </p:txBody>
      </p:sp>
      <p:sp>
        <p:nvSpPr>
          <p:cNvPr id="16393" name="Rectangle 10"/>
          <p:cNvSpPr>
            <a:spLocks noGrp="1" noChangeArrowheads="1"/>
          </p:cNvSpPr>
          <p:nvPr>
            <p:ph type="body" idx="1"/>
            <p:custDataLst>
              <p:tags r:id="rId9"/>
            </p:custDataLst>
          </p:nvPr>
        </p:nvSpPr>
        <p:spPr>
          <a:xfrm>
            <a:off x="296107" y="131318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dirty="0">
                <a:solidFill>
                  <a:srgbClr val="000000"/>
                </a:solidFill>
              </a:rPr>
              <a:t>CUBAS Dem is implementing AUTOSAR Specification R4.2 Rev 2”</a:t>
            </a:r>
          </a:p>
          <a:p>
            <a:pPr eaLnBrk="1" hangingPunct="1"/>
            <a:r>
              <a:rPr lang="en-US" dirty="0">
                <a:solidFill>
                  <a:srgbClr val="000000"/>
                </a:solidFill>
              </a:rPr>
              <a:t>CUBAS Dem based on AUTOSAR R4.0 Rev 2 available (Status </a:t>
            </a:r>
            <a:r>
              <a:rPr lang="en-US" dirty="0" err="1">
                <a:solidFill>
                  <a:srgbClr val="000000"/>
                </a:solidFill>
              </a:rPr>
              <a:t>Freezed</a:t>
            </a:r>
            <a:r>
              <a:rPr lang="en-US" dirty="0">
                <a:solidFill>
                  <a:srgbClr val="000000"/>
                </a:solidFill>
              </a:rPr>
              <a:t>)</a:t>
            </a:r>
          </a:p>
          <a:p>
            <a:pPr eaLnBrk="1" hangingPunct="1"/>
            <a:r>
              <a:rPr lang="en-US" dirty="0">
                <a:solidFill>
                  <a:srgbClr val="000000"/>
                </a:solidFill>
              </a:rPr>
              <a:t>Few features &amp; interfaces are already adopted to R4.3 Rev1</a:t>
            </a:r>
          </a:p>
          <a:p>
            <a:pPr eaLnBrk="1" hangingPunct="1"/>
            <a:r>
              <a:rPr lang="en-US" dirty="0">
                <a:solidFill>
                  <a:srgbClr val="000000"/>
                </a:solidFill>
              </a:rPr>
              <a:t>CUBAS Dem has additional Bosch specific extensions</a:t>
            </a:r>
          </a:p>
          <a:p>
            <a:pPr eaLnBrk="1" hangingPunct="1">
              <a:buFont typeface="Wingdings 3" panose="05040102010807070707" pitchFamily="18" charset="2"/>
              <a:buChar char=""/>
            </a:pPr>
            <a:endParaRPr lang="de-DE" dirty="0">
              <a:solidFill>
                <a:srgbClr val="000000"/>
              </a:solidFill>
            </a:endParaRPr>
          </a:p>
          <a:p>
            <a:pPr eaLnBrk="1" hangingPunct="1">
              <a:buFont typeface="Wingdings 3" panose="05040102010807070707" pitchFamily="18" charset="2"/>
              <a:buChar char=""/>
            </a:pPr>
            <a:endParaRPr lang="de-DE" dirty="0">
              <a:solidFill>
                <a:srgbClr val="000000"/>
              </a:solidFill>
            </a:endParaRPr>
          </a:p>
          <a:p>
            <a:pPr eaLnBrk="1" hangingPunct="1"/>
            <a:endParaRPr lang="en-US" dirty="0">
              <a:solidFill>
                <a:srgbClr val="000000"/>
              </a:solidFill>
            </a:endParaRPr>
          </a:p>
          <a:p>
            <a:pPr eaLnBrk="1" hangingPunct="1"/>
            <a:endParaRPr lang="de-DE" sz="1600" dirty="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2716103748"/>
              </p:ext>
            </p:extLst>
          </p:nvPr>
        </p:nvGraphicFramePr>
        <p:xfrm>
          <a:off x="2460476" y="2591391"/>
          <a:ext cx="4679316" cy="302355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5</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7411"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7415"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7416"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Introduction: Failure Memories in DEM</a:t>
            </a:r>
          </a:p>
        </p:txBody>
      </p:sp>
      <p:sp>
        <p:nvSpPr>
          <p:cNvPr id="17417"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dirty="0" smtClean="0">
                <a:solidFill>
                  <a:srgbClr val="000000"/>
                </a:solidFill>
              </a:rPr>
              <a:t>DEM is supporting failure memories to store event related data based on Customer, CARB and Bosch requirements.</a:t>
            </a:r>
          </a:p>
          <a:p>
            <a:pPr eaLnBrk="1" hangingPunct="1">
              <a:buFont typeface="Wingdings 3" panose="05040102010807070707" pitchFamily="18" charset="2"/>
              <a:buChar char=""/>
            </a:pPr>
            <a:endParaRPr lang="de-DE" dirty="0" smtClean="0">
              <a:solidFill>
                <a:srgbClr val="000000"/>
              </a:solidFill>
            </a:endParaRPr>
          </a:p>
          <a:p>
            <a:pPr eaLnBrk="1" hangingPunct="1">
              <a:buFont typeface="Wingdings 3" panose="05040102010807070707" pitchFamily="18" charset="2"/>
              <a:buChar char=""/>
            </a:pPr>
            <a:endParaRPr lang="de-DE" dirty="0" smtClean="0">
              <a:solidFill>
                <a:srgbClr val="000000"/>
              </a:solidFill>
            </a:endParaRPr>
          </a:p>
          <a:p>
            <a:pPr eaLnBrk="1" hangingPunct="1"/>
            <a:endParaRPr lang="en-US" dirty="0" smtClean="0">
              <a:solidFill>
                <a:srgbClr val="000000"/>
              </a:solidFill>
            </a:endParaRPr>
          </a:p>
          <a:p>
            <a:pPr eaLnBrk="1" hangingPunct="1"/>
            <a:endParaRPr lang="de-DE" dirty="0" smtClean="0">
              <a:solidFill>
                <a:srgbClr val="000000"/>
              </a:solidFill>
            </a:endParaRPr>
          </a:p>
        </p:txBody>
      </p:sp>
      <p:graphicFrame>
        <p:nvGraphicFramePr>
          <p:cNvPr id="12" name="Diagramm 11"/>
          <p:cNvGraphicFramePr/>
          <p:nvPr>
            <p:custDataLst>
              <p:tags r:id="rId10"/>
            </p:custDataLst>
            <p:extLst>
              <p:ext uri="{D42A27DB-BD31-4B8C-83A1-F6EECF244321}">
                <p14:modId xmlns:p14="http://schemas.microsoft.com/office/powerpoint/2010/main" val="732078679"/>
              </p:ext>
            </p:extLst>
          </p:nvPr>
        </p:nvGraphicFramePr>
        <p:xfrm>
          <a:off x="1771231" y="1837914"/>
          <a:ext cx="7579525" cy="297514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6</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8435"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8439"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8440"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Introduction: Event Memory (Customer)</a:t>
            </a:r>
          </a:p>
        </p:txBody>
      </p:sp>
      <p:sp>
        <p:nvSpPr>
          <p:cNvPr id="18441" name="Rectangle 10"/>
          <p:cNvSpPr>
            <a:spLocks noGrp="1" noChangeArrowheads="1"/>
          </p:cNvSpPr>
          <p:nvPr>
            <p:ph type="body" idx="1"/>
            <p:custDataLst>
              <p:tags r:id="rId9"/>
            </p:custDataLst>
          </p:nvPr>
        </p:nvSpPr>
        <p:spPr>
          <a:xfrm>
            <a:off x="259079" y="1295400"/>
            <a:ext cx="10452100" cy="2509986"/>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rmAutofit lnSpcReduction="10000"/>
          </a:bodyPr>
          <a:lstStyle/>
          <a:p>
            <a:pPr eaLnBrk="1" hangingPunct="1"/>
            <a:r>
              <a:rPr lang="en-US" dirty="0">
                <a:solidFill>
                  <a:srgbClr val="000000"/>
                </a:solidFill>
              </a:rPr>
              <a:t>The component Diagnostic Event Manager (DEM) is responsible for processing and storing of diagnostic events and event related data (e.g. environmental data). </a:t>
            </a:r>
          </a:p>
          <a:p>
            <a:pPr eaLnBrk="1" hangingPunct="1"/>
            <a:r>
              <a:rPr lang="en-US" dirty="0">
                <a:solidFill>
                  <a:srgbClr val="000000"/>
                </a:solidFill>
              </a:rPr>
              <a:t>DEM provides fault information to the Diagnostic Communication Manager (DCM) </a:t>
            </a:r>
            <a:br>
              <a:rPr lang="en-US" dirty="0">
                <a:solidFill>
                  <a:srgbClr val="000000"/>
                </a:solidFill>
              </a:rPr>
            </a:br>
            <a:r>
              <a:rPr lang="en-US" dirty="0">
                <a:solidFill>
                  <a:srgbClr val="000000"/>
                </a:solidFill>
              </a:rPr>
              <a:t>(e.g. read stored DTCs from the event memory). </a:t>
            </a:r>
          </a:p>
          <a:p>
            <a:pPr eaLnBrk="1" hangingPunct="1"/>
            <a:r>
              <a:rPr lang="en-US" dirty="0">
                <a:solidFill>
                  <a:srgbClr val="000000"/>
                </a:solidFill>
              </a:rPr>
              <a:t>DEM is supporting several Event Memories (Primary, 1 </a:t>
            </a:r>
            <a:r>
              <a:rPr lang="en-US" dirty="0" err="1">
                <a:solidFill>
                  <a:srgbClr val="000000"/>
                </a:solidFill>
              </a:rPr>
              <a:t>UserDefined</a:t>
            </a:r>
            <a:r>
              <a:rPr lang="en-US" dirty="0">
                <a:solidFill>
                  <a:srgbClr val="000000"/>
                </a:solidFill>
              </a:rPr>
              <a:t> and Mirror Memory), but the specific event memory processing is not defined for </a:t>
            </a:r>
            <a:r>
              <a:rPr lang="en-US" dirty="0" err="1">
                <a:solidFill>
                  <a:srgbClr val="000000"/>
                </a:solidFill>
              </a:rPr>
              <a:t>UserDefined</a:t>
            </a:r>
            <a:r>
              <a:rPr lang="en-US" dirty="0">
                <a:solidFill>
                  <a:srgbClr val="000000"/>
                </a:solidFill>
              </a:rPr>
              <a:t> and Mirror Memory.</a:t>
            </a:r>
          </a:p>
          <a:p>
            <a:pPr eaLnBrk="1" hangingPunct="1"/>
            <a:r>
              <a:rPr lang="en-US" dirty="0">
                <a:solidFill>
                  <a:srgbClr val="000000"/>
                </a:solidFill>
              </a:rPr>
              <a:t>The ´Event Memory´ is defined as a set of event records. The event record includes event status and the event related data.</a:t>
            </a:r>
          </a:p>
          <a:p>
            <a:pPr eaLnBrk="1" hangingPunct="1">
              <a:buFont typeface="Wingdings 3" panose="05040102010807070707" pitchFamily="18" charset="2"/>
              <a:buChar char=""/>
            </a:pPr>
            <a:endParaRPr lang="de-DE" dirty="0">
              <a:solidFill>
                <a:srgbClr val="000000"/>
              </a:solidFill>
            </a:endParaRPr>
          </a:p>
          <a:p>
            <a:pPr eaLnBrk="1" hangingPunct="1">
              <a:buFont typeface="Wingdings 3" panose="05040102010807070707" pitchFamily="18" charset="2"/>
              <a:buChar char=""/>
            </a:pPr>
            <a:endParaRPr lang="de-DE" dirty="0">
              <a:solidFill>
                <a:srgbClr val="000000"/>
              </a:solidFill>
            </a:endParaRPr>
          </a:p>
          <a:p>
            <a:pPr eaLnBrk="1" hangingPunct="1"/>
            <a:endParaRPr lang="en-US" dirty="0">
              <a:solidFill>
                <a:srgbClr val="000000"/>
              </a:solidFill>
            </a:endParaRPr>
          </a:p>
          <a:p>
            <a:pPr eaLnBrk="1" hangingPunct="1"/>
            <a:endParaRPr lang="de-DE" sz="1400" dirty="0">
              <a:solidFill>
                <a:srgbClr val="000000"/>
              </a:solidFill>
            </a:endParaRPr>
          </a:p>
        </p:txBody>
      </p:sp>
      <p:graphicFrame>
        <p:nvGraphicFramePr>
          <p:cNvPr id="12" name="Inhaltsplatzhalter 15"/>
          <p:cNvGraphicFramePr>
            <a:graphicFrameLocks/>
          </p:cNvGraphicFramePr>
          <p:nvPr>
            <p:custDataLst>
              <p:tags r:id="rId10"/>
            </p:custDataLst>
            <p:extLst>
              <p:ext uri="{D42A27DB-BD31-4B8C-83A1-F6EECF244321}">
                <p14:modId xmlns:p14="http://schemas.microsoft.com/office/powerpoint/2010/main" val="2528093860"/>
              </p:ext>
            </p:extLst>
          </p:nvPr>
        </p:nvGraphicFramePr>
        <p:xfrm>
          <a:off x="1771051" y="3877191"/>
          <a:ext cx="7579885" cy="121564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7</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19459"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19463"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19464"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dirty="0" smtClean="0">
                <a:solidFill>
                  <a:srgbClr val="08427E"/>
                </a:solidFill>
                <a:latin typeface="Bosch Office Sans" pitchFamily="2" charset="0"/>
              </a:rPr>
              <a:t>ISO 14229-1 Terms</a:t>
            </a:r>
          </a:p>
        </p:txBody>
      </p:sp>
      <p:sp>
        <p:nvSpPr>
          <p:cNvPr id="19465"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sz="1600" b="1" dirty="0">
                <a:solidFill>
                  <a:srgbClr val="000000"/>
                </a:solidFill>
              </a:rPr>
              <a:t>Test Pass Criteria</a:t>
            </a:r>
            <a:r>
              <a:rPr lang="en-US" sz="1600" dirty="0">
                <a:solidFill>
                  <a:srgbClr val="000000"/>
                </a:solidFill>
              </a:rPr>
              <a:t/>
            </a:r>
            <a:br>
              <a:rPr lang="en-US" sz="1600" dirty="0">
                <a:solidFill>
                  <a:srgbClr val="000000"/>
                </a:solidFill>
              </a:rPr>
            </a:br>
            <a:r>
              <a:rPr lang="en-US" sz="1600" dirty="0">
                <a:solidFill>
                  <a:srgbClr val="000000"/>
                </a:solidFill>
              </a:rPr>
              <a:t>Specific conditions that define whether a system is working properly within normal, acceptable operating ranges </a:t>
            </a:r>
            <a:r>
              <a:rPr lang="en-US" sz="1600" dirty="0" smtClean="0">
                <a:solidFill>
                  <a:srgbClr val="000000"/>
                </a:solidFill>
              </a:rPr>
              <a:t>(</a:t>
            </a:r>
            <a:r>
              <a:rPr lang="en-US" sz="1600" dirty="0">
                <a:solidFill>
                  <a:srgbClr val="000000"/>
                </a:solidFill>
              </a:rPr>
              <a:t>e.g. no failures exist and the diagnosed system is classified as “OK”)</a:t>
            </a:r>
          </a:p>
          <a:p>
            <a:pPr eaLnBrk="1" hangingPunct="1"/>
            <a:r>
              <a:rPr lang="en-US" sz="1600" b="1" dirty="0">
                <a:solidFill>
                  <a:srgbClr val="000000"/>
                </a:solidFill>
              </a:rPr>
              <a:t>Test Failure Criteria</a:t>
            </a:r>
            <a:r>
              <a:rPr lang="en-US" sz="1600" dirty="0">
                <a:solidFill>
                  <a:srgbClr val="000000"/>
                </a:solidFill>
              </a:rPr>
              <a:t/>
            </a:r>
            <a:br>
              <a:rPr lang="en-US" sz="1600" dirty="0">
                <a:solidFill>
                  <a:srgbClr val="000000"/>
                </a:solidFill>
              </a:rPr>
            </a:br>
            <a:r>
              <a:rPr lang="en-US" sz="1600" dirty="0">
                <a:solidFill>
                  <a:srgbClr val="000000"/>
                </a:solidFill>
              </a:rPr>
              <a:t>Specific failure conditions that define whether a system has failed.</a:t>
            </a:r>
            <a:br>
              <a:rPr lang="en-US" sz="1600" dirty="0">
                <a:solidFill>
                  <a:srgbClr val="000000"/>
                </a:solidFill>
              </a:rPr>
            </a:br>
            <a:r>
              <a:rPr lang="en-US" sz="1600" dirty="0">
                <a:solidFill>
                  <a:srgbClr val="000000"/>
                </a:solidFill>
              </a:rPr>
              <a:t>(e.g. failures exist and the diagnosed system is classified as “NOT OK”)</a:t>
            </a:r>
          </a:p>
          <a:p>
            <a:pPr eaLnBrk="1" hangingPunct="1"/>
            <a:r>
              <a:rPr lang="en-US" sz="1600" b="1" dirty="0">
                <a:solidFill>
                  <a:srgbClr val="000000"/>
                </a:solidFill>
              </a:rPr>
              <a:t>Confirmed Failure Criteria</a:t>
            </a:r>
            <a:r>
              <a:rPr lang="en-US" sz="1600" dirty="0">
                <a:solidFill>
                  <a:srgbClr val="000000"/>
                </a:solidFill>
              </a:rPr>
              <a:t/>
            </a:r>
            <a:br>
              <a:rPr lang="en-US" sz="1600" dirty="0">
                <a:solidFill>
                  <a:srgbClr val="000000"/>
                </a:solidFill>
              </a:rPr>
            </a:br>
            <a:r>
              <a:rPr lang="en-US" sz="1600" dirty="0">
                <a:solidFill>
                  <a:srgbClr val="000000"/>
                </a:solidFill>
              </a:rPr>
              <a:t>Specific failure conditions that define whether the system is definitively problematic (confirmed), ensuring storage of the DTC record in long-term memory</a:t>
            </a:r>
          </a:p>
          <a:p>
            <a:pPr eaLnBrk="1" hangingPunct="1"/>
            <a:r>
              <a:rPr lang="en-US" sz="1600" b="1" dirty="0">
                <a:solidFill>
                  <a:srgbClr val="000000"/>
                </a:solidFill>
              </a:rPr>
              <a:t>Occurrence Counter</a:t>
            </a:r>
            <a:r>
              <a:rPr lang="en-US" sz="1600" dirty="0">
                <a:solidFill>
                  <a:srgbClr val="000000"/>
                </a:solidFill>
              </a:rPr>
              <a:t/>
            </a:r>
            <a:br>
              <a:rPr lang="en-US" sz="1600" dirty="0">
                <a:solidFill>
                  <a:srgbClr val="000000"/>
                </a:solidFill>
              </a:rPr>
            </a:br>
            <a:r>
              <a:rPr lang="en-US" sz="1600" dirty="0">
                <a:solidFill>
                  <a:srgbClr val="000000"/>
                </a:solidFill>
              </a:rPr>
              <a:t>Counter recording the number of occurrences a DTC test is reporting a unique test failure</a:t>
            </a:r>
            <a:br>
              <a:rPr lang="en-US" sz="1600" dirty="0">
                <a:solidFill>
                  <a:srgbClr val="000000"/>
                </a:solidFill>
              </a:rPr>
            </a:br>
            <a:r>
              <a:rPr lang="en-US" sz="1600" dirty="0">
                <a:solidFill>
                  <a:srgbClr val="000000"/>
                </a:solidFill>
              </a:rPr>
              <a:t>(Test Passed </a:t>
            </a:r>
            <a:r>
              <a:rPr lang="en-US" sz="1600" dirty="0">
                <a:solidFill>
                  <a:srgbClr val="000000"/>
                </a:solidFill>
                <a:sym typeface="Wingdings" pitchFamily="2" charset="2"/>
              </a:rPr>
              <a:t> Test Failed)</a:t>
            </a:r>
            <a:endParaRPr lang="en-US" sz="1600" dirty="0">
              <a:solidFill>
                <a:srgbClr val="000000"/>
              </a:solidFill>
            </a:endParaRPr>
          </a:p>
          <a:p>
            <a:pPr eaLnBrk="1" hangingPunct="1"/>
            <a:r>
              <a:rPr lang="en-US" sz="1600" b="1" dirty="0">
                <a:solidFill>
                  <a:srgbClr val="000000"/>
                </a:solidFill>
              </a:rPr>
              <a:t>Aging</a:t>
            </a:r>
            <a:r>
              <a:rPr lang="en-US" sz="1600" dirty="0">
                <a:solidFill>
                  <a:srgbClr val="000000"/>
                </a:solidFill>
              </a:rPr>
              <a:t/>
            </a:r>
            <a:br>
              <a:rPr lang="en-US" sz="1600" dirty="0">
                <a:solidFill>
                  <a:srgbClr val="000000"/>
                </a:solidFill>
              </a:rPr>
            </a:br>
            <a:r>
              <a:rPr lang="en-US" sz="1600" dirty="0">
                <a:solidFill>
                  <a:srgbClr val="000000"/>
                </a:solidFill>
              </a:rPr>
              <a:t>A process to determine if a confirmed DTC can be cleared from long-term memory.</a:t>
            </a:r>
            <a:br>
              <a:rPr lang="en-US" sz="1600" dirty="0">
                <a:solidFill>
                  <a:srgbClr val="000000"/>
                </a:solidFill>
              </a:rPr>
            </a:br>
            <a:r>
              <a:rPr lang="en-US" sz="1600" dirty="0">
                <a:solidFill>
                  <a:srgbClr val="000000"/>
                </a:solidFill>
              </a:rPr>
              <a:t>(e.g. after a configured number of failure-free cycles)</a:t>
            </a: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8</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0483"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0487"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0488"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Event Memory (1)</a:t>
            </a:r>
          </a:p>
        </p:txBody>
      </p:sp>
      <p:sp>
        <p:nvSpPr>
          <p:cNvPr id="20489" name="Rectangle 10"/>
          <p:cNvSpPr>
            <a:spLocks noGrp="1" noChangeArrowheads="1"/>
          </p:cNvSpPr>
          <p:nvPr>
            <p:ph type="body" idx="1"/>
            <p:custDataLst>
              <p:tags r:id="rId9"/>
            </p:custDataLst>
          </p:nvPr>
        </p:nvSpPr>
        <p:spPr>
          <a:xfrm>
            <a:off x="259080" y="1295400"/>
            <a:ext cx="4864626"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sz="1600" b="1" dirty="0">
                <a:solidFill>
                  <a:srgbClr val="000000"/>
                </a:solidFill>
              </a:rPr>
              <a:t>Event Memory</a:t>
            </a:r>
            <a:r>
              <a:rPr lang="en-US" sz="1600" dirty="0">
                <a:solidFill>
                  <a:srgbClr val="000000"/>
                </a:solidFill>
              </a:rPr>
              <a:t> </a:t>
            </a:r>
            <a:br>
              <a:rPr lang="en-US" sz="1600" dirty="0">
                <a:solidFill>
                  <a:srgbClr val="000000"/>
                </a:solidFill>
              </a:rPr>
            </a:br>
            <a:r>
              <a:rPr lang="en-US" sz="1600" dirty="0">
                <a:solidFill>
                  <a:srgbClr val="000000"/>
                </a:solidFill>
              </a:rPr>
              <a:t>An event memory consists of several event memory entries. (Primary, </a:t>
            </a:r>
            <a:r>
              <a:rPr lang="en-US" sz="1600" dirty="0" err="1">
                <a:solidFill>
                  <a:srgbClr val="000000"/>
                </a:solidFill>
              </a:rPr>
              <a:t>UserDefined</a:t>
            </a:r>
            <a:r>
              <a:rPr lang="en-US" sz="1600" dirty="0">
                <a:solidFill>
                  <a:srgbClr val="000000"/>
                </a:solidFill>
              </a:rPr>
              <a:t> and Mirror Memory) </a:t>
            </a:r>
          </a:p>
          <a:p>
            <a:pPr eaLnBrk="1" hangingPunct="1"/>
            <a:r>
              <a:rPr lang="en-US" sz="1600" b="1" dirty="0">
                <a:solidFill>
                  <a:srgbClr val="000000"/>
                </a:solidFill>
              </a:rPr>
              <a:t>Event Memory Location</a:t>
            </a:r>
            <a:r>
              <a:rPr lang="en-US" sz="1600" dirty="0">
                <a:solidFill>
                  <a:srgbClr val="000000"/>
                </a:solidFill>
              </a:rPr>
              <a:t/>
            </a:r>
            <a:br>
              <a:rPr lang="en-US" sz="1600" dirty="0">
                <a:solidFill>
                  <a:srgbClr val="000000"/>
                </a:solidFill>
              </a:rPr>
            </a:br>
            <a:r>
              <a:rPr lang="en-US" sz="1600" dirty="0">
                <a:solidFill>
                  <a:srgbClr val="000000"/>
                </a:solidFill>
              </a:rPr>
              <a:t>The event memory entry is a single storage container for a single event and its event related data. </a:t>
            </a:r>
          </a:p>
          <a:p>
            <a:pPr eaLnBrk="1" hangingPunct="1"/>
            <a:r>
              <a:rPr lang="en-US" sz="1600" b="1" dirty="0">
                <a:solidFill>
                  <a:srgbClr val="000000"/>
                </a:solidFill>
              </a:rPr>
              <a:t>Event Related Data</a:t>
            </a:r>
            <a:r>
              <a:rPr lang="en-US" sz="1600" dirty="0">
                <a:solidFill>
                  <a:srgbClr val="000000"/>
                </a:solidFill>
              </a:rPr>
              <a:t/>
            </a:r>
            <a:br>
              <a:rPr lang="en-US" sz="1600" dirty="0">
                <a:solidFill>
                  <a:srgbClr val="000000"/>
                </a:solidFill>
              </a:rPr>
            </a:br>
            <a:r>
              <a:rPr lang="en-US" sz="1600" dirty="0">
                <a:solidFill>
                  <a:srgbClr val="000000"/>
                </a:solidFill>
              </a:rPr>
              <a:t>Event related data are additional data items (e.g. sensor values or time stamp/mileage) which are stored with an event in an event memory. ISO 14229 defines two types of event related data: freeze frames (snapshot records) and extended data. </a:t>
            </a:r>
            <a:r>
              <a:rPr lang="en-US" dirty="0">
                <a:solidFill>
                  <a:srgbClr val="000000"/>
                </a:solidFill>
              </a:rPr>
              <a:t>	</a:t>
            </a:r>
          </a:p>
          <a:p>
            <a:pPr>
              <a:buFont typeface="Wingdings 3" panose="05040102010807070707" pitchFamily="18" charset="2"/>
              <a:buChar char=""/>
            </a:pPr>
            <a:endParaRPr lang="de-DE" dirty="0">
              <a:solidFill>
                <a:srgbClr val="000000"/>
              </a:solidFill>
            </a:endParaRPr>
          </a:p>
          <a:p>
            <a:pPr eaLnBrk="1" hangingPunct="1"/>
            <a:endParaRPr lang="de-DE" sz="1400" dirty="0">
              <a:solidFill>
                <a:srgbClr val="000000"/>
              </a:solidFill>
            </a:endParaRPr>
          </a:p>
        </p:txBody>
      </p:sp>
      <p:graphicFrame>
        <p:nvGraphicFramePr>
          <p:cNvPr id="12" name="Inhaltsplatzhalter 13_"/>
          <p:cNvGraphicFramePr>
            <a:graphicFrameLocks/>
          </p:cNvGraphicFramePr>
          <p:nvPr>
            <p:custDataLst>
              <p:tags r:id="rId10"/>
            </p:custDataLst>
            <p:extLst>
              <p:ext uri="{D42A27DB-BD31-4B8C-83A1-F6EECF244321}">
                <p14:modId xmlns:p14="http://schemas.microsoft.com/office/powerpoint/2010/main" val="641968410"/>
              </p:ext>
            </p:extLst>
          </p:nvPr>
        </p:nvGraphicFramePr>
        <p:xfrm>
          <a:off x="5700780" y="925623"/>
          <a:ext cx="3887432" cy="201570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3" name="Inhaltsplatzhalter 13"/>
          <p:cNvGraphicFramePr>
            <a:graphicFrameLocks/>
          </p:cNvGraphicFramePr>
          <p:nvPr>
            <p:custDataLst>
              <p:tags r:id="rId11"/>
            </p:custDataLst>
            <p:extLst>
              <p:ext uri="{D42A27DB-BD31-4B8C-83A1-F6EECF244321}">
                <p14:modId xmlns:p14="http://schemas.microsoft.com/office/powerpoint/2010/main" val="3779533618"/>
              </p:ext>
            </p:extLst>
          </p:nvPr>
        </p:nvGraphicFramePr>
        <p:xfrm>
          <a:off x="5700780" y="3085307"/>
          <a:ext cx="3887432" cy="237565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14" name="Textfeld 13"/>
          <p:cNvSpPr txBox="1"/>
          <p:nvPr>
            <p:custDataLst>
              <p:tags r:id="rId12"/>
            </p:custDataLst>
          </p:nvPr>
        </p:nvSpPr>
        <p:spPr>
          <a:xfrm>
            <a:off x="5196856" y="925623"/>
            <a:ext cx="430776" cy="2015705"/>
          </a:xfrm>
          <a:prstGeom prst="rect">
            <a:avLst/>
          </a:prstGeom>
          <a:gradFill flip="none" rotWithShape="1">
            <a:gsLst>
              <a:gs pos="0">
                <a:srgbClr val="99A0B3"/>
              </a:gs>
              <a:gs pos="50000">
                <a:schemeClr val="accent1">
                  <a:tint val="44500"/>
                  <a:satMod val="160000"/>
                </a:schemeClr>
              </a:gs>
              <a:gs pos="100000">
                <a:srgbClr val="E1E3E8"/>
              </a:gs>
            </a:gsLst>
            <a:path path="circle">
              <a:fillToRect l="100000" t="100000"/>
            </a:path>
            <a:tileRect r="-100000" b="-100000"/>
          </a:gradFill>
          <a:ln/>
          <a:effectLst>
            <a:outerShdw blurRad="50800" dist="38100" algn="l" rotWithShape="0">
              <a:prstClr val="black">
                <a:alpha val="40000"/>
              </a:prstClr>
            </a:outerShdw>
          </a:effectLst>
        </p:spPr>
        <p:txBody>
          <a:bodyPr vert="vert270" lIns="91440" tIns="45720" rIns="91440" bIns="45720" anchorCtr="1">
            <a:noAutofit/>
          </a:bodyPr>
          <a:lstStyle/>
          <a:p>
            <a:pPr>
              <a:defRPr/>
            </a:pPr>
            <a:r>
              <a:rPr lang="de-DE" sz="1600" b="1" dirty="0">
                <a:solidFill>
                  <a:srgbClr val="000000"/>
                </a:solidFill>
              </a:rPr>
              <a:t>Event Memory</a:t>
            </a:r>
          </a:p>
        </p:txBody>
      </p:sp>
      <p:sp>
        <p:nvSpPr>
          <p:cNvPr id="15" name="Textfeld 14"/>
          <p:cNvSpPr txBox="1"/>
          <p:nvPr>
            <p:custDataLst>
              <p:tags r:id="rId13"/>
            </p:custDataLst>
          </p:nvPr>
        </p:nvSpPr>
        <p:spPr>
          <a:xfrm>
            <a:off x="5196855" y="3085307"/>
            <a:ext cx="430776" cy="2375653"/>
          </a:xfrm>
          <a:prstGeom prst="rect">
            <a:avLst/>
          </a:prstGeom>
          <a:gradFill flip="none" rotWithShape="1">
            <a:gsLst>
              <a:gs pos="0">
                <a:srgbClr val="99A0B3"/>
              </a:gs>
              <a:gs pos="50000">
                <a:schemeClr val="accent1">
                  <a:tint val="44500"/>
                  <a:satMod val="160000"/>
                </a:schemeClr>
              </a:gs>
              <a:gs pos="100000">
                <a:srgbClr val="E1E3E8"/>
              </a:gs>
            </a:gsLst>
            <a:path path="circle">
              <a:fillToRect l="100000" t="100000"/>
            </a:path>
            <a:tileRect r="-100000" b="-100000"/>
          </a:gradFill>
          <a:ln/>
          <a:effectLst>
            <a:outerShdw blurRad="50800" dist="38100" algn="l" rotWithShape="0">
              <a:prstClr val="black">
                <a:alpha val="40000"/>
              </a:prstClr>
            </a:outerShdw>
          </a:effectLst>
        </p:spPr>
        <p:txBody>
          <a:bodyPr vert="vert270" lIns="91440" tIns="45720" rIns="91440" bIns="45720" anchorCtr="1">
            <a:noAutofit/>
          </a:bodyPr>
          <a:lstStyle/>
          <a:p>
            <a:pPr>
              <a:defRPr/>
            </a:pPr>
            <a:r>
              <a:rPr lang="de-DE" sz="1600" b="1" dirty="0">
                <a:solidFill>
                  <a:srgbClr val="000000"/>
                </a:solidFill>
              </a:rPr>
              <a:t>Memory </a:t>
            </a:r>
            <a:r>
              <a:rPr lang="de-DE" sz="1600" b="1" dirty="0" err="1">
                <a:solidFill>
                  <a:srgbClr val="000000"/>
                </a:solidFill>
              </a:rPr>
              <a:t>Location</a:t>
            </a:r>
            <a:endParaRPr lang="de-DE" sz="1600" b="1"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a:spLocks/>
          </p:cNvSpPr>
          <p:nvPr>
            <p:custDataLst>
              <p:tags r:id="rId2"/>
            </p:custDataLst>
          </p:nvPr>
        </p:nvSpPr>
        <p:spPr>
          <a:xfrm>
            <a:off x="593090" y="5643880"/>
            <a:ext cx="9152890" cy="1079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b="1" smtClean="0">
                <a:solidFill>
                  <a:srgbClr val="D70012"/>
                </a:solidFill>
              </a:rPr>
              <a:t>Internal </a:t>
            </a:r>
            <a:r>
              <a:rPr lang="en-US" sz="600" smtClean="0">
                <a:solidFill>
                  <a:srgbClr val="000000"/>
                </a:solidFill>
                <a:latin typeface="Bosch Office Sans" pitchFamily="2" charset="0"/>
              </a:rPr>
              <a:t>| Cross Divisional Group - Software, Methods and Tools | CDG-SMT/ESE3 | 2017.10.23</a:t>
            </a:r>
            <a:endParaRPr lang="en-GB" sz="600">
              <a:solidFill>
                <a:srgbClr val="000000"/>
              </a:solidFill>
              <a:latin typeface="Bosch Office Sans" pitchFamily="2" charset="0"/>
            </a:endParaRPr>
          </a:p>
        </p:txBody>
      </p:sp>
      <p:sp>
        <p:nvSpPr>
          <p:cNvPr id="4" name="Rechteck 3"/>
          <p:cNvSpPr>
            <a:spLocks/>
          </p:cNvSpPr>
          <p:nvPr>
            <p:custDataLst>
              <p:tags r:id="rId3"/>
            </p:custDataLst>
          </p:nvPr>
        </p:nvSpPr>
        <p:spPr>
          <a:xfrm>
            <a:off x="593090" y="5758180"/>
            <a:ext cx="9152890" cy="2159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Bef>
                <a:spcPts val="0"/>
              </a:spcBef>
              <a:spcAft>
                <a:spcPts val="100"/>
              </a:spcAft>
            </a:pPr>
            <a:r>
              <a:rPr lang="en-US" sz="600" smtClean="0">
                <a:solidFill>
                  <a:srgbClr val="B2B3B5"/>
                </a:solidFill>
              </a:rPr>
              <a:t>© Robert Bosch GmbH 2017.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3" name="Rechteck 2"/>
          <p:cNvSpPr>
            <a:spLocks/>
          </p:cNvSpPr>
          <p:nvPr>
            <p:custDataLst>
              <p:tags r:id="rId4"/>
            </p:custDataLst>
          </p:nvPr>
        </p:nvSpPr>
        <p:spPr>
          <a:xfrm>
            <a:off x="266700" y="5628640"/>
            <a:ext cx="288290" cy="41021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spcBef>
                <a:spcPts val="0"/>
              </a:spcBef>
              <a:spcAft>
                <a:spcPts val="0"/>
              </a:spcAft>
            </a:pPr>
            <a:r>
              <a:rPr lang="en-GB" sz="1200" smtClean="0">
                <a:solidFill>
                  <a:srgbClr val="999FA6"/>
                </a:solidFill>
              </a:rPr>
              <a:t>9</a:t>
            </a:r>
            <a:endParaRPr lang="en-GB" sz="1200">
              <a:solidFill>
                <a:srgbClr val="999FA6"/>
              </a:solidFill>
            </a:endParaRPr>
          </a:p>
        </p:txBody>
      </p:sp>
      <p:sp>
        <p:nvSpPr>
          <p:cNvPr id="2" name="Rechteck 1"/>
          <p:cNvSpPr>
            <a:spLocks/>
          </p:cNvSpPr>
          <p:nvPr>
            <p:custDataLst>
              <p:tags r:id="rId5"/>
            </p:custDataLst>
          </p:nvPr>
        </p:nvSpPr>
        <p:spPr>
          <a:xfrm>
            <a:off x="9224010" y="259080"/>
            <a:ext cx="1691640" cy="77724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spcBef>
                <a:spcPts val="0"/>
              </a:spcBef>
              <a:spcAft>
                <a:spcPts val="0"/>
              </a:spcAft>
            </a:pPr>
            <a:r>
              <a:rPr lang="en-GB" sz="550" smtClean="0">
                <a:solidFill>
                  <a:schemeClr val="tx1"/>
                </a:solidFill>
              </a:rPr>
              <a:t> </a:t>
            </a:r>
            <a:endParaRPr lang="en-GB" sz="550">
              <a:solidFill>
                <a:schemeClr val="tx1"/>
              </a:solidFill>
            </a:endParaRPr>
          </a:p>
        </p:txBody>
      </p:sp>
      <p:sp>
        <p:nvSpPr>
          <p:cNvPr id="21507" name="Text Box 4"/>
          <p:cNvSpPr txBox="1">
            <a:spLocks noChangeArrowheads="1"/>
          </p:cNvSpPr>
          <p:nvPr>
            <p:custDataLst>
              <p:tags r:id="rId6"/>
            </p:custDataLst>
          </p:nvPr>
        </p:nvSpPr>
        <p:spPr bwMode="auto">
          <a:xfrm>
            <a:off x="259080" y="259080"/>
            <a:ext cx="10452100" cy="38862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x-none" sz="2800"/>
              <a:t>DEM - Event Memory</a:t>
            </a:r>
          </a:p>
        </p:txBody>
      </p:sp>
      <p:sp>
        <p:nvSpPr>
          <p:cNvPr id="21511" name="Text Box 8" hidden="1"/>
          <p:cNvSpPr txBox="1">
            <a:spLocks noChangeArrowheads="1"/>
          </p:cNvSpPr>
          <p:nvPr>
            <p:custDataLst>
              <p:tags r:id="rId7"/>
            </p:custDataLst>
          </p:nvPr>
        </p:nvSpPr>
        <p:spPr bwMode="auto">
          <a:xfrm>
            <a:off x="0" y="597535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spcAft>
                <a:spcPts val="0"/>
              </a:spcAft>
            </a:pPr>
            <a:endParaRPr lang="x-none" sz="1300" noProof="1"/>
          </a:p>
        </p:txBody>
      </p:sp>
      <p:sp>
        <p:nvSpPr>
          <p:cNvPr id="21512" name="Rectangle 9"/>
          <p:cNvSpPr>
            <a:spLocks noGrp="1" noChangeArrowheads="1"/>
          </p:cNvSpPr>
          <p:nvPr>
            <p:ph type="title"/>
            <p:custDataLst>
              <p:tags r:id="rId8"/>
            </p:custDataLst>
          </p:nvPr>
        </p:nvSpPr>
        <p:spPr>
          <a:xfrm>
            <a:off x="259080" y="647700"/>
            <a:ext cx="10452100" cy="388620"/>
          </a:xfrm>
          <a:no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lnSpc>
                <a:spcPct val="89000"/>
              </a:lnSpc>
              <a:spcBef>
                <a:spcPts val="0"/>
              </a:spcBef>
            </a:pPr>
            <a:r>
              <a:rPr lang="en-US" smtClean="0">
                <a:solidFill>
                  <a:srgbClr val="08427E"/>
                </a:solidFill>
                <a:latin typeface="Bosch Office Sans" pitchFamily="2" charset="0"/>
              </a:rPr>
              <a:t>Event Memory (2)</a:t>
            </a:r>
          </a:p>
        </p:txBody>
      </p:sp>
      <p:sp>
        <p:nvSpPr>
          <p:cNvPr id="21513" name="Rectangle 10"/>
          <p:cNvSpPr>
            <a:spLocks noGrp="1" noChangeArrowheads="1"/>
          </p:cNvSpPr>
          <p:nvPr>
            <p:ph type="body" idx="1"/>
            <p:custDataLst>
              <p:tags r:id="rId9"/>
            </p:custDataLst>
          </p:nvPr>
        </p:nvSpPr>
        <p:spPr>
          <a:xfrm>
            <a:off x="259079" y="1295400"/>
            <a:ext cx="10452100" cy="4168140"/>
          </a:xfrm>
          <a:solidFill>
            <a:scrgbClr r="0" g="0" b="0">
              <a:alpha val="0"/>
            </a:scrgbClr>
          </a:solidFill>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p>
            <a:pPr eaLnBrk="1" hangingPunct="1"/>
            <a:r>
              <a:rPr lang="en-US" dirty="0">
                <a:solidFill>
                  <a:srgbClr val="000000"/>
                </a:solidFill>
              </a:rPr>
              <a:t>Definition and use of the different Event Memory Types (Primary, </a:t>
            </a:r>
            <a:r>
              <a:rPr lang="en-US" dirty="0" err="1">
                <a:solidFill>
                  <a:srgbClr val="000000"/>
                </a:solidFill>
              </a:rPr>
              <a:t>UserDefined</a:t>
            </a:r>
            <a:r>
              <a:rPr lang="en-US" dirty="0">
                <a:solidFill>
                  <a:srgbClr val="000000"/>
                </a:solidFill>
              </a:rPr>
              <a:t> and Mirror) is OEM specific.</a:t>
            </a:r>
          </a:p>
          <a:p>
            <a:pPr eaLnBrk="1" hangingPunct="1"/>
            <a:r>
              <a:rPr lang="en-US" dirty="0">
                <a:solidFill>
                  <a:srgbClr val="000000"/>
                </a:solidFill>
              </a:rPr>
              <a:t>The Diagnostic Communication Manager (DCM) is implementing the UDS protocol. </a:t>
            </a:r>
            <a:r>
              <a:rPr lang="en-US" dirty="0" smtClean="0">
                <a:solidFill>
                  <a:srgbClr val="000000"/>
                </a:solidFill>
              </a:rPr>
              <a:t>(ISO 14229)</a:t>
            </a:r>
            <a:endParaRPr lang="en-US" dirty="0">
              <a:solidFill>
                <a:srgbClr val="000000"/>
              </a:solidFill>
            </a:endParaRPr>
          </a:p>
          <a:p>
            <a:pPr eaLnBrk="1" hangingPunct="1"/>
            <a:r>
              <a:rPr lang="en-US" dirty="0" smtClean="0">
                <a:solidFill>
                  <a:srgbClr val="000000"/>
                </a:solidFill>
              </a:rPr>
              <a:t>CUBAS </a:t>
            </a:r>
            <a:r>
              <a:rPr lang="en-US" dirty="0">
                <a:solidFill>
                  <a:srgbClr val="000000"/>
                </a:solidFill>
              </a:rPr>
              <a:t>Dem implements Primary, 1 </a:t>
            </a:r>
            <a:r>
              <a:rPr lang="en-US" dirty="0" err="1">
                <a:solidFill>
                  <a:srgbClr val="000000"/>
                </a:solidFill>
              </a:rPr>
              <a:t>UserDefined</a:t>
            </a:r>
            <a:r>
              <a:rPr lang="en-US" dirty="0">
                <a:solidFill>
                  <a:srgbClr val="000000"/>
                </a:solidFill>
              </a:rPr>
              <a:t> and Mirror memory based on a single Event Memory object with multiple instances sharing all methods and configuration data.</a:t>
            </a:r>
          </a:p>
          <a:p>
            <a:pPr eaLnBrk="1" hangingPunct="1"/>
            <a:r>
              <a:rPr lang="en-US" dirty="0">
                <a:solidFill>
                  <a:srgbClr val="000000"/>
                </a:solidFill>
              </a:rPr>
              <a:t>Each event can be mapped to Primary or </a:t>
            </a:r>
            <a:r>
              <a:rPr lang="en-US" dirty="0" err="1">
                <a:solidFill>
                  <a:srgbClr val="000000"/>
                </a:solidFill>
              </a:rPr>
              <a:t>UserDefined</a:t>
            </a:r>
            <a:r>
              <a:rPr lang="en-US" dirty="0">
                <a:solidFill>
                  <a:srgbClr val="000000"/>
                </a:solidFill>
              </a:rPr>
              <a:t> Memory, but not to both</a:t>
            </a:r>
            <a:endParaRPr lang="de-DE" dirty="0">
              <a:solidFill>
                <a:srgbClr val="000000"/>
              </a:solidFill>
            </a:endParaRPr>
          </a:p>
          <a:p>
            <a:pPr marL="0" indent="0" eaLnBrk="1" hangingPunct="1">
              <a:buNone/>
            </a:pPr>
            <a:endParaRPr lang="de-DE" sz="16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CFG.VERSION" val="0"/>
  <p:tag name="MAPNAME" val="Map1"/>
  <p:tag name="LICENSEKEY" val="46504b9e-b1c9-48ed-967f-a36de42ae84b"/>
  <p:tag name="FIELD.COPY.COMBOINDEX" val="0"/>
  <p:tag name="FIELD.REM_ANL.CONTENT" val=" "/>
  <p:tag name="FIELD.BGROUP.CONTENT" val="Cross Divisional Group - Software, Methods and Tools"/>
  <p:tag name="FIELD.BGROUP.COMBOINDEX" val="0"/>
  <p:tag name="FIELDS.INITIALIZED" val="1"/>
  <p:tag name="FIELD.REM_ANL.COMBOINDEX" val="-2"/>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AGCN" val="0"/>
  <p:tag name="RESAVED" val="1"/>
  <p:tag name="FIELD.DPT.CONTENT" val="CDG-SMT/ESE3"/>
  <p:tag name="CFG.CUSTOMERVERSION" val="9"/>
  <p:tag name="ML_UFSOK" val="de1de5e22e38e54de7e30de6e39e20e27e42e52e18e29e53e31e19e21de9e10e49e40e17e41e48e37e32e45e46e47e23e51e25e26e13e14e11e12e55e33e34e35e24"/>
  <p:tag name="MLOUTPUTITEM.PRINT" val="OutputItem1"/>
  <p:tag name="LAYOUTLANGUAGE" val="1033"/>
  <p:tag name="ML_1" val="RB_Abt_CDG"/>
  <p:tag name="ML_2" val="Bosch2.mcr"/>
  <p:tag name="ML_LAYOUT_RESOURCE" val="BOSCH2_16_9.mcr"/>
  <p:tag name="FIELD.DATE.VALUE" val="2017.10.23"/>
  <p:tag name="FIELD.CONF.CONTENT" val="Internal "/>
  <p:tag name="FIELD.CONF.VALUE" val="Internal \n | "/>
  <p:tag name="FIELD.CONF.SUFFIX.CONTENT" val="\n | "/>
  <p:tag name="FIELD.CONF.COMBOINDEX" val="1"/>
  <p:tag name="FIELD.REM_ABL.SUFFIX.CONTENT" val="&#10;\n"/>
  <p:tag name="FIELD.REM_ABL.COMBOINDEX" val="-2"/>
  <p:tag name="FIELD.BGROUP.SUFFIX.CONTENT" val=" | "/>
  <p:tag name="FIELD.BGROUP.VALUE" val="Cross Divisional Group - Software, Methods and Tools | "/>
  <p:tag name="FIELD.CHAPTER.CONTENT" val="Header of section"/>
  <p:tag name="FIELD.CHAPTER.VALUE" val="Header of section"/>
  <p:tag name="FIELD.CHAPTER.COMBOINDEX" val="0"/>
  <p:tag name="FIELD.REM_ANL.VALUE" val=" "/>
  <p:tag name="FIELD.DPT.SUFFIX.CONTENT" val=" | "/>
  <p:tag name="FIELD.DPT.VALUE" val="CDG-SMT/ESE3 | "/>
  <p:tag name="FIELD.DATE.CONTENT" val="2017.10.23"/>
  <p:tag name="FIELD.DATE.COMBOINDEX" val="-2"/>
  <p:tag name="CONFIG" val="BOSCH2"/>
  <p:tag name="CFG.LAYOUTID" val="Bosch Layout 16:9 (new colored style)"/>
  <p:tag name="CFG.LAYOUTRES" val="BOSCH2_16_9"/>
  <p:tag name="CFG.LAYOUT" val="BOSCH2"/>
  <p:tag name="TITLEMASTERMODIFIED" val="0"/>
  <p:tag name="SLIDEMASTERCOLORSETGROUPCLASSNAME" val="ColorSetGroup3"/>
  <p:tag name="SLIDEMASTERMODIFIED" val="1"/>
  <p:tag name="FIELD.COPY.CONTENT" val="© Robert Bosch GmbH 2017. All rights reserved, also regarding any disposal, exploitation, reproduction, editing, distribution, as well as in the event of applications for industrial property rights."/>
  <p:tag name="FIELD.COPY.VALUE" val="© Robert Bosch GmbH 2017. All rights reserved, also regarding any disposal, exploitation, reproduction, editing, distribution, as well as in the event of applications for industrial property rights."/>
  <p:tag name="MIWBCLNT.HOMEURL" val="C:\Program Files (x86)\eForms\FB\portal_index.htm"/>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
  <p:tag name="COLORSETGROUPCLASSNAME" val="ColorSetGroup3"/>
  <p:tag name="FONTSETGROUPCLASSNAME" val="FontSetGroup1"/>
  <p:tag name="SHAPECLASSNAME" val="Attachment"/>
  <p:tag name="COLORS" val="-2;-2;-2;-2;-1;-2"/>
  <p:tag name="SHAPECLASSPROTECTIONTYPE" val=" 3"/>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0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0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0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0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0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6_SHAPECLASSPROTECTIONTYPE" val="15"/>
  <p:tag name="RECTANGLE 3_SHAPECLASSPROTECTIONTYPE" val="63"/>
  <p:tag name="RECTANGLE 10_SHAPECLASSPROTECTIONTYPE" val="0"/>
  <p:tag name="NBTXT" val="Storage of Event Related Data (1)"/>
  <p:tag name="NBTXTC" val="Storage of Event Related Data (1)"/>
  <p:tag name="AGTX" val="Storage of Event Related Data (1)"/>
  <p:tag name="AGTXC" val="Storage of Event Related Data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0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SHAPESETCLASSNAME" val="Title"/>
  <p:tag name="FONTSETGROUPCLASSNAME" val="FontSetGroup1"/>
  <p:tag name="SHAPECLASSNAME" val="Chapterbox"/>
  <p:tag name="FONT" val="Reg28"/>
  <p:tag name="COLORSETGROUPCLASSNAME" val="ColorSetGroup3"/>
  <p:tag name="COLORS" val="-2;-2;-2;-2;-1;-2"/>
  <p:tag name="SHAPECLASSPROTECTIONTYPE" val=" 25"/>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1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1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1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1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1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26_SHAPECLASSPROTECTIONTYPE" val="15"/>
  <p:tag name="RECTANGLE 3_SHAPECLASSPROTECTIONTYPE" val="63"/>
  <p:tag name="TEXTPLATZHALTER 23_SHAPECLASSPROTECTIONTYPE" val="0"/>
  <p:tag name="NBTXT" val="Storage of Event Related Data (2)"/>
  <p:tag name="NBTXTC" val="Storage of Event Related Data (2)"/>
  <p:tag name="AGTX" val="Storage of Event Related Data (2)"/>
  <p:tag name="AGTXC" val="Storage of Event Related Data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SHAPESETCLASSNAME" val="Title"/>
  <p:tag name="FONTSETGROUPCLASSNAME" val="FontSetGroup1"/>
  <p:tag name="SHAPECLASSNAME" val="tNavbar"/>
  <p:tag name="FONT" val="NavbarItem"/>
  <p:tag name="COLORSETGROUPCLASSNAME" val="ColorSetGroup3"/>
  <p:tag name="COLORS" val="-2;-2;-2;-2;-1;-2"/>
  <p:tag name="SHAPECLASSPROTECTIONTYPE" val=" 31"/>
</p:tagLst>
</file>

<file path=ppt/tags/tag1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2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2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2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Black"/>
</p:tagLst>
</file>

<file path=ppt/tags/tag1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Black"/>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Black"/>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Black"/>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Black"/>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Black"/>
</p:tagLst>
</file>

<file path=ppt/tags/tag139.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TEXTPLATZHALTER 17_SHAPECLASSPROTECTIONTYPE" val="0"/>
  <p:tag name="NBTXT" val="Freeze Frame (1) – ISO-14229"/>
  <p:tag name="NBTXTC" val="Freeze Frame (1) – ISO-14229"/>
  <p:tag name="AGTX" val="Freeze Frame (1) – ISO-14229"/>
  <p:tag name="AGTXC" val="Freeze Frame (1) – ISO-14229"/>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4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46.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4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48.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49.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Freeze Frame (2)"/>
  <p:tag name="NBTXTC" val="Freeze Frame (2)"/>
  <p:tag name="AGTX" val="Freeze Frame (2)"/>
  <p:tag name="AGTXC" val="Freeze Frame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5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5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56.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5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58.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Freeze Frame (2)"/>
  <p:tag name="NBTXTC" val="Freeze Frame (2)"/>
  <p:tag name="AGTX" val="Freeze Frame (2)"/>
  <p:tag name="AGTXC" val="Freeze Frame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6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6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65.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6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3_SHAPECLASSPROTECTIONTYPE" val="15"/>
  <p:tag name="RECTANGLE 3_SHAPECLASSPROTECTIONTYPE" val="63"/>
  <p:tag name="RECTANGLE 10_SHAPECLASSPROTECTIONTYPE" val="0"/>
  <p:tag name="NBTXT" val="Freeze Frame (3) – Calculated Record Numbers"/>
  <p:tag name="NBTXTC" val="Freeze Frame (3) – Calculated Record Numbers"/>
  <p:tag name="AGTX" val="Freeze Frame (3) – Calculated Record Numbers"/>
  <p:tag name="AGTXC" val="Freeze Frame (3) – Calculated Record Numbers"/>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6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6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Agenda"/>
  <p:tag name="NBTXTC" val="Agenda"/>
  <p:tag name="AGTX" val="Agenda"/>
  <p:tag name="AGTXC" val="Agenda"/>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7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7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7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7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7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7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14_SHAPECLASSPROTECTIONTYPE" val="0"/>
  <p:tag name="COMPRESSOR_INCLUDE" val="1"/>
  <p:tag name="ML_1" val="RB_Abt_CDG"/>
  <p:tag name="RECTANGLE 7_SHAPECLASSPROTECTIONTYPE" val="27"/>
  <p:tag name="GRAFIK 13_SHAPECLASSPROTECTIONTYPE" val="15"/>
  <p:tag name="RECTANGLE 3_SHAPECLASSPROTECTIONTYPE" val="63"/>
  <p:tag name="RECTANGLE 10_SHAPECLASSPROTECTIONTYPE" val="0"/>
  <p:tag name="NBTXT" val="Freeze Frame (4) – Calculated Record Numbers"/>
  <p:tag name="NBTXTC" val="Freeze Frame (4) – Calculated Record Numbers"/>
  <p:tag name="AGTX" val="Freeze Frame (4) – Calculated Record Numbers"/>
  <p:tag name="AGTXC" val="Freeze Frame (4) – Calculated Record Numbers"/>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2_SHAPECLASSPROTECTIONTYPE" val="3"/>
  <p:tag name="RECTANGLE 4_SHAPECLASSPROTECTIONTYPE" val="63"/>
  <p:tag name="RECTANGLE 5_SHAPECLASSPROTECTIONTYPE" val="63"/>
  <p:tag name="TEXT BOX 4_SHAPECLASSPROTECTIONTYPE" val="25"/>
  <p:tag name="RECTANGLE 9_SHAPECLASSPROTECTIONTYPE" val="9"/>
</p:tagLst>
</file>

<file path=ppt/tags/tag1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8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8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8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8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8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8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3_SHAPECLASSPROTECTIONTYPE" val="15"/>
  <p:tag name="RECTANGLE 3_SHAPECLASSPROTECTIONTYPE" val="63"/>
  <p:tag name="RECTANGLE 10_SHAPECLASSPROTECTIONTYPE" val="0"/>
  <p:tag name="NBTXT" val="Extended Data (1) – ISO - 14229"/>
  <p:tag name="NBTXTC" val="Extended Data (1) – ISO - 14229"/>
  <p:tag name="AGTX" val="Extended Data (1) – ISO - 14229"/>
  <p:tag name="AGTXC" val="Extended Data (1) – ISO - 14229"/>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1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1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1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1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19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19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19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9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Extended Data (2)"/>
  <p:tag name="NBTXTC" val="Extended Data (2)"/>
  <p:tag name="AGTX" val="Extended Data (2)"/>
  <p:tag name="AGTXC" val="Extended Data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19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1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0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0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0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0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0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Extended Data (3)"/>
  <p:tag name="NBTXTC" val="Extended Data (3)"/>
  <p:tag name="AGTX" val="Extended Data (3)"/>
  <p:tag name="AGTXC" val="Extended Data (3)"/>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0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1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1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1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1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7_SHAPECLASSPROTECTIONTYPE" val="15"/>
  <p:tag name="RECTANGLE 3_SHAPECLASSPROTECTIONTYPE" val="63"/>
  <p:tag name="RECTANGLE 10_SHAPECLASSPROTECTIONTYPE" val="0"/>
  <p:tag name="NBTXT" val="Event Combination "/>
  <p:tag name="NBTXTC" val="Event Combination "/>
  <p:tag name="AGTX" val="Event Combination "/>
  <p:tag name="AGTXC" val="Event Combination "/>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1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1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1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2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2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2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2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2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Event Priority"/>
  <p:tag name="NBTXTC" val="Event Priority"/>
  <p:tag name="AGTX" val="Event Priority"/>
  <p:tag name="AGTXC" val="Event Priority"/>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3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3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3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3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3_SHAPECLASSPROTECTIONTYPE" val="15"/>
  <p:tag name="RECTANGLE 3_SHAPECLASSPROTECTIONTYPE" val="63"/>
  <p:tag name="RECTANGLE 10_SHAPECLASSPROTECTIONTYPE" val="0"/>
  <p:tag name="NBTXT" val="Event Displacement"/>
  <p:tag name="NBTXTC" val="Event Displacement"/>
  <p:tag name="AGTX" val="Event Displacement"/>
  <p:tag name="AGTXC" val="Event Displacement"/>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4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4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4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4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4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Aging / Aging Counter (1)"/>
  <p:tag name="NBTXTC" val="Aging / Aging Counter (1)"/>
  <p:tag name="AGTX" val="Aging / Aging Counter (1)"/>
  <p:tag name="AGTXC" val="Aging / Aging Counter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5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5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5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Occurrence Counter"/>
  <p:tag name="NBTXTC" val="Occurrence Counter"/>
  <p:tag name="AGTX" val="Occurrence Counter"/>
  <p:tag name="AGTXC" val="Occurrence Counter"/>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3_SHAPECLASSPROTECTIONTYPE" val="15"/>
  <p:tag name="RECTANGLE 3_SHAPECLASSPROTECTIONTYPE" val="63"/>
  <p:tag name="TEXTPLATZHALTER 12_SHAPECLASSPROTECTIONTYPE" val="0"/>
  <p:tag name="NBTXT" val="Interfaces to AUTOSAR modules"/>
  <p:tag name="NBTXTC" val="Interfaces to AUTOSAR modules"/>
  <p:tag name="AGTX" val="Interfaces to AUTOSAR modules"/>
  <p:tag name="AGTXC" val="Interfaces to AUTOSAR modules"/>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61.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6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6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NVM Blocks (1)"/>
  <p:tag name="NBTXTC" val="NVM Blocks (1)"/>
  <p:tag name="AGTX" val="NVM Blocks (1)"/>
  <p:tag name="AGTXC" val="NVM Blocks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6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70.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7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7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7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6_SHAPECLASSPROTECTIONTYPE" val="15"/>
  <p:tag name="RECTANGLE 3_SHAPECLASSPROTECTIONTYPE" val="63"/>
  <p:tag name="RECTANGLE 10_SHAPECLASSPROTECTIONTYPE" val="0"/>
  <p:tag name="NBTXT" val="NVM Blocks (2) "/>
  <p:tag name="NBTXTC" val="NVM Blocks (2) "/>
  <p:tag name="AGTX" val="NVM Blocks (2) "/>
  <p:tag name="AGTXC" val="NVM Blocks (2) "/>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7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7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80.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8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5_SHAPECLASSPROTECTIONTYPE" val="15"/>
  <p:tag name="RECTANGLE 3_SHAPECLASSPROTECTIONTYPE" val="63"/>
  <p:tag name="RECTANGLE 10_SHAPECLASSPROTECTIONTYPE" val="0"/>
  <p:tag name="NBTXT" val="Immediate Storage (1)"/>
  <p:tag name="NBTXTC" val="Immediate Storage (1)"/>
  <p:tag name="AGTX" val="Immediate Storage (1)"/>
  <p:tag name="AGTXC" val="Immediate Storage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2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9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291.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2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29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9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TEXTPLATZHALTER 13_SHAPECLASSPROTECTIONTYPE" val="0"/>
  <p:tag name="NBTXT" val="Immediate Storage (2)"/>
  <p:tag name="NBTXTC" val="Immediate Storage (2)"/>
  <p:tag name="AGTX" val="Immediate Storage (2)"/>
  <p:tag name="AGTXC" val="Immediate Storage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29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2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29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29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0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0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0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0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0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24_SHAPECLASSPROTECTIONTYPE" val="15"/>
  <p:tag name="RECTANGLE 3_SHAPECLASSPROTECTIONTYPE" val="63"/>
  <p:tag name="RECTANGLE 10_SHAPECLASSPROTECTIONTYPE" val="0"/>
  <p:tag name="NBTXT" val="Mirror Memory"/>
  <p:tag name="NBTXTC" val="Mirror Memory"/>
  <p:tag name="AGTX" val="Mirror Memory"/>
  <p:tag name="AGTXC" val="Mirror Memory"/>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0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0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0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0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0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1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11.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21.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8_SHAPECLASSPROTECTIONTYPE" val="15"/>
  <p:tag name="RECTANGLE 3_SHAPECLASSPROTECTIONTYPE" val="63"/>
  <p:tag name="RECTANGLE 10_SHAPECLASSPROTECTIONTYPE" val="0"/>
  <p:tag name="NBTXT" val="Shadow Memory"/>
  <p:tag name="NBTXTC" val="Shadow Memory"/>
  <p:tag name="AGTX" val="Shadow Memory"/>
  <p:tag name="AGTXC" val="Shadow Memory"/>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28.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33.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3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TEXTPLATZHALTER 13_SHAPECLASSPROTECTIONTYPE" val="0"/>
  <p:tag name="NBTXT" val="Interfaces to DCM (Examples)"/>
  <p:tag name="NBTXTC" val="Interfaces to DCM (Examples)"/>
  <p:tag name="AGTX" val="Interfaces to DCM (Examples)"/>
  <p:tag name="AGTXC" val="Interfaces to DCM (Examples)"/>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41.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4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4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Interfaces to DCM - Clearing Data"/>
  <p:tag name="NBTXTC" val="Interfaces to DCM - Clearing Data"/>
  <p:tag name="AGTX" val="Interfaces to DCM - Clearing Data"/>
  <p:tag name="AGTXC" val="Interfaces to DCM - Clearing Data"/>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Scope"/>
  <p:tag name="NBTXTC" val="Scope"/>
  <p:tag name="AGTX" val="Scope"/>
  <p:tag name="AGTXC" val="Scope"/>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50.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35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5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6_SHAPECLASSPROTECTIONTYPE" val="15"/>
  <p:tag name="RECTANGLE 3_SHAPECLASSPROTECTIONTYPE" val="63"/>
  <p:tag name="TEXTPLATZHALTER 15_SHAPECLASSPROTECTIONTYPE" val="0"/>
  <p:tag name="NBTXT" val="Interfaces to DCM - Filtering Data (1)"/>
  <p:tag name="NBTXTC" val="Interfaces to DCM - Filtering Data (1)"/>
  <p:tag name="AGTX" val="Interfaces to DCM - Filtering Data (1)"/>
  <p:tag name="AGTXC" val="Interfaces to DCM - Filtering Data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60.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RECTANGLE 10_SHAPECLASSPROTECTIONTYPE" val="63"/>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3_SHAPECLASSPROTECTIONTYPE" val="15"/>
  <p:tag name="RECTANGLE 3_SHAPECLASSPROTECTIONTYPE" val="63"/>
  <p:tag name="TEXTPLATZHALTER 12_SHAPECLASSPROTECTIONTYPE" val="0"/>
  <p:tag name="NBTXT" val="Interfaces to DCM - Filtering Data (2)"/>
  <p:tag name="NBTXTC" val="Interfaces to DCM - Filtering Data (2)"/>
  <p:tag name="AGTX" val="Interfaces to DCM - Filtering Data (2)"/>
  <p:tag name="AGTXC" val="Interfaces to DCM - Filtering Data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3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3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36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3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370.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37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SHAPESETCLASSNAME" val="Title"/>
  <p:tag name="FONTSETGROUPCLASSNAME" val="FontSetGroup1"/>
  <p:tag name="STYLESETGROUPCLASSNAME" val="StyleSetGroup1"/>
  <p:tag name="MAPNAME" val="Map1"/>
  <p:tag name="MLI" val="1"/>
  <p:tag name="TEXT BOX 4_SHAPECLASSPROTECTIONTYPE" val="31"/>
  <p:tag name="PICTURE 8_SHAPECLASSPROTECTIONTYPE" val="15"/>
  <p:tag name="RECTANGLE 10_SHAPECLASSPROTECTIONTYPE" val="63"/>
  <p:tag name="RECTANGLE 3_SHAPECLASSPROTECTIONTYPE" val="0"/>
  <p:tag name="COMPRESSOR_INCLUDE" val="1"/>
  <p:tag name="TITEL 16_SHAPECLASSPROTECTIONTYPE" val="0"/>
  <p:tag name="UNTERTITEL 17_SHAPECLASSPROTECTIONTYPE" val="0"/>
  <p:tag name="TITEL 21_SHAPECLASSPROTECTIONTYPE" val="0"/>
  <p:tag name="UNTERTITEL 22_SHAPECLASSPROTECTIONTYPE" val="0"/>
  <p:tag name="TITEL 22_SHAPECLASSPROTECTIONTYPE" val="0"/>
  <p:tag name="UNTERTITEL 23_SHAPECLASSPROTECTIONTYPE" val="0"/>
  <p:tag name="TITEL 27_SHAPECLASSPROTECTIONTYPE" val="0"/>
  <p:tag name="UNTERTITEL 28_SHAPECLASSPROTECTIONTYPE" val="0"/>
  <p:tag name="TITEL 42_SHAPECLASSPROTECTIONTYPE" val="0"/>
  <p:tag name="UNTERTITEL 43_SHAPECLASSPROTECTIONTYPE" val="0"/>
  <p:tag name="TITEL 47_SHAPECLASSPROTECTIONTYPE" val="0"/>
  <p:tag name="UNTERTITEL 48_SHAPECLASSPROTECTIONTYPE" val="0"/>
  <p:tag name="ML_1" val="RB_Abt_CDG"/>
  <p:tag name="CONFIG" val="config01.xml"/>
  <p:tag name="RECTANGLE 6__SHAPECLASSPROTECTIONTYPE" val="15"/>
  <p:tag name="GRAFIK 15_SHAPECLASSPROTECTIONTYPE" val="15"/>
  <p:tag name="RECHTECK 16_SHAPECLASSPROTECTIONTYPE" val="63"/>
  <p:tag name="FIELD.CHAPTER.COMBOINDEX" val="0"/>
  <p:tag name="FIELD.REM_ANL.CONTENT" val=" "/>
  <p:tag name="FIELD.REM_ANL.VALUE" val=" "/>
  <p:tag name="FIELD.REM_ANL.COMBOINDEX" val="0"/>
  <p:tag name="FIELD.DPT.CONTENT" val="CDG-SMT/ESE3"/>
  <p:tag name="FIELD.DPT.VALUE" val="CDG-SMT/ESE3 | "/>
  <p:tag name="FIELD.DPT.COMBOINDEX" val="0"/>
  <p:tag name="ML_2" val="Bosch2.mcr"/>
  <p:tag name="ML_LAYOUT_RESOURCE" val="BOSCH2_16_9.mcr"/>
  <p:tag name="COLORSETGROUPCLASSNAME" val="ColorSetGroup3"/>
  <p:tag name="COLORSETCLASSNAME" val="ColorSet2"/>
  <p:tag name="CFG.LAYOUT" val="BOSCH2"/>
  <p:tag name="RECTANGLE 2_SHAPECLASSPROTECTIONTYPE" val="3"/>
  <p:tag name="PICTURE 3_SHAPECLASSPROTECTIONTYPE" val="15"/>
  <p:tag name="PICTURE 4_SHAPECLASSPROTECTIONTYPE" val="15"/>
  <p:tag name="RECTANGLE 5_SHAPECLASSPROTECTIONTYPE" val="63"/>
  <p:tag name="RECTANGLE 6_SHAPECLASSPROTECTIONTYPE" val="63"/>
  <p:tag name="RECTANGLE 7_SHAPECLASSPROTECTIONTYPE" val="63"/>
  <p:tag name="TEXT BOX 9_SHAPECLASSPROTECTIONTYPE" val="25"/>
</p:tagLst>
</file>

<file path=ppt/tags/tag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4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4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4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4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Introduction: Failure Memories in DEM"/>
  <p:tag name="NBTXTC" val="Introduction: Failure Memories in DEM"/>
  <p:tag name="AGTX" val="Introduction: Failure Memories in DEM"/>
  <p:tag name="AGTXC" val="Introduction: Failure Memories in DEM"/>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Title"/>
  <p:tag name="COLORSETGROUPCLASSNAME" val="ColorSetGroup3"/>
  <p:tag name="FONTSETGROUPCLASSNAME" val="FontSetGroup1"/>
  <p:tag name="SHAPECLASSNAME" val="FooterLine1OnSlides"/>
  <p:tag name="COLORS" val="-2;-2;-2;-2;-3;-2"/>
  <p:tag name="SHAPECLASSPROTECTIONTYPE" val=" 63"/>
</p:tagLst>
</file>

<file path=ppt/tags/tag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5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5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Introduction: Event Memory (Customer)"/>
  <p:tag name="NBTXTC" val="Introduction: Event Memory (Customer)"/>
  <p:tag name="AGTX" val="Introduction: Event Memory (Customer)"/>
  <p:tag name="AGTXC" val="Introduction: Event Memory (Customer)"/>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5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5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5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Title"/>
  <p:tag name="COLORSETGROUPCLASSNAME" val="ColorSetGroup3"/>
  <p:tag name="FONTSETGROUPCLASSNAME" val="FontSetGroup1"/>
  <p:tag name="SHAPECLASSNAME" val="FooterLine2OnSlides"/>
  <p:tag name="COLORS" val="-2;-2;-2;-2;LightGray;-2"/>
  <p:tag name="SHAPECLASSPROTECTIONTYPE" val=" 63"/>
</p:tagLst>
</file>

<file path=ppt/tags/tag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6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6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6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6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65.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ISO 14229-1 Terms"/>
  <p:tag name="NBTXTC" val="ISO 14229-1 Terms"/>
  <p:tag name="AGTX" val="ISO 14229-1 Terms"/>
  <p:tag name="AGTXC" val="ISO 14229-1 Terms"/>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6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6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6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
  <p:tag name="COLORSETGROUPCLASSNAME" val="ColorSetGroup3"/>
  <p:tag name="FONTSETGROUPCLASSNAME" val="FontSetGroup1"/>
  <p:tag name="SHAPECLASSNAME" val="PageNumberOnSlides"/>
  <p:tag name="SHAPECLASSPROTECTIONTYPE" val=" 63"/>
</p:tagLst>
</file>

<file path=ppt/tags/tag7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7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72.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7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7_SHAPECLASSPROTECTIONTYPE" val="15"/>
  <p:tag name="RECTANGLE 3_SHAPECLASSPROTECTIONTYPE" val="63"/>
  <p:tag name="RECTANGLE 10_SHAPECLASSPROTECTIONTYPE" val="0"/>
  <p:tag name="NBTXT" val="Event Memory (1)"/>
  <p:tag name="NBTXTC" val="Event Memory (1)"/>
  <p:tag name="AGTX" val="Event Memory (1)"/>
  <p:tag name="AGTXC" val="Event Memory (1)"/>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7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
  <p:tag name="COLORSETGROUPCLASSNAME" val="ColorSetGroup3"/>
  <p:tag name="FONTSETGROUPCLASSNAME" val="FontSetGroup1"/>
  <p:tag name="SHAPECLASSFILE" val="BoschLogo2016.emf"/>
  <p:tag name="MLI" val="1"/>
  <p:tag name="SHAPECLASSNAME" val="LogoOnSlides"/>
  <p:tag name="COLORS" val="-2;-2;-2;-2;-1;-2"/>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81.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8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8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8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85.xml><?xml version="1.0" encoding="utf-8"?>
<p:tagLst xmlns:a="http://schemas.openxmlformats.org/drawingml/2006/main" xmlns:r="http://schemas.openxmlformats.org/officeDocument/2006/relationships" xmlns:p="http://schemas.openxmlformats.org/presentationml/2006/main">
  <p:tag name="COLORS" val="-1;-1;-2;-2;-1;Black"/>
  <p:tag name="COLORSETCLASSNAME" val="ColorSet2"/>
</p:tagLst>
</file>

<file path=ppt/tags/tag86.xml><?xml version="1.0" encoding="utf-8"?>
<p:tagLst xmlns:a="http://schemas.openxmlformats.org/drawingml/2006/main" xmlns:r="http://schemas.openxmlformats.org/officeDocument/2006/relationships" xmlns:p="http://schemas.openxmlformats.org/presentationml/2006/main">
  <p:tag name="COLORS" val="-1;-1;-2;-2;-1;Black"/>
  <p:tag name="COLORSETCLASSNAME" val="ColorSet2"/>
</p:tagLst>
</file>

<file path=ppt/tags/tag87.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2_SHAPECLASSPROTECTIONTYPE" val="15"/>
  <p:tag name="RECTANGLE 3_SHAPECLASSPROTECTIONTYPE" val="63"/>
  <p:tag name="RECTANGLE 10_SHAPECLASSPROTECTIONTYPE" val="0"/>
  <p:tag name="NBTXT" val="Event Memory (2)"/>
  <p:tag name="NBTXTC" val="Event Memory (2)"/>
  <p:tag name="AGTX" val="Event Memory (2)"/>
  <p:tag name="AGTXC" val="Event Memory (2)"/>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
  <p:tag name="COLORSETGROUPCLASSNAME" val="ColorSetGroup3"/>
  <p:tag name="FONTSETGROUPCLASSNAME" val="FontSetGroup1"/>
  <p:tag name="SHAPECLASSFILE" val="Bosch-Supergraphic-Bottom-16-9.png"/>
  <p:tag name="MLI" val="1"/>
  <p:tag name="SHAPECLASSNAME" val="ColorBarOnSlides"/>
  <p:tag name="COLORS" val="-2;-2;-2;-2;-1;-2"/>
  <p:tag name="SHAPECLASSPROTECTIONTYPE" val=" 15"/>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COLORS" val="-2;-2;-2;-2;-1;-2"/>
  <p:tag name="SHAPECLASSPROTECTIONTYPE" val=" 3"/>
</p:tagLst>
</file>

<file path=ppt/tags/tag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FONT" val="Reg28"/>
  <p:tag name="SHAPESETCLASSNAME" val="HiddenType2"/>
  <p:tag name="COLORSETGROUPCLASSNAME" val="ColorSetGroup3"/>
  <p:tag name="COLORS" val="-2;-2;-2;-2;-1;-2"/>
  <p:tag name="SHAPECLASSPROTECTIONTYPE" val=" 25"/>
</p:tagLst>
</file>

<file path=ppt/tags/tag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NAME" val="tNavbar"/>
  <p:tag name="FONT" val="NavbarItem"/>
  <p:tag name="SHAPESETCLASSNAME" val="HiddenType2"/>
  <p:tag name="COLORSETGROUPCLASSNAME" val="ColorSetGroup3"/>
  <p:tag name="COLORS" val="-2;-2;-2;-2;-1;-2"/>
  <p:tag name="SHAPECLASSPROTECTIONTYPE" val=" 31"/>
</p:tagLst>
</file>

<file path=ppt/tags/tag94.xml><?xml version="1.0" encoding="utf-8"?>
<p:tagLst xmlns:a="http://schemas.openxmlformats.org/drawingml/2006/main" xmlns:r="http://schemas.openxmlformats.org/officeDocument/2006/relationships" xmlns:p="http://schemas.openxmlformats.org/presentationml/2006/main">
  <p:tag name="FONTSETCLASSNAME" val="FontSet1"/>
  <p:tag name="MLI" val="1"/>
  <p:tag name="SHAPESETGROUPCLASSNAME" val="ShapeSetGroup1"/>
  <p:tag name="FONTSETGROUPCLASSNAME" val="FontSetGroup1"/>
  <p:tag name="WW" val="-1"/>
  <p:tag name="FONT" val="Reg28"/>
  <p:tag name="FONTCOLOR" val="Primary"/>
  <p:tag name="FONTCOLOR2" val="Primary"/>
  <p:tag name="COLORS" val="-2;-2;-2;-2;Primary;-2"/>
  <p:tag name="COLORSETCLASSNAME" val="ColorSet2"/>
  <p:tag name="SHAPESETCLASSNAME" val="HiddenType2"/>
  <p:tag name="COLORSETGROUPCLASSNAME" val="ColorSetGroup3"/>
  <p:tag name="SHAPECLASSNAME" val="TitleOnSlides"/>
  <p:tag name="RUNS.FONT" val="2"/>
  <p:tag name="SHAPECLASSPROTECTIONTYPE" val=" 9"/>
</p:tagLst>
</file>

<file path=ppt/tags/tag9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FONTSETGROUPCLASSNAME" val="FontSetGroup1"/>
  <p:tag name="SHAPECLASSPROTECTIONTYPE" val="0"/>
  <p:tag name="WW" val="-1"/>
  <p:tag name="STYLENAME" val="Bodystyle"/>
  <p:tag name="SHAPESETCLASSNAME" val="HiddenType2"/>
  <p:tag name="COLORSETGROUPCLASSNAME" val="ColorSetGroup3"/>
  <p:tag name="SHAPECLASSNAME" val="FullTextPlaceholder"/>
  <p:tag name="COLORS" val="Black;-1;-2;-2;-1;-2"/>
</p:tagLst>
</file>

<file path=ppt/tags/tag96.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FONTSETGROUPCLASSNAME" val="FontSetGroup1"/>
  <p:tag name="STYLESETGROUPCLASSNAME" val="StyleSetGroup1"/>
  <p:tag name="MAPNAME" val="Map1"/>
  <p:tag name="MLI" val="1"/>
  <p:tag name="RECTANGLE 6_SHAPECLASSPROTECTIONTYPE" val="15"/>
  <p:tag name="PICTURE 8_SHAPECLASSPROTECTIONTYPE" val="15"/>
  <p:tag name="TEXT BOX 9_SHAPECLASSPROTECTIONTYPE" val="11"/>
  <p:tag name="CONFIG" val="config01.xml"/>
  <p:tag name="TEXT BOX 8_SHAPECLASSPROTECTIONTYPE" val="31"/>
  <p:tag name="PICTURE 15_SHAPECLASSPROTECTIONTYPE" val="15"/>
  <p:tag name="TEXT BOX 3_SHAPECLASSPROTECTIONTYPE" val="11"/>
  <p:tag name="RECTANGLE 13_SHAPECLASSPROTECTIONTYPE" val="0"/>
  <p:tag name="RECTANGLE 2_SHAPECLASSPROTECTIONTYPE" val="63"/>
  <p:tag name="RECTANGLE 14_SHAPECLASSPROTECTIONTYPE" val="0"/>
  <p:tag name="COMPRESSOR_INCLUDE" val="1"/>
  <p:tag name="ML_1" val="RB_Abt_CDG"/>
  <p:tag name="RECTANGLE 7_SHAPECLASSPROTECTIONTYPE" val="27"/>
  <p:tag name="RECTANGLE 5_SHAPECLASSPROTECTIONTYPE" val="27"/>
  <p:tag name="GRAFIK 14_SHAPECLASSPROTECTIONTYPE" val="15"/>
  <p:tag name="RECTANGLE 3_SHAPECLASSPROTECTIONTYPE" val="63"/>
  <p:tag name="RECTANGLE 10_SHAPECLASSPROTECTIONTYPE" val="0"/>
  <p:tag name="NBTXT" val="Event/Fault Confirmation"/>
  <p:tag name="NBTXTC" val="Event/Fault Confirmation"/>
  <p:tag name="AGTX" val="Event/Fault Confirmation"/>
  <p:tag name="AGTXC" val="Event/Fault Confirmation"/>
  <p:tag name="FIELD.CHAPTER.COMBOINDEX" val="0"/>
  <p:tag name="FIELD.REM_ANL.CONTENT" val=" "/>
  <p:tag name="FIELD.REM_ANL.VALUE" val=" "/>
  <p:tag name="FIELD.REM_ANL.COMBOINDEX" val="0"/>
  <p:tag name="FIELD.DPT.CONTENT" val="CDG-SMT/ESE3"/>
  <p:tag name="FIELD.DPT.VALUE" val="CDG-SMT/ESE3 | "/>
  <p:tag name="FIELD.DPT.COMBOINDEX" val="0"/>
  <p:tag name="FIELD.CHAPTER.CONTENT" val="DEM - Event Memory"/>
  <p:tag name="FIELD.CHAPTER.VALUE" val="DEM - Event Memory"/>
  <p:tag name="ML_2" val="Bosch2.mcr"/>
  <p:tag name="ML_LAYOUT_RESOURCE" val="BOSCH2_16_9.mcr"/>
  <p:tag name="SHAPESETCLASSNAME" val="HiddenType2"/>
  <p:tag name="COLORSETGROUPCLASSNAME" val="ColorSetGroup3"/>
  <p:tag name="COLORSETCLASSNAME" val="ColorSet2"/>
  <p:tag name="CFG.LAYOUT" val="BOSCH2"/>
  <p:tag name="RECTANGLE 1_SHAPECLASSPROTECTIONTYPE" val="3"/>
  <p:tag name="RECTANGLE 4_SHAPECLASSPROTECTIONTYPE" val="63"/>
  <p:tag name="TEXT BOX 4_SHAPECLASSPROTECTIONTYPE" val="25"/>
  <p:tag name="RECTANGLE 9_SHAPECLASSPROTECTIONTYPE" val="9"/>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COLORS" val="-2;-2;-2;-2;-3;-2"/>
  <p:tag name="SHAPECLASSPROTECTIONTYPE" val=" 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COLORS" val="-2;-2;-2;-2;LightGray;-2"/>
  <p:tag name="SHAPECLASSPROTECTIONTYPE" val=" 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 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4370</Words>
  <Application>Microsoft Office PowerPoint</Application>
  <PresentationFormat>Benutzerdefiniert</PresentationFormat>
  <Paragraphs>704</Paragraphs>
  <Slides>35</Slides>
  <Notes>35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35</vt:i4>
      </vt:variant>
    </vt:vector>
  </HeadingPairs>
  <TitlesOfParts>
    <vt:vector size="40" baseType="lpstr">
      <vt:lpstr>Arial</vt:lpstr>
      <vt:lpstr>Bosch Office Sans</vt:lpstr>
      <vt:lpstr>Wingdings</vt:lpstr>
      <vt:lpstr>Wingdings 3</vt:lpstr>
      <vt:lpstr>Bosch</vt:lpstr>
      <vt:lpstr>PowerPoint-Präsentation</vt:lpstr>
      <vt:lpstr>Agenda</vt:lpstr>
      <vt:lpstr>Interfaces to AUTOSAR modules</vt:lpstr>
      <vt:lpstr>Scope</vt:lpstr>
      <vt:lpstr>Introduction: Failure Memories in DEM</vt:lpstr>
      <vt:lpstr>Introduction: Event Memory (Customer)</vt:lpstr>
      <vt:lpstr>ISO 14229-1 Terms</vt:lpstr>
      <vt:lpstr>Event Memory (1)</vt:lpstr>
      <vt:lpstr>Event Memory (2)</vt:lpstr>
      <vt:lpstr>Event/Fault Confirmation</vt:lpstr>
      <vt:lpstr>Synchronous Storage of Event Related Data (1)</vt:lpstr>
      <vt:lpstr>Storage of Event Related Data (2)</vt:lpstr>
      <vt:lpstr>Freeze Frame (1) – ISO-14229</vt:lpstr>
      <vt:lpstr>Freeze Frame (2)</vt:lpstr>
      <vt:lpstr>Freeze Frame (3)</vt:lpstr>
      <vt:lpstr>Freeze Frame (4) – Calculated Record Numbers</vt:lpstr>
      <vt:lpstr>Freeze Frame (5) – Configured Record Numbers</vt:lpstr>
      <vt:lpstr>Extended Data (1) – ISO - 14229</vt:lpstr>
      <vt:lpstr>Extended Data (2)</vt:lpstr>
      <vt:lpstr>Extended Data (3)</vt:lpstr>
      <vt:lpstr>Event Combination </vt:lpstr>
      <vt:lpstr>Event Priority</vt:lpstr>
      <vt:lpstr>Event Displacement</vt:lpstr>
      <vt:lpstr>Aging / Aging Counter (1)</vt:lpstr>
      <vt:lpstr>Occurrence Counter</vt:lpstr>
      <vt:lpstr>NVM Blocks (1)</vt:lpstr>
      <vt:lpstr>NVM Blocks (2) </vt:lpstr>
      <vt:lpstr>Immediate Storage (1)</vt:lpstr>
      <vt:lpstr>Immediate Storage (2)</vt:lpstr>
      <vt:lpstr>Mirror Memory</vt:lpstr>
      <vt:lpstr>Shadow Memory</vt:lpstr>
      <vt:lpstr>Interfaces to DCM (Examples)</vt:lpstr>
      <vt:lpstr>Interfaces to DCM - Clearing Data</vt:lpstr>
      <vt:lpstr>Interfaces to DCM - Filtering Data (1)</vt:lpstr>
      <vt:lpstr>Interfaces to DCM - Filtering Data (2)</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Johannes Hermes</dc:creator>
  <cp:lastModifiedBy>Koegel Udo (CDG-SMT/ESE3)</cp:lastModifiedBy>
  <cp:revision>571</cp:revision>
  <dcterms:created xsi:type="dcterms:W3CDTF">2011-05-01T17:36:36Z</dcterms:created>
  <dcterms:modified xsi:type="dcterms:W3CDTF">2017-10-26T16:57:04Z</dcterms:modified>
</cp:coreProperties>
</file>