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1.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notesSlides/notesSlide2.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Lst>
  <p:notesMasterIdLst>
    <p:notesMasterId r:id="rId15"/>
  </p:notesMasterIdLst>
  <p:sldIdLst>
    <p:sldId id="256" r:id="rId6"/>
    <p:sldId id="257" r:id="rId7"/>
    <p:sldId id="258" r:id="rId8"/>
    <p:sldId id="259" r:id="rId9"/>
    <p:sldId id="261" r:id="rId10"/>
    <p:sldId id="263" r:id="rId11"/>
    <p:sldId id="262" r:id="rId12"/>
    <p:sldId id="264" r:id="rId13"/>
    <p:sldId id="265" r:id="rId14"/>
  </p:sldIdLst>
  <p:sldSz cx="10969625" cy="6170613"/>
  <p:notesSz cx="6858000" cy="9144000"/>
  <p:custDataLst>
    <p:tags r:id="rId16"/>
  </p:custDataLst>
  <p:defaultTextStyle>
    <a:defPPr>
      <a:defRPr lang="en-US"/>
    </a:defPPr>
    <a:lvl1pPr marL="0" algn="l" defTabSz="914400" rtl="0" eaLnBrk="1" latinLnBrk="0" hangingPunct="1">
      <a:buFontTx/>
      <a:buNone/>
      <a:defRPr lang="en-GB" sz="1800" b="0" i="0" u="none" kern="1200">
        <a:solidFill>
          <a:schemeClr val="tx1"/>
        </a:solidFill>
        <a:latin typeface="Bosch Office Sans"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1156A1F-E75A-4BBC-BD15-19C23AC54999}">
          <p14:sldIdLst>
            <p14:sldId id="256"/>
            <p14:sldId id="257"/>
            <p14:sldId id="258"/>
            <p14:sldId id="259"/>
            <p14:sldId id="261"/>
            <p14:sldId id="263"/>
            <p14:sldId id="262"/>
            <p14:sldId id="264"/>
            <p14:sldId id="265"/>
          </p14:sldIdLst>
        </p14:section>
      </p14:sectionLst>
    </p:ext>
    <p:ext uri="{EFAFB233-063F-42B5-8137-9DF3F51BA10A}">
      <p15:sldGuideLst xmlns:p15="http://schemas.microsoft.com/office/powerpoint/2012/main">
        <p15:guide id="1" orient="horz" pos="160" userDrawn="1">
          <p15:clr>
            <a:srgbClr val="A4A3A4"/>
          </p15:clr>
        </p15:guide>
        <p15:guide id="2" orient="horz" pos="656" userDrawn="1">
          <p15:clr>
            <a:srgbClr val="A4A3A4"/>
          </p15:clr>
        </p15:guide>
        <p15:guide id="3" orient="horz" pos="816" userDrawn="1">
          <p15:clr>
            <a:srgbClr val="A4A3A4"/>
          </p15:clr>
        </p15:guide>
        <p15:guide id="4" orient="horz" pos="3440" userDrawn="1">
          <p15:clr>
            <a:srgbClr val="A4A3A4"/>
          </p15:clr>
        </p15:guide>
        <p15:guide id="5" pos="345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8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1" d="100"/>
          <a:sy n="121" d="100"/>
        </p:scale>
        <p:origin x="618" y="96"/>
      </p:cViewPr>
      <p:guideLst>
        <p:guide orient="horz" pos="160"/>
        <p:guide orient="horz" pos="656"/>
        <p:guide orient="horz" pos="816"/>
        <p:guide orient="horz" pos="3440"/>
        <p:guide pos="345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83535D-CEA5-49E0-A480-1217F8AC2130}" type="datetimeFigureOut">
              <a:rPr lang="en-GB" smtClean="0"/>
              <a:t>28/04/2019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EB9F4B-1B3E-4480-9D87-049F7F1BB8E0}" type="slidenum">
              <a:rPr lang="en-GB" smtClean="0"/>
              <a:t>‹#›</a:t>
            </a:fld>
            <a:endParaRPr lang="en-GB"/>
          </a:p>
        </p:txBody>
      </p:sp>
    </p:spTree>
    <p:extLst>
      <p:ext uri="{BB962C8B-B14F-4D97-AF65-F5344CB8AC3E}">
        <p14:creationId xmlns:p14="http://schemas.microsoft.com/office/powerpoint/2010/main" val="3682391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 Processor core local SRAM available for MDG1 controllers</a:t>
            </a:r>
            <a:endParaRPr lang="en-GB" dirty="0"/>
          </a:p>
        </p:txBody>
      </p:sp>
      <p:sp>
        <p:nvSpPr>
          <p:cNvPr id="4" name="Slide Number Placeholder 3"/>
          <p:cNvSpPr>
            <a:spLocks noGrp="1"/>
          </p:cNvSpPr>
          <p:nvPr>
            <p:ph type="sldNum" sz="quarter" idx="10"/>
          </p:nvPr>
        </p:nvSpPr>
        <p:spPr/>
        <p:txBody>
          <a:bodyPr/>
          <a:lstStyle/>
          <a:p>
            <a:fld id="{1AEB9F4B-1B3E-4480-9D87-049F7F1BB8E0}" type="slidenum">
              <a:rPr lang="en-GB" smtClean="0"/>
              <a:t>2</a:t>
            </a:fld>
            <a:endParaRPr lang="en-GB"/>
          </a:p>
        </p:txBody>
      </p:sp>
    </p:spTree>
    <p:extLst>
      <p:ext uri="{BB962C8B-B14F-4D97-AF65-F5344CB8AC3E}">
        <p14:creationId xmlns:p14="http://schemas.microsoft.com/office/powerpoint/2010/main" val="1009443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AEB9F4B-1B3E-4480-9D87-049F7F1BB8E0}" type="slidenum">
              <a:rPr lang="en-GB" smtClean="0"/>
              <a:t>5</a:t>
            </a:fld>
            <a:endParaRPr lang="en-GB"/>
          </a:p>
        </p:txBody>
      </p:sp>
    </p:spTree>
    <p:extLst>
      <p:ext uri="{BB962C8B-B14F-4D97-AF65-F5344CB8AC3E}">
        <p14:creationId xmlns:p14="http://schemas.microsoft.com/office/powerpoint/2010/main" val="28341779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Subtitle 2" hidden="1"/>
          <p:cNvSpPr>
            <a:spLocks noGrp="1"/>
          </p:cNvSpPr>
          <p:nvPr>
            <p:ph type="subTitle" idx="1"/>
            <p:custDataLst>
              <p:tags r:id="rId1"/>
            </p:custDataLst>
          </p:nvPr>
        </p:nvSpPr>
        <p:spPr>
          <a:xfrm>
            <a:off x="0" y="0"/>
            <a:ext cx="1270000" cy="12700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lvl1pPr marL="0" indent="0" algn="l">
              <a:lnSpc>
                <a:spcPct val="100000"/>
              </a:lnSpc>
              <a:spcBef>
                <a:spcPts val="0"/>
              </a:spcBef>
              <a:spcAft>
                <a:spcPts val="0"/>
              </a:spcAft>
              <a:buClrTx/>
              <a:buSzPct val="100000"/>
              <a:buFontTx/>
              <a:buNone/>
              <a:defRPr sz="100" b="0" i="0" u="none" spc="0">
                <a:solidFill>
                  <a:schemeClr val="tx1"/>
                </a:solidFill>
                <a:latin typeface="Bosch Office Sans" pitchFamily="2" charset="0"/>
              </a:defRPr>
            </a:lvl1pPr>
            <a:lvl2pPr marL="411358" indent="0" algn="ctr">
              <a:buNone/>
              <a:defRPr sz="1799"/>
            </a:lvl2pPr>
            <a:lvl3pPr marL="822716" indent="0" algn="ctr">
              <a:buNone/>
              <a:defRPr sz="1619"/>
            </a:lvl3pPr>
            <a:lvl4pPr marL="1234075" indent="0" algn="ctr">
              <a:buNone/>
              <a:defRPr sz="1440"/>
            </a:lvl4pPr>
            <a:lvl5pPr marL="1645433" indent="0" algn="ctr">
              <a:buNone/>
              <a:defRPr sz="1440"/>
            </a:lvl5pPr>
            <a:lvl6pPr marL="2056792" indent="0" algn="ctr">
              <a:buNone/>
              <a:defRPr sz="1440"/>
            </a:lvl6pPr>
            <a:lvl7pPr marL="2468150" indent="0" algn="ctr">
              <a:buNone/>
              <a:defRPr sz="1440"/>
            </a:lvl7pPr>
            <a:lvl8pPr marL="2879509" indent="0" algn="ctr">
              <a:buNone/>
              <a:defRPr sz="1440"/>
            </a:lvl8pPr>
            <a:lvl9pPr marL="3290867" indent="0" algn="ctr">
              <a:buNone/>
              <a:defRPr sz="1440"/>
            </a:lvl9pPr>
          </a:lstStyle>
          <a:p>
            <a:r>
              <a:rPr lang="en-US" smtClean="0"/>
              <a:t>Click to edit Master subtitle style</a:t>
            </a:r>
            <a:endParaRPr lang="de-DE" dirty="0"/>
          </a:p>
        </p:txBody>
      </p:sp>
      <p:sp>
        <p:nvSpPr>
          <p:cNvPr id="2" name="Title 1"/>
          <p:cNvSpPr>
            <a:spLocks noGrp="1"/>
          </p:cNvSpPr>
          <p:nvPr>
            <p:ph type="ctrTitle"/>
            <p:custDataLst>
              <p:tags r:id="rId2"/>
            </p:custDataLst>
          </p:nvPr>
        </p:nvSpPr>
        <p:spPr>
          <a:xfrm>
            <a:off x="259080" y="259080"/>
            <a:ext cx="9872980" cy="520446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chorCtr="0">
            <a:normAutofit/>
          </a:bodyPr>
          <a:lstStyle>
            <a:lvl1pPr algn="l">
              <a:lnSpc>
                <a:spcPct val="90000"/>
              </a:lnSpc>
              <a:spcBef>
                <a:spcPts val="0"/>
              </a:spcBef>
              <a:spcAft>
                <a:spcPts val="0"/>
              </a:spcAft>
              <a:buFontTx/>
              <a:buNone/>
              <a:defRPr sz="8000" b="0" i="0" u="none" cap="all" spc="0">
                <a:solidFill>
                  <a:srgbClr val="FFFFFF"/>
                </a:solidFill>
                <a:latin typeface="Bosch Office Sans" pitchFamily="2" charset="0"/>
              </a:defRPr>
            </a:lvl1pPr>
          </a:lstStyle>
          <a:p>
            <a:r>
              <a:rPr lang="en-US" smtClean="0"/>
              <a:t>Click to edit Master title style</a:t>
            </a:r>
            <a:endParaRPr lang="de-DE" dirty="0"/>
          </a:p>
        </p:txBody>
      </p:sp>
    </p:spTree>
    <p:extLst>
      <p:ext uri="{BB962C8B-B14F-4D97-AF65-F5344CB8AC3E}">
        <p14:creationId xmlns:p14="http://schemas.microsoft.com/office/powerpoint/2010/main" val="3579640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Tree>
    <p:extLst>
      <p:ext uri="{BB962C8B-B14F-4D97-AF65-F5344CB8AC3E}">
        <p14:creationId xmlns:p14="http://schemas.microsoft.com/office/powerpoint/2010/main" val="245007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52075" y="328614"/>
            <a:ext cx="2364089" cy="5229225"/>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753463" y="328614"/>
            <a:ext cx="6895434" cy="52292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6811487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444251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1235363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49230" y="1538290"/>
            <a:ext cx="9460586" cy="2566987"/>
          </a:xfrm>
        </p:spPr>
        <p:txBody>
          <a:bodyPr anchor="b"/>
          <a:lstStyle>
            <a:lvl1pPr>
              <a:defRPr sz="5398"/>
            </a:lvl1pPr>
          </a:lstStyle>
          <a:p>
            <a:r>
              <a:rPr lang="en-US" smtClean="0"/>
              <a:t>Click to edit Master title style</a:t>
            </a:r>
            <a:endParaRPr lang="de-DE"/>
          </a:p>
        </p:txBody>
      </p:sp>
      <p:sp>
        <p:nvSpPr>
          <p:cNvPr id="3" name="Text Placeholder 2"/>
          <p:cNvSpPr>
            <a:spLocks noGrp="1"/>
          </p:cNvSpPr>
          <p:nvPr>
            <p:ph type="body" idx="1"/>
          </p:nvPr>
        </p:nvSpPr>
        <p:spPr>
          <a:xfrm>
            <a:off x="749230" y="4129088"/>
            <a:ext cx="9460586" cy="1350962"/>
          </a:xfrm>
        </p:spPr>
        <p:txBody>
          <a:bodyPr/>
          <a:lstStyle>
            <a:lvl1pPr marL="0" indent="0">
              <a:buNone/>
              <a:defRPr sz="2159">
                <a:solidFill>
                  <a:schemeClr val="tx1">
                    <a:tint val="75000"/>
                  </a:schemeClr>
                </a:solidFill>
              </a:defRPr>
            </a:lvl1pPr>
            <a:lvl2pPr marL="411358" indent="0">
              <a:buNone/>
              <a:defRPr sz="1799">
                <a:solidFill>
                  <a:schemeClr val="tx1">
                    <a:tint val="75000"/>
                  </a:schemeClr>
                </a:solidFill>
              </a:defRPr>
            </a:lvl2pPr>
            <a:lvl3pPr marL="822716" indent="0">
              <a:buNone/>
              <a:defRPr sz="1619">
                <a:solidFill>
                  <a:schemeClr val="tx1">
                    <a:tint val="75000"/>
                  </a:schemeClr>
                </a:solidFill>
              </a:defRPr>
            </a:lvl3pPr>
            <a:lvl4pPr marL="1234075" indent="0">
              <a:buNone/>
              <a:defRPr sz="1440">
                <a:solidFill>
                  <a:schemeClr val="tx1">
                    <a:tint val="75000"/>
                  </a:schemeClr>
                </a:solidFill>
              </a:defRPr>
            </a:lvl4pPr>
            <a:lvl5pPr marL="1645433" indent="0">
              <a:buNone/>
              <a:defRPr sz="1440">
                <a:solidFill>
                  <a:schemeClr val="tx1">
                    <a:tint val="75000"/>
                  </a:schemeClr>
                </a:solidFill>
              </a:defRPr>
            </a:lvl5pPr>
            <a:lvl6pPr marL="2056792" indent="0">
              <a:buNone/>
              <a:defRPr sz="1440">
                <a:solidFill>
                  <a:schemeClr val="tx1">
                    <a:tint val="75000"/>
                  </a:schemeClr>
                </a:solidFill>
              </a:defRPr>
            </a:lvl6pPr>
            <a:lvl7pPr marL="2468150" indent="0">
              <a:buNone/>
              <a:defRPr sz="1440">
                <a:solidFill>
                  <a:schemeClr val="tx1">
                    <a:tint val="75000"/>
                  </a:schemeClr>
                </a:solidFill>
              </a:defRPr>
            </a:lvl7pPr>
            <a:lvl8pPr marL="2879509" indent="0">
              <a:buNone/>
              <a:defRPr sz="1440">
                <a:solidFill>
                  <a:schemeClr val="tx1">
                    <a:tint val="75000"/>
                  </a:schemeClr>
                </a:solidFill>
              </a:defRPr>
            </a:lvl8pPr>
            <a:lvl9pPr marL="3290867" indent="0">
              <a:buNone/>
              <a:defRPr sz="144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808399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345567" y="1296000"/>
            <a:ext cx="4861931" cy="416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5759445" y="1295999"/>
            <a:ext cx="4861931" cy="416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2988615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5580" y="328613"/>
            <a:ext cx="9460586" cy="1192212"/>
          </a:xfrm>
        </p:spPr>
        <p:txBody>
          <a:bodyPr/>
          <a:lstStyle/>
          <a:p>
            <a:r>
              <a:rPr lang="en-US" smtClean="0"/>
              <a:t>Click to edit Master title style</a:t>
            </a:r>
            <a:endParaRPr lang="de-DE"/>
          </a:p>
        </p:txBody>
      </p:sp>
      <p:sp>
        <p:nvSpPr>
          <p:cNvPr id="3" name="Text Placeholder 2"/>
          <p:cNvSpPr>
            <a:spLocks noGrp="1"/>
          </p:cNvSpPr>
          <p:nvPr>
            <p:ph type="body" idx="1"/>
          </p:nvPr>
        </p:nvSpPr>
        <p:spPr>
          <a:xfrm>
            <a:off x="755580" y="1512888"/>
            <a:ext cx="4641401" cy="741362"/>
          </a:xfrm>
        </p:spPr>
        <p:txBody>
          <a:bodyPr anchor="b"/>
          <a:lstStyle>
            <a:lvl1pPr marL="0" indent="0">
              <a:buNone/>
              <a:defRPr sz="2159" b="1"/>
            </a:lvl1pPr>
            <a:lvl2pPr marL="411358" indent="0">
              <a:buNone/>
              <a:defRPr sz="1799" b="1"/>
            </a:lvl2pPr>
            <a:lvl3pPr marL="822716" indent="0">
              <a:buNone/>
              <a:defRPr sz="1619" b="1"/>
            </a:lvl3pPr>
            <a:lvl4pPr marL="1234075" indent="0">
              <a:buNone/>
              <a:defRPr sz="1440" b="1"/>
            </a:lvl4pPr>
            <a:lvl5pPr marL="1645433" indent="0">
              <a:buNone/>
              <a:defRPr sz="1440" b="1"/>
            </a:lvl5pPr>
            <a:lvl6pPr marL="2056792" indent="0">
              <a:buNone/>
              <a:defRPr sz="1440" b="1"/>
            </a:lvl6pPr>
            <a:lvl7pPr marL="2468150" indent="0">
              <a:buNone/>
              <a:defRPr sz="1440" b="1"/>
            </a:lvl7pPr>
            <a:lvl8pPr marL="2879509" indent="0">
              <a:buNone/>
              <a:defRPr sz="1440" b="1"/>
            </a:lvl8pPr>
            <a:lvl9pPr marL="3290867" indent="0">
              <a:buNone/>
              <a:defRPr sz="1440" b="1"/>
            </a:lvl9pPr>
          </a:lstStyle>
          <a:p>
            <a:pPr lvl="0"/>
            <a:r>
              <a:rPr lang="en-US" smtClean="0"/>
              <a:t>Click to edit Master text styles</a:t>
            </a:r>
          </a:p>
        </p:txBody>
      </p:sp>
      <p:sp>
        <p:nvSpPr>
          <p:cNvPr id="4" name="Content Placeholder 3"/>
          <p:cNvSpPr>
            <a:spLocks noGrp="1"/>
          </p:cNvSpPr>
          <p:nvPr>
            <p:ph sz="half" idx="2"/>
          </p:nvPr>
        </p:nvSpPr>
        <p:spPr>
          <a:xfrm>
            <a:off x="755580" y="2254251"/>
            <a:ext cx="4641401" cy="3314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5" name="Text Placeholder 4"/>
          <p:cNvSpPr>
            <a:spLocks noGrp="1"/>
          </p:cNvSpPr>
          <p:nvPr>
            <p:ph type="body" sz="quarter" idx="3"/>
          </p:nvPr>
        </p:nvSpPr>
        <p:spPr>
          <a:xfrm>
            <a:off x="5553598" y="1512888"/>
            <a:ext cx="4662567" cy="741362"/>
          </a:xfrm>
        </p:spPr>
        <p:txBody>
          <a:bodyPr anchor="b"/>
          <a:lstStyle>
            <a:lvl1pPr marL="0" indent="0">
              <a:buNone/>
              <a:defRPr sz="2159" b="1"/>
            </a:lvl1pPr>
            <a:lvl2pPr marL="411358" indent="0">
              <a:buNone/>
              <a:defRPr sz="1799" b="1"/>
            </a:lvl2pPr>
            <a:lvl3pPr marL="822716" indent="0">
              <a:buNone/>
              <a:defRPr sz="1619" b="1"/>
            </a:lvl3pPr>
            <a:lvl4pPr marL="1234075" indent="0">
              <a:buNone/>
              <a:defRPr sz="1440" b="1"/>
            </a:lvl4pPr>
            <a:lvl5pPr marL="1645433" indent="0">
              <a:buNone/>
              <a:defRPr sz="1440" b="1"/>
            </a:lvl5pPr>
            <a:lvl6pPr marL="2056792" indent="0">
              <a:buNone/>
              <a:defRPr sz="1440" b="1"/>
            </a:lvl6pPr>
            <a:lvl7pPr marL="2468150" indent="0">
              <a:buNone/>
              <a:defRPr sz="1440" b="1"/>
            </a:lvl7pPr>
            <a:lvl8pPr marL="2879509" indent="0">
              <a:buNone/>
              <a:defRPr sz="1440" b="1"/>
            </a:lvl8pPr>
            <a:lvl9pPr marL="3290867" indent="0">
              <a:buNone/>
              <a:defRPr sz="1440" b="1"/>
            </a:lvl9pPr>
          </a:lstStyle>
          <a:p>
            <a:pPr lvl="0"/>
            <a:r>
              <a:rPr lang="en-US" smtClean="0"/>
              <a:t>Click to edit Master text styles</a:t>
            </a:r>
          </a:p>
        </p:txBody>
      </p:sp>
      <p:sp>
        <p:nvSpPr>
          <p:cNvPr id="6" name="Content Placeholder 5"/>
          <p:cNvSpPr>
            <a:spLocks noGrp="1"/>
          </p:cNvSpPr>
          <p:nvPr>
            <p:ph sz="quarter" idx="4"/>
          </p:nvPr>
        </p:nvSpPr>
        <p:spPr>
          <a:xfrm>
            <a:off x="5553598" y="2254251"/>
            <a:ext cx="4662567" cy="3314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841404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Tree>
    <p:extLst>
      <p:ext uri="{BB962C8B-B14F-4D97-AF65-F5344CB8AC3E}">
        <p14:creationId xmlns:p14="http://schemas.microsoft.com/office/powerpoint/2010/main" val="278847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1152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579" y="411163"/>
            <a:ext cx="3538725" cy="1439862"/>
          </a:xfrm>
        </p:spPr>
        <p:txBody>
          <a:bodyPr anchor="b"/>
          <a:lstStyle>
            <a:lvl1pPr>
              <a:defRPr sz="2879"/>
            </a:lvl1pPr>
          </a:lstStyle>
          <a:p>
            <a:r>
              <a:rPr lang="en-US" smtClean="0"/>
              <a:t>Click to edit Master title style</a:t>
            </a:r>
            <a:endParaRPr lang="de-DE"/>
          </a:p>
        </p:txBody>
      </p:sp>
      <p:sp>
        <p:nvSpPr>
          <p:cNvPr id="3" name="Content Placeholder 2"/>
          <p:cNvSpPr>
            <a:spLocks noGrp="1"/>
          </p:cNvSpPr>
          <p:nvPr>
            <p:ph idx="1"/>
          </p:nvPr>
        </p:nvSpPr>
        <p:spPr>
          <a:xfrm>
            <a:off x="4662566" y="889001"/>
            <a:ext cx="5553598" cy="4384675"/>
          </a:xfrm>
        </p:spPr>
        <p:txBody>
          <a:bodyPr/>
          <a:lstStyle>
            <a:lvl1pPr>
              <a:defRPr sz="2879"/>
            </a:lvl1pPr>
            <a:lvl2pPr>
              <a:defRPr sz="2519"/>
            </a:lvl2pPr>
            <a:lvl3pPr>
              <a:defRPr sz="2159"/>
            </a:lvl3pPr>
            <a:lvl4pPr>
              <a:defRPr sz="1799"/>
            </a:lvl4pPr>
            <a:lvl5pPr>
              <a:defRPr sz="17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755579" y="1851025"/>
            <a:ext cx="3538725" cy="3429000"/>
          </a:xfrm>
        </p:spPr>
        <p:txBody>
          <a:bodyPr/>
          <a:lstStyle>
            <a:lvl1pPr marL="0" indent="0">
              <a:buNone/>
              <a:defRPr sz="1440"/>
            </a:lvl1pPr>
            <a:lvl2pPr marL="411358" indent="0">
              <a:buNone/>
              <a:defRPr sz="1260"/>
            </a:lvl2pPr>
            <a:lvl3pPr marL="822716" indent="0">
              <a:buNone/>
              <a:defRPr sz="1080"/>
            </a:lvl3pPr>
            <a:lvl4pPr marL="1234075" indent="0">
              <a:buNone/>
              <a:defRPr sz="900"/>
            </a:lvl4pPr>
            <a:lvl5pPr marL="1645433" indent="0">
              <a:buNone/>
              <a:defRPr sz="900"/>
            </a:lvl5pPr>
            <a:lvl6pPr marL="2056792" indent="0">
              <a:buNone/>
              <a:defRPr sz="900"/>
            </a:lvl6pPr>
            <a:lvl7pPr marL="2468150" indent="0">
              <a:buNone/>
              <a:defRPr sz="900"/>
            </a:lvl7pPr>
            <a:lvl8pPr marL="2879509" indent="0">
              <a:buNone/>
              <a:defRPr sz="900"/>
            </a:lvl8pPr>
            <a:lvl9pPr marL="3290867" indent="0">
              <a:buNone/>
              <a:defRPr sz="900"/>
            </a:lvl9pPr>
          </a:lstStyle>
          <a:p>
            <a:pPr lvl="0"/>
            <a:r>
              <a:rPr lang="en-US" smtClean="0"/>
              <a:t>Click to edit Master text styles</a:t>
            </a:r>
          </a:p>
        </p:txBody>
      </p:sp>
    </p:spTree>
    <p:extLst>
      <p:ext uri="{BB962C8B-B14F-4D97-AF65-F5344CB8AC3E}">
        <p14:creationId xmlns:p14="http://schemas.microsoft.com/office/powerpoint/2010/main" val="1755952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579" y="411163"/>
            <a:ext cx="3538725" cy="1439862"/>
          </a:xfrm>
        </p:spPr>
        <p:txBody>
          <a:bodyPr anchor="b"/>
          <a:lstStyle>
            <a:lvl1pPr>
              <a:defRPr sz="2879"/>
            </a:lvl1pPr>
          </a:lstStyle>
          <a:p>
            <a:r>
              <a:rPr lang="en-US" smtClean="0"/>
              <a:t>Click to edit Master title style</a:t>
            </a:r>
            <a:endParaRPr lang="de-DE"/>
          </a:p>
        </p:txBody>
      </p:sp>
      <p:sp>
        <p:nvSpPr>
          <p:cNvPr id="3" name="Picture Placeholder 2"/>
          <p:cNvSpPr>
            <a:spLocks noGrp="1"/>
          </p:cNvSpPr>
          <p:nvPr>
            <p:ph type="pic" idx="1"/>
          </p:nvPr>
        </p:nvSpPr>
        <p:spPr>
          <a:xfrm>
            <a:off x="4662566" y="889001"/>
            <a:ext cx="5553598" cy="4384675"/>
          </a:xfrm>
        </p:spPr>
        <p:txBody>
          <a:bodyPr/>
          <a:lstStyle>
            <a:lvl1pPr marL="0" indent="0">
              <a:buNone/>
              <a:defRPr sz="2879"/>
            </a:lvl1pPr>
            <a:lvl2pPr marL="411358" indent="0">
              <a:buNone/>
              <a:defRPr sz="2519"/>
            </a:lvl2pPr>
            <a:lvl3pPr marL="822716" indent="0">
              <a:buNone/>
              <a:defRPr sz="2159"/>
            </a:lvl3pPr>
            <a:lvl4pPr marL="1234075" indent="0">
              <a:buNone/>
              <a:defRPr sz="1799"/>
            </a:lvl4pPr>
            <a:lvl5pPr marL="1645433" indent="0">
              <a:buNone/>
              <a:defRPr sz="1799"/>
            </a:lvl5pPr>
            <a:lvl6pPr marL="2056792" indent="0">
              <a:buNone/>
              <a:defRPr sz="1799"/>
            </a:lvl6pPr>
            <a:lvl7pPr marL="2468150" indent="0">
              <a:buNone/>
              <a:defRPr sz="1799"/>
            </a:lvl7pPr>
            <a:lvl8pPr marL="2879509" indent="0">
              <a:buNone/>
              <a:defRPr sz="1799"/>
            </a:lvl8pPr>
            <a:lvl9pPr marL="3290867" indent="0">
              <a:buNone/>
              <a:defRPr sz="1799"/>
            </a:lvl9pPr>
          </a:lstStyle>
          <a:p>
            <a:r>
              <a:rPr lang="en-US" smtClean="0"/>
              <a:t>Click icon to add picture</a:t>
            </a:r>
            <a:endParaRPr lang="de-DE"/>
          </a:p>
        </p:txBody>
      </p:sp>
      <p:sp>
        <p:nvSpPr>
          <p:cNvPr id="4" name="Text Placeholder 3"/>
          <p:cNvSpPr>
            <a:spLocks noGrp="1"/>
          </p:cNvSpPr>
          <p:nvPr>
            <p:ph type="body" sz="half" idx="2"/>
          </p:nvPr>
        </p:nvSpPr>
        <p:spPr>
          <a:xfrm>
            <a:off x="755579" y="1851025"/>
            <a:ext cx="3538725" cy="3429000"/>
          </a:xfrm>
        </p:spPr>
        <p:txBody>
          <a:bodyPr/>
          <a:lstStyle>
            <a:lvl1pPr marL="0" indent="0">
              <a:buNone/>
              <a:defRPr sz="1440"/>
            </a:lvl1pPr>
            <a:lvl2pPr marL="411358" indent="0">
              <a:buNone/>
              <a:defRPr sz="1260"/>
            </a:lvl2pPr>
            <a:lvl3pPr marL="822716" indent="0">
              <a:buNone/>
              <a:defRPr sz="1080"/>
            </a:lvl3pPr>
            <a:lvl4pPr marL="1234075" indent="0">
              <a:buNone/>
              <a:defRPr sz="900"/>
            </a:lvl4pPr>
            <a:lvl5pPr marL="1645433" indent="0">
              <a:buNone/>
              <a:defRPr sz="900"/>
            </a:lvl5pPr>
            <a:lvl6pPr marL="2056792" indent="0">
              <a:buNone/>
              <a:defRPr sz="900"/>
            </a:lvl6pPr>
            <a:lvl7pPr marL="2468150" indent="0">
              <a:buNone/>
              <a:defRPr sz="900"/>
            </a:lvl7pPr>
            <a:lvl8pPr marL="2879509" indent="0">
              <a:buNone/>
              <a:defRPr sz="900"/>
            </a:lvl8pPr>
            <a:lvl9pPr marL="3290867" indent="0">
              <a:buNone/>
              <a:defRPr sz="900"/>
            </a:lvl9pPr>
          </a:lstStyle>
          <a:p>
            <a:pPr lvl="0"/>
            <a:r>
              <a:rPr lang="en-US" smtClean="0"/>
              <a:t>Click to edit Master text styles</a:t>
            </a:r>
          </a:p>
        </p:txBody>
      </p:sp>
    </p:spTree>
    <p:extLst>
      <p:ext uri="{BB962C8B-B14F-4D97-AF65-F5344CB8AC3E}">
        <p14:creationId xmlns:p14="http://schemas.microsoft.com/office/powerpoint/2010/main" val="1192252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5567" y="648000"/>
            <a:ext cx="8221606" cy="388800"/>
          </a:xfrm>
          <a:prstGeom prst="rect">
            <a:avLst/>
          </a:prstGeom>
        </p:spPr>
        <p:txBody>
          <a:bodyPr vert="horz" lIns="0" tIns="0" rIns="0" bIns="0" rtlCol="0" anchor="ctr">
            <a:noAutofit/>
          </a:bodyPr>
          <a:lstStyle/>
          <a:p>
            <a:r>
              <a:rPr lang="en-US" smtClean="0"/>
              <a:t>Click to edit Master title style</a:t>
            </a:r>
            <a:endParaRPr lang="de-DE" dirty="0"/>
          </a:p>
        </p:txBody>
      </p:sp>
      <p:sp>
        <p:nvSpPr>
          <p:cNvPr id="3" name="Text Placeholder 2"/>
          <p:cNvSpPr>
            <a:spLocks noGrp="1"/>
          </p:cNvSpPr>
          <p:nvPr>
            <p:ph type="body" idx="1"/>
          </p:nvPr>
        </p:nvSpPr>
        <p:spPr>
          <a:xfrm>
            <a:off x="345568" y="1296000"/>
            <a:ext cx="10275808" cy="41688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lang="de-DE" dirty="0"/>
          </a:p>
        </p:txBody>
      </p:sp>
      <p:pic>
        <p:nvPicPr>
          <p:cNvPr id="11" name="Picture 10"/>
          <p:cNvPicPr>
            <a:picLocks/>
          </p:cNvPicPr>
          <p:nvPr userDrawn="1">
            <p:custDataLst>
              <p:tags r:id="rId14"/>
            </p:custDataLst>
          </p:nvPr>
        </p:nvPicPr>
        <p:blipFill>
          <a:blip r:embed="rId16"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10" name="Picture 9"/>
          <p:cNvPicPr>
            <a:picLocks/>
          </p:cNvPicPr>
          <p:nvPr userDrawn="1">
            <p:custDataLst>
              <p:tags r:id="rId15"/>
            </p:custDataLst>
          </p:nvPr>
        </p:nvPicPr>
        <p:blipFill>
          <a:blip r:embed="rId17">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extLst>
      <p:ext uri="{BB962C8B-B14F-4D97-AF65-F5344CB8AC3E}">
        <p14:creationId xmlns:p14="http://schemas.microsoft.com/office/powerpoint/2010/main" val="1348493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822716" rtl="0" eaLnBrk="1" latinLnBrk="0" hangingPunct="1">
        <a:lnSpc>
          <a:spcPct val="90000"/>
        </a:lnSpc>
        <a:spcBef>
          <a:spcPct val="0"/>
        </a:spcBef>
        <a:buFontTx/>
        <a:buNone/>
        <a:defRPr sz="1800" b="0" i="0" u="none" kern="1200">
          <a:solidFill>
            <a:schemeClr val="tx1"/>
          </a:solidFill>
          <a:latin typeface="Bosch Office Sans" pitchFamily="2" charset="0"/>
          <a:ea typeface="+mj-ea"/>
          <a:cs typeface="+mj-cs"/>
        </a:defRPr>
      </a:lvl1pPr>
    </p:titleStyle>
    <p:bodyStyle>
      <a:lvl1pPr marL="251460" indent="-251460" algn="l" defTabSz="822716" rtl="0" eaLnBrk="1" latinLnBrk="0" hangingPunct="1">
        <a:lnSpc>
          <a:spcPct val="107000"/>
        </a:lnSpc>
        <a:spcBef>
          <a:spcPts val="500"/>
        </a:spcBef>
        <a:buClrTx/>
        <a:buSzPct val="100000"/>
        <a:buFont typeface="Wingdings 3" panose="05040102010807070707" pitchFamily="18" charset="2"/>
        <a:buChar char=""/>
        <a:defRPr sz="1800" b="0" i="0" u="none" kern="1200">
          <a:solidFill>
            <a:schemeClr val="tx1"/>
          </a:solidFill>
          <a:latin typeface="Bosch Office Sans" pitchFamily="2" charset="0"/>
          <a:ea typeface="+mn-ea"/>
          <a:cs typeface="+mn-cs"/>
        </a:defRPr>
      </a:lvl1pPr>
      <a:lvl2pPr marL="508000" indent="-274320" algn="l" defTabSz="822716" rtl="0" eaLnBrk="1" latinLnBrk="0" hangingPunct="1">
        <a:lnSpc>
          <a:spcPct val="103000"/>
        </a:lnSpc>
        <a:spcBef>
          <a:spcPts val="500"/>
        </a:spcBef>
        <a:buClrTx/>
        <a:buSzPct val="100000"/>
        <a:buFont typeface="Wingdings 3" panose="05040102010807070707" pitchFamily="18" charset="2"/>
        <a:buChar char=""/>
        <a:defRPr sz="1600" b="0" i="0" u="none" kern="1200">
          <a:solidFill>
            <a:schemeClr val="tx1"/>
          </a:solidFill>
          <a:latin typeface="Bosch Office Sans" pitchFamily="2" charset="0"/>
          <a:ea typeface="+mn-ea"/>
          <a:cs typeface="+mn-cs"/>
        </a:defRPr>
      </a:lvl2pPr>
      <a:lvl3pPr marL="730250" indent="-204470" algn="l" defTabSz="822716" rtl="0" eaLnBrk="1" latinLnBrk="0" hangingPunct="1">
        <a:lnSpc>
          <a:spcPct val="102000"/>
        </a:lnSpc>
        <a:spcBef>
          <a:spcPts val="500"/>
        </a:spcBef>
        <a:buClrTx/>
        <a:buSzPct val="100000"/>
        <a:buFontTx/>
        <a:buChar char="‒"/>
        <a:defRPr sz="1400" b="0" i="0" u="none" kern="1200">
          <a:solidFill>
            <a:schemeClr val="tx1"/>
          </a:solidFill>
          <a:latin typeface="Bosch Office Sans" pitchFamily="2" charset="0"/>
          <a:ea typeface="+mn-ea"/>
          <a:cs typeface="+mn-cs"/>
        </a:defRPr>
      </a:lvl3pPr>
      <a:lvl4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4pPr>
      <a:lvl5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5pPr>
      <a:lvl6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6pPr>
      <a:lvl7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7pPr>
      <a:lvl8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8pPr>
      <a:lvl9pPr marL="932180" indent="-184150" algn="l" defTabSz="822716" rtl="0" eaLnBrk="1" latinLnBrk="0" hangingPunct="1">
        <a:lnSpc>
          <a:spcPct val="103000"/>
        </a:lnSpc>
        <a:spcBef>
          <a:spcPts val="500"/>
        </a:spcBef>
        <a:buClrTx/>
        <a:buSzPct val="100000"/>
        <a:buFontTx/>
        <a:buChar char="‒"/>
        <a:defRPr sz="1300" b="0" i="0" u="none" kern="1200" baseline="0">
          <a:solidFill>
            <a:schemeClr val="tx1"/>
          </a:solidFill>
          <a:latin typeface="Bosch Office Sans" pitchFamily="2" charset="0"/>
          <a:ea typeface="+mn-ea"/>
          <a:cs typeface="+mn-cs"/>
        </a:defRPr>
      </a:lvl9pPr>
    </p:bodyStyle>
    <p:otherStyle>
      <a:defPPr>
        <a:defRPr lang="de-DE"/>
      </a:defPPr>
      <a:lvl1pPr marL="0" algn="l" defTabSz="822716" rtl="0" eaLnBrk="1" latinLnBrk="0" hangingPunct="1">
        <a:defRPr sz="1619" kern="1200">
          <a:solidFill>
            <a:schemeClr val="tx1"/>
          </a:solidFill>
          <a:latin typeface="+mn-lt"/>
          <a:ea typeface="+mn-ea"/>
          <a:cs typeface="+mn-cs"/>
        </a:defRPr>
      </a:lvl1pPr>
      <a:lvl2pPr marL="411358" algn="l" defTabSz="822716" rtl="0" eaLnBrk="1" latinLnBrk="0" hangingPunct="1">
        <a:defRPr sz="1619" kern="1200">
          <a:solidFill>
            <a:schemeClr val="tx1"/>
          </a:solidFill>
          <a:latin typeface="+mn-lt"/>
          <a:ea typeface="+mn-ea"/>
          <a:cs typeface="+mn-cs"/>
        </a:defRPr>
      </a:lvl2pPr>
      <a:lvl3pPr marL="822716" algn="l" defTabSz="822716" rtl="0" eaLnBrk="1" latinLnBrk="0" hangingPunct="1">
        <a:defRPr sz="1619" kern="1200">
          <a:solidFill>
            <a:schemeClr val="tx1"/>
          </a:solidFill>
          <a:latin typeface="+mn-lt"/>
          <a:ea typeface="+mn-ea"/>
          <a:cs typeface="+mn-cs"/>
        </a:defRPr>
      </a:lvl3pPr>
      <a:lvl4pPr marL="1234075" algn="l" defTabSz="822716" rtl="0" eaLnBrk="1" latinLnBrk="0" hangingPunct="1">
        <a:defRPr sz="1619" kern="1200">
          <a:solidFill>
            <a:schemeClr val="tx1"/>
          </a:solidFill>
          <a:latin typeface="+mn-lt"/>
          <a:ea typeface="+mn-ea"/>
          <a:cs typeface="+mn-cs"/>
        </a:defRPr>
      </a:lvl4pPr>
      <a:lvl5pPr marL="1645433" algn="l" defTabSz="822716" rtl="0" eaLnBrk="1" latinLnBrk="0" hangingPunct="1">
        <a:defRPr sz="1619" kern="1200">
          <a:solidFill>
            <a:schemeClr val="tx1"/>
          </a:solidFill>
          <a:latin typeface="+mn-lt"/>
          <a:ea typeface="+mn-ea"/>
          <a:cs typeface="+mn-cs"/>
        </a:defRPr>
      </a:lvl5pPr>
      <a:lvl6pPr marL="2056792" algn="l" defTabSz="822716" rtl="0" eaLnBrk="1" latinLnBrk="0" hangingPunct="1">
        <a:defRPr sz="1619" kern="1200">
          <a:solidFill>
            <a:schemeClr val="tx1"/>
          </a:solidFill>
          <a:latin typeface="+mn-lt"/>
          <a:ea typeface="+mn-ea"/>
          <a:cs typeface="+mn-cs"/>
        </a:defRPr>
      </a:lvl6pPr>
      <a:lvl7pPr marL="2468150" algn="l" defTabSz="822716" rtl="0" eaLnBrk="1" latinLnBrk="0" hangingPunct="1">
        <a:defRPr sz="1619" kern="1200">
          <a:solidFill>
            <a:schemeClr val="tx1"/>
          </a:solidFill>
          <a:latin typeface="+mn-lt"/>
          <a:ea typeface="+mn-ea"/>
          <a:cs typeface="+mn-cs"/>
        </a:defRPr>
      </a:lvl7pPr>
      <a:lvl8pPr marL="2879509" algn="l" defTabSz="822716" rtl="0" eaLnBrk="1" latinLnBrk="0" hangingPunct="1">
        <a:defRPr sz="1619" kern="1200">
          <a:solidFill>
            <a:schemeClr val="tx1"/>
          </a:solidFill>
          <a:latin typeface="+mn-lt"/>
          <a:ea typeface="+mn-ea"/>
          <a:cs typeface="+mn-cs"/>
        </a:defRPr>
      </a:lvl8pPr>
      <a:lvl9pPr marL="3290867" algn="l" defTabSz="822716" rtl="0" eaLnBrk="1" latinLnBrk="0" hangingPunct="1">
        <a:defRPr sz="161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8.xml"/><Relationship Id="rId7" Type="http://schemas.openxmlformats.org/officeDocument/2006/relationships/slideLayout" Target="../slideLayouts/slideLayout1.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tags" Target="../tags/tag11.xml"/><Relationship Id="rId5" Type="http://schemas.openxmlformats.org/officeDocument/2006/relationships/tags" Target="../tags/tag10.xml"/><Relationship Id="rId10" Type="http://schemas.openxmlformats.org/officeDocument/2006/relationships/image" Target="../media/image4.png"/><Relationship Id="rId4" Type="http://schemas.openxmlformats.org/officeDocument/2006/relationships/tags" Target="../tags/tag9.xml"/><Relationship Id="rId9" Type="http://schemas.openxmlformats.org/officeDocument/2006/relationships/image" Target="../media/image1.emf"/></Relationships>
</file>

<file path=ppt/slides/_rels/slide2.xml.rels><?xml version="1.0" encoding="UTF-8" standalone="yes"?>
<Relationships xmlns="http://schemas.openxmlformats.org/package/2006/relationships"><Relationship Id="rId8" Type="http://schemas.openxmlformats.org/officeDocument/2006/relationships/tags" Target="../tags/tag19.xml"/><Relationship Id="rId3" Type="http://schemas.openxmlformats.org/officeDocument/2006/relationships/tags" Target="../tags/tag14.xml"/><Relationship Id="rId7" Type="http://schemas.openxmlformats.org/officeDocument/2006/relationships/tags" Target="../tags/tag18.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tags" Target="../tags/tag17.xml"/><Relationship Id="rId11" Type="http://schemas.openxmlformats.org/officeDocument/2006/relationships/notesSlide" Target="../notesSlides/notesSlide1.xml"/><Relationship Id="rId5" Type="http://schemas.openxmlformats.org/officeDocument/2006/relationships/tags" Target="../tags/tag16.xml"/><Relationship Id="rId10" Type="http://schemas.openxmlformats.org/officeDocument/2006/relationships/slideLayout" Target="../slideLayouts/slideLayout2.xml"/><Relationship Id="rId4" Type="http://schemas.openxmlformats.org/officeDocument/2006/relationships/tags" Target="../tags/tag15.xml"/><Relationship Id="rId9" Type="http://schemas.openxmlformats.org/officeDocument/2006/relationships/tags" Target="../tags/tag20.xml"/></Relationships>
</file>

<file path=ppt/slides/_rels/slide3.xml.rels><?xml version="1.0" encoding="UTF-8" standalone="yes"?>
<Relationships xmlns="http://schemas.openxmlformats.org/package/2006/relationships"><Relationship Id="rId8" Type="http://schemas.openxmlformats.org/officeDocument/2006/relationships/tags" Target="../tags/tag28.xml"/><Relationship Id="rId3" Type="http://schemas.openxmlformats.org/officeDocument/2006/relationships/tags" Target="../tags/tag23.xml"/><Relationship Id="rId7" Type="http://schemas.openxmlformats.org/officeDocument/2006/relationships/tags" Target="../tags/tag27.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9"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tags" Target="../tags/tag36.xml"/><Relationship Id="rId13" Type="http://schemas.openxmlformats.org/officeDocument/2006/relationships/tags" Target="../tags/tag41.xml"/><Relationship Id="rId18" Type="http://schemas.openxmlformats.org/officeDocument/2006/relationships/tags" Target="../tags/tag46.xml"/><Relationship Id="rId26" Type="http://schemas.openxmlformats.org/officeDocument/2006/relationships/tags" Target="../tags/tag54.xml"/><Relationship Id="rId3" Type="http://schemas.openxmlformats.org/officeDocument/2006/relationships/tags" Target="../tags/tag31.xml"/><Relationship Id="rId21" Type="http://schemas.openxmlformats.org/officeDocument/2006/relationships/tags" Target="../tags/tag49.xml"/><Relationship Id="rId7" Type="http://schemas.openxmlformats.org/officeDocument/2006/relationships/tags" Target="../tags/tag35.xml"/><Relationship Id="rId12" Type="http://schemas.openxmlformats.org/officeDocument/2006/relationships/tags" Target="../tags/tag40.xml"/><Relationship Id="rId17" Type="http://schemas.openxmlformats.org/officeDocument/2006/relationships/tags" Target="../tags/tag45.xml"/><Relationship Id="rId25" Type="http://schemas.openxmlformats.org/officeDocument/2006/relationships/tags" Target="../tags/tag53.xml"/><Relationship Id="rId2" Type="http://schemas.openxmlformats.org/officeDocument/2006/relationships/tags" Target="../tags/tag30.xml"/><Relationship Id="rId16" Type="http://schemas.openxmlformats.org/officeDocument/2006/relationships/tags" Target="../tags/tag44.xml"/><Relationship Id="rId20" Type="http://schemas.openxmlformats.org/officeDocument/2006/relationships/tags" Target="../tags/tag48.xml"/><Relationship Id="rId29" Type="http://schemas.openxmlformats.org/officeDocument/2006/relationships/tags" Target="../tags/tag57.xml"/><Relationship Id="rId1" Type="http://schemas.openxmlformats.org/officeDocument/2006/relationships/tags" Target="../tags/tag29.xml"/><Relationship Id="rId6" Type="http://schemas.openxmlformats.org/officeDocument/2006/relationships/tags" Target="../tags/tag34.xml"/><Relationship Id="rId11" Type="http://schemas.openxmlformats.org/officeDocument/2006/relationships/tags" Target="../tags/tag39.xml"/><Relationship Id="rId24" Type="http://schemas.openxmlformats.org/officeDocument/2006/relationships/tags" Target="../tags/tag52.xml"/><Relationship Id="rId5" Type="http://schemas.openxmlformats.org/officeDocument/2006/relationships/tags" Target="../tags/tag33.xml"/><Relationship Id="rId15" Type="http://schemas.openxmlformats.org/officeDocument/2006/relationships/tags" Target="../tags/tag43.xml"/><Relationship Id="rId23" Type="http://schemas.openxmlformats.org/officeDocument/2006/relationships/tags" Target="../tags/tag51.xml"/><Relationship Id="rId28" Type="http://schemas.openxmlformats.org/officeDocument/2006/relationships/tags" Target="../tags/tag56.xml"/><Relationship Id="rId10" Type="http://schemas.openxmlformats.org/officeDocument/2006/relationships/tags" Target="../tags/tag38.xml"/><Relationship Id="rId19" Type="http://schemas.openxmlformats.org/officeDocument/2006/relationships/tags" Target="../tags/tag47.xml"/><Relationship Id="rId4" Type="http://schemas.openxmlformats.org/officeDocument/2006/relationships/tags" Target="../tags/tag32.xml"/><Relationship Id="rId9" Type="http://schemas.openxmlformats.org/officeDocument/2006/relationships/tags" Target="../tags/tag37.xml"/><Relationship Id="rId14" Type="http://schemas.openxmlformats.org/officeDocument/2006/relationships/tags" Target="../tags/tag42.xml"/><Relationship Id="rId22" Type="http://schemas.openxmlformats.org/officeDocument/2006/relationships/tags" Target="../tags/tag50.xml"/><Relationship Id="rId27" Type="http://schemas.openxmlformats.org/officeDocument/2006/relationships/tags" Target="../tags/tag55.xml"/><Relationship Id="rId30"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tags" Target="../tags/tag65.xml"/><Relationship Id="rId13" Type="http://schemas.openxmlformats.org/officeDocument/2006/relationships/tags" Target="../tags/tag70.xml"/><Relationship Id="rId18" Type="http://schemas.openxmlformats.org/officeDocument/2006/relationships/tags" Target="../tags/tag75.xml"/><Relationship Id="rId26" Type="http://schemas.openxmlformats.org/officeDocument/2006/relationships/slideLayout" Target="../slideLayouts/slideLayout6.xml"/><Relationship Id="rId3" Type="http://schemas.openxmlformats.org/officeDocument/2006/relationships/tags" Target="../tags/tag60.xml"/><Relationship Id="rId21" Type="http://schemas.openxmlformats.org/officeDocument/2006/relationships/tags" Target="../tags/tag78.xml"/><Relationship Id="rId7" Type="http://schemas.openxmlformats.org/officeDocument/2006/relationships/tags" Target="../tags/tag64.xml"/><Relationship Id="rId12" Type="http://schemas.openxmlformats.org/officeDocument/2006/relationships/tags" Target="../tags/tag69.xml"/><Relationship Id="rId17" Type="http://schemas.openxmlformats.org/officeDocument/2006/relationships/tags" Target="../tags/tag74.xml"/><Relationship Id="rId25" Type="http://schemas.openxmlformats.org/officeDocument/2006/relationships/tags" Target="../tags/tag82.xml"/><Relationship Id="rId2" Type="http://schemas.openxmlformats.org/officeDocument/2006/relationships/tags" Target="../tags/tag59.xml"/><Relationship Id="rId16" Type="http://schemas.openxmlformats.org/officeDocument/2006/relationships/tags" Target="../tags/tag73.xml"/><Relationship Id="rId20" Type="http://schemas.openxmlformats.org/officeDocument/2006/relationships/tags" Target="../tags/tag77.xml"/><Relationship Id="rId1" Type="http://schemas.openxmlformats.org/officeDocument/2006/relationships/tags" Target="../tags/tag58.xml"/><Relationship Id="rId6" Type="http://schemas.openxmlformats.org/officeDocument/2006/relationships/tags" Target="../tags/tag63.xml"/><Relationship Id="rId11" Type="http://schemas.openxmlformats.org/officeDocument/2006/relationships/tags" Target="../tags/tag68.xml"/><Relationship Id="rId24" Type="http://schemas.openxmlformats.org/officeDocument/2006/relationships/tags" Target="../tags/tag81.xml"/><Relationship Id="rId5" Type="http://schemas.openxmlformats.org/officeDocument/2006/relationships/tags" Target="../tags/tag62.xml"/><Relationship Id="rId15" Type="http://schemas.openxmlformats.org/officeDocument/2006/relationships/tags" Target="../tags/tag72.xml"/><Relationship Id="rId23" Type="http://schemas.openxmlformats.org/officeDocument/2006/relationships/tags" Target="../tags/tag80.xml"/><Relationship Id="rId10" Type="http://schemas.openxmlformats.org/officeDocument/2006/relationships/tags" Target="../tags/tag67.xml"/><Relationship Id="rId19" Type="http://schemas.openxmlformats.org/officeDocument/2006/relationships/tags" Target="../tags/tag76.xml"/><Relationship Id="rId4" Type="http://schemas.openxmlformats.org/officeDocument/2006/relationships/tags" Target="../tags/tag61.xml"/><Relationship Id="rId9" Type="http://schemas.openxmlformats.org/officeDocument/2006/relationships/tags" Target="../tags/tag66.xml"/><Relationship Id="rId14" Type="http://schemas.openxmlformats.org/officeDocument/2006/relationships/tags" Target="../tags/tag71.xml"/><Relationship Id="rId22" Type="http://schemas.openxmlformats.org/officeDocument/2006/relationships/tags" Target="../tags/tag79.xml"/><Relationship Id="rId27"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8" Type="http://schemas.openxmlformats.org/officeDocument/2006/relationships/tags" Target="../tags/tag90.xml"/><Relationship Id="rId13" Type="http://schemas.openxmlformats.org/officeDocument/2006/relationships/image" Target="../media/image1.emf"/><Relationship Id="rId3" Type="http://schemas.openxmlformats.org/officeDocument/2006/relationships/tags" Target="../tags/tag85.xml"/><Relationship Id="rId7" Type="http://schemas.openxmlformats.org/officeDocument/2006/relationships/tags" Target="../tags/tag89.xml"/><Relationship Id="rId12" Type="http://schemas.openxmlformats.org/officeDocument/2006/relationships/slideLayout" Target="../slideLayouts/slideLayout6.xml"/><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tags" Target="../tags/tag88.xml"/><Relationship Id="rId11" Type="http://schemas.openxmlformats.org/officeDocument/2006/relationships/tags" Target="../tags/tag93.xml"/><Relationship Id="rId5" Type="http://schemas.openxmlformats.org/officeDocument/2006/relationships/tags" Target="../tags/tag87.xml"/><Relationship Id="rId10" Type="http://schemas.openxmlformats.org/officeDocument/2006/relationships/tags" Target="../tags/tag92.xml"/><Relationship Id="rId4" Type="http://schemas.openxmlformats.org/officeDocument/2006/relationships/tags" Target="../tags/tag86.xml"/><Relationship Id="rId9" Type="http://schemas.openxmlformats.org/officeDocument/2006/relationships/tags" Target="../tags/tag91.xml"/><Relationship Id="rId14"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tags" Target="../tags/tag101.xml"/><Relationship Id="rId3" Type="http://schemas.openxmlformats.org/officeDocument/2006/relationships/tags" Target="../tags/tag96.xml"/><Relationship Id="rId7" Type="http://schemas.openxmlformats.org/officeDocument/2006/relationships/tags" Target="../tags/tag100.xml"/><Relationship Id="rId12" Type="http://schemas.openxmlformats.org/officeDocument/2006/relationships/image" Target="../media/image2.png"/><Relationship Id="rId2" Type="http://schemas.openxmlformats.org/officeDocument/2006/relationships/tags" Target="../tags/tag95.xml"/><Relationship Id="rId1" Type="http://schemas.openxmlformats.org/officeDocument/2006/relationships/tags" Target="../tags/tag94.xml"/><Relationship Id="rId6" Type="http://schemas.openxmlformats.org/officeDocument/2006/relationships/tags" Target="../tags/tag99.xml"/><Relationship Id="rId11" Type="http://schemas.openxmlformats.org/officeDocument/2006/relationships/image" Target="../media/image1.emf"/><Relationship Id="rId5" Type="http://schemas.openxmlformats.org/officeDocument/2006/relationships/tags" Target="../tags/tag98.xml"/><Relationship Id="rId10" Type="http://schemas.openxmlformats.org/officeDocument/2006/relationships/slideLayout" Target="../slideLayouts/slideLayout2.xml"/><Relationship Id="rId4" Type="http://schemas.openxmlformats.org/officeDocument/2006/relationships/tags" Target="../tags/tag97.xml"/><Relationship Id="rId9" Type="http://schemas.openxmlformats.org/officeDocument/2006/relationships/tags" Target="../tags/tag102.xml"/></Relationships>
</file>

<file path=ppt/slides/_rels/slide8.xml.rels><?xml version="1.0" encoding="UTF-8" standalone="yes"?>
<Relationships xmlns="http://schemas.openxmlformats.org/package/2006/relationships"><Relationship Id="rId8" Type="http://schemas.openxmlformats.org/officeDocument/2006/relationships/tags" Target="../tags/tag110.xml"/><Relationship Id="rId13" Type="http://schemas.openxmlformats.org/officeDocument/2006/relationships/slideLayout" Target="../slideLayouts/slideLayout2.xml"/><Relationship Id="rId3" Type="http://schemas.openxmlformats.org/officeDocument/2006/relationships/tags" Target="../tags/tag105.xml"/><Relationship Id="rId7" Type="http://schemas.openxmlformats.org/officeDocument/2006/relationships/tags" Target="../tags/tag109.xml"/><Relationship Id="rId12" Type="http://schemas.openxmlformats.org/officeDocument/2006/relationships/tags" Target="../tags/tag114.xml"/><Relationship Id="rId2" Type="http://schemas.openxmlformats.org/officeDocument/2006/relationships/tags" Target="../tags/tag104.xml"/><Relationship Id="rId1" Type="http://schemas.openxmlformats.org/officeDocument/2006/relationships/tags" Target="../tags/tag103.xml"/><Relationship Id="rId6" Type="http://schemas.openxmlformats.org/officeDocument/2006/relationships/tags" Target="../tags/tag108.xml"/><Relationship Id="rId11" Type="http://schemas.openxmlformats.org/officeDocument/2006/relationships/tags" Target="../tags/tag113.xml"/><Relationship Id="rId5" Type="http://schemas.openxmlformats.org/officeDocument/2006/relationships/tags" Target="../tags/tag107.xml"/><Relationship Id="rId15" Type="http://schemas.openxmlformats.org/officeDocument/2006/relationships/image" Target="../media/image2.png"/><Relationship Id="rId10" Type="http://schemas.openxmlformats.org/officeDocument/2006/relationships/tags" Target="../tags/tag112.xml"/><Relationship Id="rId4" Type="http://schemas.openxmlformats.org/officeDocument/2006/relationships/tags" Target="../tags/tag106.xml"/><Relationship Id="rId9" Type="http://schemas.openxmlformats.org/officeDocument/2006/relationships/tags" Target="../tags/tag111.xml"/><Relationship Id="rId14" Type="http://schemas.openxmlformats.org/officeDocument/2006/relationships/image" Target="../media/image1.emf"/></Relationships>
</file>

<file path=ppt/slides/_rels/slide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17.xml"/><Relationship Id="rId7" Type="http://schemas.openxmlformats.org/officeDocument/2006/relationships/slideLayout" Target="../slideLayouts/slideLayout1.xml"/><Relationship Id="rId2" Type="http://schemas.openxmlformats.org/officeDocument/2006/relationships/tags" Target="../tags/tag116.xml"/><Relationship Id="rId1" Type="http://schemas.openxmlformats.org/officeDocument/2006/relationships/tags" Target="../tags/tag115.xml"/><Relationship Id="rId6" Type="http://schemas.openxmlformats.org/officeDocument/2006/relationships/tags" Target="../tags/tag120.xml"/><Relationship Id="rId5" Type="http://schemas.openxmlformats.org/officeDocument/2006/relationships/tags" Target="../tags/tag119.xml"/><Relationship Id="rId10" Type="http://schemas.openxmlformats.org/officeDocument/2006/relationships/image" Target="../media/image4.png"/><Relationship Id="rId4" Type="http://schemas.openxmlformats.org/officeDocument/2006/relationships/tags" Target="../tags/tag118.xml"/><Relationship Id="rId9"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hidden="1"/>
          <p:cNvSpPr>
            <a:spLocks noGrp="1"/>
          </p:cNvSpPr>
          <p:nvPr>
            <p:ph type="subTitle" idx="1"/>
            <p:custDataLst>
              <p:tags r:id="rId2"/>
            </p:custDataLst>
          </p:nvPr>
        </p:nvSpPr>
        <p:spPr>
          <a:xfrm>
            <a:off x="0" y="0"/>
            <a:ext cx="1270000" cy="127000"/>
          </a:xfrm>
          <a:effectLst/>
          <a:extLst>
            <a:ext uri="{53640926-AAD7-44D8-BBD7-CCE9431645EC}">
              <a14:shadowObscured xmlns:a14="http://schemas.microsoft.com/office/drawing/2010/main"/>
            </a:ext>
          </a:extLst>
        </p:spPr>
        <p:txBody>
          <a:bodyPr wrap="none" lIns="0" tIns="0" rIns="0" bIns="0" anchor="t">
            <a:noAutofit/>
          </a:bodyPr>
          <a:lstStyle/>
          <a:p>
            <a:endParaRPr lang="en-GB"/>
          </a:p>
        </p:txBody>
      </p:sp>
      <p:pic>
        <p:nvPicPr>
          <p:cNvPr id="6" name="Picture 5"/>
          <p:cNvPicPr>
            <a:picLocks/>
          </p:cNvPicPr>
          <p:nvPr>
            <p:custDataLst>
              <p:tags r:id="rId3"/>
            </p:custDataLst>
          </p:nvPr>
        </p:nvPicPr>
        <p:blipFill>
          <a:blip r:embed="rId8">
            <a:extLst>
              <a:ext uri="{28A0092B-C50C-407E-A947-70E740481C1C}">
                <a14:useLocalDpi xmlns:a14="http://schemas.microsoft.com/office/drawing/2010/main" val="0"/>
              </a:ext>
            </a:extLst>
          </a:blip>
          <a:stretch>
            <a:fillRect/>
          </a:stretch>
        </p:blipFill>
        <p:spPr>
          <a:xfrm>
            <a:off x="0" y="0"/>
            <a:ext cx="10970260" cy="617093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5" name="Picture 4"/>
          <p:cNvPicPr>
            <a:picLocks/>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4" name="Picture 3"/>
          <p:cNvPicPr>
            <a:picLocks/>
          </p:cNvPicPr>
          <p:nvPr>
            <p:custDataLst>
              <p:tags r:id="rId5"/>
            </p:custDataLst>
          </p:nvPr>
        </p:nvPicPr>
        <p:blipFill>
          <a:blip r:embed="rId10" cstate="print">
            <a:extLst>
              <a:ext uri="{28A0092B-C50C-407E-A947-70E740481C1C}">
                <a14:useLocalDpi xmlns:a14="http://schemas.microsoft.com/office/drawing/2010/main" val="0"/>
              </a:ext>
            </a:extLst>
          </a:blip>
          <a:stretch>
            <a:fillRect/>
          </a:stretch>
        </p:blipFill>
        <p:spPr>
          <a:xfrm>
            <a:off x="10840720" y="0"/>
            <a:ext cx="129540" cy="617093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2" name="Title 1"/>
          <p:cNvSpPr>
            <a:spLocks noGrp="1"/>
          </p:cNvSpPr>
          <p:nvPr>
            <p:ph type="ctrTitle"/>
            <p:custDataLst>
              <p:tags r:id="rId6"/>
            </p:custDataLst>
          </p:nvPr>
        </p:nvSpPr>
        <p:spPr>
          <a:xfrm>
            <a:off x="259080" y="259080"/>
            <a:ext cx="9872980" cy="5204460"/>
          </a:xfrm>
          <a:effectLst/>
          <a:extLst>
            <a:ext uri="{53640926-AAD7-44D8-BBD7-CCE9431645EC}">
              <a14:shadowObscured xmlns:a14="http://schemas.microsoft.com/office/drawing/2010/main"/>
            </a:ext>
          </a:extLst>
        </p:spPr>
        <p:txBody>
          <a:bodyPr wrap="square" lIns="0" tIns="0" rIns="0" bIns="0" anchor="t">
            <a:normAutofit fontScale="90000"/>
          </a:bodyPr>
          <a:lstStyle/>
          <a:p>
            <a:r>
              <a:rPr lang="en-GB" sz="4000" dirty="0" smtClean="0"/>
              <a:t/>
            </a:r>
            <a:br>
              <a:rPr lang="en-GB" sz="4000" dirty="0" smtClean="0"/>
            </a:br>
            <a:r>
              <a:rPr lang="en-GB" sz="4000" dirty="0"/>
              <a:t/>
            </a:r>
            <a:br>
              <a:rPr lang="en-GB" sz="4000" dirty="0"/>
            </a:br>
            <a:r>
              <a:rPr lang="en-GB" sz="4000" dirty="0" smtClean="0"/>
              <a:t/>
            </a:r>
            <a:br>
              <a:rPr lang="en-GB" sz="4000" dirty="0" smtClean="0"/>
            </a:br>
            <a:r>
              <a:rPr lang="en-GB" sz="4000" dirty="0" smtClean="0"/>
              <a:t/>
            </a:r>
            <a:br>
              <a:rPr lang="en-GB" sz="4000" dirty="0" smtClean="0"/>
            </a:br>
            <a:r>
              <a:rPr lang="en-GB" sz="4000" dirty="0"/>
              <a:t/>
            </a:r>
            <a:br>
              <a:rPr lang="en-GB" sz="4000" dirty="0"/>
            </a:br>
            <a:r>
              <a:rPr lang="en-GB" sz="4000" dirty="0" smtClean="0"/>
              <a:t/>
            </a:r>
            <a:br>
              <a:rPr lang="en-GB" sz="4000" dirty="0" smtClean="0"/>
            </a:br>
            <a:r>
              <a:rPr lang="en-GB" sz="4000" dirty="0" smtClean="0"/>
              <a:t>Flash </a:t>
            </a:r>
            <a:r>
              <a:rPr lang="en-GB" sz="4000" dirty="0"/>
              <a:t>Programming </a:t>
            </a:r>
            <a:r>
              <a:rPr lang="en-GB" sz="4000" dirty="0" smtClean="0"/>
              <a:t>– Introduction</a:t>
            </a:r>
            <a:br>
              <a:rPr lang="en-GB" sz="4000" dirty="0" smtClean="0"/>
            </a:br>
            <a:r>
              <a:rPr lang="en-GB" sz="4000" dirty="0"/>
              <a:t/>
            </a:r>
            <a:br>
              <a:rPr lang="en-GB" sz="4000" dirty="0"/>
            </a:br>
            <a:r>
              <a:rPr lang="en-GB" sz="2000" dirty="0" smtClean="0"/>
              <a:t>LeVEL-1</a:t>
            </a:r>
            <a:r>
              <a:rPr lang="en-GB" sz="4000" dirty="0" smtClean="0"/>
              <a:t/>
            </a:r>
            <a:br>
              <a:rPr lang="en-GB" sz="4000" dirty="0" smtClean="0"/>
            </a:br>
            <a:r>
              <a:rPr lang="en-GB" sz="4000" dirty="0" smtClean="0"/>
              <a:t/>
            </a:r>
            <a:br>
              <a:rPr lang="en-GB" sz="4000" dirty="0" smtClean="0"/>
            </a:br>
            <a:endParaRPr lang="en-GB" sz="4000" dirty="0"/>
          </a:p>
        </p:txBody>
      </p:sp>
    </p:spTree>
    <p:custDataLst>
      <p:tags r:id="rId1"/>
    </p:custDataLst>
    <p:extLst>
      <p:ext uri="{BB962C8B-B14F-4D97-AF65-F5344CB8AC3E}">
        <p14:creationId xmlns:p14="http://schemas.microsoft.com/office/powerpoint/2010/main" val="36545359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RBEI/NE3-EC-CoE-COM | 2018-05-31</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2</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p:cNvSpPr>
            <a:spLocks/>
          </p:cNvSpPr>
          <p:nvPr>
            <p:custDataLst>
              <p:tags r:id="rId5"/>
            </p:custDataLst>
          </p:nvPr>
        </p:nvSpPr>
        <p:spPr>
          <a:xfrm>
            <a:off x="9224010" y="259080"/>
            <a:ext cx="1691640" cy="777240"/>
          </a:xfrm>
          <a:custGeom>
            <a:avLst/>
            <a:gdLst>
              <a:gd name="connsiteX0" fmla="*/ 0 w 1691640"/>
              <a:gd name="connsiteY0" fmla="*/ 0 h 777240"/>
              <a:gd name="connsiteX1" fmla="*/ 1691640 w 1691640"/>
              <a:gd name="connsiteY1" fmla="*/ 0 h 777240"/>
              <a:gd name="connsiteX2" fmla="*/ 1691640 w 1691640"/>
              <a:gd name="connsiteY2" fmla="*/ 777240 h 777240"/>
              <a:gd name="connsiteX3" fmla="*/ 0 w 1691640"/>
              <a:gd name="connsiteY3" fmla="*/ 777240 h 777240"/>
              <a:gd name="connsiteX4" fmla="*/ 0 w 1691640"/>
              <a:gd name="connsiteY4" fmla="*/ 0 h 777240"/>
              <a:gd name="connsiteX0" fmla="*/ 0 w 1691640"/>
              <a:gd name="connsiteY0" fmla="*/ 0 h 777240"/>
              <a:gd name="connsiteX1" fmla="*/ 1691640 w 1691640"/>
              <a:gd name="connsiteY1" fmla="*/ 0 h 777240"/>
              <a:gd name="connsiteX2" fmla="*/ 1691640 w 1691640"/>
              <a:gd name="connsiteY2" fmla="*/ 777240 h 777240"/>
              <a:gd name="connsiteX3" fmla="*/ 16625 w 1691640"/>
              <a:gd name="connsiteY3" fmla="*/ 344978 h 777240"/>
              <a:gd name="connsiteX4" fmla="*/ 0 w 1691640"/>
              <a:gd name="connsiteY4" fmla="*/ 0 h 777240"/>
              <a:gd name="connsiteX0" fmla="*/ 0 w 1716578"/>
              <a:gd name="connsiteY0" fmla="*/ 0 h 369917"/>
              <a:gd name="connsiteX1" fmla="*/ 1691640 w 1716578"/>
              <a:gd name="connsiteY1" fmla="*/ 0 h 369917"/>
              <a:gd name="connsiteX2" fmla="*/ 1716578 w 1716578"/>
              <a:gd name="connsiteY2" fmla="*/ 369917 h 369917"/>
              <a:gd name="connsiteX3" fmla="*/ 16625 w 1716578"/>
              <a:gd name="connsiteY3" fmla="*/ 344978 h 369917"/>
              <a:gd name="connsiteX4" fmla="*/ 0 w 1716578"/>
              <a:gd name="connsiteY4" fmla="*/ 0 h 369917"/>
              <a:gd name="connsiteX0" fmla="*/ 17117 w 1733695"/>
              <a:gd name="connsiteY0" fmla="*/ 0 h 396410"/>
              <a:gd name="connsiteX1" fmla="*/ 1708757 w 1733695"/>
              <a:gd name="connsiteY1" fmla="*/ 0 h 396410"/>
              <a:gd name="connsiteX2" fmla="*/ 1733695 w 1733695"/>
              <a:gd name="connsiteY2" fmla="*/ 369917 h 396410"/>
              <a:gd name="connsiteX3" fmla="*/ 0 w 1733695"/>
              <a:gd name="connsiteY3" fmla="*/ 396410 h 396410"/>
              <a:gd name="connsiteX4" fmla="*/ 17117 w 1733695"/>
              <a:gd name="connsiteY4" fmla="*/ 0 h 396410"/>
              <a:gd name="connsiteX0" fmla="*/ 17117 w 1733695"/>
              <a:gd name="connsiteY0" fmla="*/ 0 h 396410"/>
              <a:gd name="connsiteX1" fmla="*/ 1708757 w 1733695"/>
              <a:gd name="connsiteY1" fmla="*/ 0 h 396410"/>
              <a:gd name="connsiteX2" fmla="*/ 1733695 w 1733695"/>
              <a:gd name="connsiteY2" fmla="*/ 369917 h 396410"/>
              <a:gd name="connsiteX3" fmla="*/ 0 w 1733695"/>
              <a:gd name="connsiteY3" fmla="*/ 396410 h 396410"/>
              <a:gd name="connsiteX4" fmla="*/ 17117 w 1733695"/>
              <a:gd name="connsiteY4" fmla="*/ 0 h 396410"/>
              <a:gd name="connsiteX0" fmla="*/ 0 w 1716578"/>
              <a:gd name="connsiteY0" fmla="*/ 0 h 369917"/>
              <a:gd name="connsiteX1" fmla="*/ 1691640 w 1716578"/>
              <a:gd name="connsiteY1" fmla="*/ 0 h 369917"/>
              <a:gd name="connsiteX2" fmla="*/ 1716578 w 1716578"/>
              <a:gd name="connsiteY2" fmla="*/ 369917 h 369917"/>
              <a:gd name="connsiteX3" fmla="*/ 204387 w 1716578"/>
              <a:gd name="connsiteY3" fmla="*/ 74195 h 369917"/>
              <a:gd name="connsiteX4" fmla="*/ 0 w 1716578"/>
              <a:gd name="connsiteY4" fmla="*/ 0 h 369917"/>
              <a:gd name="connsiteX0" fmla="*/ 0 w 1691640"/>
              <a:gd name="connsiteY0" fmla="*/ 0 h 124624"/>
              <a:gd name="connsiteX1" fmla="*/ 1691640 w 1691640"/>
              <a:gd name="connsiteY1" fmla="*/ 0 h 124624"/>
              <a:gd name="connsiteX2" fmla="*/ 1598484 w 1691640"/>
              <a:gd name="connsiteY2" fmla="*/ 124624 h 124624"/>
              <a:gd name="connsiteX3" fmla="*/ 204387 w 1691640"/>
              <a:gd name="connsiteY3" fmla="*/ 74195 h 124624"/>
              <a:gd name="connsiteX4" fmla="*/ 0 w 1691640"/>
              <a:gd name="connsiteY4" fmla="*/ 0 h 124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640" h="124624">
                <a:moveTo>
                  <a:pt x="0" y="0"/>
                </a:moveTo>
                <a:lnTo>
                  <a:pt x="1691640" y="0"/>
                </a:lnTo>
                <a:lnTo>
                  <a:pt x="1598484" y="124624"/>
                </a:lnTo>
                <a:lnTo>
                  <a:pt x="204387" y="74195"/>
                </a:lnTo>
                <a:lnTo>
                  <a:pt x="0" y="0"/>
                </a:lnTo>
                <a:close/>
              </a:path>
            </a:pathLst>
          </a:cu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r>
              <a:rPr kumimoji="0" lang="en-GB" sz="550" b="0" i="0" u="none" strike="noStrike" kern="0" cap="none" normalizeH="0" baseline="0" noProof="0" dirty="0" smtClean="0">
                <a:ln>
                  <a:noFill/>
                </a:ln>
                <a:effectLst/>
                <a:uLnTx/>
                <a:uFillTx/>
                <a:latin typeface="Bosch Office Sans"/>
                <a:ea typeface="+mn-ea"/>
                <a:cs typeface="+mn-cs"/>
              </a:rPr>
              <a:t>Flash Programming - Introduction</a:t>
            </a:r>
          </a:p>
        </p:txBody>
      </p:sp>
      <p:sp>
        <p:nvSpPr>
          <p:cNvPr id="4" name="TextBox 3"/>
          <p:cNvSpPr txBox="1"/>
          <p:nvPr>
            <p:custDataLst>
              <p:tags r:id="rId6"/>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7"/>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smtClean="0">
                <a:solidFill>
                  <a:srgbClr val="08427E"/>
                </a:solidFill>
              </a:rPr>
              <a:t>Micro Controller &amp; Memory</a:t>
            </a:r>
            <a:endParaRPr lang="en-GB" sz="2800" dirty="0">
              <a:solidFill>
                <a:srgbClr val="08427E"/>
              </a:solidFill>
            </a:endParaRPr>
          </a:p>
        </p:txBody>
      </p:sp>
      <p:sp>
        <p:nvSpPr>
          <p:cNvPr id="3" name="Content Placeholder 2"/>
          <p:cNvSpPr>
            <a:spLocks noGrp="1"/>
          </p:cNvSpPr>
          <p:nvPr>
            <p:ph idx="1"/>
            <p:custDataLst>
              <p:tags r:id="rId8"/>
            </p:custDataLst>
          </p:nvPr>
        </p:nvSpPr>
        <p:spPr>
          <a:xfrm>
            <a:off x="410844" y="3003180"/>
            <a:ext cx="10182248" cy="2405728"/>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endParaRPr lang="en-GB" dirty="0" smtClean="0"/>
          </a:p>
          <a:p>
            <a:r>
              <a:rPr lang="en-GB" dirty="0" smtClean="0"/>
              <a:t>P-Flash – Program Memory</a:t>
            </a:r>
          </a:p>
          <a:p>
            <a:r>
              <a:rPr lang="en-GB" dirty="0" smtClean="0"/>
              <a:t>D-Flash – Data Memory for emulation</a:t>
            </a:r>
          </a:p>
          <a:p>
            <a:r>
              <a:rPr lang="en-GB" dirty="0"/>
              <a:t>SPRAM – Scratch-Pad RAM</a:t>
            </a:r>
            <a:endParaRPr lang="en-GB" dirty="0" smtClean="0"/>
          </a:p>
          <a:p>
            <a:r>
              <a:rPr lang="en-GB" dirty="0" smtClean="0"/>
              <a:t>DMI-RAM – LDRAM(Local Data RAM) </a:t>
            </a:r>
          </a:p>
          <a:p>
            <a:r>
              <a:rPr lang="en-GB" dirty="0" smtClean="0"/>
              <a:t>SRAM – </a:t>
            </a:r>
            <a:r>
              <a:rPr lang="en-GB" dirty="0"/>
              <a:t>Static Data Memory</a:t>
            </a:r>
            <a:r>
              <a:rPr lang="en-GB" dirty="0" smtClean="0"/>
              <a:t>[System Data RAM ,</a:t>
            </a:r>
            <a:r>
              <a:rPr lang="en-GB" dirty="0"/>
              <a:t> </a:t>
            </a:r>
            <a:r>
              <a:rPr lang="en-GB" dirty="0" smtClean="0"/>
              <a:t>Overlay SRAM ,(*)Processor </a:t>
            </a:r>
            <a:r>
              <a:rPr lang="en-GB" dirty="0"/>
              <a:t>core local </a:t>
            </a:r>
            <a:r>
              <a:rPr lang="en-GB" dirty="0" smtClean="0"/>
              <a:t>SRAM]</a:t>
            </a:r>
            <a:endParaRPr lang="en-GB" dirty="0"/>
          </a:p>
        </p:txBody>
      </p:sp>
      <p:graphicFrame>
        <p:nvGraphicFramePr>
          <p:cNvPr id="12" name="Table 11"/>
          <p:cNvGraphicFramePr>
            <a:graphicFrameLocks noGrp="1"/>
          </p:cNvGraphicFramePr>
          <p:nvPr>
            <p:custDataLst>
              <p:tags r:id="rId9"/>
            </p:custDataLst>
            <p:extLst>
              <p:ext uri="{D42A27DB-BD31-4B8C-83A1-F6EECF244321}">
                <p14:modId xmlns:p14="http://schemas.microsoft.com/office/powerpoint/2010/main" val="1298129063"/>
              </p:ext>
            </p:extLst>
          </p:nvPr>
        </p:nvGraphicFramePr>
        <p:xfrm>
          <a:off x="410845" y="1212851"/>
          <a:ext cx="7932168" cy="1537436"/>
        </p:xfrm>
        <a:graphic>
          <a:graphicData uri="http://schemas.openxmlformats.org/drawingml/2006/table">
            <a:tbl>
              <a:tblPr firstRow="1" bandRow="1">
                <a:tableStyleId>{5C22544A-7EE6-4342-B048-85BDC9FD1C3A}</a:tableStyleId>
              </a:tblPr>
              <a:tblGrid>
                <a:gridCol w="1403778">
                  <a:extLst>
                    <a:ext uri="{9D8B030D-6E8A-4147-A177-3AD203B41FA5}">
                      <a16:colId xmlns:a16="http://schemas.microsoft.com/office/drawing/2014/main" val="20000"/>
                    </a:ext>
                  </a:extLst>
                </a:gridCol>
                <a:gridCol w="2176130">
                  <a:extLst>
                    <a:ext uri="{9D8B030D-6E8A-4147-A177-3AD203B41FA5}">
                      <a16:colId xmlns:a16="http://schemas.microsoft.com/office/drawing/2014/main" val="20001"/>
                    </a:ext>
                  </a:extLst>
                </a:gridCol>
                <a:gridCol w="4352260">
                  <a:extLst>
                    <a:ext uri="{9D8B030D-6E8A-4147-A177-3AD203B41FA5}">
                      <a16:colId xmlns:a16="http://schemas.microsoft.com/office/drawing/2014/main" val="20002"/>
                    </a:ext>
                  </a:extLst>
                </a:gridCol>
              </a:tblGrid>
              <a:tr h="768718">
                <a:tc>
                  <a:txBody>
                    <a:bodyPr/>
                    <a:lstStyle/>
                    <a:p>
                      <a:r>
                        <a:rPr lang="en-GB" dirty="0" smtClean="0"/>
                        <a:t>MEDC17</a:t>
                      </a:r>
                      <a:endParaRPr lang="en-GB" dirty="0"/>
                    </a:p>
                  </a:txBody>
                  <a:tcPr/>
                </a:tc>
                <a:tc>
                  <a:txBody>
                    <a:bodyPr/>
                    <a:lstStyle/>
                    <a:p>
                      <a:r>
                        <a:rPr lang="en-GB" dirty="0" smtClean="0"/>
                        <a:t>Single Core</a:t>
                      </a:r>
                      <a:endParaRPr lang="en-GB" dirty="0"/>
                    </a:p>
                  </a:txBody>
                  <a:tcPr/>
                </a:tc>
                <a:tc>
                  <a:txBody>
                    <a:bodyPr/>
                    <a:lstStyle/>
                    <a:p>
                      <a:r>
                        <a:rPr lang="en-GB" sz="1200" dirty="0" smtClean="0"/>
                        <a:t>Infineon(</a:t>
                      </a:r>
                      <a:r>
                        <a:rPr lang="en-GB" sz="1200" dirty="0" err="1" smtClean="0"/>
                        <a:t>Tricore</a:t>
                      </a:r>
                      <a:r>
                        <a:rPr lang="en-GB" sz="1200" dirty="0" smtClean="0"/>
                        <a:t> Family) </a:t>
                      </a:r>
                      <a:r>
                        <a:rPr lang="en-GB" dirty="0" smtClean="0"/>
                        <a:t>[</a:t>
                      </a:r>
                      <a:r>
                        <a:rPr lang="en-GB" sz="1200" dirty="0" smtClean="0"/>
                        <a:t>TC1724,TC1766,TC1767,TC1782,TC1793,TC1797,etc</a:t>
                      </a:r>
                      <a:r>
                        <a:rPr lang="en-GB" dirty="0" smtClean="0"/>
                        <a:t>]</a:t>
                      </a:r>
                      <a:r>
                        <a:rPr lang="en-GB" baseline="0" dirty="0" smtClean="0"/>
                        <a:t> </a:t>
                      </a:r>
                      <a:endParaRPr lang="en-GB" dirty="0"/>
                    </a:p>
                  </a:txBody>
                  <a:tcPr/>
                </a:tc>
                <a:extLst>
                  <a:ext uri="{0D108BD9-81ED-4DB2-BD59-A6C34878D82A}">
                    <a16:rowId xmlns:a16="http://schemas.microsoft.com/office/drawing/2014/main" val="10000"/>
                  </a:ext>
                </a:extLst>
              </a:tr>
              <a:tr h="768718">
                <a:tc>
                  <a:txBody>
                    <a:bodyPr/>
                    <a:lstStyle/>
                    <a:p>
                      <a:r>
                        <a:rPr lang="en-GB" dirty="0" smtClean="0"/>
                        <a:t>MDG1</a:t>
                      </a:r>
                      <a:endParaRPr lang="en-GB" dirty="0"/>
                    </a:p>
                  </a:txBody>
                  <a:tcPr/>
                </a:tc>
                <a:tc>
                  <a:txBody>
                    <a:bodyPr/>
                    <a:lstStyle/>
                    <a:p>
                      <a:r>
                        <a:rPr lang="en-GB" dirty="0" smtClean="0"/>
                        <a:t>Multi-Core</a:t>
                      </a:r>
                      <a:endParaRPr lang="en-GB" dirty="0"/>
                    </a:p>
                  </a:txBody>
                  <a:tcPr/>
                </a:tc>
                <a:tc>
                  <a:txBody>
                    <a:bodyPr/>
                    <a:lstStyle/>
                    <a:p>
                      <a:r>
                        <a:rPr lang="en-GB" dirty="0" smtClean="0"/>
                        <a:t>IFX,JDP/ST</a:t>
                      </a:r>
                    </a:p>
                    <a:p>
                      <a:r>
                        <a:rPr lang="en-GB" dirty="0" smtClean="0"/>
                        <a:t>(Dev1 - Dev5+)</a:t>
                      </a:r>
                      <a:endParaRPr lang="en-GB" dirty="0"/>
                    </a:p>
                  </a:txBody>
                  <a:tcPr/>
                </a:tc>
                <a:extLst>
                  <a:ext uri="{0D108BD9-81ED-4DB2-BD59-A6C34878D82A}">
                    <a16:rowId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36059447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RBEI/NE3-EC-CoE-COM | 2018-05-31</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3</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r>
              <a:rPr kumimoji="0" lang="en-GB" sz="550" b="0" i="0" u="none" strike="noStrike" kern="0" cap="none" normalizeH="0" baseline="0" noProof="0" dirty="0" smtClean="0">
                <a:ln>
                  <a:noFill/>
                </a:ln>
                <a:effectLst/>
                <a:uLnTx/>
                <a:uFillTx/>
                <a:latin typeface="Bosch Office Sans"/>
                <a:ea typeface="+mn-ea"/>
                <a:cs typeface="+mn-cs"/>
              </a:rPr>
              <a:t>Flash Programming - Introduction</a:t>
            </a:r>
          </a:p>
        </p:txBody>
      </p:sp>
      <p:sp>
        <p:nvSpPr>
          <p:cNvPr id="4" name="TextBox 3"/>
          <p:cNvSpPr txBox="1"/>
          <p:nvPr>
            <p:custDataLst>
              <p:tags r:id="rId6"/>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7"/>
            </p:custDataLst>
          </p:nvPr>
        </p:nvSpPr>
        <p:spPr>
          <a:xfrm>
            <a:off x="259080" y="647700"/>
            <a:ext cx="7680960" cy="35306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smtClean="0">
                <a:solidFill>
                  <a:srgbClr val="08427E"/>
                </a:solidFill>
              </a:rPr>
              <a:t>Reprogramming Strategies</a:t>
            </a:r>
            <a:endParaRPr lang="en-GB" sz="2800" dirty="0">
              <a:solidFill>
                <a:srgbClr val="08427E"/>
              </a:solidFill>
            </a:endParaRPr>
          </a:p>
        </p:txBody>
      </p:sp>
      <p:sp>
        <p:nvSpPr>
          <p:cNvPr id="3" name="Content Placeholder 2"/>
          <p:cNvSpPr>
            <a:spLocks noGrp="1"/>
          </p:cNvSpPr>
          <p:nvPr>
            <p:ph idx="1"/>
            <p:custDataLst>
              <p:tags r:id="rId8"/>
            </p:custDataLst>
          </p:nvPr>
        </p:nvSpPr>
        <p:spPr>
          <a:xfrm>
            <a:off x="259080" y="1295400"/>
            <a:ext cx="768096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r>
              <a:rPr lang="en-GB" dirty="0" smtClean="0"/>
              <a:t>During development need to test modified functionalities.</a:t>
            </a:r>
          </a:p>
          <a:p>
            <a:r>
              <a:rPr lang="en-GB" dirty="0" smtClean="0"/>
              <a:t>In plant need to flash the desired software parts.</a:t>
            </a:r>
          </a:p>
          <a:p>
            <a:r>
              <a:rPr lang="en-GB" dirty="0" smtClean="0"/>
              <a:t>Calibration engineer need to flash the modified calibration values.</a:t>
            </a:r>
          </a:p>
          <a:p>
            <a:r>
              <a:rPr lang="en-GB" dirty="0" smtClean="0"/>
              <a:t>Customer need to flash the latest delivered software.</a:t>
            </a:r>
          </a:p>
          <a:p>
            <a:r>
              <a:rPr lang="en-GB" dirty="0" smtClean="0"/>
              <a:t>Customer need to flash the changed calibration values during development phase for regression testing(*).</a:t>
            </a:r>
          </a:p>
          <a:p>
            <a:r>
              <a:rPr lang="en-GB" dirty="0" smtClean="0"/>
              <a:t> Customer\After Sales need to update software\dataset after software release(Control unit connected in vehicle network).</a:t>
            </a:r>
          </a:p>
          <a:p>
            <a:endParaRPr lang="en-GB" dirty="0"/>
          </a:p>
        </p:txBody>
      </p:sp>
    </p:spTree>
    <p:custDataLst>
      <p:tags r:id="rId1"/>
    </p:custDataLst>
    <p:extLst>
      <p:ext uri="{BB962C8B-B14F-4D97-AF65-F5344CB8AC3E}">
        <p14:creationId xmlns:p14="http://schemas.microsoft.com/office/powerpoint/2010/main" val="9949666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RBEI/NE3-EC-CoE-COM | 2018-05-31</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4</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r>
              <a:rPr kumimoji="0" lang="en-GB" sz="550" b="0" i="0" u="none" strike="noStrike" kern="0" cap="none" normalizeH="0" baseline="0" noProof="0" dirty="0" smtClean="0">
                <a:ln>
                  <a:noFill/>
                </a:ln>
                <a:effectLst/>
                <a:uLnTx/>
                <a:uFillTx/>
                <a:latin typeface="Bosch Office Sans"/>
                <a:ea typeface="+mn-ea"/>
                <a:cs typeface="+mn-cs"/>
              </a:rPr>
              <a:t>Flash Programming - Introduction</a:t>
            </a:r>
          </a:p>
        </p:txBody>
      </p:sp>
      <p:sp>
        <p:nvSpPr>
          <p:cNvPr id="4" name="TextBox 3"/>
          <p:cNvSpPr txBox="1"/>
          <p:nvPr>
            <p:custDataLst>
              <p:tags r:id="rId6"/>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7"/>
            </p:custDataLst>
          </p:nvPr>
        </p:nvSpPr>
        <p:spPr>
          <a:xfrm>
            <a:off x="259080" y="647700"/>
            <a:ext cx="7488511"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a:solidFill>
                  <a:srgbClr val="08427E"/>
                </a:solidFill>
              </a:rPr>
              <a:t>Reprogramming Strategies</a:t>
            </a:r>
          </a:p>
        </p:txBody>
      </p:sp>
      <p:sp>
        <p:nvSpPr>
          <p:cNvPr id="18" name="TextBox 17"/>
          <p:cNvSpPr txBox="1"/>
          <p:nvPr>
            <p:custDataLst>
              <p:tags r:id="rId8"/>
            </p:custDataLst>
          </p:nvPr>
        </p:nvSpPr>
        <p:spPr>
          <a:xfrm>
            <a:off x="946377" y="2187852"/>
            <a:ext cx="1654233" cy="1097280"/>
          </a:xfrm>
          <a:prstGeom prst="rect">
            <a:avLst/>
          </a:prstGeom>
          <a:solidFill>
            <a:schemeClr val="accent1">
              <a:lumMod val="40000"/>
              <a:lumOff val="60000"/>
            </a:schemeClr>
          </a:solidFill>
          <a:ln w="12700">
            <a:solidFill>
              <a:srgbClr val="3F136C"/>
            </a:solidFill>
          </a:ln>
        </p:spPr>
        <p:txBody>
          <a:bodyPr wrap="none" lIns="0" tIns="0" rIns="0" bIns="0" rtlCol="0" anchor="ctr" anchorCtr="0">
            <a:noAutofit/>
          </a:bodyPr>
          <a:lstStyle/>
          <a:p>
            <a:pPr marR="0" algn="ctr" defTabSz="914400" eaLnBrk="1" fontAlgn="auto" latinLnBrk="0" hangingPunct="1">
              <a:lnSpc>
                <a:spcPct val="107000"/>
              </a:lnSpc>
              <a:spcBef>
                <a:spcPts val="500"/>
              </a:spcBef>
              <a:spcAft>
                <a:spcPts val="0"/>
              </a:spcAft>
              <a:buClrTx/>
              <a:buSzTx/>
              <a:buFontTx/>
              <a:buNone/>
              <a:tabLst/>
            </a:pPr>
            <a:r>
              <a:rPr kumimoji="0" lang="en-GB" sz="1400" b="0" i="0" u="none" strike="noStrike" kern="0" cap="none" spc="0" normalizeH="0" baseline="0" noProof="0" dirty="0" smtClean="0">
                <a:ln>
                  <a:noFill/>
                </a:ln>
                <a:solidFill>
                  <a:srgbClr val="000000"/>
                </a:solidFill>
                <a:effectLst/>
                <a:uLnTx/>
                <a:uFillTx/>
              </a:rPr>
              <a:t>CODE &amp; </a:t>
            </a:r>
            <a:endParaRPr lang="en-GB" sz="1400" kern="0" noProof="0" dirty="0" smtClean="0">
              <a:solidFill>
                <a:srgbClr val="000000"/>
              </a:solidFill>
            </a:endParaRPr>
          </a:p>
          <a:p>
            <a:pPr marR="0" algn="ctr" defTabSz="914400" eaLnBrk="1" fontAlgn="auto" latinLnBrk="0" hangingPunct="1">
              <a:lnSpc>
                <a:spcPct val="107000"/>
              </a:lnSpc>
              <a:spcBef>
                <a:spcPts val="500"/>
              </a:spcBef>
              <a:spcAft>
                <a:spcPts val="0"/>
              </a:spcAft>
              <a:buClrTx/>
              <a:buSzTx/>
              <a:buFontTx/>
              <a:buNone/>
              <a:tabLst/>
            </a:pPr>
            <a:r>
              <a:rPr kumimoji="0" lang="en-GB" sz="1400" b="0" i="0" u="none" strike="noStrike" kern="0" cap="none" spc="0" normalizeH="0" baseline="0" dirty="0" smtClean="0">
                <a:ln>
                  <a:noFill/>
                </a:ln>
                <a:solidFill>
                  <a:srgbClr val="000000"/>
                </a:solidFill>
                <a:effectLst/>
                <a:uLnTx/>
                <a:uFillTx/>
              </a:rPr>
              <a:t>CALIBRATION</a:t>
            </a:r>
          </a:p>
          <a:p>
            <a:pPr marR="0" algn="ctr" defTabSz="914400" eaLnBrk="1" fontAlgn="auto" latinLnBrk="0" hangingPunct="1">
              <a:lnSpc>
                <a:spcPct val="107000"/>
              </a:lnSpc>
              <a:spcBef>
                <a:spcPts val="500"/>
              </a:spcBef>
              <a:spcAft>
                <a:spcPts val="0"/>
              </a:spcAft>
              <a:buClrTx/>
              <a:buSzTx/>
              <a:buFontTx/>
              <a:buNone/>
              <a:tabLst/>
            </a:pPr>
            <a:r>
              <a:rPr lang="en-GB" sz="1400" kern="0" noProof="0" dirty="0" smtClean="0">
                <a:solidFill>
                  <a:srgbClr val="000000"/>
                </a:solidFill>
              </a:rPr>
              <a:t>(P-Flash)</a:t>
            </a:r>
            <a:endParaRPr kumimoji="0" lang="en-GB" sz="1400" b="0" i="0" u="none" strike="noStrike" kern="0" cap="none" spc="0" normalizeH="0" baseline="0" noProof="0" dirty="0" smtClean="0">
              <a:ln>
                <a:noFill/>
              </a:ln>
              <a:solidFill>
                <a:srgbClr val="000000"/>
              </a:solidFill>
              <a:effectLst/>
              <a:uLnTx/>
              <a:uFillTx/>
            </a:endParaRPr>
          </a:p>
        </p:txBody>
      </p:sp>
      <p:sp>
        <p:nvSpPr>
          <p:cNvPr id="20" name="TextBox 19"/>
          <p:cNvSpPr txBox="1"/>
          <p:nvPr>
            <p:custDataLst>
              <p:tags r:id="rId9"/>
            </p:custDataLst>
          </p:nvPr>
        </p:nvSpPr>
        <p:spPr>
          <a:xfrm>
            <a:off x="4050328" y="1824494"/>
            <a:ext cx="1332166" cy="503562"/>
          </a:xfrm>
          <a:prstGeom prst="rect">
            <a:avLst/>
          </a:prstGeom>
          <a:solidFill>
            <a:schemeClr val="accent3">
              <a:lumMod val="40000"/>
              <a:lumOff val="60000"/>
            </a:schemeClr>
          </a:solidFill>
          <a:ln w="12700">
            <a:solidFill>
              <a:srgbClr val="3F136C"/>
            </a:solidFill>
          </a:ln>
        </p:spPr>
        <p:txBody>
          <a:bodyPr wrap="none" lIns="0" tIns="0" rIns="0" bIns="0" rtlCol="0" anchor="ctr" anchorCtr="0">
            <a:noAutofit/>
          </a:bodyPr>
          <a:lstStyle/>
          <a:p>
            <a:pPr marR="0" algn="ctr" defTabSz="914400" eaLnBrk="1" fontAlgn="auto" latinLnBrk="0" hangingPunct="1">
              <a:lnSpc>
                <a:spcPct val="107000"/>
              </a:lnSpc>
              <a:spcBef>
                <a:spcPts val="500"/>
              </a:spcBef>
              <a:spcAft>
                <a:spcPts val="0"/>
              </a:spcAft>
              <a:buClrTx/>
              <a:buSzTx/>
              <a:buFontTx/>
              <a:buNone/>
              <a:tabLst/>
            </a:pPr>
            <a:r>
              <a:rPr kumimoji="0" lang="en-GB" sz="1600" b="0" i="0" u="none" strike="noStrike" kern="0" cap="none" spc="0" normalizeH="0" baseline="0" noProof="0" dirty="0" smtClean="0">
                <a:ln>
                  <a:noFill/>
                </a:ln>
                <a:solidFill>
                  <a:srgbClr val="000000"/>
                </a:solidFill>
                <a:effectLst/>
                <a:uLnTx/>
                <a:uFillTx/>
              </a:rPr>
              <a:t>MAC</a:t>
            </a:r>
          </a:p>
        </p:txBody>
      </p:sp>
      <p:sp>
        <p:nvSpPr>
          <p:cNvPr id="24" name="TextBox 23"/>
          <p:cNvSpPr txBox="1"/>
          <p:nvPr>
            <p:custDataLst>
              <p:tags r:id="rId10"/>
            </p:custDataLst>
          </p:nvPr>
        </p:nvSpPr>
        <p:spPr>
          <a:xfrm>
            <a:off x="4014758" y="2949621"/>
            <a:ext cx="1332166" cy="706966"/>
          </a:xfrm>
          <a:prstGeom prst="rect">
            <a:avLst/>
          </a:prstGeom>
          <a:solidFill>
            <a:schemeClr val="accent2">
              <a:lumMod val="40000"/>
              <a:lumOff val="60000"/>
            </a:schemeClr>
          </a:solidFill>
          <a:ln w="12700">
            <a:solidFill>
              <a:srgbClr val="3F136C"/>
            </a:solidFill>
          </a:ln>
        </p:spPr>
        <p:txBody>
          <a:bodyPr wrap="none" lIns="0" tIns="0" rIns="0" bIns="0" rtlCol="0" anchor="ctr" anchorCtr="0">
            <a:noAutofit/>
          </a:bodyPr>
          <a:lstStyle/>
          <a:p>
            <a:pPr marR="0" algn="ctr" defTabSz="914400" eaLnBrk="1" fontAlgn="auto" latinLnBrk="0" hangingPunct="1">
              <a:lnSpc>
                <a:spcPct val="107000"/>
              </a:lnSpc>
              <a:spcBef>
                <a:spcPts val="500"/>
              </a:spcBef>
              <a:spcAft>
                <a:spcPts val="0"/>
              </a:spcAft>
              <a:buClrTx/>
              <a:buSzTx/>
              <a:buFontTx/>
              <a:buNone/>
              <a:tabLst/>
            </a:pPr>
            <a:r>
              <a:rPr kumimoji="0" lang="en-GB" sz="1800" b="0" i="0" u="none" strike="noStrike" kern="0" cap="none" spc="0" normalizeH="0" baseline="0" noProof="0" dirty="0" smtClean="0">
                <a:ln>
                  <a:noFill/>
                </a:ln>
                <a:solidFill>
                  <a:srgbClr val="000000"/>
                </a:solidFill>
                <a:effectLst/>
                <a:uLnTx/>
                <a:uFillTx/>
              </a:rPr>
              <a:t>Debugger</a:t>
            </a:r>
          </a:p>
        </p:txBody>
      </p:sp>
      <p:sp>
        <p:nvSpPr>
          <p:cNvPr id="29" name="Rectangle 28"/>
          <p:cNvSpPr/>
          <p:nvPr>
            <p:custDataLst>
              <p:tags r:id="rId11"/>
            </p:custDataLst>
          </p:nvPr>
        </p:nvSpPr>
        <p:spPr>
          <a:xfrm>
            <a:off x="6173235" y="3064959"/>
            <a:ext cx="1180408" cy="470807"/>
          </a:xfrm>
          <a:prstGeom prst="rect">
            <a:avLst/>
          </a:prstGeom>
          <a:solidFill>
            <a:schemeClr val="accent2">
              <a:lumMod val="40000"/>
              <a:lumOff val="60000"/>
            </a:schemeClr>
          </a:solidFill>
          <a:ln w="1587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1600" b="0" i="0" u="none" strike="noStrike" kern="0" cap="none" spc="0" normalizeH="0" baseline="0" noProof="0" dirty="0" smtClean="0">
                <a:ln>
                  <a:noFill/>
                </a:ln>
                <a:solidFill>
                  <a:srgbClr val="000000"/>
                </a:solidFill>
                <a:effectLst/>
                <a:uLnTx/>
                <a:uFillTx/>
                <a:latin typeface="Bosch Office Sans"/>
                <a:ea typeface="+mn-ea"/>
                <a:cs typeface="+mn-cs"/>
              </a:rPr>
              <a:t>UAD -</a:t>
            </a:r>
            <a:r>
              <a:rPr kumimoji="0" lang="en-GB" sz="1600" b="0" i="0" u="none" strike="noStrike" kern="0" cap="none" spc="0" normalizeH="0" baseline="0" noProof="0" dirty="0" err="1" smtClean="0">
                <a:ln>
                  <a:noFill/>
                </a:ln>
                <a:solidFill>
                  <a:srgbClr val="000000"/>
                </a:solidFill>
                <a:effectLst/>
                <a:uLnTx/>
                <a:uFillTx/>
                <a:latin typeface="Bosch Office Sans"/>
                <a:ea typeface="+mn-ea"/>
                <a:cs typeface="+mn-cs"/>
              </a:rPr>
              <a:t>MemTool</a:t>
            </a:r>
            <a:endParaRPr kumimoji="0" lang="en-GB" sz="16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32" name="Rectangle 31"/>
          <p:cNvSpPr/>
          <p:nvPr>
            <p:custDataLst>
              <p:tags r:id="rId12"/>
            </p:custDataLst>
          </p:nvPr>
        </p:nvSpPr>
        <p:spPr>
          <a:xfrm>
            <a:off x="6161812" y="1824494"/>
            <a:ext cx="1180408" cy="503562"/>
          </a:xfrm>
          <a:prstGeom prst="rect">
            <a:avLst/>
          </a:prstGeom>
          <a:solidFill>
            <a:schemeClr val="accent3">
              <a:lumMod val="40000"/>
              <a:lumOff val="60000"/>
            </a:schemeClr>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1800" b="0" i="0" u="none" strike="noStrike" kern="0" cap="none" spc="0" normalizeH="0" baseline="0" noProof="0" dirty="0" smtClean="0">
                <a:ln>
                  <a:noFill/>
                </a:ln>
                <a:solidFill>
                  <a:srgbClr val="000000"/>
                </a:solidFill>
                <a:effectLst/>
                <a:uLnTx/>
                <a:uFillTx/>
                <a:latin typeface="Bosch Office Sans"/>
                <a:ea typeface="+mn-ea"/>
                <a:cs typeface="+mn-cs"/>
              </a:rPr>
              <a:t>INCA</a:t>
            </a:r>
            <a:r>
              <a:rPr kumimoji="0" lang="en-GB" sz="1400" b="0" i="0" u="none" strike="noStrike" kern="0" cap="none" spc="0" normalizeH="0" baseline="0" noProof="0" dirty="0" smtClean="0">
                <a:ln>
                  <a:noFill/>
                </a:ln>
                <a:solidFill>
                  <a:srgbClr val="000000"/>
                </a:solidFill>
                <a:effectLst/>
                <a:uLnTx/>
                <a:uFillTx/>
                <a:latin typeface="Bosch Office Sans"/>
                <a:ea typeface="+mn-ea"/>
                <a:cs typeface="+mn-cs"/>
              </a:rPr>
              <a:t>(Prof)</a:t>
            </a:r>
          </a:p>
        </p:txBody>
      </p:sp>
      <p:sp>
        <p:nvSpPr>
          <p:cNvPr id="33" name="Rectangle 32"/>
          <p:cNvSpPr/>
          <p:nvPr>
            <p:custDataLst>
              <p:tags r:id="rId13"/>
            </p:custDataLst>
          </p:nvPr>
        </p:nvSpPr>
        <p:spPr>
          <a:xfrm>
            <a:off x="8162056" y="1708677"/>
            <a:ext cx="1122218" cy="1872472"/>
          </a:xfrm>
          <a:prstGeom prst="rect">
            <a:avLst/>
          </a:prstGeom>
          <a:gradFill>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rect">
              <a:fillToRect l="100000" t="100000"/>
            </a:path>
          </a:gradFill>
          <a:ln w="25400" cap="flat" cmpd="sng" algn="ct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rect">
                <a:fillToRect l="100000" t="100000"/>
              </a:path>
              <a:tileRect r="-100000" b="-100000"/>
            </a:gra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1800" b="0" i="0" u="none" strike="noStrike" kern="0" cap="none" spc="0" normalizeH="0" baseline="0" noProof="0" dirty="0" smtClean="0">
                <a:ln>
                  <a:noFill/>
                </a:ln>
                <a:solidFill>
                  <a:srgbClr val="000000"/>
                </a:solidFill>
                <a:effectLst/>
                <a:uLnTx/>
                <a:uFillTx/>
                <a:latin typeface="Bosch Office Sans"/>
                <a:ea typeface="+mn-ea"/>
                <a:cs typeface="+mn-cs"/>
              </a:rPr>
              <a:t>PC</a:t>
            </a:r>
          </a:p>
        </p:txBody>
      </p:sp>
      <p:sp>
        <p:nvSpPr>
          <p:cNvPr id="34" name="TextBox 33"/>
          <p:cNvSpPr txBox="1"/>
          <p:nvPr>
            <p:custDataLst>
              <p:tags r:id="rId14"/>
            </p:custDataLst>
          </p:nvPr>
        </p:nvSpPr>
        <p:spPr>
          <a:xfrm>
            <a:off x="662571" y="1295400"/>
            <a:ext cx="2337097" cy="2560133"/>
          </a:xfrm>
          <a:prstGeom prst="rect">
            <a:avLst/>
          </a:prstGeom>
          <a:noFill/>
          <a:ln w="73025" cmpd="sng">
            <a:solidFill>
              <a:schemeClr val="tx1">
                <a:lumMod val="50000"/>
                <a:lumOff val="50000"/>
              </a:schemeClr>
            </a:solidFill>
          </a:ln>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kumimoji="0" lang="en-GB" sz="1800" b="0" i="0" u="none" strike="noStrike" kern="0" cap="none" spc="0" normalizeH="0" baseline="0" noProof="0" dirty="0" smtClean="0">
                <a:ln>
                  <a:noFill/>
                </a:ln>
                <a:solidFill>
                  <a:srgbClr val="000000"/>
                </a:solidFill>
                <a:effectLst/>
                <a:uLnTx/>
                <a:uFillTx/>
              </a:rPr>
              <a:t>         Control Unit</a:t>
            </a:r>
          </a:p>
        </p:txBody>
      </p:sp>
      <p:cxnSp>
        <p:nvCxnSpPr>
          <p:cNvPr id="36" name="Straight Arrow Connector 35"/>
          <p:cNvCxnSpPr/>
          <p:nvPr>
            <p:custDataLst>
              <p:tags r:id="rId15"/>
            </p:custDataLst>
          </p:nvPr>
        </p:nvCxnSpPr>
        <p:spPr>
          <a:xfrm flipH="1">
            <a:off x="7342220" y="2096411"/>
            <a:ext cx="82296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29" idx="3"/>
          </p:cNvCxnSpPr>
          <p:nvPr>
            <p:custDataLst>
              <p:tags r:id="rId16"/>
            </p:custDataLst>
          </p:nvPr>
        </p:nvCxnSpPr>
        <p:spPr>
          <a:xfrm flipH="1">
            <a:off x="7353643" y="3297030"/>
            <a:ext cx="820878" cy="3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2" idx="1"/>
            <a:endCxn id="20" idx="3"/>
          </p:cNvCxnSpPr>
          <p:nvPr>
            <p:custDataLst>
              <p:tags r:id="rId17"/>
            </p:custDataLst>
          </p:nvPr>
        </p:nvCxnSpPr>
        <p:spPr>
          <a:xfrm flipH="1">
            <a:off x="5382494" y="2076275"/>
            <a:ext cx="7793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29" idx="1"/>
            <a:endCxn id="24" idx="3"/>
          </p:cNvCxnSpPr>
          <p:nvPr>
            <p:custDataLst>
              <p:tags r:id="rId18"/>
            </p:custDataLst>
          </p:nvPr>
        </p:nvCxnSpPr>
        <p:spPr>
          <a:xfrm flipH="1">
            <a:off x="5346924" y="3300363"/>
            <a:ext cx="826311" cy="2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custDataLst>
              <p:tags r:id="rId19"/>
            </p:custDataLst>
          </p:nvPr>
        </p:nvSpPr>
        <p:spPr>
          <a:xfrm>
            <a:off x="2975905" y="2996216"/>
            <a:ext cx="182123" cy="656737"/>
          </a:xfrm>
          <a:prstGeom prst="rect">
            <a:avLst/>
          </a:prstGeom>
          <a:solidFill>
            <a:schemeClr val="tx1">
              <a:lumMod val="50000"/>
              <a:lumOff val="50000"/>
            </a:schemeClr>
          </a:solidFill>
          <a:ln w="12700">
            <a:solidFill>
              <a:schemeClr val="bg2">
                <a:lumMod val="50000"/>
              </a:schemeClr>
            </a:solidFill>
          </a:ln>
        </p:spPr>
        <p:txBody>
          <a:bodyPr vert="wordArtVert"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kumimoji="0" lang="en-GB" sz="1000" b="0" i="0" u="none" strike="noStrike" kern="0" cap="none" spc="0" normalizeH="0" baseline="0" noProof="0" dirty="0" smtClean="0">
                <a:ln>
                  <a:noFill/>
                </a:ln>
                <a:solidFill>
                  <a:srgbClr val="000000"/>
                </a:solidFill>
                <a:effectLst/>
                <a:uLnTx/>
                <a:uFillTx/>
              </a:rPr>
              <a:t>JTAG</a:t>
            </a:r>
          </a:p>
        </p:txBody>
      </p:sp>
      <p:sp>
        <p:nvSpPr>
          <p:cNvPr id="50" name="TextBox 49"/>
          <p:cNvSpPr txBox="1"/>
          <p:nvPr>
            <p:custDataLst>
              <p:tags r:id="rId20"/>
            </p:custDataLst>
          </p:nvPr>
        </p:nvSpPr>
        <p:spPr>
          <a:xfrm>
            <a:off x="2975905" y="1595556"/>
            <a:ext cx="214342" cy="1198080"/>
          </a:xfrm>
          <a:prstGeom prst="rect">
            <a:avLst/>
          </a:prstGeom>
          <a:solidFill>
            <a:schemeClr val="tx1">
              <a:lumMod val="50000"/>
              <a:lumOff val="50000"/>
            </a:schemeClr>
          </a:solidFill>
          <a:ln w="12700">
            <a:solidFill>
              <a:schemeClr val="bg2">
                <a:lumMod val="50000"/>
              </a:schemeClr>
            </a:solidFill>
          </a:ln>
        </p:spPr>
        <p:txBody>
          <a:bodyPr vert="wordArtVert"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kumimoji="0" lang="en-GB" sz="1000" b="0" i="0" u="none" strike="noStrike" kern="0" cap="none" spc="0" normalizeH="0" baseline="0" noProof="0" dirty="0" smtClean="0">
                <a:ln>
                  <a:noFill/>
                </a:ln>
                <a:solidFill>
                  <a:srgbClr val="000000"/>
                </a:solidFill>
                <a:effectLst/>
                <a:uLnTx/>
                <a:uFillTx/>
              </a:rPr>
              <a:t>COMPORT</a:t>
            </a:r>
          </a:p>
        </p:txBody>
      </p:sp>
      <p:cxnSp>
        <p:nvCxnSpPr>
          <p:cNvPr id="57" name="Straight Arrow Connector 56"/>
          <p:cNvCxnSpPr>
            <a:stCxn id="20" idx="1"/>
          </p:cNvCxnSpPr>
          <p:nvPr>
            <p:custDataLst>
              <p:tags r:id="rId21"/>
            </p:custDataLst>
          </p:nvPr>
        </p:nvCxnSpPr>
        <p:spPr>
          <a:xfrm flipH="1">
            <a:off x="3190247" y="2076275"/>
            <a:ext cx="8600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24" idx="1"/>
            <a:endCxn id="49" idx="3"/>
          </p:cNvCxnSpPr>
          <p:nvPr>
            <p:custDataLst>
              <p:tags r:id="rId22"/>
            </p:custDataLst>
          </p:nvPr>
        </p:nvCxnSpPr>
        <p:spPr>
          <a:xfrm flipH="1">
            <a:off x="3158028" y="3303104"/>
            <a:ext cx="856730" cy="21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TextBox 79"/>
          <p:cNvSpPr txBox="1"/>
          <p:nvPr>
            <p:custDataLst>
              <p:tags r:id="rId23"/>
            </p:custDataLst>
          </p:nvPr>
        </p:nvSpPr>
        <p:spPr>
          <a:xfrm>
            <a:off x="6306239" y="4163785"/>
            <a:ext cx="914400" cy="416527"/>
          </a:xfrm>
          <a:prstGeom prst="rect">
            <a:avLst/>
          </a:prstGeom>
          <a:gradFill>
            <a:gsLst>
              <a:gs pos="8000">
                <a:schemeClr val="tx1"/>
              </a:gs>
              <a:gs pos="21000">
                <a:schemeClr val="tx1">
                  <a:lumMod val="50000"/>
                  <a:lumOff val="50000"/>
                </a:schemeClr>
              </a:gs>
              <a:gs pos="94000">
                <a:schemeClr val="accent2">
                  <a:lumMod val="40000"/>
                  <a:lumOff val="60000"/>
                </a:schemeClr>
              </a:gs>
              <a:gs pos="100000">
                <a:schemeClr val="accent2">
                  <a:lumMod val="40000"/>
                  <a:lumOff val="60000"/>
                </a:schemeClr>
              </a:gs>
            </a:gsLst>
            <a:lin ang="5400000" scaled="1"/>
          </a:gradFill>
          <a:ln w="12700" cap="flat">
            <a:solidFill>
              <a:srgbClr val="3F136C"/>
            </a:solidFill>
            <a:prstDash val="sysDot"/>
          </a:ln>
        </p:spPr>
        <p:txBody>
          <a:bodyPr wrap="none" lIns="0" tIns="0" rIns="0" bIns="0" rtlCol="0" anchor="ctr" anchorCtr="0">
            <a:noAutofit/>
          </a:bodyPr>
          <a:lstStyle/>
          <a:p>
            <a:pPr marR="0" algn="ctr" defTabSz="914400" eaLnBrk="1" fontAlgn="auto" latinLnBrk="0" hangingPunct="1">
              <a:lnSpc>
                <a:spcPct val="107000"/>
              </a:lnSpc>
              <a:spcBef>
                <a:spcPts val="500"/>
              </a:spcBef>
              <a:spcAft>
                <a:spcPts val="0"/>
              </a:spcAft>
              <a:buClrTx/>
              <a:buSzTx/>
              <a:buFontTx/>
              <a:buNone/>
              <a:tabLst/>
            </a:pPr>
            <a:r>
              <a:rPr kumimoji="0" lang="en-GB" sz="1200" b="0" i="0" u="none" strike="noStrike" kern="0" cap="none" spc="0" normalizeH="0" baseline="0" noProof="0" dirty="0" smtClean="0">
                <a:ln>
                  <a:noFill/>
                </a:ln>
                <a:solidFill>
                  <a:srgbClr val="000000"/>
                </a:solidFill>
                <a:effectLst/>
                <a:uLnTx/>
                <a:uFillTx/>
              </a:rPr>
              <a:t>HEX &amp; ELF</a:t>
            </a:r>
          </a:p>
        </p:txBody>
      </p:sp>
      <p:sp>
        <p:nvSpPr>
          <p:cNvPr id="81" name="TextBox 80"/>
          <p:cNvSpPr txBox="1"/>
          <p:nvPr>
            <p:custDataLst>
              <p:tags r:id="rId24"/>
            </p:custDataLst>
          </p:nvPr>
        </p:nvSpPr>
        <p:spPr>
          <a:xfrm>
            <a:off x="6294816" y="1072775"/>
            <a:ext cx="914400" cy="416527"/>
          </a:xfrm>
          <a:prstGeom prst="rect">
            <a:avLst/>
          </a:prstGeom>
          <a:gradFill>
            <a:gsLst>
              <a:gs pos="48000">
                <a:schemeClr val="accent4"/>
              </a:gs>
              <a:gs pos="76000">
                <a:schemeClr val="accent3"/>
              </a:gs>
              <a:gs pos="90000">
                <a:schemeClr val="tx1"/>
              </a:gs>
              <a:gs pos="93000">
                <a:schemeClr val="tx1"/>
              </a:gs>
              <a:gs pos="100000">
                <a:schemeClr val="tx1"/>
              </a:gs>
            </a:gsLst>
            <a:lin ang="5400000" scaled="1"/>
          </a:gradFill>
          <a:ln w="12700" cap="flat">
            <a:solidFill>
              <a:srgbClr val="3F136C"/>
            </a:solidFill>
            <a:prstDash val="sysDot"/>
          </a:ln>
        </p:spPr>
        <p:txBody>
          <a:bodyPr wrap="none" lIns="0" tIns="0" rIns="0" bIns="0" rtlCol="0" anchor="ctr" anchorCtr="0">
            <a:noAutofit/>
          </a:bodyPr>
          <a:lstStyle/>
          <a:p>
            <a:pPr marR="0" algn="ctr" defTabSz="914400" eaLnBrk="1" fontAlgn="auto" latinLnBrk="0" hangingPunct="1">
              <a:lnSpc>
                <a:spcPct val="107000"/>
              </a:lnSpc>
              <a:spcBef>
                <a:spcPts val="500"/>
              </a:spcBef>
              <a:spcAft>
                <a:spcPts val="0"/>
              </a:spcAft>
              <a:buClrTx/>
              <a:buSzTx/>
              <a:buFontTx/>
              <a:buNone/>
              <a:tabLst/>
            </a:pPr>
            <a:r>
              <a:rPr kumimoji="0" lang="en-GB" sz="1200" b="0" i="0" u="none" strike="noStrike" kern="0" cap="none" spc="0" normalizeH="0" baseline="0" noProof="0" dirty="0" smtClean="0">
                <a:ln>
                  <a:noFill/>
                </a:ln>
                <a:solidFill>
                  <a:srgbClr val="000000"/>
                </a:solidFill>
                <a:effectLst/>
                <a:uLnTx/>
                <a:uFillTx/>
              </a:rPr>
              <a:t>HEX &amp; A2L</a:t>
            </a:r>
          </a:p>
        </p:txBody>
      </p:sp>
      <p:cxnSp>
        <p:nvCxnSpPr>
          <p:cNvPr id="83" name="Straight Arrow Connector 82"/>
          <p:cNvCxnSpPr>
            <a:stCxn id="81" idx="2"/>
            <a:endCxn id="32" idx="0"/>
          </p:cNvCxnSpPr>
          <p:nvPr>
            <p:custDataLst>
              <p:tags r:id="rId25"/>
            </p:custDataLst>
          </p:nvPr>
        </p:nvCxnSpPr>
        <p:spPr>
          <a:xfrm>
            <a:off x="6752016" y="1489302"/>
            <a:ext cx="0" cy="335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80" idx="0"/>
            <a:endCxn id="29" idx="2"/>
          </p:cNvCxnSpPr>
          <p:nvPr>
            <p:custDataLst>
              <p:tags r:id="rId26"/>
            </p:custDataLst>
          </p:nvPr>
        </p:nvCxnSpPr>
        <p:spPr>
          <a:xfrm flipV="1">
            <a:off x="6763439" y="3535766"/>
            <a:ext cx="0" cy="628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TextBox 86"/>
          <p:cNvSpPr txBox="1"/>
          <p:nvPr>
            <p:custDataLst>
              <p:tags r:id="rId27"/>
            </p:custDataLst>
          </p:nvPr>
        </p:nvSpPr>
        <p:spPr>
          <a:xfrm>
            <a:off x="638808" y="4564829"/>
            <a:ext cx="2754341" cy="643072"/>
          </a:xfrm>
          <a:prstGeom prst="rect">
            <a:avLst/>
          </a:prstGeom>
          <a:noFill/>
          <a:ln w="12700">
            <a:solidFill>
              <a:srgbClr val="3F136C"/>
            </a:solidFill>
            <a:prstDash val="sysDash"/>
          </a:ln>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kumimoji="0" lang="en-GB" sz="1400" b="0" i="0" u="none" strike="noStrike" kern="0" cap="none" spc="0" normalizeH="0" baseline="0" noProof="0" dirty="0" err="1" smtClean="0">
                <a:ln>
                  <a:noFill/>
                </a:ln>
                <a:solidFill>
                  <a:srgbClr val="000000"/>
                </a:solidFill>
                <a:effectLst/>
                <a:uLnTx/>
                <a:uFillTx/>
              </a:rPr>
              <a:t>ComPort</a:t>
            </a:r>
            <a:r>
              <a:rPr kumimoji="0" lang="en-GB" sz="1400" b="0" i="0" u="none" strike="noStrike" kern="0" cap="none" spc="0" normalizeH="0" baseline="0" noProof="0" dirty="0" smtClean="0">
                <a:ln>
                  <a:noFill/>
                </a:ln>
                <a:solidFill>
                  <a:srgbClr val="000000"/>
                </a:solidFill>
                <a:effectLst/>
                <a:uLnTx/>
                <a:uFillTx/>
              </a:rPr>
              <a:t> = ETK\CAN\</a:t>
            </a:r>
            <a:r>
              <a:rPr kumimoji="0" lang="en-GB" sz="1400" b="0" i="0" u="none" strike="noStrike" kern="0" cap="none" spc="0" normalizeH="0" baseline="0" noProof="0" dirty="0" err="1" smtClean="0">
                <a:ln>
                  <a:noFill/>
                </a:ln>
                <a:solidFill>
                  <a:srgbClr val="000000"/>
                </a:solidFill>
                <a:effectLst/>
                <a:uLnTx/>
                <a:uFillTx/>
              </a:rPr>
              <a:t>FlexRay</a:t>
            </a:r>
            <a:endParaRPr kumimoji="0" lang="en-GB" sz="1400" b="0" i="0" u="none" strike="noStrike" kern="0" cap="none" spc="0" normalizeH="0" baseline="0" noProof="0" dirty="0" smtClean="0">
              <a:ln>
                <a:noFill/>
              </a:ln>
              <a:solidFill>
                <a:srgbClr val="000000"/>
              </a:solidFill>
              <a:effectLst/>
              <a:uLnTx/>
              <a:uFillTx/>
            </a:endParaRPr>
          </a:p>
          <a:p>
            <a:pPr marR="0" defTabSz="914400" eaLnBrk="1" fontAlgn="auto" latinLnBrk="0" hangingPunct="1">
              <a:lnSpc>
                <a:spcPct val="107000"/>
              </a:lnSpc>
              <a:spcBef>
                <a:spcPts val="500"/>
              </a:spcBef>
              <a:spcAft>
                <a:spcPts val="0"/>
              </a:spcAft>
              <a:buClrTx/>
              <a:buSzTx/>
              <a:buFontTx/>
              <a:buNone/>
              <a:tabLst/>
            </a:pPr>
            <a:endParaRPr kumimoji="0" lang="en-GB" sz="1400" b="0" i="0" u="none" strike="noStrike" kern="0" cap="none" spc="0" normalizeH="0" baseline="0" noProof="0" dirty="0" smtClean="0">
              <a:ln>
                <a:noFill/>
              </a:ln>
              <a:solidFill>
                <a:srgbClr val="000000"/>
              </a:solidFill>
              <a:effectLst/>
              <a:uLnTx/>
              <a:uFillTx/>
            </a:endParaRPr>
          </a:p>
          <a:p>
            <a:pPr marR="0" defTabSz="914400" eaLnBrk="1" fontAlgn="auto" latinLnBrk="0" hangingPunct="1">
              <a:lnSpc>
                <a:spcPct val="107000"/>
              </a:lnSpc>
              <a:spcBef>
                <a:spcPts val="500"/>
              </a:spcBef>
              <a:spcAft>
                <a:spcPts val="0"/>
              </a:spcAft>
              <a:buClrTx/>
              <a:buSzTx/>
              <a:buFontTx/>
              <a:buNone/>
              <a:tabLst/>
            </a:pPr>
            <a:endParaRPr kumimoji="0" lang="en-GB" sz="1400" b="0" i="0" u="none" strike="noStrike" kern="0" cap="none" spc="0" normalizeH="0" baseline="0" noProof="0" dirty="0" smtClean="0">
              <a:ln>
                <a:noFill/>
              </a:ln>
              <a:solidFill>
                <a:srgbClr val="000000"/>
              </a:solidFill>
              <a:effectLst/>
              <a:uLnTx/>
              <a:uFillTx/>
            </a:endParaRPr>
          </a:p>
        </p:txBody>
      </p:sp>
      <p:sp>
        <p:nvSpPr>
          <p:cNvPr id="3" name="TextBox 2"/>
          <p:cNvSpPr txBox="1"/>
          <p:nvPr>
            <p:custDataLst>
              <p:tags r:id="rId28"/>
            </p:custDataLst>
          </p:nvPr>
        </p:nvSpPr>
        <p:spPr>
          <a:xfrm>
            <a:off x="7601988" y="3149994"/>
            <a:ext cx="300300" cy="102363"/>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kumimoji="0" lang="en-GB" sz="800" b="1" i="0" u="none" strike="noStrike" kern="0" cap="none" spc="0" normalizeH="0" baseline="0" noProof="0" dirty="0" smtClean="0">
                <a:ln>
                  <a:noFill/>
                </a:ln>
                <a:solidFill>
                  <a:srgbClr val="000000"/>
                </a:solidFill>
                <a:effectLst/>
                <a:uLnTx/>
                <a:uFillTx/>
              </a:rPr>
              <a:t>USB</a:t>
            </a:r>
          </a:p>
        </p:txBody>
      </p:sp>
      <p:sp>
        <p:nvSpPr>
          <p:cNvPr id="9" name="TextBox 8"/>
          <p:cNvSpPr txBox="1"/>
          <p:nvPr>
            <p:custDataLst>
              <p:tags r:id="rId29"/>
            </p:custDataLst>
          </p:nvPr>
        </p:nvSpPr>
        <p:spPr>
          <a:xfrm>
            <a:off x="7414950" y="1875940"/>
            <a:ext cx="706588" cy="169025"/>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kumimoji="0" lang="en-GB" sz="800" b="1" i="0" u="none" strike="noStrike" kern="0" cap="none" spc="0" normalizeH="0" baseline="0" noProof="0" dirty="0" smtClean="0">
                <a:ln>
                  <a:noFill/>
                </a:ln>
                <a:solidFill>
                  <a:srgbClr val="000000"/>
                </a:solidFill>
                <a:effectLst/>
                <a:uLnTx/>
                <a:uFillTx/>
              </a:rPr>
              <a:t>USB</a:t>
            </a:r>
            <a:r>
              <a:rPr kumimoji="0" lang="en-GB" sz="800" b="1" i="0" u="none" strike="noStrike" kern="0" cap="none" spc="0" normalizeH="0" noProof="0" dirty="0" smtClean="0">
                <a:ln>
                  <a:noFill/>
                </a:ln>
                <a:solidFill>
                  <a:srgbClr val="000000"/>
                </a:solidFill>
                <a:effectLst/>
                <a:uLnTx/>
                <a:uFillTx/>
              </a:rPr>
              <a:t> \ Ethernet</a:t>
            </a:r>
            <a:endParaRPr kumimoji="0" lang="en-GB" sz="800" b="1" i="0" u="none" strike="noStrike" kern="0" cap="none" spc="0" normalizeH="0" baseline="0" noProof="0" dirty="0" smtClean="0">
              <a:ln>
                <a:noFill/>
              </a:ln>
              <a:solidFill>
                <a:srgbClr val="000000"/>
              </a:solidFill>
              <a:effectLst/>
              <a:uLnTx/>
              <a:uFillTx/>
            </a:endParaRPr>
          </a:p>
        </p:txBody>
      </p:sp>
    </p:spTree>
    <p:custDataLst>
      <p:tags r:id="rId1"/>
    </p:custDataLst>
    <p:extLst>
      <p:ext uri="{BB962C8B-B14F-4D97-AF65-F5344CB8AC3E}">
        <p14:creationId xmlns:p14="http://schemas.microsoft.com/office/powerpoint/2010/main" val="19512870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RBEI/NE3-EC-CoE-COM | 2018-05-31</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6" name="Rectangle 5"/>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5" name="Rectangle 4"/>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5</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4" name="Rectangle 3"/>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r>
              <a:rPr kumimoji="0" lang="en-GB" sz="550" b="0" i="0" u="none" strike="noStrike" kern="0" cap="none" normalizeH="0" baseline="0" noProof="0" smtClean="0">
                <a:ln>
                  <a:noFill/>
                </a:ln>
                <a:effectLst/>
                <a:uLnTx/>
                <a:uFillTx/>
                <a:latin typeface="Bosch Office Sans"/>
                <a:ea typeface="+mn-ea"/>
                <a:cs typeface="+mn-cs"/>
              </a:rPr>
              <a:t>Flash Programming - Introduction</a:t>
            </a: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3" name="TextBox 2"/>
          <p:cNvSpPr txBox="1"/>
          <p:nvPr>
            <p:custDataLst>
              <p:tags r:id="rId6"/>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7"/>
            </p:custDataLst>
          </p:nvPr>
        </p:nvSpPr>
        <p:spPr>
          <a:xfrm>
            <a:off x="259080" y="647700"/>
            <a:ext cx="10452100" cy="343535"/>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de-DE" dirty="0">
                <a:solidFill>
                  <a:schemeClr val="accent1"/>
                </a:solidFill>
              </a:rPr>
              <a:t>Overview of Logical blocks:</a:t>
            </a:r>
            <a:r>
              <a:rPr lang="de-DE" sz="2800" dirty="0"/>
              <a:t/>
            </a:r>
            <a:br>
              <a:rPr lang="de-DE" sz="2800" dirty="0"/>
            </a:br>
            <a:endParaRPr lang="en-GB" sz="2800" dirty="0">
              <a:solidFill>
                <a:srgbClr val="08427E"/>
              </a:solidFill>
            </a:endParaRPr>
          </a:p>
        </p:txBody>
      </p:sp>
      <p:grpSp>
        <p:nvGrpSpPr>
          <p:cNvPr id="10" name="Group 9"/>
          <p:cNvGrpSpPr>
            <a:grpSpLocks/>
          </p:cNvGrpSpPr>
          <p:nvPr/>
        </p:nvGrpSpPr>
        <p:grpSpPr bwMode="auto">
          <a:xfrm>
            <a:off x="3819780" y="813660"/>
            <a:ext cx="2497549" cy="954523"/>
            <a:chOff x="1872" y="810"/>
            <a:chExt cx="1224" cy="458"/>
          </a:xfrm>
        </p:grpSpPr>
        <p:sp>
          <p:nvSpPr>
            <p:cNvPr id="11" name="Rectangle 10"/>
            <p:cNvSpPr>
              <a:spLocks noChangeArrowheads="1"/>
            </p:cNvSpPr>
            <p:nvPr>
              <p:custDataLst>
                <p:tags r:id="rId24"/>
              </p:custDataLst>
            </p:nvPr>
          </p:nvSpPr>
          <p:spPr bwMode="auto">
            <a:xfrm>
              <a:off x="1872" y="810"/>
              <a:ext cx="1224" cy="327"/>
            </a:xfrm>
            <a:prstGeom prst="rect">
              <a:avLst/>
            </a:prstGeom>
            <a:solidFill>
              <a:srgbClr val="7030A0"/>
            </a:solidFill>
            <a:ln w="9525">
              <a:solidFill>
                <a:schemeClr val="tx1"/>
              </a:solidFill>
              <a:miter lim="800000"/>
              <a:headEnd/>
              <a:tailEnd/>
            </a:ln>
            <a:effectLst/>
          </p:spPr>
          <p:txBody>
            <a:bodyPr wrap="none" anchor="ctr"/>
            <a:lstStyle/>
            <a:p>
              <a:pPr algn="ctr"/>
              <a:r>
                <a:rPr lang="de-DE">
                  <a:latin typeface="Arial" charset="0"/>
                </a:rPr>
                <a:t>SB</a:t>
              </a:r>
            </a:p>
          </p:txBody>
        </p:sp>
        <p:sp>
          <p:nvSpPr>
            <p:cNvPr id="12" name="Rectangle 11"/>
            <p:cNvSpPr>
              <a:spLocks noChangeArrowheads="1"/>
            </p:cNvSpPr>
            <p:nvPr>
              <p:custDataLst>
                <p:tags r:id="rId25"/>
              </p:custDataLst>
            </p:nvPr>
          </p:nvSpPr>
          <p:spPr bwMode="auto">
            <a:xfrm>
              <a:off x="1872" y="1144"/>
              <a:ext cx="1224" cy="124"/>
            </a:xfrm>
            <a:prstGeom prst="rect">
              <a:avLst/>
            </a:prstGeom>
            <a:solidFill>
              <a:srgbClr val="FFC000"/>
            </a:solidFill>
            <a:ln w="9525">
              <a:solidFill>
                <a:schemeClr val="tx1"/>
              </a:solidFill>
              <a:miter lim="800000"/>
              <a:headEnd/>
              <a:tailEnd/>
            </a:ln>
            <a:effectLst/>
          </p:spPr>
          <p:txBody>
            <a:bodyPr wrap="none" anchor="ctr"/>
            <a:lstStyle/>
            <a:p>
              <a:pPr algn="ctr"/>
              <a:r>
                <a:rPr lang="de-DE" sz="900" dirty="0" smtClean="0">
                  <a:latin typeface="Arial" charset="0"/>
                </a:rPr>
                <a:t>HSB_AUTO_CONF.HEX\rba_Bootctrl*.hex</a:t>
              </a:r>
              <a:endParaRPr lang="de-DE" sz="900" dirty="0">
                <a:latin typeface="Arial" charset="0"/>
              </a:endParaRPr>
            </a:p>
          </p:txBody>
        </p:sp>
      </p:grpSp>
      <p:sp>
        <p:nvSpPr>
          <p:cNvPr id="13" name="Rectangle 12"/>
          <p:cNvSpPr>
            <a:spLocks noChangeArrowheads="1"/>
          </p:cNvSpPr>
          <p:nvPr>
            <p:custDataLst>
              <p:tags r:id="rId8"/>
            </p:custDataLst>
          </p:nvPr>
        </p:nvSpPr>
        <p:spPr bwMode="auto">
          <a:xfrm>
            <a:off x="3819780" y="2142057"/>
            <a:ext cx="2497549" cy="750799"/>
          </a:xfrm>
          <a:prstGeom prst="rect">
            <a:avLst/>
          </a:prstGeom>
          <a:solidFill>
            <a:srgbClr val="7030A0"/>
          </a:solidFill>
          <a:ln w="9525">
            <a:solidFill>
              <a:schemeClr val="tx1"/>
            </a:solidFill>
            <a:miter lim="800000"/>
            <a:headEnd/>
            <a:tailEnd/>
          </a:ln>
          <a:effectLst/>
        </p:spPr>
        <p:txBody>
          <a:bodyPr wrap="none" anchor="ctr"/>
          <a:lstStyle/>
          <a:p>
            <a:pPr algn="ctr"/>
            <a:r>
              <a:rPr lang="de-DE" dirty="0">
                <a:latin typeface="Arial" charset="0"/>
              </a:rPr>
              <a:t>CB</a:t>
            </a:r>
          </a:p>
        </p:txBody>
      </p:sp>
      <p:grpSp>
        <p:nvGrpSpPr>
          <p:cNvPr id="14" name="Group 13"/>
          <p:cNvGrpSpPr>
            <a:grpSpLocks/>
          </p:cNvGrpSpPr>
          <p:nvPr/>
        </p:nvGrpSpPr>
        <p:grpSpPr bwMode="auto">
          <a:xfrm>
            <a:off x="3819780" y="3073196"/>
            <a:ext cx="2497549" cy="803275"/>
            <a:chOff x="1872" y="1944"/>
            <a:chExt cx="1224" cy="506"/>
          </a:xfrm>
        </p:grpSpPr>
        <p:sp>
          <p:nvSpPr>
            <p:cNvPr id="15" name="Rectangle 14"/>
            <p:cNvSpPr>
              <a:spLocks noChangeArrowheads="1"/>
            </p:cNvSpPr>
            <p:nvPr>
              <p:custDataLst>
                <p:tags r:id="rId22"/>
              </p:custDataLst>
            </p:nvPr>
          </p:nvSpPr>
          <p:spPr bwMode="auto">
            <a:xfrm>
              <a:off x="1872" y="1944"/>
              <a:ext cx="1224" cy="364"/>
            </a:xfrm>
            <a:prstGeom prst="rect">
              <a:avLst/>
            </a:prstGeom>
            <a:solidFill>
              <a:srgbClr val="7030A0"/>
            </a:solidFill>
            <a:ln w="9525">
              <a:solidFill>
                <a:schemeClr val="tx1"/>
              </a:solidFill>
              <a:miter lim="800000"/>
              <a:headEnd/>
              <a:tailEnd/>
            </a:ln>
            <a:effectLst/>
          </p:spPr>
          <p:txBody>
            <a:bodyPr wrap="none" anchor="ctr"/>
            <a:lstStyle/>
            <a:p>
              <a:pPr algn="ctr"/>
              <a:r>
                <a:rPr lang="de-DE" dirty="0" smtClean="0">
                  <a:latin typeface="Arial" charset="0"/>
                </a:rPr>
                <a:t>ECUSECU\TPROT</a:t>
              </a:r>
              <a:endParaRPr lang="de-DE" dirty="0">
                <a:latin typeface="Arial" charset="0"/>
              </a:endParaRPr>
            </a:p>
          </p:txBody>
        </p:sp>
        <p:sp>
          <p:nvSpPr>
            <p:cNvPr id="16" name="Rectangle 15"/>
            <p:cNvSpPr>
              <a:spLocks noChangeArrowheads="1"/>
            </p:cNvSpPr>
            <p:nvPr>
              <p:custDataLst>
                <p:tags r:id="rId23"/>
              </p:custDataLst>
            </p:nvPr>
          </p:nvSpPr>
          <p:spPr bwMode="auto">
            <a:xfrm>
              <a:off x="1872" y="2270"/>
              <a:ext cx="1224" cy="180"/>
            </a:xfrm>
            <a:prstGeom prst="rect">
              <a:avLst/>
            </a:prstGeom>
            <a:solidFill>
              <a:srgbClr val="FFC000"/>
            </a:solidFill>
            <a:ln w="9525">
              <a:solidFill>
                <a:schemeClr val="tx1"/>
              </a:solidFill>
              <a:miter lim="800000"/>
              <a:headEnd/>
              <a:tailEnd/>
            </a:ln>
            <a:effectLst/>
          </p:spPr>
          <p:txBody>
            <a:bodyPr wrap="none" anchor="ctr"/>
            <a:lstStyle/>
            <a:p>
              <a:pPr algn="ctr"/>
              <a:r>
                <a:rPr lang="de-DE" sz="900" dirty="0" smtClean="0">
                  <a:latin typeface="Arial" charset="0"/>
                </a:rPr>
                <a:t>TPROT_AUTO_CONF.HEX/</a:t>
              </a:r>
            </a:p>
            <a:p>
              <a:pPr algn="ctr"/>
              <a:r>
                <a:rPr lang="de-DE" sz="900" dirty="0" smtClean="0">
                  <a:latin typeface="Arial" charset="0"/>
                </a:rPr>
                <a:t>rba_EcuSecu*,hex</a:t>
              </a:r>
              <a:endParaRPr lang="de-DE" sz="900" dirty="0">
                <a:latin typeface="Arial" charset="0"/>
              </a:endParaRPr>
            </a:p>
          </p:txBody>
        </p:sp>
      </p:grpSp>
      <p:sp>
        <p:nvSpPr>
          <p:cNvPr id="17" name="Rectangle 16"/>
          <p:cNvSpPr>
            <a:spLocks noChangeArrowheads="1"/>
          </p:cNvSpPr>
          <p:nvPr>
            <p:custDataLst>
              <p:tags r:id="rId9"/>
            </p:custDataLst>
          </p:nvPr>
        </p:nvSpPr>
        <p:spPr bwMode="auto">
          <a:xfrm>
            <a:off x="3819780" y="4022726"/>
            <a:ext cx="2497549" cy="1584325"/>
          </a:xfrm>
          <a:prstGeom prst="rect">
            <a:avLst/>
          </a:prstGeom>
          <a:solidFill>
            <a:srgbClr val="00B0F0"/>
          </a:solidFill>
          <a:ln w="9525">
            <a:solidFill>
              <a:schemeClr val="tx1"/>
            </a:solidFill>
            <a:miter lim="800000"/>
            <a:headEnd/>
            <a:tailEnd/>
          </a:ln>
          <a:effectLst/>
        </p:spPr>
        <p:txBody>
          <a:bodyPr wrap="none" anchor="ctr"/>
          <a:lstStyle/>
          <a:p>
            <a:pPr algn="ctr"/>
            <a:r>
              <a:rPr lang="de-DE" dirty="0" smtClean="0">
                <a:latin typeface="Arial" charset="0"/>
              </a:rPr>
              <a:t>ASWx</a:t>
            </a:r>
          </a:p>
          <a:p>
            <a:pPr algn="ctr"/>
            <a:r>
              <a:rPr lang="de-DE" dirty="0" smtClean="0">
                <a:latin typeface="Arial" charset="0"/>
              </a:rPr>
              <a:t>===================</a:t>
            </a:r>
            <a:endParaRPr lang="de-DE" dirty="0">
              <a:latin typeface="Arial" charset="0"/>
            </a:endParaRPr>
          </a:p>
          <a:p>
            <a:pPr algn="ctr"/>
            <a:r>
              <a:rPr lang="de-DE" dirty="0" smtClean="0">
                <a:latin typeface="Arial" charset="0"/>
              </a:rPr>
              <a:t>DSx</a:t>
            </a:r>
          </a:p>
          <a:p>
            <a:pPr algn="ctr"/>
            <a:r>
              <a:rPr lang="de-DE" dirty="0" smtClean="0">
                <a:latin typeface="Arial" charset="0"/>
              </a:rPr>
              <a:t>---------------------------------</a:t>
            </a:r>
            <a:endParaRPr lang="de-DE" dirty="0">
              <a:latin typeface="Arial" charset="0"/>
            </a:endParaRPr>
          </a:p>
          <a:p>
            <a:pPr algn="ctr"/>
            <a:r>
              <a:rPr lang="de-DE" dirty="0">
                <a:latin typeface="Arial" charset="0"/>
              </a:rPr>
              <a:t>VDS</a:t>
            </a:r>
          </a:p>
        </p:txBody>
      </p:sp>
      <p:sp>
        <p:nvSpPr>
          <p:cNvPr id="18" name="Rectangle 17"/>
          <p:cNvSpPr>
            <a:spLocks noChangeArrowheads="1"/>
          </p:cNvSpPr>
          <p:nvPr>
            <p:custDataLst>
              <p:tags r:id="rId10"/>
            </p:custDataLst>
          </p:nvPr>
        </p:nvSpPr>
        <p:spPr bwMode="auto">
          <a:xfrm>
            <a:off x="297621" y="2605300"/>
            <a:ext cx="2042547" cy="461665"/>
          </a:xfrm>
          <a:prstGeom prst="rect">
            <a:avLst/>
          </a:prstGeom>
          <a:solidFill>
            <a:srgbClr val="FFC000"/>
          </a:solidFill>
          <a:ln w="9525">
            <a:noFill/>
            <a:miter lim="800000"/>
            <a:headEnd/>
            <a:tailEnd/>
          </a:ln>
          <a:effectLst/>
        </p:spPr>
        <p:txBody>
          <a:bodyPr wrap="none">
            <a:spAutoFit/>
          </a:bodyPr>
          <a:lstStyle/>
          <a:p>
            <a:r>
              <a:rPr lang="de-DE" sz="1200" dirty="0" err="1">
                <a:solidFill>
                  <a:srgbClr val="000000"/>
                </a:solidFill>
                <a:latin typeface="Arial" charset="0"/>
              </a:rPr>
              <a:t>Generated</a:t>
            </a:r>
            <a:r>
              <a:rPr lang="de-DE" sz="1200" dirty="0">
                <a:solidFill>
                  <a:srgbClr val="000000"/>
                </a:solidFill>
                <a:latin typeface="Arial" charset="0"/>
              </a:rPr>
              <a:t> in </a:t>
            </a:r>
            <a:r>
              <a:rPr lang="de-DE" sz="1200" dirty="0" err="1">
                <a:solidFill>
                  <a:srgbClr val="000000"/>
                </a:solidFill>
                <a:latin typeface="Arial" charset="0"/>
              </a:rPr>
              <a:t>project</a:t>
            </a:r>
            <a:r>
              <a:rPr lang="de-DE" sz="1200" dirty="0">
                <a:solidFill>
                  <a:srgbClr val="000000"/>
                </a:solidFill>
                <a:latin typeface="Arial" charset="0"/>
              </a:rPr>
              <a:t> </a:t>
            </a:r>
            <a:r>
              <a:rPr lang="de-DE" sz="1200" dirty="0" err="1">
                <a:solidFill>
                  <a:srgbClr val="000000"/>
                </a:solidFill>
                <a:latin typeface="Arial" charset="0"/>
              </a:rPr>
              <a:t>during</a:t>
            </a:r>
            <a:endParaRPr lang="de-DE" sz="1200" dirty="0">
              <a:solidFill>
                <a:srgbClr val="000000"/>
              </a:solidFill>
              <a:latin typeface="Arial" charset="0"/>
            </a:endParaRPr>
          </a:p>
          <a:p>
            <a:r>
              <a:rPr lang="de-DE" sz="1200" dirty="0">
                <a:solidFill>
                  <a:srgbClr val="000000"/>
                </a:solidFill>
                <a:latin typeface="Arial" charset="0"/>
              </a:rPr>
              <a:t>Core </a:t>
            </a:r>
            <a:r>
              <a:rPr lang="de-DE" sz="1200" dirty="0" smtClean="0">
                <a:solidFill>
                  <a:srgbClr val="000000"/>
                </a:solidFill>
                <a:latin typeface="Arial" charset="0"/>
              </a:rPr>
              <a:t>configuration\BCT</a:t>
            </a:r>
            <a:endParaRPr lang="de-DE" sz="1200" dirty="0">
              <a:solidFill>
                <a:srgbClr val="000000"/>
              </a:solidFill>
              <a:latin typeface="Arial" charset="0"/>
            </a:endParaRPr>
          </a:p>
        </p:txBody>
      </p:sp>
      <p:sp>
        <p:nvSpPr>
          <p:cNvPr id="19" name="Rectangle 18"/>
          <p:cNvSpPr>
            <a:spLocks noChangeArrowheads="1"/>
          </p:cNvSpPr>
          <p:nvPr>
            <p:custDataLst>
              <p:tags r:id="rId11"/>
            </p:custDataLst>
          </p:nvPr>
        </p:nvSpPr>
        <p:spPr bwMode="auto">
          <a:xfrm>
            <a:off x="8392332" y="2222501"/>
            <a:ext cx="2247253" cy="830997"/>
          </a:xfrm>
          <a:prstGeom prst="rect">
            <a:avLst/>
          </a:prstGeom>
          <a:solidFill>
            <a:srgbClr val="7030A0"/>
          </a:solidFill>
          <a:ln w="38100">
            <a:solidFill>
              <a:schemeClr val="accent1"/>
            </a:solidFill>
            <a:miter lim="800000"/>
            <a:headEnd/>
            <a:tailEnd/>
          </a:ln>
          <a:effectLst/>
        </p:spPr>
        <p:txBody>
          <a:bodyPr wrap="square">
            <a:spAutoFit/>
          </a:bodyPr>
          <a:lstStyle/>
          <a:p>
            <a:r>
              <a:rPr lang="de-DE" sz="1200" dirty="0" err="1">
                <a:solidFill>
                  <a:schemeClr val="bg1"/>
                </a:solidFill>
                <a:latin typeface="Arial" charset="0"/>
              </a:rPr>
              <a:t>Delivered</a:t>
            </a:r>
            <a:r>
              <a:rPr lang="de-DE" sz="1200" dirty="0">
                <a:solidFill>
                  <a:schemeClr val="bg1"/>
                </a:solidFill>
                <a:latin typeface="Arial" charset="0"/>
              </a:rPr>
              <a:t> </a:t>
            </a:r>
            <a:r>
              <a:rPr lang="de-DE" sz="1200" dirty="0" err="1">
                <a:solidFill>
                  <a:schemeClr val="bg1"/>
                </a:solidFill>
                <a:latin typeface="Arial" charset="0"/>
              </a:rPr>
              <a:t>as</a:t>
            </a:r>
            <a:r>
              <a:rPr lang="de-DE" sz="1200" dirty="0">
                <a:solidFill>
                  <a:schemeClr val="bg1"/>
                </a:solidFill>
                <a:latin typeface="Arial" charset="0"/>
              </a:rPr>
              <a:t> hex </a:t>
            </a:r>
            <a:r>
              <a:rPr lang="de-DE" sz="1200" dirty="0" err="1">
                <a:solidFill>
                  <a:schemeClr val="bg1"/>
                </a:solidFill>
                <a:latin typeface="Arial" charset="0"/>
              </a:rPr>
              <a:t>file</a:t>
            </a:r>
            <a:endParaRPr lang="de-DE" sz="1200" dirty="0">
              <a:solidFill>
                <a:schemeClr val="bg1"/>
              </a:solidFill>
              <a:latin typeface="Arial" charset="0"/>
            </a:endParaRPr>
          </a:p>
          <a:p>
            <a:r>
              <a:rPr lang="de-DE" sz="1200" dirty="0">
                <a:solidFill>
                  <a:schemeClr val="bg1"/>
                </a:solidFill>
                <a:latin typeface="Arial" charset="0"/>
              </a:rPr>
              <a:t>Platform: </a:t>
            </a:r>
            <a:r>
              <a:rPr lang="de-DE" sz="1200" dirty="0" smtClean="0">
                <a:solidFill>
                  <a:schemeClr val="bg1"/>
                </a:solidFill>
                <a:latin typeface="Arial" charset="0"/>
              </a:rPr>
              <a:t>SB/TPROT/Bootctrl/ECUSecu</a:t>
            </a:r>
            <a:endParaRPr lang="de-DE" sz="1200" dirty="0">
              <a:solidFill>
                <a:schemeClr val="bg1"/>
              </a:solidFill>
              <a:latin typeface="Arial" charset="0"/>
            </a:endParaRPr>
          </a:p>
          <a:p>
            <a:r>
              <a:rPr lang="de-DE" sz="1200" dirty="0" smtClean="0">
                <a:solidFill>
                  <a:schemeClr val="bg1"/>
                </a:solidFill>
                <a:latin typeface="Arial" charset="0"/>
              </a:rPr>
              <a:t>Project</a:t>
            </a:r>
            <a:r>
              <a:rPr lang="de-DE" sz="1200" dirty="0">
                <a:solidFill>
                  <a:schemeClr val="bg1"/>
                </a:solidFill>
                <a:latin typeface="Arial" charset="0"/>
              </a:rPr>
              <a:t>: </a:t>
            </a:r>
            <a:r>
              <a:rPr lang="de-DE" sz="1200" dirty="0" smtClean="0">
                <a:solidFill>
                  <a:schemeClr val="bg1"/>
                </a:solidFill>
                <a:latin typeface="Arial" charset="0"/>
              </a:rPr>
              <a:t>CB</a:t>
            </a:r>
          </a:p>
        </p:txBody>
      </p:sp>
      <p:sp>
        <p:nvSpPr>
          <p:cNvPr id="20" name="AutoShape 19"/>
          <p:cNvSpPr>
            <a:spLocks noChangeArrowheads="1"/>
          </p:cNvSpPr>
          <p:nvPr>
            <p:custDataLst>
              <p:tags r:id="rId12"/>
            </p:custDataLst>
          </p:nvPr>
        </p:nvSpPr>
        <p:spPr bwMode="auto">
          <a:xfrm>
            <a:off x="6688696" y="1106170"/>
            <a:ext cx="1201844" cy="215900"/>
          </a:xfrm>
          <a:prstGeom prst="leftArrow">
            <a:avLst>
              <a:gd name="adj1" fmla="val 50000"/>
              <a:gd name="adj2" fmla="val 108272"/>
            </a:avLst>
          </a:prstGeom>
          <a:solidFill>
            <a:srgbClr val="7030A0"/>
          </a:solidFill>
          <a:ln w="9525">
            <a:solidFill>
              <a:schemeClr val="tx1"/>
            </a:solidFill>
            <a:miter lim="800000"/>
            <a:headEnd/>
            <a:tailEnd/>
          </a:ln>
          <a:effectLst/>
        </p:spPr>
        <p:txBody>
          <a:bodyPr wrap="none" anchor="ctr"/>
          <a:lstStyle/>
          <a:p>
            <a:pPr algn="ctr"/>
            <a:endParaRPr lang="en-US">
              <a:latin typeface="Arial" charset="0"/>
            </a:endParaRPr>
          </a:p>
        </p:txBody>
      </p:sp>
      <p:sp>
        <p:nvSpPr>
          <p:cNvPr id="21" name="AutoShape 20"/>
          <p:cNvSpPr>
            <a:spLocks noChangeArrowheads="1"/>
          </p:cNvSpPr>
          <p:nvPr>
            <p:custDataLst>
              <p:tags r:id="rId13"/>
            </p:custDataLst>
          </p:nvPr>
        </p:nvSpPr>
        <p:spPr bwMode="auto">
          <a:xfrm>
            <a:off x="6688696" y="2365375"/>
            <a:ext cx="1201844" cy="215900"/>
          </a:xfrm>
          <a:prstGeom prst="leftArrow">
            <a:avLst>
              <a:gd name="adj1" fmla="val 50000"/>
              <a:gd name="adj2" fmla="val 108272"/>
            </a:avLst>
          </a:prstGeom>
          <a:solidFill>
            <a:srgbClr val="7030A0"/>
          </a:solidFill>
          <a:ln w="9525">
            <a:solidFill>
              <a:schemeClr val="tx1"/>
            </a:solidFill>
            <a:miter lim="800000"/>
            <a:headEnd/>
            <a:tailEnd/>
          </a:ln>
          <a:effectLst/>
        </p:spPr>
        <p:txBody>
          <a:bodyPr wrap="none" anchor="ctr"/>
          <a:lstStyle/>
          <a:p>
            <a:pPr algn="ctr"/>
            <a:endParaRPr lang="en-US">
              <a:latin typeface="Arial" charset="0"/>
            </a:endParaRPr>
          </a:p>
        </p:txBody>
      </p:sp>
      <p:sp>
        <p:nvSpPr>
          <p:cNvPr id="22" name="AutoShape 21"/>
          <p:cNvSpPr>
            <a:spLocks noChangeArrowheads="1"/>
          </p:cNvSpPr>
          <p:nvPr>
            <p:custDataLst>
              <p:tags r:id="rId14"/>
            </p:custDataLst>
          </p:nvPr>
        </p:nvSpPr>
        <p:spPr bwMode="auto">
          <a:xfrm>
            <a:off x="6688696" y="3375025"/>
            <a:ext cx="1201844" cy="215900"/>
          </a:xfrm>
          <a:prstGeom prst="leftArrow">
            <a:avLst>
              <a:gd name="adj1" fmla="val 50000"/>
              <a:gd name="adj2" fmla="val 108272"/>
            </a:avLst>
          </a:prstGeom>
          <a:solidFill>
            <a:srgbClr val="7030A0"/>
          </a:solidFill>
          <a:ln w="9525">
            <a:solidFill>
              <a:schemeClr val="tx1"/>
            </a:solidFill>
            <a:miter lim="800000"/>
            <a:headEnd/>
            <a:tailEnd/>
          </a:ln>
          <a:effectLst/>
        </p:spPr>
        <p:txBody>
          <a:bodyPr wrap="none" anchor="ctr"/>
          <a:lstStyle/>
          <a:p>
            <a:pPr algn="ctr"/>
            <a:endParaRPr lang="en-US">
              <a:latin typeface="Arial" charset="0"/>
            </a:endParaRPr>
          </a:p>
        </p:txBody>
      </p:sp>
      <p:sp>
        <p:nvSpPr>
          <p:cNvPr id="23" name="AutoShape 22"/>
          <p:cNvSpPr>
            <a:spLocks noChangeArrowheads="1"/>
          </p:cNvSpPr>
          <p:nvPr>
            <p:custDataLst>
              <p:tags r:id="rId15"/>
            </p:custDataLst>
          </p:nvPr>
        </p:nvSpPr>
        <p:spPr bwMode="auto">
          <a:xfrm>
            <a:off x="2578551" y="1533843"/>
            <a:ext cx="1201843" cy="144462"/>
          </a:xfrm>
          <a:prstGeom prst="rightArrow">
            <a:avLst>
              <a:gd name="adj1" fmla="val 50000"/>
              <a:gd name="adj2" fmla="val 161814"/>
            </a:avLst>
          </a:prstGeom>
          <a:solidFill>
            <a:srgbClr val="FFC000"/>
          </a:solidFill>
          <a:ln w="9525">
            <a:solidFill>
              <a:schemeClr val="tx1"/>
            </a:solidFill>
            <a:miter lim="800000"/>
            <a:headEnd/>
            <a:tailEnd/>
          </a:ln>
          <a:effectLst/>
        </p:spPr>
        <p:txBody>
          <a:bodyPr wrap="none" anchor="ctr"/>
          <a:lstStyle/>
          <a:p>
            <a:pPr algn="ctr"/>
            <a:endParaRPr lang="en-US">
              <a:latin typeface="Arial" charset="0"/>
            </a:endParaRPr>
          </a:p>
        </p:txBody>
      </p:sp>
      <p:sp>
        <p:nvSpPr>
          <p:cNvPr id="24" name="AutoShape 23"/>
          <p:cNvSpPr>
            <a:spLocks noChangeArrowheads="1"/>
          </p:cNvSpPr>
          <p:nvPr>
            <p:custDataLst>
              <p:tags r:id="rId16"/>
            </p:custDataLst>
          </p:nvPr>
        </p:nvSpPr>
        <p:spPr bwMode="auto">
          <a:xfrm>
            <a:off x="2524076" y="3671839"/>
            <a:ext cx="1201843" cy="144463"/>
          </a:xfrm>
          <a:prstGeom prst="rightArrow">
            <a:avLst>
              <a:gd name="adj1" fmla="val 50000"/>
              <a:gd name="adj2" fmla="val 161813"/>
            </a:avLst>
          </a:prstGeom>
          <a:solidFill>
            <a:srgbClr val="FFC000"/>
          </a:solidFill>
          <a:ln w="9525">
            <a:solidFill>
              <a:schemeClr val="tx1"/>
            </a:solidFill>
            <a:miter lim="800000"/>
            <a:headEnd/>
            <a:tailEnd/>
          </a:ln>
          <a:effectLst/>
        </p:spPr>
        <p:txBody>
          <a:bodyPr wrap="none" anchor="ctr"/>
          <a:lstStyle/>
          <a:p>
            <a:pPr algn="ctr"/>
            <a:endParaRPr lang="en-US">
              <a:latin typeface="Arial" charset="0"/>
            </a:endParaRPr>
          </a:p>
        </p:txBody>
      </p:sp>
      <p:sp>
        <p:nvSpPr>
          <p:cNvPr id="25" name="AutoShape 24"/>
          <p:cNvSpPr>
            <a:spLocks noChangeArrowheads="1"/>
          </p:cNvSpPr>
          <p:nvPr>
            <p:custDataLst>
              <p:tags r:id="rId17"/>
            </p:custDataLst>
          </p:nvPr>
        </p:nvSpPr>
        <p:spPr bwMode="auto">
          <a:xfrm>
            <a:off x="2676500" y="4670427"/>
            <a:ext cx="1049419" cy="143866"/>
          </a:xfrm>
          <a:prstGeom prst="rightArrow">
            <a:avLst>
              <a:gd name="adj1" fmla="val 50000"/>
              <a:gd name="adj2" fmla="val 161813"/>
            </a:avLst>
          </a:prstGeom>
          <a:solidFill>
            <a:srgbClr val="00B0F0"/>
          </a:solidFill>
          <a:ln w="9525">
            <a:solidFill>
              <a:schemeClr val="tx1"/>
            </a:solidFill>
            <a:miter lim="800000"/>
            <a:headEnd/>
            <a:tailEnd/>
          </a:ln>
          <a:effectLst/>
        </p:spPr>
        <p:txBody>
          <a:bodyPr wrap="none" anchor="ctr"/>
          <a:lstStyle/>
          <a:p>
            <a:pPr algn="ctr"/>
            <a:endParaRPr lang="en-US">
              <a:latin typeface="Arial" charset="0"/>
            </a:endParaRPr>
          </a:p>
        </p:txBody>
      </p:sp>
      <p:sp>
        <p:nvSpPr>
          <p:cNvPr id="26" name="Rectangle 25"/>
          <p:cNvSpPr>
            <a:spLocks noChangeArrowheads="1"/>
          </p:cNvSpPr>
          <p:nvPr>
            <p:custDataLst>
              <p:tags r:id="rId18"/>
            </p:custDataLst>
          </p:nvPr>
        </p:nvSpPr>
        <p:spPr bwMode="auto">
          <a:xfrm>
            <a:off x="228228" y="4598268"/>
            <a:ext cx="2350323" cy="276999"/>
          </a:xfrm>
          <a:prstGeom prst="rect">
            <a:avLst/>
          </a:prstGeom>
          <a:solidFill>
            <a:srgbClr val="00B0F0"/>
          </a:solidFill>
          <a:ln w="9525">
            <a:noFill/>
            <a:miter lim="800000"/>
            <a:headEnd/>
            <a:tailEnd/>
          </a:ln>
          <a:effectLst/>
        </p:spPr>
        <p:txBody>
          <a:bodyPr wrap="none">
            <a:spAutoFit/>
          </a:bodyPr>
          <a:lstStyle/>
          <a:p>
            <a:r>
              <a:rPr lang="de-DE" sz="1200" dirty="0" err="1">
                <a:solidFill>
                  <a:srgbClr val="000000"/>
                </a:solidFill>
                <a:latin typeface="Arial" charset="0"/>
              </a:rPr>
              <a:t>Generated</a:t>
            </a:r>
            <a:r>
              <a:rPr lang="de-DE" sz="1200" dirty="0">
                <a:solidFill>
                  <a:srgbClr val="000000"/>
                </a:solidFill>
                <a:latin typeface="Arial" charset="0"/>
              </a:rPr>
              <a:t> </a:t>
            </a:r>
            <a:r>
              <a:rPr lang="de-DE" sz="1200" dirty="0" err="1" smtClean="0">
                <a:solidFill>
                  <a:srgbClr val="000000"/>
                </a:solidFill>
                <a:latin typeface="Arial" charset="0"/>
              </a:rPr>
              <a:t>by</a:t>
            </a:r>
            <a:r>
              <a:rPr lang="de-DE" sz="1200" dirty="0" smtClean="0">
                <a:solidFill>
                  <a:srgbClr val="000000"/>
                </a:solidFill>
                <a:latin typeface="Arial" charset="0"/>
              </a:rPr>
              <a:t> </a:t>
            </a:r>
            <a:r>
              <a:rPr lang="de-DE" sz="1200" dirty="0" err="1" smtClean="0">
                <a:solidFill>
                  <a:srgbClr val="000000"/>
                </a:solidFill>
                <a:latin typeface="Arial" charset="0"/>
              </a:rPr>
              <a:t>application</a:t>
            </a:r>
            <a:r>
              <a:rPr lang="de-DE" sz="1200" dirty="0" smtClean="0">
                <a:solidFill>
                  <a:srgbClr val="000000"/>
                </a:solidFill>
                <a:latin typeface="Arial" charset="0"/>
              </a:rPr>
              <a:t> PVER</a:t>
            </a:r>
            <a:endParaRPr lang="de-DE" sz="1200" dirty="0">
              <a:solidFill>
                <a:srgbClr val="000000"/>
              </a:solidFill>
              <a:latin typeface="Arial" charset="0"/>
            </a:endParaRPr>
          </a:p>
        </p:txBody>
      </p:sp>
      <p:sp>
        <p:nvSpPr>
          <p:cNvPr id="27" name="Text Box 26"/>
          <p:cNvSpPr txBox="1">
            <a:spLocks noChangeArrowheads="1"/>
          </p:cNvSpPr>
          <p:nvPr>
            <p:custDataLst>
              <p:tags r:id="rId19"/>
            </p:custDataLst>
          </p:nvPr>
        </p:nvSpPr>
        <p:spPr bwMode="auto">
          <a:xfrm>
            <a:off x="7149845" y="3876676"/>
            <a:ext cx="2264402" cy="1384995"/>
          </a:xfrm>
          <a:prstGeom prst="rect">
            <a:avLst/>
          </a:prstGeom>
          <a:gradFill>
            <a:gsLst>
              <a:gs pos="0">
                <a:srgbClr val="5E9EFF"/>
              </a:gs>
              <a:gs pos="39999">
                <a:srgbClr val="85C2FF"/>
              </a:gs>
              <a:gs pos="70000">
                <a:srgbClr val="C4D6EB"/>
              </a:gs>
              <a:gs pos="100000">
                <a:srgbClr val="FFEBFA"/>
              </a:gs>
            </a:gsLst>
            <a:lin ang="5400000" scaled="0"/>
          </a:gradFill>
          <a:ln w="19050">
            <a:solidFill>
              <a:srgbClr val="0000FF"/>
            </a:solidFill>
            <a:miter lim="800000"/>
            <a:headEnd/>
            <a:tailEnd/>
          </a:ln>
          <a:effectLst/>
        </p:spPr>
        <p:txBody>
          <a:bodyPr wrap="none">
            <a:spAutoFit/>
          </a:bodyPr>
          <a:lstStyle/>
          <a:p>
            <a:r>
              <a:rPr lang="de-DE" sz="1400" dirty="0">
                <a:latin typeface="Arial" charset="0"/>
              </a:rPr>
              <a:t>SB: Startup Block</a:t>
            </a:r>
          </a:p>
          <a:p>
            <a:r>
              <a:rPr lang="de-DE" sz="1400" dirty="0">
                <a:latin typeface="Arial" charset="0"/>
              </a:rPr>
              <a:t>CB: Customer Block</a:t>
            </a:r>
          </a:p>
          <a:p>
            <a:r>
              <a:rPr lang="de-DE" sz="1400" dirty="0">
                <a:latin typeface="Arial" charset="0"/>
              </a:rPr>
              <a:t>TPROT: Tuning </a:t>
            </a:r>
            <a:r>
              <a:rPr lang="de-DE" sz="1400" dirty="0" err="1">
                <a:latin typeface="Arial" charset="0"/>
              </a:rPr>
              <a:t>Protection</a:t>
            </a:r>
            <a:endParaRPr lang="de-DE" sz="1400" dirty="0">
              <a:latin typeface="Arial" charset="0"/>
            </a:endParaRPr>
          </a:p>
          <a:p>
            <a:r>
              <a:rPr lang="de-DE" sz="1400" dirty="0" err="1">
                <a:latin typeface="Arial" charset="0"/>
              </a:rPr>
              <a:t>ASWx</a:t>
            </a:r>
            <a:r>
              <a:rPr lang="de-DE" sz="1400" dirty="0">
                <a:latin typeface="Arial" charset="0"/>
              </a:rPr>
              <a:t>: </a:t>
            </a:r>
            <a:r>
              <a:rPr lang="de-DE" sz="1400" dirty="0" err="1">
                <a:latin typeface="Arial" charset="0"/>
              </a:rPr>
              <a:t>Application</a:t>
            </a:r>
            <a:r>
              <a:rPr lang="de-DE" sz="1400" dirty="0">
                <a:latin typeface="Arial" charset="0"/>
              </a:rPr>
              <a:t> SW</a:t>
            </a:r>
          </a:p>
          <a:p>
            <a:r>
              <a:rPr lang="de-DE" sz="1400" dirty="0" err="1">
                <a:latin typeface="Arial" charset="0"/>
              </a:rPr>
              <a:t>DSx</a:t>
            </a:r>
            <a:r>
              <a:rPr lang="de-DE" sz="1400" dirty="0">
                <a:latin typeface="Arial" charset="0"/>
              </a:rPr>
              <a:t>: Dataset</a:t>
            </a:r>
          </a:p>
          <a:p>
            <a:r>
              <a:rPr lang="de-DE" sz="1400" dirty="0">
                <a:latin typeface="Arial" charset="0"/>
              </a:rPr>
              <a:t>VDS: Variant </a:t>
            </a:r>
            <a:r>
              <a:rPr lang="de-DE" sz="1400" dirty="0" err="1">
                <a:latin typeface="Arial" charset="0"/>
              </a:rPr>
              <a:t>dataset</a:t>
            </a:r>
            <a:endParaRPr lang="de-DE" sz="1400" dirty="0">
              <a:latin typeface="Arial" charset="0"/>
            </a:endParaRPr>
          </a:p>
        </p:txBody>
      </p:sp>
      <p:sp>
        <p:nvSpPr>
          <p:cNvPr id="28" name="Rectangle 27"/>
          <p:cNvSpPr>
            <a:spLocks noChangeArrowheads="1"/>
          </p:cNvSpPr>
          <p:nvPr>
            <p:custDataLst>
              <p:tags r:id="rId20"/>
            </p:custDataLst>
          </p:nvPr>
        </p:nvSpPr>
        <p:spPr bwMode="auto">
          <a:xfrm>
            <a:off x="3818315" y="2060277"/>
            <a:ext cx="2497549" cy="258430"/>
          </a:xfrm>
          <a:prstGeom prst="rect">
            <a:avLst/>
          </a:prstGeom>
          <a:solidFill>
            <a:srgbClr val="B08600"/>
          </a:solidFill>
          <a:ln w="9525">
            <a:solidFill>
              <a:schemeClr val="tx1"/>
            </a:solidFill>
            <a:miter lim="800000"/>
            <a:headEnd/>
            <a:tailEnd/>
          </a:ln>
          <a:effectLst/>
        </p:spPr>
        <p:txBody>
          <a:bodyPr wrap="none" anchor="ctr"/>
          <a:lstStyle/>
          <a:p>
            <a:pPr algn="ctr"/>
            <a:r>
              <a:rPr lang="de-DE" sz="900" dirty="0" smtClean="0">
                <a:latin typeface="Arial" charset="0"/>
              </a:rPr>
              <a:t>(*)FlashConfig for CB</a:t>
            </a:r>
            <a:endParaRPr lang="de-DE" sz="900" dirty="0">
              <a:latin typeface="Arial" charset="0"/>
            </a:endParaRPr>
          </a:p>
        </p:txBody>
      </p:sp>
      <p:sp>
        <p:nvSpPr>
          <p:cNvPr id="29" name="AutoShape 22_"/>
          <p:cNvSpPr>
            <a:spLocks noChangeArrowheads="1"/>
          </p:cNvSpPr>
          <p:nvPr>
            <p:custDataLst>
              <p:tags r:id="rId21"/>
            </p:custDataLst>
          </p:nvPr>
        </p:nvSpPr>
        <p:spPr bwMode="auto">
          <a:xfrm>
            <a:off x="2600287" y="2082941"/>
            <a:ext cx="1201843" cy="144462"/>
          </a:xfrm>
          <a:prstGeom prst="rightArrow">
            <a:avLst>
              <a:gd name="adj1" fmla="val 50000"/>
              <a:gd name="adj2" fmla="val 161814"/>
            </a:avLst>
          </a:prstGeom>
          <a:solidFill>
            <a:srgbClr val="FFC000"/>
          </a:solidFill>
          <a:ln w="9525">
            <a:solidFill>
              <a:schemeClr val="tx1"/>
            </a:solidFill>
            <a:miter lim="800000"/>
            <a:headEnd/>
            <a:tailEnd/>
          </a:ln>
          <a:effectLst/>
        </p:spPr>
        <p:txBody>
          <a:bodyPr wrap="none" anchor="ctr"/>
          <a:lstStyle/>
          <a:p>
            <a:pPr algn="ctr"/>
            <a:endParaRPr lang="en-US">
              <a:latin typeface="Arial" charset="0"/>
            </a:endParaRPr>
          </a:p>
        </p:txBody>
      </p:sp>
    </p:spTree>
    <p:custDataLst>
      <p:tags r:id="rId1"/>
    </p:custDataLst>
    <p:extLst>
      <p:ext uri="{BB962C8B-B14F-4D97-AF65-F5344CB8AC3E}">
        <p14:creationId xmlns:p14="http://schemas.microsoft.com/office/powerpoint/2010/main" val="913785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ppt_x"/>
                                          </p:val>
                                        </p:tav>
                                        <p:tav tm="100000">
                                          <p:val>
                                            <p:strVal val="#ppt_x"/>
                                          </p:val>
                                        </p:tav>
                                      </p:tavLst>
                                    </p:anim>
                                    <p:anim calcmode="lin" valueType="num">
                                      <p:cBhvr additive="base">
                                        <p:cTn id="12" dur="500" fill="hold"/>
                                        <p:tgtEl>
                                          <p:spTgt spid="2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ppt_x"/>
                                          </p:val>
                                        </p:tav>
                                        <p:tav tm="100000">
                                          <p:val>
                                            <p:strVal val="#ppt_x"/>
                                          </p:val>
                                        </p:tav>
                                      </p:tavLst>
                                    </p:anim>
                                    <p:anim calcmode="lin" valueType="num">
                                      <p:cBhvr additive="base">
                                        <p:cTn id="16" dur="500" fill="hold"/>
                                        <p:tgtEl>
                                          <p:spTgt spid="2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additive="base">
                                        <p:cTn id="29" dur="500" fill="hold"/>
                                        <p:tgtEl>
                                          <p:spTgt spid="23"/>
                                        </p:tgtEl>
                                        <p:attrNameLst>
                                          <p:attrName>ppt_x</p:attrName>
                                        </p:attrNameLst>
                                      </p:cBhvr>
                                      <p:tavLst>
                                        <p:tav tm="0">
                                          <p:val>
                                            <p:strVal val="#ppt_x"/>
                                          </p:val>
                                        </p:tav>
                                        <p:tav tm="100000">
                                          <p:val>
                                            <p:strVal val="#ppt_x"/>
                                          </p:val>
                                        </p:tav>
                                      </p:tavLst>
                                    </p:anim>
                                    <p:anim calcmode="lin" valueType="num">
                                      <p:cBhvr additive="base">
                                        <p:cTn id="30" dur="500" fill="hold"/>
                                        <p:tgtEl>
                                          <p:spTgt spid="23"/>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additive="base">
                                        <p:cTn id="33" dur="500" fill="hold"/>
                                        <p:tgtEl>
                                          <p:spTgt spid="24"/>
                                        </p:tgtEl>
                                        <p:attrNameLst>
                                          <p:attrName>ppt_x</p:attrName>
                                        </p:attrNameLst>
                                      </p:cBhvr>
                                      <p:tavLst>
                                        <p:tav tm="0">
                                          <p:val>
                                            <p:strVal val="#ppt_x"/>
                                          </p:val>
                                        </p:tav>
                                        <p:tav tm="100000">
                                          <p:val>
                                            <p:strVal val="#ppt_x"/>
                                          </p:val>
                                        </p:tav>
                                      </p:tavLst>
                                    </p:anim>
                                    <p:anim calcmode="lin" valueType="num">
                                      <p:cBhvr additive="base">
                                        <p:cTn id="34" dur="500" fill="hold"/>
                                        <p:tgtEl>
                                          <p:spTgt spid="24"/>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anim calcmode="lin" valueType="num">
                                      <p:cBhvr additive="base">
                                        <p:cTn id="37" dur="500" fill="hold"/>
                                        <p:tgtEl>
                                          <p:spTgt spid="29"/>
                                        </p:tgtEl>
                                        <p:attrNameLst>
                                          <p:attrName>ppt_x</p:attrName>
                                        </p:attrNameLst>
                                      </p:cBhvr>
                                      <p:tavLst>
                                        <p:tav tm="0">
                                          <p:val>
                                            <p:strVal val="#ppt_x"/>
                                          </p:val>
                                        </p:tav>
                                        <p:tav tm="100000">
                                          <p:val>
                                            <p:strVal val="#ppt_x"/>
                                          </p:val>
                                        </p:tav>
                                      </p:tavLst>
                                    </p:anim>
                                    <p:anim calcmode="lin" valueType="num">
                                      <p:cBhvr additive="base">
                                        <p:cTn id="3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500" fill="hold"/>
                                        <p:tgtEl>
                                          <p:spTgt spid="25"/>
                                        </p:tgtEl>
                                        <p:attrNameLst>
                                          <p:attrName>ppt_x</p:attrName>
                                        </p:attrNameLst>
                                      </p:cBhvr>
                                      <p:tavLst>
                                        <p:tav tm="0">
                                          <p:val>
                                            <p:strVal val="#ppt_x"/>
                                          </p:val>
                                        </p:tav>
                                        <p:tav tm="100000">
                                          <p:val>
                                            <p:strVal val="#ppt_x"/>
                                          </p:val>
                                        </p:tav>
                                      </p:tavLst>
                                    </p:anim>
                                    <p:anim calcmode="lin" valueType="num">
                                      <p:cBhvr additive="base">
                                        <p:cTn id="44" dur="500" fill="hold"/>
                                        <p:tgtEl>
                                          <p:spTgt spid="25"/>
                                        </p:tgtEl>
                                        <p:attrNameLst>
                                          <p:attrName>ppt_y</p:attrName>
                                        </p:attrNameLst>
                                      </p:cBhvr>
                                      <p:tavLst>
                                        <p:tav tm="0">
                                          <p:val>
                                            <p:strVal val="1+#ppt_h/2"/>
                                          </p:val>
                                        </p:tav>
                                        <p:tav tm="100000">
                                          <p:val>
                                            <p:strVal val="#ppt_y"/>
                                          </p:val>
                                        </p:tav>
                                      </p:tavLst>
                                    </p:anim>
                                  </p:childTnLst>
                                </p:cTn>
                              </p:par>
                              <p:par>
                                <p:cTn id="45" presetID="3" presetClass="entr" presetSubtype="1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blinds(horizontal)">
                                      <p:cBhvr>
                                        <p:cTn id="4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2" grpId="0" animBg="1"/>
      <p:bldP spid="23" grpId="0" animBg="1"/>
      <p:bldP spid="24" grpId="0" animBg="1"/>
      <p:bldP spid="25" grpId="0" animBg="1"/>
      <p:bldP spid="26" grpId="0" animBg="1"/>
      <p:bldP spid="29"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 name="Picture 9"/>
          <p:cNvPicPr>
            <a:picLocks/>
          </p:cNvPicPr>
          <p:nvPr>
            <p:custDataLst>
              <p:tags r:id="rId2"/>
            </p:custDataLst>
          </p:nvPr>
        </p:nvPicPr>
        <p:blipFill>
          <a:blip r:embed="rId13"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9" name="Picture 8"/>
          <p:cNvPicPr>
            <a:picLocks/>
          </p:cNvPicPr>
          <p:nvPr>
            <p:custDataLst>
              <p:tags r:id="rId3"/>
            </p:custDataLst>
          </p:nvPr>
        </p:nvPicPr>
        <p:blipFill>
          <a:blip r:embed="rId14">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8" name="TextBox 7"/>
          <p:cNvSpPr txBox="1">
            <a:spLocks/>
          </p:cNvSpPr>
          <p:nvPr>
            <p:custDataLst>
              <p:tags r:id="rId4"/>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GB" sz="2800" b="0" i="0" u="none" strike="noStrike" kern="0" cap="none" normalizeH="0" baseline="0" noProof="0" smtClean="0">
                <a:ln>
                  <a:noFill/>
                </a:ln>
                <a:effectLst/>
                <a:uLnTx/>
                <a:uFillTx/>
              </a:rPr>
              <a:t>Header of section</a:t>
            </a:r>
            <a:endParaRPr kumimoji="0" lang="en-GB" sz="2800" b="0" i="0" u="none" strike="noStrike" kern="0" cap="none" normalizeH="0" baseline="0" noProof="0" dirty="0" err="1" smtClean="0">
              <a:ln>
                <a:noFill/>
              </a:ln>
              <a:effectLst/>
              <a:uLnTx/>
              <a:uFillTx/>
            </a:endParaRPr>
          </a:p>
        </p:txBody>
      </p:sp>
      <p:sp>
        <p:nvSpPr>
          <p:cNvPr id="7" name="Rectangle 6"/>
          <p:cNvSpPr>
            <a:spLocks/>
          </p:cNvSpPr>
          <p:nvPr>
            <p:custDataLst>
              <p:tags r:id="rId5"/>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RBEI/NE3-EC-CoE-COM | 2018-05-31</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6" name="Rectangle 5"/>
          <p:cNvSpPr>
            <a:spLocks/>
          </p:cNvSpPr>
          <p:nvPr>
            <p:custDataLst>
              <p:tags r:id="rId6"/>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5" name="Rectangle 4"/>
          <p:cNvSpPr>
            <a:spLocks/>
          </p:cNvSpPr>
          <p:nvPr>
            <p:custDataLst>
              <p:tags r:id="rId7"/>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6</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4" name="Rectangle 3"/>
          <p:cNvSpPr>
            <a:spLocks/>
          </p:cNvSpPr>
          <p:nvPr>
            <p:custDataLst>
              <p:tags r:id="rId8"/>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r>
              <a:rPr kumimoji="0" lang="en-GB" sz="550" b="0" i="0" u="none" strike="noStrike" kern="0" cap="none" normalizeH="0" baseline="0" noProof="0" smtClean="0">
                <a:ln>
                  <a:noFill/>
                </a:ln>
                <a:effectLst/>
                <a:uLnTx/>
                <a:uFillTx/>
                <a:latin typeface="Bosch Office Sans"/>
                <a:ea typeface="+mn-ea"/>
                <a:cs typeface="+mn-cs"/>
              </a:rPr>
              <a:t>Flash Programming - Introduction</a:t>
            </a: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3" name="TextBox 2"/>
          <p:cNvSpPr txBox="1"/>
          <p:nvPr>
            <p:custDataLst>
              <p:tags r:id="rId9"/>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10"/>
            </p:custDataLst>
          </p:nvPr>
        </p:nvSpPr>
        <p:spPr>
          <a:xfrm>
            <a:off x="259080" y="647700"/>
            <a:ext cx="10452100" cy="2972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de-DE" sz="2800" dirty="0">
                <a:solidFill>
                  <a:schemeClr val="accent1"/>
                </a:solidFill>
              </a:rPr>
              <a:t>Overview of Logical blocks:</a:t>
            </a:r>
            <a:endParaRPr lang="en-GB" sz="2800" dirty="0">
              <a:solidFill>
                <a:schemeClr val="accent1"/>
              </a:solidFill>
            </a:endParaRPr>
          </a:p>
        </p:txBody>
      </p:sp>
      <p:sp>
        <p:nvSpPr>
          <p:cNvPr id="11" name="Rectangle 10"/>
          <p:cNvSpPr/>
          <p:nvPr>
            <p:custDataLst>
              <p:tags r:id="rId11"/>
            </p:custDataLst>
          </p:nvPr>
        </p:nvSpPr>
        <p:spPr>
          <a:xfrm>
            <a:off x="685886" y="1087413"/>
            <a:ext cx="9383944" cy="4016484"/>
          </a:xfrm>
          <a:prstGeom prst="rect">
            <a:avLst/>
          </a:prstGeom>
        </p:spPr>
        <p:txBody>
          <a:bodyPr wrap="square">
            <a:spAutoFit/>
          </a:bodyPr>
          <a:lstStyle/>
          <a:p>
            <a:pPr>
              <a:lnSpc>
                <a:spcPct val="100000"/>
              </a:lnSpc>
              <a:spcBef>
                <a:spcPct val="20000"/>
              </a:spcBef>
            </a:pPr>
            <a:r>
              <a:rPr lang="en-US" sz="1700" b="1" dirty="0"/>
              <a:t>ABM (Alternate Boot Mode)</a:t>
            </a:r>
            <a:r>
              <a:rPr lang="en-US" sz="1700" dirty="0"/>
              <a:t>: The ABM sector is the first sector accessed by the CPU when it is switched on, and provides the address of the SB main function.</a:t>
            </a:r>
          </a:p>
          <a:p>
            <a:pPr>
              <a:lnSpc>
                <a:spcPct val="100000"/>
              </a:lnSpc>
              <a:spcBef>
                <a:spcPct val="20000"/>
              </a:spcBef>
            </a:pPr>
            <a:r>
              <a:rPr lang="en-US" sz="1700" b="1" dirty="0" smtClean="0">
                <a:solidFill>
                  <a:srgbClr val="7030A0"/>
                </a:solidFill>
              </a:rPr>
              <a:t>SB\</a:t>
            </a:r>
            <a:r>
              <a:rPr lang="en-US" sz="1700" b="1" dirty="0" err="1" smtClean="0">
                <a:solidFill>
                  <a:srgbClr val="7030A0"/>
                </a:solidFill>
              </a:rPr>
              <a:t>BootCtrl</a:t>
            </a:r>
            <a:r>
              <a:rPr lang="en-US" sz="1700" b="1" dirty="0" smtClean="0"/>
              <a:t> </a:t>
            </a:r>
            <a:r>
              <a:rPr lang="en-US" sz="1700" b="1" dirty="0"/>
              <a:t>(Startup-Block)</a:t>
            </a:r>
            <a:r>
              <a:rPr lang="en-US" sz="1700" dirty="0"/>
              <a:t>: The SB is responsible to initialize the ECU boot sequence, and implements a specific OS handling the RB Flash Programming.</a:t>
            </a:r>
          </a:p>
          <a:p>
            <a:pPr>
              <a:lnSpc>
                <a:spcPct val="100000"/>
              </a:lnSpc>
              <a:spcBef>
                <a:spcPct val="20000"/>
              </a:spcBef>
            </a:pPr>
            <a:r>
              <a:rPr lang="en-US" sz="1700" b="1" dirty="0" smtClean="0">
                <a:solidFill>
                  <a:srgbClr val="7030A0"/>
                </a:solidFill>
              </a:rPr>
              <a:t>ECUSECU\TPROT : </a:t>
            </a:r>
            <a:r>
              <a:rPr lang="en-US" sz="1700" b="1" dirty="0" smtClean="0"/>
              <a:t> (Tuning Protection)</a:t>
            </a:r>
            <a:r>
              <a:rPr lang="en-US" sz="1700" dirty="0" smtClean="0"/>
              <a:t>: TPROT is a SW component dedicated to the tuning protection, and is used in series to guarantee that the ECU memory always content a valid SW.</a:t>
            </a:r>
          </a:p>
          <a:p>
            <a:pPr>
              <a:lnSpc>
                <a:spcPct val="100000"/>
              </a:lnSpc>
              <a:spcBef>
                <a:spcPct val="20000"/>
              </a:spcBef>
            </a:pPr>
            <a:r>
              <a:rPr lang="en-US" sz="1700" b="1" dirty="0" smtClean="0">
                <a:solidFill>
                  <a:srgbClr val="7030A0"/>
                </a:solidFill>
              </a:rPr>
              <a:t>CB</a:t>
            </a:r>
            <a:r>
              <a:rPr lang="en-US" sz="1700" b="1" dirty="0" smtClean="0"/>
              <a:t> </a:t>
            </a:r>
            <a:r>
              <a:rPr lang="en-US" sz="1700" b="1" dirty="0"/>
              <a:t>(Customer Block)</a:t>
            </a:r>
            <a:r>
              <a:rPr lang="en-US" sz="1700" dirty="0"/>
              <a:t>: The CB is responsible to continue the boot sequence initiated by the SB and start the ASW if </a:t>
            </a:r>
            <a:r>
              <a:rPr lang="en-US" sz="1700" dirty="0" smtClean="0"/>
              <a:t>it is valid, </a:t>
            </a:r>
            <a:r>
              <a:rPr lang="en-US" sz="1700" dirty="0"/>
              <a:t>and implements a specific OS handling the Customer Flash Programming.</a:t>
            </a:r>
          </a:p>
          <a:p>
            <a:pPr>
              <a:lnSpc>
                <a:spcPct val="100000"/>
              </a:lnSpc>
              <a:spcBef>
                <a:spcPct val="20000"/>
              </a:spcBef>
            </a:pPr>
            <a:r>
              <a:rPr lang="en-US" sz="1700" b="1" dirty="0">
                <a:solidFill>
                  <a:schemeClr val="accent2"/>
                </a:solidFill>
              </a:rPr>
              <a:t>ASW</a:t>
            </a:r>
            <a:r>
              <a:rPr lang="en-US" sz="1700" b="1" dirty="0"/>
              <a:t> (Application SW)</a:t>
            </a:r>
            <a:r>
              <a:rPr lang="en-US" sz="1700" dirty="0"/>
              <a:t>: The ASW comprises of those parts of the software which implement the primary functionalities (features) of the </a:t>
            </a:r>
            <a:r>
              <a:rPr lang="en-US" sz="1700" dirty="0" smtClean="0"/>
              <a:t>automotive </a:t>
            </a:r>
            <a:r>
              <a:rPr lang="en-US" sz="1700" dirty="0"/>
              <a:t>control devices from the </a:t>
            </a:r>
            <a:r>
              <a:rPr lang="en-US" sz="1700" dirty="0" smtClean="0"/>
              <a:t>user\</a:t>
            </a:r>
            <a:r>
              <a:rPr lang="en-US" sz="1700" dirty="0" err="1" smtClean="0"/>
              <a:t>cutomer</a:t>
            </a:r>
            <a:r>
              <a:rPr lang="en-US" sz="1700" dirty="0" smtClean="0"/>
              <a:t> </a:t>
            </a:r>
            <a:r>
              <a:rPr lang="en-US" sz="1700" dirty="0"/>
              <a:t>view. It may be divided in several ASW blocks (ASW0, ASW1, …).</a:t>
            </a:r>
          </a:p>
          <a:p>
            <a:pPr>
              <a:lnSpc>
                <a:spcPct val="100000"/>
              </a:lnSpc>
              <a:spcBef>
                <a:spcPct val="20000"/>
              </a:spcBef>
            </a:pPr>
            <a:r>
              <a:rPr lang="en-US" sz="1700" b="1" dirty="0">
                <a:solidFill>
                  <a:schemeClr val="accent2"/>
                </a:solidFill>
              </a:rPr>
              <a:t>DS</a:t>
            </a:r>
            <a:r>
              <a:rPr lang="en-US" sz="1700" b="1" dirty="0"/>
              <a:t> (Dataset)</a:t>
            </a:r>
            <a:r>
              <a:rPr lang="en-US" sz="1700" dirty="0"/>
              <a:t>: The dataset contains the calibration parameters used by the ASW. It may be divided in several DS blocks (DS0, DS1, …, VDS).</a:t>
            </a:r>
          </a:p>
        </p:txBody>
      </p:sp>
    </p:spTree>
    <p:custDataLst>
      <p:tags r:id="rId1"/>
    </p:custDataLst>
    <p:extLst>
      <p:ext uri="{BB962C8B-B14F-4D97-AF65-F5344CB8AC3E}">
        <p14:creationId xmlns:p14="http://schemas.microsoft.com/office/powerpoint/2010/main" val="27621987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4" name="Picture 13"/>
          <p:cNvPicPr>
            <a:picLocks/>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11" name="Picture 10"/>
          <p:cNvPicPr>
            <a:picLocks/>
          </p:cNvPicPr>
          <p:nvPr>
            <p:custDataLst>
              <p:tags r:id="rId3"/>
            </p:custDataLst>
          </p:nvPr>
        </p:nvPicPr>
        <p:blipFill>
          <a:blip r:embed="rId12">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8" name="Rectangle 7"/>
          <p:cNvSpPr>
            <a:spLocks/>
          </p:cNvSpPr>
          <p:nvPr>
            <p:custDataLst>
              <p:tags r:id="rId4"/>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RBEI/NE3-EC-CoE-COM | 2018-05-31</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5"/>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6"/>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7</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p:cNvSpPr>
            <a:spLocks/>
          </p:cNvSpPr>
          <p:nvPr>
            <p:custDataLst>
              <p:tags r:id="rId7"/>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r>
              <a:rPr kumimoji="0" lang="en-GB" sz="550" b="0" i="0" u="none" strike="noStrike" kern="0" cap="none" normalizeH="0" baseline="0" noProof="0" dirty="0" smtClean="0">
                <a:ln>
                  <a:noFill/>
                </a:ln>
                <a:effectLst/>
                <a:uLnTx/>
                <a:uFillTx/>
                <a:latin typeface="Bosch Office Sans"/>
                <a:ea typeface="+mn-ea"/>
                <a:cs typeface="+mn-cs"/>
              </a:rPr>
              <a:t>Flash Programming - Introduction</a:t>
            </a:r>
          </a:p>
        </p:txBody>
      </p:sp>
      <p:sp>
        <p:nvSpPr>
          <p:cNvPr id="15" name="Content Placeholder 14"/>
          <p:cNvSpPr>
            <a:spLocks noGrp="1"/>
          </p:cNvSpPr>
          <p:nvPr>
            <p:ph idx="1"/>
            <p:custDataLst>
              <p:tags r:id="rId8"/>
            </p:custDataLst>
          </p:nvPr>
        </p:nvSpPr>
        <p:spPr>
          <a:xfrm>
            <a:off x="652914" y="1107020"/>
            <a:ext cx="927375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r>
              <a:rPr lang="en-GB" dirty="0"/>
              <a:t>Major Steps and Diagnostic services involved</a:t>
            </a:r>
          </a:p>
          <a:p>
            <a:pPr marL="762000" lvl="1" indent="-342900">
              <a:buFont typeface="+mj-lt"/>
              <a:buAutoNum type="arabicParenR"/>
            </a:pPr>
            <a:r>
              <a:rPr lang="en-US" dirty="0">
                <a:solidFill>
                  <a:schemeClr val="accent2"/>
                </a:solidFill>
              </a:rPr>
              <a:t>Disable Normal message transmission[“Communication Control” SID=$28].</a:t>
            </a:r>
          </a:p>
          <a:p>
            <a:pPr marL="762000" lvl="1" indent="-342900">
              <a:buFont typeface="+mj-lt"/>
              <a:buAutoNum type="arabicParenR"/>
            </a:pPr>
            <a:r>
              <a:rPr lang="en-US" dirty="0">
                <a:solidFill>
                  <a:schemeClr val="accent2"/>
                </a:solidFill>
              </a:rPr>
              <a:t>Disable the fault recoding of all other ECUs in the network[“Control DTC” SID= $85]</a:t>
            </a:r>
          </a:p>
          <a:p>
            <a:pPr marL="762000" lvl="1" indent="-342900">
              <a:buFont typeface="+mj-lt"/>
              <a:buAutoNum type="arabicParenR"/>
            </a:pPr>
            <a:r>
              <a:rPr lang="en-US" dirty="0">
                <a:solidFill>
                  <a:schemeClr val="accent2"/>
                </a:solidFill>
              </a:rPr>
              <a:t>Jump and stay in Customer Block by </a:t>
            </a:r>
            <a:r>
              <a:rPr lang="en-US" dirty="0" smtClean="0">
                <a:solidFill>
                  <a:schemeClr val="accent2"/>
                </a:solidFill>
              </a:rPr>
              <a:t>specific </a:t>
            </a:r>
            <a:r>
              <a:rPr lang="en-US" dirty="0" err="1" smtClean="0">
                <a:solidFill>
                  <a:schemeClr val="accent2"/>
                </a:solidFill>
              </a:rPr>
              <a:t>Diag</a:t>
            </a:r>
            <a:r>
              <a:rPr lang="en-US" dirty="0" smtClean="0">
                <a:solidFill>
                  <a:schemeClr val="accent2"/>
                </a:solidFill>
              </a:rPr>
              <a:t>-Session\Reset-Mode </a:t>
            </a:r>
            <a:r>
              <a:rPr lang="en-US" dirty="0">
                <a:solidFill>
                  <a:schemeClr val="accent2"/>
                </a:solidFill>
              </a:rPr>
              <a:t>[“</a:t>
            </a:r>
            <a:r>
              <a:rPr lang="en-US" dirty="0" err="1">
                <a:solidFill>
                  <a:schemeClr val="accent2"/>
                </a:solidFill>
              </a:rPr>
              <a:t>Diag</a:t>
            </a:r>
            <a:r>
              <a:rPr lang="en-US" dirty="0">
                <a:solidFill>
                  <a:schemeClr val="accent2"/>
                </a:solidFill>
              </a:rPr>
              <a:t> Session Control\ ECU reset” SID=$10\$11]</a:t>
            </a:r>
          </a:p>
          <a:p>
            <a:pPr marL="762000" lvl="1" indent="-342900">
              <a:buFont typeface="+mj-lt"/>
              <a:buAutoNum type="arabicParenR"/>
            </a:pPr>
            <a:r>
              <a:rPr lang="en-US" dirty="0">
                <a:solidFill>
                  <a:schemeClr val="accent2">
                    <a:lumMod val="40000"/>
                    <a:lumOff val="60000"/>
                  </a:schemeClr>
                </a:solidFill>
              </a:rPr>
              <a:t>Perform security access(“Security Access” SID=$27]</a:t>
            </a:r>
          </a:p>
          <a:p>
            <a:pPr marL="762000" lvl="1" indent="-342900">
              <a:buFont typeface="+mj-lt"/>
              <a:buAutoNum type="arabicParenR"/>
            </a:pPr>
            <a:r>
              <a:rPr lang="en-US" dirty="0">
                <a:solidFill>
                  <a:schemeClr val="accent2">
                    <a:lumMod val="40000"/>
                    <a:lumOff val="60000"/>
                  </a:schemeClr>
                </a:solidFill>
              </a:rPr>
              <a:t>Erase flash [“</a:t>
            </a:r>
            <a:r>
              <a:rPr lang="en-US" dirty="0" err="1">
                <a:solidFill>
                  <a:schemeClr val="accent2">
                    <a:lumMod val="40000"/>
                    <a:lumOff val="60000"/>
                  </a:schemeClr>
                </a:solidFill>
              </a:rPr>
              <a:t>RoutineControl</a:t>
            </a:r>
            <a:r>
              <a:rPr lang="en-US" dirty="0">
                <a:solidFill>
                  <a:schemeClr val="accent2">
                    <a:lumMod val="40000"/>
                    <a:lumOff val="60000"/>
                  </a:schemeClr>
                </a:solidFill>
              </a:rPr>
              <a:t>” SID= $31]</a:t>
            </a:r>
          </a:p>
          <a:p>
            <a:pPr marL="762000" lvl="1" indent="-342900">
              <a:buFont typeface="+mj-lt"/>
              <a:buAutoNum type="arabicParenR"/>
            </a:pPr>
            <a:r>
              <a:rPr lang="en-US" dirty="0">
                <a:solidFill>
                  <a:schemeClr val="accent2">
                    <a:lumMod val="40000"/>
                    <a:lumOff val="60000"/>
                  </a:schemeClr>
                </a:solidFill>
              </a:rPr>
              <a:t>Program flash[“Request </a:t>
            </a:r>
            <a:r>
              <a:rPr lang="en-US" dirty="0" err="1">
                <a:solidFill>
                  <a:schemeClr val="accent2">
                    <a:lumMod val="40000"/>
                    <a:lumOff val="60000"/>
                  </a:schemeClr>
                </a:solidFill>
              </a:rPr>
              <a:t>Download+TransferData+RequestTransferExit</a:t>
            </a:r>
            <a:r>
              <a:rPr lang="en-US" dirty="0">
                <a:solidFill>
                  <a:schemeClr val="accent2">
                    <a:lumMod val="40000"/>
                    <a:lumOff val="60000"/>
                  </a:schemeClr>
                </a:solidFill>
              </a:rPr>
              <a:t>” SID= $34, $36 and $37]</a:t>
            </a:r>
          </a:p>
          <a:p>
            <a:pPr marL="762000" lvl="1" indent="-342900">
              <a:buFont typeface="+mj-lt"/>
              <a:buAutoNum type="arabicParenR"/>
            </a:pPr>
            <a:r>
              <a:rPr lang="en-US" dirty="0">
                <a:solidFill>
                  <a:schemeClr val="accent2">
                    <a:lumMod val="40000"/>
                    <a:lumOff val="60000"/>
                  </a:schemeClr>
                </a:solidFill>
              </a:rPr>
              <a:t>Verify flash ( checksum verification) [“</a:t>
            </a:r>
            <a:r>
              <a:rPr lang="en-US" dirty="0" err="1">
                <a:solidFill>
                  <a:schemeClr val="accent2">
                    <a:lumMod val="40000"/>
                    <a:lumOff val="60000"/>
                  </a:schemeClr>
                </a:solidFill>
              </a:rPr>
              <a:t>RoutineControl</a:t>
            </a:r>
            <a:r>
              <a:rPr lang="en-US" dirty="0">
                <a:solidFill>
                  <a:schemeClr val="accent2">
                    <a:lumMod val="40000"/>
                    <a:lumOff val="60000"/>
                  </a:schemeClr>
                </a:solidFill>
              </a:rPr>
              <a:t>” SID= $31]</a:t>
            </a:r>
          </a:p>
          <a:p>
            <a:pPr marL="762000" lvl="1" indent="-342900">
              <a:buFont typeface="+mj-lt"/>
              <a:buAutoNum type="arabicParenR"/>
            </a:pPr>
            <a:r>
              <a:rPr lang="en-US" dirty="0">
                <a:solidFill>
                  <a:schemeClr val="accent2">
                    <a:lumMod val="40000"/>
                    <a:lumOff val="60000"/>
                  </a:schemeClr>
                </a:solidFill>
              </a:rPr>
              <a:t>ECU Reset[“</a:t>
            </a:r>
            <a:r>
              <a:rPr lang="en-US" dirty="0" err="1">
                <a:solidFill>
                  <a:schemeClr val="accent2">
                    <a:lumMod val="40000"/>
                    <a:lumOff val="60000"/>
                  </a:schemeClr>
                </a:solidFill>
              </a:rPr>
              <a:t>EcuReset</a:t>
            </a:r>
            <a:r>
              <a:rPr lang="en-US" dirty="0">
                <a:solidFill>
                  <a:schemeClr val="accent2">
                    <a:lumMod val="40000"/>
                    <a:lumOff val="60000"/>
                  </a:schemeClr>
                </a:solidFill>
              </a:rPr>
              <a:t>” SID=$11]</a:t>
            </a:r>
          </a:p>
          <a:p>
            <a:pPr marL="762000" lvl="1" indent="-342900">
              <a:buFont typeface="Wingdings" pitchFamily="2" charset="2"/>
              <a:buNone/>
            </a:pPr>
            <a:r>
              <a:rPr lang="en-US" dirty="0">
                <a:solidFill>
                  <a:schemeClr val="accent2">
                    <a:lumMod val="40000"/>
                    <a:lumOff val="60000"/>
                  </a:schemeClr>
                </a:solidFill>
              </a:rPr>
              <a:t>ECU starts running with new code and data</a:t>
            </a:r>
          </a:p>
          <a:p>
            <a:endParaRPr lang="en-GB" dirty="0"/>
          </a:p>
        </p:txBody>
      </p:sp>
      <p:sp>
        <p:nvSpPr>
          <p:cNvPr id="2" name="Title 1"/>
          <p:cNvSpPr>
            <a:spLocks noGrp="1"/>
          </p:cNvSpPr>
          <p:nvPr>
            <p:ph type="title"/>
            <p:custDataLst>
              <p:tags r:id="rId9"/>
            </p:custDataLst>
          </p:nvPr>
        </p:nvSpPr>
        <p:spPr>
          <a:xfrm>
            <a:off x="259080" y="647700"/>
            <a:ext cx="5165327"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smtClean="0">
                <a:solidFill>
                  <a:srgbClr val="A80163"/>
                </a:solidFill>
              </a:rPr>
              <a:t>Programming Sequence</a:t>
            </a:r>
            <a:endParaRPr lang="en-GB" sz="2800" dirty="0">
              <a:solidFill>
                <a:srgbClr val="A80163"/>
              </a:solidFill>
            </a:endParaRPr>
          </a:p>
        </p:txBody>
      </p:sp>
    </p:spTree>
    <p:custDataLst>
      <p:tags r:id="rId1"/>
    </p:custDataLst>
    <p:extLst>
      <p:ext uri="{BB962C8B-B14F-4D97-AF65-F5344CB8AC3E}">
        <p14:creationId xmlns:p14="http://schemas.microsoft.com/office/powerpoint/2010/main" val="25918188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4" name="Picture 13"/>
          <p:cNvPicPr>
            <a:picLocks/>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11" name="Picture 10"/>
          <p:cNvPicPr>
            <a:picLocks/>
          </p:cNvPicPr>
          <p:nvPr>
            <p:custDataLst>
              <p:tags r:id="rId3"/>
            </p:custDataLst>
          </p:nvPr>
        </p:nvPicPr>
        <p:blipFill>
          <a:blip r:embed="rId15">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9" name="TextBox 8"/>
          <p:cNvSpPr txBox="1">
            <a:spLocks/>
          </p:cNvSpPr>
          <p:nvPr>
            <p:custDataLst>
              <p:tags r:id="rId4"/>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GB" sz="2800" b="0" i="0" u="none" strike="noStrike" kern="0" cap="none" normalizeH="0" baseline="0" noProof="0" smtClean="0">
                <a:ln>
                  <a:noFill/>
                </a:ln>
                <a:effectLst/>
                <a:uLnTx/>
                <a:uFillTx/>
              </a:rPr>
              <a:t>Header of section</a:t>
            </a:r>
            <a:endParaRPr kumimoji="0" lang="en-GB" sz="2800" b="0" i="0" u="none" strike="noStrike" kern="0" cap="none" normalizeH="0" baseline="0" noProof="0" dirty="0" err="1" smtClean="0">
              <a:ln>
                <a:noFill/>
              </a:ln>
              <a:effectLst/>
              <a:uLnTx/>
              <a:uFillTx/>
            </a:endParaRPr>
          </a:p>
        </p:txBody>
      </p:sp>
      <p:sp>
        <p:nvSpPr>
          <p:cNvPr id="8" name="Rectangle 7"/>
          <p:cNvSpPr>
            <a:spLocks/>
          </p:cNvSpPr>
          <p:nvPr>
            <p:custDataLst>
              <p:tags r:id="rId5"/>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RBEI/NE3-EC-CoE-COM | 2018-05-31</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6"/>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7"/>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8</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p:cNvSpPr>
            <a:spLocks/>
          </p:cNvSpPr>
          <p:nvPr>
            <p:custDataLst>
              <p:tags r:id="rId8"/>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r>
              <a:rPr kumimoji="0" lang="en-GB" sz="550" b="0" i="0" u="none" strike="noStrike" kern="0" cap="none" normalizeH="0" baseline="0" noProof="0" smtClean="0">
                <a:ln>
                  <a:noFill/>
                </a:ln>
                <a:effectLst/>
                <a:uLnTx/>
                <a:uFillTx/>
                <a:latin typeface="Bosch Office Sans"/>
                <a:ea typeface="+mn-ea"/>
                <a:cs typeface="+mn-cs"/>
              </a:rPr>
              <a:t>Flash Programming - Introduction</a:t>
            </a: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4" name="TextBox 3"/>
          <p:cNvSpPr txBox="1"/>
          <p:nvPr>
            <p:custDataLst>
              <p:tags r:id="rId9"/>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smtClean="0">
              <a:ln>
                <a:noFill/>
              </a:ln>
              <a:effectLst/>
              <a:uLnTx/>
              <a:uFillTx/>
            </a:endParaRPr>
          </a:p>
        </p:txBody>
      </p:sp>
      <p:sp>
        <p:nvSpPr>
          <p:cNvPr id="15" name="Content Placeholder 14"/>
          <p:cNvSpPr>
            <a:spLocks noGrp="1"/>
          </p:cNvSpPr>
          <p:nvPr>
            <p:ph idx="1"/>
            <p:custDataLst>
              <p:tags r:id="rId10"/>
            </p:custDataLst>
          </p:nvPr>
        </p:nvSpPr>
        <p:spPr>
          <a:xfrm>
            <a:off x="266699" y="1408431"/>
            <a:ext cx="9949643" cy="1126952"/>
          </a:xfrm>
          <a:ln>
            <a:solidFill>
              <a:srgbClr val="3F136C"/>
            </a:solidFill>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r>
              <a:rPr lang="en-US" dirty="0"/>
              <a:t>Warm </a:t>
            </a:r>
            <a:r>
              <a:rPr lang="en-US" dirty="0" smtClean="0"/>
              <a:t>response </a:t>
            </a:r>
            <a:r>
              <a:rPr lang="en-US" dirty="0"/>
              <a:t>= </a:t>
            </a:r>
            <a:r>
              <a:rPr lang="en-US" dirty="0" smtClean="0"/>
              <a:t>service </a:t>
            </a:r>
            <a:r>
              <a:rPr lang="en-US" dirty="0"/>
              <a:t>not called, timing </a:t>
            </a:r>
            <a:r>
              <a:rPr lang="en-US" dirty="0" smtClean="0"/>
              <a:t>parameter to be passed from ASW.</a:t>
            </a:r>
            <a:endParaRPr lang="en-US" dirty="0"/>
          </a:p>
          <a:p>
            <a:r>
              <a:rPr lang="en-US" dirty="0"/>
              <a:t>Warm </a:t>
            </a:r>
            <a:r>
              <a:rPr lang="en-US" dirty="0" smtClean="0"/>
              <a:t>request </a:t>
            </a:r>
            <a:r>
              <a:rPr lang="en-US" dirty="0"/>
              <a:t>= service </a:t>
            </a:r>
            <a:r>
              <a:rPr lang="en-US" dirty="0" smtClean="0"/>
              <a:t>called</a:t>
            </a:r>
            <a:r>
              <a:rPr lang="en-US" dirty="0"/>
              <a:t>, </a:t>
            </a:r>
            <a:r>
              <a:rPr lang="en-US" dirty="0" smtClean="0"/>
              <a:t>initialize </a:t>
            </a:r>
            <a:r>
              <a:rPr lang="en-US" dirty="0"/>
              <a:t>the time </a:t>
            </a:r>
            <a:r>
              <a:rPr lang="en-US" dirty="0" smtClean="0"/>
              <a:t>parameters with configured value in CB.</a:t>
            </a:r>
            <a:endParaRPr lang="en-US" dirty="0"/>
          </a:p>
          <a:p>
            <a:r>
              <a:rPr lang="en-US" dirty="0"/>
              <a:t>warm start = response </a:t>
            </a:r>
            <a:r>
              <a:rPr lang="en-US" dirty="0" smtClean="0"/>
              <a:t>to be provided in ASW.</a:t>
            </a:r>
            <a:endParaRPr lang="en-GB" dirty="0"/>
          </a:p>
        </p:txBody>
      </p:sp>
      <p:sp>
        <p:nvSpPr>
          <p:cNvPr id="2" name="Title 1"/>
          <p:cNvSpPr>
            <a:spLocks noGrp="1"/>
          </p:cNvSpPr>
          <p:nvPr>
            <p:ph type="title"/>
            <p:custDataLst>
              <p:tags r:id="rId11"/>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smtClean="0">
                <a:solidFill>
                  <a:srgbClr val="A80163"/>
                </a:solidFill>
              </a:rPr>
              <a:t>Functionalities required in ASW-</a:t>
            </a:r>
            <a:r>
              <a:rPr lang="en-GB" sz="2800" dirty="0" err="1" smtClean="0">
                <a:solidFill>
                  <a:srgbClr val="A80163"/>
                </a:solidFill>
              </a:rPr>
              <a:t>ComDia</a:t>
            </a:r>
            <a:endParaRPr lang="en-GB" sz="2800" dirty="0">
              <a:solidFill>
                <a:srgbClr val="A80163"/>
              </a:solidFill>
            </a:endParaRPr>
          </a:p>
        </p:txBody>
      </p:sp>
      <p:sp>
        <p:nvSpPr>
          <p:cNvPr id="16" name="Content Placeholder 14_"/>
          <p:cNvSpPr txBox="1">
            <a:spLocks/>
          </p:cNvSpPr>
          <p:nvPr>
            <p:custDataLst>
              <p:tags r:id="rId12"/>
            </p:custDataLst>
          </p:nvPr>
        </p:nvSpPr>
        <p:spPr>
          <a:xfrm>
            <a:off x="266699" y="2700483"/>
            <a:ext cx="9949643" cy="2158236"/>
          </a:xfrm>
          <a:prstGeom prst="rect">
            <a:avLst/>
          </a:prstGeom>
          <a:ln>
            <a:solidFill>
              <a:srgbClr val="3F136C"/>
            </a:solidFill>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lvl1pPr marL="251460" indent="-251460" algn="l" defTabSz="822716" rtl="0" eaLnBrk="1" latinLnBrk="0" hangingPunct="1">
              <a:lnSpc>
                <a:spcPct val="107000"/>
              </a:lnSpc>
              <a:spcBef>
                <a:spcPts val="500"/>
              </a:spcBef>
              <a:buClrTx/>
              <a:buSzPct val="100000"/>
              <a:buFont typeface="Wingdings 3" panose="05040102010807070707" pitchFamily="18" charset="2"/>
              <a:buChar char=""/>
              <a:defRPr sz="1800" b="0" i="0" u="none" kern="1200">
                <a:solidFill>
                  <a:schemeClr val="tx1"/>
                </a:solidFill>
                <a:latin typeface="Bosch Office Sans" pitchFamily="2" charset="0"/>
                <a:ea typeface="+mn-ea"/>
                <a:cs typeface="+mn-cs"/>
              </a:defRPr>
            </a:lvl1pPr>
            <a:lvl2pPr marL="508000" indent="-274320" algn="l" defTabSz="822716" rtl="0" eaLnBrk="1" latinLnBrk="0" hangingPunct="1">
              <a:lnSpc>
                <a:spcPct val="103000"/>
              </a:lnSpc>
              <a:spcBef>
                <a:spcPts val="500"/>
              </a:spcBef>
              <a:buClrTx/>
              <a:buSzPct val="100000"/>
              <a:buFont typeface="Wingdings 3" panose="05040102010807070707" pitchFamily="18" charset="2"/>
              <a:buChar char=""/>
              <a:defRPr sz="1600" b="0" i="0" u="none" kern="1200">
                <a:solidFill>
                  <a:schemeClr val="tx1"/>
                </a:solidFill>
                <a:latin typeface="Bosch Office Sans" pitchFamily="2" charset="0"/>
                <a:ea typeface="+mn-ea"/>
                <a:cs typeface="+mn-cs"/>
              </a:defRPr>
            </a:lvl2pPr>
            <a:lvl3pPr marL="730250" indent="-204470" algn="l" defTabSz="822716" rtl="0" eaLnBrk="1" latinLnBrk="0" hangingPunct="1">
              <a:lnSpc>
                <a:spcPct val="102000"/>
              </a:lnSpc>
              <a:spcBef>
                <a:spcPts val="500"/>
              </a:spcBef>
              <a:buClrTx/>
              <a:buSzPct val="100000"/>
              <a:buFontTx/>
              <a:buChar char="‒"/>
              <a:defRPr sz="1400" b="0" i="0" u="none" kern="1200">
                <a:solidFill>
                  <a:schemeClr val="tx1"/>
                </a:solidFill>
                <a:latin typeface="Bosch Office Sans" pitchFamily="2" charset="0"/>
                <a:ea typeface="+mn-ea"/>
                <a:cs typeface="+mn-cs"/>
              </a:defRPr>
            </a:lvl3pPr>
            <a:lvl4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4pPr>
            <a:lvl5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5pPr>
            <a:lvl6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6pPr>
            <a:lvl7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7pPr>
            <a:lvl8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8pPr>
            <a:lvl9pPr marL="932180" indent="-184150" algn="l" defTabSz="822716" rtl="0" eaLnBrk="1" latinLnBrk="0" hangingPunct="1">
              <a:lnSpc>
                <a:spcPct val="103000"/>
              </a:lnSpc>
              <a:spcBef>
                <a:spcPts val="500"/>
              </a:spcBef>
              <a:buClrTx/>
              <a:buSzPct val="100000"/>
              <a:buFontTx/>
              <a:buChar char="‒"/>
              <a:defRPr sz="1300" b="0" i="0" u="none" kern="1200" baseline="0">
                <a:solidFill>
                  <a:schemeClr val="tx1"/>
                </a:solidFill>
                <a:latin typeface="Bosch Office Sans" pitchFamily="2" charset="0"/>
                <a:ea typeface="+mn-ea"/>
                <a:cs typeface="+mn-cs"/>
              </a:defRPr>
            </a:lvl9pPr>
          </a:lstStyle>
          <a:p>
            <a:r>
              <a:rPr lang="en-GB" dirty="0" smtClean="0"/>
              <a:t>Parameters to be passed are to be updated in the structure located in CB – </a:t>
            </a:r>
            <a:r>
              <a:rPr lang="en-GB" dirty="0" err="1" smtClean="0"/>
              <a:t>ProtRAM</a:t>
            </a:r>
            <a:r>
              <a:rPr lang="en-GB" dirty="0" smtClean="0"/>
              <a:t>.</a:t>
            </a:r>
          </a:p>
          <a:p>
            <a:r>
              <a:rPr lang="en-GB" dirty="0" smtClean="0"/>
              <a:t>API for the Reset to be called with desired reset group and reset type.</a:t>
            </a:r>
          </a:p>
          <a:p>
            <a:r>
              <a:rPr lang="en-GB" dirty="0" smtClean="0"/>
              <a:t>Customers who required processing of diagnostic Cold Start in application software should use restore functionalities.</a:t>
            </a:r>
          </a:p>
          <a:p>
            <a:r>
              <a:rPr lang="en-GB" dirty="0" smtClean="0"/>
              <a:t>Desired vehicle condition checks to be added before reset.</a:t>
            </a:r>
            <a:endParaRPr lang="en-GB" dirty="0"/>
          </a:p>
        </p:txBody>
      </p:sp>
    </p:spTree>
    <p:custDataLst>
      <p:tags r:id="rId1"/>
    </p:custDataLst>
    <p:extLst>
      <p:ext uri="{BB962C8B-B14F-4D97-AF65-F5344CB8AC3E}">
        <p14:creationId xmlns:p14="http://schemas.microsoft.com/office/powerpoint/2010/main" val="13803413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ubtitle 1" hidden="1"/>
          <p:cNvSpPr>
            <a:spLocks noGrp="1"/>
          </p:cNvSpPr>
          <p:nvPr>
            <p:ph type="subTitle" idx="1"/>
            <p:custDataLst>
              <p:tags r:id="rId2"/>
            </p:custDataLst>
          </p:nvPr>
        </p:nvSpPr>
        <p:spPr>
          <a:xfrm>
            <a:off x="0" y="0"/>
            <a:ext cx="1270000" cy="127000"/>
          </a:xfrm>
          <a:effectLst/>
          <a:extLst>
            <a:ext uri="{53640926-AAD7-44D8-BBD7-CCE9431645EC}">
              <a14:shadowObscured xmlns:a14="http://schemas.microsoft.com/office/drawing/2010/main"/>
            </a:ext>
          </a:extLst>
        </p:spPr>
        <p:txBody>
          <a:bodyPr wrap="none" lIns="0" tIns="0" rIns="0" bIns="0" anchor="t">
            <a:noAutofit/>
          </a:bodyPr>
          <a:lstStyle/>
          <a:p>
            <a:endParaRPr lang="en-GB"/>
          </a:p>
        </p:txBody>
      </p:sp>
      <p:pic>
        <p:nvPicPr>
          <p:cNvPr id="6" name="Picture 5"/>
          <p:cNvPicPr>
            <a:picLocks/>
          </p:cNvPicPr>
          <p:nvPr>
            <p:custDataLst>
              <p:tags r:id="rId3"/>
            </p:custDataLst>
          </p:nvPr>
        </p:nvPicPr>
        <p:blipFill>
          <a:blip r:embed="rId8">
            <a:extLst>
              <a:ext uri="{28A0092B-C50C-407E-A947-70E740481C1C}">
                <a14:useLocalDpi xmlns:a14="http://schemas.microsoft.com/office/drawing/2010/main" val="0"/>
              </a:ext>
            </a:extLst>
          </a:blip>
          <a:stretch>
            <a:fillRect/>
          </a:stretch>
        </p:blipFill>
        <p:spPr>
          <a:xfrm>
            <a:off x="0" y="0"/>
            <a:ext cx="10970260" cy="617093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5" name="Picture 4"/>
          <p:cNvPicPr>
            <a:picLocks/>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4" name="Picture 3"/>
          <p:cNvPicPr>
            <a:picLocks/>
          </p:cNvPicPr>
          <p:nvPr>
            <p:custDataLst>
              <p:tags r:id="rId5"/>
            </p:custDataLst>
          </p:nvPr>
        </p:nvPicPr>
        <p:blipFill>
          <a:blip r:embed="rId10" cstate="print">
            <a:extLst>
              <a:ext uri="{28A0092B-C50C-407E-A947-70E740481C1C}">
                <a14:useLocalDpi xmlns:a14="http://schemas.microsoft.com/office/drawing/2010/main" val="0"/>
              </a:ext>
            </a:extLst>
          </a:blip>
          <a:stretch>
            <a:fillRect/>
          </a:stretch>
        </p:blipFill>
        <p:spPr>
          <a:xfrm>
            <a:off x="10840720" y="0"/>
            <a:ext cx="129540" cy="617093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3" name="Title 2"/>
          <p:cNvSpPr>
            <a:spLocks noGrp="1"/>
          </p:cNvSpPr>
          <p:nvPr>
            <p:ph type="ctrTitle"/>
            <p:custDataLst>
              <p:tags r:id="rId6"/>
            </p:custDataLst>
          </p:nvPr>
        </p:nvSpPr>
        <p:spPr>
          <a:xfrm>
            <a:off x="259080" y="259080"/>
            <a:ext cx="9872980" cy="5204460"/>
          </a:xfrm>
          <a:effectLst/>
          <a:extLst>
            <a:ext uri="{53640926-AAD7-44D8-BBD7-CCE9431645EC}">
              <a14:shadowObscured xmlns:a14="http://schemas.microsoft.com/office/drawing/2010/main"/>
            </a:ext>
          </a:extLst>
        </p:spPr>
        <p:txBody>
          <a:bodyPr wrap="square" lIns="0" tIns="0" rIns="0" bIns="0" anchor="t">
            <a:noAutofit/>
          </a:bodyPr>
          <a:lstStyle/>
          <a:p>
            <a:pPr algn="ctr"/>
            <a:r>
              <a:rPr lang="en-GB" dirty="0" smtClean="0">
                <a:solidFill>
                  <a:schemeClr val="tx1"/>
                </a:solidFill>
              </a:rPr>
              <a:t/>
            </a:r>
            <a:br>
              <a:rPr lang="en-GB" dirty="0" smtClean="0">
                <a:solidFill>
                  <a:schemeClr val="tx1"/>
                </a:solidFill>
              </a:rPr>
            </a:br>
            <a:r>
              <a:rPr lang="en-GB" dirty="0">
                <a:solidFill>
                  <a:schemeClr val="tx1"/>
                </a:solidFill>
              </a:rPr>
              <a:t/>
            </a:r>
            <a:br>
              <a:rPr lang="en-GB" dirty="0">
                <a:solidFill>
                  <a:schemeClr val="tx1"/>
                </a:solidFill>
              </a:rPr>
            </a:br>
            <a:r>
              <a:rPr lang="en-GB" dirty="0" smtClean="0">
                <a:solidFill>
                  <a:schemeClr val="tx1"/>
                </a:solidFill>
              </a:rPr>
              <a:t>      Thank you</a:t>
            </a:r>
            <a:endParaRPr lang="en-GB" dirty="0">
              <a:solidFill>
                <a:schemeClr val="tx1"/>
              </a:solidFill>
            </a:endParaRPr>
          </a:p>
        </p:txBody>
      </p:sp>
    </p:spTree>
    <p:custDataLst>
      <p:tags r:id="rId1"/>
    </p:custDataLst>
    <p:extLst>
      <p:ext uri="{BB962C8B-B14F-4D97-AF65-F5344CB8AC3E}">
        <p14:creationId xmlns:p14="http://schemas.microsoft.com/office/powerpoint/2010/main" val="214269905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LI" val="1"/>
  <p:tag name="LAYOUTLANGUAGE" val="2057"/>
  <p:tag name="CFG.LAYOUT" val="BOSCH2"/>
  <p:tag name="CFG.CUSTOMERVERSION" val="9"/>
  <p:tag name="ML_1" val="RBEI_COB2"/>
  <p:tag name="ML_2" val="Bosch2.mcr"/>
  <p:tag name="ML_LAYOUT_RESOURCE" val="BOSCH2_16_9_NAVI.mcr"/>
  <p:tag name="FIELD.DATE.CONTENT" val="2018-05-31"/>
  <p:tag name="FIELD.DATE.VALUE" val="2018-05-31"/>
  <p:tag name="FIELD.CONF.SUFFIX.CONTENT" val="\n | "/>
  <p:tag name="FIELD.REM_ABL.SUFFIX.CONTENT" val="&#10;\n"/>
  <p:tag name="FIELD.COPY.CONTENT" val="©  Robert Bosch Engineering and Business Solutions Private Limited 2018. All rights reserved, also regarding any disposal, exploitation, reproduction, editing, distribution, as well as in the event of applications for industrial property rights."/>
  <p:tag name="FIELD.COPY.VALUE" val="©  Robert Bosch Engineering and Business Solutions Private Limited 2018. All rights reserved, also regarding any disposal, exploitation, reproduction, editing, distribution, as well as in the event of applications for industrial property rights."/>
  <p:tag name="FIELD.COPY.COMBOINDEX" val="0"/>
  <p:tag name="FIELD.BGROUP.SUFFIX.CONTENT" val=" | "/>
  <p:tag name="FIELD.BGROUP.COMBOINDEX" val="0"/>
  <p:tag name="FIELD.CHAPTER.CONTENT" val="Header of section"/>
  <p:tag name="FIELD.CHAPTER.VALUE" val="Header of section"/>
  <p:tag name="FIELD.DPT.SUFFIX.CONTENT" val=" | "/>
  <p:tag name="MIWBCLNT.HOMEURL" val="C:\Program Files (x86)\eForms\FB\portal_index.htm"/>
  <p:tag name="FIELDS.INITIALIZED" val="1"/>
  <p:tag name="FIELD.DATE.COMBOINDEX" val="-2"/>
  <p:tag name="FIELD.CONF.CONTENT" val="Internal "/>
  <p:tag name="FIELD.CONF.VALUE" val="Internal \n | "/>
  <p:tag name="FIELD.CONF.COMBOINDEX" val="1"/>
  <p:tag name="FIELD.REM_ABL.COMBOINDEX" val="-2"/>
  <p:tag name="FIELD.CHAPTER.COMBOINDEX" val="-2"/>
  <p:tag name="FIELD.REM_ANL.CONTENT" val="Flash Programming - Introduction"/>
  <p:tag name="FIELD.REM_ANL.VALUE" val="Flash Programming - Introduction"/>
  <p:tag name="FIELD.REM_ANL.COMBOINDEX" val="-2"/>
  <p:tag name="FIELD.DPT.CONTENT" val="RBEI/NE3-EC-CoE-COM"/>
  <p:tag name="FIELD.DPT.VALUE" val="RBEI/NE3-EC-CoE-COM | "/>
  <p:tag name="FIELD.DPT.COMBOINDEX" val="-2"/>
  <p:tag name="CONFIG" val="BOSCH2"/>
  <p:tag name="CFG.VERSION" val="0"/>
  <p:tag name="CFG.LAYOUTID" val="Bosch Layout 16:9 with Navigation Bar (new colored style)"/>
  <p:tag name="CFG.LAYOUTRES" val="BOSCH2_16_9_NAVI"/>
  <p:tag name="MAPNAME" val="Map1"/>
  <p:tag name="LICENSEKEY" val="46504b9e-b1c9-48ed-967f-a36de42ae84b"/>
  <p:tag name="TITLEMASTERMASTERNAME" val="TitleSlide"/>
  <p:tag name="TITLEMASTERSHAPESETGROUPCLASSNAME" val="ShapeSetGroup1"/>
  <p:tag name="TITLEMASTERCOLORSETGROUPCLASSNAME" val="ColorSetGroup3"/>
  <p:tag name="TITLEMASTERFONTSETGROUPCLASSNAME" val="FontSetGroup1"/>
  <p:tag name="TITLEMASTERSTYLESETGROUPCLASSNAME" val="StyleSetGroup1"/>
  <p:tag name="TITLEMASTERMODIFIED" val="1"/>
  <p:tag name="SLIDEMASTERMASTERNAME" val="Slide"/>
  <p:tag name="SLIDEMASTERSHAPESETGROUPCLASSNAME" val="ShapeSetGroup1"/>
  <p:tag name="SLIDEMASTERCOLORSETGROUPCLASSNAME" val="ColorSetGroup3"/>
  <p:tag name="SLIDEMASTERFONTSETGROUPCLASSNAME" val="FontSetGroup1"/>
  <p:tag name="SLIDEMASTERSTYLESETGROUPCLASSNAME" val="StyleSetGroup1"/>
  <p:tag name="SLIDEMASTERMODIFIED" val="1"/>
</p:tagLst>
</file>

<file path=ppt/tags/tag10.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TitleSupergraphic1"/>
  <p:tag name="COLORSETGROUPCLASSNAME" val="ColorSetGroup3"/>
  <p:tag name="FONTSETGROUPCLASSNAME" val="FontSetGroup1"/>
  <p:tag name="SHAPECLASSFILE" val="Bosch-Symbol-Logotype-Supergraphic.png"/>
  <p:tag name="MLI" val="1"/>
  <p:tag name="SHAPECLASSNAME" val="ColorBarOnTitleSlides"/>
  <p:tag name="SHAPECLASSPROTECTIONTYPE" val="15"/>
</p:tagLst>
</file>

<file path=ppt/tags/tag100.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 name="COLORS" val="-2;-2;-2;-2;-1;-2"/>
</p:tagLst>
</file>

<file path=ppt/tags/tag101.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10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 val="-2;-2;-2;-2;Primary;-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Lst>
</file>

<file path=ppt/tags/tag103.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REM_ANL.CONTENT" val="Flash Programming - Introduction"/>
  <p:tag name="FIELD.REM_ANL.VALUE" val="Flash Programming - Introduction"/>
  <p:tag name="FIELD.DPT.CONTENT" val="RBEI/NE3-EC-CoE-COM"/>
  <p:tag name="FIELD.DPT.VALUE" val="RBEI/NE3-EC-CoE-COM | "/>
  <p:tag name="FIELDS.INITIALIZED" val="1"/>
  <p:tag name="ML_1" val="RBEI_COB2"/>
  <p:tag name="ML_2" val="Bosch2.mcr"/>
  <p:tag name="ML_LAYOUT_RESOURCE" val="BOSCH2_16_9_NAVI.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CONTENT PLACEHOLDER 11_SHAPECLASSPROTECTIONTYPE" val="0"/>
  <p:tag name="PICTURE 10_SHAPECLASSPROTECTIONTYPE" val="15"/>
  <p:tag name="CONTENT PLACEHOLDER 14_SHAPECLASSPROTECTIONTYPE" val="0"/>
  <p:tag name="PICTURE 13_SHAPECLASSPROTECTIONTYPE" val="15"/>
</p:tagLst>
</file>

<file path=ppt/tags/tag10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1"/>
  <p:tag name="FONTSETGROUPCLASSNAME" val="FontSetGroup1"/>
  <p:tag name="SHAPECLASSFILE" val="BoschLogo2016.emf"/>
  <p:tag name="MLI" val="1"/>
  <p:tag name="SHAPECLASSNAME" val="LogoOnSlides"/>
  <p:tag name="SHAPECLASSPROTECTIONTYPE" val="15"/>
</p:tagLst>
</file>

<file path=ppt/tags/tag105.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1"/>
  <p:tag name="FONTSETGROUPCLASSNAME" val="FontSetGroup1"/>
  <p:tag name="SHAPECLASSFILE" val="Bosch-Supergraphic-Bottom-16-9.png"/>
  <p:tag name="MLI" val="1"/>
  <p:tag name="SHAPECLASSNAME" val="ColorBarOnSlides"/>
  <p:tag name="SHAPECLASSPROTECTIONTYPE" val="15"/>
</p:tagLst>
</file>

<file path=ppt/tags/tag106.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107.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08.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09.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1.xml><?xml version="1.0" encoding="utf-8"?>
<p:tagLst xmlns:a="http://schemas.openxmlformats.org/drawingml/2006/main" xmlns:r="http://schemas.openxmlformats.org/officeDocument/2006/relationships" xmlns:p="http://schemas.openxmlformats.org/presentationml/2006/main">
  <p:tag name="FONT" val="Reg80"/>
  <p:tag name="FONTSETCLASSNAME" val="FontSet1"/>
  <p:tag name="COLORSETCLASSNAME" val="ColorSet1"/>
  <p:tag name="MLI" val="1"/>
  <p:tag name="SHAPESETGROUPCLASSNAME" val="ShapeSetGroup1"/>
  <p:tag name="SHAPESETCLASSNAME" val="TitleSupergraphic1"/>
  <p:tag name="COLORSETGROUPCLASSNAME" val="ColorSetGroup3"/>
  <p:tag name="FONTSETGROUPCLASSNAME" val="FontSetGroup1"/>
  <p:tag name="SHAPECLASSNAME" val="TitleOnTitleSlides"/>
  <p:tag name="SHAPECLASSPROTECTIONTYPE" val="3"/>
  <p:tag name="COLORS" val="-2;-2;-2;-2;-1;-2"/>
</p:tagLst>
</file>

<file path=ppt/tags/tag110.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11.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12.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Violet;-1;-1;-2"/>
</p:tagLst>
</file>

<file path=ppt/tags/tag11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 val="-2;-2;-2;-2;Primary;-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Lst>
</file>

<file path=ppt/tags/tag114.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Violet;-1;-1;-2"/>
</p:tagLst>
</file>

<file path=ppt/tags/tag115.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REM_ANL.CONTENT" val="Flash Programming - Introduction"/>
  <p:tag name="FIELD.REM_ANL.VALUE" val="Flash Programming - Introduction"/>
  <p:tag name="FIELD.DPT.CONTENT" val="RBEI/NE3-EC-CoE-COM"/>
  <p:tag name="FIELD.DPT.VALUE" val="RBEI/NE3-EC-CoE-COM | "/>
  <p:tag name="FIELDS.INITIALIZED" val="1"/>
  <p:tag name="ML_1" val="RBEI_COB2"/>
  <p:tag name="ML_2" val="Bosch2.mcr"/>
  <p:tag name="ML_LAYOUT_RESOURCE" val="BOSCH2_16_9_NAVI.mcr"/>
  <p:tag name="SHAPESETGROUPCLASSNAME" val="ShapeSetGroup1"/>
  <p:tag name="SHAPESETCLASSNAME" val="EndSlide"/>
  <p:tag name="COLORSETGROUPCLASSNAME" val="ColorSetGroup1"/>
  <p:tag name="COLORSETCLASSNAME" val="ColorSet2"/>
  <p:tag name="FONTSETGROUPCLASSNAME" val="FontSetGroup1"/>
  <p:tag name="STYLESETGROUPCLASSNAME" val="StyleSetGroup1"/>
  <p:tag name="MAPNAME" val="Map1"/>
  <p:tag name="CFG.LAYOUT" val="BOSCH2"/>
  <p:tag name="MLI" val="1"/>
  <p:tag name="PICTURE 3_SHAPECLASSPROTECTIONTYPE" val="15"/>
  <p:tag name="PICTURE 4_SHAPECLASSPROTECTIONTYPE" val="15"/>
  <p:tag name="SUBTITLE 1_SHAPECLASSPROTECTIONTYPE" val="0"/>
  <p:tag name="TITLE 2_SHAPECLASSPROTECTIONTYPE" val="3"/>
  <p:tag name="PICTURE 5_SHAPECLASSPROTECTIONTYPE" val="15"/>
</p:tagLst>
</file>

<file path=ppt/tags/tag116.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 val="-2;-2;-2;-2;-2;-2"/>
  <p:tag name="COLORSETCLASSNAME" val="ColorSet1"/>
  <p:tag name="MLI" val="1"/>
  <p:tag name="SHAPESETGROUPCLASSNAME" val="ShapeSetGroup1"/>
  <p:tag name="SHAPESETCLASSNAME" val="EndSlide"/>
  <p:tag name="COLORSETGROUPCLASSNAME" val="ColorSetGroup1"/>
  <p:tag name="FONTSETGROUPCLASSNAME" val="FontSetGroup1"/>
  <p:tag name="SHAPECLASSNAME" val="HiddenSubtitle"/>
  <p:tag name="SHAPECLASSPROTECTIONTYPE" val="0"/>
  <p:tag name="ML_SENDTOBACK" val=" 1"/>
</p:tagLst>
</file>

<file path=ppt/tags/tag117.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EndSlide"/>
  <p:tag name="COLORSETGROUPCLASSNAME" val="ColorSetGroup1"/>
  <p:tag name="FONTSETGROUPCLASSNAME" val="FontSetGroup1"/>
  <p:tag name="SHAPECLASSFILE" val="Bosch-Supergraphic-Light-Gray-16-9.png"/>
  <p:tag name="ML_SENDTOBACK" val=" 1"/>
  <p:tag name="MLI" val="1"/>
  <p:tag name="SHAPECLASSNAME" val="SupergraphicGray"/>
  <p:tag name="SHAPECLASSPROTECTIONTYPE" val="15"/>
</p:tagLst>
</file>

<file path=ppt/tags/tag11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EndSlide"/>
  <p:tag name="COLORSETGROUPCLASSNAME" val="ColorSetGroup1"/>
  <p:tag name="FONTSETGROUPCLASSNAME" val="FontSetGroup1"/>
  <p:tag name="SHAPECLASSFILE" val="BoschLogo2016.emf"/>
  <p:tag name="MLI" val="1"/>
  <p:tag name="SHAPECLASSNAME" val="LogoOnSlides"/>
  <p:tag name="SHAPECLASSPROTECTIONTYPE" val="15"/>
</p:tagLst>
</file>

<file path=ppt/tags/tag11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EndSlide"/>
  <p:tag name="COLORSETGROUPCLASSNAME" val="ColorSetGroup1"/>
  <p:tag name="FONTSETGROUPCLASSNAME" val="FontSetGroup1"/>
  <p:tag name="SHAPECLASSFILE" val="Bosch-Symbol-Logotype-Supergraphic.png"/>
  <p:tag name="MLI" val="1"/>
  <p:tag name="SHAPECLASSNAME" val="ColorBarOnTitleSlides"/>
  <p:tag name="SHAPECLASSPROTECTIONTYPE" val="15"/>
</p:tagLst>
</file>

<file path=ppt/tags/tag12.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REM_ANL.CONTENT" val="Flash Programming - Introduction"/>
  <p:tag name="FIELD.REM_ANL.VALUE" val="Flash Programming - Introduction"/>
  <p:tag name="FIELD.DPT.CONTENT" val="RBEI/NE3-EC-CoE-COM"/>
  <p:tag name="FIELD.DPT.VALUE" val="RBEI/NE3-EC-CoE-COM | "/>
  <p:tag name="FIELDS.INITIALIZED" val="1"/>
  <p:tag name="ML_1" val="RBEI_COB2"/>
  <p:tag name="ML_2" val="Bosch2.mcr"/>
  <p:tag name="ML_LAYOUT_RESOURCE" val="BOSCH2_16_9_NAVI.mcr"/>
  <p:tag name="SHAPESETGROUPCLASSNAME" val="ShapeSetGroup1"/>
  <p:tag name="SHAPESETCLASSNAME" val="Object"/>
  <p:tag name="COLORSETGROUPCLASSNAME" val="ColorSetGroup3"/>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120.xml><?xml version="1.0" encoding="utf-8"?>
<p:tagLst xmlns:a="http://schemas.openxmlformats.org/drawingml/2006/main" xmlns:r="http://schemas.openxmlformats.org/officeDocument/2006/relationships" xmlns:p="http://schemas.openxmlformats.org/presentationml/2006/main">
  <p:tag name="FONT" val="Reg80"/>
  <p:tag name="FONTSETCLASSNAME" val="FontSet1"/>
  <p:tag name="COLORS" val="-2;-2;-2;-2;Black;-2"/>
  <p:tag name="COLORSETCLASSNAME" val="ColorSet1"/>
  <p:tag name="MLI" val="1"/>
  <p:tag name="SHAPESETGROUPCLASSNAME" val="ShapeSetGroup1"/>
  <p:tag name="SHAPESETCLASSNAME" val="EndSlide"/>
  <p:tag name="COLORSETGROUPCLASSNAME" val="ColorSetGroup1"/>
  <p:tag name="FONTSETGROUPCLASSNAME" val="FontSetGroup1"/>
  <p:tag name="SHAPECLASSNAME" val="TextOnEndSlide"/>
  <p:tag name="SHAPECLASSPROTECTIONTYPE" val="3"/>
</p:tagLst>
</file>

<file path=ppt/tags/tag13.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3"/>
  <p:tag name="FONTSETGROUPCLASSNAME" val="FontSetGroup1"/>
  <p:tag name="SHAPECLASSNAME" val="FooterLine1OnSlides"/>
  <p:tag name="SHAPECLASSPROTECTIONTYPE" val="63"/>
</p:tagLst>
</file>

<file path=ppt/tags/tag1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3"/>
  <p:tag name="FONTSETGROUPCLASSNAME" val="FontSetGroup1"/>
  <p:tag name="SHAPECLASSNAME" val="FooterLine2OnSlides"/>
  <p:tag name="SHAPECLASSPROTECTIONTYPE" val="63"/>
</p:tagLst>
</file>

<file path=ppt/tags/tag1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3"/>
  <p:tag name="FONTSETGROUPCLASSNAME" val="FontSetGroup1"/>
  <p:tag name="SHAPECLASSNAME" val="PageNumberOnSlides"/>
  <p:tag name="SHAPECLASSPROTECTIONTYPE" val="63"/>
</p:tagLst>
</file>

<file path=ppt/tags/tag1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Object"/>
  <p:tag name="COLORSETGROUPCLASSNAME" val="ColorSetGroup3"/>
  <p:tag name="FONTSETGROUPCLASSNAME" val="FontSetGroup1"/>
  <p:tag name="SHAPECLASSNAME" val="Attachment"/>
  <p:tag name="SHAPECLASSPROTECTIONTYPE" val="3"/>
  <p:tag name="COLORS" val="-2;-2;-2;-2;-1;-2"/>
</p:tagLst>
</file>

<file path=ppt/tags/tag1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3"/>
  <p:tag name="FONTSETGROUPCLASSNAME" val="FontSetGroup1"/>
  <p:tag name="SHAPECLASSNAME" val="tNavbar"/>
  <p:tag name="SHAPECLASSPROTECTIONTYPE" val="31"/>
</p:tagLst>
</file>

<file path=ppt/tags/tag1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3"/>
  <p:tag name="FONTSETGROUPCLASSNAME" val="FontSetGroup1"/>
  <p:tag name="SHAPECLASSNAME" val="TitleOnSlides"/>
  <p:tag name="SHAPECLASSPROTECTIONTYPE" val="9"/>
  <p:tag name="COLORS" val="-2;-2;-2;-2;Primary;-2"/>
</p:tagLst>
</file>

<file path=ppt/tags/tag19.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3"/>
  <p:tag name="FONTSETGROUPCLASSNAME" val="FontSetGroup1"/>
  <p:tag name="SHAPECLASSNAME" val="ObjectFull"/>
  <p:tag name="SHAPECLASSPROTECTIONTYPE" val="0"/>
  <p:tag name="COLORS" val="-2;-2;-2;-2;-1;-2"/>
</p:tagLst>
</file>

<file path=ppt/tags/tag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3"/>
  <p:tag name="FONTSETGROUPCLASSNAME" val="FontSetGroup1"/>
  <p:tag name="SHAPECLASSFILE" val="BoschLogo2016.emf"/>
  <p:tag name="MLI" val="1"/>
  <p:tag name="SHAPECLASSNAME" val="LogoOnSlides"/>
  <p:tag name="SHAPECLASSPROTECTIONTYPE" val="15"/>
</p:tagLst>
</file>

<file path=ppt/tags/tag20.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21.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REM_ANL.CONTENT" val="Flash Programming - Introduction"/>
  <p:tag name="FIELD.REM_ANL.VALUE" val="Flash Programming - Introduction"/>
  <p:tag name="FIELD.DPT.CONTENT" val="RBEI/NE3-EC-CoE-COM"/>
  <p:tag name="FIELD.DPT.VALUE" val="RBEI/NE3-EC-CoE-COM | "/>
  <p:tag name="FIELDS.INITIALIZED" val="1"/>
  <p:tag name="ML_1" val="RBEI_COB2"/>
  <p:tag name="ML_2" val="Bosch2.mcr"/>
  <p:tag name="ML_LAYOUT_RESOURCE" val="BOSCH2_16_9_NAVI.mcr"/>
  <p:tag name="SHAPESETGROUPCLASSNAME" val="ShapeSetGroup1"/>
  <p:tag name="SHAPESETCLASSNAME" val="Object"/>
  <p:tag name="COLORSETGROUPCLASSNAME" val="ColorSetGroup3"/>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22.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3"/>
  <p:tag name="FONTSETGROUPCLASSNAME" val="FontSetGroup1"/>
  <p:tag name="SHAPECLASSNAME" val="FooterLine1OnSlides"/>
  <p:tag name="SHAPECLASSPROTECTIONTYPE" val="63"/>
</p:tagLst>
</file>

<file path=ppt/tags/tag23.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3"/>
  <p:tag name="FONTSETGROUPCLASSNAME" val="FontSetGroup1"/>
  <p:tag name="SHAPECLASSNAME" val="FooterLine2OnSlides"/>
  <p:tag name="SHAPECLASSPROTECTIONTYPE" val="63"/>
</p:tagLst>
</file>

<file path=ppt/tags/tag24.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3"/>
  <p:tag name="FONTSETGROUPCLASSNAME" val="FontSetGroup1"/>
  <p:tag name="SHAPECLASSNAME" val="PageNumberOnSlides"/>
  <p:tag name="SHAPECLASSPROTECTIONTYPE" val="63"/>
</p:tagLst>
</file>

<file path=ppt/tags/tag25.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Object"/>
  <p:tag name="COLORSETGROUPCLASSNAME" val="ColorSetGroup3"/>
  <p:tag name="FONTSETGROUPCLASSNAME" val="FontSetGroup1"/>
  <p:tag name="SHAPECLASSNAME" val="Attachment"/>
  <p:tag name="SHAPECLASSPROTECTIONTYPE" val="3"/>
  <p:tag name="COLORS" val="-2;-2;-2;-2;-1;-2"/>
</p:tagLst>
</file>

<file path=ppt/tags/tag26.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3"/>
  <p:tag name="FONTSETGROUPCLASSNAME" val="FontSetGroup1"/>
  <p:tag name="SHAPECLASSNAME" val="tNavbar"/>
  <p:tag name="SHAPECLASSPROTECTIONTYPE" val="31"/>
</p:tagLst>
</file>

<file path=ppt/tags/tag2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3"/>
  <p:tag name="FONTSETGROUPCLASSNAME" val="FontSetGroup1"/>
  <p:tag name="SHAPECLASSNAME" val="TitleOnSlides"/>
  <p:tag name="SHAPECLASSPROTECTIONTYPE" val="9"/>
  <p:tag name="COLORS" val="-2;-2;-2;-2;Primary;-2"/>
</p:tagLst>
</file>

<file path=ppt/tags/tag28.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3"/>
  <p:tag name="FONTSETGROUPCLASSNAME" val="FontSetGroup1"/>
  <p:tag name="SHAPECLASSNAME" val="ObjectFull"/>
  <p:tag name="SHAPECLASSPROTECTIONTYPE" val="0"/>
  <p:tag name="COLORS" val="-2;-2;-2;-2;-1;-2"/>
</p:tagLst>
</file>

<file path=ppt/tags/tag29.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REM_ANL.CONTENT" val="Flash Programming - Introduction"/>
  <p:tag name="FIELD.REM_ANL.VALUE" val="Flash Programming - Introduction"/>
  <p:tag name="FIELD.DPT.CONTENT" val="RBEI/NE3-EC-CoE-COM"/>
  <p:tag name="FIELD.DPT.VALUE" val="RBEI/NE3-EC-CoE-COM | "/>
  <p:tag name="FIELDS.INITIALIZED" val="1"/>
  <p:tag name="ML_1" val="RBEI_COB2"/>
  <p:tag name="ML_2" val="Bosch2.mcr"/>
  <p:tag name="ML_LAYOUT_RESOURCE" val="BOSCH2_16_9_NAVI.mcr"/>
  <p:tag name="SHAPESETGROUPCLASSNAME" val="ShapeSetGroup1"/>
  <p:tag name="SHAPESETCLASSNAME" val="Object"/>
  <p:tag name="COLORSETGROUPCLASSNAME" val="ColorSetGroup3"/>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CONTENT PLACEHOLDER 9_SHAPECLASSPROTECTIONTYPE" val="0"/>
  <p:tag name="CONTENT PLACEHOLDER 26_SHAPECLASSPROTECTIONTYPE" val="0"/>
</p:tagLst>
</file>

<file path=ppt/tags/tag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3"/>
  <p:tag name="FONTSETGROUPCLASSNAME" val="FontSetGroup1"/>
  <p:tag name="SHAPECLASSFILE" val="Bosch-Supergraphic-Bottom-16-9.png"/>
  <p:tag name="MLI" val="1"/>
  <p:tag name="SHAPECLASSNAME" val="ColorBarOnSlides"/>
  <p:tag name="SHAPECLASSPROTECTIONTYPE" val="15"/>
</p:tagLst>
</file>

<file path=ppt/tags/tag30.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3"/>
  <p:tag name="FONTSETGROUPCLASSNAME" val="FontSetGroup1"/>
  <p:tag name="SHAPECLASSNAME" val="FooterLine1OnSlides"/>
  <p:tag name="SHAPECLASSPROTECTIONTYPE" val="63"/>
</p:tagLst>
</file>

<file path=ppt/tags/tag31.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3"/>
  <p:tag name="FONTSETGROUPCLASSNAME" val="FontSetGroup1"/>
  <p:tag name="SHAPECLASSNAME" val="FooterLine2OnSlides"/>
  <p:tag name="SHAPECLASSPROTECTIONTYPE" val="63"/>
</p:tagLst>
</file>

<file path=ppt/tags/tag32.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3"/>
  <p:tag name="FONTSETGROUPCLASSNAME" val="FontSetGroup1"/>
  <p:tag name="SHAPECLASSNAME" val="PageNumberOnSlides"/>
  <p:tag name="SHAPECLASSPROTECTIONTYPE" val="63"/>
</p:tagLst>
</file>

<file path=ppt/tags/tag33.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Object"/>
  <p:tag name="COLORSETGROUPCLASSNAME" val="ColorSetGroup3"/>
  <p:tag name="FONTSETGROUPCLASSNAME" val="FontSetGroup1"/>
  <p:tag name="SHAPECLASSNAME" val="Attachment"/>
  <p:tag name="SHAPECLASSPROTECTIONTYPE" val="3"/>
  <p:tag name="COLORS" val="-2;-2;-2;-2;-1;-2"/>
</p:tagLst>
</file>

<file path=ppt/tags/tag34.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3"/>
  <p:tag name="FONTSETGROUPCLASSNAME" val="FontSetGroup1"/>
  <p:tag name="SHAPECLASSNAME" val="tNavbar"/>
  <p:tag name="SHAPECLASSPROTECTIONTYPE" val="31"/>
</p:tagLst>
</file>

<file path=ppt/tags/tag3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3"/>
  <p:tag name="FONTSETGROUPCLASSNAME" val="FontSetGroup1"/>
  <p:tag name="SHAPECLASSNAME" val="TitleOnSlides"/>
  <p:tag name="SHAPECLASSPROTECTIONTYPE" val="9"/>
  <p:tag name="COLORS" val="-2;-2;-2;-2;Primary;-2"/>
</p:tagLst>
</file>

<file path=ppt/tags/tag36.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37.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38.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39.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4.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 val="-2;-2;-2;-2;-2;-2"/>
  <p:tag name="COLORSETCLASSNAME" val="ColorSet1"/>
  <p:tag name="MLI" val="1"/>
  <p:tag name="SHAPESETGROUPCLASSNAME" val="ShapeSetGroup1"/>
  <p:tag name="SHAPESETCLASSNAME" val="TitleSlide"/>
  <p:tag name="COLORSETGROUPCLASSNAME" val="ColorSetGroup3"/>
  <p:tag name="FONTSETGROUPCLASSNAME" val="FontSetGroup1"/>
  <p:tag name="SHAPECLASSNAME" val="HiddenSubtitle"/>
  <p:tag name="SHAPECLASSPROTECTIONTYPE" val="0"/>
  <p:tag name="ML_SENDTOBACK" val=" 1"/>
</p:tagLst>
</file>

<file path=ppt/tags/tag40.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41.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42.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3.xml><?xml version="1.0" encoding="utf-8"?>
<p:tagLst xmlns:a="http://schemas.openxmlformats.org/drawingml/2006/main" xmlns:r="http://schemas.openxmlformats.org/officeDocument/2006/relationships" xmlns:p="http://schemas.openxmlformats.org/presentationml/2006/main">
  <p:tag name="COLORSETCLASSNAME" val="ColorSet2"/>
  <p:tag name="COLORS" val="-2;-2;Magenta;-1;-1;-2"/>
</p:tagLst>
</file>

<file path=ppt/tags/tag44.xml><?xml version="1.0" encoding="utf-8"?>
<p:tagLst xmlns:a="http://schemas.openxmlformats.org/drawingml/2006/main" xmlns:r="http://schemas.openxmlformats.org/officeDocument/2006/relationships" xmlns:p="http://schemas.openxmlformats.org/presentationml/2006/main">
  <p:tag name="COLORSETCLASSNAME" val="ColorSet2"/>
  <p:tag name="COLORS" val="-2;-2;Magenta;-1;-1;-2"/>
</p:tagLst>
</file>

<file path=ppt/tags/tag45.xml><?xml version="1.0" encoding="utf-8"?>
<p:tagLst xmlns:a="http://schemas.openxmlformats.org/drawingml/2006/main" xmlns:r="http://schemas.openxmlformats.org/officeDocument/2006/relationships" xmlns:p="http://schemas.openxmlformats.org/presentationml/2006/main">
  <p:tag name="COLORSETCLASSNAME" val="ColorSet2"/>
  <p:tag name="COLORS" val="-2;-2;Magenta;-1;-1;-2"/>
</p:tagLst>
</file>

<file path=ppt/tags/tag46.xml><?xml version="1.0" encoding="utf-8"?>
<p:tagLst xmlns:a="http://schemas.openxmlformats.org/drawingml/2006/main" xmlns:r="http://schemas.openxmlformats.org/officeDocument/2006/relationships" xmlns:p="http://schemas.openxmlformats.org/presentationml/2006/main">
  <p:tag name="COLORSETCLASSNAME" val="ColorSet2"/>
  <p:tag name="COLORS" val="-2;-2;Magenta;-1;-1;-2"/>
</p:tagLst>
</file>

<file path=ppt/tags/tag47.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48.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49.xml><?xml version="1.0" encoding="utf-8"?>
<p:tagLst xmlns:a="http://schemas.openxmlformats.org/drawingml/2006/main" xmlns:r="http://schemas.openxmlformats.org/officeDocument/2006/relationships" xmlns:p="http://schemas.openxmlformats.org/presentationml/2006/main">
  <p:tag name="COLORSETCLASSNAME" val="ColorSet2"/>
  <p:tag name="COLORS" val="-2;-2;Magenta;-1;-1;-2"/>
</p:tagLst>
</file>

<file path=ppt/tags/tag5.xml><?xml version="1.0" encoding="utf-8"?>
<p:tagLst xmlns:a="http://schemas.openxmlformats.org/drawingml/2006/main" xmlns:r="http://schemas.openxmlformats.org/officeDocument/2006/relationships" xmlns:p="http://schemas.openxmlformats.org/presentationml/2006/main">
  <p:tag name="FONT" val="Reg80"/>
  <p:tag name="FONTSETCLASSNAME" val="FontSet1"/>
  <p:tag name="COLORS" val="-2;-2;-2;-2;White;-2"/>
  <p:tag name="COLORSETCLASSNAME" val="ColorSet1"/>
  <p:tag name="MLI" val="1"/>
  <p:tag name="SHAPESETGROUPCLASSNAME" val="ShapeSetGroup1"/>
  <p:tag name="SHAPESETCLASSNAME" val="TitleSlide"/>
  <p:tag name="COLORSETGROUPCLASSNAME" val="ColorSetGroup3"/>
  <p:tag name="FONTSETGROUPCLASSNAME" val="FontSetGroup1"/>
  <p:tag name="SHAPECLASSNAME" val="TitleOnTitleSlides"/>
  <p:tag name="SHAPECLASSPROTECTIONTYPE" val="3"/>
</p:tagLst>
</file>

<file path=ppt/tags/tag50.xml><?xml version="1.0" encoding="utf-8"?>
<p:tagLst xmlns:a="http://schemas.openxmlformats.org/drawingml/2006/main" xmlns:r="http://schemas.openxmlformats.org/officeDocument/2006/relationships" xmlns:p="http://schemas.openxmlformats.org/presentationml/2006/main">
  <p:tag name="COLORSETCLASSNAME" val="ColorSet2"/>
  <p:tag name="COLORS" val="-2;-2;Magenta;-1;-1;-2"/>
</p:tagLst>
</file>

<file path=ppt/tags/tag51.xml><?xml version="1.0" encoding="utf-8"?>
<p:tagLst xmlns:a="http://schemas.openxmlformats.org/drawingml/2006/main" xmlns:r="http://schemas.openxmlformats.org/officeDocument/2006/relationships" xmlns:p="http://schemas.openxmlformats.org/presentationml/2006/main">
  <p:tag name="COLORSETCLASSNAME" val="ColorSet2"/>
  <p:tag name="COLORS" val="Black;-1;Violet;-1;-1;-2"/>
</p:tagLst>
</file>

<file path=ppt/tags/tag52.xml><?xml version="1.0" encoding="utf-8"?>
<p:tagLst xmlns:a="http://schemas.openxmlformats.org/drawingml/2006/main" xmlns:r="http://schemas.openxmlformats.org/officeDocument/2006/relationships" xmlns:p="http://schemas.openxmlformats.org/presentationml/2006/main">
  <p:tag name="COLORSETCLASSNAME" val="ColorSet2"/>
  <p:tag name="COLORS" val="LightBlue;Black;Violet;-1;-1;-2"/>
</p:tagLst>
</file>

<file path=ppt/tags/tag53.xml><?xml version="1.0" encoding="utf-8"?>
<p:tagLst xmlns:a="http://schemas.openxmlformats.org/drawingml/2006/main" xmlns:r="http://schemas.openxmlformats.org/officeDocument/2006/relationships" xmlns:p="http://schemas.openxmlformats.org/presentationml/2006/main">
  <p:tag name="COLORSETCLASSNAME" val="ColorSet2"/>
  <p:tag name="COLORS" val="-2;-2;Magenta;-1;-1;-2"/>
</p:tagLst>
</file>

<file path=ppt/tags/tag54.xml><?xml version="1.0" encoding="utf-8"?>
<p:tagLst xmlns:a="http://schemas.openxmlformats.org/drawingml/2006/main" xmlns:r="http://schemas.openxmlformats.org/officeDocument/2006/relationships" xmlns:p="http://schemas.openxmlformats.org/presentationml/2006/main">
  <p:tag name="COLORSETCLASSNAME" val="ColorSet2"/>
  <p:tag name="COLORS" val="-2;-2;Magenta;-1;-1;-2"/>
</p:tagLst>
</file>

<file path=ppt/tags/tag5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8.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REM_ANL.CONTENT" val="Flash Programming - Introduction"/>
  <p:tag name="FIELD.REM_ANL.VALUE" val="Flash Programming - Introduction"/>
  <p:tag name="FIELD.DPT.CONTENT" val="RBEI/NE3-EC-CoE-COM"/>
  <p:tag name="FIELD.DPT.VALUE" val="RBEI/NE3-EC-CoE-COM | "/>
  <p:tag name="FIELDS.INITIALIZED" val="1"/>
  <p:tag name="ML_1" val="RBEI_COB2"/>
  <p:tag name="ML_2" val="Bosch2.mcr"/>
  <p:tag name="ML_LAYOUT_RESOURCE" val="BOSCH2_16_9_NAVI.mcr"/>
  <p:tag name="SHAPESETGROUPCLASSNAME" val="ShapeSetGroup1"/>
  <p:tag name="SHAPESETCLASSNAME" val="TitleOnly"/>
  <p:tag name="COLORSETGROUPCLASSNAME" val="ColorSetGroup3"/>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Lst>
</file>

<file path=ppt/tags/tag59.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itleOnly"/>
  <p:tag name="COLORSETGROUPCLASSNAME" val="ColorSetGroup3"/>
  <p:tag name="FONTSETGROUPCLASSNAME" val="FontSetGroup1"/>
  <p:tag name="SHAPECLASSNAME" val="FooterLine1OnSlides"/>
  <p:tag name="SHAPECLASSPROTECTIONTYPE" val="63"/>
</p:tagLst>
</file>

<file path=ppt/tags/tag6.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REM_ANL.CONTENT" val="Flash Programming - Introduction"/>
  <p:tag name="FIELD.REM_ANL.VALUE" val="Flash Programming - Introduction"/>
  <p:tag name="FIELD.DPT.CONTENT" val="RBEI/NE3-EC-CoE-COM"/>
  <p:tag name="FIELD.DPT.VALUE" val="RBEI/NE3-EC-CoE-COM | "/>
  <p:tag name="FIELDS.INITIALIZED" val="1"/>
  <p:tag name="ML_1" val="RBEI_COB2"/>
  <p:tag name="ML_2" val="Bosch2.mcr"/>
  <p:tag name="ML_LAYOUT_RESOURCE" val="BOSCH2_16_9_NAVI.mcr"/>
  <p:tag name="SHAPESETGROUPCLASSNAME" val="ShapeSetGroup1"/>
  <p:tag name="SHAPESETCLASSNAME" val="TitleSupergraphic1"/>
  <p:tag name="COLORSETGROUPCLASSNAME" val="ColorSetGroup3"/>
  <p:tag name="COLORSETCLASSNAME" val="ColorSet2"/>
  <p:tag name="FONTSETGROUPCLASSNAME" val="FontSetGroup1"/>
  <p:tag name="STYLESETGROUPCLASSNAME" val="StyleSetGroup1"/>
  <p:tag name="MAPNAME" val="Map1"/>
  <p:tag name="CFG.LAYOUT" val="BOSCH2"/>
  <p:tag name="MLI" val="1"/>
  <p:tag name="PICTURE 3_SHAPECLASSPROTECTIONTYPE" val="15"/>
  <p:tag name="PICTURE 4_SHAPECLASSPROTECTIONTYPE" val="15"/>
  <p:tag name="SUBTITLE 2_SHAPECLASSPROTECTIONTYPE" val="0"/>
  <p:tag name="TITLE 1_SHAPECLASSPROTECTIONTYPE" val="3"/>
  <p:tag name="PICTURE 5_SHAPECLASSPROTECTIONTYPE" val="15"/>
</p:tagLst>
</file>

<file path=ppt/tags/tag60.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3"/>
  <p:tag name="FONTSETGROUPCLASSNAME" val="FontSetGroup1"/>
  <p:tag name="SHAPECLASSNAME" val="FooterLine2OnSlides"/>
  <p:tag name="SHAPECLASSPROTECTIONTYPE" val="63"/>
</p:tagLst>
</file>

<file path=ppt/tags/tag61.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3"/>
  <p:tag name="FONTSETGROUPCLASSNAME" val="FontSetGroup1"/>
  <p:tag name="SHAPECLASSNAME" val="PageNumberOnSlides"/>
  <p:tag name="SHAPECLASSPROTECTIONTYPE" val="63"/>
</p:tagLst>
</file>

<file path=ppt/tags/tag62.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itleOnly"/>
  <p:tag name="COLORSETGROUPCLASSNAME" val="ColorSetGroup3"/>
  <p:tag name="FONTSETGROUPCLASSNAME" val="FontSetGroup1"/>
  <p:tag name="SHAPECLASSNAME" val="Attachment"/>
  <p:tag name="SHAPECLASSPROTECTIONTYPE" val="3"/>
</p:tagLst>
</file>

<file path=ppt/tags/tag63.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3"/>
  <p:tag name="FONTSETGROUPCLASSNAME" val="FontSetGroup1"/>
  <p:tag name="SHAPECLASSNAME" val="tNavbar"/>
  <p:tag name="SHAPECLASSPROTECTIONTYPE" val="31"/>
</p:tagLst>
</file>

<file path=ppt/tags/tag6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itleOnly"/>
  <p:tag name="COLORSETGROUPCLASSNAME" val="ColorSetGroup3"/>
  <p:tag name="FONTSETGROUPCLASSNAME" val="FontSetGroup1"/>
  <p:tag name="SHAPECLASSNAME" val="TitleOnSlides"/>
  <p:tag name="SHAPECLASSPROTECTIONTYPE" val="9"/>
  <p:tag name="COLORS" val="-2;-2;-2;-2;-3;-2"/>
</p:tagLst>
</file>

<file path=ppt/tags/tag65.xml><?xml version="1.0" encoding="utf-8"?>
<p:tagLst xmlns:a="http://schemas.openxmlformats.org/drawingml/2006/main" xmlns:r="http://schemas.openxmlformats.org/officeDocument/2006/relationships" xmlns:p="http://schemas.openxmlformats.org/presentationml/2006/main">
  <p:tag name="COLORSETCLASSNAME" val="ColorSet2"/>
  <p:tag name="COLORS" val="-1;-1;Black;-1;-1;-2"/>
</p:tagLst>
</file>

<file path=ppt/tags/tag66.xml><?xml version="1.0" encoding="utf-8"?>
<p:tagLst xmlns:a="http://schemas.openxmlformats.org/drawingml/2006/main" xmlns:r="http://schemas.openxmlformats.org/officeDocument/2006/relationships" xmlns:p="http://schemas.openxmlformats.org/presentationml/2006/main">
  <p:tag name="COLORSETCLASSNAME" val="ColorSet2"/>
  <p:tag name="COLORS" val="-1;-1;Black;-1;-1;-2"/>
</p:tagLst>
</file>

<file path=ppt/tags/tag67.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68.xml><?xml version="1.0" encoding="utf-8"?>
<p:tagLst xmlns:a="http://schemas.openxmlformats.org/drawingml/2006/main" xmlns:r="http://schemas.openxmlformats.org/officeDocument/2006/relationships" xmlns:p="http://schemas.openxmlformats.org/presentationml/2006/main">
  <p:tag name="COLORSETCLASSNAME" val="ColorSet2"/>
  <p:tag name="COLORS" val="-1;-1;Magenta;-1;-1;-2"/>
</p:tagLst>
</file>

<file path=ppt/tags/tag69.xml><?xml version="1.0" encoding="utf-8"?>
<p:tagLst xmlns:a="http://schemas.openxmlformats.org/drawingml/2006/main" xmlns:r="http://schemas.openxmlformats.org/officeDocument/2006/relationships" xmlns:p="http://schemas.openxmlformats.org/presentationml/2006/main">
  <p:tag name="COLORSETCLASSNAME" val="ColorSet2"/>
  <p:tag name="COLORS" val="-1;-1;Black;-1;-1;-2"/>
</p:tagLst>
</file>

<file path=ppt/tags/tag7.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 val="-2;-2;-2;-2;-2;-2"/>
  <p:tag name="COLORSETCLASSNAME" val="ColorSet1"/>
  <p:tag name="MLI" val="1"/>
  <p:tag name="SHAPESETGROUPCLASSNAME" val="ShapeSetGroup1"/>
  <p:tag name="SHAPESETCLASSNAME" val="TitleSupergraphic1"/>
  <p:tag name="COLORSETGROUPCLASSNAME" val="ColorSetGroup3"/>
  <p:tag name="FONTSETGROUPCLASSNAME" val="FontSetGroup1"/>
  <p:tag name="SHAPECLASSNAME" val="HiddenSubtitle"/>
  <p:tag name="SHAPECLASSPROTECTIONTYPE" val="0"/>
  <p:tag name="ML_SENDTOBACK" val=" 1"/>
</p:tagLst>
</file>

<file path=ppt/tags/tag70.xml><?xml version="1.0" encoding="utf-8"?>
<p:tagLst xmlns:a="http://schemas.openxmlformats.org/drawingml/2006/main" xmlns:r="http://schemas.openxmlformats.org/officeDocument/2006/relationships" xmlns:p="http://schemas.openxmlformats.org/presentationml/2006/main">
  <p:tag name="COLORSETCLASSNAME" val="ColorSet2"/>
  <p:tag name="COLORS" val="-1;-1;Black;-1;-1;-2"/>
</p:tagLst>
</file>

<file path=ppt/tags/tag71.xml><?xml version="1.0" encoding="utf-8"?>
<p:tagLst xmlns:a="http://schemas.openxmlformats.org/drawingml/2006/main" xmlns:r="http://schemas.openxmlformats.org/officeDocument/2006/relationships" xmlns:p="http://schemas.openxmlformats.org/presentationml/2006/main">
  <p:tag name="COLORSETCLASSNAME" val="ColorSet2"/>
  <p:tag name="COLORS" val="-1;-1;Black;-1;-1;-2"/>
</p:tagLst>
</file>

<file path=ppt/tags/tag72.xml><?xml version="1.0" encoding="utf-8"?>
<p:tagLst xmlns:a="http://schemas.openxmlformats.org/drawingml/2006/main" xmlns:r="http://schemas.openxmlformats.org/officeDocument/2006/relationships" xmlns:p="http://schemas.openxmlformats.org/presentationml/2006/main">
  <p:tag name="COLORSETCLASSNAME" val="ColorSet2"/>
  <p:tag name="COLORS" val="-1;-1;Black;-1;-1;-2"/>
</p:tagLst>
</file>

<file path=ppt/tags/tag73.xml><?xml version="1.0" encoding="utf-8"?>
<p:tagLst xmlns:a="http://schemas.openxmlformats.org/drawingml/2006/main" xmlns:r="http://schemas.openxmlformats.org/officeDocument/2006/relationships" xmlns:p="http://schemas.openxmlformats.org/presentationml/2006/main">
  <p:tag name="COLORSETCLASSNAME" val="ColorSet2"/>
  <p:tag name="COLORS" val="-1;-1;Black;-1;-1;-2"/>
</p:tagLst>
</file>

<file path=ppt/tags/tag74.xml><?xml version="1.0" encoding="utf-8"?>
<p:tagLst xmlns:a="http://schemas.openxmlformats.org/drawingml/2006/main" xmlns:r="http://schemas.openxmlformats.org/officeDocument/2006/relationships" xmlns:p="http://schemas.openxmlformats.org/presentationml/2006/main">
  <p:tag name="COLORSETCLASSNAME" val="ColorSet2"/>
  <p:tag name="COLORS" val="-1;-1;Black;-1;-1;-2"/>
</p:tagLst>
</file>

<file path=ppt/tags/tag75.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76.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77.xml><?xml version="1.0" encoding="utf-8"?>
<p:tagLst xmlns:a="http://schemas.openxmlformats.org/drawingml/2006/main" xmlns:r="http://schemas.openxmlformats.org/officeDocument/2006/relationships" xmlns:p="http://schemas.openxmlformats.org/presentationml/2006/main">
  <p:tag name="COLORSETCLASSNAME" val="ColorSet2"/>
  <p:tag name="COLORS" val="-1;-1;Black;-1;-1;-2"/>
</p:tagLst>
</file>

<file path=ppt/tags/tag78.xml><?xml version="1.0" encoding="utf-8"?>
<p:tagLst xmlns:a="http://schemas.openxmlformats.org/drawingml/2006/main" xmlns:r="http://schemas.openxmlformats.org/officeDocument/2006/relationships" xmlns:p="http://schemas.openxmlformats.org/presentationml/2006/main">
  <p:tag name="COLORSETCLASSNAME" val="ColorSet2"/>
  <p:tag name="COLORS" val="-1;-1;Black;-1;-1;-2"/>
</p:tagLst>
</file>

<file path=ppt/tags/tag79.xml><?xml version="1.0" encoding="utf-8"?>
<p:tagLst xmlns:a="http://schemas.openxmlformats.org/drawingml/2006/main" xmlns:r="http://schemas.openxmlformats.org/officeDocument/2006/relationships" xmlns:p="http://schemas.openxmlformats.org/presentationml/2006/main">
  <p:tag name="COLORSETCLASSNAME" val="ColorSet1"/>
  <p:tag name="COLORS" val="Blue1;White;Black426;White;-1"/>
</p:tagLst>
</file>

<file path=ppt/tags/tag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TitleSupergraphic1"/>
  <p:tag name="COLORSETGROUPCLASSNAME" val="ColorSetGroup3"/>
  <p:tag name="FONTSETGROUPCLASSNAME" val="FontSetGroup1"/>
  <p:tag name="SHAPECLASSFILE" val="Bosch-Supergraphic-P1-16-9.png"/>
  <p:tag name="ML_SENDTOBACK" val=" 1"/>
  <p:tag name="MLI" val="1"/>
  <p:tag name="SHAPECLASSNAME" val="Supergraphic1"/>
  <p:tag name="SHAPECLASSPROTECTIONTYPE" val="15"/>
</p:tagLst>
</file>

<file path=ppt/tags/tag80.xml><?xml version="1.0" encoding="utf-8"?>
<p:tagLst xmlns:a="http://schemas.openxmlformats.org/drawingml/2006/main" xmlns:r="http://schemas.openxmlformats.org/officeDocument/2006/relationships" xmlns:p="http://schemas.openxmlformats.org/presentationml/2006/main">
  <p:tag name="COLORSETCLASSNAME" val="ColorSet1"/>
  <p:tag name="COLORS" val="-1;White;Black426;White;-1"/>
</p:tagLst>
</file>

<file path=ppt/tags/tag81.xml><?xml version="1.0" encoding="utf-8"?>
<p:tagLst xmlns:a="http://schemas.openxmlformats.org/drawingml/2006/main" xmlns:r="http://schemas.openxmlformats.org/officeDocument/2006/relationships" xmlns:p="http://schemas.openxmlformats.org/presentationml/2006/main">
  <p:tag name="COLORSETCLASSNAME" val="ColorSet1"/>
  <p:tag name="COLORS" val="Blue1;White;Black426;White;-1"/>
</p:tagLst>
</file>

<file path=ppt/tags/tag82.xml><?xml version="1.0" encoding="utf-8"?>
<p:tagLst xmlns:a="http://schemas.openxmlformats.org/drawingml/2006/main" xmlns:r="http://schemas.openxmlformats.org/officeDocument/2006/relationships" xmlns:p="http://schemas.openxmlformats.org/presentationml/2006/main">
  <p:tag name="COLORSETCLASSNAME" val="ColorSet1"/>
  <p:tag name="COLORS" val="-1;White;Black426;White;-1"/>
</p:tagLst>
</file>

<file path=ppt/tags/tag83.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REM_ANL.CONTENT" val="Flash Programming - Introduction"/>
  <p:tag name="FIELD.REM_ANL.VALUE" val="Flash Programming - Introduction"/>
  <p:tag name="FIELD.DPT.CONTENT" val="RBEI/NE3-EC-CoE-COM"/>
  <p:tag name="FIELD.DPT.VALUE" val="RBEI/NE3-EC-CoE-COM | "/>
  <p:tag name="FIELDS.INITIALIZED" val="1"/>
  <p:tag name="ML_1" val="RBEI_COB2"/>
  <p:tag name="ML_2" val="Bosch2.mcr"/>
  <p:tag name="ML_LAYOUT_RESOURCE" val="BOSCH2_16_9_NAVI.mcr"/>
  <p:tag name="SHAPESETGROUPCLASSNAME" val="ShapeSetGroup1"/>
  <p:tag name="SHAPESETCLASSNAME" val="TitleOnly"/>
  <p:tag name="COLORSETGROUPCLASSNAME" val="ColorSetGroup1"/>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 name="PICTURE 8_SHAPECLASSPROTECTIONTYPE" val="15"/>
  <p:tag name="PICTURE 9_SHAPECLASSPROTECTIONTYPE" val="15"/>
</p:tagLst>
</file>

<file path=ppt/tags/tag8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1"/>
  <p:tag name="FONTSETGROUPCLASSNAME" val="FontSetGroup1"/>
  <p:tag name="SHAPECLASSFILE" val="BoschLogo2016.emf"/>
  <p:tag name="MLI" val="1"/>
  <p:tag name="SHAPECLASSNAME" val="LogoOnSlides"/>
  <p:tag name="SHAPECLASSPROTECTIONTYPE" val="15"/>
</p:tagLst>
</file>

<file path=ppt/tags/tag85.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1"/>
  <p:tag name="FONTSETGROUPCLASSNAME" val="FontSetGroup1"/>
  <p:tag name="SHAPECLASSFILE" val="Bosch-Supergraphic-Bottom-16-9.png"/>
  <p:tag name="MLI" val="1"/>
  <p:tag name="SHAPECLASSNAME" val="ColorBarOnSlides"/>
  <p:tag name="SHAPECLASSPROTECTIONTYPE" val="15"/>
</p:tagLst>
</file>

<file path=ppt/tags/tag86.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TitleOnly"/>
  <p:tag name="COLORSETGROUPCLASSNAME" val="ColorSetGroup1"/>
  <p:tag name="FONTSETGROUPCLASSNAME" val="FontSetGroup1"/>
  <p:tag name="SHAPECLASSNAME" val="Chapterbox"/>
  <p:tag name="SHAPECLASSPROTECTIONTYPE" val="25"/>
</p:tagLst>
</file>

<file path=ppt/tags/tag87.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itleOnly"/>
  <p:tag name="COLORSETGROUPCLASSNAME" val="ColorSetGroup1"/>
  <p:tag name="FONTSETGROUPCLASSNAME" val="FontSetGroup1"/>
  <p:tag name="SHAPECLASSNAME" val="FooterLine1OnSlides"/>
  <p:tag name="SHAPECLASSPROTECTIONTYPE" val="63"/>
</p:tagLst>
</file>

<file path=ppt/tags/tag88.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1"/>
  <p:tag name="FONTSETGROUPCLASSNAME" val="FontSetGroup1"/>
  <p:tag name="SHAPECLASSNAME" val="FooterLine2OnSlides"/>
  <p:tag name="SHAPECLASSPROTECTIONTYPE" val="63"/>
</p:tagLst>
</file>

<file path=ppt/tags/tag89.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1"/>
  <p:tag name="FONTSETGROUPCLASSNAME" val="FontSetGroup1"/>
  <p:tag name="SHAPECLASSNAME" val="PageNumberOnSlides"/>
  <p:tag name="SHAPECLASSPROTECTIONTYPE" val="63"/>
</p:tagLst>
</file>

<file path=ppt/tags/tag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TitleSupergraphic1"/>
  <p:tag name="COLORSETGROUPCLASSNAME" val="ColorSetGroup3"/>
  <p:tag name="FONTSETGROUPCLASSNAME" val="FontSetGroup1"/>
  <p:tag name="SHAPECLASSFILE" val="BoschLogo2016.emf"/>
  <p:tag name="MLI" val="1"/>
  <p:tag name="SHAPECLASSNAME" val="LogoOnSlides"/>
  <p:tag name="SHAPECLASSPROTECTIONTYPE" val="15"/>
</p:tagLst>
</file>

<file path=ppt/tags/tag90.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itleOnly"/>
  <p:tag name="COLORSETGROUPCLASSNAME" val="ColorSetGroup1"/>
  <p:tag name="FONTSETGROUPCLASSNAME" val="FontSetGroup1"/>
  <p:tag name="SHAPECLASSNAME" val="Attachment"/>
  <p:tag name="SHAPECLASSPROTECTIONTYPE" val="3"/>
</p:tagLst>
</file>

<file path=ppt/tags/tag91.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1"/>
  <p:tag name="FONTSETGROUPCLASSNAME" val="FontSetGroup1"/>
  <p:tag name="SHAPECLASSNAME" val="tNavbar"/>
  <p:tag name="SHAPECLASSPROTECTIONTYPE" val="31"/>
</p:tagLst>
</file>

<file path=ppt/tags/tag9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itleOnly"/>
  <p:tag name="COLORSETGROUPCLASSNAME" val="ColorSetGroup1"/>
  <p:tag name="FONTSETGROUPCLASSNAME" val="FontSetGroup1"/>
  <p:tag name="SHAPECLASSNAME" val="TitleOnSlides"/>
  <p:tag name="SHAPECLASSPROTECTIONTYPE" val="9"/>
  <p:tag name="COLORS" val="-2;-2;-2;-2;Primary;-2"/>
</p:tagLst>
</file>

<file path=ppt/tags/tag93.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94.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REM_ANL.CONTENT" val="Flash Programming - Introduction"/>
  <p:tag name="FIELD.REM_ANL.VALUE" val="Flash Programming - Introduction"/>
  <p:tag name="FIELD.DPT.CONTENT" val="RBEI/NE3-EC-CoE-COM"/>
  <p:tag name="FIELD.DPT.VALUE" val="RBEI/NE3-EC-CoE-COM | "/>
  <p:tag name="FIELDS.INITIALIZED" val="1"/>
  <p:tag name="ML_1" val="RBEI_COB2"/>
  <p:tag name="ML_2" val="Bosch2.mcr"/>
  <p:tag name="ML_LAYOUT_RESOURCE" val="BOSCH2_16_9_NAVI.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CONTENT PLACEHOLDER 11_SHAPECLASSPROTECTIONTYPE" val="0"/>
  <p:tag name="PICTURE 10_SHAPECLASSPROTECTIONTYPE" val="15"/>
  <p:tag name="CONTENT PLACEHOLDER 14_SHAPECLASSPROTECTIONTYPE" val="0"/>
  <p:tag name="PICTURE 13_SHAPECLASSPROTECTIONTYPE" val="15"/>
</p:tagLst>
</file>

<file path=ppt/tags/tag95.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1"/>
  <p:tag name="FONTSETGROUPCLASSNAME" val="FontSetGroup1"/>
  <p:tag name="SHAPECLASSFILE" val="BoschLogo2016.emf"/>
  <p:tag name="MLI" val="1"/>
  <p:tag name="SHAPECLASSNAME" val="LogoOnSlides"/>
  <p:tag name="SHAPECLASSPROTECTIONTYPE" val="15"/>
</p:tagLst>
</file>

<file path=ppt/tags/tag96.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1"/>
  <p:tag name="FONTSETGROUPCLASSNAME" val="FontSetGroup1"/>
  <p:tag name="SHAPECLASSFILE" val="Bosch-Supergraphic-Bottom-16-9.png"/>
  <p:tag name="MLI" val="1"/>
  <p:tag name="SHAPECLASSNAME" val="ColorBarOnSlides"/>
  <p:tag name="SHAPECLASSPROTECTIONTYPE" val="15"/>
</p:tagLst>
</file>

<file path=ppt/tags/tag97.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98.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99.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heme/theme1.xml><?xml version="1.0" encoding="utf-8"?>
<a:theme xmlns:a="http://schemas.openxmlformats.org/drawingml/2006/main" name="Bosch">
  <a:themeElements>
    <a:clrScheme name="Custom 1">
      <a:dk1>
        <a:sysClr val="windowText" lastClr="000000"/>
      </a:dk1>
      <a:lt1>
        <a:sysClr val="window" lastClr="FFFFFF"/>
      </a:lt1>
      <a:dk2>
        <a:srgbClr val="424C58"/>
      </a:dk2>
      <a:lt2>
        <a:srgbClr val="B2B3B5"/>
      </a:lt2>
      <a:accent1>
        <a:srgbClr val="A80163"/>
      </a:accent1>
      <a:accent2>
        <a:srgbClr val="3F136C"/>
      </a:accent2>
      <a:accent3>
        <a:srgbClr val="08427E"/>
      </a:accent3>
      <a:accent4>
        <a:srgbClr val="0E78C5"/>
      </a:accent4>
      <a:accent5>
        <a:srgbClr val="1399A0"/>
      </a:accent5>
      <a:accent6>
        <a:srgbClr val="67B419"/>
      </a:accent6>
      <a:hlink>
        <a:srgbClr val="738CB4"/>
      </a:hlink>
      <a:folHlink>
        <a:srgbClr val="B0BBD0"/>
      </a:folHlink>
    </a:clrScheme>
    <a:fontScheme name="Custom 1">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defTabSz="914400" eaLnBrk="1" fontAlgn="auto" latinLnBrk="0" hangingPunct="1">
          <a:lnSpc>
            <a:spcPct val="107000"/>
          </a:lnSpc>
          <a:spcBef>
            <a:spcPts val="500"/>
          </a:spcBef>
          <a:spcAft>
            <a:spcPts val="0"/>
          </a:spcAft>
          <a:buClrTx/>
          <a:buSzTx/>
          <a:buFontTx/>
          <a:buNone/>
          <a:tabLst/>
          <a:defRPr kumimoji="0" sz="1800" b="0" i="0" u="none" strike="noStrike" kern="0" cap="none" spc="0" normalizeH="0" baseline="0" noProof="0" dirty="0" err="1" smtClean="0">
            <a:ln>
              <a:noFill/>
            </a:ln>
            <a:solidFill>
              <a:srgbClr val="000000"/>
            </a:solidFill>
            <a:effectLst/>
            <a:uLnTx/>
            <a:uFillTx/>
          </a:defRPr>
        </a:defPPr>
      </a:lstStyle>
    </a:txDef>
  </a:objectDefaults>
  <a:extraClrSchemeLst/>
  <a:extLst>
    <a:ext uri="{05A4C25C-085E-4340-85A3-A5531E510DB2}">
      <thm15:themeFamily xmlns:thm15="http://schemas.microsoft.com/office/thememl/2012/main" name="DefaultBosch2016.potx" id="{E6E424A2-CDFE-4FF3-B632-69E2B49B4471}" vid="{8DB00A46-DBD2-41A3-9952-545226F8B35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Bosch Document Non-ILM" ma:contentTypeID="0x01010030690B05F408F340BABE75D7101CEC06007B4F89A7F37B264392E0879DE832C729" ma:contentTypeVersion="4" ma:contentTypeDescription="Create a new document." ma:contentTypeScope="" ma:versionID="7e78755a997fc3c0f1c45cad4e735685">
  <xsd:schema xmlns:xsd="http://www.w3.org/2001/XMLSchema" xmlns:xs="http://www.w3.org/2001/XMLSchema" xmlns:p="http://schemas.microsoft.com/office/2006/metadata/properties" xmlns:ns1="http://schemas.microsoft.com/sharepoint/v3" xmlns:ns2="938c3d01-98b7-44c0-ba7f-720375589425" targetNamespace="http://schemas.microsoft.com/office/2006/metadata/properties" ma:root="true" ma:fieldsID="ea079c2b21e14f61b1ce7ab48def7c39" ns1:_="" ns2:_="">
    <xsd:import namespace="http://schemas.microsoft.com/sharepoint/v3"/>
    <xsd:import namespace="938c3d01-98b7-44c0-ba7f-720375589425"/>
    <xsd:element name="properties">
      <xsd:complexType>
        <xsd:sequence>
          <xsd:element name="documentManagement">
            <xsd:complexType>
              <xsd:all>
                <xsd:element ref="ns2:_dlc_DocId" minOccurs="0"/>
                <xsd:element ref="ns2:_dlc_DocIdUrl" minOccurs="0"/>
                <xsd:element ref="ns2:_dlc_DocIdPersistId" minOccurs="0"/>
                <xsd:element ref="ns2:o42699509dd74d68b7e7a01f70a9a4a6" minOccurs="0"/>
                <xsd:element ref="ns2:TaxCatchAll" minOccurs="0"/>
                <xsd:element ref="ns2:TaxCatchAllLabel" minOccurs="0"/>
                <xsd:element ref="ns1:LikesCount" minOccurs="0"/>
                <xsd:element ref="ns1:LikedB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LikesCount" ma:index="15" nillable="true" ma:displayName="Number of Likes" ma:internalName="LikesCount">
      <xsd:simpleType>
        <xsd:restriction base="dms:Unknown"/>
      </xsd:simpleType>
    </xsd:element>
    <xsd:element name="LikedBy" ma:index="16"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38c3d01-98b7-44c0-ba7f-720375589425"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o42699509dd74d68b7e7a01f70a9a4a6" ma:index="11" nillable="true" ma:taxonomy="true" ma:internalName="o42699509dd74d68b7e7a01f70a9a4a6" ma:taxonomyFieldName="DMSKeywords" ma:displayName="Keywords" ma:fieldId="{84269950-9dd7-4d68-b7e7-a01f70a9a4a6}" ma:sspId="b81b984e-7d9a-4f77-a40b-67f8485df2c3" ma:termSetId="96fd14a5-8bc1-4a1a-af32-6406db57f149" ma:anchorId="00000000-0000-0000-0000-000000000000" ma:open="true" ma:isKeyword="false">
      <xsd:complexType>
        <xsd:sequence>
          <xsd:element ref="pc:Terms" minOccurs="0" maxOccurs="1"/>
        </xsd:sequence>
      </xsd:complexType>
    </xsd:element>
    <xsd:element name="TaxCatchAll" ma:index="12" nillable="true" ma:displayName="Taxonomy Catch All Column" ma:hidden="true" ma:list="{e4ae2ebd-249b-4da4-b535-d94a97798ec1}" ma:internalName="TaxCatchAll" ma:showField="CatchAllData" ma:web="938c3d01-98b7-44c0-ba7f-720375589425">
      <xsd:complexType>
        <xsd:complexContent>
          <xsd:extension base="dms:MultiChoiceLookup">
            <xsd:sequence>
              <xsd:element name="Value" type="dms:Lookup" maxOccurs="unbounded" minOccurs="0" nillable="true"/>
            </xsd:sequence>
          </xsd:extension>
        </xsd:complexContent>
      </xsd:complexType>
    </xsd:element>
    <xsd:element name="TaxCatchAllLabel" ma:index="13" nillable="true" ma:displayName="Taxonomy Catch All Column1" ma:hidden="true" ma:list="{e4ae2ebd-249b-4da4-b535-d94a97798ec1}" ma:internalName="TaxCatchAllLabel" ma:readOnly="true" ma:showField="CatchAllDataLabel" ma:web="938c3d01-98b7-44c0-ba7f-72037558942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o42699509dd74d68b7e7a01f70a9a4a6 xmlns="938c3d01-98b7-44c0-ba7f-720375589425">
      <Terms xmlns="http://schemas.microsoft.com/office/infopath/2007/PartnerControls"/>
    </o42699509dd74d68b7e7a01f70a9a4a6>
    <LikesCount xmlns="http://schemas.microsoft.com/sharepoint/v3" xsi:nil="true"/>
    <TaxCatchAll xmlns="938c3d01-98b7-44c0-ba7f-720375589425"/>
    <LikedBy xmlns="http://schemas.microsoft.com/sharepoint/v3">
      <UserInfo>
        <DisplayName/>
        <AccountId xsi:nil="true"/>
        <AccountType/>
      </UserInfo>
    </LikedBy>
    <_dlc_DocId xmlns="938c3d01-98b7-44c0-ba7f-720375589425">P01S045016-1514547416-44</_dlc_DocId>
    <_dlc_DocIdUrl xmlns="938c3d01-98b7-44c0-ba7f-720375589425">
      <Url>https://sites.inside-share.bosch.com/sites/045016/_layouts/15/DocIdRedir.aspx?ID=P01S045016-1514547416-44</Url>
      <Description>P01S045016-1514547416-44</Description>
    </_dlc_DocIdUr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D547CF49-1578-4827-BE6E-F58E6120A7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938c3d01-98b7-44c0-ba7f-72037558942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5DFEF3B-1811-4BF4-880C-6E5C6F852927}">
  <ds:schemaRefs>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938c3d01-98b7-44c0-ba7f-720375589425"/>
    <ds:schemaRef ds:uri="http://www.w3.org/XML/1998/namespace"/>
  </ds:schemaRefs>
</ds:datastoreItem>
</file>

<file path=customXml/itemProps3.xml><?xml version="1.0" encoding="utf-8"?>
<ds:datastoreItem xmlns:ds="http://schemas.openxmlformats.org/officeDocument/2006/customXml" ds:itemID="{7164E278-CD54-43E9-BA12-F42C0214A31E}">
  <ds:schemaRefs>
    <ds:schemaRef ds:uri="http://schemas.microsoft.com/sharepoint/v3/contenttype/forms"/>
  </ds:schemaRefs>
</ds:datastoreItem>
</file>

<file path=customXml/itemProps4.xml><?xml version="1.0" encoding="utf-8"?>
<ds:datastoreItem xmlns:ds="http://schemas.openxmlformats.org/officeDocument/2006/customXml" ds:itemID="{EDC669F4-1E01-4D52-875E-A6C216410F61}">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DefaultBosch2016</Template>
  <TotalTime>0</TotalTime>
  <Words>1051</Words>
  <Application>Microsoft Office PowerPoint</Application>
  <PresentationFormat>Custom</PresentationFormat>
  <Paragraphs>124</Paragraphs>
  <Slides>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Bosch Office Sans</vt:lpstr>
      <vt:lpstr>Calibri</vt:lpstr>
      <vt:lpstr>Wingdings</vt:lpstr>
      <vt:lpstr>Wingdings 3</vt:lpstr>
      <vt:lpstr>Bosch</vt:lpstr>
      <vt:lpstr>      Flash Programming – Introduction  LeVEL-1  </vt:lpstr>
      <vt:lpstr>Micro Controller &amp; Memory</vt:lpstr>
      <vt:lpstr>Reprogramming Strategies</vt:lpstr>
      <vt:lpstr>Reprogramming Strategies</vt:lpstr>
      <vt:lpstr>Overview of Logical blocks: </vt:lpstr>
      <vt:lpstr>Overview of Logical blocks:</vt:lpstr>
      <vt:lpstr>Programming Sequence</vt:lpstr>
      <vt:lpstr>Functionalities required in ASW-ComDia</vt:lpstr>
      <vt:lpstr>        Thank you</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Flash Programming - Introduction</dc:title>
  <dc:creator>Manu T Thomas (RBEI/ECD2-EC)</dc:creator>
  <cp:lastModifiedBy>Nguyen Minh Tue (RBVH/EJV23)</cp:lastModifiedBy>
  <cp:revision>154</cp:revision>
  <dcterms:created xsi:type="dcterms:W3CDTF">2018-05-31T05:50:40Z</dcterms:created>
  <dcterms:modified xsi:type="dcterms:W3CDTF">2019-04-28T14:50:56Z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0x01010030690B05F408F340BABE75D7101CEC06007B4F89A7F37B264392E0879DE832C729</vt:lpwstr>
  </property>
  <property fmtid="{D5CDD505-2E9C-101B-9397-08002B2CF9AE}" pid="3" name="_dlc_DocIdItemGuid">
    <vt:lpwstr>903f6099-a2d1-4266-8e32-1f60833d98b4</vt:lpwstr>
  </property>
</Properties>
</file>