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256" r:id="rId2"/>
    <p:sldId id="258" r:id="rId3"/>
    <p:sldId id="260" r:id="rId4"/>
    <p:sldId id="263" r:id="rId5"/>
    <p:sldId id="265" r:id="rId6"/>
    <p:sldId id="262" r:id="rId7"/>
    <p:sldId id="264" r:id="rId8"/>
    <p:sldId id="266" r:id="rId9"/>
  </p:sldIdLst>
  <p:sldSz cx="8534400" cy="6172200"/>
  <p:notesSz cx="6858000" cy="9144000"/>
  <p:embeddedFontLst>
    <p:embeddedFont>
      <p:font typeface="Bosch Office Sans" pitchFamily="2" charset="0"/>
      <p:regular r:id="rId12"/>
      <p:bold r:id="rId13"/>
      <p:italic r:id="rId14"/>
      <p:boldItalic r:id="rId15"/>
    </p:embeddedFont>
  </p:embeddedFontLst>
  <p:custDataLst>
    <p:tags r:id="rId16"/>
  </p:custDataLst>
  <p:defaultTextStyle>
    <a:defPPr>
      <a:defRPr lang="de-DE"/>
    </a:defPPr>
    <a:lvl1pPr algn="l" rtl="0" fontAlgn="base">
      <a:spcBef>
        <a:spcPct val="0"/>
      </a:spcBef>
      <a:spcAft>
        <a:spcPct val="0"/>
      </a:spcAft>
      <a:buNone/>
      <a:defRPr lang="en-GB"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810">
          <p15:clr>
            <a:srgbClr val="A4A3A4"/>
          </p15:clr>
        </p15:guide>
        <p15:guide id="2" orient="horz" pos="3508">
          <p15:clr>
            <a:srgbClr val="A4A3A4"/>
          </p15:clr>
        </p15:guide>
        <p15:guide id="3" orient="horz" pos="3078">
          <p15:clr>
            <a:srgbClr val="A4A3A4"/>
          </p15:clr>
        </p15:guide>
        <p15:guide id="4" orient="horz" pos="342">
          <p15:clr>
            <a:srgbClr val="A4A3A4"/>
          </p15:clr>
        </p15:guide>
        <p15:guide id="5" orient="horz" pos="674">
          <p15:clr>
            <a:srgbClr val="A4A3A4"/>
          </p15:clr>
        </p15:guide>
        <p15:guide id="6" pos="5228">
          <p15:clr>
            <a:srgbClr val="A4A3A4"/>
          </p15:clr>
        </p15:guide>
        <p15:guide id="7" pos="340">
          <p15:clr>
            <a:srgbClr val="A4A3A4"/>
          </p15:clr>
        </p15:guide>
        <p15:guide id="8" pos="1554">
          <p15:clr>
            <a:srgbClr val="A4A3A4"/>
          </p15:clr>
        </p15:guide>
        <p15:guide id="9" pos="2597">
          <p15:clr>
            <a:srgbClr val="A4A3A4"/>
          </p15:clr>
        </p15:guide>
        <p15:guide id="10" pos="40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48" autoAdjust="0"/>
  </p:normalViewPr>
  <p:slideViewPr>
    <p:cSldViewPr showGuides="1">
      <p:cViewPr varScale="1">
        <p:scale>
          <a:sx n="138" d="100"/>
          <a:sy n="138" d="100"/>
        </p:scale>
        <p:origin x="1098" y="102"/>
      </p:cViewPr>
      <p:guideLst>
        <p:guide orient="horz" pos="810"/>
        <p:guide orient="horz" pos="3508"/>
        <p:guide orient="horz" pos="3078"/>
        <p:guide orient="horz" pos="342"/>
        <p:guide orient="horz" pos="674"/>
        <p:guide pos="5228"/>
        <p:guide pos="340"/>
        <p:guide pos="1554"/>
        <p:guide pos="2597"/>
        <p:guide pos="40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D45F032D-61A4-4977-9AAC-B67DB9B63C9C}" type="slidenum">
              <a:rPr lang="de-DE"/>
              <a:pPr>
                <a:defRPr/>
              </a:pPr>
              <a:t>‹#›</a:t>
            </a:fld>
            <a:endParaRPr lang="de-DE"/>
          </a:p>
        </p:txBody>
      </p:sp>
    </p:spTree>
    <p:extLst>
      <p:ext uri="{BB962C8B-B14F-4D97-AF65-F5344CB8AC3E}">
        <p14:creationId xmlns:p14="http://schemas.microsoft.com/office/powerpoint/2010/main" val="2125705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3588FFC6-99C0-4D1A-A1F5-0915F2B728B3}" type="slidenum">
              <a:rPr lang="de-DE"/>
              <a:pPr>
                <a:defRPr/>
              </a:pPr>
              <a:t>‹#›</a:t>
            </a:fld>
            <a:endParaRPr lang="de-DE"/>
          </a:p>
        </p:txBody>
      </p:sp>
    </p:spTree>
    <p:extLst>
      <p:ext uri="{BB962C8B-B14F-4D97-AF65-F5344CB8AC3E}">
        <p14:creationId xmlns:p14="http://schemas.microsoft.com/office/powerpoint/2010/main" val="38063430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27782-2DEC-4D1F-80E2-414650874A2C}" type="slidenum">
              <a:rPr lang="de-DE"/>
              <a:pPr/>
              <a:t>2</a:t>
            </a:fld>
            <a:endParaRPr lang="de-DE"/>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6652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2.png"/><Relationship Id="rId5" Type="http://schemas.openxmlformats.org/officeDocument/2006/relationships/tags" Target="../tags/tag14.xml"/><Relationship Id="rId10" Type="http://schemas.openxmlformats.org/officeDocument/2006/relationships/image" Target="../media/image1.png"/><Relationship Id="rId4" Type="http://schemas.openxmlformats.org/officeDocument/2006/relationships/tags" Target="../tags/tag13.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84AA0C88-2994-4D49-AD5F-C0C42EADE27D}" type="slidenum">
              <a:rPr lang="de-DE" smtClean="0"/>
              <a:pPr/>
              <a:t>‹#›</a:t>
            </a:fld>
            <a:endParaRPr lang="de-DE" dirty="0"/>
          </a:p>
        </p:txBody>
      </p:sp>
      <p:sp>
        <p:nvSpPr>
          <p:cNvPr id="7" name="Rectangle 2"/>
          <p:cNvSpPr>
            <a:spLocks noGrp="1" noChangeArrowheads="1"/>
          </p:cNvSpPr>
          <p:nvPr>
            <p:ph type="title"/>
            <p:custDataLst>
              <p:tags r:id="rId1"/>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p>
            <a:pPr>
              <a:defRPr/>
            </a:pPr>
            <a:fld id="{1807F6EE-FF92-4270-9377-3AD64AE294F9}" type="slidenum">
              <a:rPr lang="de-DE" smtClean="0"/>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PPTFOOTCOL.png"/>
          <p:cNvPicPr>
            <a:picLocks/>
          </p:cNvPicPr>
          <p:nvPr userDrawn="1">
            <p:custDataLst>
              <p:tags r:id="rId1"/>
            </p:custDataLst>
          </p:nvPr>
        </p:nvPicPr>
        <p:blipFill>
          <a:blip r:embed="rId10"/>
          <a:stretch>
            <a:fillRect/>
          </a:stretch>
        </p:blipFill>
        <p:spPr>
          <a:xfrm>
            <a:off x="0" y="5562600"/>
            <a:ext cx="8534400" cy="609600"/>
          </a:xfrm>
          <a:prstGeom prst="rect">
            <a:avLst/>
          </a:prstGeom>
          <a:ln w="0">
            <a:noFill/>
          </a:ln>
          <a:effectLst/>
        </p:spPr>
      </p:pic>
      <p:pic>
        <p:nvPicPr>
          <p:cNvPr id="8" name="Picture 7" descr="BOCOL.png"/>
          <p:cNvPicPr>
            <a:picLocks/>
          </p:cNvPicPr>
          <p:nvPr userDrawn="1">
            <p:custDataLst>
              <p:tags r:id="rId2"/>
            </p:custDataLst>
          </p:nvPr>
        </p:nvPicPr>
        <p:blipFill>
          <a:blip r:embed="rId11" cstate="print"/>
          <a:stretch>
            <a:fillRect/>
          </a:stretch>
        </p:blipFill>
        <p:spPr>
          <a:xfrm>
            <a:off x="6477000" y="5651500"/>
            <a:ext cx="1828800" cy="406400"/>
          </a:xfrm>
          <a:prstGeom prst="rect">
            <a:avLst/>
          </a:prstGeom>
          <a:ln w="0">
            <a:noFill/>
          </a:ln>
          <a:effectLst/>
        </p:spPr>
      </p:pic>
      <p:sp>
        <p:nvSpPr>
          <p:cNvPr id="2" name="Title 1"/>
          <p:cNvSpPr>
            <a:spLocks noGrp="1"/>
          </p:cNvSpPr>
          <p:nvPr>
            <p:ph type="ctrTitle"/>
            <p:custDataLst>
              <p:tags r:id="rId3"/>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GB"/>
          </a:p>
        </p:txBody>
      </p:sp>
      <p:sp>
        <p:nvSpPr>
          <p:cNvPr id="3" name="Subtitle 2" hidden="1"/>
          <p:cNvSpPr>
            <a:spLocks noGrp="1"/>
          </p:cNvSpPr>
          <p:nvPr>
            <p:ph type="subTitle" idx="1"/>
            <p:custDataLst>
              <p:tags r:id="rId4"/>
            </p:custDataLst>
          </p:nvPr>
        </p:nvSpPr>
        <p:spPr>
          <a:xfrm>
            <a:off x="533400" y="3200399"/>
            <a:ext cx="7772400" cy="1676400"/>
          </a:xfrm>
          <a:ln w="0"/>
          <a:effectLst/>
        </p:spPr>
        <p:txBody>
          <a:bodyPr wrap="square" lIns="0" tIns="63500" rIns="0" bIns="0"/>
          <a:lstStyle>
            <a:lvl1pPr marL="0" indent="0" algn="l">
              <a:lnSpc>
                <a:spcPct val="111000"/>
              </a:lnSpc>
              <a:buClr>
                <a:srgbClr val="425C8F"/>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Slide Number Placeholder 3"/>
          <p:cNvSpPr>
            <a:spLocks noGrp="1"/>
          </p:cNvSpPr>
          <p:nvPr>
            <p:ph type="sldNum" sz="quarter" idx="10"/>
            <p:custDataLst>
              <p:tags r:id="rId5"/>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707070"/>
                </a:solidFill>
              </a:defRPr>
            </a:lvl1pPr>
          </a:lstStyle>
          <a:p>
            <a:pPr>
              <a:defRPr/>
            </a:pPr>
            <a:fld id="{1807F6EE-FF92-4270-9377-3AD64AE294F9}" type="slidenum">
              <a:rPr lang="x-none" smtClean="0"/>
              <a:pPr>
                <a:defRPr/>
              </a:pPr>
              <a:t>‹#›</a:t>
            </a:fld>
            <a:endParaRPr lang="x-none" dirty="0"/>
          </a:p>
        </p:txBody>
      </p:sp>
      <p:sp>
        <p:nvSpPr>
          <p:cNvPr id="7" name="Rectangle 6"/>
          <p:cNvSpPr/>
          <p:nvPr userDrawn="1">
            <p:custDataLst>
              <p:tags r:id="rId6"/>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Straight Connector 5"/>
          <p:cNvCxnSpPr/>
          <p:nvPr userDrawn="1">
            <p:custDataLst>
              <p:tags r:id="rId7"/>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custDataLst>
              <p:tags r:id="rId8"/>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tags" Target="../tags/tag4.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0" Type="http://schemas.openxmlformats.org/officeDocument/2006/relationships/tags" Target="../tags/tag7.xml"/><Relationship Id="rId4" Type="http://schemas.openxmlformats.org/officeDocument/2006/relationships/theme" Target="../theme/theme1.xml"/><Relationship Id="rId9"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5"/>
            </p:custDataLst>
          </p:nvPr>
        </p:nvPicPr>
        <p:blipFill>
          <a:blip r:embed="rId12"/>
          <a:srcRect/>
          <a:stretch>
            <a:fillRect/>
          </a:stretch>
        </p:blipFill>
        <p:spPr bwMode="auto">
          <a:xfrm>
            <a:off x="0" y="5562600"/>
            <a:ext cx="8534400" cy="609600"/>
          </a:xfrm>
          <a:prstGeom prst="rect">
            <a:avLst/>
          </a:prstGeom>
          <a:solidFill>
            <a:srgbClr val="003264"/>
          </a:solidFill>
          <a:ln w="0">
            <a:noFill/>
            <a:miter lim="800000"/>
            <a:headEnd/>
            <a:tailEnd/>
          </a:ln>
        </p:spPr>
      </p:pic>
      <p:sp>
        <p:nvSpPr>
          <p:cNvPr id="1033" name="Rectangle 9"/>
          <p:cNvSpPr>
            <a:spLocks noChangeArrowheads="1"/>
          </p:cNvSpPr>
          <p:nvPr>
            <p:custDataLst>
              <p:tags r:id="rId6"/>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defRPr/>
            </a:pPr>
            <a:endParaRPr lang="de-DE">
              <a:solidFill>
                <a:srgbClr val="153B63"/>
              </a:solidFill>
              <a:latin typeface="Bosch Office Sans"/>
            </a:endParaRPr>
          </a:p>
        </p:txBody>
      </p:sp>
      <p:sp>
        <p:nvSpPr>
          <p:cNvPr id="1032" name="Line 8"/>
          <p:cNvSpPr>
            <a:spLocks noChangeShapeType="1"/>
          </p:cNvSpPr>
          <p:nvPr>
            <p:custDataLst>
              <p:tags r:id="rId7"/>
            </p:custDataLst>
          </p:nvPr>
        </p:nvSpPr>
        <p:spPr bwMode="auto">
          <a:xfrm>
            <a:off x="0" y="533400"/>
            <a:ext cx="8534400" cy="0"/>
          </a:xfrm>
          <a:prstGeom prst="line">
            <a:avLst/>
          </a:prstGeom>
          <a:noFill/>
          <a:ln w="9017">
            <a:solidFill>
              <a:srgbClr val="153B63"/>
            </a:solidFill>
            <a:round/>
            <a:headEnd/>
            <a:tailEnd/>
          </a:ln>
          <a:effectLst/>
        </p:spPr>
        <p:txBody>
          <a:bodyPr wrap="none" anchor="ctr"/>
          <a:lstStyle/>
          <a:p>
            <a:pPr>
              <a:defRPr/>
            </a:pPr>
            <a:endParaRPr lang="de-DE">
              <a:latin typeface="Bosch Office Sans"/>
            </a:endParaRPr>
          </a:p>
        </p:txBody>
      </p:sp>
      <p:sp>
        <p:nvSpPr>
          <p:cNvPr id="1031" name="Line 7"/>
          <p:cNvSpPr>
            <a:spLocks noChangeShapeType="1"/>
          </p:cNvSpPr>
          <p:nvPr>
            <p:custDataLst>
              <p:tags r:id="rId8"/>
            </p:custDataLst>
          </p:nvPr>
        </p:nvSpPr>
        <p:spPr bwMode="auto">
          <a:xfrm>
            <a:off x="0" y="5562600"/>
            <a:ext cx="8534400" cy="0"/>
          </a:xfrm>
          <a:prstGeom prst="line">
            <a:avLst/>
          </a:prstGeom>
          <a:noFill/>
          <a:ln w="9017">
            <a:solidFill>
              <a:srgbClr val="DDDDE7"/>
            </a:solidFill>
            <a:round/>
            <a:headEnd/>
            <a:tailEnd/>
          </a:ln>
          <a:effectLst/>
        </p:spPr>
        <p:txBody>
          <a:bodyPr wrap="none" anchor="ctr"/>
          <a:lstStyle/>
          <a:p>
            <a:pPr>
              <a:defRPr/>
            </a:pPr>
            <a:endParaRPr lang="de-DE">
              <a:latin typeface="Bosch Office Sans"/>
            </a:endParaRPr>
          </a:p>
        </p:txBody>
      </p:sp>
      <p:sp>
        <p:nvSpPr>
          <p:cNvPr id="1030" name="Rectangle 2"/>
          <p:cNvSpPr>
            <a:spLocks noGrp="1" noChangeArrowheads="1"/>
          </p:cNvSpPr>
          <p:nvPr>
            <p:ph type="title"/>
            <p:custDataLst>
              <p:tags r:id="rId9"/>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
        <p:nvSpPr>
          <p:cNvPr id="2" name="Rectangle 3"/>
          <p:cNvSpPr>
            <a:spLocks noGrp="1" noChangeArrowheads="1"/>
          </p:cNvSpPr>
          <p:nvPr>
            <p:ph type="body" idx="1"/>
            <p:custDataLst>
              <p:tags r:id="rId10"/>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 name="Rectangle 6"/>
          <p:cNvSpPr>
            <a:spLocks noGrp="1" noChangeArrowheads="1"/>
          </p:cNvSpPr>
          <p:nvPr>
            <p:ph type="sldNum" sz="quarter" idx="4"/>
            <p:custDataLst>
              <p:tags r:id="rId11"/>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500">
                <a:solidFill>
                  <a:srgbClr val="707070"/>
                </a:solidFill>
                <a:latin typeface="Bosch Office Sans"/>
              </a:defRPr>
            </a:lvl1pPr>
          </a:lstStyle>
          <a:p>
            <a:pPr>
              <a:defRPr/>
            </a:pPr>
            <a:fld id="{1807F6EE-FF92-4270-9377-3AD64AE294F9}" type="slidenum">
              <a:rPr lang="de-DE" smtClean="0"/>
              <a:pPr>
                <a:defRPr/>
              </a:pPr>
              <a:t>‹#›</a:t>
            </a:fld>
            <a:endParaRPr lang="de-DE" dirty="0"/>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Lst>
  <p:txStyles>
    <p:titleStyle>
      <a:lvl1pPr algn="l" rtl="0" eaLnBrk="0" fontAlgn="base" hangingPunct="0">
        <a:lnSpc>
          <a:spcPct val="111000"/>
        </a:lnSpc>
        <a:spcBef>
          <a:spcPct val="0"/>
        </a:spcBef>
        <a:spcAft>
          <a:spcPct val="0"/>
        </a:spcAft>
        <a:defRPr sz="2700">
          <a:solidFill>
            <a:srgbClr val="000000"/>
          </a:solidFill>
          <a:latin typeface="+mj-lt"/>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ct val="0"/>
        </a:spcBef>
        <a:spcAft>
          <a:spcPct val="0"/>
        </a:spcAft>
        <a:buClr>
          <a:srgbClr val="425C8F"/>
        </a:buClr>
        <a:buSzPct val="65000"/>
        <a:buFont typeface="Wingdings" pitchFamily="2" charset="2"/>
        <a:buChar char="è"/>
        <a:defRPr sz="3200">
          <a:solidFill>
            <a:schemeClr val="tx1"/>
          </a:solidFill>
          <a:latin typeface="+mn-lt"/>
          <a:ea typeface="+mn-ea"/>
          <a:cs typeface="+mn-cs"/>
        </a:defRPr>
      </a:lvl1pPr>
      <a:lvl2pPr marL="609600" indent="-190500" algn="l" rtl="0" eaLnBrk="0" fontAlgn="base" hangingPunct="0">
        <a:lnSpc>
          <a:spcPct val="111000"/>
        </a:lnSpc>
        <a:spcBef>
          <a:spcPct val="0"/>
        </a:spcBef>
        <a:spcAft>
          <a:spcPct val="0"/>
        </a:spcAft>
        <a:buClr>
          <a:srgbClr val="425C8F"/>
        </a:buClr>
        <a:buSzPct val="50000"/>
        <a:buFont typeface="Wingdings" pitchFamily="2" charset="2"/>
        <a:buChar char=""/>
        <a:defRPr sz="2800">
          <a:solidFill>
            <a:schemeClr val="tx1"/>
          </a:solidFill>
          <a:latin typeface="+mn-lt"/>
        </a:defRPr>
      </a:lvl2pPr>
      <a:lvl3pPr marL="914400" indent="-190500" algn="l" rtl="0" eaLnBrk="0" fontAlgn="base" hangingPunct="0">
        <a:lnSpc>
          <a:spcPct val="111000"/>
        </a:lnSpc>
        <a:spcBef>
          <a:spcPct val="0"/>
        </a:spcBef>
        <a:spcAft>
          <a:spcPct val="0"/>
        </a:spcAft>
        <a:buClr>
          <a:srgbClr val="425C8F"/>
        </a:buClr>
        <a:buSzPct val="50000"/>
        <a:buFont typeface="Wingdings" pitchFamily="2" charset="2"/>
        <a:buChar char=""/>
        <a:defRPr sz="2400">
          <a:solidFill>
            <a:schemeClr val="tx1"/>
          </a:solidFill>
          <a:latin typeface="+mn-lt"/>
        </a:defRPr>
      </a:lvl3pPr>
      <a:lvl4pPr marL="1219200" indent="-190500" algn="l" rtl="0" eaLnBrk="0" fontAlgn="base" hangingPunct="0">
        <a:lnSpc>
          <a:spcPct val="111000"/>
        </a:lnSpc>
        <a:spcBef>
          <a:spcPct val="0"/>
        </a:spcBef>
        <a:spcAft>
          <a:spcPct val="0"/>
        </a:spcAft>
        <a:buClr>
          <a:srgbClr val="425C8F"/>
        </a:buClr>
        <a:buSzPct val="50000"/>
        <a:buFont typeface="Wingdings" pitchFamily="2" charset="2"/>
        <a:buChar char=""/>
        <a:defRPr sz="2000">
          <a:solidFill>
            <a:schemeClr val="tx1"/>
          </a:solidFill>
          <a:latin typeface="+mn-lt"/>
        </a:defRPr>
      </a:lvl4pPr>
      <a:lvl5pPr marL="1524000" indent="-190500" algn="l" rtl="0" eaLnBrk="0" fontAlgn="base" hangingPunct="0">
        <a:lnSpc>
          <a:spcPct val="111000"/>
        </a:lnSpc>
        <a:spcBef>
          <a:spcPct val="0"/>
        </a:spcBef>
        <a:spcAft>
          <a:spcPct val="0"/>
        </a:spcAft>
        <a:buClr>
          <a:srgbClr val="425C8F"/>
        </a:buClr>
        <a:buSzPct val="50000"/>
        <a:buFont typeface="Wingdings" pitchFamily="2" charset="2"/>
        <a:buChar char=""/>
        <a:defRPr sz="2000">
          <a:solidFill>
            <a:schemeClr val="tx1"/>
          </a:solidFill>
          <a:latin typeface="+mn-lt"/>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3.png"/><Relationship Id="rId5" Type="http://schemas.openxmlformats.org/officeDocument/2006/relationships/tags" Target="../tags/tag22.xml"/><Relationship Id="rId10"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tags" Target="../tags/tag26.xml"/></Relationships>
</file>

<file path=ppt/slides/_rels/slide2.xml.rels><?xml version="1.0" encoding="UTF-8" standalone="yes"?>
<Relationships xmlns="http://schemas.openxmlformats.org/package/2006/relationships"><Relationship Id="rId26" Type="http://schemas.openxmlformats.org/officeDocument/2006/relationships/tags" Target="../tags/tag52.xml"/><Relationship Id="rId21" Type="http://schemas.openxmlformats.org/officeDocument/2006/relationships/tags" Target="../tags/tag47.xml"/><Relationship Id="rId42" Type="http://schemas.openxmlformats.org/officeDocument/2006/relationships/tags" Target="../tags/tag68.xml"/><Relationship Id="rId47" Type="http://schemas.openxmlformats.org/officeDocument/2006/relationships/tags" Target="../tags/tag73.xml"/><Relationship Id="rId63" Type="http://schemas.openxmlformats.org/officeDocument/2006/relationships/tags" Target="../tags/tag89.xml"/><Relationship Id="rId68" Type="http://schemas.openxmlformats.org/officeDocument/2006/relationships/tags" Target="../tags/tag94.xml"/><Relationship Id="rId84" Type="http://schemas.openxmlformats.org/officeDocument/2006/relationships/tags" Target="../tags/tag110.xml"/><Relationship Id="rId89" Type="http://schemas.openxmlformats.org/officeDocument/2006/relationships/tags" Target="../tags/tag115.xml"/><Relationship Id="rId7" Type="http://schemas.openxmlformats.org/officeDocument/2006/relationships/tags" Target="../tags/tag33.xml"/><Relationship Id="rId71" Type="http://schemas.openxmlformats.org/officeDocument/2006/relationships/tags" Target="../tags/tag97.xml"/><Relationship Id="rId92" Type="http://schemas.openxmlformats.org/officeDocument/2006/relationships/tags" Target="../tags/tag118.xml"/><Relationship Id="rId2" Type="http://schemas.openxmlformats.org/officeDocument/2006/relationships/tags" Target="../tags/tag28.xml"/><Relationship Id="rId16" Type="http://schemas.openxmlformats.org/officeDocument/2006/relationships/tags" Target="../tags/tag42.xml"/><Relationship Id="rId29" Type="http://schemas.openxmlformats.org/officeDocument/2006/relationships/tags" Target="../tags/tag55.xml"/><Relationship Id="rId11" Type="http://schemas.openxmlformats.org/officeDocument/2006/relationships/tags" Target="../tags/tag37.xml"/><Relationship Id="rId24" Type="http://schemas.openxmlformats.org/officeDocument/2006/relationships/tags" Target="../tags/tag50.xml"/><Relationship Id="rId32" Type="http://schemas.openxmlformats.org/officeDocument/2006/relationships/tags" Target="../tags/tag58.xml"/><Relationship Id="rId37" Type="http://schemas.openxmlformats.org/officeDocument/2006/relationships/tags" Target="../tags/tag63.xml"/><Relationship Id="rId40" Type="http://schemas.openxmlformats.org/officeDocument/2006/relationships/tags" Target="../tags/tag66.xml"/><Relationship Id="rId45" Type="http://schemas.openxmlformats.org/officeDocument/2006/relationships/tags" Target="../tags/tag71.xml"/><Relationship Id="rId53" Type="http://schemas.openxmlformats.org/officeDocument/2006/relationships/tags" Target="../tags/tag79.xml"/><Relationship Id="rId58" Type="http://schemas.openxmlformats.org/officeDocument/2006/relationships/tags" Target="../tags/tag84.xml"/><Relationship Id="rId66" Type="http://schemas.openxmlformats.org/officeDocument/2006/relationships/tags" Target="../tags/tag92.xml"/><Relationship Id="rId74" Type="http://schemas.openxmlformats.org/officeDocument/2006/relationships/tags" Target="../tags/tag100.xml"/><Relationship Id="rId79" Type="http://schemas.openxmlformats.org/officeDocument/2006/relationships/tags" Target="../tags/tag105.xml"/><Relationship Id="rId87" Type="http://schemas.openxmlformats.org/officeDocument/2006/relationships/tags" Target="../tags/tag113.xml"/><Relationship Id="rId102" Type="http://schemas.openxmlformats.org/officeDocument/2006/relationships/tags" Target="../tags/tag128.xml"/><Relationship Id="rId5" Type="http://schemas.openxmlformats.org/officeDocument/2006/relationships/tags" Target="../tags/tag31.xml"/><Relationship Id="rId61" Type="http://schemas.openxmlformats.org/officeDocument/2006/relationships/tags" Target="../tags/tag87.xml"/><Relationship Id="rId82" Type="http://schemas.openxmlformats.org/officeDocument/2006/relationships/tags" Target="../tags/tag108.xml"/><Relationship Id="rId90" Type="http://schemas.openxmlformats.org/officeDocument/2006/relationships/tags" Target="../tags/tag116.xml"/><Relationship Id="rId95" Type="http://schemas.openxmlformats.org/officeDocument/2006/relationships/tags" Target="../tags/tag121.xml"/><Relationship Id="rId19" Type="http://schemas.openxmlformats.org/officeDocument/2006/relationships/tags" Target="../tags/tag45.xml"/><Relationship Id="rId14" Type="http://schemas.openxmlformats.org/officeDocument/2006/relationships/tags" Target="../tags/tag40.xml"/><Relationship Id="rId22" Type="http://schemas.openxmlformats.org/officeDocument/2006/relationships/tags" Target="../tags/tag48.xml"/><Relationship Id="rId27" Type="http://schemas.openxmlformats.org/officeDocument/2006/relationships/tags" Target="../tags/tag53.xml"/><Relationship Id="rId30" Type="http://schemas.openxmlformats.org/officeDocument/2006/relationships/tags" Target="../tags/tag56.xml"/><Relationship Id="rId35" Type="http://schemas.openxmlformats.org/officeDocument/2006/relationships/tags" Target="../tags/tag61.xml"/><Relationship Id="rId43" Type="http://schemas.openxmlformats.org/officeDocument/2006/relationships/tags" Target="../tags/tag69.xml"/><Relationship Id="rId48" Type="http://schemas.openxmlformats.org/officeDocument/2006/relationships/tags" Target="../tags/tag74.xml"/><Relationship Id="rId56" Type="http://schemas.openxmlformats.org/officeDocument/2006/relationships/tags" Target="../tags/tag82.xml"/><Relationship Id="rId64" Type="http://schemas.openxmlformats.org/officeDocument/2006/relationships/tags" Target="../tags/tag90.xml"/><Relationship Id="rId69" Type="http://schemas.openxmlformats.org/officeDocument/2006/relationships/tags" Target="../tags/tag95.xml"/><Relationship Id="rId77" Type="http://schemas.openxmlformats.org/officeDocument/2006/relationships/tags" Target="../tags/tag103.xml"/><Relationship Id="rId100" Type="http://schemas.openxmlformats.org/officeDocument/2006/relationships/tags" Target="../tags/tag126.xml"/><Relationship Id="rId105" Type="http://schemas.openxmlformats.org/officeDocument/2006/relationships/image" Target="../media/image3.png"/><Relationship Id="rId8" Type="http://schemas.openxmlformats.org/officeDocument/2006/relationships/tags" Target="../tags/tag34.xml"/><Relationship Id="rId51" Type="http://schemas.openxmlformats.org/officeDocument/2006/relationships/tags" Target="../tags/tag77.xml"/><Relationship Id="rId72" Type="http://schemas.openxmlformats.org/officeDocument/2006/relationships/tags" Target="../tags/tag98.xml"/><Relationship Id="rId80" Type="http://schemas.openxmlformats.org/officeDocument/2006/relationships/tags" Target="../tags/tag106.xml"/><Relationship Id="rId85" Type="http://schemas.openxmlformats.org/officeDocument/2006/relationships/tags" Target="../tags/tag111.xml"/><Relationship Id="rId93" Type="http://schemas.openxmlformats.org/officeDocument/2006/relationships/tags" Target="../tags/tag119.xml"/><Relationship Id="rId98" Type="http://schemas.openxmlformats.org/officeDocument/2006/relationships/tags" Target="../tags/tag124.xml"/><Relationship Id="rId3" Type="http://schemas.openxmlformats.org/officeDocument/2006/relationships/tags" Target="../tags/tag29.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tags" Target="../tags/tag51.xml"/><Relationship Id="rId33" Type="http://schemas.openxmlformats.org/officeDocument/2006/relationships/tags" Target="../tags/tag59.xml"/><Relationship Id="rId38" Type="http://schemas.openxmlformats.org/officeDocument/2006/relationships/tags" Target="../tags/tag64.xml"/><Relationship Id="rId46" Type="http://schemas.openxmlformats.org/officeDocument/2006/relationships/tags" Target="../tags/tag72.xml"/><Relationship Id="rId59" Type="http://schemas.openxmlformats.org/officeDocument/2006/relationships/tags" Target="../tags/tag85.xml"/><Relationship Id="rId67" Type="http://schemas.openxmlformats.org/officeDocument/2006/relationships/tags" Target="../tags/tag93.xml"/><Relationship Id="rId103" Type="http://schemas.openxmlformats.org/officeDocument/2006/relationships/slideLayout" Target="../slideLayouts/slideLayout3.xml"/><Relationship Id="rId20" Type="http://schemas.openxmlformats.org/officeDocument/2006/relationships/tags" Target="../tags/tag46.xml"/><Relationship Id="rId41" Type="http://schemas.openxmlformats.org/officeDocument/2006/relationships/tags" Target="../tags/tag67.xml"/><Relationship Id="rId54" Type="http://schemas.openxmlformats.org/officeDocument/2006/relationships/tags" Target="../tags/tag80.xml"/><Relationship Id="rId62" Type="http://schemas.openxmlformats.org/officeDocument/2006/relationships/tags" Target="../tags/tag88.xml"/><Relationship Id="rId70" Type="http://schemas.openxmlformats.org/officeDocument/2006/relationships/tags" Target="../tags/tag96.xml"/><Relationship Id="rId75" Type="http://schemas.openxmlformats.org/officeDocument/2006/relationships/tags" Target="../tags/tag101.xml"/><Relationship Id="rId83" Type="http://schemas.openxmlformats.org/officeDocument/2006/relationships/tags" Target="../tags/tag109.xml"/><Relationship Id="rId88" Type="http://schemas.openxmlformats.org/officeDocument/2006/relationships/tags" Target="../tags/tag114.xml"/><Relationship Id="rId91" Type="http://schemas.openxmlformats.org/officeDocument/2006/relationships/tags" Target="../tags/tag117.xml"/><Relationship Id="rId96" Type="http://schemas.openxmlformats.org/officeDocument/2006/relationships/tags" Target="../tags/tag122.xml"/><Relationship Id="rId1" Type="http://schemas.openxmlformats.org/officeDocument/2006/relationships/tags" Target="../tags/tag27.xml"/><Relationship Id="rId6" Type="http://schemas.openxmlformats.org/officeDocument/2006/relationships/tags" Target="../tags/tag32.xml"/><Relationship Id="rId15" Type="http://schemas.openxmlformats.org/officeDocument/2006/relationships/tags" Target="../tags/tag41.xml"/><Relationship Id="rId23" Type="http://schemas.openxmlformats.org/officeDocument/2006/relationships/tags" Target="../tags/tag49.xml"/><Relationship Id="rId28" Type="http://schemas.openxmlformats.org/officeDocument/2006/relationships/tags" Target="../tags/tag54.xml"/><Relationship Id="rId36" Type="http://schemas.openxmlformats.org/officeDocument/2006/relationships/tags" Target="../tags/tag62.xml"/><Relationship Id="rId49" Type="http://schemas.openxmlformats.org/officeDocument/2006/relationships/tags" Target="../tags/tag75.xml"/><Relationship Id="rId57" Type="http://schemas.openxmlformats.org/officeDocument/2006/relationships/tags" Target="../tags/tag83.xml"/><Relationship Id="rId10" Type="http://schemas.openxmlformats.org/officeDocument/2006/relationships/tags" Target="../tags/tag36.xml"/><Relationship Id="rId31" Type="http://schemas.openxmlformats.org/officeDocument/2006/relationships/tags" Target="../tags/tag57.xml"/><Relationship Id="rId44" Type="http://schemas.openxmlformats.org/officeDocument/2006/relationships/tags" Target="../tags/tag70.xml"/><Relationship Id="rId52" Type="http://schemas.openxmlformats.org/officeDocument/2006/relationships/tags" Target="../tags/tag78.xml"/><Relationship Id="rId60" Type="http://schemas.openxmlformats.org/officeDocument/2006/relationships/tags" Target="../tags/tag86.xml"/><Relationship Id="rId65" Type="http://schemas.openxmlformats.org/officeDocument/2006/relationships/tags" Target="../tags/tag91.xml"/><Relationship Id="rId73" Type="http://schemas.openxmlformats.org/officeDocument/2006/relationships/tags" Target="../tags/tag99.xml"/><Relationship Id="rId78" Type="http://schemas.openxmlformats.org/officeDocument/2006/relationships/tags" Target="../tags/tag104.xml"/><Relationship Id="rId81" Type="http://schemas.openxmlformats.org/officeDocument/2006/relationships/tags" Target="../tags/tag107.xml"/><Relationship Id="rId86" Type="http://schemas.openxmlformats.org/officeDocument/2006/relationships/tags" Target="../tags/tag112.xml"/><Relationship Id="rId94" Type="http://schemas.openxmlformats.org/officeDocument/2006/relationships/tags" Target="../tags/tag120.xml"/><Relationship Id="rId99" Type="http://schemas.openxmlformats.org/officeDocument/2006/relationships/tags" Target="../tags/tag125.xml"/><Relationship Id="rId101" Type="http://schemas.openxmlformats.org/officeDocument/2006/relationships/tags" Target="../tags/tag127.xml"/><Relationship Id="rId4" Type="http://schemas.openxmlformats.org/officeDocument/2006/relationships/tags" Target="../tags/tag30.xml"/><Relationship Id="rId9" Type="http://schemas.openxmlformats.org/officeDocument/2006/relationships/tags" Target="../tags/tag35.xml"/><Relationship Id="rId13" Type="http://schemas.openxmlformats.org/officeDocument/2006/relationships/tags" Target="../tags/tag39.xml"/><Relationship Id="rId18" Type="http://schemas.openxmlformats.org/officeDocument/2006/relationships/tags" Target="../tags/tag44.xml"/><Relationship Id="rId39" Type="http://schemas.openxmlformats.org/officeDocument/2006/relationships/tags" Target="../tags/tag65.xml"/><Relationship Id="rId34" Type="http://schemas.openxmlformats.org/officeDocument/2006/relationships/tags" Target="../tags/tag60.xml"/><Relationship Id="rId50" Type="http://schemas.openxmlformats.org/officeDocument/2006/relationships/tags" Target="../tags/tag76.xml"/><Relationship Id="rId55" Type="http://schemas.openxmlformats.org/officeDocument/2006/relationships/tags" Target="../tags/tag81.xml"/><Relationship Id="rId76" Type="http://schemas.openxmlformats.org/officeDocument/2006/relationships/tags" Target="../tags/tag102.xml"/><Relationship Id="rId97" Type="http://schemas.openxmlformats.org/officeDocument/2006/relationships/tags" Target="../tags/tag123.xml"/><Relationship Id="rId10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3.pn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slideLayout" Target="../slideLayouts/slideLayout3.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3.png"/><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slideLayout" Target="../slideLayouts/slideLayout3.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image" Target="../media/image7.png"/><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image" Target="../media/image6.png"/><Relationship Id="rId2" Type="http://schemas.openxmlformats.org/officeDocument/2006/relationships/tags" Target="../tags/tag152.xml"/><Relationship Id="rId16" Type="http://schemas.openxmlformats.org/officeDocument/2006/relationships/image" Target="../media/image3.png"/><Relationship Id="rId20" Type="http://schemas.openxmlformats.org/officeDocument/2006/relationships/image" Target="../media/image9.png"/><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slideLayout" Target="../slideLayouts/slideLayout3.xml"/><Relationship Id="rId10" Type="http://schemas.openxmlformats.org/officeDocument/2006/relationships/tags" Target="../tags/tag160.xml"/><Relationship Id="rId19" Type="http://schemas.openxmlformats.org/officeDocument/2006/relationships/image" Target="../media/image8.png"/><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6.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Layout" Target="../slideLayouts/slideLayout3.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dirty="0" smtClean="0">
                <a:solidFill>
                  <a:srgbClr val="707070"/>
                </a:solidFill>
              </a:rPr>
              <a:t>Huynh Mai Phuoc Loc | 21/07/2014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dirty="0" smtClean="0">
                <a:solidFill>
                  <a:srgbClr val="FFFFFF"/>
                </a:solidFill>
              </a:rPr>
              <a:t>Message Implementation</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1"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ln w="0"/>
          <a:effectLst/>
        </p:spPr>
        <p:txBody>
          <a:bodyPr wrap="square" lIns="0" tIns="12700" rIns="0" bIns="0" anchor="t"/>
          <a:lstStyle/>
          <a:p>
            <a:r>
              <a:rPr lang="en-GB" dirty="0" smtClean="0"/>
              <a:t>Agenda</a:t>
            </a:r>
            <a:endParaRPr lang="en-GB" dirty="0"/>
          </a:p>
        </p:txBody>
      </p:sp>
      <p:sp>
        <p:nvSpPr>
          <p:cNvPr id="12" name="Text Placeholder 11"/>
          <p:cNvSpPr>
            <a:spLocks noGrp="1"/>
          </p:cNvSpPr>
          <p:nvPr>
            <p:ph type="body" idx="1"/>
          </p:nvPr>
        </p:nvSpPr>
        <p:spPr/>
        <p:txBody>
          <a:bodyPr/>
          <a:lstStyle/>
          <a:p>
            <a:endParaRPr lang="en-US" sz="2800" dirty="0" smtClean="0"/>
          </a:p>
          <a:p>
            <a:r>
              <a:rPr lang="en-US" sz="2800" dirty="0" smtClean="0"/>
              <a:t>SIO overview</a:t>
            </a:r>
          </a:p>
          <a:p>
            <a:r>
              <a:rPr lang="en-US" sz="2800" dirty="0" smtClean="0"/>
              <a:t>Software flow of RX/TX message</a:t>
            </a:r>
          </a:p>
          <a:p>
            <a:r>
              <a:rPr lang="en-US" sz="2800" dirty="0"/>
              <a:t>Working flow </a:t>
            </a:r>
            <a:r>
              <a:rPr lang="en-US" sz="2800" dirty="0" smtClean="0"/>
              <a:t>for adding new messages</a:t>
            </a:r>
          </a:p>
          <a:p>
            <a:r>
              <a:rPr lang="en-US" sz="2800" dirty="0" smtClean="0"/>
              <a:t>Conversion</a:t>
            </a:r>
            <a:endParaRPr lang="en-US" sz="2800" dirty="0"/>
          </a:p>
        </p:txBody>
      </p:sp>
      <p:sp>
        <p:nvSpPr>
          <p:cNvPr id="11" name="Slide Number Placeholder 10"/>
          <p:cNvSpPr>
            <a:spLocks noGrp="1"/>
          </p:cNvSpPr>
          <p:nvPr>
            <p:ph type="sldNum" sz="quarter" idx="10"/>
          </p:nvPr>
        </p:nvSpPr>
        <p:spPr/>
        <p:txBody>
          <a:bodyPr/>
          <a:lstStyle/>
          <a:p>
            <a:pPr>
              <a:defRPr/>
            </a:pPr>
            <a:fld id="{1807F6EE-FF92-4270-9377-3AD64AE294F9}" type="slidenum">
              <a:rPr lang="x-none" smtClean="0"/>
              <a:pPr>
                <a:defRPr/>
              </a:pPr>
              <a:t>1</a:t>
            </a:fld>
            <a:endParaRPr lang="x-none"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117" descr="BEQIK_FR.png" hidden="1"/>
          <p:cNvPicPr>
            <a:picLocks/>
          </p:cNvPicPr>
          <p:nvPr>
            <p:custDataLst>
              <p:tags r:id="rId2"/>
            </p:custDataLst>
          </p:nvPr>
        </p:nvPicPr>
        <p:blipFill>
          <a:blip r:embed="rId105" cstate="print"/>
          <a:stretch>
            <a:fillRect/>
          </a:stretch>
        </p:blipFill>
        <p:spPr>
          <a:xfrm>
            <a:off x="76200" y="5653404"/>
            <a:ext cx="381000" cy="174625"/>
          </a:xfrm>
          <a:prstGeom prst="rect">
            <a:avLst/>
          </a:prstGeom>
          <a:ln w="0">
            <a:noFill/>
          </a:ln>
          <a:effectLst/>
        </p:spPr>
      </p:pic>
      <p:sp>
        <p:nvSpPr>
          <p:cNvPr id="21514" name="Rectangle 10"/>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nSpc>
                <a:spcPct val="107000"/>
              </a:lnSpc>
              <a:spcBef>
                <a:spcPts val="0"/>
              </a:spcBef>
              <a:spcAft>
                <a:spcPts val="0"/>
              </a:spcAft>
            </a:pPr>
            <a:r>
              <a:rPr lang="x-none" sz="700" smtClean="0">
                <a:solidFill>
                  <a:srgbClr val="707070"/>
                </a:solidFill>
              </a:rPr>
              <a:t>Department  | 21/07/2014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21513" name="Text Box 9"/>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nSpc>
                <a:spcPct val="111000"/>
              </a:lnSpc>
              <a:spcBef>
                <a:spcPts val="0"/>
              </a:spcBef>
              <a:spcAft>
                <a:spcPts val="0"/>
              </a:spcAft>
            </a:pPr>
            <a:r>
              <a:rPr lang="en-US" b="1" dirty="0" smtClean="0">
                <a:solidFill>
                  <a:srgbClr val="FFFFFF"/>
                </a:solidFill>
              </a:rPr>
              <a:t>SIO Overview</a:t>
            </a:r>
            <a:endParaRPr lang="x-none" b="1" dirty="0">
              <a:solidFill>
                <a:srgbClr val="FFFFFF"/>
              </a:solidFill>
            </a:endParaRPr>
          </a:p>
        </p:txBody>
      </p:sp>
      <p:sp>
        <p:nvSpPr>
          <p:cNvPr id="21511" name="Rectangle 7"/>
          <p:cNvSpPr>
            <a:spLocks noChangeArrowheads="1"/>
          </p:cNvSpPr>
          <p:nvPr>
            <p:custDataLst>
              <p:tags r:id="rId5"/>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21510" name="Rectangle 6_"/>
          <p:cNvSpPr>
            <a:spLocks noChangeArrowheads="1"/>
          </p:cNvSpPr>
          <p:nvPr>
            <p:custDataLst>
              <p:tags r:id="rId6"/>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spcBef>
                <a:spcPts val="0"/>
              </a:spcBef>
              <a:spcAft>
                <a:spcPts val="0"/>
              </a:spcAft>
            </a:pPr>
            <a:endParaRPr lang="x-none" sz="1200">
              <a:solidFill>
                <a:srgbClr val="000000"/>
              </a:solidFill>
            </a:endParaRPr>
          </a:p>
        </p:txBody>
      </p:sp>
      <p:sp>
        <p:nvSpPr>
          <p:cNvPr id="21509" name="Rectangle 5"/>
          <p:cNvSpPr>
            <a:spLocks noChangeArrowheads="1"/>
          </p:cNvSpPr>
          <p:nvPr>
            <p:custDataLst>
              <p:tags r:id="rId7"/>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21508" name="Text Box 4" hidden="1"/>
          <p:cNvSpPr txBox="1">
            <a:spLocks noChangeArrowheads="1"/>
          </p:cNvSpPr>
          <p:nvPr>
            <p:custDataLst>
              <p:tags r:id="rId8"/>
            </p:custDataLst>
          </p:nvPr>
        </p:nvSpPr>
        <p:spPr bwMode="auto">
          <a:xfrm>
            <a:off x="0" y="0"/>
            <a:ext cx="1587" cy="200055"/>
          </a:xfrm>
          <a:prstGeom prst="rect">
            <a:avLst/>
          </a:prstGeom>
          <a:noFill/>
          <a:ln w="0">
            <a:noFill/>
            <a:miter lim="800000"/>
            <a:headEnd/>
            <a:tailEnd/>
          </a:ln>
          <a:effectLst/>
        </p:spPr>
        <p:txBody>
          <a:bodyPr lIns="0" tIns="0" rIns="0" bIns="0">
            <a:spAutoFit/>
          </a:bodyPr>
          <a:lstStyle/>
          <a:p>
            <a:pPr>
              <a:spcBef>
                <a:spcPts val="0"/>
              </a:spcBef>
            </a:pPr>
            <a:endParaRPr lang="x-none" sz="1300"/>
          </a:p>
        </p:txBody>
      </p:sp>
      <p:sp>
        <p:nvSpPr>
          <p:cNvPr id="21506" name="Rectangle 2"/>
          <p:cNvSpPr>
            <a:spLocks noGrp="1" noChangeArrowheads="1"/>
          </p:cNvSpPr>
          <p:nvPr>
            <p:ph type="ctrTitle"/>
            <p:custDataLst>
              <p:tags r:id="rId9"/>
            </p:custDataLst>
          </p:nvPr>
        </p:nvSpPr>
        <p:spPr>
          <a:xfrm>
            <a:off x="379413" y="771525"/>
            <a:ext cx="7772400" cy="5400675"/>
          </a:xfrm>
          <a:noFill/>
          <a:ln/>
        </p:spPr>
        <p:txBody>
          <a:bodyPr/>
          <a:lstStyle/>
          <a:p>
            <a:r>
              <a:rPr lang="en-GB" sz="1000" dirty="0"/>
              <a:t>SIO</a:t>
            </a:r>
          </a:p>
        </p:txBody>
      </p:sp>
      <p:sp>
        <p:nvSpPr>
          <p:cNvPr id="21507" name="Rectangle 3" hidden="1"/>
          <p:cNvSpPr>
            <a:spLocks noGrp="1" noChangeArrowheads="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grpSp>
        <p:nvGrpSpPr>
          <p:cNvPr id="2" name="Group 176"/>
          <p:cNvGrpSpPr>
            <a:grpSpLocks/>
          </p:cNvGrpSpPr>
          <p:nvPr/>
        </p:nvGrpSpPr>
        <p:grpSpPr bwMode="auto">
          <a:xfrm>
            <a:off x="163513" y="3949700"/>
            <a:ext cx="8370887" cy="1519238"/>
            <a:chOff x="103" y="2488"/>
            <a:chExt cx="5273" cy="957"/>
          </a:xfrm>
        </p:grpSpPr>
        <p:sp>
          <p:nvSpPr>
            <p:cNvPr id="21515" name="Rectangle 11"/>
            <p:cNvSpPr>
              <a:spLocks noChangeArrowheads="1"/>
            </p:cNvSpPr>
            <p:nvPr>
              <p:custDataLst>
                <p:tags r:id="rId92"/>
              </p:custDataLst>
            </p:nvPr>
          </p:nvSpPr>
          <p:spPr bwMode="auto">
            <a:xfrm>
              <a:off x="965" y="3214"/>
              <a:ext cx="4309" cy="227"/>
            </a:xfrm>
            <a:prstGeom prst="rect">
              <a:avLst/>
            </a:prstGeom>
            <a:solidFill>
              <a:srgbClr val="C0C0C0"/>
            </a:solidFill>
            <a:ln w="9525">
              <a:solidFill>
                <a:schemeClr val="tx1"/>
              </a:solidFill>
              <a:miter lim="800000"/>
              <a:headEnd/>
              <a:tailEnd/>
            </a:ln>
            <a:effectLst/>
          </p:spPr>
          <p:txBody>
            <a:bodyPr wrap="none" anchor="ctr"/>
            <a:lstStyle/>
            <a:p>
              <a:pPr algn="ctr"/>
              <a:endParaRPr lang="en-GB"/>
            </a:p>
          </p:txBody>
        </p:sp>
        <p:sp>
          <p:nvSpPr>
            <p:cNvPr id="21516" name="Text Box 12"/>
            <p:cNvSpPr txBox="1">
              <a:spLocks noChangeArrowheads="1"/>
            </p:cNvSpPr>
            <p:nvPr>
              <p:custDataLst>
                <p:tags r:id="rId93"/>
              </p:custDataLst>
            </p:nvPr>
          </p:nvSpPr>
          <p:spPr bwMode="auto">
            <a:xfrm>
              <a:off x="2190" y="3214"/>
              <a:ext cx="1542" cy="231"/>
            </a:xfrm>
            <a:prstGeom prst="rect">
              <a:avLst/>
            </a:prstGeom>
            <a:noFill/>
            <a:ln w="9525">
              <a:noFill/>
              <a:miter lim="800000"/>
              <a:headEnd/>
              <a:tailEnd/>
            </a:ln>
            <a:effectLst/>
          </p:spPr>
          <p:txBody>
            <a:bodyPr>
              <a:spAutoFit/>
            </a:bodyPr>
            <a:lstStyle/>
            <a:p>
              <a:pPr>
                <a:spcBef>
                  <a:spcPct val="50000"/>
                </a:spcBef>
              </a:pPr>
              <a:r>
                <a:rPr lang="en-GB"/>
                <a:t>C-Controller</a:t>
              </a:r>
            </a:p>
          </p:txBody>
        </p:sp>
        <p:grpSp>
          <p:nvGrpSpPr>
            <p:cNvPr id="3" name="Group 14"/>
            <p:cNvGrpSpPr>
              <a:grpSpLocks/>
            </p:cNvGrpSpPr>
            <p:nvPr/>
          </p:nvGrpSpPr>
          <p:grpSpPr bwMode="auto">
            <a:xfrm>
              <a:off x="965" y="2859"/>
              <a:ext cx="4309" cy="264"/>
              <a:chOff x="783" y="2851"/>
              <a:chExt cx="3855" cy="371"/>
            </a:xfrm>
          </p:grpSpPr>
          <p:sp>
            <p:nvSpPr>
              <p:cNvPr id="21519" name="Rectangle 15"/>
              <p:cNvSpPr>
                <a:spLocks noChangeArrowheads="1"/>
              </p:cNvSpPr>
              <p:nvPr>
                <p:custDataLst>
                  <p:tags r:id="rId101"/>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20" name="Text Box 16"/>
              <p:cNvSpPr txBox="1">
                <a:spLocks noChangeArrowheads="1"/>
              </p:cNvSpPr>
              <p:nvPr>
                <p:custDataLst>
                  <p:tags r:id="rId102"/>
                </p:custDataLst>
              </p:nvPr>
            </p:nvSpPr>
            <p:spPr bwMode="auto">
              <a:xfrm>
                <a:off x="2008" y="2897"/>
                <a:ext cx="1542" cy="325"/>
              </a:xfrm>
              <a:prstGeom prst="rect">
                <a:avLst/>
              </a:prstGeom>
              <a:noFill/>
              <a:ln w="9525">
                <a:noFill/>
                <a:miter lim="800000"/>
                <a:headEnd/>
                <a:tailEnd/>
              </a:ln>
              <a:effectLst/>
            </p:spPr>
            <p:txBody>
              <a:bodyPr>
                <a:spAutoFit/>
              </a:bodyPr>
              <a:lstStyle/>
              <a:p>
                <a:pPr>
                  <a:spcBef>
                    <a:spcPct val="50000"/>
                  </a:spcBef>
                </a:pPr>
                <a:r>
                  <a:rPr lang="en-GB"/>
                  <a:t>C- Driver</a:t>
                </a:r>
              </a:p>
            </p:txBody>
          </p:sp>
        </p:grpSp>
        <p:grpSp>
          <p:nvGrpSpPr>
            <p:cNvPr id="4" name="Group 17"/>
            <p:cNvGrpSpPr>
              <a:grpSpLocks/>
            </p:cNvGrpSpPr>
            <p:nvPr/>
          </p:nvGrpSpPr>
          <p:grpSpPr bwMode="auto">
            <a:xfrm>
              <a:off x="965" y="2542"/>
              <a:ext cx="4309" cy="264"/>
              <a:chOff x="783" y="2851"/>
              <a:chExt cx="3855" cy="370"/>
            </a:xfrm>
          </p:grpSpPr>
          <p:sp>
            <p:nvSpPr>
              <p:cNvPr id="21522" name="Rectangle 18"/>
              <p:cNvSpPr>
                <a:spLocks noChangeArrowheads="1"/>
              </p:cNvSpPr>
              <p:nvPr>
                <p:custDataLst>
                  <p:tags r:id="rId99"/>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23" name="Text Box 19"/>
              <p:cNvSpPr txBox="1">
                <a:spLocks noChangeArrowheads="1"/>
              </p:cNvSpPr>
              <p:nvPr>
                <p:custDataLst>
                  <p:tags r:id="rId100"/>
                </p:custDataLst>
              </p:nvPr>
            </p:nvSpPr>
            <p:spPr bwMode="auto">
              <a:xfrm>
                <a:off x="2008" y="2897"/>
                <a:ext cx="1542" cy="324"/>
              </a:xfrm>
              <a:prstGeom prst="rect">
                <a:avLst/>
              </a:prstGeom>
              <a:noFill/>
              <a:ln w="9525">
                <a:noFill/>
                <a:miter lim="800000"/>
                <a:headEnd/>
                <a:tailEnd/>
              </a:ln>
              <a:effectLst/>
            </p:spPr>
            <p:txBody>
              <a:bodyPr>
                <a:spAutoFit/>
              </a:bodyPr>
              <a:lstStyle/>
              <a:p>
                <a:pPr>
                  <a:spcBef>
                    <a:spcPct val="50000"/>
                  </a:spcBef>
                </a:pPr>
                <a:r>
                  <a:rPr lang="en-GB" dirty="0"/>
                  <a:t>&lt;C IF &gt;</a:t>
                </a:r>
              </a:p>
            </p:txBody>
          </p:sp>
        </p:grpSp>
        <p:sp>
          <p:nvSpPr>
            <p:cNvPr id="21634" name="Line 130"/>
            <p:cNvSpPr>
              <a:spLocks noChangeShapeType="1"/>
            </p:cNvSpPr>
            <p:nvPr>
              <p:custDataLst>
                <p:tags r:id="rId94"/>
              </p:custDataLst>
            </p:nvPr>
          </p:nvSpPr>
          <p:spPr bwMode="auto">
            <a:xfrm>
              <a:off x="3006" y="2760"/>
              <a:ext cx="0" cy="91"/>
            </a:xfrm>
            <a:prstGeom prst="line">
              <a:avLst/>
            </a:prstGeom>
            <a:noFill/>
            <a:ln w="9525">
              <a:solidFill>
                <a:schemeClr val="tx1"/>
              </a:solidFill>
              <a:round/>
              <a:headEnd/>
              <a:tailEnd/>
            </a:ln>
            <a:effectLst/>
          </p:spPr>
          <p:txBody>
            <a:bodyPr/>
            <a:lstStyle/>
            <a:p>
              <a:endParaRPr lang="en-US"/>
            </a:p>
          </p:txBody>
        </p:sp>
        <p:sp>
          <p:nvSpPr>
            <p:cNvPr id="21635" name="Line 131"/>
            <p:cNvSpPr>
              <a:spLocks noChangeShapeType="1"/>
            </p:cNvSpPr>
            <p:nvPr>
              <p:custDataLst>
                <p:tags r:id="rId95"/>
              </p:custDataLst>
            </p:nvPr>
          </p:nvSpPr>
          <p:spPr bwMode="auto">
            <a:xfrm>
              <a:off x="3006" y="3078"/>
              <a:ext cx="0" cy="136"/>
            </a:xfrm>
            <a:prstGeom prst="line">
              <a:avLst/>
            </a:prstGeom>
            <a:noFill/>
            <a:ln w="9525">
              <a:solidFill>
                <a:schemeClr val="tx1"/>
              </a:solidFill>
              <a:round/>
              <a:headEnd/>
              <a:tailEnd/>
            </a:ln>
            <a:effectLst/>
          </p:spPr>
          <p:txBody>
            <a:bodyPr/>
            <a:lstStyle/>
            <a:p>
              <a:endParaRPr lang="en-US"/>
            </a:p>
          </p:txBody>
        </p:sp>
        <p:sp>
          <p:nvSpPr>
            <p:cNvPr id="21649" name="Rectangle 145"/>
            <p:cNvSpPr>
              <a:spLocks noChangeArrowheads="1"/>
            </p:cNvSpPr>
            <p:nvPr>
              <p:custDataLst>
                <p:tags r:id="rId96"/>
              </p:custDataLst>
            </p:nvPr>
          </p:nvSpPr>
          <p:spPr bwMode="auto">
            <a:xfrm>
              <a:off x="148" y="2534"/>
              <a:ext cx="544" cy="862"/>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21652" name="Text Box 148"/>
            <p:cNvSpPr txBox="1">
              <a:spLocks noChangeArrowheads="1"/>
            </p:cNvSpPr>
            <p:nvPr>
              <p:custDataLst>
                <p:tags r:id="rId97"/>
              </p:custDataLst>
            </p:nvPr>
          </p:nvSpPr>
          <p:spPr bwMode="auto">
            <a:xfrm>
              <a:off x="103" y="2851"/>
              <a:ext cx="726" cy="298"/>
            </a:xfrm>
            <a:prstGeom prst="rect">
              <a:avLst/>
            </a:prstGeom>
            <a:noFill/>
            <a:ln w="9525">
              <a:noFill/>
              <a:miter lim="800000"/>
              <a:headEnd/>
              <a:tailEnd/>
            </a:ln>
            <a:effectLst/>
          </p:spPr>
          <p:txBody>
            <a:bodyPr>
              <a:spAutoFit/>
            </a:bodyPr>
            <a:lstStyle/>
            <a:p>
              <a:pPr>
                <a:spcBef>
                  <a:spcPct val="50000"/>
                </a:spcBef>
              </a:pPr>
              <a:r>
                <a:rPr lang="en-GB" sz="1000"/>
                <a:t>Data link layer</a:t>
              </a:r>
            </a:p>
            <a:p>
              <a:pPr>
                <a:spcBef>
                  <a:spcPct val="50000"/>
                </a:spcBef>
              </a:pPr>
              <a:r>
                <a:rPr lang="en-GB" sz="1000"/>
                <a:t> L-PDU</a:t>
              </a:r>
            </a:p>
          </p:txBody>
        </p:sp>
        <p:sp>
          <p:nvSpPr>
            <p:cNvPr id="21657" name="Line 153"/>
            <p:cNvSpPr>
              <a:spLocks noChangeShapeType="1"/>
            </p:cNvSpPr>
            <p:nvPr>
              <p:custDataLst>
                <p:tags r:id="rId98"/>
              </p:custDataLst>
            </p:nvPr>
          </p:nvSpPr>
          <p:spPr bwMode="auto">
            <a:xfrm>
              <a:off x="783" y="2488"/>
              <a:ext cx="4593" cy="0"/>
            </a:xfrm>
            <a:prstGeom prst="line">
              <a:avLst/>
            </a:prstGeom>
            <a:noFill/>
            <a:ln w="3175">
              <a:solidFill>
                <a:schemeClr val="tx1"/>
              </a:solidFill>
              <a:prstDash val="dashDot"/>
              <a:round/>
              <a:headEnd/>
              <a:tailEnd/>
            </a:ln>
            <a:effectLst/>
          </p:spPr>
          <p:txBody>
            <a:bodyPr/>
            <a:lstStyle/>
            <a:p>
              <a:endParaRPr lang="en-US"/>
            </a:p>
          </p:txBody>
        </p:sp>
      </p:grpSp>
      <p:grpSp>
        <p:nvGrpSpPr>
          <p:cNvPr id="5" name="Group 177"/>
          <p:cNvGrpSpPr>
            <a:grpSpLocks/>
          </p:cNvGrpSpPr>
          <p:nvPr/>
        </p:nvGrpSpPr>
        <p:grpSpPr bwMode="auto">
          <a:xfrm>
            <a:off x="163513" y="3157538"/>
            <a:ext cx="8226425" cy="865187"/>
            <a:chOff x="103" y="1989"/>
            <a:chExt cx="5182" cy="545"/>
          </a:xfrm>
        </p:grpSpPr>
        <p:sp>
          <p:nvSpPr>
            <p:cNvPr id="21643" name="Line 139"/>
            <p:cNvSpPr>
              <a:spLocks noChangeShapeType="1"/>
            </p:cNvSpPr>
            <p:nvPr>
              <p:custDataLst>
                <p:tags r:id="rId80"/>
              </p:custDataLst>
            </p:nvPr>
          </p:nvSpPr>
          <p:spPr bwMode="auto">
            <a:xfrm>
              <a:off x="4548" y="2443"/>
              <a:ext cx="0" cy="91"/>
            </a:xfrm>
            <a:prstGeom prst="line">
              <a:avLst/>
            </a:prstGeom>
            <a:noFill/>
            <a:ln w="9525">
              <a:solidFill>
                <a:schemeClr val="tx1"/>
              </a:solidFill>
              <a:round/>
              <a:headEnd/>
              <a:tailEnd/>
            </a:ln>
            <a:effectLst/>
          </p:spPr>
          <p:txBody>
            <a:bodyPr/>
            <a:lstStyle/>
            <a:p>
              <a:endParaRPr lang="en-US"/>
            </a:p>
          </p:txBody>
        </p:sp>
        <p:sp>
          <p:nvSpPr>
            <p:cNvPr id="21628" name="Line 124"/>
            <p:cNvSpPr>
              <a:spLocks noChangeShapeType="1"/>
            </p:cNvSpPr>
            <p:nvPr>
              <p:custDataLst>
                <p:tags r:id="rId81"/>
              </p:custDataLst>
            </p:nvPr>
          </p:nvSpPr>
          <p:spPr bwMode="auto">
            <a:xfrm>
              <a:off x="1736" y="2352"/>
              <a:ext cx="0" cy="182"/>
            </a:xfrm>
            <a:prstGeom prst="line">
              <a:avLst/>
            </a:prstGeom>
            <a:noFill/>
            <a:ln w="9525">
              <a:solidFill>
                <a:schemeClr val="tx1"/>
              </a:solidFill>
              <a:round/>
              <a:headEnd/>
              <a:tailEnd/>
            </a:ln>
            <a:effectLst/>
          </p:spPr>
          <p:txBody>
            <a:bodyPr/>
            <a:lstStyle/>
            <a:p>
              <a:endParaRPr lang="en-US"/>
            </a:p>
          </p:txBody>
        </p:sp>
        <p:sp>
          <p:nvSpPr>
            <p:cNvPr id="21644" name="Line 140"/>
            <p:cNvSpPr>
              <a:spLocks noChangeShapeType="1"/>
            </p:cNvSpPr>
            <p:nvPr>
              <p:custDataLst>
                <p:tags r:id="rId82"/>
              </p:custDataLst>
            </p:nvPr>
          </p:nvSpPr>
          <p:spPr bwMode="auto">
            <a:xfrm>
              <a:off x="5092" y="2080"/>
              <a:ext cx="0" cy="454"/>
            </a:xfrm>
            <a:prstGeom prst="line">
              <a:avLst/>
            </a:prstGeom>
            <a:noFill/>
            <a:ln w="9525">
              <a:solidFill>
                <a:schemeClr val="tx1"/>
              </a:solidFill>
              <a:round/>
              <a:headEnd/>
              <a:tailEnd/>
            </a:ln>
            <a:effectLst/>
          </p:spPr>
          <p:txBody>
            <a:bodyPr/>
            <a:lstStyle/>
            <a:p>
              <a:endParaRPr lang="en-US"/>
            </a:p>
          </p:txBody>
        </p:sp>
        <p:sp>
          <p:nvSpPr>
            <p:cNvPr id="21633" name="Line 129"/>
            <p:cNvSpPr>
              <a:spLocks noChangeShapeType="1"/>
            </p:cNvSpPr>
            <p:nvPr>
              <p:custDataLst>
                <p:tags r:id="rId83"/>
              </p:custDataLst>
            </p:nvPr>
          </p:nvSpPr>
          <p:spPr bwMode="auto">
            <a:xfrm>
              <a:off x="3006" y="1989"/>
              <a:ext cx="0" cy="545"/>
            </a:xfrm>
            <a:prstGeom prst="line">
              <a:avLst/>
            </a:prstGeom>
            <a:noFill/>
            <a:ln w="9525">
              <a:solidFill>
                <a:schemeClr val="tx1"/>
              </a:solidFill>
              <a:round/>
              <a:headEnd/>
              <a:tailEnd/>
            </a:ln>
            <a:effectLst/>
          </p:spPr>
          <p:txBody>
            <a:bodyPr/>
            <a:lstStyle/>
            <a:p>
              <a:endParaRPr lang="en-US"/>
            </a:p>
          </p:txBody>
        </p:sp>
        <p:grpSp>
          <p:nvGrpSpPr>
            <p:cNvPr id="6" name="Group 84"/>
            <p:cNvGrpSpPr>
              <a:grpSpLocks/>
            </p:cNvGrpSpPr>
            <p:nvPr/>
          </p:nvGrpSpPr>
          <p:grpSpPr bwMode="auto">
            <a:xfrm>
              <a:off x="1464" y="2080"/>
              <a:ext cx="635" cy="272"/>
              <a:chOff x="1327" y="1990"/>
              <a:chExt cx="635" cy="272"/>
            </a:xfrm>
          </p:grpSpPr>
          <p:sp>
            <p:nvSpPr>
              <p:cNvPr id="21527" name="Rectangle 23"/>
              <p:cNvSpPr>
                <a:spLocks noChangeArrowheads="1"/>
              </p:cNvSpPr>
              <p:nvPr>
                <p:custDataLst>
                  <p:tags r:id="rId90"/>
                </p:custDataLst>
              </p:nvPr>
            </p:nvSpPr>
            <p:spPr bwMode="auto">
              <a:xfrm>
                <a:off x="1327" y="1990"/>
                <a:ext cx="590"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28" name="Text Box 24"/>
              <p:cNvSpPr txBox="1">
                <a:spLocks noChangeArrowheads="1"/>
              </p:cNvSpPr>
              <p:nvPr>
                <p:custDataLst>
                  <p:tags r:id="rId91"/>
                </p:custDataLst>
              </p:nvPr>
            </p:nvSpPr>
            <p:spPr bwMode="auto">
              <a:xfrm>
                <a:off x="1327" y="2035"/>
                <a:ext cx="635" cy="154"/>
              </a:xfrm>
              <a:prstGeom prst="rect">
                <a:avLst/>
              </a:prstGeom>
              <a:noFill/>
              <a:ln w="9525">
                <a:noFill/>
                <a:miter lim="800000"/>
                <a:headEnd/>
                <a:tailEnd/>
              </a:ln>
              <a:effectLst/>
            </p:spPr>
            <p:txBody>
              <a:bodyPr>
                <a:spAutoFit/>
              </a:bodyPr>
              <a:lstStyle/>
              <a:p>
                <a:pPr>
                  <a:spcBef>
                    <a:spcPct val="50000"/>
                  </a:spcBef>
                </a:pPr>
                <a:r>
                  <a:rPr lang="en-GB" sz="1000"/>
                  <a:t>&lt;C&gt; TP</a:t>
                </a:r>
              </a:p>
            </p:txBody>
          </p:sp>
        </p:grpSp>
        <p:grpSp>
          <p:nvGrpSpPr>
            <p:cNvPr id="7" name="Group 135"/>
            <p:cNvGrpSpPr>
              <a:grpSpLocks/>
            </p:cNvGrpSpPr>
            <p:nvPr/>
          </p:nvGrpSpPr>
          <p:grpSpPr bwMode="auto">
            <a:xfrm>
              <a:off x="4321" y="2171"/>
              <a:ext cx="499" cy="272"/>
              <a:chOff x="1327" y="1990"/>
              <a:chExt cx="635" cy="272"/>
            </a:xfrm>
          </p:grpSpPr>
          <p:sp>
            <p:nvSpPr>
              <p:cNvPr id="21640" name="Rectangle 136"/>
              <p:cNvSpPr>
                <a:spLocks noChangeArrowheads="1"/>
              </p:cNvSpPr>
              <p:nvPr>
                <p:custDataLst>
                  <p:tags r:id="rId88"/>
                </p:custDataLst>
              </p:nvPr>
            </p:nvSpPr>
            <p:spPr bwMode="auto">
              <a:xfrm>
                <a:off x="1327" y="1990"/>
                <a:ext cx="590"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641" name="Text Box 137"/>
              <p:cNvSpPr txBox="1">
                <a:spLocks noChangeArrowheads="1"/>
              </p:cNvSpPr>
              <p:nvPr>
                <p:custDataLst>
                  <p:tags r:id="rId89"/>
                </p:custDataLst>
              </p:nvPr>
            </p:nvSpPr>
            <p:spPr bwMode="auto">
              <a:xfrm>
                <a:off x="1327" y="2035"/>
                <a:ext cx="635" cy="154"/>
              </a:xfrm>
              <a:prstGeom prst="rect">
                <a:avLst/>
              </a:prstGeom>
              <a:noFill/>
              <a:ln w="9525">
                <a:noFill/>
                <a:miter lim="800000"/>
                <a:headEnd/>
                <a:tailEnd/>
              </a:ln>
              <a:effectLst/>
            </p:spPr>
            <p:txBody>
              <a:bodyPr>
                <a:spAutoFit/>
              </a:bodyPr>
              <a:lstStyle/>
              <a:p>
                <a:pPr>
                  <a:spcBef>
                    <a:spcPct val="50000"/>
                  </a:spcBef>
                </a:pPr>
                <a:r>
                  <a:rPr lang="en-GB" sz="1000"/>
                  <a:t>&lt;C&gt; SM</a:t>
                </a:r>
              </a:p>
            </p:txBody>
          </p:sp>
        </p:grpSp>
        <p:sp>
          <p:nvSpPr>
            <p:cNvPr id="21642" name="Line 138"/>
            <p:cNvSpPr>
              <a:spLocks noChangeShapeType="1"/>
            </p:cNvSpPr>
            <p:nvPr>
              <p:custDataLst>
                <p:tags r:id="rId84"/>
              </p:custDataLst>
            </p:nvPr>
          </p:nvSpPr>
          <p:spPr bwMode="auto">
            <a:xfrm>
              <a:off x="4548" y="2080"/>
              <a:ext cx="0" cy="91"/>
            </a:xfrm>
            <a:prstGeom prst="line">
              <a:avLst/>
            </a:prstGeom>
            <a:noFill/>
            <a:ln w="9525">
              <a:solidFill>
                <a:schemeClr val="tx1"/>
              </a:solidFill>
              <a:round/>
              <a:headEnd/>
              <a:tailEnd/>
            </a:ln>
            <a:effectLst/>
          </p:spPr>
          <p:txBody>
            <a:bodyPr/>
            <a:lstStyle/>
            <a:p>
              <a:endParaRPr lang="en-US"/>
            </a:p>
          </p:txBody>
        </p:sp>
        <p:sp>
          <p:nvSpPr>
            <p:cNvPr id="21653" name="Rectangle 149"/>
            <p:cNvSpPr>
              <a:spLocks noChangeArrowheads="1"/>
            </p:cNvSpPr>
            <p:nvPr>
              <p:custDataLst>
                <p:tags r:id="rId85"/>
              </p:custDataLst>
            </p:nvPr>
          </p:nvSpPr>
          <p:spPr bwMode="auto">
            <a:xfrm>
              <a:off x="148" y="2080"/>
              <a:ext cx="544" cy="408"/>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21654" name="Text Box 150"/>
            <p:cNvSpPr txBox="1">
              <a:spLocks noChangeArrowheads="1"/>
            </p:cNvSpPr>
            <p:nvPr>
              <p:custDataLst>
                <p:tags r:id="rId86"/>
              </p:custDataLst>
            </p:nvPr>
          </p:nvSpPr>
          <p:spPr bwMode="auto">
            <a:xfrm>
              <a:off x="103" y="2171"/>
              <a:ext cx="726" cy="298"/>
            </a:xfrm>
            <a:prstGeom prst="rect">
              <a:avLst/>
            </a:prstGeom>
            <a:noFill/>
            <a:ln w="9525">
              <a:noFill/>
              <a:miter lim="800000"/>
              <a:headEnd/>
              <a:tailEnd/>
            </a:ln>
            <a:effectLst/>
          </p:spPr>
          <p:txBody>
            <a:bodyPr>
              <a:spAutoFit/>
            </a:bodyPr>
            <a:lstStyle/>
            <a:p>
              <a:pPr>
                <a:spcBef>
                  <a:spcPct val="50000"/>
                </a:spcBef>
              </a:pPr>
              <a:r>
                <a:rPr lang="en-GB" sz="1000"/>
                <a:t>Network Layer</a:t>
              </a:r>
            </a:p>
            <a:p>
              <a:pPr>
                <a:spcBef>
                  <a:spcPct val="50000"/>
                </a:spcBef>
              </a:pPr>
              <a:r>
                <a:rPr lang="en-GB" sz="1000"/>
                <a:t> N-PDU</a:t>
              </a:r>
            </a:p>
          </p:txBody>
        </p:sp>
        <p:sp>
          <p:nvSpPr>
            <p:cNvPr id="21658" name="Line 154"/>
            <p:cNvSpPr>
              <a:spLocks noChangeShapeType="1"/>
            </p:cNvSpPr>
            <p:nvPr>
              <p:custDataLst>
                <p:tags r:id="rId87"/>
              </p:custDataLst>
            </p:nvPr>
          </p:nvSpPr>
          <p:spPr bwMode="auto">
            <a:xfrm>
              <a:off x="692" y="2080"/>
              <a:ext cx="4593" cy="0"/>
            </a:xfrm>
            <a:prstGeom prst="line">
              <a:avLst/>
            </a:prstGeom>
            <a:noFill/>
            <a:ln w="3175">
              <a:solidFill>
                <a:schemeClr val="tx1"/>
              </a:solidFill>
              <a:prstDash val="dashDot"/>
              <a:round/>
              <a:headEnd/>
              <a:tailEnd/>
            </a:ln>
            <a:effectLst/>
          </p:spPr>
          <p:txBody>
            <a:bodyPr/>
            <a:lstStyle/>
            <a:p>
              <a:endParaRPr lang="en-US"/>
            </a:p>
          </p:txBody>
        </p:sp>
      </p:grpSp>
      <p:grpSp>
        <p:nvGrpSpPr>
          <p:cNvPr id="8" name="Group 178"/>
          <p:cNvGrpSpPr>
            <a:grpSpLocks/>
          </p:cNvGrpSpPr>
          <p:nvPr/>
        </p:nvGrpSpPr>
        <p:grpSpPr bwMode="auto">
          <a:xfrm>
            <a:off x="234950" y="2006600"/>
            <a:ext cx="8154988" cy="1295400"/>
            <a:chOff x="148" y="1264"/>
            <a:chExt cx="5137" cy="816"/>
          </a:xfrm>
        </p:grpSpPr>
        <p:sp>
          <p:nvSpPr>
            <p:cNvPr id="21618" name="Line 114"/>
            <p:cNvSpPr>
              <a:spLocks noChangeShapeType="1"/>
            </p:cNvSpPr>
            <p:nvPr>
              <p:custDataLst>
                <p:tags r:id="rId42"/>
              </p:custDataLst>
            </p:nvPr>
          </p:nvSpPr>
          <p:spPr bwMode="auto">
            <a:xfrm>
              <a:off x="2053" y="1264"/>
              <a:ext cx="0" cy="46"/>
            </a:xfrm>
            <a:prstGeom prst="line">
              <a:avLst/>
            </a:prstGeom>
            <a:noFill/>
            <a:ln w="9525">
              <a:solidFill>
                <a:schemeClr val="tx1"/>
              </a:solidFill>
              <a:round/>
              <a:headEnd/>
              <a:tailEnd/>
            </a:ln>
            <a:effectLst/>
          </p:spPr>
          <p:txBody>
            <a:bodyPr/>
            <a:lstStyle/>
            <a:p>
              <a:endParaRPr lang="en-US"/>
            </a:p>
          </p:txBody>
        </p:sp>
        <p:sp>
          <p:nvSpPr>
            <p:cNvPr id="21531" name="Rectangle 27"/>
            <p:cNvSpPr>
              <a:spLocks noChangeArrowheads="1"/>
            </p:cNvSpPr>
            <p:nvPr>
              <p:custDataLst>
                <p:tags r:id="rId43"/>
              </p:custDataLst>
            </p:nvPr>
          </p:nvSpPr>
          <p:spPr bwMode="auto">
            <a:xfrm>
              <a:off x="4820" y="1672"/>
              <a:ext cx="453" cy="408"/>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21534" name="Text Box 30"/>
            <p:cNvSpPr txBox="1">
              <a:spLocks noChangeArrowheads="1"/>
            </p:cNvSpPr>
            <p:nvPr>
              <p:custDataLst>
                <p:tags r:id="rId44"/>
              </p:custDataLst>
            </p:nvPr>
          </p:nvSpPr>
          <p:spPr bwMode="auto">
            <a:xfrm>
              <a:off x="4890" y="1794"/>
              <a:ext cx="314" cy="154"/>
            </a:xfrm>
            <a:prstGeom prst="rect">
              <a:avLst/>
            </a:prstGeom>
            <a:noFill/>
            <a:ln w="9525">
              <a:noFill/>
              <a:miter lim="800000"/>
              <a:headEnd/>
              <a:tailEnd/>
            </a:ln>
            <a:effectLst/>
          </p:spPr>
          <p:txBody>
            <a:bodyPr>
              <a:spAutoFit/>
            </a:bodyPr>
            <a:lstStyle/>
            <a:p>
              <a:pPr>
                <a:spcBef>
                  <a:spcPct val="50000"/>
                </a:spcBef>
              </a:pPr>
              <a:r>
                <a:rPr lang="en-GB" sz="1000"/>
                <a:t>NM</a:t>
              </a:r>
            </a:p>
          </p:txBody>
        </p:sp>
        <p:sp>
          <p:nvSpPr>
            <p:cNvPr id="21583" name="Rectangle 79"/>
            <p:cNvSpPr>
              <a:spLocks noChangeArrowheads="1"/>
            </p:cNvSpPr>
            <p:nvPr>
              <p:custDataLst>
                <p:tags r:id="rId45"/>
              </p:custDataLst>
            </p:nvPr>
          </p:nvSpPr>
          <p:spPr bwMode="auto">
            <a:xfrm>
              <a:off x="4321" y="1672"/>
              <a:ext cx="453" cy="40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84" name="Text Box 80"/>
            <p:cNvSpPr txBox="1">
              <a:spLocks noChangeArrowheads="1"/>
            </p:cNvSpPr>
            <p:nvPr>
              <p:custDataLst>
                <p:tags r:id="rId46"/>
              </p:custDataLst>
            </p:nvPr>
          </p:nvSpPr>
          <p:spPr bwMode="auto">
            <a:xfrm>
              <a:off x="4391" y="1794"/>
              <a:ext cx="314" cy="250"/>
            </a:xfrm>
            <a:prstGeom prst="rect">
              <a:avLst/>
            </a:prstGeom>
            <a:noFill/>
            <a:ln w="9525">
              <a:noFill/>
              <a:miter lim="800000"/>
              <a:headEnd/>
              <a:tailEnd/>
            </a:ln>
            <a:effectLst/>
          </p:spPr>
          <p:txBody>
            <a:bodyPr>
              <a:spAutoFit/>
            </a:bodyPr>
            <a:lstStyle/>
            <a:p>
              <a:pPr>
                <a:spcBef>
                  <a:spcPct val="50000"/>
                </a:spcBef>
              </a:pPr>
              <a:r>
                <a:rPr lang="en-GB" sz="1000"/>
                <a:t>ComM</a:t>
              </a:r>
            </a:p>
          </p:txBody>
        </p:sp>
        <p:sp>
          <p:nvSpPr>
            <p:cNvPr id="21586" name="Rectangle 82"/>
            <p:cNvSpPr>
              <a:spLocks noChangeArrowheads="1"/>
            </p:cNvSpPr>
            <p:nvPr>
              <p:custDataLst>
                <p:tags r:id="rId47"/>
              </p:custDataLst>
            </p:nvPr>
          </p:nvSpPr>
          <p:spPr bwMode="auto">
            <a:xfrm>
              <a:off x="3822" y="1672"/>
              <a:ext cx="453" cy="408"/>
            </a:xfrm>
            <a:prstGeom prst="rect">
              <a:avLst/>
            </a:prstGeom>
            <a:solidFill>
              <a:srgbClr val="00FF00"/>
            </a:solidFill>
            <a:ln w="9525">
              <a:solidFill>
                <a:schemeClr val="tx1"/>
              </a:solidFill>
              <a:miter lim="800000"/>
              <a:headEnd/>
              <a:tailEnd/>
            </a:ln>
            <a:effectLst/>
          </p:spPr>
          <p:txBody>
            <a:bodyPr wrap="none" anchor="ctr"/>
            <a:lstStyle/>
            <a:p>
              <a:pPr algn="ctr"/>
              <a:endParaRPr lang="en-GB"/>
            </a:p>
          </p:txBody>
        </p:sp>
        <p:sp>
          <p:nvSpPr>
            <p:cNvPr id="21587" name="Text Box 83"/>
            <p:cNvSpPr txBox="1">
              <a:spLocks noChangeArrowheads="1"/>
            </p:cNvSpPr>
            <p:nvPr>
              <p:custDataLst>
                <p:tags r:id="rId48"/>
              </p:custDataLst>
            </p:nvPr>
          </p:nvSpPr>
          <p:spPr bwMode="auto">
            <a:xfrm>
              <a:off x="3892" y="1794"/>
              <a:ext cx="314" cy="154"/>
            </a:xfrm>
            <a:prstGeom prst="rect">
              <a:avLst/>
            </a:prstGeom>
            <a:solidFill>
              <a:srgbClr val="00FF00"/>
            </a:solidFill>
            <a:ln w="9525">
              <a:noFill/>
              <a:miter lim="800000"/>
              <a:headEnd/>
              <a:tailEnd/>
            </a:ln>
            <a:effectLst/>
          </p:spPr>
          <p:txBody>
            <a:bodyPr>
              <a:spAutoFit/>
            </a:bodyPr>
            <a:lstStyle/>
            <a:p>
              <a:pPr>
                <a:spcBef>
                  <a:spcPct val="50000"/>
                </a:spcBef>
              </a:pPr>
              <a:r>
                <a:rPr lang="en-GB" sz="1000"/>
                <a:t>DCM</a:t>
              </a:r>
            </a:p>
          </p:txBody>
        </p:sp>
        <p:sp>
          <p:nvSpPr>
            <p:cNvPr id="21627" name="Line 123"/>
            <p:cNvSpPr>
              <a:spLocks noChangeShapeType="1"/>
            </p:cNvSpPr>
            <p:nvPr>
              <p:custDataLst>
                <p:tags r:id="rId49"/>
              </p:custDataLst>
            </p:nvPr>
          </p:nvSpPr>
          <p:spPr bwMode="auto">
            <a:xfrm>
              <a:off x="1736" y="1989"/>
              <a:ext cx="0" cy="91"/>
            </a:xfrm>
            <a:prstGeom prst="line">
              <a:avLst/>
            </a:prstGeom>
            <a:noFill/>
            <a:ln w="9525">
              <a:solidFill>
                <a:schemeClr val="tx1"/>
              </a:solidFill>
              <a:round/>
              <a:headEnd/>
              <a:tailEnd/>
            </a:ln>
            <a:effectLst/>
          </p:spPr>
          <p:txBody>
            <a:bodyPr/>
            <a:lstStyle/>
            <a:p>
              <a:endParaRPr lang="en-US"/>
            </a:p>
          </p:txBody>
        </p:sp>
        <p:grpSp>
          <p:nvGrpSpPr>
            <p:cNvPr id="9" name="Group 55"/>
            <p:cNvGrpSpPr>
              <a:grpSpLocks/>
            </p:cNvGrpSpPr>
            <p:nvPr/>
          </p:nvGrpSpPr>
          <p:grpSpPr bwMode="auto">
            <a:xfrm>
              <a:off x="919" y="1309"/>
              <a:ext cx="408" cy="317"/>
              <a:chOff x="3686" y="1400"/>
              <a:chExt cx="589" cy="453"/>
            </a:xfrm>
          </p:grpSpPr>
          <p:sp>
            <p:nvSpPr>
              <p:cNvPr id="21560" name="Rectangle 56"/>
              <p:cNvSpPr>
                <a:spLocks noChangeArrowheads="1"/>
              </p:cNvSpPr>
              <p:nvPr>
                <p:custDataLst>
                  <p:tags r:id="rId78"/>
                </p:custDataLst>
              </p:nvPr>
            </p:nvSpPr>
            <p:spPr bwMode="auto">
              <a:xfrm>
                <a:off x="3686" y="1400"/>
                <a:ext cx="589" cy="453"/>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61" name="Text Box 57"/>
              <p:cNvSpPr txBox="1">
                <a:spLocks noChangeArrowheads="1"/>
              </p:cNvSpPr>
              <p:nvPr>
                <p:custDataLst>
                  <p:tags r:id="rId79"/>
                </p:custDataLst>
              </p:nvPr>
            </p:nvSpPr>
            <p:spPr bwMode="auto">
              <a:xfrm>
                <a:off x="3777" y="1536"/>
                <a:ext cx="408" cy="220"/>
              </a:xfrm>
              <a:prstGeom prst="rect">
                <a:avLst/>
              </a:prstGeom>
              <a:noFill/>
              <a:ln w="9525">
                <a:noFill/>
                <a:miter lim="800000"/>
                <a:headEnd/>
                <a:tailEnd/>
              </a:ln>
              <a:effectLst/>
            </p:spPr>
            <p:txBody>
              <a:bodyPr>
                <a:spAutoFit/>
              </a:bodyPr>
              <a:lstStyle/>
              <a:p>
                <a:pPr>
                  <a:spcBef>
                    <a:spcPct val="50000"/>
                  </a:spcBef>
                </a:pPr>
                <a:r>
                  <a:rPr lang="en-GB" sz="1000"/>
                  <a:t>XCP</a:t>
                </a:r>
              </a:p>
            </p:txBody>
          </p:sp>
        </p:grpSp>
        <p:sp>
          <p:nvSpPr>
            <p:cNvPr id="21572" name="Rectangle 68"/>
            <p:cNvSpPr>
              <a:spLocks noChangeArrowheads="1"/>
            </p:cNvSpPr>
            <p:nvPr>
              <p:custDataLst>
                <p:tags r:id="rId50"/>
              </p:custDataLst>
            </p:nvPr>
          </p:nvSpPr>
          <p:spPr bwMode="auto">
            <a:xfrm>
              <a:off x="1372" y="1309"/>
              <a:ext cx="453" cy="317"/>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21573" name="Text Box 69"/>
            <p:cNvSpPr txBox="1">
              <a:spLocks noChangeArrowheads="1"/>
            </p:cNvSpPr>
            <p:nvPr>
              <p:custDataLst>
                <p:tags r:id="rId51"/>
              </p:custDataLst>
            </p:nvPr>
          </p:nvSpPr>
          <p:spPr bwMode="auto">
            <a:xfrm>
              <a:off x="1418" y="1354"/>
              <a:ext cx="345" cy="154"/>
            </a:xfrm>
            <a:prstGeom prst="rect">
              <a:avLst/>
            </a:prstGeom>
            <a:noFill/>
            <a:ln w="9525">
              <a:noFill/>
              <a:miter lim="800000"/>
              <a:headEnd/>
              <a:tailEnd/>
            </a:ln>
            <a:effectLst/>
          </p:spPr>
          <p:txBody>
            <a:bodyPr>
              <a:spAutoFit/>
            </a:bodyPr>
            <a:lstStyle/>
            <a:p>
              <a:pPr>
                <a:spcBef>
                  <a:spcPct val="50000"/>
                </a:spcBef>
              </a:pPr>
              <a:r>
                <a:rPr lang="en-GB" sz="1000"/>
                <a:t>CSPL</a:t>
              </a:r>
            </a:p>
          </p:txBody>
        </p:sp>
        <p:grpSp>
          <p:nvGrpSpPr>
            <p:cNvPr id="10" name="Group 70"/>
            <p:cNvGrpSpPr>
              <a:grpSpLocks/>
            </p:cNvGrpSpPr>
            <p:nvPr/>
          </p:nvGrpSpPr>
          <p:grpSpPr bwMode="auto">
            <a:xfrm>
              <a:off x="1871" y="1309"/>
              <a:ext cx="408" cy="317"/>
              <a:chOff x="3686" y="1400"/>
              <a:chExt cx="589" cy="453"/>
            </a:xfrm>
          </p:grpSpPr>
          <p:sp>
            <p:nvSpPr>
              <p:cNvPr id="21575" name="Rectangle 71"/>
              <p:cNvSpPr>
                <a:spLocks noChangeArrowheads="1"/>
              </p:cNvSpPr>
              <p:nvPr>
                <p:custDataLst>
                  <p:tags r:id="rId76"/>
                </p:custDataLst>
              </p:nvPr>
            </p:nvSpPr>
            <p:spPr bwMode="auto">
              <a:xfrm>
                <a:off x="3686" y="1400"/>
                <a:ext cx="589" cy="453"/>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21576" name="Text Box 72"/>
              <p:cNvSpPr txBox="1">
                <a:spLocks noChangeArrowheads="1"/>
              </p:cNvSpPr>
              <p:nvPr>
                <p:custDataLst>
                  <p:tags r:id="rId77"/>
                </p:custDataLst>
              </p:nvPr>
            </p:nvSpPr>
            <p:spPr bwMode="auto">
              <a:xfrm>
                <a:off x="3777" y="1536"/>
                <a:ext cx="408" cy="220"/>
              </a:xfrm>
              <a:prstGeom prst="rect">
                <a:avLst/>
              </a:prstGeom>
              <a:solidFill>
                <a:srgbClr val="00FFFF"/>
              </a:solidFill>
              <a:ln w="9525">
                <a:noFill/>
                <a:miter lim="800000"/>
                <a:headEnd/>
                <a:tailEnd/>
              </a:ln>
              <a:effectLst/>
            </p:spPr>
            <p:txBody>
              <a:bodyPr>
                <a:spAutoFit/>
              </a:bodyPr>
              <a:lstStyle/>
              <a:p>
                <a:pPr>
                  <a:spcBef>
                    <a:spcPct val="50000"/>
                  </a:spcBef>
                </a:pPr>
                <a:r>
                  <a:rPr lang="en-GB" sz="1000"/>
                  <a:t>dec</a:t>
                </a:r>
              </a:p>
            </p:txBody>
          </p:sp>
        </p:grpSp>
        <p:sp>
          <p:nvSpPr>
            <p:cNvPr id="21578" name="Rectangle 74"/>
            <p:cNvSpPr>
              <a:spLocks noChangeArrowheads="1"/>
            </p:cNvSpPr>
            <p:nvPr>
              <p:custDataLst>
                <p:tags r:id="rId52"/>
              </p:custDataLst>
            </p:nvPr>
          </p:nvSpPr>
          <p:spPr bwMode="auto">
            <a:xfrm>
              <a:off x="2307" y="1309"/>
              <a:ext cx="408" cy="31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21579" name="Text Box 75"/>
            <p:cNvSpPr txBox="1">
              <a:spLocks noChangeArrowheads="1"/>
            </p:cNvSpPr>
            <p:nvPr>
              <p:custDataLst>
                <p:tags r:id="rId53"/>
              </p:custDataLst>
            </p:nvPr>
          </p:nvSpPr>
          <p:spPr bwMode="auto">
            <a:xfrm>
              <a:off x="2279" y="1354"/>
              <a:ext cx="499" cy="154"/>
            </a:xfrm>
            <a:prstGeom prst="rect">
              <a:avLst/>
            </a:prstGeom>
            <a:noFill/>
            <a:ln w="9525">
              <a:noFill/>
              <a:miter lim="800000"/>
              <a:headEnd/>
              <a:tailEnd/>
            </a:ln>
            <a:effectLst/>
          </p:spPr>
          <p:txBody>
            <a:bodyPr>
              <a:spAutoFit/>
            </a:bodyPr>
            <a:lstStyle/>
            <a:p>
              <a:pPr>
                <a:spcBef>
                  <a:spcPct val="50000"/>
                </a:spcBef>
              </a:pPr>
              <a:r>
                <a:rPr lang="en-GB" sz="1000"/>
                <a:t>Pdu mon</a:t>
              </a:r>
            </a:p>
          </p:txBody>
        </p:sp>
        <p:sp>
          <p:nvSpPr>
            <p:cNvPr id="21580" name="Rectangle 76"/>
            <p:cNvSpPr>
              <a:spLocks noChangeArrowheads="1"/>
            </p:cNvSpPr>
            <p:nvPr>
              <p:custDataLst>
                <p:tags r:id="rId54"/>
              </p:custDataLst>
            </p:nvPr>
          </p:nvSpPr>
          <p:spPr bwMode="auto">
            <a:xfrm>
              <a:off x="2778" y="1309"/>
              <a:ext cx="1134" cy="317"/>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81" name="Text Box 77"/>
            <p:cNvSpPr txBox="1">
              <a:spLocks noChangeArrowheads="1"/>
            </p:cNvSpPr>
            <p:nvPr>
              <p:custDataLst>
                <p:tags r:id="rId55"/>
              </p:custDataLst>
            </p:nvPr>
          </p:nvSpPr>
          <p:spPr bwMode="auto">
            <a:xfrm>
              <a:off x="3005" y="1305"/>
              <a:ext cx="726" cy="231"/>
            </a:xfrm>
            <a:prstGeom prst="rect">
              <a:avLst/>
            </a:prstGeom>
            <a:noFill/>
            <a:ln w="9525">
              <a:noFill/>
              <a:miter lim="800000"/>
              <a:headEnd/>
              <a:tailEnd/>
            </a:ln>
            <a:effectLst/>
          </p:spPr>
          <p:txBody>
            <a:bodyPr>
              <a:spAutoFit/>
            </a:bodyPr>
            <a:lstStyle/>
            <a:p>
              <a:pPr>
                <a:spcBef>
                  <a:spcPct val="50000"/>
                </a:spcBef>
              </a:pPr>
              <a:r>
                <a:rPr lang="en-GB"/>
                <a:t>COM</a:t>
              </a:r>
            </a:p>
          </p:txBody>
        </p:sp>
        <p:grpSp>
          <p:nvGrpSpPr>
            <p:cNvPr id="11" name="Group 20"/>
            <p:cNvGrpSpPr>
              <a:grpSpLocks/>
            </p:cNvGrpSpPr>
            <p:nvPr/>
          </p:nvGrpSpPr>
          <p:grpSpPr bwMode="auto">
            <a:xfrm>
              <a:off x="1237" y="1672"/>
              <a:ext cx="2540" cy="303"/>
              <a:chOff x="783" y="2851"/>
              <a:chExt cx="3855" cy="318"/>
            </a:xfrm>
          </p:grpSpPr>
          <p:sp>
            <p:nvSpPr>
              <p:cNvPr id="21525" name="Rectangle 21"/>
              <p:cNvSpPr>
                <a:spLocks noChangeArrowheads="1"/>
              </p:cNvSpPr>
              <p:nvPr>
                <p:custDataLst>
                  <p:tags r:id="rId74"/>
                </p:custDataLst>
              </p:nvPr>
            </p:nvSpPr>
            <p:spPr bwMode="auto">
              <a:xfrm>
                <a:off x="783" y="2851"/>
                <a:ext cx="3855" cy="318"/>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526" name="Text Box 22"/>
              <p:cNvSpPr txBox="1">
                <a:spLocks noChangeArrowheads="1"/>
              </p:cNvSpPr>
              <p:nvPr>
                <p:custDataLst>
                  <p:tags r:id="rId75"/>
                </p:custDataLst>
              </p:nvPr>
            </p:nvSpPr>
            <p:spPr bwMode="auto">
              <a:xfrm>
                <a:off x="2009" y="2897"/>
                <a:ext cx="1542" cy="242"/>
              </a:xfrm>
              <a:prstGeom prst="rect">
                <a:avLst/>
              </a:prstGeom>
              <a:noFill/>
              <a:ln w="9525">
                <a:noFill/>
                <a:miter lim="800000"/>
                <a:headEnd/>
                <a:tailEnd/>
              </a:ln>
              <a:effectLst/>
            </p:spPr>
            <p:txBody>
              <a:bodyPr>
                <a:spAutoFit/>
              </a:bodyPr>
              <a:lstStyle/>
              <a:p>
                <a:pPr>
                  <a:spcBef>
                    <a:spcPct val="50000"/>
                  </a:spcBef>
                </a:pPr>
                <a:r>
                  <a:rPr lang="en-GB"/>
                  <a:t>PDUR</a:t>
                </a:r>
              </a:p>
            </p:txBody>
          </p:sp>
        </p:grpSp>
        <p:sp>
          <p:nvSpPr>
            <p:cNvPr id="21609" name="Rectangle 105"/>
            <p:cNvSpPr>
              <a:spLocks noChangeArrowheads="1"/>
            </p:cNvSpPr>
            <p:nvPr>
              <p:custDataLst>
                <p:tags r:id="rId56"/>
              </p:custDataLst>
            </p:nvPr>
          </p:nvSpPr>
          <p:spPr bwMode="auto">
            <a:xfrm>
              <a:off x="919" y="1672"/>
              <a:ext cx="272" cy="272"/>
            </a:xfrm>
            <a:prstGeom prst="rect">
              <a:avLst/>
            </a:prstGeom>
            <a:solidFill>
              <a:srgbClr val="FFFF00"/>
            </a:solidFill>
            <a:ln w="9525">
              <a:solidFill>
                <a:schemeClr val="tx1"/>
              </a:solidFill>
              <a:miter lim="800000"/>
              <a:headEnd/>
              <a:tailEnd/>
            </a:ln>
            <a:effectLst/>
          </p:spPr>
          <p:txBody>
            <a:bodyPr wrap="none" anchor="ctr"/>
            <a:lstStyle/>
            <a:p>
              <a:pPr algn="ctr"/>
              <a:endParaRPr lang="en-GB"/>
            </a:p>
          </p:txBody>
        </p:sp>
        <p:sp>
          <p:nvSpPr>
            <p:cNvPr id="21610" name="Text Box 106"/>
            <p:cNvSpPr txBox="1">
              <a:spLocks noChangeArrowheads="1"/>
            </p:cNvSpPr>
            <p:nvPr>
              <p:custDataLst>
                <p:tags r:id="rId57"/>
              </p:custDataLst>
            </p:nvPr>
          </p:nvSpPr>
          <p:spPr bwMode="auto">
            <a:xfrm>
              <a:off x="874" y="1763"/>
              <a:ext cx="481" cy="144"/>
            </a:xfrm>
            <a:prstGeom prst="rect">
              <a:avLst/>
            </a:prstGeom>
            <a:noFill/>
            <a:ln w="9525">
              <a:noFill/>
              <a:miter lim="800000"/>
              <a:headEnd/>
              <a:tailEnd/>
            </a:ln>
            <a:effectLst/>
          </p:spPr>
          <p:txBody>
            <a:bodyPr>
              <a:spAutoFit/>
            </a:bodyPr>
            <a:lstStyle/>
            <a:p>
              <a:pPr>
                <a:spcBef>
                  <a:spcPct val="50000"/>
                </a:spcBef>
              </a:pPr>
              <a:r>
                <a:rPr lang="en-GB" sz="900" dirty="0" smtClean="0"/>
                <a:t>I-PDUM</a:t>
              </a:r>
              <a:endParaRPr lang="en-GB" sz="900" dirty="0"/>
            </a:p>
          </p:txBody>
        </p:sp>
        <p:sp>
          <p:nvSpPr>
            <p:cNvPr id="21612" name="Line 108"/>
            <p:cNvSpPr>
              <a:spLocks noChangeShapeType="1"/>
            </p:cNvSpPr>
            <p:nvPr>
              <p:custDataLst>
                <p:tags r:id="rId58"/>
              </p:custDataLst>
            </p:nvPr>
          </p:nvSpPr>
          <p:spPr bwMode="auto">
            <a:xfrm>
              <a:off x="1282" y="1626"/>
              <a:ext cx="0" cy="46"/>
            </a:xfrm>
            <a:prstGeom prst="line">
              <a:avLst/>
            </a:prstGeom>
            <a:noFill/>
            <a:ln w="9525">
              <a:solidFill>
                <a:schemeClr val="tx1"/>
              </a:solidFill>
              <a:round/>
              <a:headEnd/>
              <a:tailEnd/>
            </a:ln>
            <a:effectLst/>
          </p:spPr>
          <p:txBody>
            <a:bodyPr/>
            <a:lstStyle/>
            <a:p>
              <a:endParaRPr lang="en-US"/>
            </a:p>
          </p:txBody>
        </p:sp>
        <p:sp>
          <p:nvSpPr>
            <p:cNvPr id="21613" name="Line 109"/>
            <p:cNvSpPr>
              <a:spLocks noChangeShapeType="1"/>
            </p:cNvSpPr>
            <p:nvPr>
              <p:custDataLst>
                <p:tags r:id="rId59"/>
              </p:custDataLst>
            </p:nvPr>
          </p:nvSpPr>
          <p:spPr bwMode="auto">
            <a:xfrm>
              <a:off x="1600" y="1626"/>
              <a:ext cx="0" cy="46"/>
            </a:xfrm>
            <a:prstGeom prst="line">
              <a:avLst/>
            </a:prstGeom>
            <a:noFill/>
            <a:ln w="9525">
              <a:solidFill>
                <a:schemeClr val="tx1"/>
              </a:solidFill>
              <a:round/>
              <a:headEnd/>
              <a:tailEnd/>
            </a:ln>
            <a:effectLst/>
          </p:spPr>
          <p:txBody>
            <a:bodyPr/>
            <a:lstStyle/>
            <a:p>
              <a:endParaRPr lang="en-US"/>
            </a:p>
          </p:txBody>
        </p:sp>
        <p:sp>
          <p:nvSpPr>
            <p:cNvPr id="21614" name="Line 110"/>
            <p:cNvSpPr>
              <a:spLocks noChangeShapeType="1"/>
            </p:cNvSpPr>
            <p:nvPr>
              <p:custDataLst>
                <p:tags r:id="rId60"/>
              </p:custDataLst>
            </p:nvPr>
          </p:nvSpPr>
          <p:spPr bwMode="auto">
            <a:xfrm>
              <a:off x="2144" y="1626"/>
              <a:ext cx="0" cy="46"/>
            </a:xfrm>
            <a:prstGeom prst="line">
              <a:avLst/>
            </a:prstGeom>
            <a:noFill/>
            <a:ln w="9525">
              <a:solidFill>
                <a:schemeClr val="tx1"/>
              </a:solidFill>
              <a:round/>
              <a:headEnd/>
              <a:tailEnd/>
            </a:ln>
            <a:effectLst/>
          </p:spPr>
          <p:txBody>
            <a:bodyPr/>
            <a:lstStyle/>
            <a:p>
              <a:endParaRPr lang="en-US"/>
            </a:p>
          </p:txBody>
        </p:sp>
        <p:sp>
          <p:nvSpPr>
            <p:cNvPr id="21615" name="Line 111"/>
            <p:cNvSpPr>
              <a:spLocks noChangeShapeType="1"/>
            </p:cNvSpPr>
            <p:nvPr>
              <p:custDataLst>
                <p:tags r:id="rId61"/>
              </p:custDataLst>
            </p:nvPr>
          </p:nvSpPr>
          <p:spPr bwMode="auto">
            <a:xfrm>
              <a:off x="2597" y="1626"/>
              <a:ext cx="0" cy="46"/>
            </a:xfrm>
            <a:prstGeom prst="line">
              <a:avLst/>
            </a:prstGeom>
            <a:noFill/>
            <a:ln w="9525">
              <a:solidFill>
                <a:schemeClr val="tx1"/>
              </a:solidFill>
              <a:round/>
              <a:headEnd/>
              <a:tailEnd/>
            </a:ln>
            <a:effectLst/>
          </p:spPr>
          <p:txBody>
            <a:bodyPr/>
            <a:lstStyle/>
            <a:p>
              <a:endParaRPr lang="en-US"/>
            </a:p>
          </p:txBody>
        </p:sp>
        <p:sp>
          <p:nvSpPr>
            <p:cNvPr id="21616" name="Line 112"/>
            <p:cNvSpPr>
              <a:spLocks noChangeShapeType="1"/>
            </p:cNvSpPr>
            <p:nvPr>
              <p:custDataLst>
                <p:tags r:id="rId62"/>
              </p:custDataLst>
            </p:nvPr>
          </p:nvSpPr>
          <p:spPr bwMode="auto">
            <a:xfrm>
              <a:off x="3369" y="1626"/>
              <a:ext cx="0" cy="46"/>
            </a:xfrm>
            <a:prstGeom prst="line">
              <a:avLst/>
            </a:prstGeom>
            <a:noFill/>
            <a:ln w="9525">
              <a:solidFill>
                <a:schemeClr val="tx1"/>
              </a:solidFill>
              <a:round/>
              <a:headEnd/>
              <a:tailEnd/>
            </a:ln>
            <a:effectLst/>
          </p:spPr>
          <p:txBody>
            <a:bodyPr/>
            <a:lstStyle/>
            <a:p>
              <a:endParaRPr lang="en-US"/>
            </a:p>
          </p:txBody>
        </p:sp>
        <p:sp>
          <p:nvSpPr>
            <p:cNvPr id="21636" name="Line 132"/>
            <p:cNvSpPr>
              <a:spLocks noChangeShapeType="1"/>
            </p:cNvSpPr>
            <p:nvPr>
              <p:custDataLst>
                <p:tags r:id="rId63"/>
              </p:custDataLst>
            </p:nvPr>
          </p:nvSpPr>
          <p:spPr bwMode="auto">
            <a:xfrm>
              <a:off x="3777" y="1808"/>
              <a:ext cx="45" cy="0"/>
            </a:xfrm>
            <a:prstGeom prst="line">
              <a:avLst/>
            </a:prstGeom>
            <a:noFill/>
            <a:ln w="9525">
              <a:solidFill>
                <a:schemeClr val="tx1"/>
              </a:solidFill>
              <a:round/>
              <a:headEnd/>
              <a:tailEnd/>
            </a:ln>
            <a:effectLst/>
          </p:spPr>
          <p:txBody>
            <a:bodyPr/>
            <a:lstStyle/>
            <a:p>
              <a:endParaRPr lang="en-US"/>
            </a:p>
          </p:txBody>
        </p:sp>
        <p:sp>
          <p:nvSpPr>
            <p:cNvPr id="21637" name="Line 133"/>
            <p:cNvSpPr>
              <a:spLocks noChangeShapeType="1"/>
            </p:cNvSpPr>
            <p:nvPr>
              <p:custDataLst>
                <p:tags r:id="rId64"/>
              </p:custDataLst>
            </p:nvPr>
          </p:nvSpPr>
          <p:spPr bwMode="auto">
            <a:xfrm>
              <a:off x="4276" y="1808"/>
              <a:ext cx="45" cy="0"/>
            </a:xfrm>
            <a:prstGeom prst="line">
              <a:avLst/>
            </a:prstGeom>
            <a:noFill/>
            <a:ln w="9525">
              <a:solidFill>
                <a:schemeClr val="tx1"/>
              </a:solidFill>
              <a:round/>
              <a:headEnd/>
              <a:tailEnd/>
            </a:ln>
            <a:effectLst/>
          </p:spPr>
          <p:txBody>
            <a:bodyPr/>
            <a:lstStyle/>
            <a:p>
              <a:endParaRPr lang="en-US"/>
            </a:p>
          </p:txBody>
        </p:sp>
        <p:sp>
          <p:nvSpPr>
            <p:cNvPr id="21638" name="Line 134"/>
            <p:cNvSpPr>
              <a:spLocks noChangeShapeType="1"/>
            </p:cNvSpPr>
            <p:nvPr>
              <p:custDataLst>
                <p:tags r:id="rId65"/>
              </p:custDataLst>
            </p:nvPr>
          </p:nvSpPr>
          <p:spPr bwMode="auto">
            <a:xfrm>
              <a:off x="4775" y="1808"/>
              <a:ext cx="45" cy="0"/>
            </a:xfrm>
            <a:prstGeom prst="line">
              <a:avLst/>
            </a:prstGeom>
            <a:noFill/>
            <a:ln w="9525">
              <a:solidFill>
                <a:schemeClr val="tx1"/>
              </a:solidFill>
              <a:round/>
              <a:headEnd/>
              <a:tailEnd/>
            </a:ln>
            <a:effectLst/>
          </p:spPr>
          <p:txBody>
            <a:bodyPr/>
            <a:lstStyle/>
            <a:p>
              <a:endParaRPr lang="en-US"/>
            </a:p>
          </p:txBody>
        </p:sp>
        <p:sp>
          <p:nvSpPr>
            <p:cNvPr id="21648" name="Line 144"/>
            <p:cNvSpPr>
              <a:spLocks noChangeShapeType="1"/>
            </p:cNvSpPr>
            <p:nvPr>
              <p:custDataLst>
                <p:tags r:id="rId66"/>
              </p:custDataLst>
            </p:nvPr>
          </p:nvSpPr>
          <p:spPr bwMode="auto">
            <a:xfrm>
              <a:off x="1191" y="1808"/>
              <a:ext cx="46" cy="0"/>
            </a:xfrm>
            <a:prstGeom prst="line">
              <a:avLst/>
            </a:prstGeom>
            <a:noFill/>
            <a:ln w="9525">
              <a:solidFill>
                <a:schemeClr val="tx1"/>
              </a:solidFill>
              <a:round/>
              <a:headEnd/>
              <a:tailEnd/>
            </a:ln>
            <a:effectLst/>
          </p:spPr>
          <p:txBody>
            <a:bodyPr/>
            <a:lstStyle/>
            <a:p>
              <a:endParaRPr lang="en-US"/>
            </a:p>
          </p:txBody>
        </p:sp>
        <p:sp>
          <p:nvSpPr>
            <p:cNvPr id="21650" name="Rectangle 146"/>
            <p:cNvSpPr>
              <a:spLocks noChangeArrowheads="1"/>
            </p:cNvSpPr>
            <p:nvPr>
              <p:custDataLst>
                <p:tags r:id="rId67"/>
              </p:custDataLst>
            </p:nvPr>
          </p:nvSpPr>
          <p:spPr bwMode="auto">
            <a:xfrm>
              <a:off x="148" y="1354"/>
              <a:ext cx="544" cy="681"/>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21655" name="Text Box 151"/>
            <p:cNvSpPr txBox="1">
              <a:spLocks noChangeArrowheads="1"/>
            </p:cNvSpPr>
            <p:nvPr>
              <p:custDataLst>
                <p:tags r:id="rId68"/>
              </p:custDataLst>
            </p:nvPr>
          </p:nvSpPr>
          <p:spPr bwMode="auto">
            <a:xfrm>
              <a:off x="148" y="1536"/>
              <a:ext cx="726" cy="442"/>
            </a:xfrm>
            <a:prstGeom prst="rect">
              <a:avLst/>
            </a:prstGeom>
            <a:noFill/>
            <a:ln w="9525">
              <a:noFill/>
              <a:miter lim="800000"/>
              <a:headEnd/>
              <a:tailEnd/>
            </a:ln>
            <a:effectLst/>
          </p:spPr>
          <p:txBody>
            <a:bodyPr>
              <a:spAutoFit/>
            </a:bodyPr>
            <a:lstStyle/>
            <a:p>
              <a:pPr>
                <a:spcBef>
                  <a:spcPct val="50000"/>
                </a:spcBef>
              </a:pPr>
              <a:r>
                <a:rPr lang="en-GB" sz="1000"/>
                <a:t>Interaction </a:t>
              </a:r>
            </a:p>
            <a:p>
              <a:pPr>
                <a:spcBef>
                  <a:spcPct val="50000"/>
                </a:spcBef>
              </a:pPr>
              <a:r>
                <a:rPr lang="en-GB" sz="1000"/>
                <a:t>Layer</a:t>
              </a:r>
            </a:p>
            <a:p>
              <a:pPr>
                <a:spcBef>
                  <a:spcPct val="50000"/>
                </a:spcBef>
              </a:pPr>
              <a:r>
                <a:rPr lang="en-GB" sz="1000"/>
                <a:t> I-PDU</a:t>
              </a:r>
            </a:p>
          </p:txBody>
        </p:sp>
        <p:sp>
          <p:nvSpPr>
            <p:cNvPr id="21659" name="Line 155"/>
            <p:cNvSpPr>
              <a:spLocks noChangeShapeType="1"/>
            </p:cNvSpPr>
            <p:nvPr>
              <p:custDataLst>
                <p:tags r:id="rId69"/>
              </p:custDataLst>
            </p:nvPr>
          </p:nvSpPr>
          <p:spPr bwMode="auto">
            <a:xfrm>
              <a:off x="692" y="1309"/>
              <a:ext cx="4593" cy="0"/>
            </a:xfrm>
            <a:prstGeom prst="line">
              <a:avLst/>
            </a:prstGeom>
            <a:noFill/>
            <a:ln w="3175">
              <a:solidFill>
                <a:schemeClr val="tx1"/>
              </a:solidFill>
              <a:prstDash val="dashDot"/>
              <a:round/>
              <a:headEnd/>
              <a:tailEnd/>
            </a:ln>
            <a:effectLst/>
          </p:spPr>
          <p:txBody>
            <a:bodyPr/>
            <a:lstStyle/>
            <a:p>
              <a:endParaRPr lang="en-US"/>
            </a:p>
          </p:txBody>
        </p:sp>
        <p:grpSp>
          <p:nvGrpSpPr>
            <p:cNvPr id="12" name="Group 167"/>
            <p:cNvGrpSpPr>
              <a:grpSpLocks/>
            </p:cNvGrpSpPr>
            <p:nvPr/>
          </p:nvGrpSpPr>
          <p:grpSpPr bwMode="auto">
            <a:xfrm>
              <a:off x="4003" y="1354"/>
              <a:ext cx="544" cy="227"/>
              <a:chOff x="4003" y="810"/>
              <a:chExt cx="544" cy="227"/>
            </a:xfrm>
          </p:grpSpPr>
          <p:sp>
            <p:nvSpPr>
              <p:cNvPr id="21672" name="Rectangle 168"/>
              <p:cNvSpPr>
                <a:spLocks noChangeArrowheads="1"/>
              </p:cNvSpPr>
              <p:nvPr>
                <p:custDataLst>
                  <p:tags r:id="rId72"/>
                </p:custDataLst>
              </p:nvPr>
            </p:nvSpPr>
            <p:spPr bwMode="auto">
              <a:xfrm>
                <a:off x="4003" y="810"/>
                <a:ext cx="409" cy="22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21673" name="Text Box 169"/>
              <p:cNvSpPr txBox="1">
                <a:spLocks noChangeArrowheads="1"/>
              </p:cNvSpPr>
              <p:nvPr>
                <p:custDataLst>
                  <p:tags r:id="rId73"/>
                </p:custDataLst>
              </p:nvPr>
            </p:nvSpPr>
            <p:spPr bwMode="auto">
              <a:xfrm>
                <a:off x="4003" y="855"/>
                <a:ext cx="544" cy="154"/>
              </a:xfrm>
              <a:prstGeom prst="rect">
                <a:avLst/>
              </a:prstGeom>
              <a:noFill/>
              <a:ln w="9525">
                <a:noFill/>
                <a:miter lim="800000"/>
                <a:headEnd/>
                <a:tailEnd/>
              </a:ln>
              <a:effectLst/>
            </p:spPr>
            <p:txBody>
              <a:bodyPr>
                <a:spAutoFit/>
              </a:bodyPr>
              <a:lstStyle/>
              <a:p>
                <a:pPr>
                  <a:spcBef>
                    <a:spcPct val="50000"/>
                  </a:spcBef>
                </a:pPr>
                <a:r>
                  <a:rPr lang="en-GB" sz="1000"/>
                  <a:t>pgc</a:t>
                </a:r>
              </a:p>
            </p:txBody>
          </p:sp>
        </p:grpSp>
        <p:sp>
          <p:nvSpPr>
            <p:cNvPr id="21675" name="Line 171"/>
            <p:cNvSpPr>
              <a:spLocks noChangeShapeType="1"/>
            </p:cNvSpPr>
            <p:nvPr>
              <p:custDataLst>
                <p:tags r:id="rId70"/>
              </p:custDataLst>
            </p:nvPr>
          </p:nvSpPr>
          <p:spPr bwMode="auto">
            <a:xfrm>
              <a:off x="2733" y="1490"/>
              <a:ext cx="46" cy="0"/>
            </a:xfrm>
            <a:prstGeom prst="line">
              <a:avLst/>
            </a:prstGeom>
            <a:noFill/>
            <a:ln w="9525">
              <a:solidFill>
                <a:schemeClr val="tx1"/>
              </a:solidFill>
              <a:round/>
              <a:headEnd/>
              <a:tailEnd/>
            </a:ln>
            <a:effectLst/>
          </p:spPr>
          <p:txBody>
            <a:bodyPr/>
            <a:lstStyle/>
            <a:p>
              <a:endParaRPr lang="en-US"/>
            </a:p>
          </p:txBody>
        </p:sp>
        <p:sp>
          <p:nvSpPr>
            <p:cNvPr id="21676" name="Line 172"/>
            <p:cNvSpPr>
              <a:spLocks noChangeShapeType="1"/>
            </p:cNvSpPr>
            <p:nvPr>
              <p:custDataLst>
                <p:tags r:id="rId71"/>
              </p:custDataLst>
            </p:nvPr>
          </p:nvSpPr>
          <p:spPr bwMode="auto">
            <a:xfrm>
              <a:off x="3913" y="1490"/>
              <a:ext cx="90" cy="0"/>
            </a:xfrm>
            <a:prstGeom prst="line">
              <a:avLst/>
            </a:prstGeom>
            <a:noFill/>
            <a:ln w="9525">
              <a:solidFill>
                <a:schemeClr val="tx1"/>
              </a:solidFill>
              <a:round/>
              <a:headEnd/>
              <a:tailEnd/>
            </a:ln>
            <a:effectLst/>
          </p:spPr>
          <p:txBody>
            <a:bodyPr/>
            <a:lstStyle/>
            <a:p>
              <a:endParaRPr lang="en-US"/>
            </a:p>
          </p:txBody>
        </p:sp>
      </p:grpSp>
      <p:grpSp>
        <p:nvGrpSpPr>
          <p:cNvPr id="13" name="Group 94"/>
          <p:cNvGrpSpPr>
            <a:grpSpLocks/>
          </p:cNvGrpSpPr>
          <p:nvPr/>
        </p:nvGrpSpPr>
        <p:grpSpPr bwMode="auto">
          <a:xfrm>
            <a:off x="1098550" y="565150"/>
            <a:ext cx="7056438" cy="244475"/>
            <a:chOff x="601" y="583"/>
            <a:chExt cx="4309" cy="154"/>
          </a:xfrm>
        </p:grpSpPr>
        <p:sp>
          <p:nvSpPr>
            <p:cNvPr id="21592" name="Rectangle 88"/>
            <p:cNvSpPr>
              <a:spLocks noChangeArrowheads="1"/>
            </p:cNvSpPr>
            <p:nvPr>
              <p:custDataLst>
                <p:tags r:id="rId40"/>
              </p:custDataLst>
            </p:nvPr>
          </p:nvSpPr>
          <p:spPr bwMode="auto">
            <a:xfrm>
              <a:off x="601" y="629"/>
              <a:ext cx="4309" cy="91"/>
            </a:xfrm>
            <a:prstGeom prst="rect">
              <a:avLst/>
            </a:prstGeom>
            <a:solidFill>
              <a:srgbClr val="00FF00"/>
            </a:solidFill>
            <a:ln w="9525">
              <a:solidFill>
                <a:schemeClr val="tx1"/>
              </a:solidFill>
              <a:miter lim="800000"/>
              <a:headEnd/>
              <a:tailEnd/>
            </a:ln>
            <a:effectLst/>
          </p:spPr>
          <p:txBody>
            <a:bodyPr wrap="none" anchor="ctr"/>
            <a:lstStyle/>
            <a:p>
              <a:pPr algn="ctr"/>
              <a:endParaRPr lang="en-GB"/>
            </a:p>
          </p:txBody>
        </p:sp>
        <p:sp>
          <p:nvSpPr>
            <p:cNvPr id="21593" name="Text Box 89"/>
            <p:cNvSpPr txBox="1">
              <a:spLocks noChangeArrowheads="1"/>
            </p:cNvSpPr>
            <p:nvPr>
              <p:custDataLst>
                <p:tags r:id="rId41"/>
              </p:custDataLst>
            </p:nvPr>
          </p:nvSpPr>
          <p:spPr bwMode="auto">
            <a:xfrm>
              <a:off x="2370" y="583"/>
              <a:ext cx="1724" cy="154"/>
            </a:xfrm>
            <a:prstGeom prst="rect">
              <a:avLst/>
            </a:prstGeom>
            <a:noFill/>
            <a:ln w="9525">
              <a:noFill/>
              <a:miter lim="800000"/>
              <a:headEnd/>
              <a:tailEnd/>
            </a:ln>
            <a:effectLst/>
          </p:spPr>
          <p:txBody>
            <a:bodyPr>
              <a:spAutoFit/>
            </a:bodyPr>
            <a:lstStyle/>
            <a:p>
              <a:pPr>
                <a:spcBef>
                  <a:spcPct val="50000"/>
                </a:spcBef>
              </a:pPr>
              <a:r>
                <a:rPr lang="en-GB" sz="1000"/>
                <a:t>   Application</a:t>
              </a:r>
            </a:p>
          </p:txBody>
        </p:sp>
      </p:grpSp>
      <p:grpSp>
        <p:nvGrpSpPr>
          <p:cNvPr id="14" name="Group 182"/>
          <p:cNvGrpSpPr>
            <a:grpSpLocks/>
          </p:cNvGrpSpPr>
          <p:nvPr/>
        </p:nvGrpSpPr>
        <p:grpSpPr bwMode="auto">
          <a:xfrm>
            <a:off x="234950" y="782638"/>
            <a:ext cx="6983413" cy="1295400"/>
            <a:chOff x="148" y="493"/>
            <a:chExt cx="4399" cy="816"/>
          </a:xfrm>
        </p:grpSpPr>
        <p:sp>
          <p:nvSpPr>
            <p:cNvPr id="21617" name="Line 113"/>
            <p:cNvSpPr>
              <a:spLocks noChangeShapeType="1"/>
            </p:cNvSpPr>
            <p:nvPr>
              <p:custDataLst>
                <p:tags r:id="rId17"/>
              </p:custDataLst>
            </p:nvPr>
          </p:nvSpPr>
          <p:spPr bwMode="auto">
            <a:xfrm>
              <a:off x="1554" y="1218"/>
              <a:ext cx="0" cy="91"/>
            </a:xfrm>
            <a:prstGeom prst="line">
              <a:avLst/>
            </a:prstGeom>
            <a:noFill/>
            <a:ln w="9525">
              <a:solidFill>
                <a:schemeClr val="tx1"/>
              </a:solidFill>
              <a:round/>
              <a:headEnd/>
              <a:tailEnd/>
            </a:ln>
            <a:effectLst/>
          </p:spPr>
          <p:txBody>
            <a:bodyPr/>
            <a:lstStyle/>
            <a:p>
              <a:endParaRPr lang="en-US"/>
            </a:p>
          </p:txBody>
        </p:sp>
        <p:sp>
          <p:nvSpPr>
            <p:cNvPr id="21620" name="Line 116"/>
            <p:cNvSpPr>
              <a:spLocks noChangeShapeType="1"/>
            </p:cNvSpPr>
            <p:nvPr>
              <p:custDataLst>
                <p:tags r:id="rId18"/>
              </p:custDataLst>
            </p:nvPr>
          </p:nvSpPr>
          <p:spPr bwMode="auto">
            <a:xfrm>
              <a:off x="3096" y="1218"/>
              <a:ext cx="0" cy="91"/>
            </a:xfrm>
            <a:prstGeom prst="line">
              <a:avLst/>
            </a:prstGeom>
            <a:noFill/>
            <a:ln w="9525">
              <a:solidFill>
                <a:schemeClr val="tx1"/>
              </a:solidFill>
              <a:round/>
              <a:headEnd/>
              <a:tailEnd/>
            </a:ln>
            <a:effectLst/>
          </p:spPr>
          <p:txBody>
            <a:bodyPr/>
            <a:lstStyle/>
            <a:p>
              <a:endParaRPr lang="en-US"/>
            </a:p>
          </p:txBody>
        </p:sp>
        <p:sp>
          <p:nvSpPr>
            <p:cNvPr id="21621" name="Line 117"/>
            <p:cNvSpPr>
              <a:spLocks noChangeShapeType="1"/>
            </p:cNvSpPr>
            <p:nvPr>
              <p:custDataLst>
                <p:tags r:id="rId19"/>
              </p:custDataLst>
            </p:nvPr>
          </p:nvSpPr>
          <p:spPr bwMode="auto">
            <a:xfrm>
              <a:off x="3549" y="1218"/>
              <a:ext cx="0" cy="91"/>
            </a:xfrm>
            <a:prstGeom prst="line">
              <a:avLst/>
            </a:prstGeom>
            <a:noFill/>
            <a:ln w="9525">
              <a:solidFill>
                <a:schemeClr val="tx1"/>
              </a:solidFill>
              <a:round/>
              <a:headEnd/>
              <a:tailEnd/>
            </a:ln>
            <a:effectLst/>
          </p:spPr>
          <p:txBody>
            <a:bodyPr/>
            <a:lstStyle/>
            <a:p>
              <a:endParaRPr lang="en-US"/>
            </a:p>
          </p:txBody>
        </p:sp>
        <p:sp>
          <p:nvSpPr>
            <p:cNvPr id="21624" name="Line 120"/>
            <p:cNvSpPr>
              <a:spLocks noChangeShapeType="1"/>
            </p:cNvSpPr>
            <p:nvPr>
              <p:custDataLst>
                <p:tags r:id="rId20"/>
              </p:custDataLst>
            </p:nvPr>
          </p:nvSpPr>
          <p:spPr bwMode="auto">
            <a:xfrm>
              <a:off x="3595" y="493"/>
              <a:ext cx="0" cy="91"/>
            </a:xfrm>
            <a:prstGeom prst="line">
              <a:avLst/>
            </a:prstGeom>
            <a:noFill/>
            <a:ln w="9525">
              <a:solidFill>
                <a:schemeClr val="tx1"/>
              </a:solidFill>
              <a:round/>
              <a:headEnd/>
              <a:tailEnd/>
            </a:ln>
            <a:effectLst/>
          </p:spPr>
          <p:txBody>
            <a:bodyPr/>
            <a:lstStyle/>
            <a:p>
              <a:endParaRPr lang="en-US"/>
            </a:p>
          </p:txBody>
        </p:sp>
        <p:sp>
          <p:nvSpPr>
            <p:cNvPr id="21622" name="Line 118"/>
            <p:cNvSpPr>
              <a:spLocks noChangeShapeType="1"/>
            </p:cNvSpPr>
            <p:nvPr>
              <p:custDataLst>
                <p:tags r:id="rId21"/>
              </p:custDataLst>
            </p:nvPr>
          </p:nvSpPr>
          <p:spPr bwMode="auto">
            <a:xfrm>
              <a:off x="3096" y="493"/>
              <a:ext cx="0" cy="91"/>
            </a:xfrm>
            <a:prstGeom prst="line">
              <a:avLst/>
            </a:prstGeom>
            <a:noFill/>
            <a:ln w="9525">
              <a:solidFill>
                <a:schemeClr val="tx1"/>
              </a:solidFill>
              <a:round/>
              <a:headEnd/>
              <a:tailEnd/>
            </a:ln>
            <a:effectLst/>
          </p:spPr>
          <p:txBody>
            <a:bodyPr/>
            <a:lstStyle/>
            <a:p>
              <a:endParaRPr lang="en-US"/>
            </a:p>
          </p:txBody>
        </p:sp>
        <p:sp>
          <p:nvSpPr>
            <p:cNvPr id="21651" name="Rectangle 147"/>
            <p:cNvSpPr>
              <a:spLocks noChangeArrowheads="1"/>
            </p:cNvSpPr>
            <p:nvPr>
              <p:custDataLst>
                <p:tags r:id="rId22"/>
              </p:custDataLst>
            </p:nvPr>
          </p:nvSpPr>
          <p:spPr bwMode="auto">
            <a:xfrm>
              <a:off x="148" y="674"/>
              <a:ext cx="544" cy="635"/>
            </a:xfrm>
            <a:prstGeom prst="rect">
              <a:avLst/>
            </a:prstGeom>
            <a:noFill/>
            <a:ln w="38100" cmpd="dbl">
              <a:solidFill>
                <a:schemeClr val="tx1"/>
              </a:solidFill>
              <a:prstDash val="sysDot"/>
              <a:miter lim="800000"/>
              <a:headEnd/>
              <a:tailEnd/>
            </a:ln>
            <a:effectLst/>
          </p:spPr>
          <p:txBody>
            <a:bodyPr wrap="none" anchor="ctr"/>
            <a:lstStyle/>
            <a:p>
              <a:pPr algn="ctr"/>
              <a:endParaRPr lang="en-GB"/>
            </a:p>
          </p:txBody>
        </p:sp>
        <p:sp>
          <p:nvSpPr>
            <p:cNvPr id="21656" name="Text Box 152"/>
            <p:cNvSpPr txBox="1">
              <a:spLocks noChangeArrowheads="1"/>
            </p:cNvSpPr>
            <p:nvPr>
              <p:custDataLst>
                <p:tags r:id="rId23"/>
              </p:custDataLst>
            </p:nvPr>
          </p:nvSpPr>
          <p:spPr bwMode="auto">
            <a:xfrm>
              <a:off x="148" y="855"/>
              <a:ext cx="726" cy="442"/>
            </a:xfrm>
            <a:prstGeom prst="rect">
              <a:avLst/>
            </a:prstGeom>
            <a:noFill/>
            <a:ln w="9525">
              <a:noFill/>
              <a:miter lim="800000"/>
              <a:headEnd/>
              <a:tailEnd/>
            </a:ln>
            <a:effectLst/>
          </p:spPr>
          <p:txBody>
            <a:bodyPr>
              <a:spAutoFit/>
            </a:bodyPr>
            <a:lstStyle/>
            <a:p>
              <a:pPr>
                <a:spcBef>
                  <a:spcPct val="50000"/>
                </a:spcBef>
              </a:pPr>
              <a:r>
                <a:rPr lang="en-GB" sz="1000"/>
                <a:t>Application</a:t>
              </a:r>
            </a:p>
            <a:p>
              <a:pPr>
                <a:spcBef>
                  <a:spcPct val="50000"/>
                </a:spcBef>
              </a:pPr>
              <a:r>
                <a:rPr lang="en-GB" sz="1000"/>
                <a:t> Layer</a:t>
              </a:r>
            </a:p>
            <a:p>
              <a:pPr>
                <a:spcBef>
                  <a:spcPct val="50000"/>
                </a:spcBef>
              </a:pPr>
              <a:endParaRPr lang="en-GB" sz="1000"/>
            </a:p>
          </p:txBody>
        </p:sp>
        <p:sp>
          <p:nvSpPr>
            <p:cNvPr id="21625" name="Line 121"/>
            <p:cNvSpPr>
              <a:spLocks noChangeShapeType="1"/>
            </p:cNvSpPr>
            <p:nvPr>
              <p:custDataLst>
                <p:tags r:id="rId24"/>
              </p:custDataLst>
            </p:nvPr>
          </p:nvSpPr>
          <p:spPr bwMode="auto">
            <a:xfrm>
              <a:off x="2053" y="493"/>
              <a:ext cx="0" cy="91"/>
            </a:xfrm>
            <a:prstGeom prst="line">
              <a:avLst/>
            </a:prstGeom>
            <a:noFill/>
            <a:ln w="9525">
              <a:solidFill>
                <a:schemeClr val="tx1"/>
              </a:solidFill>
              <a:round/>
              <a:headEnd/>
              <a:tailEnd/>
            </a:ln>
            <a:effectLst/>
          </p:spPr>
          <p:txBody>
            <a:bodyPr/>
            <a:lstStyle/>
            <a:p>
              <a:endParaRPr lang="en-US"/>
            </a:p>
          </p:txBody>
        </p:sp>
        <p:sp>
          <p:nvSpPr>
            <p:cNvPr id="21626" name="Line 122"/>
            <p:cNvSpPr>
              <a:spLocks noChangeShapeType="1"/>
            </p:cNvSpPr>
            <p:nvPr>
              <p:custDataLst>
                <p:tags r:id="rId25"/>
              </p:custDataLst>
            </p:nvPr>
          </p:nvSpPr>
          <p:spPr bwMode="auto">
            <a:xfrm>
              <a:off x="1463" y="493"/>
              <a:ext cx="0" cy="91"/>
            </a:xfrm>
            <a:prstGeom prst="line">
              <a:avLst/>
            </a:prstGeom>
            <a:noFill/>
            <a:ln w="9525">
              <a:solidFill>
                <a:schemeClr val="tx1"/>
              </a:solidFill>
              <a:round/>
              <a:headEnd/>
              <a:tailEnd/>
            </a:ln>
            <a:effectLst/>
          </p:spPr>
          <p:txBody>
            <a:bodyPr/>
            <a:lstStyle/>
            <a:p>
              <a:endParaRPr lang="en-US"/>
            </a:p>
          </p:txBody>
        </p:sp>
        <p:sp>
          <p:nvSpPr>
            <p:cNvPr id="21589" name="Rectangle 85"/>
            <p:cNvSpPr>
              <a:spLocks noChangeArrowheads="1"/>
            </p:cNvSpPr>
            <p:nvPr>
              <p:custDataLst>
                <p:tags r:id="rId26"/>
              </p:custDataLst>
            </p:nvPr>
          </p:nvSpPr>
          <p:spPr bwMode="auto">
            <a:xfrm>
              <a:off x="2914" y="583"/>
              <a:ext cx="363" cy="635"/>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21594" name="Text Box 90"/>
            <p:cNvSpPr txBox="1">
              <a:spLocks noChangeArrowheads="1"/>
            </p:cNvSpPr>
            <p:nvPr>
              <p:custDataLst>
                <p:tags r:id="rId27"/>
              </p:custDataLst>
            </p:nvPr>
          </p:nvSpPr>
          <p:spPr bwMode="auto">
            <a:xfrm>
              <a:off x="2915" y="725"/>
              <a:ext cx="680" cy="232"/>
            </a:xfrm>
            <a:prstGeom prst="rect">
              <a:avLst/>
            </a:prstGeom>
            <a:noFill/>
            <a:ln w="9525">
              <a:noFill/>
              <a:miter lim="800000"/>
              <a:headEnd/>
              <a:tailEnd/>
            </a:ln>
            <a:effectLst/>
          </p:spPr>
          <p:txBody>
            <a:bodyPr>
              <a:spAutoFit/>
            </a:bodyPr>
            <a:lstStyle/>
            <a:p>
              <a:pPr>
                <a:spcBef>
                  <a:spcPct val="50000"/>
                </a:spcBef>
              </a:pPr>
              <a:r>
                <a:rPr lang="en-GB"/>
                <a:t>SMI</a:t>
              </a:r>
            </a:p>
          </p:txBody>
        </p:sp>
        <p:sp>
          <p:nvSpPr>
            <p:cNvPr id="21590" name="Rectangle 86"/>
            <p:cNvSpPr>
              <a:spLocks noChangeArrowheads="1"/>
            </p:cNvSpPr>
            <p:nvPr>
              <p:custDataLst>
                <p:tags r:id="rId28"/>
              </p:custDataLst>
            </p:nvPr>
          </p:nvSpPr>
          <p:spPr bwMode="auto">
            <a:xfrm>
              <a:off x="3373" y="583"/>
              <a:ext cx="401" cy="635"/>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21596" name="Text Box 92"/>
            <p:cNvSpPr txBox="1">
              <a:spLocks noChangeArrowheads="1"/>
            </p:cNvSpPr>
            <p:nvPr>
              <p:custDataLst>
                <p:tags r:id="rId29"/>
              </p:custDataLst>
            </p:nvPr>
          </p:nvSpPr>
          <p:spPr bwMode="auto">
            <a:xfrm>
              <a:off x="3323" y="725"/>
              <a:ext cx="952" cy="232"/>
            </a:xfrm>
            <a:prstGeom prst="rect">
              <a:avLst/>
            </a:prstGeom>
            <a:noFill/>
            <a:ln w="9525">
              <a:noFill/>
              <a:miter lim="800000"/>
              <a:headEnd/>
              <a:tailEnd/>
            </a:ln>
            <a:effectLst/>
          </p:spPr>
          <p:txBody>
            <a:bodyPr>
              <a:spAutoFit/>
            </a:bodyPr>
            <a:lstStyle/>
            <a:p>
              <a:pPr>
                <a:spcBef>
                  <a:spcPct val="50000"/>
                </a:spcBef>
              </a:pPr>
              <a:r>
                <a:rPr lang="en-GB"/>
                <a:t>SMO</a:t>
              </a:r>
            </a:p>
          </p:txBody>
        </p:sp>
        <p:sp>
          <p:nvSpPr>
            <p:cNvPr id="21600" name="Rectangle 96"/>
            <p:cNvSpPr>
              <a:spLocks noChangeArrowheads="1"/>
            </p:cNvSpPr>
            <p:nvPr>
              <p:custDataLst>
                <p:tags r:id="rId30"/>
              </p:custDataLst>
            </p:nvPr>
          </p:nvSpPr>
          <p:spPr bwMode="auto">
            <a:xfrm>
              <a:off x="1871" y="947"/>
              <a:ext cx="408" cy="317"/>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21601" name="Text Box 97"/>
            <p:cNvSpPr txBox="1">
              <a:spLocks noChangeArrowheads="1"/>
            </p:cNvSpPr>
            <p:nvPr>
              <p:custDataLst>
                <p:tags r:id="rId31"/>
              </p:custDataLst>
            </p:nvPr>
          </p:nvSpPr>
          <p:spPr bwMode="auto">
            <a:xfrm>
              <a:off x="1934" y="1042"/>
              <a:ext cx="283" cy="154"/>
            </a:xfrm>
            <a:prstGeom prst="rect">
              <a:avLst/>
            </a:prstGeom>
            <a:solidFill>
              <a:srgbClr val="00FFFF"/>
            </a:solidFill>
            <a:ln w="9525">
              <a:noFill/>
              <a:miter lim="800000"/>
              <a:headEnd/>
              <a:tailEnd/>
            </a:ln>
            <a:effectLst/>
          </p:spPr>
          <p:txBody>
            <a:bodyPr>
              <a:spAutoFit/>
            </a:bodyPr>
            <a:lstStyle/>
            <a:p>
              <a:pPr>
                <a:spcBef>
                  <a:spcPct val="50000"/>
                </a:spcBef>
              </a:pPr>
              <a:r>
                <a:rPr lang="en-GB" sz="1000"/>
                <a:t>hrz</a:t>
              </a:r>
            </a:p>
          </p:txBody>
        </p:sp>
        <p:sp>
          <p:nvSpPr>
            <p:cNvPr id="21603" name="Rectangle 99"/>
            <p:cNvSpPr>
              <a:spLocks noChangeArrowheads="1"/>
            </p:cNvSpPr>
            <p:nvPr>
              <p:custDataLst>
                <p:tags r:id="rId32"/>
              </p:custDataLst>
            </p:nvPr>
          </p:nvSpPr>
          <p:spPr bwMode="auto">
            <a:xfrm>
              <a:off x="1871" y="584"/>
              <a:ext cx="408" cy="317"/>
            </a:xfrm>
            <a:prstGeom prst="rect">
              <a:avLst/>
            </a:prstGeom>
            <a:solidFill>
              <a:srgbClr val="00FFFF"/>
            </a:solidFill>
            <a:ln w="9525">
              <a:solidFill>
                <a:schemeClr val="tx1"/>
              </a:solidFill>
              <a:miter lim="800000"/>
              <a:headEnd/>
              <a:tailEnd/>
            </a:ln>
            <a:effectLst/>
          </p:spPr>
          <p:txBody>
            <a:bodyPr wrap="none" anchor="ctr"/>
            <a:lstStyle/>
            <a:p>
              <a:pPr algn="ctr"/>
              <a:endParaRPr lang="en-GB"/>
            </a:p>
          </p:txBody>
        </p:sp>
        <p:sp>
          <p:nvSpPr>
            <p:cNvPr id="21604" name="Text Box 100"/>
            <p:cNvSpPr txBox="1">
              <a:spLocks noChangeArrowheads="1"/>
            </p:cNvSpPr>
            <p:nvPr>
              <p:custDataLst>
                <p:tags r:id="rId33"/>
              </p:custDataLst>
            </p:nvPr>
          </p:nvSpPr>
          <p:spPr bwMode="auto">
            <a:xfrm>
              <a:off x="1934" y="679"/>
              <a:ext cx="283" cy="154"/>
            </a:xfrm>
            <a:prstGeom prst="rect">
              <a:avLst/>
            </a:prstGeom>
            <a:solidFill>
              <a:srgbClr val="00FFFF"/>
            </a:solidFill>
            <a:ln w="9525">
              <a:noFill/>
              <a:miter lim="800000"/>
              <a:headEnd/>
              <a:tailEnd/>
            </a:ln>
            <a:effectLst/>
          </p:spPr>
          <p:txBody>
            <a:bodyPr>
              <a:spAutoFit/>
            </a:bodyPr>
            <a:lstStyle/>
            <a:p>
              <a:pPr>
                <a:spcBef>
                  <a:spcPct val="50000"/>
                </a:spcBef>
              </a:pPr>
              <a:r>
                <a:rPr lang="en-GB" sz="1000"/>
                <a:t>avi</a:t>
              </a:r>
            </a:p>
          </p:txBody>
        </p:sp>
        <p:sp>
          <p:nvSpPr>
            <p:cNvPr id="21606" name="Rectangle 102"/>
            <p:cNvSpPr>
              <a:spLocks noChangeArrowheads="1"/>
            </p:cNvSpPr>
            <p:nvPr>
              <p:custDataLst>
                <p:tags r:id="rId34"/>
              </p:custDataLst>
            </p:nvPr>
          </p:nvSpPr>
          <p:spPr bwMode="auto">
            <a:xfrm>
              <a:off x="1327" y="583"/>
              <a:ext cx="363" cy="635"/>
            </a:xfrm>
            <a:prstGeom prst="rect">
              <a:avLst/>
            </a:prstGeom>
            <a:solidFill>
              <a:srgbClr val="FFFF99"/>
            </a:solidFill>
            <a:ln w="9525">
              <a:solidFill>
                <a:schemeClr val="tx1"/>
              </a:solidFill>
              <a:miter lim="800000"/>
              <a:headEnd/>
              <a:tailEnd/>
            </a:ln>
            <a:effectLst/>
          </p:spPr>
          <p:txBody>
            <a:bodyPr wrap="none" anchor="ctr"/>
            <a:lstStyle/>
            <a:p>
              <a:pPr algn="ctr"/>
              <a:endParaRPr lang="en-GB"/>
            </a:p>
          </p:txBody>
        </p:sp>
        <p:sp>
          <p:nvSpPr>
            <p:cNvPr id="21607" name="Text Box 103"/>
            <p:cNvSpPr txBox="1">
              <a:spLocks noChangeArrowheads="1"/>
            </p:cNvSpPr>
            <p:nvPr>
              <p:custDataLst>
                <p:tags r:id="rId35"/>
              </p:custDataLst>
            </p:nvPr>
          </p:nvSpPr>
          <p:spPr bwMode="auto">
            <a:xfrm>
              <a:off x="1282" y="719"/>
              <a:ext cx="816" cy="232"/>
            </a:xfrm>
            <a:prstGeom prst="rect">
              <a:avLst/>
            </a:prstGeom>
            <a:noFill/>
            <a:ln w="9525">
              <a:noFill/>
              <a:miter lim="800000"/>
              <a:headEnd/>
              <a:tailEnd/>
            </a:ln>
            <a:effectLst/>
          </p:spPr>
          <p:txBody>
            <a:bodyPr>
              <a:spAutoFit/>
            </a:bodyPr>
            <a:lstStyle/>
            <a:p>
              <a:pPr>
                <a:spcBef>
                  <a:spcPct val="50000"/>
                </a:spcBef>
              </a:pPr>
              <a:r>
                <a:rPr lang="en-GB"/>
                <a:t>CSP</a:t>
              </a:r>
            </a:p>
          </p:txBody>
        </p:sp>
        <p:sp>
          <p:nvSpPr>
            <p:cNvPr id="21619" name="Line 115"/>
            <p:cNvSpPr>
              <a:spLocks noChangeShapeType="1"/>
            </p:cNvSpPr>
            <p:nvPr>
              <p:custDataLst>
                <p:tags r:id="rId36"/>
              </p:custDataLst>
            </p:nvPr>
          </p:nvSpPr>
          <p:spPr bwMode="auto">
            <a:xfrm>
              <a:off x="2053" y="901"/>
              <a:ext cx="0" cy="46"/>
            </a:xfrm>
            <a:prstGeom prst="line">
              <a:avLst/>
            </a:prstGeom>
            <a:noFill/>
            <a:ln w="9525">
              <a:solidFill>
                <a:schemeClr val="tx1"/>
              </a:solidFill>
              <a:round/>
              <a:headEnd/>
              <a:tailEnd/>
            </a:ln>
            <a:effectLst/>
          </p:spPr>
          <p:txBody>
            <a:bodyPr/>
            <a:lstStyle/>
            <a:p>
              <a:endParaRPr lang="en-US"/>
            </a:p>
          </p:txBody>
        </p:sp>
        <p:sp>
          <p:nvSpPr>
            <p:cNvPr id="21668" name="Rectangle 164"/>
            <p:cNvSpPr>
              <a:spLocks noChangeArrowheads="1"/>
            </p:cNvSpPr>
            <p:nvPr>
              <p:custDataLst>
                <p:tags r:id="rId37"/>
              </p:custDataLst>
            </p:nvPr>
          </p:nvSpPr>
          <p:spPr bwMode="auto">
            <a:xfrm>
              <a:off x="4003" y="810"/>
              <a:ext cx="409" cy="227"/>
            </a:xfrm>
            <a:prstGeom prst="rect">
              <a:avLst/>
            </a:prstGeom>
            <a:solidFill>
              <a:srgbClr val="00CCFF"/>
            </a:solidFill>
            <a:ln w="9525">
              <a:solidFill>
                <a:schemeClr val="tx1"/>
              </a:solidFill>
              <a:miter lim="800000"/>
              <a:headEnd/>
              <a:tailEnd/>
            </a:ln>
            <a:effectLst/>
          </p:spPr>
          <p:txBody>
            <a:bodyPr wrap="none" anchor="ctr"/>
            <a:lstStyle/>
            <a:p>
              <a:pPr algn="ctr"/>
              <a:endParaRPr lang="en-GB"/>
            </a:p>
          </p:txBody>
        </p:sp>
        <p:sp>
          <p:nvSpPr>
            <p:cNvPr id="21669" name="Text Box 165"/>
            <p:cNvSpPr txBox="1">
              <a:spLocks noChangeArrowheads="1"/>
            </p:cNvSpPr>
            <p:nvPr>
              <p:custDataLst>
                <p:tags r:id="rId38"/>
              </p:custDataLst>
            </p:nvPr>
          </p:nvSpPr>
          <p:spPr bwMode="auto">
            <a:xfrm>
              <a:off x="4003" y="855"/>
              <a:ext cx="544" cy="154"/>
            </a:xfrm>
            <a:prstGeom prst="rect">
              <a:avLst/>
            </a:prstGeom>
            <a:noFill/>
            <a:ln w="9525">
              <a:noFill/>
              <a:miter lim="800000"/>
              <a:headEnd/>
              <a:tailEnd/>
            </a:ln>
            <a:effectLst/>
          </p:spPr>
          <p:txBody>
            <a:bodyPr>
              <a:spAutoFit/>
            </a:bodyPr>
            <a:lstStyle/>
            <a:p>
              <a:pPr>
                <a:spcBef>
                  <a:spcPct val="50000"/>
                </a:spcBef>
              </a:pPr>
              <a:r>
                <a:rPr lang="en-GB" sz="1000"/>
                <a:t>Netlib</a:t>
              </a:r>
            </a:p>
          </p:txBody>
        </p:sp>
        <p:sp>
          <p:nvSpPr>
            <p:cNvPr id="21677" name="Line 173"/>
            <p:cNvSpPr>
              <a:spLocks noChangeShapeType="1"/>
            </p:cNvSpPr>
            <p:nvPr>
              <p:custDataLst>
                <p:tags r:id="rId39"/>
              </p:custDataLst>
            </p:nvPr>
          </p:nvSpPr>
          <p:spPr bwMode="auto">
            <a:xfrm>
              <a:off x="3777" y="946"/>
              <a:ext cx="226" cy="0"/>
            </a:xfrm>
            <a:prstGeom prst="line">
              <a:avLst/>
            </a:prstGeom>
            <a:noFill/>
            <a:ln w="9525">
              <a:solidFill>
                <a:schemeClr val="tx1"/>
              </a:solidFill>
              <a:round/>
              <a:headEnd/>
              <a:tailEnd/>
            </a:ln>
            <a:effectLst/>
          </p:spPr>
          <p:txBody>
            <a:bodyPr/>
            <a:lstStyle/>
            <a:p>
              <a:endParaRPr lang="en-US"/>
            </a:p>
          </p:txBody>
        </p:sp>
      </p:grpSp>
      <p:sp>
        <p:nvSpPr>
          <p:cNvPr id="21689" name="AutoShape 185"/>
          <p:cNvSpPr>
            <a:spLocks noChangeArrowheads="1"/>
          </p:cNvSpPr>
          <p:nvPr>
            <p:custDataLst>
              <p:tags r:id="rId11"/>
            </p:custDataLst>
          </p:nvPr>
        </p:nvSpPr>
        <p:spPr bwMode="auto">
          <a:xfrm>
            <a:off x="7454900" y="1573213"/>
            <a:ext cx="1079500" cy="504825"/>
          </a:xfrm>
          <a:prstGeom prst="wedgeRoundRectCallout">
            <a:avLst>
              <a:gd name="adj1" fmla="val -138824"/>
              <a:gd name="adj2" fmla="val 212894"/>
              <a:gd name="adj3" fmla="val 16667"/>
            </a:avLst>
          </a:prstGeom>
          <a:solidFill>
            <a:schemeClr val="accent1"/>
          </a:solidFill>
          <a:ln w="9525">
            <a:solidFill>
              <a:schemeClr val="tx1"/>
            </a:solidFill>
            <a:miter lim="800000"/>
            <a:headEnd/>
            <a:tailEnd/>
          </a:ln>
          <a:effectLst/>
        </p:spPr>
        <p:txBody>
          <a:bodyPr/>
          <a:lstStyle/>
          <a:p>
            <a:pPr algn="ctr"/>
            <a:r>
              <a:rPr lang="en-GB" sz="1200" b="1">
                <a:solidFill>
                  <a:schemeClr val="bg1"/>
                </a:solidFill>
              </a:rPr>
              <a:t>Diagnostics</a:t>
            </a:r>
          </a:p>
        </p:txBody>
      </p:sp>
      <p:sp>
        <p:nvSpPr>
          <p:cNvPr id="21692" name="AutoShape 188"/>
          <p:cNvSpPr>
            <a:spLocks noChangeArrowheads="1"/>
          </p:cNvSpPr>
          <p:nvPr>
            <p:custDataLst>
              <p:tags r:id="rId12"/>
            </p:custDataLst>
          </p:nvPr>
        </p:nvSpPr>
        <p:spPr bwMode="auto">
          <a:xfrm>
            <a:off x="3690938" y="1646238"/>
            <a:ext cx="865187" cy="217487"/>
          </a:xfrm>
          <a:prstGeom prst="wedgeRoundRectCallout">
            <a:avLst>
              <a:gd name="adj1" fmla="val -38074"/>
              <a:gd name="adj2" fmla="val 195255"/>
              <a:gd name="adj3" fmla="val 16667"/>
            </a:avLst>
          </a:prstGeom>
          <a:solidFill>
            <a:schemeClr val="accent1"/>
          </a:solidFill>
          <a:ln w="9525">
            <a:solidFill>
              <a:schemeClr val="tx1"/>
            </a:solidFill>
            <a:miter lim="800000"/>
            <a:headEnd/>
            <a:tailEnd/>
          </a:ln>
          <a:effectLst/>
        </p:spPr>
        <p:txBody>
          <a:bodyPr/>
          <a:lstStyle/>
          <a:p>
            <a:pPr algn="ctr"/>
            <a:r>
              <a:rPr lang="en-GB" sz="1000">
                <a:solidFill>
                  <a:schemeClr val="bg1"/>
                </a:solidFill>
              </a:rPr>
              <a:t>Monitoring</a:t>
            </a:r>
          </a:p>
        </p:txBody>
      </p:sp>
      <p:sp>
        <p:nvSpPr>
          <p:cNvPr id="21693" name="AutoShape 189"/>
          <p:cNvSpPr>
            <a:spLocks noChangeArrowheads="1"/>
          </p:cNvSpPr>
          <p:nvPr>
            <p:custDataLst>
              <p:tags r:id="rId13"/>
            </p:custDataLst>
          </p:nvPr>
        </p:nvSpPr>
        <p:spPr bwMode="auto">
          <a:xfrm>
            <a:off x="6643688" y="3949700"/>
            <a:ext cx="1439862" cy="1009650"/>
          </a:xfrm>
          <a:prstGeom prst="wedgeRoundRectCallout">
            <a:avLst>
              <a:gd name="adj1" fmla="val -93769"/>
              <a:gd name="adj2" fmla="val 98426"/>
              <a:gd name="adj3" fmla="val 16667"/>
            </a:avLst>
          </a:prstGeom>
          <a:solidFill>
            <a:schemeClr val="accent1"/>
          </a:solidFill>
          <a:ln w="9525">
            <a:solidFill>
              <a:schemeClr val="tx1"/>
            </a:solidFill>
            <a:miter lim="800000"/>
            <a:headEnd/>
            <a:tailEnd/>
          </a:ln>
          <a:effectLst/>
        </p:spPr>
        <p:txBody>
          <a:bodyPr/>
          <a:lstStyle/>
          <a:p>
            <a:pPr algn="ctr"/>
            <a:endParaRPr lang="en-GB"/>
          </a:p>
          <a:p>
            <a:pPr algn="ctr"/>
            <a:r>
              <a:rPr lang="en-GB" sz="1200" b="1">
                <a:solidFill>
                  <a:schemeClr val="bg1"/>
                </a:solidFill>
              </a:rPr>
              <a:t>CAN/FLEXRAY</a:t>
            </a:r>
          </a:p>
        </p:txBody>
      </p:sp>
      <p:sp>
        <p:nvSpPr>
          <p:cNvPr id="21694" name="AutoShape 190"/>
          <p:cNvSpPr>
            <a:spLocks noChangeArrowheads="1"/>
          </p:cNvSpPr>
          <p:nvPr>
            <p:custDataLst>
              <p:tags r:id="rId14"/>
            </p:custDataLst>
          </p:nvPr>
        </p:nvSpPr>
        <p:spPr bwMode="auto">
          <a:xfrm>
            <a:off x="3546474" y="3157538"/>
            <a:ext cx="1152773" cy="503237"/>
          </a:xfrm>
          <a:prstGeom prst="wedgeRoundRectCallout">
            <a:avLst>
              <a:gd name="adj1" fmla="val -70296"/>
              <a:gd name="adj2" fmla="val 84384"/>
              <a:gd name="adj3" fmla="val 16667"/>
            </a:avLst>
          </a:prstGeom>
          <a:solidFill>
            <a:schemeClr val="accent1"/>
          </a:solidFill>
          <a:ln w="9525">
            <a:solidFill>
              <a:schemeClr val="tx1"/>
            </a:solidFill>
            <a:miter lim="800000"/>
            <a:headEnd/>
            <a:tailEnd/>
          </a:ln>
          <a:effectLst/>
        </p:spPr>
        <p:txBody>
          <a:bodyPr/>
          <a:lstStyle/>
          <a:p>
            <a:pPr algn="ctr"/>
            <a:r>
              <a:rPr lang="en-GB" sz="1200" b="1" dirty="0" smtClean="0">
                <a:solidFill>
                  <a:schemeClr val="bg1"/>
                </a:solidFill>
              </a:rPr>
              <a:t>ISOTP15765 </a:t>
            </a:r>
            <a:r>
              <a:rPr lang="en-GB" sz="1200" b="1" dirty="0">
                <a:solidFill>
                  <a:schemeClr val="bg1"/>
                </a:solidFill>
              </a:rPr>
              <a:t>-2</a:t>
            </a:r>
          </a:p>
        </p:txBody>
      </p:sp>
      <p:grpSp>
        <p:nvGrpSpPr>
          <p:cNvPr id="15" name="Group 199"/>
          <p:cNvGrpSpPr>
            <a:grpSpLocks/>
          </p:cNvGrpSpPr>
          <p:nvPr/>
        </p:nvGrpSpPr>
        <p:grpSpPr bwMode="auto">
          <a:xfrm>
            <a:off x="2898775" y="782638"/>
            <a:ext cx="4392613" cy="1798637"/>
            <a:chOff x="1826" y="493"/>
            <a:chExt cx="2767" cy="1133"/>
          </a:xfrm>
        </p:grpSpPr>
        <p:sp>
          <p:nvSpPr>
            <p:cNvPr id="21701" name="Rectangle 197"/>
            <p:cNvSpPr>
              <a:spLocks noChangeArrowheads="1"/>
            </p:cNvSpPr>
            <p:nvPr>
              <p:custDataLst>
                <p:tags r:id="rId15"/>
              </p:custDataLst>
            </p:nvPr>
          </p:nvSpPr>
          <p:spPr bwMode="auto">
            <a:xfrm>
              <a:off x="1826" y="493"/>
              <a:ext cx="2767" cy="1133"/>
            </a:xfrm>
            <a:prstGeom prst="rect">
              <a:avLst/>
            </a:prstGeom>
            <a:noFill/>
            <a:ln w="9525">
              <a:solidFill>
                <a:schemeClr val="tx1"/>
              </a:solidFill>
              <a:miter lim="800000"/>
              <a:headEnd/>
              <a:tailEnd/>
            </a:ln>
            <a:effectLst/>
          </p:spPr>
          <p:txBody>
            <a:bodyPr wrap="none" anchor="ctr"/>
            <a:lstStyle/>
            <a:p>
              <a:pPr algn="ctr"/>
              <a:endParaRPr lang="en-GB"/>
            </a:p>
          </p:txBody>
        </p:sp>
        <p:sp>
          <p:nvSpPr>
            <p:cNvPr id="21702" name="Text Box 198"/>
            <p:cNvSpPr txBox="1">
              <a:spLocks noChangeArrowheads="1"/>
            </p:cNvSpPr>
            <p:nvPr>
              <p:custDataLst>
                <p:tags r:id="rId16"/>
              </p:custDataLst>
            </p:nvPr>
          </p:nvSpPr>
          <p:spPr bwMode="auto">
            <a:xfrm>
              <a:off x="2779" y="901"/>
              <a:ext cx="1814" cy="231"/>
            </a:xfrm>
            <a:prstGeom prst="rect">
              <a:avLst/>
            </a:prstGeom>
            <a:noFill/>
            <a:ln w="9525">
              <a:noFill/>
              <a:miter lim="800000"/>
              <a:headEnd/>
              <a:tailEnd/>
            </a:ln>
            <a:effectLst/>
          </p:spPr>
          <p:txBody>
            <a:bodyPr>
              <a:spAutoFit/>
            </a:bodyPr>
            <a:lstStyle/>
            <a:p>
              <a:pPr>
                <a:spcBef>
                  <a:spcPct val="50000"/>
                </a:spcBef>
              </a:pPr>
              <a:r>
                <a:rPr lang="en-GB"/>
                <a:t>         </a:t>
              </a:r>
              <a:r>
                <a:rPr lang="en-GB" b="1"/>
                <a:t>SIO</a:t>
              </a:r>
            </a:p>
          </p:txBody>
        </p:sp>
      </p:grpSp>
      <p:sp>
        <p:nvSpPr>
          <p:cNvPr id="124" name="Slide Number Placeholder 123"/>
          <p:cNvSpPr>
            <a:spLocks noGrp="1"/>
          </p:cNvSpPr>
          <p:nvPr>
            <p:ph type="sldNum" sz="quarter" idx="10"/>
          </p:nvPr>
        </p:nvSpPr>
        <p:spPr/>
        <p:txBody>
          <a:bodyPr/>
          <a:lstStyle/>
          <a:p>
            <a:pPr>
              <a:defRPr/>
            </a:pPr>
            <a:fld id="{1807F6EE-FF92-4270-9377-3AD64AE294F9}" type="slidenum">
              <a:rPr lang="x-none" smtClean="0"/>
              <a:pPr>
                <a:defRPr/>
              </a:pPr>
              <a:t>2</a:t>
            </a:fld>
            <a:endParaRPr lang="x-none"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93"/>
                                        </p:tgtEl>
                                        <p:attrNameLst>
                                          <p:attrName>style.visibility</p:attrName>
                                        </p:attrNameLst>
                                      </p:cBhvr>
                                      <p:to>
                                        <p:strVal val="visible"/>
                                      </p:to>
                                    </p:set>
                                    <p:animEffect transition="in" filter="slide(fromBottom)">
                                      <p:cBhvr>
                                        <p:cTn id="12" dur="500"/>
                                        <p:tgtEl>
                                          <p:spTgt spid="216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1694"/>
                                        </p:tgtEl>
                                        <p:attrNameLst>
                                          <p:attrName>style.visibility</p:attrName>
                                        </p:attrNameLst>
                                      </p:cBhvr>
                                      <p:to>
                                        <p:strVal val="visible"/>
                                      </p:to>
                                    </p:set>
                                    <p:animEffect transition="in" filter="slide(fromBottom)">
                                      <p:cBhvr>
                                        <p:cTn id="23" dur="500"/>
                                        <p:tgtEl>
                                          <p:spTgt spid="2169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1689"/>
                                        </p:tgtEl>
                                        <p:attrNameLst>
                                          <p:attrName>style.visibility</p:attrName>
                                        </p:attrNameLst>
                                      </p:cBhvr>
                                      <p:to>
                                        <p:strVal val="visible"/>
                                      </p:to>
                                    </p:set>
                                    <p:animEffect transition="in" filter="slide(fromBottom)">
                                      <p:cBhvr>
                                        <p:cTn id="34" dur="500"/>
                                        <p:tgtEl>
                                          <p:spTgt spid="2168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1692"/>
                                        </p:tgtEl>
                                        <p:attrNameLst>
                                          <p:attrName>style.visibility</p:attrName>
                                        </p:attrNameLst>
                                      </p:cBhvr>
                                      <p:to>
                                        <p:strVal val="visible"/>
                                      </p:to>
                                    </p:set>
                                    <p:animEffect transition="in" filter="slide(fromBottom)">
                                      <p:cBhvr>
                                        <p:cTn id="39" dur="500"/>
                                        <p:tgtEl>
                                          <p:spTgt spid="2169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ppt_x"/>
                                          </p:val>
                                        </p:tav>
                                        <p:tav tm="100000">
                                          <p:val>
                                            <p:strVal val="#ppt_x"/>
                                          </p:val>
                                        </p:tav>
                                      </p:tavLst>
                                    </p:anim>
                                    <p:anim calcmode="lin" valueType="num">
                                      <p:cBhvr additive="base">
                                        <p:cTn id="5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9" grpId="0" animBg="1"/>
      <p:bldP spid="21692" grpId="0" animBg="1"/>
      <p:bldP spid="21693" grpId="0" animBg="1"/>
      <p:bldP spid="216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Huynh Mai Phuoc Loc | 21/07/2014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dirty="0" smtClean="0">
                <a:solidFill>
                  <a:srgbClr val="FFFFFF"/>
                </a:solidFill>
              </a:rPr>
              <a:t>Flow of RX message</a:t>
            </a:r>
            <a:endParaRPr lang="x-none" b="1" dirty="0">
              <a:solidFill>
                <a:srgbClr val="FFFFFF"/>
              </a:solidFill>
            </a:endParaRPr>
          </a:p>
        </p:txBody>
      </p:sp>
      <p:pic>
        <p:nvPicPr>
          <p:cNvPr id="8" name="Picture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9"/>
            </p:custDataLst>
          </p:nvPr>
        </p:nvSpPr>
        <p:spPr>
          <a:xfrm>
            <a:off x="533400" y="533400"/>
            <a:ext cx="7772400" cy="533400"/>
          </a:xfrm>
          <a:ln w="0"/>
          <a:effectLst/>
        </p:spPr>
        <p:txBody>
          <a:bodyPr wrap="square" lIns="0" tIns="12700" rIns="0" bIns="0" anchor="t"/>
          <a:lstStyle/>
          <a:p>
            <a:endParaRPr lang="en-GB" dirty="0"/>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pic>
        <p:nvPicPr>
          <p:cNvPr id="13" name="Picture 12" descr="signal_receive_sequence_CAN.png"/>
          <p:cNvPicPr>
            <a:picLocks noChangeAspect="1"/>
          </p:cNvPicPr>
          <p:nvPr>
            <p:custDataLst>
              <p:tags r:id="rId11"/>
            </p:custDataLst>
          </p:nvPr>
        </p:nvPicPr>
        <p:blipFill>
          <a:blip r:embed="rId14" cstate="print"/>
          <a:stretch>
            <a:fillRect/>
          </a:stretch>
        </p:blipFill>
        <p:spPr>
          <a:xfrm>
            <a:off x="738807" y="565819"/>
            <a:ext cx="7056785" cy="5587823"/>
          </a:xfrm>
          <a:prstGeom prst="rect">
            <a:avLst/>
          </a:prstGeom>
        </p:spPr>
      </p:pic>
      <p:sp>
        <p:nvSpPr>
          <p:cNvPr id="18" name="Slide Number Placeholder 17"/>
          <p:cNvSpPr>
            <a:spLocks noGrp="1"/>
          </p:cNvSpPr>
          <p:nvPr>
            <p:ph type="sldNum" sz="quarter" idx="10"/>
          </p:nvPr>
        </p:nvSpPr>
        <p:spPr/>
        <p:txBody>
          <a:bodyPr/>
          <a:lstStyle/>
          <a:p>
            <a:pPr>
              <a:defRPr/>
            </a:pPr>
            <a:fld id="{1807F6EE-FF92-4270-9377-3AD64AE294F9}" type="slidenum">
              <a:rPr lang="x-none" smtClean="0"/>
              <a:pPr>
                <a:defRPr/>
              </a:pPr>
              <a:t>3</a:t>
            </a:fld>
            <a:endParaRPr lang="x-none"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Huynh Mai Phuoc Loc | 21/07/2014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dirty="0" smtClean="0">
                <a:solidFill>
                  <a:srgbClr val="FFFFFF"/>
                </a:solidFill>
              </a:rPr>
              <a:t>Flow of TX message</a:t>
            </a:r>
            <a:endParaRPr lang="x-none" b="1" dirty="0">
              <a:solidFill>
                <a:srgbClr val="FFFFFF"/>
              </a:solidFill>
            </a:endParaRPr>
          </a:p>
        </p:txBody>
      </p:sp>
      <p:pic>
        <p:nvPicPr>
          <p:cNvPr id="8" name="Picture 7"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9"/>
            </p:custDataLst>
          </p:nvPr>
        </p:nvSpPr>
        <p:spPr>
          <a:xfrm>
            <a:off x="533400" y="533400"/>
            <a:ext cx="7772400" cy="533400"/>
          </a:xfrm>
          <a:ln w="0"/>
          <a:effectLst/>
        </p:spPr>
        <p:txBody>
          <a:bodyPr wrap="square" lIns="0" tIns="12700" rIns="0" bIns="0" anchor="t"/>
          <a:lstStyle/>
          <a:p>
            <a:endParaRPr lang="en-GB"/>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pic>
        <p:nvPicPr>
          <p:cNvPr id="12" name="Picture 11" descr="signal_transmit_sequence_CAN.png"/>
          <p:cNvPicPr>
            <a:picLocks noChangeAspect="1"/>
          </p:cNvPicPr>
          <p:nvPr>
            <p:custDataLst>
              <p:tags r:id="rId11"/>
            </p:custDataLst>
          </p:nvPr>
        </p:nvPicPr>
        <p:blipFill>
          <a:blip r:embed="rId14" cstate="print"/>
          <a:stretch>
            <a:fillRect/>
          </a:stretch>
        </p:blipFill>
        <p:spPr>
          <a:xfrm>
            <a:off x="594792" y="349796"/>
            <a:ext cx="7488055" cy="5043264"/>
          </a:xfrm>
          <a:prstGeom prst="rect">
            <a:avLst/>
          </a:prstGeom>
        </p:spPr>
      </p:pic>
      <p:sp>
        <p:nvSpPr>
          <p:cNvPr id="17" name="Slide Number Placeholder 16"/>
          <p:cNvSpPr>
            <a:spLocks noGrp="1"/>
          </p:cNvSpPr>
          <p:nvPr>
            <p:ph type="sldNum" sz="quarter" idx="10"/>
          </p:nvPr>
        </p:nvSpPr>
        <p:spPr/>
        <p:txBody>
          <a:bodyPr/>
          <a:lstStyle/>
          <a:p>
            <a:pPr>
              <a:defRPr/>
            </a:pPr>
            <a:fld id="{1807F6EE-FF92-4270-9377-3AD64AE294F9}" type="slidenum">
              <a:rPr lang="x-none" smtClean="0"/>
              <a:pPr>
                <a:defRPr/>
              </a:pPr>
              <a:t>4</a:t>
            </a:fld>
            <a:endParaRPr lang="x-none"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707070"/>
                </a:solidFill>
              </a:rPr>
              <a:t>Department  | 21/07/2014 | ©  Robert Bosch Engineering and Business Solutions Limited 2014.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smtClean="0">
                <a:solidFill>
                  <a:srgbClr val="FFFFFF"/>
                </a:solidFill>
              </a:rPr>
              <a:t>Huynh Mai Phuoc Loc</a:t>
            </a:r>
            <a:endParaRPr lang="x-none" b="1">
              <a:solidFill>
                <a:srgbClr val="FFFFFF"/>
              </a:solidFill>
            </a:endParaRPr>
          </a:p>
        </p:txBody>
      </p:sp>
      <p:pic>
        <p:nvPicPr>
          <p:cNvPr id="8" name="Picture 7" descr="BEQIK_FR.png" hidden="1"/>
          <p:cNvPicPr>
            <a:picLocks/>
          </p:cNvPicPr>
          <p:nvPr>
            <p:custDataLst>
              <p:tags r:id="rId4"/>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en-GB" dirty="0" smtClean="0"/>
              <a:t>Working flow for adding new messages</a:t>
            </a:r>
            <a:endParaRPr lang="en-GB" dirty="0"/>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pic>
        <p:nvPicPr>
          <p:cNvPr id="3074" name="Picture 2"/>
          <p:cNvPicPr>
            <a:picLocks noChangeAspect="1" noChangeArrowheads="1"/>
          </p:cNvPicPr>
          <p:nvPr>
            <p:custDataLst>
              <p:tags r:id="rId11"/>
            </p:custDataLst>
          </p:nvPr>
        </p:nvPicPr>
        <p:blipFill>
          <a:blip r:embed="rId17" cstate="print"/>
          <a:srcRect/>
          <a:stretch>
            <a:fillRect/>
          </a:stretch>
        </p:blipFill>
        <p:spPr bwMode="auto">
          <a:xfrm>
            <a:off x="550313" y="3411957"/>
            <a:ext cx="2666325" cy="1645429"/>
          </a:xfrm>
          <a:prstGeom prst="rect">
            <a:avLst/>
          </a:prstGeom>
          <a:noFill/>
          <a:ln w="9525">
            <a:noFill/>
            <a:miter lim="800000"/>
            <a:headEnd/>
            <a:tailEnd/>
          </a:ln>
        </p:spPr>
      </p:pic>
      <p:pic>
        <p:nvPicPr>
          <p:cNvPr id="13" name="Picture 2_"/>
          <p:cNvPicPr>
            <a:picLocks noChangeAspect="1" noChangeArrowheads="1"/>
          </p:cNvPicPr>
          <p:nvPr>
            <p:custDataLst>
              <p:tags r:id="rId12"/>
            </p:custDataLst>
          </p:nvPr>
        </p:nvPicPr>
        <p:blipFill>
          <a:blip r:embed="rId18" cstate="print"/>
          <a:srcRect/>
          <a:stretch>
            <a:fillRect/>
          </a:stretch>
        </p:blipFill>
        <p:spPr bwMode="auto">
          <a:xfrm>
            <a:off x="522784" y="1141884"/>
            <a:ext cx="2586232" cy="1296144"/>
          </a:xfrm>
          <a:prstGeom prst="rect">
            <a:avLst/>
          </a:prstGeom>
          <a:noFill/>
          <a:ln w="9525">
            <a:noFill/>
            <a:miter lim="800000"/>
            <a:headEnd/>
            <a:tailEnd/>
          </a:ln>
        </p:spPr>
      </p:pic>
      <p:pic>
        <p:nvPicPr>
          <p:cNvPr id="14" name="Picture 2__"/>
          <p:cNvPicPr>
            <a:picLocks noChangeAspect="1" noChangeArrowheads="1"/>
          </p:cNvPicPr>
          <p:nvPr>
            <p:custDataLst>
              <p:tags r:id="rId13"/>
            </p:custDataLst>
          </p:nvPr>
        </p:nvPicPr>
        <p:blipFill>
          <a:blip r:embed="rId19" cstate="print"/>
          <a:srcRect/>
          <a:stretch>
            <a:fillRect/>
          </a:stretch>
        </p:blipFill>
        <p:spPr bwMode="auto">
          <a:xfrm>
            <a:off x="5144852" y="1141884"/>
            <a:ext cx="2664296" cy="1370324"/>
          </a:xfrm>
          <a:prstGeom prst="rect">
            <a:avLst/>
          </a:prstGeom>
          <a:noFill/>
          <a:ln w="9525">
            <a:noFill/>
            <a:miter lim="800000"/>
            <a:headEnd/>
            <a:tailEnd/>
          </a:ln>
        </p:spPr>
      </p:pic>
      <p:pic>
        <p:nvPicPr>
          <p:cNvPr id="3075" name="Picture 3"/>
          <p:cNvPicPr>
            <a:picLocks noChangeAspect="1" noChangeArrowheads="1"/>
          </p:cNvPicPr>
          <p:nvPr>
            <p:custDataLst>
              <p:tags r:id="rId14"/>
            </p:custDataLst>
          </p:nvPr>
        </p:nvPicPr>
        <p:blipFill>
          <a:blip r:embed="rId20" cstate="print"/>
          <a:srcRect/>
          <a:stretch>
            <a:fillRect/>
          </a:stretch>
        </p:blipFill>
        <p:spPr bwMode="auto">
          <a:xfrm>
            <a:off x="5144852" y="3354199"/>
            <a:ext cx="2664296" cy="1711847"/>
          </a:xfrm>
          <a:prstGeom prst="rect">
            <a:avLst/>
          </a:prstGeom>
          <a:noFill/>
          <a:ln w="9525">
            <a:noFill/>
            <a:miter lim="800000"/>
            <a:headEnd/>
            <a:tailEnd/>
          </a:ln>
        </p:spPr>
      </p:pic>
      <p:sp>
        <p:nvSpPr>
          <p:cNvPr id="12" name="TextBox 11"/>
          <p:cNvSpPr txBox="1"/>
          <p:nvPr/>
        </p:nvSpPr>
        <p:spPr>
          <a:xfrm>
            <a:off x="550313" y="2512208"/>
            <a:ext cx="2996807" cy="369332"/>
          </a:xfrm>
          <a:prstGeom prst="rect">
            <a:avLst/>
          </a:prstGeom>
          <a:noFill/>
        </p:spPr>
        <p:txBody>
          <a:bodyPr wrap="square" rtlCol="0">
            <a:spAutoFit/>
          </a:bodyPr>
          <a:lstStyle/>
          <a:p>
            <a:r>
              <a:rPr lang="en-US" dirty="0" smtClean="0"/>
              <a:t>1. Requirement gathering</a:t>
            </a:r>
            <a:endParaRPr lang="en-US" dirty="0"/>
          </a:p>
        </p:txBody>
      </p:sp>
      <p:sp>
        <p:nvSpPr>
          <p:cNvPr id="17" name="TextBox 16"/>
          <p:cNvSpPr txBox="1"/>
          <p:nvPr/>
        </p:nvSpPr>
        <p:spPr>
          <a:xfrm>
            <a:off x="4978596" y="2516937"/>
            <a:ext cx="3327204" cy="369332"/>
          </a:xfrm>
          <a:prstGeom prst="rect">
            <a:avLst/>
          </a:prstGeom>
          <a:noFill/>
        </p:spPr>
        <p:txBody>
          <a:bodyPr wrap="square" rtlCol="0">
            <a:spAutoFit/>
          </a:bodyPr>
          <a:lstStyle/>
          <a:p>
            <a:r>
              <a:rPr lang="en-US" dirty="0"/>
              <a:t>2</a:t>
            </a:r>
            <a:r>
              <a:rPr lang="en-US" dirty="0" smtClean="0"/>
              <a:t>. Update product requirement</a:t>
            </a:r>
            <a:endParaRPr lang="en-US" dirty="0"/>
          </a:p>
        </p:txBody>
      </p:sp>
      <p:sp>
        <p:nvSpPr>
          <p:cNvPr id="18" name="TextBox 17"/>
          <p:cNvSpPr txBox="1"/>
          <p:nvPr/>
        </p:nvSpPr>
        <p:spPr>
          <a:xfrm>
            <a:off x="385114" y="5024047"/>
            <a:ext cx="3327204" cy="369332"/>
          </a:xfrm>
          <a:prstGeom prst="rect">
            <a:avLst/>
          </a:prstGeom>
          <a:noFill/>
        </p:spPr>
        <p:txBody>
          <a:bodyPr wrap="square" rtlCol="0">
            <a:spAutoFit/>
          </a:bodyPr>
          <a:lstStyle/>
          <a:p>
            <a:r>
              <a:rPr lang="en-US" dirty="0" smtClean="0"/>
              <a:t>3. CUBEC configuration</a:t>
            </a:r>
            <a:endParaRPr lang="en-US" dirty="0"/>
          </a:p>
        </p:txBody>
      </p:sp>
      <p:sp>
        <p:nvSpPr>
          <p:cNvPr id="19" name="TextBox 18"/>
          <p:cNvSpPr txBox="1"/>
          <p:nvPr/>
        </p:nvSpPr>
        <p:spPr>
          <a:xfrm>
            <a:off x="5048618" y="5066046"/>
            <a:ext cx="3327204" cy="369332"/>
          </a:xfrm>
          <a:prstGeom prst="rect">
            <a:avLst/>
          </a:prstGeom>
          <a:noFill/>
        </p:spPr>
        <p:txBody>
          <a:bodyPr wrap="square" rtlCol="0">
            <a:spAutoFit/>
          </a:bodyPr>
          <a:lstStyle/>
          <a:p>
            <a:r>
              <a:rPr lang="en-US" dirty="0" smtClean="0"/>
              <a:t>4. Coding</a:t>
            </a:r>
            <a:endParaRPr lang="en-US" dirty="0"/>
          </a:p>
        </p:txBody>
      </p:sp>
      <p:sp>
        <p:nvSpPr>
          <p:cNvPr id="24" name="Slide Number Placeholder 23"/>
          <p:cNvSpPr>
            <a:spLocks noGrp="1"/>
          </p:cNvSpPr>
          <p:nvPr>
            <p:ph type="sldNum" sz="quarter" idx="10"/>
          </p:nvPr>
        </p:nvSpPr>
        <p:spPr/>
        <p:txBody>
          <a:bodyPr/>
          <a:lstStyle/>
          <a:p>
            <a:pPr>
              <a:defRPr/>
            </a:pPr>
            <a:fld id="{1807F6EE-FF92-4270-9377-3AD64AE294F9}" type="slidenum">
              <a:rPr lang="x-none" smtClean="0"/>
              <a:pPr>
                <a:defRPr/>
              </a:pPr>
              <a:t>5</a:t>
            </a:fld>
            <a:endParaRPr lang="x-none" dirty="0"/>
          </a:p>
        </p:txBody>
      </p:sp>
    </p:spTree>
    <p:custDataLst>
      <p:tags r:id="rId1"/>
    </p:custDataLst>
    <p:extLst>
      <p:ext uri="{BB962C8B-B14F-4D97-AF65-F5344CB8AC3E}">
        <p14:creationId xmlns:p14="http://schemas.microsoft.com/office/powerpoint/2010/main" val="258138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dirty="0" smtClean="0">
                <a:solidFill>
                  <a:srgbClr val="707070"/>
                </a:solidFill>
              </a:rPr>
              <a:t>Huynh Mai Phuoc Loc | 21/07/2014 | ©  Robert Bosch Engineering and Business Solutions Limited 2014. All rights reserved, also regarding any disposal, exploitation, reproduction, editing, distribution, as well as in the event of applications for industrial property rights.</a:t>
            </a:r>
            <a:endParaRPr lang="x-none" sz="700" dirty="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dirty="0" smtClean="0">
                <a:solidFill>
                  <a:srgbClr val="FFFFFF"/>
                </a:solidFill>
              </a:rPr>
              <a:t>Conversion</a:t>
            </a:r>
            <a:endParaRPr lang="x-none" b="1" dirty="0">
              <a:solidFill>
                <a:srgbClr val="FFFFFF"/>
              </a:solidFill>
            </a:endParaRPr>
          </a:p>
        </p:txBody>
      </p:sp>
      <p:pic>
        <p:nvPicPr>
          <p:cNvPr id="8" name="Picture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ctrTitle"/>
            <p:custDataLst>
              <p:tags r:id="rId9"/>
            </p:custDataLst>
          </p:nvPr>
        </p:nvSpPr>
        <p:spPr>
          <a:xfrm>
            <a:off x="533400" y="533400"/>
            <a:ext cx="7772400" cy="533400"/>
          </a:xfrm>
          <a:ln w="0"/>
          <a:effectLst/>
        </p:spPr>
        <p:txBody>
          <a:bodyPr wrap="square" lIns="0" tIns="12700" rIns="0" bIns="0" anchor="t"/>
          <a:lstStyle/>
          <a:p>
            <a:r>
              <a:rPr lang="en-GB" dirty="0" smtClean="0"/>
              <a:t>Raw value to physical value</a:t>
            </a:r>
            <a:endParaRPr lang="en-GB" dirty="0"/>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sp>
        <p:nvSpPr>
          <p:cNvPr id="13" name="TextBox 12"/>
          <p:cNvSpPr txBox="1"/>
          <p:nvPr/>
        </p:nvSpPr>
        <p:spPr>
          <a:xfrm>
            <a:off x="971745" y="1715139"/>
            <a:ext cx="6144693" cy="400110"/>
          </a:xfrm>
          <a:prstGeom prst="rect">
            <a:avLst/>
          </a:prstGeom>
          <a:noFill/>
        </p:spPr>
        <p:txBody>
          <a:bodyPr wrap="square" rtlCol="0">
            <a:spAutoFit/>
          </a:bodyPr>
          <a:lstStyle/>
          <a:p>
            <a:r>
              <a:rPr lang="en-US" sz="2000" b="1" dirty="0" smtClean="0">
                <a:solidFill>
                  <a:srgbClr val="C00000"/>
                </a:solidFill>
              </a:rPr>
              <a:t>Physical value = Raw value * Bus factor + Offset</a:t>
            </a:r>
            <a:endParaRPr lang="en-US" sz="2000" b="1" dirty="0">
              <a:solidFill>
                <a:srgbClr val="C00000"/>
              </a:solidFill>
            </a:endParaRPr>
          </a:p>
        </p:txBody>
      </p:sp>
      <p:sp>
        <p:nvSpPr>
          <p:cNvPr id="16" name="Rectangle 15"/>
          <p:cNvSpPr/>
          <p:nvPr/>
        </p:nvSpPr>
        <p:spPr>
          <a:xfrm>
            <a:off x="650902" y="3163698"/>
            <a:ext cx="607859"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7" name="TextBox 16"/>
          <p:cNvSpPr txBox="1"/>
          <p:nvPr/>
        </p:nvSpPr>
        <p:spPr>
          <a:xfrm>
            <a:off x="2178968" y="3176423"/>
            <a:ext cx="5400600" cy="923330"/>
          </a:xfrm>
          <a:prstGeom prst="rect">
            <a:avLst/>
          </a:prstGeom>
          <a:noFill/>
        </p:spPr>
        <p:txBody>
          <a:bodyPr wrap="square" rtlCol="0">
            <a:spAutoFit/>
          </a:bodyPr>
          <a:lstStyle/>
          <a:p>
            <a:r>
              <a:rPr lang="en-US" dirty="0" smtClean="0"/>
              <a:t>Ego velocity: min = -50km/h; max = 150km/h</a:t>
            </a:r>
          </a:p>
          <a:p>
            <a:r>
              <a:rPr lang="en-US" dirty="0" smtClean="0"/>
              <a:t>Can signal: 10 bits</a:t>
            </a:r>
          </a:p>
          <a:p>
            <a:r>
              <a:rPr lang="en-US" dirty="0" smtClean="0">
                <a:sym typeface="Wingdings" panose="05000000000000000000" pitchFamily="2" charset="2"/>
              </a:rPr>
              <a:t> Appropriate Bus factor, Offset ?</a:t>
            </a:r>
            <a:endParaRPr lang="en-US" dirty="0"/>
          </a:p>
        </p:txBody>
      </p:sp>
      <p:sp>
        <p:nvSpPr>
          <p:cNvPr id="21" name="Slide Number Placeholder 20"/>
          <p:cNvSpPr>
            <a:spLocks noGrp="1"/>
          </p:cNvSpPr>
          <p:nvPr>
            <p:ph type="sldNum" sz="quarter" idx="10"/>
          </p:nvPr>
        </p:nvSpPr>
        <p:spPr/>
        <p:txBody>
          <a:bodyPr/>
          <a:lstStyle/>
          <a:p>
            <a:pPr>
              <a:defRPr/>
            </a:pPr>
            <a:fld id="{1807F6EE-FF92-4270-9377-3AD64AE294F9}" type="slidenum">
              <a:rPr lang="x-none" smtClean="0"/>
              <a:pPr>
                <a:defRPr/>
              </a:pPr>
              <a:t>6</a:t>
            </a:fld>
            <a:endParaRPr lang="x-none"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Physical value to VDB value</a:t>
            </a:r>
            <a:endParaRPr lang="en-US" dirty="0"/>
          </a:p>
        </p:txBody>
      </p:sp>
      <p:sp>
        <p:nvSpPr>
          <p:cNvPr id="4" name="TextBox 3"/>
          <p:cNvSpPr txBox="1"/>
          <p:nvPr/>
        </p:nvSpPr>
        <p:spPr>
          <a:xfrm>
            <a:off x="860510" y="2960621"/>
            <a:ext cx="7118177" cy="400110"/>
          </a:xfrm>
          <a:prstGeom prst="rect">
            <a:avLst/>
          </a:prstGeom>
          <a:noFill/>
        </p:spPr>
        <p:txBody>
          <a:bodyPr wrap="square" rtlCol="0">
            <a:spAutoFit/>
          </a:bodyPr>
          <a:lstStyle/>
          <a:p>
            <a:r>
              <a:rPr lang="en-US" sz="2000" b="1" dirty="0" smtClean="0">
                <a:solidFill>
                  <a:srgbClr val="C00000"/>
                </a:solidFill>
              </a:rPr>
              <a:t>VDB value = (Physical value * Norm) / Conversion Factor</a:t>
            </a:r>
            <a:endParaRPr lang="en-US" sz="2000" b="1" dirty="0">
              <a:solidFill>
                <a:srgbClr val="C00000"/>
              </a:solidFill>
            </a:endParaRPr>
          </a:p>
        </p:txBody>
      </p:sp>
      <p:sp>
        <p:nvSpPr>
          <p:cNvPr id="5" name="Rectangle 4"/>
          <p:cNvSpPr/>
          <p:nvPr/>
        </p:nvSpPr>
        <p:spPr>
          <a:xfrm>
            <a:off x="666800" y="3947121"/>
            <a:ext cx="607859"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Box 5"/>
          <p:cNvSpPr txBox="1"/>
          <p:nvPr/>
        </p:nvSpPr>
        <p:spPr>
          <a:xfrm>
            <a:off x="2034952" y="3808622"/>
            <a:ext cx="5400600" cy="1200329"/>
          </a:xfrm>
          <a:prstGeom prst="rect">
            <a:avLst/>
          </a:prstGeom>
          <a:noFill/>
        </p:spPr>
        <p:txBody>
          <a:bodyPr wrap="square" rtlCol="0">
            <a:spAutoFit/>
          </a:bodyPr>
          <a:lstStyle/>
          <a:p>
            <a:r>
              <a:rPr lang="en-US" dirty="0" smtClean="0"/>
              <a:t>Ego velocity: min = -50km/h; max = 150km/h</a:t>
            </a:r>
          </a:p>
          <a:p>
            <a:r>
              <a:rPr lang="en-US" dirty="0" smtClean="0"/>
              <a:t>VDB type: SWORD, </a:t>
            </a:r>
          </a:p>
          <a:p>
            <a:r>
              <a:rPr lang="en-US" dirty="0" smtClean="0"/>
              <a:t>Conversion factor: 0.625  (miles/h)</a:t>
            </a:r>
          </a:p>
          <a:p>
            <a:r>
              <a:rPr lang="en-US" dirty="0" smtClean="0">
                <a:sym typeface="Wingdings" panose="05000000000000000000" pitchFamily="2" charset="2"/>
              </a:rPr>
              <a:t> Appropriate Norm ?</a:t>
            </a:r>
            <a:endParaRPr lang="en-US" dirty="0"/>
          </a:p>
        </p:txBody>
      </p:sp>
      <p:sp>
        <p:nvSpPr>
          <p:cNvPr id="7" name="TextBox 6"/>
          <p:cNvSpPr txBox="1">
            <a:spLocks/>
          </p:cNvSpPr>
          <p:nvPr>
            <p:custDataLst>
              <p:tags r:id="rId1"/>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US" b="1" dirty="0" smtClean="0">
                <a:solidFill>
                  <a:srgbClr val="FFFFFF"/>
                </a:solidFill>
              </a:rPr>
              <a:t>Conversion</a:t>
            </a:r>
            <a:endParaRPr lang="x-none" b="1" dirty="0">
              <a:solidFill>
                <a:srgbClr val="FFFFFF"/>
              </a:solidFill>
            </a:endParaRPr>
          </a:p>
        </p:txBody>
      </p:sp>
      <p:sp>
        <p:nvSpPr>
          <p:cNvPr id="9" name="TextBox 8"/>
          <p:cNvSpPr txBox="1"/>
          <p:nvPr/>
        </p:nvSpPr>
        <p:spPr>
          <a:xfrm>
            <a:off x="860510" y="1709784"/>
            <a:ext cx="7118177" cy="400110"/>
          </a:xfrm>
          <a:prstGeom prst="rect">
            <a:avLst/>
          </a:prstGeom>
          <a:noFill/>
        </p:spPr>
        <p:txBody>
          <a:bodyPr wrap="square" rtlCol="0">
            <a:spAutoFit/>
          </a:bodyPr>
          <a:lstStyle/>
          <a:p>
            <a:r>
              <a:rPr lang="en-US" sz="2000" b="1" dirty="0" smtClean="0">
                <a:solidFill>
                  <a:srgbClr val="C00000"/>
                </a:solidFill>
              </a:rPr>
              <a:t>VDB value = (Physical value * Norm) * Conversion Factor</a:t>
            </a:r>
            <a:endParaRPr lang="en-US" sz="2000" b="1" dirty="0">
              <a:solidFill>
                <a:srgbClr val="C00000"/>
              </a:solidFill>
            </a:endParaRPr>
          </a:p>
        </p:txBody>
      </p:sp>
      <p:sp>
        <p:nvSpPr>
          <p:cNvPr id="3" name="TextBox 2"/>
          <p:cNvSpPr txBox="1"/>
          <p:nvPr/>
        </p:nvSpPr>
        <p:spPr>
          <a:xfrm>
            <a:off x="561853" y="1330025"/>
            <a:ext cx="2448272" cy="400110"/>
          </a:xfrm>
          <a:prstGeom prst="rect">
            <a:avLst/>
          </a:prstGeom>
          <a:noFill/>
        </p:spPr>
        <p:txBody>
          <a:bodyPr wrap="square" rtlCol="0">
            <a:spAutoFit/>
          </a:bodyPr>
          <a:lstStyle/>
          <a:p>
            <a:r>
              <a:rPr lang="en-US" sz="2000" b="1" dirty="0" smtClean="0">
                <a:solidFill>
                  <a:schemeClr val="accent6"/>
                </a:solidFill>
              </a:rPr>
              <a:t>For RX message: </a:t>
            </a:r>
            <a:endParaRPr lang="en-US" sz="2000" b="1" dirty="0">
              <a:solidFill>
                <a:schemeClr val="accent6"/>
              </a:solidFill>
            </a:endParaRPr>
          </a:p>
        </p:txBody>
      </p:sp>
      <p:sp>
        <p:nvSpPr>
          <p:cNvPr id="10" name="TextBox 9"/>
          <p:cNvSpPr txBox="1"/>
          <p:nvPr/>
        </p:nvSpPr>
        <p:spPr>
          <a:xfrm>
            <a:off x="561853" y="2557785"/>
            <a:ext cx="2448272" cy="400110"/>
          </a:xfrm>
          <a:prstGeom prst="rect">
            <a:avLst/>
          </a:prstGeom>
          <a:noFill/>
        </p:spPr>
        <p:txBody>
          <a:bodyPr wrap="square" rtlCol="0">
            <a:spAutoFit/>
          </a:bodyPr>
          <a:lstStyle/>
          <a:p>
            <a:r>
              <a:rPr lang="en-US" sz="2000" b="1" dirty="0" smtClean="0">
                <a:solidFill>
                  <a:schemeClr val="accent6"/>
                </a:solidFill>
              </a:rPr>
              <a:t>For TX message: </a:t>
            </a:r>
            <a:endParaRPr lang="en-US" sz="2000" b="1" dirty="0">
              <a:solidFill>
                <a:schemeClr val="accent6"/>
              </a:solidFill>
            </a:endParaRPr>
          </a:p>
        </p:txBody>
      </p:sp>
      <p:sp>
        <p:nvSpPr>
          <p:cNvPr id="15" name="Slide Number Placeholder 14"/>
          <p:cNvSpPr>
            <a:spLocks noGrp="1"/>
          </p:cNvSpPr>
          <p:nvPr>
            <p:ph type="sldNum" sz="quarter" idx="10"/>
          </p:nvPr>
        </p:nvSpPr>
        <p:spPr/>
        <p:txBody>
          <a:bodyPr/>
          <a:lstStyle/>
          <a:p>
            <a:pPr>
              <a:defRPr/>
            </a:pPr>
            <a:fld id="{1807F6EE-FF92-4270-9377-3AD64AE294F9}" type="slidenum">
              <a:rPr lang="x-none" smtClean="0"/>
              <a:pPr>
                <a:defRPr/>
              </a:pPr>
              <a:t>7</a:t>
            </a:fld>
            <a:endParaRPr lang="x-none" dirty="0"/>
          </a:p>
        </p:txBody>
      </p:sp>
    </p:spTree>
    <p:extLst>
      <p:ext uri="{BB962C8B-B14F-4D97-AF65-F5344CB8AC3E}">
        <p14:creationId xmlns:p14="http://schemas.microsoft.com/office/powerpoint/2010/main" val="4238735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smtClean="0">
                <a:solidFill>
                  <a:srgbClr val="00B050"/>
                </a:solidFill>
              </a:rPr>
              <a:t>Q &amp; A</a:t>
            </a:r>
            <a:endParaRPr lang="en-US" sz="3200" b="1" dirty="0">
              <a:solidFill>
                <a:srgbClr val="00B050"/>
              </a:solidFill>
            </a:endParaRPr>
          </a:p>
        </p:txBody>
      </p:sp>
      <p:sp>
        <p:nvSpPr>
          <p:cNvPr id="4" name="Rectangle 3"/>
          <p:cNvSpPr/>
          <p:nvPr/>
        </p:nvSpPr>
        <p:spPr>
          <a:xfrm rot="20861465">
            <a:off x="2169595" y="3143201"/>
            <a:ext cx="4462555"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solidFill>
                  <a:srgbClr val="FFC000"/>
                </a:solidFill>
                <a:effectLst>
                  <a:outerShdw dist="38100" dir="2640000" algn="bl" rotWithShape="0">
                    <a:schemeClr val="accent1"/>
                  </a:outerShdw>
                </a:effectLst>
              </a:rPr>
              <a:t>Thank you</a:t>
            </a:r>
            <a:endParaRPr lang="en-US" sz="5400" b="1" cap="none" spc="0" dirty="0">
              <a:ln w="12700">
                <a:solidFill>
                  <a:schemeClr val="accent1"/>
                </a:solidFill>
                <a:prstDash val="solid"/>
              </a:ln>
              <a:solidFill>
                <a:srgbClr val="FFC000"/>
              </a:solidFill>
              <a:effectLst>
                <a:outerShdw dist="38100" dir="2640000" algn="bl" rotWithShape="0">
                  <a:schemeClr val="accent1"/>
                </a:outerShdw>
              </a:effectLst>
            </a:endParaRPr>
          </a:p>
        </p:txBody>
      </p:sp>
      <p:sp>
        <p:nvSpPr>
          <p:cNvPr id="9" name="Slide Number Placeholder 8"/>
          <p:cNvSpPr>
            <a:spLocks noGrp="1"/>
          </p:cNvSpPr>
          <p:nvPr>
            <p:ph type="sldNum" sz="quarter" idx="10"/>
          </p:nvPr>
        </p:nvSpPr>
        <p:spPr/>
        <p:txBody>
          <a:bodyPr/>
          <a:lstStyle/>
          <a:p>
            <a:pPr>
              <a:defRPr/>
            </a:pPr>
            <a:fld id="{1807F6EE-FF92-4270-9377-3AD64AE294F9}" type="slidenum">
              <a:rPr lang="x-none" smtClean="0"/>
              <a:pPr>
                <a:defRPr/>
              </a:pPr>
              <a:t>8</a:t>
            </a:fld>
            <a:endParaRPr lang="x-none" dirty="0"/>
          </a:p>
        </p:txBody>
      </p:sp>
    </p:spTree>
    <p:extLst>
      <p:ext uri="{BB962C8B-B14F-4D97-AF65-F5344CB8AC3E}">
        <p14:creationId xmlns:p14="http://schemas.microsoft.com/office/powerpoint/2010/main" val="3492710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CUSTOMERVERSION" val="9"/>
  <p:tag name="CONFIG" val="config01.xml"/>
  <p:tag name="CFG.VERSION" val="0"/>
  <p:tag name="CFG.LAYOUTID" val="Bosch Layout 4:3"/>
  <p:tag name="CFG.LAYOUT" val="config01.xml"/>
  <p:tag name="MAPNAME" val="Map1"/>
  <p:tag name="LICENSEKEY" val="46504b9e-b1c9-48ed-967f-a36de42ae84b"/>
  <p:tag name="ML_1" val="RBEI_BMH"/>
  <p:tag name="ML_2" val="Bosch.mcr"/>
  <p:tag name="ML_LAYOUT_RESOURCE" val="BOSCH4_3_01.MCR "/>
  <p:tag name="FIELD.DATE.CONTENT" val="21/07/2014"/>
  <p:tag name="FIELD.DATE.VALUE" val="21/07/2014 | "/>
  <p:tag name="FIELD.DATE.SUFFIX.CONTENT" val=" | "/>
  <p:tag name="FIELD.CONF.SUFFIX.CONTENT" val=" | "/>
  <p:tag name="FIELD.CONF.COMBOINDEX" val="0"/>
  <p:tag name="FIELD.REM_ABL.SUFFIX.CONTENT" val=" | "/>
  <p:tag name="FIELD.COPY.CONTENT" val="©  Robert Bosch Engineering and Business Solutions Limited 2014. All rights reserved, also regarding any disposal, exploitation, reproduction, editing, distribution, as well as in the event of applications for industrial property rights."/>
  <p:tag name="FIELD.COPY.VALUE" val="©  Robert Bosch Engineering and Business Solutions Limited 2014.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MIWBCLNT.HOMEURL" val="\\FE02FS08.de.bosch.com\Corporate_Design_Folienbibliothek$\content\index.htm"/>
  <p:tag name="FIELDS.INITIALIZED" val="1"/>
  <p:tag name="FIELD.DATE.COMBOINDEX" val="-2"/>
  <p:tag name="FIELD.REM_ABL.COMBOINDEX" val="-2"/>
  <p:tag name="FIELD.CHAPTER.COMBOINDEX" val="-2"/>
  <p:tag name="FIELD.REM_ANL.COMBOINDEX" val="-2"/>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ML_UFSOK" val="de1de3de5de8e10de7de9e11"/>
  <p:tag name="FIELD.CHAPTER.CONTENT" val="Message Implementation"/>
  <p:tag name="FIELD.CHAPTER.VALUE" val="Message Implementation"/>
  <p:tag name="FIELD.DPT.CONTENT" val="Huynh Mai Phuoc Loc"/>
  <p:tag name="FIELD.DPT.VALUE" val="Huynh Mai Phuoc Loc | "/>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ContentColor;LogoRightColor;Black;LogoRightColor;-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REM_ANL.CONTENT" val=" "/>
  <p:tag name="FIELD.REM_ANL.VALUE" val=" "/>
  <p:tag name="FIELDS.INITIALIZED" val="1"/>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Flow of RX message"/>
  <p:tag name="FIELD.CHAPTER.VALUE" val="Flow of RX message"/>
  <p:tag name="FIELD.CHAPTER.COMBOINDEX" val="-2"/>
  <p:tag name="FIELD.REM_ANL.COMBOINDEX" val="-2"/>
  <p:tag name="FIELD.DPT.CONTENT" val="Huynh Mai Phuoc Loc"/>
  <p:tag name="FIELD.DPT.VALUE" val="Huynh Mai Phuoc Loc | "/>
  <p:tag name="FIELD.DPT.COMBOINDEX" val="-2"/>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3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3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3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3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3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Lst>
</file>

<file path=ppt/tags/tag1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40.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REM_ANL.CONTENT" val=" "/>
  <p:tag name="FIELD.REM_ANL.VALUE" val=" "/>
  <p:tag name="FIELDS.INITIALIZED" val="1"/>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Flow of TX message"/>
  <p:tag name="FIELD.CHAPTER.VALUE" val="Flow of TX message"/>
  <p:tag name="FIELD.CHAPTER.COMBOINDEX" val="-2"/>
  <p:tag name="FIELD.REM_ANL.COMBOINDEX" val="-2"/>
  <p:tag name="FIELD.DPT.CONTENT" val="Huynh Mai Phuoc Loc"/>
  <p:tag name="FIELD.DPT.VALUE" val="Huynh Mai Phuoc Loc | "/>
  <p:tag name="FIELD.DPT.COMBOINDEX" val="-2"/>
</p:tagLst>
</file>

<file path=ppt/tags/tag1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4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Lst>
</file>

<file path=ppt/tags/tag1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5.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REM_ANL.CONTENT" val=" "/>
  <p:tag name="FIELD.REM_ANL.VALUE" val=" "/>
  <p:tag name="FIELD.DPT.CONTENT" val="Department "/>
  <p:tag name="FIELD.DPT.VALUE" val="Department  | "/>
  <p:tag name="FIELDS.INITIALIZED" val="1"/>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Huynh Mai Phuoc Loc"/>
  <p:tag name="FIELD.CHAPTER.VALUE" val="Huynh Mai Phuoc Loc"/>
  <p:tag name="FIELD.CHAPTER.COMBOINDEX" val="-2"/>
  <p:tag name="FIELD.REM_ANL.COMBOINDEX" val="-2"/>
  <p:tag name="FIELD.DPT.COMBOINDEX" val="-2"/>
</p:tagLst>
</file>

<file path=ppt/tags/tag1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5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5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5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5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5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REM_ANL.CONTENT" val=" "/>
  <p:tag name="FIELD.REM_ANL.VALUE" val=" "/>
  <p:tag name="FIELDS.INITIALIZED" val="1"/>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Conversion"/>
  <p:tag name="FIELD.CHAPTER.VALUE" val="Conversion"/>
  <p:tag name="FIELD.CHAPTER.COMBOINDEX" val="-2"/>
  <p:tag name="FIELD.REM_ANL.COMBOINDEX" val="-2"/>
  <p:tag name="FIELD.DPT.CONTENT" val="Huynh Mai Phuoc Loc"/>
  <p:tag name="FIELD.DPT.VALUE" val="Huynh Mai Phuoc Loc | "/>
  <p:tag name="FIELD.DPT.COMBOINDEX" val="-2"/>
</p:tagLst>
</file>

<file path=ppt/tags/tag16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6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7.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7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7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7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7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BMH"/>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Message Implementation"/>
  <p:tag name="FIELD.CHAPTER.VALUE" val="Message Implementation"/>
  <p:tag name="FIELD.CHAPTER.COMBOINDEX" val="-2"/>
  <p:tag name="FIELD.REM_ANL.COMBOINDEX" val="-2"/>
  <p:tag name="FIELD.DPT.CONTENT" val="Huynh Mai Phuoc Loc"/>
  <p:tag name="FIELD.DPT.VALUE" val="Huynh Mai Phuoc Loc | "/>
  <p:tag name="FIELD.DPT.COMBOINDEX" val="-2"/>
</p:tagLst>
</file>

<file path=ppt/tags/tag1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6_SHAPECLASSPROTECTIONTYPE" val="15"/>
  <p:tag name="PICTURE 8_SHAPECLASSPROTECTIONTYPE" val="15"/>
  <p:tag name="RECTANGLE 10_SHAPECLASSPROTECTIONTYPE" val="63"/>
  <p:tag name="RECTANGLE 3_SHAPECLASSPROTECTIONTYPE" val="0"/>
  <p:tag name="RECTANGLE 2_SHAPECLASSPROTECTIONTYPE" val="0"/>
  <p:tag name="ML_LAYOUT_RESOURCE" val="BOSCH4_3_01.MCR "/>
  <p:tag name="FIELD.CHAPTER.CONTENT" val="Header of section"/>
  <p:tag name="FIELD.CHAPTER.VALUE" val="Header of section"/>
  <p:tag name="FIELD.DPT.CONTENT" val="Department "/>
  <p:tag name="FIELD.DPT.VALUE" val="Department  | "/>
  <p:tag name="FIELDS.INITIALIZED" val="1"/>
  <p:tag name="CONFIG" val="config01.xml"/>
  <p:tag name="RECTANGLE 5_SHAPECLASSPROTECTIONTYPE" val="27"/>
  <p:tag name="RECTANGLE 6__SHAPECLASSPROTECTIONTYPE" val="15"/>
  <p:tag name="RECTANGLE 7_SHAPECLASSPROTECTIONTYPE" val="27"/>
  <p:tag name="PICTURE 117_SHAPECLASSPROTECTIONTYPE" val="15"/>
  <p:tag name="TEXT BOX 9_SHAPECLASSPROTECTIONTYPE" val="27"/>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3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3;-2"/>
</p:tagLst>
</file>

<file path=ppt/tags/tag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Black;LogoRightColor;LogoRightColor;-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Black;LogoRightColor;-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Black;LogoRightColor;-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Extra14;LogoRightColor;-2;-2;-1;-2"/>
</p:tagLst>
</file>

<file path=ppt/tags/tag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Black;LogoRightColor;-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Extra11;LogoRightColor;Black;LogoRightColor;-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509</Words>
  <Application>Microsoft Office PowerPoint</Application>
  <PresentationFormat>Custom</PresentationFormat>
  <Paragraphs>96</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Bosch Office Sans</vt:lpstr>
      <vt:lpstr>Wingdings</vt:lpstr>
      <vt:lpstr>Standarddesign</vt:lpstr>
      <vt:lpstr>Agenda</vt:lpstr>
      <vt:lpstr>SIO</vt:lpstr>
      <vt:lpstr>PowerPoint Presentation</vt:lpstr>
      <vt:lpstr>PowerPoint Presentation</vt:lpstr>
      <vt:lpstr>Working flow for adding new messages</vt:lpstr>
      <vt:lpstr>Raw value to physical value</vt:lpstr>
      <vt:lpstr>Physical value to VDB value</vt:lpstr>
      <vt:lpstr>Q &amp; A</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Huynh Mai Phuoc Loc (RBVH/EMB3)</dc:creator>
  <cp:lastModifiedBy>FIXED-TERM Le Cong Pha (RBVH/ESS6)</cp:lastModifiedBy>
  <cp:revision>44</cp:revision>
  <dcterms:created xsi:type="dcterms:W3CDTF">2014-07-21T12:25:22Z</dcterms:created>
  <dcterms:modified xsi:type="dcterms:W3CDTF">2019-04-25T10:30:22Z</dcterms:modified>
</cp:coreProperties>
</file>