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5.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6.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7.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8.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9.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10.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11.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2.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13.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14.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81" r:id="rId8"/>
    <p:sldId id="262"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65" r:id="rId22"/>
    <p:sldId id="279" r:id="rId23"/>
    <p:sldId id="280" r:id="rId24"/>
    <p:sldId id="282" r:id="rId25"/>
  </p:sldIdLst>
  <p:sldSz cx="8534400" cy="6172200"/>
  <p:notesSz cx="6858000" cy="9144000"/>
  <p:embeddedFontLst>
    <p:embeddedFont>
      <p:font typeface="Bosch Office Sans" pitchFamily="2" charset="0"/>
      <p:regular r:id="rId28"/>
      <p:bold r:id="rId29"/>
      <p:italic r:id="rId30"/>
      <p:boldItalic r:id="rId31"/>
    </p:embeddedFont>
  </p:embeddedFontLst>
  <p:custDataLst>
    <p:tags r:id="rId32"/>
  </p:custDataLst>
  <p:defaultTextStyle>
    <a:defPPr>
      <a:defRPr lang="de-DE"/>
    </a:defPPr>
    <a:lvl1pPr algn="l" rtl="0" fontAlgn="base">
      <a:spcBef>
        <a:spcPct val="0"/>
      </a:spcBef>
      <a:spcAft>
        <a:spcPct val="0"/>
      </a:spcAft>
      <a:buNone/>
      <a:defRPr lang="en-GB" sz="1800" b="0" i="0" u="none" kern="1200">
        <a:solidFill>
          <a:schemeClr val="tx1"/>
        </a:solidFill>
        <a:latin typeface="Bosch Office Sans"/>
        <a:ea typeface="+mn-ea"/>
        <a:cs typeface="+mn-cs"/>
      </a:defRPr>
    </a:lvl1pPr>
    <a:lvl2pPr marL="457200" algn="l" rtl="0" fontAlgn="base">
      <a:spcBef>
        <a:spcPct val="0"/>
      </a:spcBef>
      <a:spcAft>
        <a:spcPct val="0"/>
      </a:spcAft>
      <a:defRPr kern="1200">
        <a:solidFill>
          <a:schemeClr val="tx1"/>
        </a:solidFill>
        <a:latin typeface="Bosch Office Sans" pitchFamily="34" charset="0"/>
        <a:ea typeface="+mn-ea"/>
        <a:cs typeface="+mn-cs"/>
      </a:defRPr>
    </a:lvl2pPr>
    <a:lvl3pPr marL="914400" algn="l" rtl="0" fontAlgn="base">
      <a:spcBef>
        <a:spcPct val="0"/>
      </a:spcBef>
      <a:spcAft>
        <a:spcPct val="0"/>
      </a:spcAft>
      <a:defRPr kern="1200">
        <a:solidFill>
          <a:schemeClr val="tx1"/>
        </a:solidFill>
        <a:latin typeface="Bosch Office Sans" pitchFamily="34" charset="0"/>
        <a:ea typeface="+mn-ea"/>
        <a:cs typeface="+mn-cs"/>
      </a:defRPr>
    </a:lvl3pPr>
    <a:lvl4pPr marL="1371600" algn="l" rtl="0" fontAlgn="base">
      <a:spcBef>
        <a:spcPct val="0"/>
      </a:spcBef>
      <a:spcAft>
        <a:spcPct val="0"/>
      </a:spcAft>
      <a:defRPr kern="1200">
        <a:solidFill>
          <a:schemeClr val="tx1"/>
        </a:solidFill>
        <a:latin typeface="Bosch Office Sans" pitchFamily="34" charset="0"/>
        <a:ea typeface="+mn-ea"/>
        <a:cs typeface="+mn-cs"/>
      </a:defRPr>
    </a:lvl4pPr>
    <a:lvl5pPr marL="1828800" algn="l" rtl="0" fontAlgn="base">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810">
          <p15:clr>
            <a:srgbClr val="A4A3A4"/>
          </p15:clr>
        </p15:guide>
        <p15:guide id="2" orient="horz" pos="3508">
          <p15:clr>
            <a:srgbClr val="A4A3A4"/>
          </p15:clr>
        </p15:guide>
        <p15:guide id="3" orient="horz" pos="3078">
          <p15:clr>
            <a:srgbClr val="A4A3A4"/>
          </p15:clr>
        </p15:guide>
        <p15:guide id="4" orient="horz" pos="342">
          <p15:clr>
            <a:srgbClr val="A4A3A4"/>
          </p15:clr>
        </p15:guide>
        <p15:guide id="5" orient="horz" pos="674">
          <p15:clr>
            <a:srgbClr val="A4A3A4"/>
          </p15:clr>
        </p15:guide>
        <p15:guide id="6" pos="5228">
          <p15:clr>
            <a:srgbClr val="A4A3A4"/>
          </p15:clr>
        </p15:guide>
        <p15:guide id="7" pos="340">
          <p15:clr>
            <a:srgbClr val="A4A3A4"/>
          </p15:clr>
        </p15:guide>
        <p15:guide id="8" pos="1554">
          <p15:clr>
            <a:srgbClr val="A4A3A4"/>
          </p15:clr>
        </p15:guide>
        <p15:guide id="9" pos="2597">
          <p15:clr>
            <a:srgbClr val="A4A3A4"/>
          </p15:clr>
        </p15:guide>
        <p15:guide id="10" pos="40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253" autoAdjust="0"/>
  </p:normalViewPr>
  <p:slideViewPr>
    <p:cSldViewPr showGuides="1">
      <p:cViewPr varScale="1">
        <p:scale>
          <a:sx n="144" d="100"/>
          <a:sy n="144" d="100"/>
        </p:scale>
        <p:origin x="624" y="102"/>
      </p:cViewPr>
      <p:guideLst>
        <p:guide orient="horz" pos="810"/>
        <p:guide orient="horz" pos="3508"/>
        <p:guide orient="horz" pos="3078"/>
        <p:guide orient="horz" pos="342"/>
        <p:guide orient="horz" pos="674"/>
        <p:guide pos="5228"/>
        <p:guide pos="340"/>
        <p:guide pos="1554"/>
        <p:guide pos="2597"/>
        <p:guide pos="409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Bosch Office Sans"/>
              </a:defRPr>
            </a:lvl1pPr>
          </a:lstStyle>
          <a:p>
            <a:pPr>
              <a:defRPr/>
            </a:pPr>
            <a:endParaRPr lang="de-DE"/>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Bosch Office Sans"/>
              </a:defRPr>
            </a:lvl1pPr>
          </a:lstStyle>
          <a:p>
            <a:pPr>
              <a:defRPr/>
            </a:pPr>
            <a:endParaRPr lang="de-DE"/>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Bosch Office Sans"/>
              </a:defRPr>
            </a:lvl1pPr>
          </a:lstStyle>
          <a:p>
            <a:pPr>
              <a:defRPr/>
            </a:pPr>
            <a:endParaRPr lang="de-DE"/>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Bosch Office Sans"/>
              </a:defRPr>
            </a:lvl1pPr>
          </a:lstStyle>
          <a:p>
            <a:pPr>
              <a:defRPr/>
            </a:pPr>
            <a:fld id="{D45F032D-61A4-4977-9AAC-B67DB9B63C9C}" type="slidenum">
              <a:rPr lang="de-DE"/>
              <a:pPr>
                <a:defRPr/>
              </a:pPr>
              <a:t>‹#›</a:t>
            </a:fld>
            <a:endParaRPr lang="de-DE"/>
          </a:p>
        </p:txBody>
      </p:sp>
    </p:spTree>
    <p:extLst>
      <p:ext uri="{BB962C8B-B14F-4D97-AF65-F5344CB8AC3E}">
        <p14:creationId xmlns:p14="http://schemas.microsoft.com/office/powerpoint/2010/main" val="2333978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Bosch Office Sans"/>
              </a:defRPr>
            </a:lvl1pPr>
          </a:lstStyle>
          <a:p>
            <a:pPr>
              <a:defRPr/>
            </a:pPr>
            <a:endParaRPr lang="de-DE"/>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Bosch Office Sans"/>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Bosch Office Sans"/>
              </a:defRPr>
            </a:lvl1pPr>
          </a:lstStyle>
          <a:p>
            <a:pPr>
              <a:defRPr/>
            </a:pPr>
            <a:endParaRPr lang="de-DE"/>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Bosch Office Sans"/>
              </a:defRPr>
            </a:lvl1pPr>
          </a:lstStyle>
          <a:p>
            <a:pPr>
              <a:defRPr/>
            </a:pPr>
            <a:fld id="{3588FFC6-99C0-4D1A-A1F5-0915F2B728B3}" type="slidenum">
              <a:rPr lang="de-DE"/>
              <a:pPr>
                <a:defRPr/>
              </a:pPr>
              <a:t>‹#›</a:t>
            </a:fld>
            <a:endParaRPr lang="de-DE"/>
          </a:p>
        </p:txBody>
      </p:sp>
    </p:spTree>
    <p:extLst>
      <p:ext uri="{BB962C8B-B14F-4D97-AF65-F5344CB8AC3E}">
        <p14:creationId xmlns:p14="http://schemas.microsoft.com/office/powerpoint/2010/main" val="4262969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a:ea typeface="+mn-ea"/>
        <a:cs typeface="+mn-cs"/>
      </a:defRPr>
    </a:lvl1pPr>
    <a:lvl2pPr marL="457200" algn="l" rtl="0" eaLnBrk="0" fontAlgn="base" hangingPunct="0">
      <a:spcBef>
        <a:spcPct val="30000"/>
      </a:spcBef>
      <a:spcAft>
        <a:spcPct val="0"/>
      </a:spcAft>
      <a:defRPr sz="1200" kern="1200">
        <a:solidFill>
          <a:schemeClr val="tx1"/>
        </a:solidFill>
        <a:latin typeface="Bosch Office Sans"/>
        <a:ea typeface="+mn-ea"/>
        <a:cs typeface="+mn-cs"/>
      </a:defRPr>
    </a:lvl2pPr>
    <a:lvl3pPr marL="914400" algn="l" rtl="0" eaLnBrk="0" fontAlgn="base" hangingPunct="0">
      <a:spcBef>
        <a:spcPct val="30000"/>
      </a:spcBef>
      <a:spcAft>
        <a:spcPct val="0"/>
      </a:spcAft>
      <a:defRPr sz="1200" kern="1200">
        <a:solidFill>
          <a:schemeClr val="tx1"/>
        </a:solidFill>
        <a:latin typeface="Bosch Office Sans"/>
        <a:ea typeface="+mn-ea"/>
        <a:cs typeface="+mn-cs"/>
      </a:defRPr>
    </a:lvl3pPr>
    <a:lvl4pPr marL="1371600" algn="l" rtl="0" eaLnBrk="0" fontAlgn="base" hangingPunct="0">
      <a:spcBef>
        <a:spcPct val="30000"/>
      </a:spcBef>
      <a:spcAft>
        <a:spcPct val="0"/>
      </a:spcAft>
      <a:defRPr sz="1200" kern="1200">
        <a:solidFill>
          <a:schemeClr val="tx1"/>
        </a:solidFill>
        <a:latin typeface="Bosch Office Sans"/>
        <a:ea typeface="+mn-ea"/>
        <a:cs typeface="+mn-cs"/>
      </a:defRPr>
    </a:lvl4pPr>
    <a:lvl5pPr marL="1828800" algn="l" rtl="0" eaLnBrk="0" fontAlgn="base" hangingPunct="0">
      <a:spcBef>
        <a:spcPct val="30000"/>
      </a:spcBef>
      <a:spcAft>
        <a:spcPct val="0"/>
      </a:spcAft>
      <a:defRPr sz="1200" kern="1200">
        <a:solidFill>
          <a:schemeClr val="tx1"/>
        </a:solidFill>
        <a:latin typeface="Bosch Office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MRR1/LRR4,</a:t>
            </a:r>
            <a:r>
              <a:rPr lang="en-GB" baseline="0" dirty="0" smtClean="0"/>
              <a:t> NVM is implemented as AUTOSAR compliant.</a:t>
            </a:r>
          </a:p>
          <a:p>
            <a:r>
              <a:rPr lang="en-GB" baseline="0" dirty="0" smtClean="0"/>
              <a:t>Actually, the PPC doesn’t have EEPROM, so NVM is mostly based on FEE (Flash EEPROM emulation), and abstracted by the </a:t>
            </a:r>
            <a:r>
              <a:rPr lang="en-GB" baseline="0" dirty="0" err="1" smtClean="0"/>
              <a:t>MemIf</a:t>
            </a:r>
            <a:r>
              <a:rPr lang="en-GB" baseline="0" dirty="0" smtClean="0"/>
              <a:t> layer.</a:t>
            </a:r>
            <a:endParaRPr lang="en-GB" dirty="0"/>
          </a:p>
        </p:txBody>
      </p:sp>
      <p:sp>
        <p:nvSpPr>
          <p:cNvPr id="4" name="Slide Number Placeholder 3"/>
          <p:cNvSpPr>
            <a:spLocks noGrp="1"/>
          </p:cNvSpPr>
          <p:nvPr>
            <p:ph type="sldNum" sz="quarter" idx="10"/>
          </p:nvPr>
        </p:nvSpPr>
        <p:spPr/>
        <p:txBody>
          <a:bodyPr/>
          <a:lstStyle/>
          <a:p>
            <a:pPr>
              <a:defRPr/>
            </a:pPr>
            <a:fld id="{3588FFC6-99C0-4D1A-A1F5-0915F2B728B3}" type="slidenum">
              <a:rPr lang="de-DE" smtClean="0"/>
              <a:pPr>
                <a:defRPr/>
              </a:pPr>
              <a:t>3</a:t>
            </a:fld>
            <a:endParaRPr lang="de-DE"/>
          </a:p>
        </p:txBody>
      </p:sp>
    </p:spTree>
    <p:extLst>
      <p:ext uri="{BB962C8B-B14F-4D97-AF65-F5344CB8AC3E}">
        <p14:creationId xmlns:p14="http://schemas.microsoft.com/office/powerpoint/2010/main" val="1845555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FB9F059-96B7-4FC9-9A86-6F208634B7EA}" type="slidenum">
              <a:rPr lang="de-DE">
                <a:latin typeface="Arial" charset="0"/>
                <a:cs typeface="Arial" charset="0"/>
              </a:rPr>
              <a:pPr/>
              <a:t>17</a:t>
            </a:fld>
            <a:endParaRPr lang="de-DE">
              <a:latin typeface="Arial" charset="0"/>
              <a:cs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1233729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5FEB4FE-F7F3-4F0A-9356-A001E2C232BF}" type="slidenum">
              <a:rPr lang="de-DE">
                <a:latin typeface="Arial" charset="0"/>
                <a:cs typeface="Arial" charset="0"/>
              </a:rPr>
              <a:pPr/>
              <a:t>18</a:t>
            </a:fld>
            <a:endParaRPr lang="de-DE">
              <a:latin typeface="Arial" charset="0"/>
              <a:cs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GB" dirty="0" smtClean="0">
              <a:latin typeface="Arial" charset="0"/>
              <a:cs typeface="Arial" charset="0"/>
            </a:endParaRPr>
          </a:p>
        </p:txBody>
      </p:sp>
    </p:spTree>
    <p:extLst>
      <p:ext uri="{BB962C8B-B14F-4D97-AF65-F5344CB8AC3E}">
        <p14:creationId xmlns:p14="http://schemas.microsoft.com/office/powerpoint/2010/main" val="312876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C24FC1A-5C37-45D1-AF06-38DDBC35C2EE}" type="slidenum">
              <a:rPr lang="de-DE">
                <a:latin typeface="Arial" charset="0"/>
                <a:cs typeface="Arial" charset="0"/>
              </a:rPr>
              <a:pPr/>
              <a:t>19</a:t>
            </a:fld>
            <a:endParaRPr lang="de-DE">
              <a:latin typeface="Arial" charset="0"/>
              <a:cs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2006399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26F7EAE-0E08-480F-93AA-C041C60D0EBD}" type="slidenum">
              <a:rPr lang="de-DE">
                <a:latin typeface="Arial" charset="0"/>
                <a:cs typeface="Arial" charset="0"/>
              </a:rPr>
              <a:pPr/>
              <a:t>20</a:t>
            </a:fld>
            <a:endParaRPr lang="de-DE">
              <a:latin typeface="Arial" charset="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3345518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smtClean="0">
                <a:solidFill>
                  <a:schemeClr val="tx1"/>
                </a:solidFill>
                <a:latin typeface="Bosch Office Sans"/>
                <a:ea typeface="+mn-ea"/>
                <a:cs typeface="+mn-cs"/>
              </a:rPr>
              <a:t>The reprogramming function is the one to enable the software renewal of the electronically controlled controller(following ECU) in vehicle(through connector adapted for car diagnosis), or single state, using </a:t>
            </a:r>
            <a:r>
              <a:rPr lang="en-US" sz="1200" kern="1200" dirty="0" smtClean="0">
                <a:solidFill>
                  <a:schemeClr val="tx1"/>
                </a:solidFill>
                <a:latin typeface="Bosch Office Sans"/>
                <a:ea typeface="+mn-ea"/>
                <a:cs typeface="+mn-cs"/>
              </a:rPr>
              <a:t>a particular </a:t>
            </a:r>
            <a:r>
              <a:rPr lang="vi-VN" sz="1200" kern="1200" dirty="0" smtClean="0">
                <a:solidFill>
                  <a:schemeClr val="tx1"/>
                </a:solidFill>
                <a:latin typeface="Bosch Office Sans"/>
                <a:ea typeface="+mn-ea"/>
                <a:cs typeface="+mn-cs"/>
              </a:rPr>
              <a:t> communication function </a:t>
            </a:r>
            <a:endParaRPr lang="en-GB" dirty="0"/>
          </a:p>
        </p:txBody>
      </p:sp>
      <p:sp>
        <p:nvSpPr>
          <p:cNvPr id="4" name="Slide Number Placeholder 3"/>
          <p:cNvSpPr>
            <a:spLocks noGrp="1"/>
          </p:cNvSpPr>
          <p:nvPr>
            <p:ph type="sldNum" sz="quarter" idx="10"/>
          </p:nvPr>
        </p:nvSpPr>
        <p:spPr/>
        <p:txBody>
          <a:bodyPr/>
          <a:lstStyle/>
          <a:p>
            <a:pPr>
              <a:defRPr/>
            </a:pPr>
            <a:fld id="{3588FFC6-99C0-4D1A-A1F5-0915F2B728B3}" type="slidenum">
              <a:rPr lang="de-DE" smtClean="0"/>
              <a:pPr>
                <a:defRPr/>
              </a:pPr>
              <a:t>21</a:t>
            </a:fld>
            <a:endParaRPr lang="de-DE"/>
          </a:p>
        </p:txBody>
      </p:sp>
    </p:spTree>
    <p:extLst>
      <p:ext uri="{BB962C8B-B14F-4D97-AF65-F5344CB8AC3E}">
        <p14:creationId xmlns:p14="http://schemas.microsoft.com/office/powerpoint/2010/main" val="208515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4E41953-CED4-4D51-A6D9-AB22681E8E59}" type="slidenum">
              <a:rPr lang="de-DE">
                <a:latin typeface="Arial" charset="0"/>
                <a:cs typeface="Arial" charset="0"/>
              </a:rPr>
              <a:pPr/>
              <a:t>9</a:t>
            </a:fld>
            <a:endParaRPr lang="de-DE">
              <a:latin typeface="Arial" charset="0"/>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492783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8E25C715-09EE-4A57-8CA6-CDB07DE16E75}" type="slidenum">
              <a:rPr lang="de-DE">
                <a:latin typeface="Arial" charset="0"/>
                <a:cs typeface="Arial" charset="0"/>
              </a:rPr>
              <a:pPr/>
              <a:t>10</a:t>
            </a:fld>
            <a:endParaRPr lang="de-DE">
              <a:latin typeface="Arial" charset="0"/>
              <a:cs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196977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1FCCC74-8D54-4AD0-BEE7-2172BAEB0588}" type="slidenum">
              <a:rPr lang="de-DE">
                <a:latin typeface="Arial" charset="0"/>
                <a:cs typeface="Arial" charset="0"/>
              </a:rPr>
              <a:pPr/>
              <a:t>11</a:t>
            </a:fld>
            <a:endParaRPr lang="de-DE">
              <a:latin typeface="Arial" charset="0"/>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125898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C4A5AEC-1190-4E1E-9E82-7BACE6C90143}" type="slidenum">
              <a:rPr lang="de-DE">
                <a:latin typeface="Arial" charset="0"/>
                <a:cs typeface="Arial" charset="0"/>
              </a:rPr>
              <a:pPr/>
              <a:t>12</a:t>
            </a:fld>
            <a:endParaRPr lang="de-DE">
              <a:latin typeface="Arial" charset="0"/>
              <a:cs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1832160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CD378CA-A639-4C80-A5AE-FFEA5C4A7E12}" type="slidenum">
              <a:rPr lang="de-DE">
                <a:latin typeface="Arial" charset="0"/>
                <a:cs typeface="Arial" charset="0"/>
              </a:rPr>
              <a:pPr/>
              <a:t>13</a:t>
            </a:fld>
            <a:endParaRPr lang="de-DE">
              <a:latin typeface="Arial" charset="0"/>
              <a:cs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236567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BE02160-A472-4799-9EB6-A5A09C701DEB}" type="slidenum">
              <a:rPr lang="de-DE">
                <a:latin typeface="Arial" charset="0"/>
                <a:cs typeface="Arial" charset="0"/>
              </a:rPr>
              <a:pPr/>
              <a:t>14</a:t>
            </a:fld>
            <a:endParaRPr lang="de-DE">
              <a:latin typeface="Arial" charset="0"/>
              <a:cs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3809627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3E3BE306-7BB8-4416-8147-FB107907B6CA}" type="slidenum">
              <a:rPr lang="de-DE">
                <a:latin typeface="Arial" charset="0"/>
                <a:cs typeface="Arial" charset="0"/>
              </a:rPr>
              <a:pPr/>
              <a:t>15</a:t>
            </a:fld>
            <a:endParaRPr lang="de-DE">
              <a:latin typeface="Arial" charset="0"/>
              <a:cs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322132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55457E0-C295-4824-9637-5BC1770D3240}" type="slidenum">
              <a:rPr lang="de-DE">
                <a:latin typeface="Arial" charset="0"/>
                <a:cs typeface="Arial" charset="0"/>
              </a:rPr>
              <a:pPr/>
              <a:t>16</a:t>
            </a:fld>
            <a:endParaRPr lang="de-DE">
              <a:latin typeface="Arial" charset="0"/>
              <a:cs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extLst>
      <p:ext uri="{BB962C8B-B14F-4D97-AF65-F5344CB8AC3E}">
        <p14:creationId xmlns:p14="http://schemas.microsoft.com/office/powerpoint/2010/main" val="17313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png"/><Relationship Id="rId5" Type="http://schemas.openxmlformats.org/officeDocument/2006/relationships/tags" Target="../tags/tag15.xml"/><Relationship Id="rId10" Type="http://schemas.openxmlformats.org/officeDocument/2006/relationships/image" Target="../media/image1.png"/><Relationship Id="rId4" Type="http://schemas.openxmlformats.org/officeDocument/2006/relationships/tags" Target="../tags/tag14.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84AA0C88-2994-4D49-AD5F-C0C42EADE27D}" type="slidenum">
              <a:rPr lang="de-DE" smtClean="0"/>
              <a:pPr/>
              <a:t>‹#›</a:t>
            </a:fld>
            <a:endParaRPr lang="de-DE" dirty="0"/>
          </a:p>
        </p:txBody>
      </p:sp>
      <p:sp>
        <p:nvSpPr>
          <p:cNvPr id="7" name="Rectangle 2"/>
          <p:cNvSpPr>
            <a:spLocks noGrp="1" noChangeArrowheads="1"/>
          </p:cNvSpPr>
          <p:nvPr>
            <p:ph type="title"/>
            <p:custDataLst>
              <p:tags r:id="rId1"/>
            </p:custDataLst>
          </p:nvPr>
        </p:nvSpPr>
        <p:spPr bwMode="auto">
          <a:xfrm>
            <a:off x="533400" y="533400"/>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smtClean="0"/>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Textplatzhalter 2"/>
          <p:cNvSpPr>
            <a:spLocks noGrp="1"/>
          </p:cNvSpPr>
          <p:nvPr>
            <p:ph type="body"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p>
            <a:pPr>
              <a:defRPr/>
            </a:pPr>
            <a:fld id="{1807F6EE-FF92-4270-9377-3AD64AE294F9}" type="slidenum">
              <a:rPr lang="de-DE" smtClean="0"/>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PPTFOOTCOL.png"/>
          <p:cNvPicPr>
            <a:picLocks/>
          </p:cNvPicPr>
          <p:nvPr userDrawn="1">
            <p:custDataLst>
              <p:tags r:id="rId1"/>
            </p:custDataLst>
          </p:nvPr>
        </p:nvPicPr>
        <p:blipFill>
          <a:blip r:embed="rId10"/>
          <a:stretch>
            <a:fillRect/>
          </a:stretch>
        </p:blipFill>
        <p:spPr>
          <a:xfrm>
            <a:off x="0" y="5562600"/>
            <a:ext cx="8534400" cy="609600"/>
          </a:xfrm>
          <a:prstGeom prst="rect">
            <a:avLst/>
          </a:prstGeom>
          <a:ln w="0">
            <a:noFill/>
          </a:ln>
          <a:effectLst/>
        </p:spPr>
      </p:pic>
      <p:pic>
        <p:nvPicPr>
          <p:cNvPr id="10" name="Picture 9" descr="BOCOL.png"/>
          <p:cNvPicPr>
            <a:picLocks/>
          </p:cNvPicPr>
          <p:nvPr userDrawn="1">
            <p:custDataLst>
              <p:tags r:id="rId2"/>
            </p:custDataLst>
          </p:nvPr>
        </p:nvPicPr>
        <p:blipFill>
          <a:blip r:embed="rId11" cstate="print"/>
          <a:stretch>
            <a:fillRect/>
          </a:stretch>
        </p:blipFill>
        <p:spPr>
          <a:xfrm>
            <a:off x="6477000" y="5651500"/>
            <a:ext cx="1828800" cy="406400"/>
          </a:xfrm>
          <a:prstGeom prst="rect">
            <a:avLst/>
          </a:prstGeom>
          <a:ln w="0">
            <a:noFill/>
          </a:ln>
          <a:effectLst/>
        </p:spPr>
      </p:pic>
      <p:sp>
        <p:nvSpPr>
          <p:cNvPr id="2" name="Title 1"/>
          <p:cNvSpPr>
            <a:spLocks noGrp="1"/>
          </p:cNvSpPr>
          <p:nvPr>
            <p:ph type="ctrTitle"/>
            <p:custDataLst>
              <p:tags r:id="rId3"/>
            </p:custDataLst>
          </p:nvPr>
        </p:nvSpPr>
        <p:spPr>
          <a:xfrm>
            <a:off x="533399" y="533400"/>
            <a:ext cx="7772400" cy="533400"/>
          </a:xfrm>
          <a:ln w="0"/>
          <a:effectLst/>
        </p:spPr>
        <p:txBody>
          <a:bodyPr wrap="square" lIns="0" tIns="12700" rIns="0" bIns="0" anchor="t"/>
          <a:lstStyle>
            <a:lvl1pPr algn="l" rtl="0" eaLnBrk="0" fontAlgn="base" hangingPunct="0">
              <a:lnSpc>
                <a:spcPct val="111000"/>
              </a:lnSpc>
              <a:spcBef>
                <a:spcPts val="0"/>
              </a:spcBef>
              <a:spcAft>
                <a:spcPts val="0"/>
              </a:spcAft>
              <a:buNone/>
              <a:defRPr sz="2700" b="0" i="0" u="none">
                <a:solidFill>
                  <a:srgbClr val="000000"/>
                </a:solidFill>
                <a:latin typeface="Bosch Office Sans"/>
              </a:defRPr>
            </a:lvl1pPr>
          </a:lstStyle>
          <a:p>
            <a:r>
              <a:rPr lang="en-US" smtClean="0"/>
              <a:t>Click to edit Master title style</a:t>
            </a:r>
            <a:endParaRPr lang="en-GB"/>
          </a:p>
        </p:txBody>
      </p:sp>
      <p:sp>
        <p:nvSpPr>
          <p:cNvPr id="3" name="Subtitle 2" hidden="1"/>
          <p:cNvSpPr>
            <a:spLocks noGrp="1"/>
          </p:cNvSpPr>
          <p:nvPr>
            <p:ph type="subTitle" idx="1"/>
            <p:custDataLst>
              <p:tags r:id="rId4"/>
            </p:custDataLst>
          </p:nvPr>
        </p:nvSpPr>
        <p:spPr>
          <a:xfrm>
            <a:off x="533400" y="3200399"/>
            <a:ext cx="7772400" cy="1676400"/>
          </a:xfrm>
          <a:ln w="0"/>
          <a:effectLst/>
        </p:spPr>
        <p:txBody>
          <a:bodyPr wrap="square" lIns="0" tIns="63500" rIns="0" bIns="0"/>
          <a:lstStyle>
            <a:lvl1pPr marL="0" indent="0" algn="l">
              <a:lnSpc>
                <a:spcPct val="111000"/>
              </a:lnSpc>
              <a:buClr>
                <a:srgbClr val="425C8F"/>
              </a:buClr>
              <a:buSzPct val="65000"/>
              <a:buFont typeface="Wingdings"/>
              <a:buChar char="è"/>
              <a:defRPr sz="1800" b="0" i="0" u="none">
                <a:solidFill>
                  <a:schemeClr val="tx1">
                    <a:tint val="75000"/>
                  </a:schemeClr>
                </a:solidFill>
                <a:latin typeface="Bosch Offi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7" name="Rectangle 6"/>
          <p:cNvSpPr>
            <a:spLocks/>
          </p:cNvSpPr>
          <p:nvPr userDrawn="1">
            <p:custDataLst>
              <p:tags r:id="rId5"/>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
        <p:nvSpPr>
          <p:cNvPr id="4" name="Slide Number Placeholder 3"/>
          <p:cNvSpPr>
            <a:spLocks noGrp="1"/>
          </p:cNvSpPr>
          <p:nvPr>
            <p:ph type="sldNum" sz="quarter" idx="10"/>
            <p:custDataLst>
              <p:tags r:id="rId6"/>
            </p:custDataLst>
          </p:nvPr>
        </p:nvSpPr>
        <p:spPr>
          <a:xfrm>
            <a:off x="76200" y="5851525"/>
            <a:ext cx="381000" cy="190500"/>
          </a:xfrm>
          <a:ln w="0"/>
          <a:effectLst/>
        </p:spPr>
        <p:txBody>
          <a:bodyPr lIns="0" tIns="0" rIns="0" bIns="0" anchor="t"/>
          <a:lstStyle>
            <a:lvl1pPr>
              <a:lnSpc>
                <a:spcPct val="111000"/>
              </a:lnSpc>
              <a:spcBef>
                <a:spcPts val="0"/>
              </a:spcBef>
              <a:spcAft>
                <a:spcPts val="0"/>
              </a:spcAft>
              <a:defRPr>
                <a:solidFill>
                  <a:srgbClr val="707070"/>
                </a:solidFill>
              </a:defRPr>
            </a:lvl1pPr>
          </a:lstStyle>
          <a:p>
            <a:pPr>
              <a:defRPr/>
            </a:pPr>
            <a:fld id="{1807F6EE-FF92-4270-9377-3AD64AE294F9}" type="slidenum">
              <a:rPr lang="x-none" smtClean="0"/>
              <a:pPr>
                <a:defRPr/>
              </a:pPr>
              <a:t>‹#›</a:t>
            </a:fld>
            <a:endParaRPr lang="x-none" dirty="0"/>
          </a:p>
        </p:txBody>
      </p:sp>
      <p:cxnSp>
        <p:nvCxnSpPr>
          <p:cNvPr id="6" name="Straight Connector 5"/>
          <p:cNvCxnSpPr>
            <a:cxnSpLocks/>
          </p:cNvCxnSpPr>
          <p:nvPr userDrawn="1">
            <p:custDataLst>
              <p:tags r:id="rId7"/>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custDataLst>
              <p:tags r:id="rId8"/>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lipArt Placeholder 2"/>
          <p:cNvSpPr>
            <a:spLocks noGrp="1"/>
          </p:cNvSpPr>
          <p:nvPr>
            <p:ph type="clipArt" sz="half" idx="1"/>
          </p:nvPr>
        </p:nvSpPr>
        <p:spPr>
          <a:xfrm>
            <a:off x="533400" y="1066800"/>
            <a:ext cx="3581400" cy="3810000"/>
          </a:xfrm>
        </p:spPr>
        <p:txBody>
          <a:bodyPr/>
          <a:lstStyle/>
          <a:p>
            <a:endParaRPr lang="en-GB"/>
          </a:p>
        </p:txBody>
      </p:sp>
      <p:sp>
        <p:nvSpPr>
          <p:cNvPr id="4" name="Text Placeholder 3"/>
          <p:cNvSpPr>
            <a:spLocks noGrp="1"/>
          </p:cNvSpPr>
          <p:nvPr>
            <p:ph type="body" sz="half" idx="2"/>
          </p:nvPr>
        </p:nvSpPr>
        <p:spPr>
          <a:xfrm>
            <a:off x="4267200" y="1066800"/>
            <a:ext cx="35814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p>
            <a:pPr>
              <a:defRPr/>
            </a:pPr>
            <a:fld id="{1807F6EE-FF92-4270-9377-3AD64AE294F9}" type="slidenum">
              <a:rPr lang="x-none" smtClean="0"/>
              <a:pPr>
                <a:defRPr/>
              </a:pPr>
              <a:t>‹#›</a:t>
            </a:fld>
            <a:endParaRPr lang="x-non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7038" y="5621338"/>
            <a:ext cx="1990725" cy="428625"/>
          </a:xfrm>
          <a:prstGeom prst="rect">
            <a:avLst/>
          </a:prstGeom>
        </p:spPr>
        <p:txBody>
          <a:bodyPr/>
          <a:lstStyle>
            <a:lvl1pPr>
              <a:defRPr smtClean="0">
                <a:cs typeface="Arial" pitchFamily="34" charset="0"/>
              </a:defRPr>
            </a:lvl1pPr>
          </a:lstStyle>
          <a:p>
            <a:pPr>
              <a:defRPr/>
            </a:pPr>
            <a:endParaRPr lang="en-US"/>
          </a:p>
        </p:txBody>
      </p:sp>
      <p:sp>
        <p:nvSpPr>
          <p:cNvPr id="5" name="Footer Placeholder 4"/>
          <p:cNvSpPr>
            <a:spLocks noGrp="1"/>
          </p:cNvSpPr>
          <p:nvPr>
            <p:ph type="ftr" sz="quarter" idx="11"/>
          </p:nvPr>
        </p:nvSpPr>
        <p:spPr>
          <a:xfrm>
            <a:off x="2916238" y="5621338"/>
            <a:ext cx="2701925" cy="428625"/>
          </a:xfrm>
          <a:prstGeom prst="rect">
            <a:avLst/>
          </a:prstGeom>
        </p:spPr>
        <p:txBody>
          <a:bodyPr/>
          <a:lstStyle>
            <a:lvl1pPr>
              <a:defRPr smtClean="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F360C4AF-C24C-4701-80EF-A1E841A07E1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27038" y="5621338"/>
            <a:ext cx="1990725" cy="428625"/>
          </a:xfrm>
          <a:prstGeom prst="rect">
            <a:avLst/>
          </a:prstGeom>
        </p:spPr>
        <p:txBody>
          <a:bodyPr/>
          <a:lstStyle>
            <a:lvl1pPr>
              <a:defRPr smtClean="0">
                <a:cs typeface="Arial" pitchFamily="34" charset="0"/>
              </a:defRPr>
            </a:lvl1pPr>
          </a:lstStyle>
          <a:p>
            <a:pPr>
              <a:defRPr/>
            </a:pPr>
            <a:endParaRPr lang="en-US"/>
          </a:p>
        </p:txBody>
      </p:sp>
      <p:sp>
        <p:nvSpPr>
          <p:cNvPr id="3" name="Footer Placeholder 2"/>
          <p:cNvSpPr>
            <a:spLocks noGrp="1"/>
          </p:cNvSpPr>
          <p:nvPr>
            <p:ph type="ftr" sz="quarter" idx="11"/>
          </p:nvPr>
        </p:nvSpPr>
        <p:spPr>
          <a:xfrm>
            <a:off x="2916238" y="5621338"/>
            <a:ext cx="2701925" cy="428625"/>
          </a:xfrm>
          <a:prstGeom prst="rect">
            <a:avLst/>
          </a:prstGeom>
        </p:spPr>
        <p:txBody>
          <a:bodyPr/>
          <a:lstStyle>
            <a:lvl1pPr>
              <a:defRPr smtClean="0">
                <a:cs typeface="Arial"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7F93E3D9-F656-4E0C-9796-3B7F0BBDD80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Picture 9" descr="PPTFOOTCOL.png"/>
          <p:cNvPicPr>
            <a:picLocks/>
          </p:cNvPicPr>
          <p:nvPr userDrawn="1">
            <p:custDataLst>
              <p:tags r:id="rId8"/>
            </p:custDataLst>
          </p:nvPr>
        </p:nvPicPr>
        <p:blipFill>
          <a:blip r:embed="rId16"/>
          <a:stretch>
            <a:fillRect/>
          </a:stretch>
        </p:blipFill>
        <p:spPr>
          <a:xfrm>
            <a:off x="0" y="5562600"/>
            <a:ext cx="8534400" cy="609600"/>
          </a:xfrm>
          <a:prstGeom prst="rect">
            <a:avLst/>
          </a:prstGeom>
          <a:ln w="0">
            <a:noFill/>
          </a:ln>
          <a:effectLst/>
        </p:spPr>
      </p:pic>
      <p:sp>
        <p:nvSpPr>
          <p:cNvPr id="1033" name="Rectangle 9"/>
          <p:cNvSpPr>
            <a:spLocks noChangeArrowheads="1"/>
          </p:cNvSpPr>
          <p:nvPr>
            <p:custDataLst>
              <p:tags r:id="rId9"/>
            </p:custDataLst>
          </p:nvPr>
        </p:nvSpPr>
        <p:spPr bwMode="auto">
          <a:xfrm>
            <a:off x="0" y="0"/>
            <a:ext cx="8534400" cy="533400"/>
          </a:xfrm>
          <a:prstGeom prst="rect">
            <a:avLst/>
          </a:prstGeom>
          <a:solidFill>
            <a:srgbClr val="003264"/>
          </a:solidFill>
          <a:ln w="0">
            <a:noFill/>
            <a:miter lim="800000"/>
            <a:headEnd/>
            <a:tailEnd/>
          </a:ln>
          <a:effectLst/>
        </p:spPr>
        <p:txBody>
          <a:bodyPr wrap="none" lIns="0" tIns="0" rIns="0" bIns="0" anchor="ctr"/>
          <a:lstStyle/>
          <a:p>
            <a:pPr algn="ctr">
              <a:defRPr/>
            </a:pPr>
            <a:endParaRPr lang="x-none">
              <a:solidFill>
                <a:srgbClr val="003264"/>
              </a:solidFill>
              <a:latin typeface="Bosch Office Sans"/>
            </a:endParaRPr>
          </a:p>
        </p:txBody>
      </p:sp>
      <p:pic>
        <p:nvPicPr>
          <p:cNvPr id="9" name="Picture 8" descr="BOCOL.png"/>
          <p:cNvPicPr>
            <a:picLocks/>
          </p:cNvPicPr>
          <p:nvPr userDrawn="1">
            <p:custDataLst>
              <p:tags r:id="rId10"/>
            </p:custDataLst>
          </p:nvPr>
        </p:nvPicPr>
        <p:blipFill>
          <a:blip r:embed="rId17" cstate="print"/>
          <a:stretch>
            <a:fillRect/>
          </a:stretch>
        </p:blipFill>
        <p:spPr>
          <a:xfrm>
            <a:off x="6477000" y="5651500"/>
            <a:ext cx="1828800" cy="406400"/>
          </a:xfrm>
          <a:prstGeom prst="rect">
            <a:avLst/>
          </a:prstGeom>
          <a:ln w="0">
            <a:noFill/>
          </a:ln>
          <a:effectLst/>
        </p:spPr>
      </p:pic>
      <p:sp>
        <p:nvSpPr>
          <p:cNvPr id="1032" name="Line 8"/>
          <p:cNvSpPr>
            <a:spLocks noChangeShapeType="1"/>
          </p:cNvSpPr>
          <p:nvPr>
            <p:custDataLst>
              <p:tags r:id="rId11"/>
            </p:custDataLst>
          </p:nvPr>
        </p:nvSpPr>
        <p:spPr bwMode="auto">
          <a:xfrm>
            <a:off x="0" y="533400"/>
            <a:ext cx="8534400" cy="0"/>
          </a:xfrm>
          <a:prstGeom prst="line">
            <a:avLst/>
          </a:prstGeom>
          <a:noFill/>
          <a:ln w="9016">
            <a:solidFill>
              <a:srgbClr val="003264"/>
            </a:solidFill>
            <a:round/>
            <a:headEnd/>
            <a:tailEnd/>
          </a:ln>
          <a:effectLst/>
        </p:spPr>
        <p:txBody>
          <a:bodyPr wrap="none" lIns="0" tIns="0" rIns="0" bIns="0" anchor="ctr"/>
          <a:lstStyle/>
          <a:p>
            <a:pPr>
              <a:defRPr/>
            </a:pPr>
            <a:endParaRPr lang="x-none">
              <a:latin typeface="Bosch Office Sans"/>
            </a:endParaRPr>
          </a:p>
        </p:txBody>
      </p:sp>
      <p:sp>
        <p:nvSpPr>
          <p:cNvPr id="1031" name="Line 7"/>
          <p:cNvSpPr>
            <a:spLocks noChangeShapeType="1"/>
          </p:cNvSpPr>
          <p:nvPr>
            <p:custDataLst>
              <p:tags r:id="rId12"/>
            </p:custDataLst>
          </p:nvPr>
        </p:nvSpPr>
        <p:spPr bwMode="auto">
          <a:xfrm>
            <a:off x="0" y="5562600"/>
            <a:ext cx="8534400" cy="0"/>
          </a:xfrm>
          <a:prstGeom prst="line">
            <a:avLst/>
          </a:prstGeom>
          <a:noFill/>
          <a:ln w="9016">
            <a:solidFill>
              <a:srgbClr val="DDDDE7"/>
            </a:solidFill>
            <a:round/>
            <a:headEnd/>
            <a:tailEnd/>
          </a:ln>
          <a:effectLst/>
        </p:spPr>
        <p:txBody>
          <a:bodyPr wrap="none" lIns="0" tIns="0" rIns="0" bIns="0" anchor="ctr"/>
          <a:lstStyle/>
          <a:p>
            <a:pPr>
              <a:defRPr/>
            </a:pPr>
            <a:endParaRPr lang="x-none">
              <a:latin typeface="Bosch Office Sans"/>
            </a:endParaRPr>
          </a:p>
        </p:txBody>
      </p:sp>
      <p:sp>
        <p:nvSpPr>
          <p:cNvPr id="1030" name="Rectangle 2"/>
          <p:cNvSpPr>
            <a:spLocks noGrp="1" noChangeArrowheads="1"/>
          </p:cNvSpPr>
          <p:nvPr>
            <p:ph type="title"/>
            <p:custDataLst>
              <p:tags r:id="rId13"/>
            </p:custDataLst>
          </p:nvPr>
        </p:nvSpPr>
        <p:spPr bwMode="auto">
          <a:xfrm>
            <a:off x="533400" y="533400"/>
            <a:ext cx="7315200" cy="533400"/>
          </a:xfrm>
          <a:prstGeom prst="rect">
            <a:avLst/>
          </a:prstGeom>
          <a:noFill/>
          <a:ln w="0">
            <a:noFill/>
            <a:miter lim="800000"/>
            <a:headEnd/>
            <a:tailEnd/>
          </a:ln>
          <a:effectLst/>
        </p:spPr>
        <p:txBody>
          <a:bodyPr vert="horz" wrap="square" lIns="0" tIns="12700" rIns="0" bIns="0" numCol="1" anchor="t" anchorCtr="0" compatLnSpc="1">
            <a:prstTxWarp prst="textNoShape">
              <a:avLst/>
            </a:prstTxWarp>
          </a:bodyPr>
          <a:lstStyle/>
          <a:p>
            <a:pPr lvl="0" algn="l" rtl="0" eaLnBrk="0" fontAlgn="base" hangingPunct="0">
              <a:lnSpc>
                <a:spcPct val="111000"/>
              </a:lnSpc>
              <a:spcBef>
                <a:spcPct val="0"/>
              </a:spcBef>
              <a:spcAft>
                <a:spcPct val="0"/>
              </a:spcAft>
              <a:buNone/>
            </a:pPr>
            <a:r>
              <a:rPr lang="de-DE" dirty="0" smtClean="0"/>
              <a:t>Titelmasterformat durch Klicken bearbeiten</a:t>
            </a:r>
          </a:p>
        </p:txBody>
      </p:sp>
      <p:sp>
        <p:nvSpPr>
          <p:cNvPr id="2" name="Rectangle 3"/>
          <p:cNvSpPr>
            <a:spLocks noGrp="1" noChangeArrowheads="1"/>
          </p:cNvSpPr>
          <p:nvPr>
            <p:ph type="body" idx="1"/>
            <p:custDataLst>
              <p:tags r:id="rId14"/>
            </p:custDataLst>
          </p:nvPr>
        </p:nvSpPr>
        <p:spPr bwMode="auto">
          <a:xfrm>
            <a:off x="533400" y="1066800"/>
            <a:ext cx="7315200" cy="3810000"/>
          </a:xfrm>
          <a:prstGeom prst="rect">
            <a:avLst/>
          </a:prstGeom>
          <a:noFill/>
          <a:ln w="0">
            <a:noFill/>
            <a:miter lim="800000"/>
            <a:headEnd/>
            <a:tailEnd/>
          </a:ln>
          <a:effectLst/>
        </p:spPr>
        <p:txBody>
          <a:bodyPr vert="horz" wrap="square" lIns="0" tIns="6350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3" name="Rectangle 6"/>
          <p:cNvSpPr>
            <a:spLocks noGrp="1" noChangeArrowheads="1"/>
          </p:cNvSpPr>
          <p:nvPr>
            <p:ph type="sldNum" sz="quarter" idx="4"/>
            <p:custDataLst>
              <p:tags r:id="rId15"/>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spcBef>
                <a:spcPts val="0"/>
              </a:spcBef>
              <a:spcAft>
                <a:spcPts val="0"/>
              </a:spcAft>
              <a:defRPr sz="1500">
                <a:solidFill>
                  <a:srgbClr val="707070"/>
                </a:solidFill>
                <a:latin typeface="Bosch Office Sans"/>
              </a:defRPr>
            </a:lvl1pPr>
          </a:lstStyle>
          <a:p>
            <a:pPr>
              <a:defRPr/>
            </a:pPr>
            <a:fld id="{1807F6EE-FF92-4270-9377-3AD64AE294F9}" type="slidenum">
              <a:rPr lang="x-none" smtClean="0"/>
              <a:pPr>
                <a:defRPr/>
              </a:pPr>
              <a:t>‹#›</a:t>
            </a:fld>
            <a:endParaRPr lang="x-none" dirty="0"/>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 id="2147483660" r:id="rId3"/>
    <p:sldLayoutId id="2147483661" r:id="rId4"/>
    <p:sldLayoutId id="2147483662" r:id="rId5"/>
    <p:sldLayoutId id="2147483664" r:id="rId6"/>
  </p:sldLayoutIdLst>
  <p:txStyles>
    <p:titleStyle>
      <a:lvl1pPr algn="l" rtl="0" eaLnBrk="0" fontAlgn="base" hangingPunct="0">
        <a:lnSpc>
          <a:spcPct val="111000"/>
        </a:lnSpc>
        <a:spcBef>
          <a:spcPct val="0"/>
        </a:spcBef>
        <a:spcAft>
          <a:spcPct val="0"/>
        </a:spcAft>
        <a:defRPr sz="2700" b="0" i="0" u="none">
          <a:solidFill>
            <a:srgbClr val="000000"/>
          </a:solidFill>
          <a:latin typeface="Bosch Office Sans"/>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200" algn="l" rtl="0" fontAlgn="base">
        <a:lnSpc>
          <a:spcPct val="111000"/>
        </a:lnSpc>
        <a:spcBef>
          <a:spcPct val="0"/>
        </a:spcBef>
        <a:spcAft>
          <a:spcPct val="0"/>
        </a:spcAft>
        <a:defRPr sz="2700">
          <a:solidFill>
            <a:srgbClr val="000000"/>
          </a:solidFill>
          <a:latin typeface="Bosch Office Sans"/>
        </a:defRPr>
      </a:lvl6pPr>
      <a:lvl7pPr marL="914400" algn="l" rtl="0" fontAlgn="base">
        <a:lnSpc>
          <a:spcPct val="111000"/>
        </a:lnSpc>
        <a:spcBef>
          <a:spcPct val="0"/>
        </a:spcBef>
        <a:spcAft>
          <a:spcPct val="0"/>
        </a:spcAft>
        <a:defRPr sz="2700">
          <a:solidFill>
            <a:srgbClr val="000000"/>
          </a:solidFill>
          <a:latin typeface="Bosch Office Sans"/>
        </a:defRPr>
      </a:lvl7pPr>
      <a:lvl8pPr marL="1371600" algn="l" rtl="0" fontAlgn="base">
        <a:lnSpc>
          <a:spcPct val="111000"/>
        </a:lnSpc>
        <a:spcBef>
          <a:spcPct val="0"/>
        </a:spcBef>
        <a:spcAft>
          <a:spcPct val="0"/>
        </a:spcAft>
        <a:defRPr sz="2700">
          <a:solidFill>
            <a:srgbClr val="000000"/>
          </a:solidFill>
          <a:latin typeface="Bosch Office Sans"/>
        </a:defRPr>
      </a:lvl8pPr>
      <a:lvl9pPr marL="1828800" algn="l" rtl="0" fontAlgn="base">
        <a:lnSpc>
          <a:spcPct val="111000"/>
        </a:lnSpc>
        <a:spcBef>
          <a:spcPct val="0"/>
        </a:spcBef>
        <a:spcAft>
          <a:spcPct val="0"/>
        </a:spcAft>
        <a:defRPr sz="2700">
          <a:solidFill>
            <a:srgbClr val="000000"/>
          </a:solidFill>
          <a:latin typeface="Bosch Office Sans"/>
        </a:defRPr>
      </a:lvl9pPr>
    </p:titleStyle>
    <p:bodyStyle>
      <a:lvl1pPr marL="304800" indent="-304800" algn="l" rtl="0" eaLnBrk="0" fontAlgn="base" hangingPunct="0">
        <a:lnSpc>
          <a:spcPct val="111000"/>
        </a:lnSpc>
        <a:spcBef>
          <a:spcPts val="0"/>
        </a:spcBef>
        <a:spcAft>
          <a:spcPts val="0"/>
        </a:spcAft>
        <a:buClr>
          <a:srgbClr val="425C8F"/>
        </a:buClr>
        <a:buSzPct val="65000"/>
        <a:buFont typeface="Wingdings"/>
        <a:buChar char="è"/>
        <a:defRPr sz="1800" b="0" i="0" u="none">
          <a:solidFill>
            <a:schemeClr val="tx1"/>
          </a:solidFill>
          <a:latin typeface="Bosch Office Sans"/>
          <a:ea typeface="+mn-ea"/>
          <a:cs typeface="+mn-cs"/>
        </a:defRPr>
      </a:lvl1pPr>
      <a:lvl2pPr marL="6096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2pPr>
      <a:lvl3pPr marL="9144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3pPr>
      <a:lvl4pPr marL="12192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4pPr>
      <a:lvl5pPr marL="15240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6" Type="http://schemas.openxmlformats.org/officeDocument/2006/relationships/image" Target="../media/image3.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slideLayout" Target="../slideLayouts/slideLayout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0.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image" Target="../media/image3.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notesSlide" Target="../notesSlides/notesSlide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slideLayout" Target="../slideLayouts/slideLayout5.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s>
</file>

<file path=ppt/slides/_rels/slide11.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5.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20" Type="http://schemas.openxmlformats.org/officeDocument/2006/relationships/image" Target="../media/image3.png"/><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notesSlide" Target="../notesSlides/notesSlide4.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12.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image" Target="../media/image3.png"/><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notesSlide" Target="../notesSlides/notesSlide5.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slideLayout" Target="../slideLayouts/slideLayout5.xml"/><Relationship Id="rId5" Type="http://schemas.openxmlformats.org/officeDocument/2006/relationships/tags" Target="../tags/tag15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s>
</file>

<file path=ppt/slides/_rels/slide13.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oleObject" Target="../embeddings/oleObject1.bin"/><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image" Target="../media/image3.png"/><Relationship Id="rId2" Type="http://schemas.openxmlformats.org/officeDocument/2006/relationships/tags" Target="../tags/tag164.xml"/><Relationship Id="rId1" Type="http://schemas.openxmlformats.org/officeDocument/2006/relationships/vmlDrawing" Target="../drawings/vmlDrawing1.vml"/><Relationship Id="rId6" Type="http://schemas.openxmlformats.org/officeDocument/2006/relationships/tags" Target="../tags/tag168.xml"/><Relationship Id="rId11" Type="http://schemas.openxmlformats.org/officeDocument/2006/relationships/notesSlide" Target="../notesSlides/notesSlide6.xml"/><Relationship Id="rId5" Type="http://schemas.openxmlformats.org/officeDocument/2006/relationships/tags" Target="../tags/tag167.xml"/><Relationship Id="rId10" Type="http://schemas.openxmlformats.org/officeDocument/2006/relationships/slideLayout" Target="../slideLayouts/slideLayout6.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image" Target="../media/image14.emf"/></Relationships>
</file>

<file path=ppt/slides/_rels/slide14.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image" Target="../media/image3.png"/><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notesSlide" Target="../notesSlides/notesSlide7.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slideLayout" Target="../slideLayouts/slideLayout5.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s/_rels/slide15.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image" Target="../media/image3.png"/><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notesSlide" Target="../notesSlides/notesSlide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slideLayout" Target="../slideLayouts/slideLayout5.xml"/><Relationship Id="rId5" Type="http://schemas.openxmlformats.org/officeDocument/2006/relationships/tags" Target="../tags/tag186.xml"/><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s>
</file>

<file path=ppt/slides/_rels/slide16.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image" Target="../media/image3.png"/><Relationship Id="rId3" Type="http://schemas.openxmlformats.org/officeDocument/2006/relationships/tags" Target="../tags/tag194.xml"/><Relationship Id="rId21" Type="http://schemas.openxmlformats.org/officeDocument/2006/relationships/tags" Target="../tags/tag212.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notesSlide" Target="../notesSlides/notesSlide9.xml"/><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slideLayout" Target="../slideLayouts/slideLayout6.xml"/><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tags" Target="../tags/tag214.xml"/><Relationship Id="rId10" Type="http://schemas.openxmlformats.org/officeDocument/2006/relationships/tags" Target="../tags/tag201.xml"/><Relationship Id="rId19" Type="http://schemas.openxmlformats.org/officeDocument/2006/relationships/tags" Target="../tags/tag210.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s>
</file>

<file path=ppt/slides/_rels/slide17.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3" Type="http://schemas.openxmlformats.org/officeDocument/2006/relationships/tags" Target="../tags/tag217.xml"/><Relationship Id="rId21" Type="http://schemas.openxmlformats.org/officeDocument/2006/relationships/tags" Target="../tags/tag235.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tags" Target="../tags/tag234.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tags" Target="../tags/tag225.xml"/><Relationship Id="rId24" Type="http://schemas.openxmlformats.org/officeDocument/2006/relationships/image" Target="../media/image3.png"/><Relationship Id="rId5" Type="http://schemas.openxmlformats.org/officeDocument/2006/relationships/tags" Target="../tags/tag219.xml"/><Relationship Id="rId15" Type="http://schemas.openxmlformats.org/officeDocument/2006/relationships/tags" Target="../tags/tag229.xml"/><Relationship Id="rId23" Type="http://schemas.openxmlformats.org/officeDocument/2006/relationships/notesSlide" Target="../notesSlides/notesSlide10.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 Id="rId2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tags" Target="../tags/tag243.xml"/><Relationship Id="rId13" Type="http://schemas.openxmlformats.org/officeDocument/2006/relationships/tags" Target="../tags/tag248.xml"/><Relationship Id="rId18" Type="http://schemas.openxmlformats.org/officeDocument/2006/relationships/tags" Target="../tags/tag253.xml"/><Relationship Id="rId26" Type="http://schemas.openxmlformats.org/officeDocument/2006/relationships/tags" Target="../tags/tag261.xml"/><Relationship Id="rId3" Type="http://schemas.openxmlformats.org/officeDocument/2006/relationships/tags" Target="../tags/tag238.xml"/><Relationship Id="rId21" Type="http://schemas.openxmlformats.org/officeDocument/2006/relationships/tags" Target="../tags/tag256.xml"/><Relationship Id="rId34" Type="http://schemas.openxmlformats.org/officeDocument/2006/relationships/notesSlide" Target="../notesSlides/notesSlide11.xml"/><Relationship Id="rId7" Type="http://schemas.openxmlformats.org/officeDocument/2006/relationships/tags" Target="../tags/tag242.xml"/><Relationship Id="rId12" Type="http://schemas.openxmlformats.org/officeDocument/2006/relationships/tags" Target="../tags/tag247.xml"/><Relationship Id="rId17" Type="http://schemas.openxmlformats.org/officeDocument/2006/relationships/tags" Target="../tags/tag252.xml"/><Relationship Id="rId25" Type="http://schemas.openxmlformats.org/officeDocument/2006/relationships/tags" Target="../tags/tag260.xml"/><Relationship Id="rId33" Type="http://schemas.openxmlformats.org/officeDocument/2006/relationships/slideLayout" Target="../slideLayouts/slideLayout5.xml"/><Relationship Id="rId2" Type="http://schemas.openxmlformats.org/officeDocument/2006/relationships/tags" Target="../tags/tag237.xml"/><Relationship Id="rId16" Type="http://schemas.openxmlformats.org/officeDocument/2006/relationships/tags" Target="../tags/tag251.xml"/><Relationship Id="rId20" Type="http://schemas.openxmlformats.org/officeDocument/2006/relationships/tags" Target="../tags/tag255.xml"/><Relationship Id="rId29" Type="http://schemas.openxmlformats.org/officeDocument/2006/relationships/tags" Target="../tags/tag264.xml"/><Relationship Id="rId1" Type="http://schemas.openxmlformats.org/officeDocument/2006/relationships/tags" Target="../tags/tag236.xml"/><Relationship Id="rId6" Type="http://schemas.openxmlformats.org/officeDocument/2006/relationships/tags" Target="../tags/tag241.xml"/><Relationship Id="rId11" Type="http://schemas.openxmlformats.org/officeDocument/2006/relationships/tags" Target="../tags/tag246.xml"/><Relationship Id="rId24" Type="http://schemas.openxmlformats.org/officeDocument/2006/relationships/tags" Target="../tags/tag259.xml"/><Relationship Id="rId32" Type="http://schemas.openxmlformats.org/officeDocument/2006/relationships/tags" Target="../tags/tag267.xml"/><Relationship Id="rId5" Type="http://schemas.openxmlformats.org/officeDocument/2006/relationships/tags" Target="../tags/tag240.xml"/><Relationship Id="rId15" Type="http://schemas.openxmlformats.org/officeDocument/2006/relationships/tags" Target="../tags/tag250.xml"/><Relationship Id="rId23" Type="http://schemas.openxmlformats.org/officeDocument/2006/relationships/tags" Target="../tags/tag258.xml"/><Relationship Id="rId28" Type="http://schemas.openxmlformats.org/officeDocument/2006/relationships/tags" Target="../tags/tag263.xml"/><Relationship Id="rId10" Type="http://schemas.openxmlformats.org/officeDocument/2006/relationships/tags" Target="../tags/tag245.xml"/><Relationship Id="rId19" Type="http://schemas.openxmlformats.org/officeDocument/2006/relationships/tags" Target="../tags/tag254.xml"/><Relationship Id="rId31" Type="http://schemas.openxmlformats.org/officeDocument/2006/relationships/tags" Target="../tags/tag266.xml"/><Relationship Id="rId4" Type="http://schemas.openxmlformats.org/officeDocument/2006/relationships/tags" Target="../tags/tag239.xml"/><Relationship Id="rId9" Type="http://schemas.openxmlformats.org/officeDocument/2006/relationships/tags" Target="../tags/tag244.xml"/><Relationship Id="rId14" Type="http://schemas.openxmlformats.org/officeDocument/2006/relationships/tags" Target="../tags/tag249.xml"/><Relationship Id="rId22" Type="http://schemas.openxmlformats.org/officeDocument/2006/relationships/tags" Target="../tags/tag257.xml"/><Relationship Id="rId27" Type="http://schemas.openxmlformats.org/officeDocument/2006/relationships/tags" Target="../tags/tag262.xml"/><Relationship Id="rId30" Type="http://schemas.openxmlformats.org/officeDocument/2006/relationships/tags" Target="../tags/tag265.xml"/><Relationship Id="rId35"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image" Target="../media/image3.png"/><Relationship Id="rId3" Type="http://schemas.openxmlformats.org/officeDocument/2006/relationships/tags" Target="../tags/tag270.xml"/><Relationship Id="rId7" Type="http://schemas.openxmlformats.org/officeDocument/2006/relationships/tags" Target="../tags/tag274.xml"/><Relationship Id="rId12" Type="http://schemas.openxmlformats.org/officeDocument/2006/relationships/notesSlide" Target="../notesSlides/notesSlide12.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11" Type="http://schemas.openxmlformats.org/officeDocument/2006/relationships/slideLayout" Target="../slideLayouts/slideLayout5.xml"/><Relationship Id="rId5" Type="http://schemas.openxmlformats.org/officeDocument/2006/relationships/tags" Target="../tags/tag272.xml"/><Relationship Id="rId10" Type="http://schemas.openxmlformats.org/officeDocument/2006/relationships/tags" Target="../tags/tag277.xml"/><Relationship Id="rId4" Type="http://schemas.openxmlformats.org/officeDocument/2006/relationships/tags" Target="../tags/tag271.xml"/><Relationship Id="rId9" Type="http://schemas.openxmlformats.org/officeDocument/2006/relationships/tags" Target="../tags/tag276.xml"/></Relationships>
</file>

<file path=ppt/slides/_rels/slide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image" Target="../media/image3.png"/><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image" Target="../media/image3.png"/><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notesSlide" Target="../notesSlides/notesSlide13.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11" Type="http://schemas.openxmlformats.org/officeDocument/2006/relationships/slideLayout" Target="../slideLayouts/slideLayout5.xml"/><Relationship Id="rId5" Type="http://schemas.openxmlformats.org/officeDocument/2006/relationships/tags" Target="../tags/tag28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s>
</file>

<file path=ppt/slides/_rels/slide21.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notesSlide" Target="../notesSlides/notesSlide14.xml"/><Relationship Id="rId3" Type="http://schemas.openxmlformats.org/officeDocument/2006/relationships/tags" Target="../tags/tag290.xml"/><Relationship Id="rId7" Type="http://schemas.openxmlformats.org/officeDocument/2006/relationships/tags" Target="../tags/tag294.xml"/><Relationship Id="rId12" Type="http://schemas.openxmlformats.org/officeDocument/2006/relationships/slideLayout" Target="../slideLayouts/slideLayout2.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tags" Target="../tags/tag293.xml"/><Relationship Id="rId11" Type="http://schemas.openxmlformats.org/officeDocument/2006/relationships/tags" Target="../tags/tag298.xml"/><Relationship Id="rId5" Type="http://schemas.openxmlformats.org/officeDocument/2006/relationships/tags" Target="../tags/tag292.xml"/><Relationship Id="rId15" Type="http://schemas.openxmlformats.org/officeDocument/2006/relationships/image" Target="../media/image15.emf"/><Relationship Id="rId10" Type="http://schemas.openxmlformats.org/officeDocument/2006/relationships/tags" Target="../tags/tag297.xml"/><Relationship Id="rId4" Type="http://schemas.openxmlformats.org/officeDocument/2006/relationships/tags" Target="../tags/tag291.xml"/><Relationship Id="rId9" Type="http://schemas.openxmlformats.org/officeDocument/2006/relationships/tags" Target="../tags/tag296.xml"/><Relationship Id="rId1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tags" Target="../tags/tag306.xml"/><Relationship Id="rId13" Type="http://schemas.openxmlformats.org/officeDocument/2006/relationships/image" Target="../media/image3.png"/><Relationship Id="rId3" Type="http://schemas.openxmlformats.org/officeDocument/2006/relationships/tags" Target="../tags/tag301.xml"/><Relationship Id="rId7" Type="http://schemas.openxmlformats.org/officeDocument/2006/relationships/tags" Target="../tags/tag305.xml"/><Relationship Id="rId12" Type="http://schemas.openxmlformats.org/officeDocument/2006/relationships/slideLayout" Target="../slideLayouts/slideLayout2.xml"/><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tags" Target="../tags/tag309.xml"/><Relationship Id="rId5" Type="http://schemas.openxmlformats.org/officeDocument/2006/relationships/tags" Target="../tags/tag303.xml"/><Relationship Id="rId10" Type="http://schemas.openxmlformats.org/officeDocument/2006/relationships/tags" Target="../tags/tag308.xml"/><Relationship Id="rId4" Type="http://schemas.openxmlformats.org/officeDocument/2006/relationships/tags" Target="../tags/tag302.xml"/><Relationship Id="rId9" Type="http://schemas.openxmlformats.org/officeDocument/2006/relationships/tags" Target="../tags/tag307.xml"/><Relationship Id="rId14" Type="http://schemas.openxmlformats.org/officeDocument/2006/relationships/image" Target="../media/image16.emf"/></Relationships>
</file>

<file path=ppt/slides/_rels/slide23.xml.rels><?xml version="1.0" encoding="UTF-8" standalone="yes"?>
<Relationships xmlns="http://schemas.openxmlformats.org/package/2006/relationships"><Relationship Id="rId8" Type="http://schemas.openxmlformats.org/officeDocument/2006/relationships/tags" Target="../tags/tag317.xml"/><Relationship Id="rId3" Type="http://schemas.openxmlformats.org/officeDocument/2006/relationships/tags" Target="../tags/tag312.xml"/><Relationship Id="rId7" Type="http://schemas.openxmlformats.org/officeDocument/2006/relationships/tags" Target="../tags/tag316.xml"/><Relationship Id="rId12" Type="http://schemas.openxmlformats.org/officeDocument/2006/relationships/image" Target="../media/image3.png"/><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tags" Target="../tags/tag315.xml"/><Relationship Id="rId11" Type="http://schemas.openxmlformats.org/officeDocument/2006/relationships/slideLayout" Target="../slideLayouts/slideLayout2.xml"/><Relationship Id="rId5" Type="http://schemas.openxmlformats.org/officeDocument/2006/relationships/tags" Target="../tags/tag314.xml"/><Relationship Id="rId10" Type="http://schemas.openxmlformats.org/officeDocument/2006/relationships/tags" Target="../tags/tag319.xml"/><Relationship Id="rId4" Type="http://schemas.openxmlformats.org/officeDocument/2006/relationships/tags" Target="../tags/tag313.xml"/><Relationship Id="rId9" Type="http://schemas.openxmlformats.org/officeDocument/2006/relationships/tags" Target="../tags/tag318.xml"/></Relationships>
</file>

<file path=ppt/slides/_rels/slide24.xml.rels><?xml version="1.0" encoding="UTF-8" standalone="yes"?>
<Relationships xmlns="http://schemas.openxmlformats.org/package/2006/relationships"><Relationship Id="rId8" Type="http://schemas.openxmlformats.org/officeDocument/2006/relationships/tags" Target="../tags/tag327.xml"/><Relationship Id="rId3" Type="http://schemas.openxmlformats.org/officeDocument/2006/relationships/tags" Target="../tags/tag322.xml"/><Relationship Id="rId7" Type="http://schemas.openxmlformats.org/officeDocument/2006/relationships/tags" Target="../tags/tag326.xml"/><Relationship Id="rId12" Type="http://schemas.openxmlformats.org/officeDocument/2006/relationships/image" Target="../media/image3.png"/><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slideLayout" Target="../slideLayouts/slideLayout2.xml"/><Relationship Id="rId5" Type="http://schemas.openxmlformats.org/officeDocument/2006/relationships/tags" Target="../tags/tag324.xml"/><Relationship Id="rId10" Type="http://schemas.openxmlformats.org/officeDocument/2006/relationships/tags" Target="../tags/tag329.xml"/><Relationship Id="rId4" Type="http://schemas.openxmlformats.org/officeDocument/2006/relationships/tags" Target="../tags/tag323.xml"/><Relationship Id="rId9" Type="http://schemas.openxmlformats.org/officeDocument/2006/relationships/tags" Target="../tags/tag328.xml"/></Relationships>
</file>

<file path=ppt/slides/_rels/slide3.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slideLayout" Target="../slideLayouts/slideLayout2.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image" Target="../media/image5.png"/><Relationship Id="rId2" Type="http://schemas.openxmlformats.org/officeDocument/2006/relationships/tags" Target="../tags/tag47.xml"/><Relationship Id="rId16" Type="http://schemas.openxmlformats.org/officeDocument/2006/relationships/image" Target="../media/image4.png"/><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image" Target="../media/image3.png"/><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3.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image" Target="../media/image3.png"/><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slideLayout" Target="../slideLayouts/slideLayout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6" Type="http://schemas.openxmlformats.org/officeDocument/2006/relationships/image" Target="../media/image9.png"/><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image" Target="../media/image8.png"/><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slideLayout" Target="../slideLayouts/slideLayout2.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6" Type="http://schemas.openxmlformats.org/officeDocument/2006/relationships/image" Target="../media/image10.png"/><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8.png"/><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slideLayout" Target="../slideLayouts/slideLayout2.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2" Type="http://schemas.openxmlformats.org/officeDocument/2006/relationships/tags" Target="../tags/tag105.xml"/><Relationship Id="rId16" Type="http://schemas.openxmlformats.org/officeDocument/2006/relationships/image" Target="../media/image12.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image" Target="../media/image11.png"/><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notesSlide" Target="../notesSlides/notesSlide2.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slideLayout" Target="../slideLayouts/slideLayout5.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5" Type="http://schemas.openxmlformats.org/officeDocument/2006/relationships/image" Target="../media/image13.png"/><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endParaRPr lang="x-none" b="1">
              <a:solidFill>
                <a:srgbClr val="FFFFFF"/>
              </a:solidFill>
            </a:endParaRPr>
          </a:p>
        </p:txBody>
      </p:sp>
      <p:pic>
        <p:nvPicPr>
          <p:cNvPr id="8" name="Picture 7" descr="BEQIK_FR.png" hidden="1"/>
          <p:cNvPicPr>
            <a:picLocks/>
          </p:cNvPicPr>
          <p:nvPr>
            <p:custDataLst>
              <p:tags r:id="rId4"/>
            </p:custDataLst>
          </p:nvPr>
        </p:nvPicPr>
        <p:blipFill>
          <a:blip r:embed="rId16"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9"/>
            </p:custDataLst>
          </p:nvPr>
        </p:nvSpPr>
        <p:spPr>
          <a:xfrm>
            <a:off x="533400" y="781844"/>
            <a:ext cx="7772400" cy="680492"/>
          </a:xfrm>
          <a:ln w="0"/>
          <a:effectLst/>
        </p:spPr>
        <p:txBody>
          <a:bodyPr wrap="square" lIns="0" tIns="12700" rIns="0" bIns="0" anchor="t"/>
          <a:lstStyle/>
          <a:p>
            <a:pPr algn="ctr"/>
            <a:r>
              <a:rPr lang="en-GB" sz="3200" dirty="0" smtClean="0"/>
              <a:t>Reprogramming in DA RADAR</a:t>
            </a:r>
            <a:r>
              <a:rPr lang="en-GB" dirty="0" smtClean="0"/>
              <a:t/>
            </a:r>
            <a:br>
              <a:rPr lang="en-GB" dirty="0" smtClean="0"/>
            </a:br>
            <a:endParaRPr lang="en-GB" dirty="0"/>
          </a:p>
        </p:txBody>
      </p:sp>
      <p:sp>
        <p:nvSpPr>
          <p:cNvPr id="3" name="Subtitle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en-GB"/>
          </a:p>
        </p:txBody>
      </p:sp>
      <p:sp>
        <p:nvSpPr>
          <p:cNvPr id="12" name="TextBox 11"/>
          <p:cNvSpPr txBox="1"/>
          <p:nvPr>
            <p:custDataLst>
              <p:tags r:id="rId11"/>
            </p:custDataLst>
          </p:nvPr>
        </p:nvSpPr>
        <p:spPr>
          <a:xfrm>
            <a:off x="3907160" y="2582045"/>
            <a:ext cx="1656184" cy="646331"/>
          </a:xfrm>
          <a:prstGeom prst="rect">
            <a:avLst/>
          </a:prstGeom>
          <a:noFill/>
        </p:spPr>
        <p:txBody>
          <a:bodyPr wrap="square" rtlCol="0">
            <a:spAutoFit/>
          </a:bodyPr>
          <a:lstStyle/>
          <a:p>
            <a:r>
              <a:rPr lang="en-GB" dirty="0" smtClean="0"/>
              <a:t>Prepared by:</a:t>
            </a:r>
          </a:p>
          <a:p>
            <a:endParaRPr lang="en-GB" dirty="0" smtClean="0"/>
          </a:p>
        </p:txBody>
      </p:sp>
      <p:sp>
        <p:nvSpPr>
          <p:cNvPr id="13" name="TextBox 12"/>
          <p:cNvSpPr txBox="1"/>
          <p:nvPr>
            <p:custDataLst>
              <p:tags r:id="rId12"/>
            </p:custDataLst>
          </p:nvPr>
        </p:nvSpPr>
        <p:spPr>
          <a:xfrm>
            <a:off x="3907160" y="3230116"/>
            <a:ext cx="1728192" cy="646331"/>
          </a:xfrm>
          <a:prstGeom prst="rect">
            <a:avLst/>
          </a:prstGeom>
          <a:noFill/>
        </p:spPr>
        <p:txBody>
          <a:bodyPr wrap="square" rtlCol="0">
            <a:spAutoFit/>
          </a:bodyPr>
          <a:lstStyle/>
          <a:p>
            <a:r>
              <a:rPr lang="en-GB" dirty="0" smtClean="0"/>
              <a:t>Reviewed and validated by:</a:t>
            </a:r>
          </a:p>
        </p:txBody>
      </p:sp>
      <p:sp>
        <p:nvSpPr>
          <p:cNvPr id="15" name="TextBox 14"/>
          <p:cNvSpPr txBox="1"/>
          <p:nvPr>
            <p:custDataLst>
              <p:tags r:id="rId13"/>
            </p:custDataLst>
          </p:nvPr>
        </p:nvSpPr>
        <p:spPr>
          <a:xfrm>
            <a:off x="5635352" y="2572752"/>
            <a:ext cx="2448272" cy="369332"/>
          </a:xfrm>
          <a:prstGeom prst="rect">
            <a:avLst/>
          </a:prstGeom>
          <a:noFill/>
        </p:spPr>
        <p:txBody>
          <a:bodyPr wrap="square" rtlCol="0">
            <a:spAutoFit/>
          </a:bodyPr>
          <a:lstStyle/>
          <a:p>
            <a:r>
              <a:rPr lang="en-GB" dirty="0" smtClean="0"/>
              <a:t>Phan Thanh Hoang</a:t>
            </a:r>
            <a:endParaRPr lang="en-GB" dirty="0"/>
          </a:p>
        </p:txBody>
      </p:sp>
      <p:sp>
        <p:nvSpPr>
          <p:cNvPr id="16" name="TextBox 15"/>
          <p:cNvSpPr txBox="1"/>
          <p:nvPr>
            <p:custDataLst>
              <p:tags r:id="rId14"/>
            </p:custDataLst>
          </p:nvPr>
        </p:nvSpPr>
        <p:spPr>
          <a:xfrm>
            <a:off x="5635352" y="3220824"/>
            <a:ext cx="2448272" cy="646331"/>
          </a:xfrm>
          <a:prstGeom prst="rect">
            <a:avLst/>
          </a:prstGeom>
          <a:noFill/>
        </p:spPr>
        <p:txBody>
          <a:bodyPr wrap="square" rtlCol="0">
            <a:spAutoFit/>
          </a:bodyPr>
          <a:lstStyle/>
          <a:p>
            <a:r>
              <a:rPr lang="en-GB" dirty="0" smtClean="0"/>
              <a:t>Usha Manohar</a:t>
            </a:r>
          </a:p>
          <a:p>
            <a:r>
              <a:rPr lang="en-GB" dirty="0" smtClean="0"/>
              <a:t>Vignesh Prakash</a:t>
            </a:r>
            <a:endParaRPr lang="en-GB" dirty="0"/>
          </a:p>
        </p:txBody>
      </p:sp>
      <p:sp>
        <p:nvSpPr>
          <p:cNvPr id="21" name="Slide Number Placeholder 20"/>
          <p:cNvSpPr>
            <a:spLocks noGrp="1"/>
          </p:cNvSpPr>
          <p:nvPr>
            <p:ph type="sldNum" sz="quarter" idx="10"/>
          </p:nvPr>
        </p:nvSpPr>
        <p:spPr/>
        <p:txBody>
          <a:bodyPr/>
          <a:lstStyle/>
          <a:p>
            <a:pPr>
              <a:defRPr/>
            </a:pPr>
            <a:fld id="{1807F6EE-FF92-4270-9377-3AD64AE294F9}" type="slidenum">
              <a:rPr lang="x-none" smtClean="0"/>
              <a:pPr>
                <a:defRPr/>
              </a:pPr>
              <a:t>1</a:t>
            </a:fld>
            <a:endParaRPr lang="x-none"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13" cstate="print"/>
          <a:stretch>
            <a:fillRect/>
          </a:stretch>
        </p:blipFill>
        <p:spPr>
          <a:xfrm>
            <a:off x="76200" y="5653404"/>
            <a:ext cx="381000" cy="174625"/>
          </a:xfrm>
          <a:prstGeom prst="rect">
            <a:avLst/>
          </a:prstGeom>
          <a:ln w="0">
            <a:noFill/>
          </a:ln>
          <a:effectLst/>
        </p:spPr>
      </p:pic>
      <p:sp>
        <p:nvSpPr>
          <p:cNvPr id="11" name="TextBox 10"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270"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1268" name="Text Box 9"/>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1266" name="Rectangle 2"/>
          <p:cNvSpPr>
            <a:spLocks noGrp="1" noChangeArrowheads="1"/>
          </p:cNvSpPr>
          <p:nvPr>
            <p:ph type="title"/>
            <p:custDataLst>
              <p:tags r:id="rId6"/>
            </p:custDataLst>
          </p:nvPr>
        </p:nvSpPr>
        <p:spPr>
          <a:noFill/>
        </p:spPr>
        <p:txBody>
          <a:bodyPr/>
          <a:lstStyle/>
          <a:p>
            <a:r>
              <a:rPr lang="en-GB" smtClean="0"/>
              <a:t>Features of Flash Bootloader</a:t>
            </a:r>
          </a:p>
        </p:txBody>
      </p:sp>
      <p:sp>
        <p:nvSpPr>
          <p:cNvPr id="10243" name="Rectangle 3"/>
          <p:cNvSpPr>
            <a:spLocks noGrp="1" noChangeArrowheads="1"/>
          </p:cNvSpPr>
          <p:nvPr>
            <p:ph idx="1"/>
            <p:custDataLst>
              <p:tags r:id="rId7"/>
            </p:custDataLst>
          </p:nvPr>
        </p:nvSpPr>
        <p:spPr>
          <a:xfrm>
            <a:off x="533400" y="1066800"/>
            <a:ext cx="7772400" cy="3810000"/>
          </a:xfrm>
          <a:ln w="0"/>
          <a:effectLst/>
        </p:spPr>
        <p:txBody>
          <a:bodyPr wrap="square" lIns="0" tIns="0" rIns="0" bIns="0"/>
          <a:lstStyle/>
          <a:p>
            <a:r>
              <a:rPr lang="en-GB" sz="1800" smtClean="0"/>
              <a:t>Resides in Flash memory and always the first application to run after reset.</a:t>
            </a:r>
          </a:p>
          <a:p>
            <a:r>
              <a:rPr lang="en-GB" sz="1800" smtClean="0"/>
              <a:t>Flash bootloaders are based on communication protocol such as CAN, Flexray etc.</a:t>
            </a:r>
          </a:p>
          <a:p>
            <a:r>
              <a:rPr lang="en-GB" sz="1800" smtClean="0"/>
              <a:t>Flash Bootloaders use a Diagnostic protocol to communicate and download to an ECU</a:t>
            </a:r>
          </a:p>
          <a:p>
            <a:r>
              <a:rPr lang="en-GB" sz="1800" smtClean="0"/>
              <a:t>An ECU has at least two partitions (Application and Bootloader)</a:t>
            </a:r>
          </a:p>
          <a:p>
            <a:r>
              <a:rPr lang="en-GB" sz="1800" smtClean="0"/>
              <a:t>Bootloader and application contains separate program code for Communication functions (COM stack)</a:t>
            </a:r>
          </a:p>
          <a:p>
            <a:r>
              <a:rPr lang="en-GB" sz="1800" smtClean="0"/>
              <a:t>Bootloader guarantees the programming of ECU even after the interruptions such as voltage, communication interruptions.</a:t>
            </a:r>
          </a:p>
        </p:txBody>
      </p:sp>
      <p:sp>
        <p:nvSpPr>
          <p:cNvPr id="11271" name="Rectangle 6"/>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11272" name="Rectangle 5"/>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1273" name="Rectangle 4"/>
          <p:cNvSpPr>
            <a:spLocks noChangeArrowheads="1"/>
          </p:cNvSpPr>
          <p:nvPr>
            <p:custDataLst>
              <p:tags r:id="rId10"/>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18" name="Slide Number Placeholder 17"/>
          <p:cNvSpPr>
            <a:spLocks noGrp="1"/>
          </p:cNvSpPr>
          <p:nvPr>
            <p:ph type="sldNum" sz="quarter" idx="12"/>
          </p:nvPr>
        </p:nvSpPr>
        <p:spPr/>
        <p:txBody>
          <a:bodyPr/>
          <a:lstStyle/>
          <a:p>
            <a:pPr>
              <a:defRPr/>
            </a:pPr>
            <a:fld id="{F360C4AF-C24C-4701-80EF-A1E841A07E1D}" type="slidenum">
              <a:rPr lang="en-US" smtClean="0"/>
              <a:pPr>
                <a:defRPr/>
              </a:pPr>
              <a:t>10</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BEQIK_FR.png" hidden="1"/>
          <p:cNvPicPr>
            <a:picLocks/>
          </p:cNvPicPr>
          <p:nvPr>
            <p:custDataLst>
              <p:tags r:id="rId2"/>
            </p:custDataLst>
          </p:nvPr>
        </p:nvPicPr>
        <p:blipFill>
          <a:blip r:embed="rId20" cstate="print"/>
          <a:stretch>
            <a:fillRect/>
          </a:stretch>
        </p:blipFill>
        <p:spPr>
          <a:xfrm>
            <a:off x="76200" y="5653404"/>
            <a:ext cx="381000" cy="174625"/>
          </a:xfrm>
          <a:prstGeom prst="rect">
            <a:avLst/>
          </a:prstGeom>
          <a:ln w="0">
            <a:noFill/>
          </a:ln>
          <a:effectLst/>
        </p:spPr>
      </p:pic>
      <p:sp>
        <p:nvSpPr>
          <p:cNvPr id="19" name="TextBox 18"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3317"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3315" name="Text Box 9"/>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3314" name="Rectangle 2"/>
          <p:cNvSpPr>
            <a:spLocks noGrp="1" noChangeArrowheads="1"/>
          </p:cNvSpPr>
          <p:nvPr>
            <p:ph type="title"/>
            <p:custDataLst>
              <p:tags r:id="rId6"/>
            </p:custDataLst>
          </p:nvPr>
        </p:nvSpPr>
        <p:spPr>
          <a:noFill/>
        </p:spPr>
        <p:txBody>
          <a:bodyPr/>
          <a:lstStyle/>
          <a:p>
            <a:r>
              <a:rPr lang="en-GB" smtClean="0"/>
              <a:t>Bootloader Architecture</a:t>
            </a:r>
          </a:p>
        </p:txBody>
      </p:sp>
      <p:sp>
        <p:nvSpPr>
          <p:cNvPr id="13318" name="Rectangle 6"/>
          <p:cNvSpPr>
            <a:spLocks noChangeArrowheads="1"/>
          </p:cNvSpPr>
          <p:nvPr>
            <p:custDataLst>
              <p:tags r:id="rId7"/>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13319" name="Rectangle 5"/>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3320" name="Rectangle 4"/>
          <p:cNvSpPr>
            <a:spLocks noChangeArrowheads="1"/>
          </p:cNvSpPr>
          <p:nvPr>
            <p:custDataLst>
              <p:tags r:id="rId9"/>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grpSp>
        <p:nvGrpSpPr>
          <p:cNvPr id="2" name="Group 20"/>
          <p:cNvGrpSpPr>
            <a:grpSpLocks/>
          </p:cNvGrpSpPr>
          <p:nvPr/>
        </p:nvGrpSpPr>
        <p:grpSpPr bwMode="auto">
          <a:xfrm>
            <a:off x="811213" y="1214438"/>
            <a:ext cx="6840537" cy="4103687"/>
            <a:chOff x="511" y="765"/>
            <a:chExt cx="4309" cy="2585"/>
          </a:xfrm>
        </p:grpSpPr>
        <p:sp>
          <p:nvSpPr>
            <p:cNvPr id="13323" name="Rectangle 10"/>
            <p:cNvSpPr>
              <a:spLocks noChangeArrowheads="1"/>
            </p:cNvSpPr>
            <p:nvPr>
              <p:custDataLst>
                <p:tags r:id="rId10"/>
              </p:custDataLst>
            </p:nvPr>
          </p:nvSpPr>
          <p:spPr bwMode="auto">
            <a:xfrm>
              <a:off x="511" y="765"/>
              <a:ext cx="4309" cy="2585"/>
            </a:xfrm>
            <a:prstGeom prst="rect">
              <a:avLst/>
            </a:prstGeom>
            <a:noFill/>
            <a:ln w="9525">
              <a:solidFill>
                <a:schemeClr val="tx1"/>
              </a:solidFill>
              <a:miter lim="800000"/>
              <a:headEnd/>
              <a:tailEnd/>
            </a:ln>
          </p:spPr>
          <p:txBody>
            <a:bodyPr wrap="none"/>
            <a:lstStyle/>
            <a:p>
              <a:pPr algn="l"/>
              <a:r>
                <a:rPr lang="en-GB"/>
                <a:t>Bootloader</a:t>
              </a:r>
            </a:p>
          </p:txBody>
        </p:sp>
        <p:sp>
          <p:nvSpPr>
            <p:cNvPr id="13324" name="Rectangle 12"/>
            <p:cNvSpPr>
              <a:spLocks noChangeArrowheads="1"/>
            </p:cNvSpPr>
            <p:nvPr>
              <p:custDataLst>
                <p:tags r:id="rId11"/>
              </p:custDataLst>
            </p:nvPr>
          </p:nvSpPr>
          <p:spPr bwMode="auto">
            <a:xfrm>
              <a:off x="964" y="1037"/>
              <a:ext cx="1360" cy="453"/>
            </a:xfrm>
            <a:prstGeom prst="rect">
              <a:avLst/>
            </a:prstGeom>
            <a:solidFill>
              <a:srgbClr val="FFFF99"/>
            </a:solidFill>
            <a:ln w="9525" algn="ctr">
              <a:solidFill>
                <a:schemeClr val="tx1"/>
              </a:solidFill>
              <a:miter lim="800000"/>
              <a:headEnd/>
              <a:tailEnd/>
            </a:ln>
          </p:spPr>
          <p:txBody>
            <a:bodyPr anchor="ctr"/>
            <a:lstStyle/>
            <a:p>
              <a:r>
                <a:rPr lang="en-GB"/>
                <a:t>Diagnostic Services</a:t>
              </a:r>
            </a:p>
          </p:txBody>
        </p:sp>
        <p:sp>
          <p:nvSpPr>
            <p:cNvPr id="13325" name="Rectangle 14"/>
            <p:cNvSpPr>
              <a:spLocks noChangeArrowheads="1"/>
            </p:cNvSpPr>
            <p:nvPr>
              <p:custDataLst>
                <p:tags r:id="rId12"/>
              </p:custDataLst>
            </p:nvPr>
          </p:nvSpPr>
          <p:spPr bwMode="auto">
            <a:xfrm>
              <a:off x="964" y="1626"/>
              <a:ext cx="1360" cy="273"/>
            </a:xfrm>
            <a:prstGeom prst="rect">
              <a:avLst/>
            </a:prstGeom>
            <a:solidFill>
              <a:srgbClr val="FFFF99"/>
            </a:solidFill>
            <a:ln w="9525" algn="ctr">
              <a:solidFill>
                <a:schemeClr val="tx1"/>
              </a:solidFill>
              <a:miter lim="800000"/>
              <a:headEnd/>
              <a:tailEnd/>
            </a:ln>
          </p:spPr>
          <p:txBody>
            <a:bodyPr anchor="ctr"/>
            <a:lstStyle/>
            <a:p>
              <a:r>
                <a:rPr lang="en-GB"/>
                <a:t>TP</a:t>
              </a:r>
            </a:p>
          </p:txBody>
        </p:sp>
        <p:sp>
          <p:nvSpPr>
            <p:cNvPr id="13326" name="Rectangle 15"/>
            <p:cNvSpPr>
              <a:spLocks noChangeArrowheads="1"/>
            </p:cNvSpPr>
            <p:nvPr>
              <p:custDataLst>
                <p:tags r:id="rId13"/>
              </p:custDataLst>
            </p:nvPr>
          </p:nvSpPr>
          <p:spPr bwMode="auto">
            <a:xfrm>
              <a:off x="964" y="2171"/>
              <a:ext cx="1360" cy="567"/>
            </a:xfrm>
            <a:prstGeom prst="rect">
              <a:avLst/>
            </a:prstGeom>
            <a:solidFill>
              <a:srgbClr val="FFFF99"/>
            </a:solidFill>
            <a:ln w="9525" algn="ctr">
              <a:solidFill>
                <a:schemeClr val="tx1"/>
              </a:solidFill>
              <a:miter lim="800000"/>
              <a:headEnd/>
              <a:tailEnd/>
            </a:ln>
          </p:spPr>
          <p:txBody>
            <a:bodyPr anchor="ctr"/>
            <a:lstStyle/>
            <a:p>
              <a:r>
                <a:rPr lang="en-GB"/>
                <a:t>Communication Driver (CAN/Flexray)</a:t>
              </a:r>
            </a:p>
          </p:txBody>
        </p:sp>
        <p:sp>
          <p:nvSpPr>
            <p:cNvPr id="13327" name="Rectangle 16"/>
            <p:cNvSpPr>
              <a:spLocks noChangeArrowheads="1"/>
            </p:cNvSpPr>
            <p:nvPr>
              <p:custDataLst>
                <p:tags r:id="rId14"/>
              </p:custDataLst>
            </p:nvPr>
          </p:nvSpPr>
          <p:spPr bwMode="auto">
            <a:xfrm>
              <a:off x="2688" y="2148"/>
              <a:ext cx="1360" cy="567"/>
            </a:xfrm>
            <a:prstGeom prst="rect">
              <a:avLst/>
            </a:prstGeom>
            <a:solidFill>
              <a:srgbClr val="FFFF99"/>
            </a:solidFill>
            <a:ln w="9525" algn="ctr">
              <a:solidFill>
                <a:schemeClr val="tx1"/>
              </a:solidFill>
              <a:miter lim="800000"/>
              <a:headEnd/>
              <a:tailEnd/>
            </a:ln>
          </p:spPr>
          <p:txBody>
            <a:bodyPr anchor="ctr"/>
            <a:lstStyle/>
            <a:p>
              <a:r>
                <a:rPr lang="en-GB"/>
                <a:t>EEPROM Driver</a:t>
              </a:r>
            </a:p>
          </p:txBody>
        </p:sp>
        <p:sp>
          <p:nvSpPr>
            <p:cNvPr id="13328" name="Rectangle 17"/>
            <p:cNvSpPr>
              <a:spLocks noChangeArrowheads="1"/>
            </p:cNvSpPr>
            <p:nvPr>
              <p:custDataLst>
                <p:tags r:id="rId15"/>
              </p:custDataLst>
            </p:nvPr>
          </p:nvSpPr>
          <p:spPr bwMode="auto">
            <a:xfrm>
              <a:off x="2688" y="1581"/>
              <a:ext cx="1360" cy="453"/>
            </a:xfrm>
            <a:prstGeom prst="rect">
              <a:avLst/>
            </a:prstGeom>
            <a:solidFill>
              <a:srgbClr val="FFFF99"/>
            </a:solidFill>
            <a:ln w="9525">
              <a:solidFill>
                <a:schemeClr val="tx1"/>
              </a:solidFill>
              <a:miter lim="800000"/>
              <a:headEnd/>
              <a:tailEnd/>
            </a:ln>
          </p:spPr>
          <p:txBody>
            <a:bodyPr anchor="ctr"/>
            <a:lstStyle/>
            <a:p>
              <a:r>
                <a:rPr lang="en-GB"/>
                <a:t>EEPROM Data Handling</a:t>
              </a:r>
            </a:p>
          </p:txBody>
        </p:sp>
        <p:sp>
          <p:nvSpPr>
            <p:cNvPr id="13329" name="Rectangle 18"/>
            <p:cNvSpPr>
              <a:spLocks noChangeArrowheads="1"/>
            </p:cNvSpPr>
            <p:nvPr>
              <p:custDataLst>
                <p:tags r:id="rId16"/>
              </p:custDataLst>
            </p:nvPr>
          </p:nvSpPr>
          <p:spPr bwMode="auto">
            <a:xfrm>
              <a:off x="964" y="2897"/>
              <a:ext cx="3130" cy="362"/>
            </a:xfrm>
            <a:prstGeom prst="rect">
              <a:avLst/>
            </a:prstGeom>
            <a:solidFill>
              <a:schemeClr val="bg2"/>
            </a:solidFill>
            <a:ln w="9525">
              <a:solidFill>
                <a:schemeClr val="tx1"/>
              </a:solidFill>
              <a:miter lim="800000"/>
              <a:headEnd/>
              <a:tailEnd/>
            </a:ln>
          </p:spPr>
          <p:txBody>
            <a:bodyPr anchor="ctr"/>
            <a:lstStyle/>
            <a:p>
              <a:r>
                <a:rPr lang="en-GB"/>
                <a:t>Microcontroller</a:t>
              </a:r>
            </a:p>
          </p:txBody>
        </p:sp>
        <p:sp>
          <p:nvSpPr>
            <p:cNvPr id="13330" name="Rectangle 19"/>
            <p:cNvSpPr>
              <a:spLocks noChangeArrowheads="1"/>
            </p:cNvSpPr>
            <p:nvPr>
              <p:custDataLst>
                <p:tags r:id="rId17"/>
              </p:custDataLst>
            </p:nvPr>
          </p:nvSpPr>
          <p:spPr bwMode="auto">
            <a:xfrm>
              <a:off x="2688" y="1037"/>
              <a:ext cx="1360" cy="453"/>
            </a:xfrm>
            <a:prstGeom prst="rect">
              <a:avLst/>
            </a:prstGeom>
            <a:solidFill>
              <a:srgbClr val="FFFF99"/>
            </a:solidFill>
            <a:ln w="9525">
              <a:solidFill>
                <a:schemeClr val="tx1"/>
              </a:solidFill>
              <a:miter lim="800000"/>
              <a:headEnd/>
              <a:tailEnd/>
            </a:ln>
          </p:spPr>
          <p:txBody>
            <a:bodyPr anchor="ctr"/>
            <a:lstStyle/>
            <a:p>
              <a:r>
                <a:rPr lang="en-GB"/>
                <a:t>Timing Module</a:t>
              </a:r>
            </a:p>
          </p:txBody>
        </p:sp>
      </p:grpSp>
      <p:sp>
        <p:nvSpPr>
          <p:cNvPr id="27" name="Slide Number Placeholder 26"/>
          <p:cNvSpPr>
            <a:spLocks noGrp="1"/>
          </p:cNvSpPr>
          <p:nvPr>
            <p:ph type="sldNum" sz="quarter" idx="12"/>
          </p:nvPr>
        </p:nvSpPr>
        <p:spPr/>
        <p:txBody>
          <a:bodyPr/>
          <a:lstStyle/>
          <a:p>
            <a:pPr>
              <a:defRPr/>
            </a:pPr>
            <a:fld id="{F360C4AF-C24C-4701-80EF-A1E841A07E1D}" type="slidenum">
              <a:rPr lang="en-US" smtClean="0"/>
              <a:pPr>
                <a:defRPr/>
              </a:pPr>
              <a:t>11</a:t>
            </a:fld>
            <a:endParaRPr lang="en-US"/>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13" cstate="print"/>
          <a:stretch>
            <a:fillRect/>
          </a:stretch>
        </p:blipFill>
        <p:spPr>
          <a:xfrm>
            <a:off x="76200" y="5653404"/>
            <a:ext cx="381000" cy="174625"/>
          </a:xfrm>
          <a:prstGeom prst="rect">
            <a:avLst/>
          </a:prstGeom>
          <a:ln w="0">
            <a:noFill/>
          </a:ln>
          <a:effectLst/>
        </p:spPr>
      </p:pic>
      <p:sp>
        <p:nvSpPr>
          <p:cNvPr id="11" name="TextBox 10"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4342"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4340" name="Text Box 9"/>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4338" name="Rectangle 2"/>
          <p:cNvSpPr>
            <a:spLocks noGrp="1" noChangeArrowheads="1"/>
          </p:cNvSpPr>
          <p:nvPr>
            <p:ph type="title"/>
            <p:custDataLst>
              <p:tags r:id="rId6"/>
            </p:custDataLst>
          </p:nvPr>
        </p:nvSpPr>
        <p:spPr>
          <a:noFill/>
        </p:spPr>
        <p:txBody>
          <a:bodyPr/>
          <a:lstStyle/>
          <a:p>
            <a:pPr>
              <a:lnSpc>
                <a:spcPct val="100000"/>
              </a:lnSpc>
            </a:pPr>
            <a:r>
              <a:rPr lang="en-GB" smtClean="0"/>
              <a:t>Diagnostic functionality in Flash Bootloader (</a:t>
            </a:r>
            <a:r>
              <a:rPr lang="en-GB" sz="2400" smtClean="0"/>
              <a:t>Based on UDS</a:t>
            </a:r>
            <a:r>
              <a:rPr lang="en-GB" smtClean="0"/>
              <a:t>)</a:t>
            </a:r>
          </a:p>
        </p:txBody>
      </p:sp>
      <p:sp>
        <p:nvSpPr>
          <p:cNvPr id="14339" name="Rectangle 3"/>
          <p:cNvSpPr>
            <a:spLocks noGrp="1" noChangeArrowheads="1"/>
          </p:cNvSpPr>
          <p:nvPr>
            <p:ph idx="1"/>
            <p:custDataLst>
              <p:tags r:id="rId7"/>
            </p:custDataLst>
          </p:nvPr>
        </p:nvSpPr>
        <p:spPr>
          <a:xfrm>
            <a:off x="533400" y="1508348"/>
            <a:ext cx="7772400" cy="3810000"/>
          </a:xfrm>
          <a:ln w="0"/>
          <a:effectLst/>
        </p:spPr>
        <p:txBody>
          <a:bodyPr wrap="square" lIns="0" tIns="0" rIns="0" bIns="0"/>
          <a:lstStyle/>
          <a:p>
            <a:r>
              <a:rPr lang="en-GB" sz="1800" dirty="0" err="1" smtClean="0"/>
              <a:t>DiagnosticSessionControl</a:t>
            </a:r>
            <a:r>
              <a:rPr lang="en-GB" sz="1800" dirty="0" smtClean="0"/>
              <a:t> ($10)</a:t>
            </a:r>
          </a:p>
          <a:p>
            <a:r>
              <a:rPr lang="en-GB" sz="1800" dirty="0" smtClean="0"/>
              <a:t>ECU Reset ($11)</a:t>
            </a:r>
          </a:p>
          <a:p>
            <a:r>
              <a:rPr lang="en-GB" sz="1800" dirty="0" err="1" smtClean="0"/>
              <a:t>ReadDataByIdentifier</a:t>
            </a:r>
            <a:r>
              <a:rPr lang="en-GB" sz="1800" dirty="0" smtClean="0"/>
              <a:t> ($22)</a:t>
            </a:r>
          </a:p>
          <a:p>
            <a:r>
              <a:rPr lang="en-GB" sz="1800" dirty="0" smtClean="0"/>
              <a:t>Security Access ($27)</a:t>
            </a:r>
          </a:p>
          <a:p>
            <a:r>
              <a:rPr lang="en-GB" sz="1800" dirty="0" smtClean="0"/>
              <a:t>Communication Control ($28)</a:t>
            </a:r>
          </a:p>
          <a:p>
            <a:r>
              <a:rPr lang="en-GB" sz="1800" dirty="0" err="1" smtClean="0"/>
              <a:t>WriteDataByIdentifier</a:t>
            </a:r>
            <a:r>
              <a:rPr lang="en-GB" sz="1800" dirty="0" smtClean="0"/>
              <a:t> ($2E)</a:t>
            </a:r>
          </a:p>
          <a:p>
            <a:r>
              <a:rPr lang="en-GB" sz="1800" dirty="0" smtClean="0"/>
              <a:t>Routine Control ($31)</a:t>
            </a:r>
          </a:p>
          <a:p>
            <a:r>
              <a:rPr lang="en-GB" sz="1800" dirty="0" smtClean="0"/>
              <a:t>Request Download ($34)</a:t>
            </a:r>
          </a:p>
          <a:p>
            <a:r>
              <a:rPr lang="en-GB" sz="1800" dirty="0" smtClean="0"/>
              <a:t>Transfer Data ($36)</a:t>
            </a:r>
          </a:p>
          <a:p>
            <a:r>
              <a:rPr lang="en-GB" sz="1800" dirty="0" smtClean="0"/>
              <a:t>Request Transfer Exit ($37)</a:t>
            </a:r>
          </a:p>
          <a:p>
            <a:r>
              <a:rPr lang="en-GB" sz="1800" dirty="0" smtClean="0"/>
              <a:t>Tester Present ($3E)</a:t>
            </a:r>
          </a:p>
          <a:p>
            <a:r>
              <a:rPr lang="en-GB" sz="1800" dirty="0" err="1" smtClean="0"/>
              <a:t>ControlDTCSettings</a:t>
            </a:r>
            <a:r>
              <a:rPr lang="en-GB" sz="1800" dirty="0" smtClean="0"/>
              <a:t> ($85)</a:t>
            </a:r>
          </a:p>
        </p:txBody>
      </p:sp>
      <p:sp>
        <p:nvSpPr>
          <p:cNvPr id="14343" name="Rectangle 6"/>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14344" name="Rectangle 5"/>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4345" name="Rectangle 4"/>
          <p:cNvSpPr>
            <a:spLocks noChangeArrowheads="1"/>
          </p:cNvSpPr>
          <p:nvPr>
            <p:custDataLst>
              <p:tags r:id="rId10"/>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18" name="Slide Number Placeholder 17"/>
          <p:cNvSpPr>
            <a:spLocks noGrp="1"/>
          </p:cNvSpPr>
          <p:nvPr>
            <p:ph type="sldNum" sz="quarter" idx="12"/>
          </p:nvPr>
        </p:nvSpPr>
        <p:spPr/>
        <p:txBody>
          <a:bodyPr/>
          <a:lstStyle/>
          <a:p>
            <a:pPr>
              <a:defRPr/>
            </a:pPr>
            <a:fld id="{F360C4AF-C24C-4701-80EF-A1E841A07E1D}" type="slidenum">
              <a:rPr lang="en-US" smtClean="0"/>
              <a:pPr>
                <a:defRPr/>
              </a:pPr>
              <a:t>12</a:t>
            </a:fld>
            <a:endParaRPr lang="en-US"/>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EQIK_FR.png" hidden="1"/>
          <p:cNvPicPr>
            <a:picLocks/>
          </p:cNvPicPr>
          <p:nvPr>
            <p:custDataLst>
              <p:tags r:id="rId3"/>
            </p:custDataLst>
          </p:nvPr>
        </p:nvPicPr>
        <p:blipFill>
          <a:blip r:embed="rId12"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endParaRPr lang="x-none" sz="800">
              <a:solidFill>
                <a:srgbClr val="FFFFFF"/>
              </a:solidFill>
            </a:endParaRPr>
          </a:p>
        </p:txBody>
      </p:sp>
      <p:sp>
        <p:nvSpPr>
          <p:cNvPr id="1029" name="Rectangle 5"/>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027" name="Text Box 7"/>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030" name="Rectangle 3"/>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031" name="Rectangle 2"/>
          <p:cNvSpPr>
            <a:spLocks noChangeArrowheads="1"/>
          </p:cNvSpPr>
          <p:nvPr/>
        </p:nvSpPr>
        <p:spPr bwMode="auto">
          <a:xfrm>
            <a:off x="8509000" y="6019800"/>
            <a:ext cx="25400" cy="152400"/>
          </a:xfrm>
          <a:prstGeom prst="rect">
            <a:avLst/>
          </a:prstGeom>
          <a:noFill/>
          <a:ln w="0">
            <a:noFill/>
            <a:miter lim="800000"/>
            <a:headEnd/>
            <a:tailEnd/>
          </a:ln>
        </p:spPr>
        <p:txBody>
          <a:bodyPr lIns="0" tIns="0" rIns="0" bIns="0">
            <a:spAutoFit/>
          </a:bodyPr>
          <a:lstStyle/>
          <a:p>
            <a:pPr algn="r">
              <a:lnSpc>
                <a:spcPct val="107000"/>
              </a:lnSpc>
            </a:pPr>
            <a:endParaRPr lang="en-GB" sz="700"/>
          </a:p>
        </p:txBody>
      </p:sp>
      <p:graphicFrame>
        <p:nvGraphicFramePr>
          <p:cNvPr id="1026" name="Object 11"/>
          <p:cNvGraphicFramePr>
            <a:graphicFrameLocks noChangeAspect="1"/>
          </p:cNvGraphicFramePr>
          <p:nvPr>
            <p:custDataLst>
              <p:tags r:id="rId8"/>
            </p:custDataLst>
          </p:nvPr>
        </p:nvGraphicFramePr>
        <p:xfrm>
          <a:off x="1962944" y="566191"/>
          <a:ext cx="5061301" cy="5256213"/>
        </p:xfrm>
        <a:graphic>
          <a:graphicData uri="http://schemas.openxmlformats.org/presentationml/2006/ole">
            <mc:AlternateContent xmlns:mc="http://schemas.openxmlformats.org/markup-compatibility/2006">
              <mc:Choice xmlns:v="urn:schemas-microsoft-com:vml" Requires="v">
                <p:oleObj spid="_x0000_s19459" name="Visio" r:id="rId13" imgW="6490106" imgH="6740042" progId="">
                  <p:embed/>
                </p:oleObj>
              </mc:Choice>
              <mc:Fallback>
                <p:oleObj name="Visio" r:id="rId13" imgW="6490106" imgH="6740042" progId="">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2944" y="566191"/>
                        <a:ext cx="5061301"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12"/>
          <p:cNvSpPr txBox="1">
            <a:spLocks noChangeArrowheads="1"/>
          </p:cNvSpPr>
          <p:nvPr>
            <p:custDataLst>
              <p:tags r:id="rId9"/>
            </p:custDataLst>
          </p:nvPr>
        </p:nvSpPr>
        <p:spPr bwMode="auto">
          <a:xfrm>
            <a:off x="595338" y="638175"/>
            <a:ext cx="1871662" cy="946150"/>
          </a:xfrm>
          <a:prstGeom prst="rect">
            <a:avLst/>
          </a:prstGeom>
          <a:noFill/>
          <a:ln w="9525">
            <a:noFill/>
            <a:miter lim="800000"/>
            <a:headEnd/>
            <a:tailEnd/>
          </a:ln>
        </p:spPr>
        <p:txBody>
          <a:bodyPr>
            <a:spAutoFit/>
          </a:bodyPr>
          <a:lstStyle/>
          <a:p>
            <a:pPr algn="l">
              <a:spcBef>
                <a:spcPct val="50000"/>
              </a:spcBef>
            </a:pPr>
            <a:r>
              <a:rPr lang="en-GB" sz="2800" dirty="0"/>
              <a:t>Session Transition</a:t>
            </a:r>
          </a:p>
        </p:txBody>
      </p:sp>
      <p:sp>
        <p:nvSpPr>
          <p:cNvPr id="18" name="Slide Number Placeholder 17"/>
          <p:cNvSpPr>
            <a:spLocks noGrp="1"/>
          </p:cNvSpPr>
          <p:nvPr>
            <p:ph type="sldNum" sz="quarter" idx="12"/>
          </p:nvPr>
        </p:nvSpPr>
        <p:spPr/>
        <p:txBody>
          <a:bodyPr/>
          <a:lstStyle/>
          <a:p>
            <a:pPr>
              <a:defRPr/>
            </a:pPr>
            <a:fld id="{7F93E3D9-F656-4E0C-9796-3B7F0BBDD803}" type="slidenum">
              <a:rPr lang="en-US" smtClean="0"/>
              <a:pPr>
                <a:defRPr/>
              </a:pPr>
              <a:t>13</a:t>
            </a:fld>
            <a:endParaRPr lang="en-US"/>
          </a:p>
        </p:txBody>
      </p:sp>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13" cstate="print"/>
          <a:stretch>
            <a:fillRect/>
          </a:stretch>
        </p:blipFill>
        <p:spPr>
          <a:xfrm>
            <a:off x="76200" y="5653404"/>
            <a:ext cx="381000" cy="174625"/>
          </a:xfrm>
          <a:prstGeom prst="rect">
            <a:avLst/>
          </a:prstGeom>
          <a:ln w="0">
            <a:noFill/>
          </a:ln>
          <a:effectLst/>
        </p:spPr>
      </p:pic>
      <p:sp>
        <p:nvSpPr>
          <p:cNvPr id="11" name="TextBox 10"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5366"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5364" name="Text Box 9"/>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5362" name="Rectangle 2"/>
          <p:cNvSpPr>
            <a:spLocks noGrp="1" noChangeArrowheads="1"/>
          </p:cNvSpPr>
          <p:nvPr>
            <p:ph type="title"/>
            <p:custDataLst>
              <p:tags r:id="rId6"/>
            </p:custDataLst>
          </p:nvPr>
        </p:nvSpPr>
        <p:spPr>
          <a:noFill/>
        </p:spPr>
        <p:txBody>
          <a:bodyPr/>
          <a:lstStyle/>
          <a:p>
            <a:r>
              <a:rPr lang="en-GB" smtClean="0"/>
              <a:t>Programming Sequence</a:t>
            </a:r>
          </a:p>
        </p:txBody>
      </p:sp>
      <p:sp>
        <p:nvSpPr>
          <p:cNvPr id="24579" name="Rectangle 3"/>
          <p:cNvSpPr>
            <a:spLocks noGrp="1" noChangeArrowheads="1"/>
          </p:cNvSpPr>
          <p:nvPr>
            <p:ph idx="1"/>
            <p:custDataLst>
              <p:tags r:id="rId7"/>
            </p:custDataLst>
          </p:nvPr>
        </p:nvSpPr>
        <p:spPr>
          <a:xfrm>
            <a:off x="533400" y="1066800"/>
            <a:ext cx="7772400" cy="3810000"/>
          </a:xfrm>
          <a:ln w="0"/>
          <a:effectLst/>
        </p:spPr>
        <p:txBody>
          <a:bodyPr wrap="square" lIns="0" tIns="0" rIns="0" bIns="0"/>
          <a:lstStyle/>
          <a:p>
            <a:r>
              <a:rPr lang="en-GB" sz="1800" smtClean="0"/>
              <a:t>Pre-programming</a:t>
            </a:r>
          </a:p>
          <a:p>
            <a:r>
              <a:rPr lang="en-GB" sz="1800" smtClean="0"/>
              <a:t>Programming Execution</a:t>
            </a:r>
          </a:p>
          <a:p>
            <a:r>
              <a:rPr lang="en-GB" sz="1800" smtClean="0"/>
              <a:t>Post-programming</a:t>
            </a:r>
          </a:p>
        </p:txBody>
      </p:sp>
      <p:sp>
        <p:nvSpPr>
          <p:cNvPr id="15367" name="Rectangle 6"/>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15368" name="Rectangle 5"/>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5369" name="Rectangle 4"/>
          <p:cNvSpPr>
            <a:spLocks noChangeArrowheads="1"/>
          </p:cNvSpPr>
          <p:nvPr>
            <p:custDataLst>
              <p:tags r:id="rId10"/>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18" name="Slide Number Placeholder 17"/>
          <p:cNvSpPr>
            <a:spLocks noGrp="1"/>
          </p:cNvSpPr>
          <p:nvPr>
            <p:ph type="sldNum" sz="quarter" idx="12"/>
          </p:nvPr>
        </p:nvSpPr>
        <p:spPr/>
        <p:txBody>
          <a:bodyPr/>
          <a:lstStyle/>
          <a:p>
            <a:pPr>
              <a:defRPr/>
            </a:pPr>
            <a:fld id="{F360C4AF-C24C-4701-80EF-A1E841A07E1D}" type="slidenum">
              <a:rPr lang="en-US" smtClean="0"/>
              <a:pPr>
                <a:defRPr/>
              </a:pPr>
              <a:t>14</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13" cstate="print"/>
          <a:stretch>
            <a:fillRect/>
          </a:stretch>
        </p:blipFill>
        <p:spPr>
          <a:xfrm>
            <a:off x="76200" y="5653404"/>
            <a:ext cx="381000" cy="174625"/>
          </a:xfrm>
          <a:prstGeom prst="rect">
            <a:avLst/>
          </a:prstGeom>
          <a:ln w="0">
            <a:noFill/>
          </a:ln>
          <a:effectLst/>
        </p:spPr>
      </p:pic>
      <p:sp>
        <p:nvSpPr>
          <p:cNvPr id="11" name="TextBox 10"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6391"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6389" name="Text Box 9"/>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6386" name="Rectangle 2"/>
          <p:cNvSpPr>
            <a:spLocks noGrp="1" noChangeArrowheads="1"/>
          </p:cNvSpPr>
          <p:nvPr>
            <p:ph type="title"/>
            <p:custDataLst>
              <p:tags r:id="rId6"/>
            </p:custDataLst>
          </p:nvPr>
        </p:nvSpPr>
        <p:spPr/>
        <p:txBody>
          <a:bodyPr/>
          <a:lstStyle/>
          <a:p>
            <a:r>
              <a:rPr lang="en-GB" smtClean="0"/>
              <a:t>Pre-programming</a:t>
            </a:r>
          </a:p>
        </p:txBody>
      </p:sp>
      <p:sp>
        <p:nvSpPr>
          <p:cNvPr id="25603" name="Rectangle 3"/>
          <p:cNvSpPr>
            <a:spLocks noGrp="1" noChangeArrowheads="1"/>
          </p:cNvSpPr>
          <p:nvPr>
            <p:ph idx="1"/>
            <p:custDataLst>
              <p:tags r:id="rId7"/>
            </p:custDataLst>
          </p:nvPr>
        </p:nvSpPr>
        <p:spPr>
          <a:xfrm>
            <a:off x="533400" y="1066800"/>
            <a:ext cx="7772400" cy="3810000"/>
          </a:xfrm>
          <a:ln w="0"/>
          <a:effectLst/>
        </p:spPr>
        <p:txBody>
          <a:bodyPr wrap="square" lIns="0" tIns="0" rIns="0" bIns="0"/>
          <a:lstStyle/>
          <a:p>
            <a:r>
              <a:rPr lang="en-GB" sz="1800" dirty="0" smtClean="0"/>
              <a:t>After </a:t>
            </a:r>
            <a:r>
              <a:rPr lang="en-GB" sz="1800" dirty="0" err="1" smtClean="0"/>
              <a:t>Startup</a:t>
            </a:r>
            <a:r>
              <a:rPr lang="en-GB" sz="1800" dirty="0" smtClean="0"/>
              <a:t>, ECU will be in Default Session of Application or </a:t>
            </a:r>
            <a:r>
              <a:rPr lang="en-GB" sz="1800" dirty="0" err="1" smtClean="0"/>
              <a:t>Bootloader</a:t>
            </a:r>
            <a:endParaRPr lang="en-GB" sz="1800" dirty="0" smtClean="0"/>
          </a:p>
          <a:p>
            <a:r>
              <a:rPr lang="en-GB" sz="1800" dirty="0" err="1" smtClean="0"/>
              <a:t>Preprograming</a:t>
            </a:r>
            <a:r>
              <a:rPr lang="en-GB" sz="1800" dirty="0" smtClean="0"/>
              <a:t> sequence is carried out before </a:t>
            </a:r>
          </a:p>
          <a:p>
            <a:pPr lvl="1"/>
            <a:r>
              <a:rPr lang="en-GB" sz="1600" dirty="0" smtClean="0"/>
              <a:t>Transferring to </a:t>
            </a:r>
            <a:r>
              <a:rPr lang="en-GB" sz="1600" dirty="0" err="1" smtClean="0"/>
              <a:t>Bootloader</a:t>
            </a:r>
            <a:r>
              <a:rPr lang="en-GB" sz="1600" dirty="0" smtClean="0"/>
              <a:t> (if in application default session) OR</a:t>
            </a:r>
          </a:p>
          <a:p>
            <a:pPr lvl="1"/>
            <a:r>
              <a:rPr lang="en-GB" sz="1600" dirty="0" smtClean="0"/>
              <a:t>Initiating programming request (if in </a:t>
            </a:r>
            <a:r>
              <a:rPr lang="en-GB" sz="1600" dirty="0" err="1" smtClean="0"/>
              <a:t>Bootloader</a:t>
            </a:r>
            <a:r>
              <a:rPr lang="en-GB" sz="1600" dirty="0" smtClean="0"/>
              <a:t> default session)</a:t>
            </a:r>
          </a:p>
          <a:p>
            <a:pPr lvl="1"/>
            <a:endParaRPr lang="en-GB" sz="1600" dirty="0" smtClean="0"/>
          </a:p>
          <a:p>
            <a:pPr>
              <a:buFont typeface="Wingdings" pitchFamily="2" charset="2"/>
              <a:buNone/>
            </a:pPr>
            <a:r>
              <a:rPr lang="en-GB" sz="1800" dirty="0" smtClean="0"/>
              <a:t>SEQUENCE</a:t>
            </a:r>
          </a:p>
          <a:p>
            <a:r>
              <a:rPr lang="en-GB" sz="1800" dirty="0" smtClean="0"/>
              <a:t>Switch to Extended Diagnostic session</a:t>
            </a:r>
          </a:p>
          <a:p>
            <a:r>
              <a:rPr lang="en-GB" sz="1800" dirty="0" smtClean="0"/>
              <a:t>Check Programming Preconditions (Routine Control).</a:t>
            </a:r>
          </a:p>
          <a:p>
            <a:pPr lvl="1"/>
            <a:r>
              <a:rPr lang="en-GB" sz="1600" dirty="0" smtClean="0"/>
              <a:t>Engine speed, Vehicle Speed, Temperature etc.</a:t>
            </a:r>
          </a:p>
          <a:p>
            <a:r>
              <a:rPr lang="en-GB" sz="1800" dirty="0" smtClean="0"/>
              <a:t>DTC setting off</a:t>
            </a:r>
          </a:p>
          <a:p>
            <a:pPr lvl="1"/>
            <a:r>
              <a:rPr lang="en-GB" sz="1600" dirty="0" smtClean="0"/>
              <a:t>DTC logging is disabled</a:t>
            </a:r>
          </a:p>
          <a:p>
            <a:r>
              <a:rPr lang="en-GB" sz="1800" dirty="0" smtClean="0"/>
              <a:t>Block Inter-ECU communication</a:t>
            </a:r>
          </a:p>
        </p:txBody>
      </p:sp>
      <p:sp>
        <p:nvSpPr>
          <p:cNvPr id="16392" name="Rectangle 6"/>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16393" name="Rectangle 5"/>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6394" name="Rectangle 4"/>
          <p:cNvSpPr>
            <a:spLocks noChangeArrowheads="1"/>
          </p:cNvSpPr>
          <p:nvPr>
            <p:custDataLst>
              <p:tags r:id="rId10"/>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18" name="Slide Number Placeholder 17"/>
          <p:cNvSpPr>
            <a:spLocks noGrp="1"/>
          </p:cNvSpPr>
          <p:nvPr>
            <p:ph type="sldNum" sz="quarter" idx="12"/>
          </p:nvPr>
        </p:nvSpPr>
        <p:spPr/>
        <p:txBody>
          <a:bodyPr/>
          <a:lstStyle/>
          <a:p>
            <a:pPr>
              <a:defRPr/>
            </a:pPr>
            <a:fld id="{F360C4AF-C24C-4701-80EF-A1E841A07E1D}" type="slidenum">
              <a:rPr lang="en-US" smtClean="0"/>
              <a:pPr>
                <a:defRPr/>
              </a:pPr>
              <a:t>15</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60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BEQIK_FR.png" hidden="1"/>
          <p:cNvPicPr>
            <a:picLocks/>
          </p:cNvPicPr>
          <p:nvPr>
            <p:custDataLst>
              <p:tags r:id="rId2"/>
            </p:custDataLst>
          </p:nvPr>
        </p:nvPicPr>
        <p:blipFill>
          <a:blip r:embed="rId26" cstate="print"/>
          <a:stretch>
            <a:fillRect/>
          </a:stretch>
        </p:blipFill>
        <p:spPr>
          <a:xfrm>
            <a:off x="76200" y="5653404"/>
            <a:ext cx="381000" cy="174625"/>
          </a:xfrm>
          <a:prstGeom prst="rect">
            <a:avLst/>
          </a:prstGeom>
          <a:ln w="0">
            <a:noFill/>
          </a:ln>
          <a:effectLst/>
        </p:spPr>
      </p:pic>
      <p:sp>
        <p:nvSpPr>
          <p:cNvPr id="17412" name="Rectangle 4"/>
          <p:cNvSpPr>
            <a:spLocks noChangeArrowheads="1"/>
          </p:cNvSpPr>
          <p:nvPr>
            <p:custDataLst>
              <p:tags r:id="rId3"/>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noProof="1"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7410" name="Text Box 2"/>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p:spPr>
        <p:txBody>
          <a:bodyPr lIns="0" tIns="57150" rIns="0" bIns="0" anchor="ctr"/>
          <a:lstStyle/>
          <a:p>
            <a:pPr algn="l">
              <a:lnSpc>
                <a:spcPct val="111000"/>
              </a:lnSpc>
            </a:pPr>
            <a:r>
              <a:rPr lang="en-GB" b="1" smtClean="0">
                <a:solidFill>
                  <a:srgbClr val="FFFFFF"/>
                </a:solidFill>
              </a:rPr>
              <a:t>Flash Bootloader</a:t>
            </a:r>
            <a:endParaRPr lang="en-GB" b="1">
              <a:solidFill>
                <a:srgbClr val="FFFFFF"/>
              </a:solidFill>
            </a:endParaRPr>
          </a:p>
        </p:txBody>
      </p:sp>
      <p:sp>
        <p:nvSpPr>
          <p:cNvPr id="17413" name="Rectangle 5"/>
          <p:cNvSpPr>
            <a:spLocks noChangeArrowheads="1"/>
          </p:cNvSpPr>
          <p:nvPr>
            <p:custDataLst>
              <p:tags r:id="rId5"/>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1741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7415" name="Rectangle 7"/>
          <p:cNvSpPr>
            <a:spLocks noChangeArrowheads="1"/>
          </p:cNvSpPr>
          <p:nvPr/>
        </p:nvSpPr>
        <p:spPr bwMode="auto">
          <a:xfrm>
            <a:off x="8509000" y="6019800"/>
            <a:ext cx="25400" cy="152400"/>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17416" name="Rectangle 8"/>
          <p:cNvSpPr>
            <a:spLocks noChangeArrowheads="1"/>
          </p:cNvSpPr>
          <p:nvPr>
            <p:custDataLst>
              <p:tags r:id="rId7"/>
            </p:custDataLst>
          </p:nvPr>
        </p:nvSpPr>
        <p:spPr bwMode="auto">
          <a:xfrm>
            <a:off x="1143000" y="1536700"/>
            <a:ext cx="2171700" cy="579438"/>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NVM</a:t>
            </a:r>
            <a:endParaRPr lang="de-DE">
              <a:latin typeface="Arial" charset="0"/>
            </a:endParaRPr>
          </a:p>
        </p:txBody>
      </p:sp>
      <p:sp>
        <p:nvSpPr>
          <p:cNvPr id="17417" name="Rectangle 9"/>
          <p:cNvSpPr>
            <a:spLocks noChangeArrowheads="1"/>
          </p:cNvSpPr>
          <p:nvPr>
            <p:custDataLst>
              <p:tags r:id="rId8"/>
            </p:custDataLst>
          </p:nvPr>
        </p:nvSpPr>
        <p:spPr bwMode="auto">
          <a:xfrm>
            <a:off x="1149350" y="3306763"/>
            <a:ext cx="2171700" cy="600075"/>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CUSTOMER BOOT BLOCK</a:t>
            </a:r>
            <a:endParaRPr lang="de-DE">
              <a:latin typeface="Arial" charset="0"/>
            </a:endParaRPr>
          </a:p>
        </p:txBody>
      </p:sp>
      <p:sp>
        <p:nvSpPr>
          <p:cNvPr id="17418" name="Rectangle 10"/>
          <p:cNvSpPr>
            <a:spLocks noChangeArrowheads="1"/>
          </p:cNvSpPr>
          <p:nvPr>
            <p:custDataLst>
              <p:tags r:id="rId9"/>
            </p:custDataLst>
          </p:nvPr>
        </p:nvSpPr>
        <p:spPr bwMode="auto">
          <a:xfrm>
            <a:off x="1143000" y="2116138"/>
            <a:ext cx="2171700" cy="725487"/>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BOSCH BOOT BLOCK</a:t>
            </a:r>
            <a:endParaRPr lang="de-DE">
              <a:latin typeface="Arial" charset="0"/>
            </a:endParaRPr>
          </a:p>
        </p:txBody>
      </p:sp>
      <p:sp>
        <p:nvSpPr>
          <p:cNvPr id="17419" name="Rectangle 11"/>
          <p:cNvSpPr>
            <a:spLocks noChangeArrowheads="1"/>
          </p:cNvSpPr>
          <p:nvPr>
            <p:custDataLst>
              <p:tags r:id="rId10"/>
            </p:custDataLst>
          </p:nvPr>
        </p:nvSpPr>
        <p:spPr bwMode="auto">
          <a:xfrm>
            <a:off x="1143000" y="2851150"/>
            <a:ext cx="2171700" cy="447675"/>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FACTORY DATA</a:t>
            </a:r>
            <a:endParaRPr lang="de-DE">
              <a:latin typeface="Arial" charset="0"/>
            </a:endParaRPr>
          </a:p>
        </p:txBody>
      </p:sp>
      <p:sp>
        <p:nvSpPr>
          <p:cNvPr id="17420" name="Rectangle 12"/>
          <p:cNvSpPr>
            <a:spLocks noChangeArrowheads="1"/>
          </p:cNvSpPr>
          <p:nvPr>
            <p:custDataLst>
              <p:tags r:id="rId11"/>
            </p:custDataLst>
          </p:nvPr>
        </p:nvSpPr>
        <p:spPr bwMode="auto">
          <a:xfrm>
            <a:off x="1143000" y="3916363"/>
            <a:ext cx="2171700" cy="720725"/>
          </a:xfrm>
          <a:prstGeom prst="rect">
            <a:avLst/>
          </a:prstGeom>
          <a:solidFill>
            <a:srgbClr val="FFFFFF"/>
          </a:solidFill>
          <a:ln w="9525">
            <a:solidFill>
              <a:srgbClr val="000000"/>
            </a:solidFill>
            <a:miter lim="800000"/>
            <a:headEnd/>
            <a:tailEnd/>
          </a:ln>
        </p:spPr>
        <p:txBody>
          <a:bodyPr/>
          <a:lstStyle/>
          <a:p>
            <a:pPr algn="l"/>
            <a:endParaRPr lang="en-US" sz="1600" b="1">
              <a:latin typeface="Arial" charset="0"/>
              <a:cs typeface="Times New Roman" pitchFamily="18" charset="0"/>
            </a:endParaRPr>
          </a:p>
          <a:p>
            <a:pPr eaLnBrk="0" hangingPunct="0"/>
            <a:r>
              <a:rPr lang="en-US" sz="1600" b="1">
                <a:latin typeface="Arial" charset="0"/>
                <a:cs typeface="Times New Roman" pitchFamily="18" charset="0"/>
              </a:rPr>
              <a:t>DRIVE BLOCK</a:t>
            </a:r>
            <a:endParaRPr lang="en-US">
              <a:latin typeface="Arial" charset="0"/>
            </a:endParaRPr>
          </a:p>
        </p:txBody>
      </p:sp>
      <p:sp>
        <p:nvSpPr>
          <p:cNvPr id="17421" name="Rectangle 13"/>
          <p:cNvSpPr>
            <a:spLocks noChangeArrowheads="1"/>
          </p:cNvSpPr>
          <p:nvPr/>
        </p:nvSpPr>
        <p:spPr bwMode="auto">
          <a:xfrm>
            <a:off x="0" y="742950"/>
            <a:ext cx="8534400" cy="0"/>
          </a:xfrm>
          <a:prstGeom prst="rect">
            <a:avLst/>
          </a:prstGeom>
          <a:noFill/>
          <a:ln w="9525">
            <a:noFill/>
            <a:miter lim="800000"/>
            <a:headEnd/>
            <a:tailEnd/>
          </a:ln>
        </p:spPr>
        <p:txBody>
          <a:bodyPr wrap="none" anchor="ctr">
            <a:spAutoFit/>
          </a:bodyPr>
          <a:lstStyle/>
          <a:p>
            <a:endParaRPr lang="en-GB"/>
          </a:p>
        </p:txBody>
      </p:sp>
      <p:sp>
        <p:nvSpPr>
          <p:cNvPr id="17422" name="Rectangle 14"/>
          <p:cNvSpPr>
            <a:spLocks noChangeArrowheads="1"/>
          </p:cNvSpPr>
          <p:nvPr>
            <p:custDataLst>
              <p:tags r:id="rId12"/>
            </p:custDataLst>
          </p:nvPr>
        </p:nvSpPr>
        <p:spPr bwMode="auto">
          <a:xfrm>
            <a:off x="0" y="742950"/>
            <a:ext cx="8534400" cy="0"/>
          </a:xfrm>
          <a:prstGeom prst="rect">
            <a:avLst/>
          </a:prstGeom>
          <a:noFill/>
          <a:ln w="9525">
            <a:noFill/>
            <a:miter lim="800000"/>
            <a:headEnd/>
            <a:tailEnd/>
          </a:ln>
        </p:spPr>
        <p:txBody>
          <a:bodyPr wrap="none" anchor="ctr">
            <a:spAutoFit/>
          </a:bodyPr>
          <a:lstStyle/>
          <a:p>
            <a:pPr algn="l"/>
            <a:endParaRPr lang="en-GB">
              <a:latin typeface="Arial" charset="0"/>
            </a:endParaRPr>
          </a:p>
        </p:txBody>
      </p:sp>
      <p:sp>
        <p:nvSpPr>
          <p:cNvPr id="17423" name="Rectangle 15"/>
          <p:cNvSpPr>
            <a:spLocks noChangeArrowheads="1"/>
          </p:cNvSpPr>
          <p:nvPr>
            <p:custDataLst>
              <p:tags r:id="rId13"/>
            </p:custDataLst>
          </p:nvPr>
        </p:nvSpPr>
        <p:spPr bwMode="auto">
          <a:xfrm>
            <a:off x="0" y="742950"/>
            <a:ext cx="1098550" cy="1250950"/>
          </a:xfrm>
          <a:prstGeom prst="rect">
            <a:avLst/>
          </a:prstGeom>
          <a:noFill/>
          <a:ln w="9525">
            <a:noFill/>
            <a:miter lim="800000"/>
            <a:headEnd/>
            <a:tailEnd/>
          </a:ln>
        </p:spPr>
        <p:txBody>
          <a:bodyPr wrap="none" anchor="ctr">
            <a:spAutoFit/>
          </a:bodyPr>
          <a:lstStyle/>
          <a:p>
            <a:pPr algn="l"/>
            <a:endParaRPr lang="en-US" sz="1000">
              <a:latin typeface="Arial" charset="0"/>
            </a:endParaRPr>
          </a:p>
          <a:p>
            <a:pPr algn="l" eaLnBrk="0" hangingPunct="0"/>
            <a:r>
              <a:rPr lang="en-US">
                <a:latin typeface="Arial" charset="0"/>
              </a:rPr>
              <a:t/>
            </a:r>
            <a:br>
              <a:rPr lang="en-US">
                <a:latin typeface="Arial" charset="0"/>
              </a:rPr>
            </a:br>
            <a:endParaRPr lang="en-US">
              <a:latin typeface="Arial" charset="0"/>
            </a:endParaRPr>
          </a:p>
          <a:p>
            <a:pPr algn="l" eaLnBrk="0" hangingPunct="0"/>
            <a:r>
              <a:rPr lang="en-US" sz="1200">
                <a:latin typeface="Arial" charset="0"/>
                <a:cs typeface="Times New Roman" pitchFamily="18" charset="0"/>
              </a:rPr>
              <a:t>	</a:t>
            </a:r>
            <a:endParaRPr lang="en-US" sz="1000">
              <a:latin typeface="Arial" charset="0"/>
            </a:endParaRPr>
          </a:p>
          <a:p>
            <a:pPr algn="l" eaLnBrk="0" hangingPunct="0"/>
            <a:endParaRPr lang="en-US">
              <a:latin typeface="Arial" charset="0"/>
            </a:endParaRPr>
          </a:p>
        </p:txBody>
      </p:sp>
      <p:sp>
        <p:nvSpPr>
          <p:cNvPr id="17424" name="Line 16"/>
          <p:cNvSpPr>
            <a:spLocks noChangeShapeType="1"/>
          </p:cNvSpPr>
          <p:nvPr>
            <p:custDataLst>
              <p:tags r:id="rId14"/>
            </p:custDataLst>
          </p:nvPr>
        </p:nvSpPr>
        <p:spPr bwMode="auto">
          <a:xfrm>
            <a:off x="3330575" y="3611563"/>
            <a:ext cx="1657350" cy="0"/>
          </a:xfrm>
          <a:prstGeom prst="line">
            <a:avLst/>
          </a:prstGeom>
          <a:noFill/>
          <a:ln w="9525">
            <a:solidFill>
              <a:schemeClr val="tx1"/>
            </a:solidFill>
            <a:round/>
            <a:headEnd/>
            <a:tailEnd type="triangle" w="med" len="med"/>
          </a:ln>
        </p:spPr>
        <p:txBody>
          <a:bodyPr/>
          <a:lstStyle/>
          <a:p>
            <a:endParaRPr lang="en-GB"/>
          </a:p>
        </p:txBody>
      </p:sp>
      <p:sp>
        <p:nvSpPr>
          <p:cNvPr id="17425" name="Rectangle 17"/>
          <p:cNvSpPr>
            <a:spLocks noChangeArrowheads="1"/>
          </p:cNvSpPr>
          <p:nvPr>
            <p:custDataLst>
              <p:tags r:id="rId15"/>
            </p:custDataLst>
          </p:nvPr>
        </p:nvSpPr>
        <p:spPr bwMode="auto">
          <a:xfrm>
            <a:off x="5003800" y="3184525"/>
            <a:ext cx="2171700" cy="863600"/>
          </a:xfrm>
          <a:prstGeom prst="rect">
            <a:avLst/>
          </a:prstGeom>
          <a:solidFill>
            <a:srgbClr val="FFFFFF"/>
          </a:solidFill>
          <a:ln w="9525">
            <a:solidFill>
              <a:srgbClr val="000000"/>
            </a:solidFill>
            <a:miter lim="800000"/>
            <a:headEnd/>
            <a:tailEnd/>
          </a:ln>
        </p:spPr>
        <p:txBody>
          <a:bodyPr/>
          <a:lstStyle/>
          <a:p>
            <a:r>
              <a:rPr lang="de-DE" sz="1400" b="1">
                <a:latin typeface="Arial" charset="0"/>
              </a:rPr>
              <a:t>Contains the Diagnostic services for flashing</a:t>
            </a:r>
          </a:p>
        </p:txBody>
      </p:sp>
      <p:sp>
        <p:nvSpPr>
          <p:cNvPr id="17426" name="Line 18"/>
          <p:cNvSpPr>
            <a:spLocks noChangeShapeType="1"/>
          </p:cNvSpPr>
          <p:nvPr>
            <p:custDataLst>
              <p:tags r:id="rId16"/>
            </p:custDataLst>
          </p:nvPr>
        </p:nvSpPr>
        <p:spPr bwMode="auto">
          <a:xfrm>
            <a:off x="3330575" y="4348163"/>
            <a:ext cx="792163" cy="0"/>
          </a:xfrm>
          <a:prstGeom prst="line">
            <a:avLst/>
          </a:prstGeom>
          <a:noFill/>
          <a:ln w="9525">
            <a:solidFill>
              <a:schemeClr val="tx1"/>
            </a:solidFill>
            <a:round/>
            <a:headEnd/>
            <a:tailEnd/>
          </a:ln>
        </p:spPr>
        <p:txBody>
          <a:bodyPr wrap="none" anchor="ctr"/>
          <a:lstStyle/>
          <a:p>
            <a:endParaRPr lang="en-GB"/>
          </a:p>
        </p:txBody>
      </p:sp>
      <p:sp>
        <p:nvSpPr>
          <p:cNvPr id="17427" name="Line 19"/>
          <p:cNvSpPr>
            <a:spLocks noChangeShapeType="1"/>
          </p:cNvSpPr>
          <p:nvPr>
            <p:custDataLst>
              <p:tags r:id="rId17"/>
            </p:custDataLst>
          </p:nvPr>
        </p:nvSpPr>
        <p:spPr bwMode="auto">
          <a:xfrm>
            <a:off x="4122738" y="3771900"/>
            <a:ext cx="0" cy="576263"/>
          </a:xfrm>
          <a:prstGeom prst="line">
            <a:avLst/>
          </a:prstGeom>
          <a:noFill/>
          <a:ln w="9525">
            <a:solidFill>
              <a:schemeClr val="tx1"/>
            </a:solidFill>
            <a:round/>
            <a:headEnd/>
            <a:tailEnd/>
          </a:ln>
        </p:spPr>
        <p:txBody>
          <a:bodyPr wrap="none" anchor="ctr"/>
          <a:lstStyle/>
          <a:p>
            <a:endParaRPr lang="en-GB"/>
          </a:p>
        </p:txBody>
      </p:sp>
      <p:sp>
        <p:nvSpPr>
          <p:cNvPr id="17428" name="Line 20"/>
          <p:cNvSpPr>
            <a:spLocks noChangeShapeType="1"/>
          </p:cNvSpPr>
          <p:nvPr>
            <p:custDataLst>
              <p:tags r:id="rId18"/>
            </p:custDataLst>
          </p:nvPr>
        </p:nvSpPr>
        <p:spPr bwMode="auto">
          <a:xfrm flipH="1">
            <a:off x="3287713" y="3771900"/>
            <a:ext cx="835025" cy="0"/>
          </a:xfrm>
          <a:prstGeom prst="line">
            <a:avLst/>
          </a:prstGeom>
          <a:noFill/>
          <a:ln w="9525">
            <a:solidFill>
              <a:schemeClr val="tx1"/>
            </a:solidFill>
            <a:round/>
            <a:headEnd/>
            <a:tailEnd type="triangle" w="med" len="med"/>
          </a:ln>
        </p:spPr>
        <p:txBody>
          <a:bodyPr wrap="none" anchor="ctr"/>
          <a:lstStyle/>
          <a:p>
            <a:endParaRPr lang="en-GB"/>
          </a:p>
        </p:txBody>
      </p:sp>
      <p:sp>
        <p:nvSpPr>
          <p:cNvPr id="17429" name="Text Box 21"/>
          <p:cNvSpPr txBox="1">
            <a:spLocks noChangeArrowheads="1"/>
          </p:cNvSpPr>
          <p:nvPr>
            <p:custDataLst>
              <p:tags r:id="rId19"/>
            </p:custDataLst>
          </p:nvPr>
        </p:nvSpPr>
        <p:spPr bwMode="auto">
          <a:xfrm>
            <a:off x="3546475" y="4419600"/>
            <a:ext cx="2141538" cy="457200"/>
          </a:xfrm>
          <a:prstGeom prst="rect">
            <a:avLst/>
          </a:prstGeom>
          <a:noFill/>
          <a:ln w="9525" algn="ctr">
            <a:noFill/>
            <a:miter lim="800000"/>
            <a:headEnd/>
            <a:tailEnd/>
          </a:ln>
        </p:spPr>
        <p:txBody>
          <a:bodyPr wrap="none">
            <a:spAutoFit/>
          </a:bodyPr>
          <a:lstStyle/>
          <a:p>
            <a:r>
              <a:rPr lang="en-GB" sz="1200" b="1"/>
              <a:t>JUMP TO PROGRAMMING </a:t>
            </a:r>
            <a:endParaRPr lang="en-GB" sz="1200"/>
          </a:p>
          <a:p>
            <a:r>
              <a:rPr lang="en-GB" sz="1200" b="1"/>
              <a:t>SESSION</a:t>
            </a:r>
          </a:p>
        </p:txBody>
      </p:sp>
      <p:sp>
        <p:nvSpPr>
          <p:cNvPr id="17430" name="Text Box 22"/>
          <p:cNvSpPr txBox="1">
            <a:spLocks noChangeArrowheads="1"/>
          </p:cNvSpPr>
          <p:nvPr>
            <p:custDataLst>
              <p:tags r:id="rId20"/>
            </p:custDataLst>
          </p:nvPr>
        </p:nvSpPr>
        <p:spPr bwMode="auto">
          <a:xfrm>
            <a:off x="1819275" y="925513"/>
            <a:ext cx="4464050" cy="366712"/>
          </a:xfrm>
          <a:prstGeom prst="rect">
            <a:avLst/>
          </a:prstGeom>
          <a:noFill/>
          <a:ln w="9525" algn="ctr">
            <a:noFill/>
            <a:miter lim="800000"/>
            <a:headEnd/>
            <a:tailEnd/>
          </a:ln>
        </p:spPr>
        <p:txBody>
          <a:bodyPr>
            <a:spAutoFit/>
          </a:bodyPr>
          <a:lstStyle/>
          <a:p>
            <a:pPr>
              <a:spcBef>
                <a:spcPct val="50000"/>
              </a:spcBef>
            </a:pPr>
            <a:r>
              <a:rPr lang="en-GB" b="1"/>
              <a:t>Programming sequence</a:t>
            </a:r>
          </a:p>
        </p:txBody>
      </p:sp>
      <p:sp>
        <p:nvSpPr>
          <p:cNvPr id="17434" name="Text Box 9__"/>
          <p:cNvSpPr txBox="1">
            <a:spLocks noChangeArrowheads="1"/>
          </p:cNvSpPr>
          <p:nvPr>
            <p:custDataLst>
              <p:tags r:id="rId21"/>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7432" name="Text Box 9"/>
          <p:cNvSpPr txBox="1">
            <a:spLocks noChangeArrowheads="1"/>
          </p:cNvSpPr>
          <p:nvPr>
            <p:custDataLst>
              <p:tags r:id="rId22"/>
            </p:custDataLst>
          </p:nvPr>
        </p:nvSpPr>
        <p:spPr bwMode="auto">
          <a:xfrm>
            <a:off x="533400" y="0"/>
            <a:ext cx="5715000" cy="520700"/>
          </a:xfrm>
          <a:prstGeom prst="rect">
            <a:avLst/>
          </a:prstGeom>
          <a:noFill/>
          <a:ln w="0">
            <a:noFill/>
            <a:miter lim="800000"/>
            <a:headEnd/>
            <a:tailEnd/>
          </a:ln>
        </p:spPr>
        <p:txBody>
          <a:bodyPr lIns="0" tIns="57150" rIns="0" bIns="0" anchor="ctr"/>
          <a:lstStyle/>
          <a:p>
            <a:pPr algn="l">
              <a:lnSpc>
                <a:spcPct val="111000"/>
              </a:lnSpc>
            </a:pPr>
            <a:r>
              <a:rPr lang="en-GB" b="1" smtClean="0">
                <a:solidFill>
                  <a:srgbClr val="FFFFFF"/>
                </a:solidFill>
              </a:rPr>
              <a:t>Flash Bootloader</a:t>
            </a:r>
            <a:endParaRPr lang="en-GB" b="1">
              <a:solidFill>
                <a:srgbClr val="FFFFFF"/>
              </a:solidFill>
            </a:endParaRPr>
          </a:p>
        </p:txBody>
      </p:sp>
      <p:sp>
        <p:nvSpPr>
          <p:cNvPr id="17433" name="Text Box 9_"/>
          <p:cNvSpPr txBox="1">
            <a:spLocks noChangeArrowheads="1"/>
          </p:cNvSpPr>
          <p:nvPr>
            <p:custDataLst>
              <p:tags r:id="rId23"/>
            </p:custDataLst>
          </p:nvPr>
        </p:nvSpPr>
        <p:spPr bwMode="auto">
          <a:xfrm>
            <a:off x="533400" y="0"/>
            <a:ext cx="5715000" cy="520700"/>
          </a:xfrm>
          <a:prstGeom prst="rect">
            <a:avLst/>
          </a:prstGeom>
          <a:noFill/>
          <a:ln w="0">
            <a:noFill/>
            <a:miter lim="800000"/>
            <a:headEnd/>
            <a:tailEnd/>
          </a:ln>
        </p:spPr>
        <p:txBody>
          <a:bodyPr lIns="0" tIns="57150" rIns="0" bIns="0" anchor="ctr"/>
          <a:lstStyle/>
          <a:p>
            <a:pPr algn="l">
              <a:lnSpc>
                <a:spcPct val="111000"/>
              </a:lnSpc>
            </a:pPr>
            <a:r>
              <a:rPr lang="en-GB" b="1" smtClean="0">
                <a:solidFill>
                  <a:srgbClr val="FFFFFF"/>
                </a:solidFill>
              </a:rPr>
              <a:t>Flash Bootloader</a:t>
            </a:r>
            <a:endParaRPr lang="en-GB" b="1">
              <a:solidFill>
                <a:srgbClr val="FFFFFF"/>
              </a:solidFill>
            </a:endParaRPr>
          </a:p>
        </p:txBody>
      </p:sp>
      <p:sp>
        <p:nvSpPr>
          <p:cNvPr id="33" name="Slide Number Placeholder 32"/>
          <p:cNvSpPr>
            <a:spLocks noGrp="1"/>
          </p:cNvSpPr>
          <p:nvPr>
            <p:ph type="sldNum" sz="quarter" idx="12"/>
          </p:nvPr>
        </p:nvSpPr>
        <p:spPr/>
        <p:txBody>
          <a:bodyPr/>
          <a:lstStyle/>
          <a:p>
            <a:pPr>
              <a:defRPr/>
            </a:pPr>
            <a:fld id="{7F93E3D9-F656-4E0C-9796-3B7F0BBDD803}" type="slidenum">
              <a:rPr lang="en-US" smtClean="0"/>
              <a:pPr>
                <a:defRPr/>
              </a:pPr>
              <a:t>16</a:t>
            </a:fld>
            <a:endParaRPr lang="en-US"/>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BEQIK_FR.png" hidden="1"/>
          <p:cNvPicPr>
            <a:picLocks/>
          </p:cNvPicPr>
          <p:nvPr>
            <p:custDataLst>
              <p:tags r:id="rId2"/>
            </p:custDataLst>
          </p:nvPr>
        </p:nvPicPr>
        <p:blipFill>
          <a:blip r:embed="rId24" cstate="print"/>
          <a:stretch>
            <a:fillRect/>
          </a:stretch>
        </p:blipFill>
        <p:spPr>
          <a:xfrm>
            <a:off x="76200" y="5653404"/>
            <a:ext cx="381000" cy="174625"/>
          </a:xfrm>
          <a:prstGeom prst="rect">
            <a:avLst/>
          </a:prstGeom>
          <a:ln w="0">
            <a:noFill/>
          </a:ln>
          <a:effectLst/>
        </p:spPr>
      </p:pic>
      <p:sp>
        <p:nvSpPr>
          <p:cNvPr id="18435" name="Rectangle 4"/>
          <p:cNvSpPr>
            <a:spLocks noChangeArrowheads="1"/>
          </p:cNvSpPr>
          <p:nvPr>
            <p:custDataLst>
              <p:tags r:id="rId3"/>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noProof="1"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8436" name="Rectangle 5"/>
          <p:cNvSpPr>
            <a:spLocks noChangeArrowheads="1"/>
          </p:cNvSpPr>
          <p:nvPr>
            <p:custDataLst>
              <p:tags r:id="rId4"/>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18437" name="Rectangle 6"/>
          <p:cNvSpPr>
            <a:spLocks noChangeArrowheads="1"/>
          </p:cNvSpPr>
          <p:nvPr>
            <p:custDataLst>
              <p:tags r:id="rId5"/>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8438" name="Rectangle 7"/>
          <p:cNvSpPr>
            <a:spLocks noChangeArrowheads="1"/>
          </p:cNvSpPr>
          <p:nvPr/>
        </p:nvSpPr>
        <p:spPr bwMode="auto">
          <a:xfrm>
            <a:off x="8509000" y="6019800"/>
            <a:ext cx="25400" cy="152400"/>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18439" name="Rectangle 8"/>
          <p:cNvSpPr>
            <a:spLocks noChangeArrowheads="1"/>
          </p:cNvSpPr>
          <p:nvPr>
            <p:custDataLst>
              <p:tags r:id="rId6"/>
            </p:custDataLst>
          </p:nvPr>
        </p:nvSpPr>
        <p:spPr bwMode="auto">
          <a:xfrm>
            <a:off x="298450" y="1006475"/>
            <a:ext cx="2171700" cy="579438"/>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NVM</a:t>
            </a:r>
            <a:endParaRPr lang="de-DE">
              <a:latin typeface="Arial" charset="0"/>
            </a:endParaRPr>
          </a:p>
        </p:txBody>
      </p:sp>
      <p:sp>
        <p:nvSpPr>
          <p:cNvPr id="18440" name="Rectangle 9"/>
          <p:cNvSpPr>
            <a:spLocks noChangeArrowheads="1"/>
          </p:cNvSpPr>
          <p:nvPr>
            <p:custDataLst>
              <p:tags r:id="rId7"/>
            </p:custDataLst>
          </p:nvPr>
        </p:nvSpPr>
        <p:spPr bwMode="auto">
          <a:xfrm>
            <a:off x="304800" y="2776538"/>
            <a:ext cx="2171700" cy="600075"/>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CUSTOMER BOOT BLOCK</a:t>
            </a:r>
            <a:endParaRPr lang="de-DE">
              <a:latin typeface="Arial" charset="0"/>
            </a:endParaRPr>
          </a:p>
        </p:txBody>
      </p:sp>
      <p:sp>
        <p:nvSpPr>
          <p:cNvPr id="18441" name="Rectangle 10"/>
          <p:cNvSpPr>
            <a:spLocks noChangeArrowheads="1"/>
          </p:cNvSpPr>
          <p:nvPr>
            <p:custDataLst>
              <p:tags r:id="rId8"/>
            </p:custDataLst>
          </p:nvPr>
        </p:nvSpPr>
        <p:spPr bwMode="auto">
          <a:xfrm>
            <a:off x="298450" y="1585913"/>
            <a:ext cx="2171700" cy="725487"/>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BOSCH BOOT BLOCK</a:t>
            </a:r>
            <a:endParaRPr lang="de-DE">
              <a:latin typeface="Arial" charset="0"/>
            </a:endParaRPr>
          </a:p>
        </p:txBody>
      </p:sp>
      <p:sp>
        <p:nvSpPr>
          <p:cNvPr id="18442" name="Rectangle 11"/>
          <p:cNvSpPr>
            <a:spLocks noChangeArrowheads="1"/>
          </p:cNvSpPr>
          <p:nvPr>
            <p:custDataLst>
              <p:tags r:id="rId9"/>
            </p:custDataLst>
          </p:nvPr>
        </p:nvSpPr>
        <p:spPr bwMode="auto">
          <a:xfrm>
            <a:off x="298450" y="2320925"/>
            <a:ext cx="2171700" cy="447675"/>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FACTORY DATA</a:t>
            </a:r>
            <a:endParaRPr lang="de-DE">
              <a:latin typeface="Arial" charset="0"/>
            </a:endParaRPr>
          </a:p>
        </p:txBody>
      </p:sp>
      <p:sp>
        <p:nvSpPr>
          <p:cNvPr id="18443" name="Rectangle 12"/>
          <p:cNvSpPr>
            <a:spLocks noChangeArrowheads="1"/>
          </p:cNvSpPr>
          <p:nvPr>
            <p:custDataLst>
              <p:tags r:id="rId10"/>
            </p:custDataLst>
          </p:nvPr>
        </p:nvSpPr>
        <p:spPr bwMode="auto">
          <a:xfrm>
            <a:off x="298450" y="3386138"/>
            <a:ext cx="2171700" cy="720725"/>
          </a:xfrm>
          <a:prstGeom prst="rect">
            <a:avLst/>
          </a:prstGeom>
          <a:solidFill>
            <a:srgbClr val="FFFFFF"/>
          </a:solidFill>
          <a:ln w="9525">
            <a:solidFill>
              <a:srgbClr val="000000"/>
            </a:solidFill>
            <a:miter lim="800000"/>
            <a:headEnd/>
            <a:tailEnd/>
          </a:ln>
        </p:spPr>
        <p:txBody>
          <a:bodyPr/>
          <a:lstStyle/>
          <a:p>
            <a:pPr algn="l"/>
            <a:endParaRPr lang="en-US" sz="1600" b="1">
              <a:latin typeface="Arial" charset="0"/>
              <a:cs typeface="Times New Roman" pitchFamily="18" charset="0"/>
            </a:endParaRPr>
          </a:p>
          <a:p>
            <a:pPr eaLnBrk="0" hangingPunct="0"/>
            <a:r>
              <a:rPr lang="en-US" sz="1600" b="1">
                <a:latin typeface="Arial" charset="0"/>
                <a:cs typeface="Times New Roman" pitchFamily="18" charset="0"/>
              </a:rPr>
              <a:t>DRIVE BLOCK</a:t>
            </a:r>
            <a:endParaRPr lang="en-US">
              <a:latin typeface="Arial" charset="0"/>
            </a:endParaRPr>
          </a:p>
        </p:txBody>
      </p:sp>
      <p:sp>
        <p:nvSpPr>
          <p:cNvPr id="18444" name="Rectangle 13"/>
          <p:cNvSpPr>
            <a:spLocks noChangeArrowheads="1"/>
          </p:cNvSpPr>
          <p:nvPr/>
        </p:nvSpPr>
        <p:spPr bwMode="auto">
          <a:xfrm>
            <a:off x="0" y="742950"/>
            <a:ext cx="8534400" cy="0"/>
          </a:xfrm>
          <a:prstGeom prst="rect">
            <a:avLst/>
          </a:prstGeom>
          <a:noFill/>
          <a:ln w="9525">
            <a:noFill/>
            <a:miter lim="800000"/>
            <a:headEnd/>
            <a:tailEnd/>
          </a:ln>
        </p:spPr>
        <p:txBody>
          <a:bodyPr wrap="none" anchor="ctr">
            <a:spAutoFit/>
          </a:bodyPr>
          <a:lstStyle/>
          <a:p>
            <a:endParaRPr lang="en-GB"/>
          </a:p>
        </p:txBody>
      </p:sp>
      <p:sp>
        <p:nvSpPr>
          <p:cNvPr id="18445" name="Rectangle 14"/>
          <p:cNvSpPr>
            <a:spLocks noChangeArrowheads="1"/>
          </p:cNvSpPr>
          <p:nvPr>
            <p:custDataLst>
              <p:tags r:id="rId11"/>
            </p:custDataLst>
          </p:nvPr>
        </p:nvSpPr>
        <p:spPr bwMode="auto">
          <a:xfrm>
            <a:off x="0" y="742950"/>
            <a:ext cx="8534400" cy="0"/>
          </a:xfrm>
          <a:prstGeom prst="rect">
            <a:avLst/>
          </a:prstGeom>
          <a:noFill/>
          <a:ln w="9525">
            <a:noFill/>
            <a:miter lim="800000"/>
            <a:headEnd/>
            <a:tailEnd/>
          </a:ln>
        </p:spPr>
        <p:txBody>
          <a:bodyPr wrap="none" anchor="ctr">
            <a:spAutoFit/>
          </a:bodyPr>
          <a:lstStyle/>
          <a:p>
            <a:pPr algn="l"/>
            <a:endParaRPr lang="en-GB">
              <a:latin typeface="Arial" charset="0"/>
            </a:endParaRPr>
          </a:p>
        </p:txBody>
      </p:sp>
      <p:sp>
        <p:nvSpPr>
          <p:cNvPr id="18446" name="Rectangle 15"/>
          <p:cNvSpPr>
            <a:spLocks noChangeArrowheads="1"/>
          </p:cNvSpPr>
          <p:nvPr>
            <p:custDataLst>
              <p:tags r:id="rId12"/>
            </p:custDataLst>
          </p:nvPr>
        </p:nvSpPr>
        <p:spPr bwMode="auto">
          <a:xfrm>
            <a:off x="0" y="742950"/>
            <a:ext cx="1098550" cy="1250950"/>
          </a:xfrm>
          <a:prstGeom prst="rect">
            <a:avLst/>
          </a:prstGeom>
          <a:noFill/>
          <a:ln w="9525">
            <a:noFill/>
            <a:miter lim="800000"/>
            <a:headEnd/>
            <a:tailEnd/>
          </a:ln>
        </p:spPr>
        <p:txBody>
          <a:bodyPr wrap="none" anchor="ctr">
            <a:spAutoFit/>
          </a:bodyPr>
          <a:lstStyle/>
          <a:p>
            <a:pPr algn="l"/>
            <a:endParaRPr lang="en-US" sz="1000">
              <a:latin typeface="Arial" charset="0"/>
            </a:endParaRPr>
          </a:p>
          <a:p>
            <a:pPr algn="l" eaLnBrk="0" hangingPunct="0"/>
            <a:r>
              <a:rPr lang="en-US">
                <a:latin typeface="Arial" charset="0"/>
              </a:rPr>
              <a:t/>
            </a:r>
            <a:br>
              <a:rPr lang="en-US">
                <a:latin typeface="Arial" charset="0"/>
              </a:rPr>
            </a:br>
            <a:endParaRPr lang="en-US">
              <a:latin typeface="Arial" charset="0"/>
            </a:endParaRPr>
          </a:p>
          <a:p>
            <a:pPr algn="l" eaLnBrk="0" hangingPunct="0"/>
            <a:r>
              <a:rPr lang="en-US" sz="1200">
                <a:latin typeface="Arial" charset="0"/>
                <a:cs typeface="Times New Roman" pitchFamily="18" charset="0"/>
              </a:rPr>
              <a:t>	</a:t>
            </a:r>
            <a:endParaRPr lang="en-US" sz="1000">
              <a:latin typeface="Arial" charset="0"/>
            </a:endParaRPr>
          </a:p>
          <a:p>
            <a:pPr algn="l" eaLnBrk="0" hangingPunct="0"/>
            <a:endParaRPr lang="en-US">
              <a:latin typeface="Arial" charset="0"/>
            </a:endParaRPr>
          </a:p>
        </p:txBody>
      </p:sp>
      <p:sp>
        <p:nvSpPr>
          <p:cNvPr id="18447" name="Rectangle 16"/>
          <p:cNvSpPr>
            <a:spLocks noChangeArrowheads="1"/>
          </p:cNvSpPr>
          <p:nvPr>
            <p:custDataLst>
              <p:tags r:id="rId13"/>
            </p:custDataLst>
          </p:nvPr>
        </p:nvSpPr>
        <p:spPr bwMode="auto">
          <a:xfrm>
            <a:off x="4649788" y="876300"/>
            <a:ext cx="2171700" cy="792163"/>
          </a:xfrm>
          <a:prstGeom prst="rect">
            <a:avLst/>
          </a:prstGeom>
          <a:solidFill>
            <a:srgbClr val="FFFFFF"/>
          </a:solidFill>
          <a:ln w="9525">
            <a:solidFill>
              <a:srgbClr val="000000"/>
            </a:solidFill>
            <a:miter lim="800000"/>
            <a:headEnd/>
            <a:tailEnd/>
          </a:ln>
        </p:spPr>
        <p:txBody>
          <a:bodyPr/>
          <a:lstStyle/>
          <a:p>
            <a:endParaRPr lang="de-DE" sz="1600" b="1">
              <a:latin typeface="Arial" charset="0"/>
              <a:cs typeface="Times New Roman" pitchFamily="18" charset="0"/>
            </a:endParaRPr>
          </a:p>
          <a:p>
            <a:r>
              <a:rPr lang="de-DE" sz="1600" b="1">
                <a:latin typeface="Arial" charset="0"/>
                <a:cs typeface="Times New Roman" pitchFamily="18" charset="0"/>
              </a:rPr>
              <a:t>RAM AREA</a:t>
            </a:r>
            <a:endParaRPr lang="de-DE">
              <a:latin typeface="Arial" charset="0"/>
            </a:endParaRPr>
          </a:p>
        </p:txBody>
      </p:sp>
      <p:sp>
        <p:nvSpPr>
          <p:cNvPr id="18448" name="Rectangle 17"/>
          <p:cNvSpPr>
            <a:spLocks noChangeArrowheads="1"/>
          </p:cNvSpPr>
          <p:nvPr>
            <p:custDataLst>
              <p:tags r:id="rId14"/>
            </p:custDataLst>
          </p:nvPr>
        </p:nvSpPr>
        <p:spPr bwMode="auto">
          <a:xfrm>
            <a:off x="4627563" y="1878013"/>
            <a:ext cx="2171700" cy="2735262"/>
          </a:xfrm>
          <a:prstGeom prst="rect">
            <a:avLst/>
          </a:prstGeom>
          <a:solidFill>
            <a:srgbClr val="FFFFFF"/>
          </a:solidFill>
          <a:ln w="9525">
            <a:solidFill>
              <a:srgbClr val="000000"/>
            </a:solidFill>
            <a:miter lim="800000"/>
            <a:headEnd/>
            <a:tailEnd/>
          </a:ln>
        </p:spPr>
        <p:txBody>
          <a:bodyPr/>
          <a:lstStyle/>
          <a:p>
            <a:endParaRPr lang="de-DE" sz="1600" b="1">
              <a:latin typeface="Arial" charset="0"/>
              <a:cs typeface="Times New Roman" pitchFamily="18" charset="0"/>
            </a:endParaRPr>
          </a:p>
          <a:p>
            <a:endParaRPr lang="de-DE">
              <a:latin typeface="Arial" charset="0"/>
            </a:endParaRPr>
          </a:p>
          <a:p>
            <a:endParaRPr lang="de-DE">
              <a:latin typeface="Arial" charset="0"/>
            </a:endParaRPr>
          </a:p>
          <a:p>
            <a:endParaRPr lang="de-DE">
              <a:latin typeface="Arial" charset="0"/>
            </a:endParaRPr>
          </a:p>
          <a:p>
            <a:r>
              <a:rPr lang="de-DE" b="1">
                <a:latin typeface="Arial" charset="0"/>
              </a:rPr>
              <a:t>FLASH TOOL</a:t>
            </a:r>
          </a:p>
        </p:txBody>
      </p:sp>
      <p:sp>
        <p:nvSpPr>
          <p:cNvPr id="18449" name="Line 18"/>
          <p:cNvSpPr>
            <a:spLocks noChangeShapeType="1"/>
          </p:cNvSpPr>
          <p:nvPr>
            <p:custDataLst>
              <p:tags r:id="rId15"/>
            </p:custDataLst>
          </p:nvPr>
        </p:nvSpPr>
        <p:spPr bwMode="auto">
          <a:xfrm>
            <a:off x="2508250" y="2925763"/>
            <a:ext cx="504825" cy="0"/>
          </a:xfrm>
          <a:prstGeom prst="line">
            <a:avLst/>
          </a:prstGeom>
          <a:noFill/>
          <a:ln w="9525">
            <a:solidFill>
              <a:schemeClr val="tx1"/>
            </a:solidFill>
            <a:round/>
            <a:headEnd/>
            <a:tailEnd/>
          </a:ln>
        </p:spPr>
        <p:txBody>
          <a:bodyPr wrap="none" anchor="ctr"/>
          <a:lstStyle/>
          <a:p>
            <a:endParaRPr lang="en-GB"/>
          </a:p>
        </p:txBody>
      </p:sp>
      <p:sp>
        <p:nvSpPr>
          <p:cNvPr id="18450" name="Line 19"/>
          <p:cNvSpPr>
            <a:spLocks noChangeShapeType="1"/>
          </p:cNvSpPr>
          <p:nvPr>
            <p:custDataLst>
              <p:tags r:id="rId16"/>
            </p:custDataLst>
          </p:nvPr>
        </p:nvSpPr>
        <p:spPr bwMode="auto">
          <a:xfrm>
            <a:off x="3013075" y="1270000"/>
            <a:ext cx="0" cy="1655763"/>
          </a:xfrm>
          <a:prstGeom prst="line">
            <a:avLst/>
          </a:prstGeom>
          <a:noFill/>
          <a:ln w="9525">
            <a:solidFill>
              <a:schemeClr val="tx1"/>
            </a:solidFill>
            <a:round/>
            <a:headEnd/>
            <a:tailEnd/>
          </a:ln>
        </p:spPr>
        <p:txBody>
          <a:bodyPr wrap="none" anchor="ctr"/>
          <a:lstStyle/>
          <a:p>
            <a:endParaRPr lang="en-GB"/>
          </a:p>
        </p:txBody>
      </p:sp>
      <p:sp>
        <p:nvSpPr>
          <p:cNvPr id="18451" name="Line 20"/>
          <p:cNvSpPr>
            <a:spLocks noChangeShapeType="1"/>
          </p:cNvSpPr>
          <p:nvPr>
            <p:custDataLst>
              <p:tags r:id="rId17"/>
            </p:custDataLst>
          </p:nvPr>
        </p:nvSpPr>
        <p:spPr bwMode="auto">
          <a:xfrm>
            <a:off x="3005138" y="1270000"/>
            <a:ext cx="1655762" cy="0"/>
          </a:xfrm>
          <a:prstGeom prst="line">
            <a:avLst/>
          </a:prstGeom>
          <a:noFill/>
          <a:ln w="9525">
            <a:solidFill>
              <a:schemeClr val="tx1"/>
            </a:solidFill>
            <a:round/>
            <a:headEnd/>
            <a:tailEnd type="triangle" w="med" len="med"/>
          </a:ln>
        </p:spPr>
        <p:txBody>
          <a:bodyPr wrap="none" anchor="ctr"/>
          <a:lstStyle/>
          <a:p>
            <a:endParaRPr lang="en-GB"/>
          </a:p>
        </p:txBody>
      </p:sp>
      <p:sp>
        <p:nvSpPr>
          <p:cNvPr id="18452" name="Line 22"/>
          <p:cNvSpPr>
            <a:spLocks noChangeShapeType="1"/>
          </p:cNvSpPr>
          <p:nvPr>
            <p:custDataLst>
              <p:tags r:id="rId18"/>
            </p:custDataLst>
          </p:nvPr>
        </p:nvSpPr>
        <p:spPr bwMode="auto">
          <a:xfrm flipH="1">
            <a:off x="2466975" y="3157538"/>
            <a:ext cx="2160588" cy="0"/>
          </a:xfrm>
          <a:prstGeom prst="line">
            <a:avLst/>
          </a:prstGeom>
          <a:noFill/>
          <a:ln w="9525">
            <a:solidFill>
              <a:schemeClr val="tx1"/>
            </a:solidFill>
            <a:round/>
            <a:headEnd/>
            <a:tailEnd type="triangle" w="med" len="med"/>
          </a:ln>
        </p:spPr>
        <p:txBody>
          <a:bodyPr wrap="none" anchor="ctr"/>
          <a:lstStyle/>
          <a:p>
            <a:endParaRPr lang="en-GB"/>
          </a:p>
        </p:txBody>
      </p:sp>
      <p:sp>
        <p:nvSpPr>
          <p:cNvPr id="18453" name="Text Box 23"/>
          <p:cNvSpPr txBox="1">
            <a:spLocks noChangeArrowheads="1"/>
          </p:cNvSpPr>
          <p:nvPr>
            <p:custDataLst>
              <p:tags r:id="rId19"/>
            </p:custDataLst>
          </p:nvPr>
        </p:nvSpPr>
        <p:spPr bwMode="auto">
          <a:xfrm>
            <a:off x="2754313" y="3284538"/>
            <a:ext cx="1511300" cy="1006475"/>
          </a:xfrm>
          <a:prstGeom prst="rect">
            <a:avLst/>
          </a:prstGeom>
          <a:noFill/>
          <a:ln w="9525" algn="ctr">
            <a:noFill/>
            <a:miter lim="800000"/>
            <a:headEnd/>
            <a:tailEnd/>
          </a:ln>
        </p:spPr>
        <p:txBody>
          <a:bodyPr>
            <a:spAutoFit/>
          </a:bodyPr>
          <a:lstStyle/>
          <a:p>
            <a:pPr>
              <a:spcBef>
                <a:spcPct val="50000"/>
              </a:spcBef>
            </a:pPr>
            <a:r>
              <a:rPr lang="en-GB" sz="1000" b="1"/>
              <a:t>1) SEND DIAGNOSTIC REQUEST FOR DOWNLOADING FLASH ROUTINES TO RAM</a:t>
            </a:r>
          </a:p>
        </p:txBody>
      </p:sp>
      <p:sp>
        <p:nvSpPr>
          <p:cNvPr id="18456" name="Text Box 9"/>
          <p:cNvSpPr txBox="1">
            <a:spLocks noChangeArrowheads="1"/>
          </p:cNvSpPr>
          <p:nvPr>
            <p:custDataLst>
              <p:tags r:id="rId20"/>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8454" name="Text Box 24"/>
          <p:cNvSpPr txBox="1">
            <a:spLocks noChangeArrowheads="1"/>
          </p:cNvSpPr>
          <p:nvPr>
            <p:custDataLst>
              <p:tags r:id="rId21"/>
            </p:custDataLst>
          </p:nvPr>
        </p:nvSpPr>
        <p:spPr bwMode="auto">
          <a:xfrm>
            <a:off x="3114675" y="1357313"/>
            <a:ext cx="1296988" cy="823912"/>
          </a:xfrm>
          <a:prstGeom prst="rect">
            <a:avLst/>
          </a:prstGeom>
          <a:noFill/>
          <a:ln w="9525" algn="ctr">
            <a:noFill/>
            <a:miter lim="800000"/>
            <a:headEnd/>
            <a:tailEnd/>
          </a:ln>
        </p:spPr>
        <p:txBody>
          <a:bodyPr>
            <a:spAutoFit/>
          </a:bodyPr>
          <a:lstStyle/>
          <a:p>
            <a:pPr>
              <a:spcBef>
                <a:spcPct val="50000"/>
              </a:spcBef>
            </a:pPr>
            <a:r>
              <a:rPr lang="en-GB" sz="1000" b="1"/>
              <a:t>2)</a:t>
            </a:r>
            <a:r>
              <a:rPr lang="en-GB" b="1"/>
              <a:t> </a:t>
            </a:r>
            <a:r>
              <a:rPr lang="en-GB" sz="1000" b="1"/>
              <a:t>DOWNLOAD FLASH ROUTINES TO RAM AREA</a:t>
            </a:r>
          </a:p>
        </p:txBody>
      </p:sp>
      <p:sp>
        <p:nvSpPr>
          <p:cNvPr id="31" name="Slide Number Placeholder 30"/>
          <p:cNvSpPr>
            <a:spLocks noGrp="1"/>
          </p:cNvSpPr>
          <p:nvPr>
            <p:ph type="sldNum" sz="quarter" idx="12"/>
          </p:nvPr>
        </p:nvSpPr>
        <p:spPr/>
        <p:txBody>
          <a:bodyPr/>
          <a:lstStyle/>
          <a:p>
            <a:pPr>
              <a:defRPr/>
            </a:pPr>
            <a:fld id="{7F93E3D9-F656-4E0C-9796-3B7F0BBDD803}" type="slidenum">
              <a:rPr lang="en-US" smtClean="0"/>
              <a:pPr>
                <a:defRPr/>
              </a:pPr>
              <a:t>17</a:t>
            </a:fld>
            <a:endParaRPr lang="en-US"/>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BEQIK_FR.png" hidden="1"/>
          <p:cNvPicPr>
            <a:picLocks/>
          </p:cNvPicPr>
          <p:nvPr>
            <p:custDataLst>
              <p:tags r:id="rId2"/>
            </p:custDataLst>
          </p:nvPr>
        </p:nvPicPr>
        <p:blipFill>
          <a:blip r:embed="rId35" cstate="print"/>
          <a:stretch>
            <a:fillRect/>
          </a:stretch>
        </p:blipFill>
        <p:spPr>
          <a:xfrm>
            <a:off x="76200" y="5653404"/>
            <a:ext cx="381000" cy="174625"/>
          </a:xfrm>
          <a:prstGeom prst="rect">
            <a:avLst/>
          </a:prstGeom>
          <a:ln w="0">
            <a:noFill/>
          </a:ln>
          <a:effectLst/>
        </p:spPr>
      </p:pic>
      <p:sp>
        <p:nvSpPr>
          <p:cNvPr id="34" name="TextBox 33"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946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noProof="1"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9458" name="Text Box 2"/>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gn="l">
              <a:lnSpc>
                <a:spcPct val="111000"/>
              </a:lnSpc>
            </a:pPr>
            <a:r>
              <a:rPr lang="en-GB" b="1" smtClean="0">
                <a:solidFill>
                  <a:srgbClr val="FFFFFF"/>
                </a:solidFill>
              </a:rPr>
              <a:t>Flash Bootloader</a:t>
            </a:r>
            <a:endParaRPr lang="en-GB" b="1">
              <a:solidFill>
                <a:srgbClr val="FFFFFF"/>
              </a:solidFill>
            </a:endParaRPr>
          </a:p>
        </p:txBody>
      </p:sp>
      <p:sp>
        <p:nvSpPr>
          <p:cNvPr id="19461" name="Rectangle 5"/>
          <p:cNvSpPr>
            <a:spLocks noChangeArrowheads="1"/>
          </p:cNvSpPr>
          <p:nvPr>
            <p:custDataLst>
              <p:tags r:id="rId6"/>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19462" name="Rectangle 6"/>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9463" name="Rectangle 7"/>
          <p:cNvSpPr>
            <a:spLocks noChangeArrowheads="1"/>
          </p:cNvSpPr>
          <p:nvPr>
            <p:custDataLst>
              <p:tags r:id="rId8"/>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19464" name="Rectangle 8"/>
          <p:cNvSpPr>
            <a:spLocks noChangeArrowheads="1"/>
          </p:cNvSpPr>
          <p:nvPr>
            <p:custDataLst>
              <p:tags r:id="rId9"/>
            </p:custDataLst>
          </p:nvPr>
        </p:nvSpPr>
        <p:spPr bwMode="auto">
          <a:xfrm>
            <a:off x="298450" y="1006475"/>
            <a:ext cx="2171700" cy="579438"/>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NVM</a:t>
            </a:r>
            <a:endParaRPr lang="de-DE">
              <a:latin typeface="Arial" charset="0"/>
            </a:endParaRPr>
          </a:p>
        </p:txBody>
      </p:sp>
      <p:sp>
        <p:nvSpPr>
          <p:cNvPr id="19465" name="Rectangle 9"/>
          <p:cNvSpPr>
            <a:spLocks noChangeArrowheads="1"/>
          </p:cNvSpPr>
          <p:nvPr>
            <p:custDataLst>
              <p:tags r:id="rId10"/>
            </p:custDataLst>
          </p:nvPr>
        </p:nvSpPr>
        <p:spPr bwMode="auto">
          <a:xfrm>
            <a:off x="304800" y="2776538"/>
            <a:ext cx="2171700" cy="600075"/>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CUSTOMER BOOT BLOCK</a:t>
            </a:r>
            <a:endParaRPr lang="de-DE">
              <a:latin typeface="Arial" charset="0"/>
            </a:endParaRPr>
          </a:p>
        </p:txBody>
      </p:sp>
      <p:sp>
        <p:nvSpPr>
          <p:cNvPr id="19466" name="Rectangle 10"/>
          <p:cNvSpPr>
            <a:spLocks noChangeArrowheads="1"/>
          </p:cNvSpPr>
          <p:nvPr>
            <p:custDataLst>
              <p:tags r:id="rId11"/>
            </p:custDataLst>
          </p:nvPr>
        </p:nvSpPr>
        <p:spPr bwMode="auto">
          <a:xfrm>
            <a:off x="298450" y="1585913"/>
            <a:ext cx="2171700" cy="725487"/>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BOSCH BOOT BLOCK</a:t>
            </a:r>
            <a:endParaRPr lang="de-DE">
              <a:latin typeface="Arial" charset="0"/>
            </a:endParaRPr>
          </a:p>
        </p:txBody>
      </p:sp>
      <p:sp>
        <p:nvSpPr>
          <p:cNvPr id="19467" name="Rectangle 11"/>
          <p:cNvSpPr>
            <a:spLocks noChangeArrowheads="1"/>
          </p:cNvSpPr>
          <p:nvPr>
            <p:custDataLst>
              <p:tags r:id="rId12"/>
            </p:custDataLst>
          </p:nvPr>
        </p:nvSpPr>
        <p:spPr bwMode="auto">
          <a:xfrm>
            <a:off x="298450" y="2320925"/>
            <a:ext cx="2171700" cy="447675"/>
          </a:xfrm>
          <a:prstGeom prst="rect">
            <a:avLst/>
          </a:prstGeom>
          <a:solidFill>
            <a:srgbClr val="FFFFFF"/>
          </a:solidFill>
          <a:ln w="9525">
            <a:solidFill>
              <a:srgbClr val="000000"/>
            </a:solidFill>
            <a:miter lim="800000"/>
            <a:headEnd/>
            <a:tailEnd/>
          </a:ln>
        </p:spPr>
        <p:txBody>
          <a:bodyPr/>
          <a:lstStyle/>
          <a:p>
            <a:r>
              <a:rPr lang="de-DE" sz="1600" b="1">
                <a:latin typeface="Arial" charset="0"/>
                <a:cs typeface="Times New Roman" pitchFamily="18" charset="0"/>
              </a:rPr>
              <a:t>FACTORY DATA</a:t>
            </a:r>
            <a:endParaRPr lang="de-DE">
              <a:latin typeface="Arial" charset="0"/>
            </a:endParaRPr>
          </a:p>
        </p:txBody>
      </p:sp>
      <p:sp>
        <p:nvSpPr>
          <p:cNvPr id="19468" name="Rectangle 12"/>
          <p:cNvSpPr>
            <a:spLocks noChangeArrowheads="1"/>
          </p:cNvSpPr>
          <p:nvPr>
            <p:custDataLst>
              <p:tags r:id="rId13"/>
            </p:custDataLst>
          </p:nvPr>
        </p:nvSpPr>
        <p:spPr bwMode="auto">
          <a:xfrm>
            <a:off x="298450" y="3386138"/>
            <a:ext cx="2171700" cy="720725"/>
          </a:xfrm>
          <a:prstGeom prst="rect">
            <a:avLst/>
          </a:prstGeom>
          <a:solidFill>
            <a:srgbClr val="FFFFFF"/>
          </a:solidFill>
          <a:ln w="9525">
            <a:solidFill>
              <a:srgbClr val="000000"/>
            </a:solidFill>
            <a:miter lim="800000"/>
            <a:headEnd/>
            <a:tailEnd/>
          </a:ln>
        </p:spPr>
        <p:txBody>
          <a:bodyPr/>
          <a:lstStyle/>
          <a:p>
            <a:pPr algn="l"/>
            <a:endParaRPr lang="en-US" sz="1600" b="1">
              <a:latin typeface="Arial" charset="0"/>
              <a:cs typeface="Times New Roman" pitchFamily="18" charset="0"/>
            </a:endParaRPr>
          </a:p>
          <a:p>
            <a:pPr eaLnBrk="0" hangingPunct="0"/>
            <a:r>
              <a:rPr lang="en-US" sz="1600" b="1">
                <a:latin typeface="Arial" charset="0"/>
                <a:cs typeface="Times New Roman" pitchFamily="18" charset="0"/>
              </a:rPr>
              <a:t>DRIVE BLOCK</a:t>
            </a:r>
            <a:endParaRPr lang="en-US">
              <a:latin typeface="Arial" charset="0"/>
            </a:endParaRPr>
          </a:p>
        </p:txBody>
      </p:sp>
      <p:sp>
        <p:nvSpPr>
          <p:cNvPr id="19469" name="Rectangle 13"/>
          <p:cNvSpPr>
            <a:spLocks noChangeArrowheads="1"/>
          </p:cNvSpPr>
          <p:nvPr/>
        </p:nvSpPr>
        <p:spPr bwMode="auto">
          <a:xfrm>
            <a:off x="0" y="742950"/>
            <a:ext cx="8534400" cy="0"/>
          </a:xfrm>
          <a:prstGeom prst="rect">
            <a:avLst/>
          </a:prstGeom>
          <a:noFill/>
          <a:ln w="9525">
            <a:noFill/>
            <a:miter lim="800000"/>
            <a:headEnd/>
            <a:tailEnd/>
          </a:ln>
        </p:spPr>
        <p:txBody>
          <a:bodyPr wrap="none" anchor="ctr">
            <a:spAutoFit/>
          </a:bodyPr>
          <a:lstStyle/>
          <a:p>
            <a:endParaRPr lang="en-GB"/>
          </a:p>
        </p:txBody>
      </p:sp>
      <p:sp>
        <p:nvSpPr>
          <p:cNvPr id="19470" name="Rectangle 14"/>
          <p:cNvSpPr>
            <a:spLocks noChangeArrowheads="1"/>
          </p:cNvSpPr>
          <p:nvPr>
            <p:custDataLst>
              <p:tags r:id="rId14"/>
            </p:custDataLst>
          </p:nvPr>
        </p:nvSpPr>
        <p:spPr bwMode="auto">
          <a:xfrm>
            <a:off x="0" y="742950"/>
            <a:ext cx="8534400" cy="0"/>
          </a:xfrm>
          <a:prstGeom prst="rect">
            <a:avLst/>
          </a:prstGeom>
          <a:noFill/>
          <a:ln w="9525">
            <a:noFill/>
            <a:miter lim="800000"/>
            <a:headEnd/>
            <a:tailEnd/>
          </a:ln>
        </p:spPr>
        <p:txBody>
          <a:bodyPr wrap="none" anchor="ctr">
            <a:spAutoFit/>
          </a:bodyPr>
          <a:lstStyle/>
          <a:p>
            <a:pPr algn="l"/>
            <a:endParaRPr lang="en-GB">
              <a:latin typeface="Arial" charset="0"/>
            </a:endParaRPr>
          </a:p>
        </p:txBody>
      </p:sp>
      <p:sp>
        <p:nvSpPr>
          <p:cNvPr id="19471" name="Rectangle 15"/>
          <p:cNvSpPr>
            <a:spLocks noChangeArrowheads="1"/>
          </p:cNvSpPr>
          <p:nvPr>
            <p:custDataLst>
              <p:tags r:id="rId15"/>
            </p:custDataLst>
          </p:nvPr>
        </p:nvSpPr>
        <p:spPr bwMode="auto">
          <a:xfrm>
            <a:off x="0" y="742950"/>
            <a:ext cx="1098550" cy="1250950"/>
          </a:xfrm>
          <a:prstGeom prst="rect">
            <a:avLst/>
          </a:prstGeom>
          <a:noFill/>
          <a:ln w="9525">
            <a:noFill/>
            <a:miter lim="800000"/>
            <a:headEnd/>
            <a:tailEnd/>
          </a:ln>
        </p:spPr>
        <p:txBody>
          <a:bodyPr wrap="none" anchor="ctr">
            <a:spAutoFit/>
          </a:bodyPr>
          <a:lstStyle/>
          <a:p>
            <a:pPr algn="l"/>
            <a:endParaRPr lang="en-US" sz="1000">
              <a:latin typeface="Arial" charset="0"/>
            </a:endParaRPr>
          </a:p>
          <a:p>
            <a:pPr algn="l" eaLnBrk="0" hangingPunct="0"/>
            <a:r>
              <a:rPr lang="en-US">
                <a:latin typeface="Arial" charset="0"/>
              </a:rPr>
              <a:t/>
            </a:r>
            <a:br>
              <a:rPr lang="en-US">
                <a:latin typeface="Arial" charset="0"/>
              </a:rPr>
            </a:br>
            <a:endParaRPr lang="en-US">
              <a:latin typeface="Arial" charset="0"/>
            </a:endParaRPr>
          </a:p>
          <a:p>
            <a:pPr algn="l" eaLnBrk="0" hangingPunct="0"/>
            <a:r>
              <a:rPr lang="en-US" sz="1200">
                <a:latin typeface="Arial" charset="0"/>
                <a:cs typeface="Times New Roman" pitchFamily="18" charset="0"/>
              </a:rPr>
              <a:t>	</a:t>
            </a:r>
            <a:endParaRPr lang="en-US" sz="1000">
              <a:latin typeface="Arial" charset="0"/>
            </a:endParaRPr>
          </a:p>
          <a:p>
            <a:pPr algn="l" eaLnBrk="0" hangingPunct="0"/>
            <a:endParaRPr lang="en-US">
              <a:latin typeface="Arial" charset="0"/>
            </a:endParaRPr>
          </a:p>
        </p:txBody>
      </p:sp>
      <p:sp>
        <p:nvSpPr>
          <p:cNvPr id="19472" name="Rectangle 16"/>
          <p:cNvSpPr>
            <a:spLocks noChangeArrowheads="1"/>
          </p:cNvSpPr>
          <p:nvPr>
            <p:custDataLst>
              <p:tags r:id="rId16"/>
            </p:custDataLst>
          </p:nvPr>
        </p:nvSpPr>
        <p:spPr bwMode="auto">
          <a:xfrm>
            <a:off x="4649788" y="876300"/>
            <a:ext cx="2171700" cy="792163"/>
          </a:xfrm>
          <a:prstGeom prst="rect">
            <a:avLst/>
          </a:prstGeom>
          <a:solidFill>
            <a:srgbClr val="FFFFFF"/>
          </a:solidFill>
          <a:ln w="9525">
            <a:solidFill>
              <a:srgbClr val="000000"/>
            </a:solidFill>
            <a:miter lim="800000"/>
            <a:headEnd/>
            <a:tailEnd/>
          </a:ln>
        </p:spPr>
        <p:txBody>
          <a:bodyPr/>
          <a:lstStyle/>
          <a:p>
            <a:endParaRPr lang="de-DE" sz="1600" b="1">
              <a:latin typeface="Arial" charset="0"/>
              <a:cs typeface="Times New Roman" pitchFamily="18" charset="0"/>
            </a:endParaRPr>
          </a:p>
          <a:p>
            <a:r>
              <a:rPr lang="de-DE" sz="1600" b="1">
                <a:latin typeface="Arial" charset="0"/>
                <a:cs typeface="Times New Roman" pitchFamily="18" charset="0"/>
              </a:rPr>
              <a:t>RAM AREA</a:t>
            </a:r>
            <a:endParaRPr lang="de-DE">
              <a:latin typeface="Arial" charset="0"/>
            </a:endParaRPr>
          </a:p>
        </p:txBody>
      </p:sp>
      <p:sp>
        <p:nvSpPr>
          <p:cNvPr id="19473" name="Rectangle 17"/>
          <p:cNvSpPr>
            <a:spLocks noChangeArrowheads="1"/>
          </p:cNvSpPr>
          <p:nvPr>
            <p:custDataLst>
              <p:tags r:id="rId17"/>
            </p:custDataLst>
          </p:nvPr>
        </p:nvSpPr>
        <p:spPr bwMode="auto">
          <a:xfrm>
            <a:off x="4627563" y="1878013"/>
            <a:ext cx="2171700" cy="2735262"/>
          </a:xfrm>
          <a:prstGeom prst="rect">
            <a:avLst/>
          </a:prstGeom>
          <a:solidFill>
            <a:srgbClr val="FFFFFF"/>
          </a:solidFill>
          <a:ln w="9525">
            <a:solidFill>
              <a:srgbClr val="000000"/>
            </a:solidFill>
            <a:miter lim="800000"/>
            <a:headEnd/>
            <a:tailEnd/>
          </a:ln>
        </p:spPr>
        <p:txBody>
          <a:bodyPr/>
          <a:lstStyle/>
          <a:p>
            <a:endParaRPr lang="de-DE" sz="1600" b="1">
              <a:latin typeface="Arial" charset="0"/>
              <a:cs typeface="Times New Roman" pitchFamily="18" charset="0"/>
            </a:endParaRPr>
          </a:p>
          <a:p>
            <a:endParaRPr lang="de-DE">
              <a:latin typeface="Arial" charset="0"/>
            </a:endParaRPr>
          </a:p>
          <a:p>
            <a:endParaRPr lang="de-DE">
              <a:latin typeface="Arial" charset="0"/>
            </a:endParaRPr>
          </a:p>
          <a:p>
            <a:endParaRPr lang="de-DE">
              <a:latin typeface="Arial" charset="0"/>
            </a:endParaRPr>
          </a:p>
          <a:p>
            <a:r>
              <a:rPr lang="de-DE" b="1">
                <a:latin typeface="Arial" charset="0"/>
              </a:rPr>
              <a:t>FLASH TOOL</a:t>
            </a:r>
          </a:p>
        </p:txBody>
      </p:sp>
      <p:sp>
        <p:nvSpPr>
          <p:cNvPr id="19474" name="Line 18"/>
          <p:cNvSpPr>
            <a:spLocks noChangeShapeType="1"/>
          </p:cNvSpPr>
          <p:nvPr>
            <p:custDataLst>
              <p:tags r:id="rId18"/>
            </p:custDataLst>
          </p:nvPr>
        </p:nvSpPr>
        <p:spPr bwMode="auto">
          <a:xfrm>
            <a:off x="2508250" y="2925763"/>
            <a:ext cx="504825" cy="0"/>
          </a:xfrm>
          <a:prstGeom prst="line">
            <a:avLst/>
          </a:prstGeom>
          <a:noFill/>
          <a:ln w="9525">
            <a:solidFill>
              <a:schemeClr val="tx1"/>
            </a:solidFill>
            <a:round/>
            <a:headEnd/>
            <a:tailEnd/>
          </a:ln>
        </p:spPr>
        <p:txBody>
          <a:bodyPr wrap="none" anchor="ctr"/>
          <a:lstStyle/>
          <a:p>
            <a:endParaRPr lang="en-GB"/>
          </a:p>
        </p:txBody>
      </p:sp>
      <p:sp>
        <p:nvSpPr>
          <p:cNvPr id="19475" name="Line 19"/>
          <p:cNvSpPr>
            <a:spLocks noChangeShapeType="1"/>
          </p:cNvSpPr>
          <p:nvPr>
            <p:custDataLst>
              <p:tags r:id="rId19"/>
            </p:custDataLst>
          </p:nvPr>
        </p:nvSpPr>
        <p:spPr bwMode="auto">
          <a:xfrm>
            <a:off x="3013075" y="1270000"/>
            <a:ext cx="0" cy="1655763"/>
          </a:xfrm>
          <a:prstGeom prst="line">
            <a:avLst/>
          </a:prstGeom>
          <a:noFill/>
          <a:ln w="9525">
            <a:solidFill>
              <a:schemeClr val="tx1"/>
            </a:solidFill>
            <a:round/>
            <a:headEnd/>
            <a:tailEnd/>
          </a:ln>
        </p:spPr>
        <p:txBody>
          <a:bodyPr wrap="none" anchor="ctr"/>
          <a:lstStyle/>
          <a:p>
            <a:endParaRPr lang="en-GB"/>
          </a:p>
        </p:txBody>
      </p:sp>
      <p:sp>
        <p:nvSpPr>
          <p:cNvPr id="19476" name="Line 20"/>
          <p:cNvSpPr>
            <a:spLocks noChangeShapeType="1"/>
          </p:cNvSpPr>
          <p:nvPr>
            <p:custDataLst>
              <p:tags r:id="rId20"/>
            </p:custDataLst>
          </p:nvPr>
        </p:nvSpPr>
        <p:spPr bwMode="auto">
          <a:xfrm>
            <a:off x="3005138" y="1270000"/>
            <a:ext cx="1655762" cy="0"/>
          </a:xfrm>
          <a:prstGeom prst="line">
            <a:avLst/>
          </a:prstGeom>
          <a:noFill/>
          <a:ln w="9525">
            <a:solidFill>
              <a:schemeClr val="tx1"/>
            </a:solidFill>
            <a:round/>
            <a:headEnd/>
            <a:tailEnd type="triangle" w="med" len="med"/>
          </a:ln>
        </p:spPr>
        <p:txBody>
          <a:bodyPr wrap="none" anchor="ctr"/>
          <a:lstStyle/>
          <a:p>
            <a:endParaRPr lang="en-GB"/>
          </a:p>
        </p:txBody>
      </p:sp>
      <p:sp>
        <p:nvSpPr>
          <p:cNvPr id="19477" name="Line 22"/>
          <p:cNvSpPr>
            <a:spLocks noChangeShapeType="1"/>
          </p:cNvSpPr>
          <p:nvPr>
            <p:custDataLst>
              <p:tags r:id="rId21"/>
            </p:custDataLst>
          </p:nvPr>
        </p:nvSpPr>
        <p:spPr bwMode="auto">
          <a:xfrm flipH="1">
            <a:off x="2466975" y="3157538"/>
            <a:ext cx="2160588" cy="0"/>
          </a:xfrm>
          <a:prstGeom prst="line">
            <a:avLst/>
          </a:prstGeom>
          <a:noFill/>
          <a:ln w="9525">
            <a:solidFill>
              <a:schemeClr val="tx1"/>
            </a:solidFill>
            <a:round/>
            <a:headEnd/>
            <a:tailEnd type="triangle" w="med" len="med"/>
          </a:ln>
        </p:spPr>
        <p:txBody>
          <a:bodyPr wrap="none" anchor="ctr"/>
          <a:lstStyle/>
          <a:p>
            <a:endParaRPr lang="en-GB"/>
          </a:p>
        </p:txBody>
      </p:sp>
      <p:sp>
        <p:nvSpPr>
          <p:cNvPr id="19478" name="Text Box 23"/>
          <p:cNvSpPr txBox="1">
            <a:spLocks noChangeArrowheads="1"/>
          </p:cNvSpPr>
          <p:nvPr>
            <p:custDataLst>
              <p:tags r:id="rId22"/>
            </p:custDataLst>
          </p:nvPr>
        </p:nvSpPr>
        <p:spPr bwMode="auto">
          <a:xfrm>
            <a:off x="2754313" y="3284538"/>
            <a:ext cx="1511300" cy="1006475"/>
          </a:xfrm>
          <a:prstGeom prst="rect">
            <a:avLst/>
          </a:prstGeom>
          <a:noFill/>
          <a:ln w="9525" algn="ctr">
            <a:noFill/>
            <a:miter lim="800000"/>
            <a:headEnd/>
            <a:tailEnd/>
          </a:ln>
        </p:spPr>
        <p:txBody>
          <a:bodyPr>
            <a:spAutoFit/>
          </a:bodyPr>
          <a:lstStyle/>
          <a:p>
            <a:pPr>
              <a:spcBef>
                <a:spcPct val="50000"/>
              </a:spcBef>
            </a:pPr>
            <a:r>
              <a:rPr lang="en-GB" sz="1000" b="1"/>
              <a:t>3) SEND DIAGNOSTIC REQUEST FOR DOWNLOADING DRIVE BLOCK TO RAM</a:t>
            </a:r>
          </a:p>
        </p:txBody>
      </p:sp>
      <p:sp>
        <p:nvSpPr>
          <p:cNvPr id="19479" name="Text Box 24"/>
          <p:cNvSpPr txBox="1">
            <a:spLocks noChangeArrowheads="1"/>
          </p:cNvSpPr>
          <p:nvPr>
            <p:custDataLst>
              <p:tags r:id="rId23"/>
            </p:custDataLst>
          </p:nvPr>
        </p:nvSpPr>
        <p:spPr bwMode="auto">
          <a:xfrm>
            <a:off x="3114675" y="1357313"/>
            <a:ext cx="1296988" cy="823912"/>
          </a:xfrm>
          <a:prstGeom prst="rect">
            <a:avLst/>
          </a:prstGeom>
          <a:noFill/>
          <a:ln w="9525" algn="ctr">
            <a:noFill/>
            <a:miter lim="800000"/>
            <a:headEnd/>
            <a:tailEnd/>
          </a:ln>
        </p:spPr>
        <p:txBody>
          <a:bodyPr>
            <a:spAutoFit/>
          </a:bodyPr>
          <a:lstStyle/>
          <a:p>
            <a:pPr>
              <a:spcBef>
                <a:spcPct val="50000"/>
              </a:spcBef>
            </a:pPr>
            <a:r>
              <a:rPr lang="en-GB" sz="1000" b="1"/>
              <a:t>4)</a:t>
            </a:r>
            <a:r>
              <a:rPr lang="en-GB" b="1"/>
              <a:t> </a:t>
            </a:r>
            <a:r>
              <a:rPr lang="en-GB" sz="1000" b="1"/>
              <a:t>CBB INVOKES THE RAM AREA AS PER THE REQUEST SENT</a:t>
            </a:r>
          </a:p>
        </p:txBody>
      </p:sp>
      <p:sp>
        <p:nvSpPr>
          <p:cNvPr id="19480" name="Line 25"/>
          <p:cNvSpPr>
            <a:spLocks noChangeShapeType="1"/>
          </p:cNvSpPr>
          <p:nvPr>
            <p:custDataLst>
              <p:tags r:id="rId24"/>
            </p:custDataLst>
          </p:nvPr>
        </p:nvSpPr>
        <p:spPr bwMode="auto">
          <a:xfrm>
            <a:off x="6826250" y="1233488"/>
            <a:ext cx="1152525" cy="0"/>
          </a:xfrm>
          <a:prstGeom prst="line">
            <a:avLst/>
          </a:prstGeom>
          <a:noFill/>
          <a:ln w="9525">
            <a:solidFill>
              <a:schemeClr val="tx1"/>
            </a:solidFill>
            <a:round/>
            <a:headEnd/>
            <a:tailEnd/>
          </a:ln>
        </p:spPr>
        <p:txBody>
          <a:bodyPr wrap="none" anchor="ctr"/>
          <a:lstStyle/>
          <a:p>
            <a:endParaRPr lang="en-GB"/>
          </a:p>
        </p:txBody>
      </p:sp>
      <p:sp>
        <p:nvSpPr>
          <p:cNvPr id="19481" name="Line 26"/>
          <p:cNvSpPr>
            <a:spLocks noChangeShapeType="1"/>
          </p:cNvSpPr>
          <p:nvPr>
            <p:custDataLst>
              <p:tags r:id="rId25"/>
            </p:custDataLst>
          </p:nvPr>
        </p:nvSpPr>
        <p:spPr bwMode="auto">
          <a:xfrm>
            <a:off x="7972425" y="1236663"/>
            <a:ext cx="0" cy="4032250"/>
          </a:xfrm>
          <a:prstGeom prst="line">
            <a:avLst/>
          </a:prstGeom>
          <a:noFill/>
          <a:ln w="9525">
            <a:solidFill>
              <a:schemeClr val="tx1"/>
            </a:solidFill>
            <a:round/>
            <a:headEnd/>
            <a:tailEnd/>
          </a:ln>
        </p:spPr>
        <p:txBody>
          <a:bodyPr wrap="none" anchor="ctr"/>
          <a:lstStyle/>
          <a:p>
            <a:endParaRPr lang="en-GB"/>
          </a:p>
        </p:txBody>
      </p:sp>
      <p:sp>
        <p:nvSpPr>
          <p:cNvPr id="19482" name="Line 27"/>
          <p:cNvSpPr>
            <a:spLocks noChangeShapeType="1"/>
          </p:cNvSpPr>
          <p:nvPr>
            <p:custDataLst>
              <p:tags r:id="rId26"/>
            </p:custDataLst>
          </p:nvPr>
        </p:nvSpPr>
        <p:spPr bwMode="auto">
          <a:xfrm flipH="1">
            <a:off x="1343025" y="5275263"/>
            <a:ext cx="6624638" cy="0"/>
          </a:xfrm>
          <a:prstGeom prst="line">
            <a:avLst/>
          </a:prstGeom>
          <a:noFill/>
          <a:ln w="9525">
            <a:solidFill>
              <a:schemeClr val="tx1"/>
            </a:solidFill>
            <a:round/>
            <a:headEnd/>
            <a:tailEnd/>
          </a:ln>
        </p:spPr>
        <p:txBody>
          <a:bodyPr wrap="none" anchor="ctr"/>
          <a:lstStyle/>
          <a:p>
            <a:endParaRPr lang="en-GB"/>
          </a:p>
        </p:txBody>
      </p:sp>
      <p:sp>
        <p:nvSpPr>
          <p:cNvPr id="19483" name="Line 28"/>
          <p:cNvSpPr>
            <a:spLocks noChangeShapeType="1"/>
          </p:cNvSpPr>
          <p:nvPr>
            <p:custDataLst>
              <p:tags r:id="rId27"/>
            </p:custDataLst>
          </p:nvPr>
        </p:nvSpPr>
        <p:spPr bwMode="auto">
          <a:xfrm flipV="1">
            <a:off x="1343025" y="4113213"/>
            <a:ext cx="0" cy="1152525"/>
          </a:xfrm>
          <a:prstGeom prst="line">
            <a:avLst/>
          </a:prstGeom>
          <a:noFill/>
          <a:ln w="9525">
            <a:solidFill>
              <a:schemeClr val="tx1"/>
            </a:solidFill>
            <a:round/>
            <a:headEnd/>
            <a:tailEnd type="triangle" w="med" len="med"/>
          </a:ln>
        </p:spPr>
        <p:txBody>
          <a:bodyPr wrap="none" anchor="ctr"/>
          <a:lstStyle/>
          <a:p>
            <a:endParaRPr lang="en-GB"/>
          </a:p>
        </p:txBody>
      </p:sp>
      <p:sp>
        <p:nvSpPr>
          <p:cNvPr id="19484" name="Text Box 29"/>
          <p:cNvSpPr txBox="1">
            <a:spLocks noChangeArrowheads="1"/>
          </p:cNvSpPr>
          <p:nvPr>
            <p:custDataLst>
              <p:tags r:id="rId28"/>
            </p:custDataLst>
          </p:nvPr>
        </p:nvSpPr>
        <p:spPr bwMode="auto">
          <a:xfrm>
            <a:off x="187325" y="4248150"/>
            <a:ext cx="1150938" cy="1006475"/>
          </a:xfrm>
          <a:prstGeom prst="rect">
            <a:avLst/>
          </a:prstGeom>
          <a:noFill/>
          <a:ln w="9525" algn="ctr">
            <a:noFill/>
            <a:miter lim="800000"/>
            <a:headEnd/>
            <a:tailEnd/>
          </a:ln>
        </p:spPr>
        <p:txBody>
          <a:bodyPr>
            <a:spAutoFit/>
          </a:bodyPr>
          <a:lstStyle/>
          <a:p>
            <a:pPr>
              <a:spcBef>
                <a:spcPct val="50000"/>
              </a:spcBef>
            </a:pPr>
            <a:r>
              <a:rPr lang="en-GB" sz="1000" b="1"/>
              <a:t>5) FLASH ROUTINES ARE UTILISED FOR ERASING AND FLASHING THE DRIVE BLOCK</a:t>
            </a:r>
          </a:p>
        </p:txBody>
      </p:sp>
      <p:sp>
        <p:nvSpPr>
          <p:cNvPr id="19489" name="Text Box 9___"/>
          <p:cNvSpPr txBox="1">
            <a:spLocks noChangeArrowheads="1"/>
          </p:cNvSpPr>
          <p:nvPr>
            <p:custDataLst>
              <p:tags r:id="rId29"/>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9486" name="Text Box 9"/>
          <p:cNvSpPr txBox="1">
            <a:spLocks noChangeArrowheads="1"/>
          </p:cNvSpPr>
          <p:nvPr>
            <p:custDataLst>
              <p:tags r:id="rId30"/>
            </p:custDataLst>
          </p:nvPr>
        </p:nvSpPr>
        <p:spPr bwMode="auto">
          <a:xfrm>
            <a:off x="533400" y="0"/>
            <a:ext cx="5715000" cy="520700"/>
          </a:xfrm>
          <a:prstGeom prst="rect">
            <a:avLst/>
          </a:prstGeom>
          <a:noFill/>
          <a:ln w="0">
            <a:noFill/>
            <a:miter lim="800000"/>
            <a:headEnd/>
            <a:tailEnd/>
          </a:ln>
        </p:spPr>
        <p:txBody>
          <a:bodyPr lIns="0" tIns="57150" rIns="0" bIns="0" anchor="ctr"/>
          <a:lstStyle/>
          <a:p>
            <a:pPr algn="l">
              <a:lnSpc>
                <a:spcPct val="111000"/>
              </a:lnSpc>
            </a:pPr>
            <a:r>
              <a:rPr lang="en-GB" b="1" smtClean="0">
                <a:solidFill>
                  <a:srgbClr val="FFFFFF"/>
                </a:solidFill>
              </a:rPr>
              <a:t>Flash Bootloader</a:t>
            </a:r>
            <a:endParaRPr lang="en-GB" b="1">
              <a:solidFill>
                <a:srgbClr val="FFFFFF"/>
              </a:solidFill>
            </a:endParaRPr>
          </a:p>
        </p:txBody>
      </p:sp>
      <p:sp>
        <p:nvSpPr>
          <p:cNvPr id="19487" name="Text Box 9_"/>
          <p:cNvSpPr txBox="1">
            <a:spLocks noChangeArrowheads="1"/>
          </p:cNvSpPr>
          <p:nvPr>
            <p:custDataLst>
              <p:tags r:id="rId31"/>
            </p:custDataLst>
          </p:nvPr>
        </p:nvSpPr>
        <p:spPr bwMode="auto">
          <a:xfrm>
            <a:off x="533400" y="0"/>
            <a:ext cx="5715000" cy="520700"/>
          </a:xfrm>
          <a:prstGeom prst="rect">
            <a:avLst/>
          </a:prstGeom>
          <a:noFill/>
          <a:ln w="0">
            <a:noFill/>
            <a:miter lim="800000"/>
            <a:headEnd/>
            <a:tailEnd/>
          </a:ln>
        </p:spPr>
        <p:txBody>
          <a:bodyPr lIns="0" tIns="57150" rIns="0" bIns="0" anchor="ctr"/>
          <a:lstStyle/>
          <a:p>
            <a:pPr algn="l">
              <a:lnSpc>
                <a:spcPct val="111000"/>
              </a:lnSpc>
            </a:pPr>
            <a:r>
              <a:rPr lang="en-GB" b="1" smtClean="0">
                <a:solidFill>
                  <a:srgbClr val="FFFFFF"/>
                </a:solidFill>
              </a:rPr>
              <a:t>Flash Bootloader</a:t>
            </a:r>
            <a:endParaRPr lang="en-GB" b="1">
              <a:solidFill>
                <a:srgbClr val="FFFFFF"/>
              </a:solidFill>
            </a:endParaRPr>
          </a:p>
        </p:txBody>
      </p:sp>
      <p:sp>
        <p:nvSpPr>
          <p:cNvPr id="19488" name="Text Box 9__"/>
          <p:cNvSpPr txBox="1">
            <a:spLocks noChangeArrowheads="1"/>
          </p:cNvSpPr>
          <p:nvPr>
            <p:custDataLst>
              <p:tags r:id="rId32"/>
            </p:custDataLst>
          </p:nvPr>
        </p:nvSpPr>
        <p:spPr bwMode="auto">
          <a:xfrm>
            <a:off x="533400" y="0"/>
            <a:ext cx="5715000" cy="520700"/>
          </a:xfrm>
          <a:prstGeom prst="rect">
            <a:avLst/>
          </a:prstGeom>
          <a:noFill/>
          <a:ln w="0">
            <a:noFill/>
            <a:miter lim="800000"/>
            <a:headEnd/>
            <a:tailEnd/>
          </a:ln>
        </p:spPr>
        <p:txBody>
          <a:bodyPr lIns="0" tIns="57150" rIns="0" bIns="0" anchor="ctr"/>
          <a:lstStyle/>
          <a:p>
            <a:pPr algn="l">
              <a:lnSpc>
                <a:spcPct val="111000"/>
              </a:lnSpc>
            </a:pPr>
            <a:r>
              <a:rPr lang="en-GB" b="1" smtClean="0">
                <a:solidFill>
                  <a:srgbClr val="FFFFFF"/>
                </a:solidFill>
              </a:rPr>
              <a:t>Flash Bootloader</a:t>
            </a:r>
            <a:endParaRPr lang="en-GB" b="1">
              <a:solidFill>
                <a:srgbClr val="FFFFFF"/>
              </a:solidFill>
            </a:endParaRPr>
          </a:p>
        </p:txBody>
      </p:sp>
      <p:sp>
        <p:nvSpPr>
          <p:cNvPr id="43" name="Slide Number Placeholder 42"/>
          <p:cNvSpPr>
            <a:spLocks noGrp="1"/>
          </p:cNvSpPr>
          <p:nvPr>
            <p:ph type="sldNum" sz="quarter" idx="12"/>
          </p:nvPr>
        </p:nvSpPr>
        <p:spPr/>
        <p:txBody>
          <a:bodyPr/>
          <a:lstStyle/>
          <a:p>
            <a:pPr>
              <a:defRPr/>
            </a:pPr>
            <a:fld id="{F360C4AF-C24C-4701-80EF-A1E841A07E1D}" type="slidenum">
              <a:rPr lang="en-US" smtClean="0"/>
              <a:pPr>
                <a:defRPr/>
              </a:pPr>
              <a:t>18</a:t>
            </a:fld>
            <a:endParaRPr lang="en-US"/>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13" cstate="print"/>
          <a:stretch>
            <a:fillRect/>
          </a:stretch>
        </p:blipFill>
        <p:spPr>
          <a:xfrm>
            <a:off x="76200" y="5653404"/>
            <a:ext cx="381000" cy="174625"/>
          </a:xfrm>
          <a:prstGeom prst="rect">
            <a:avLst/>
          </a:prstGeom>
          <a:ln w="0">
            <a:noFill/>
          </a:ln>
          <a:effectLst/>
        </p:spPr>
      </p:pic>
      <p:sp>
        <p:nvSpPr>
          <p:cNvPr id="11" name="TextBox 10"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0486"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20484" name="Text Box 9"/>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20482" name="Rectangle 2"/>
          <p:cNvSpPr>
            <a:spLocks noGrp="1" noChangeArrowheads="1"/>
          </p:cNvSpPr>
          <p:nvPr>
            <p:ph type="title"/>
            <p:custDataLst>
              <p:tags r:id="rId6"/>
            </p:custDataLst>
          </p:nvPr>
        </p:nvSpPr>
        <p:spPr>
          <a:noFill/>
        </p:spPr>
        <p:txBody>
          <a:bodyPr/>
          <a:lstStyle/>
          <a:p>
            <a:r>
              <a:rPr lang="en-GB" smtClean="0"/>
              <a:t>Programming Execution</a:t>
            </a:r>
          </a:p>
        </p:txBody>
      </p:sp>
      <p:sp>
        <p:nvSpPr>
          <p:cNvPr id="26627" name="Rectangle 3"/>
          <p:cNvSpPr>
            <a:spLocks noGrp="1" noChangeArrowheads="1"/>
          </p:cNvSpPr>
          <p:nvPr>
            <p:ph idx="1"/>
            <p:custDataLst>
              <p:tags r:id="rId7"/>
            </p:custDataLst>
          </p:nvPr>
        </p:nvSpPr>
        <p:spPr>
          <a:xfrm>
            <a:off x="533400" y="1066800"/>
            <a:ext cx="7772400" cy="3810000"/>
          </a:xfrm>
          <a:ln w="0"/>
          <a:effectLst/>
        </p:spPr>
        <p:txBody>
          <a:bodyPr wrap="square" lIns="0" tIns="0" rIns="0" bIns="0"/>
          <a:lstStyle/>
          <a:p>
            <a:r>
              <a:rPr lang="en-GB" smtClean="0"/>
              <a:t>Switch to Programming Session</a:t>
            </a:r>
          </a:p>
          <a:p>
            <a:r>
              <a:rPr lang="en-GB" smtClean="0"/>
              <a:t>Request for Security Access (Seed and Key algorithm)</a:t>
            </a:r>
          </a:p>
          <a:p>
            <a:r>
              <a:rPr lang="en-GB" smtClean="0"/>
              <a:t>Write Fingerprint (Tester serial Number, Programming Date)</a:t>
            </a:r>
          </a:p>
          <a:p>
            <a:r>
              <a:rPr lang="en-GB" smtClean="0"/>
              <a:t>Erase the required Memory</a:t>
            </a:r>
          </a:p>
          <a:p>
            <a:r>
              <a:rPr lang="en-GB" smtClean="0"/>
              <a:t>Request for the Download of software</a:t>
            </a:r>
          </a:p>
          <a:p>
            <a:r>
              <a:rPr lang="en-GB" smtClean="0"/>
              <a:t>Transfer the Software Data</a:t>
            </a:r>
          </a:p>
          <a:p>
            <a:r>
              <a:rPr lang="en-GB" smtClean="0"/>
              <a:t>Request for exiting from Data transfer</a:t>
            </a:r>
          </a:p>
          <a:p>
            <a:r>
              <a:rPr lang="en-GB" smtClean="0"/>
              <a:t>Check Programming Dependencies</a:t>
            </a:r>
          </a:p>
          <a:p>
            <a:r>
              <a:rPr lang="en-GB" smtClean="0"/>
              <a:t>Reset the ECU</a:t>
            </a:r>
          </a:p>
          <a:p>
            <a:endParaRPr lang="en-GB" smtClean="0"/>
          </a:p>
          <a:p>
            <a:pPr>
              <a:buFont typeface="Wingdings" pitchFamily="2" charset="2"/>
              <a:buNone/>
            </a:pPr>
            <a:r>
              <a:rPr lang="en-GB" smtClean="0"/>
              <a:t>Note: If the flash routines are not part of the Bootloader, these have to be loaded into RAM using the above sequence (Except ECU Reset) before flashing to Flash sections.</a:t>
            </a:r>
          </a:p>
        </p:txBody>
      </p:sp>
      <p:sp>
        <p:nvSpPr>
          <p:cNvPr id="20487" name="Rectangle 6"/>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20488" name="Rectangle 5"/>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20489" name="Rectangle 4"/>
          <p:cNvSpPr>
            <a:spLocks noChangeArrowheads="1"/>
          </p:cNvSpPr>
          <p:nvPr>
            <p:custDataLst>
              <p:tags r:id="rId10"/>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18" name="Slide Number Placeholder 17"/>
          <p:cNvSpPr>
            <a:spLocks noGrp="1"/>
          </p:cNvSpPr>
          <p:nvPr>
            <p:ph type="sldNum" sz="quarter" idx="12"/>
          </p:nvPr>
        </p:nvSpPr>
        <p:spPr/>
        <p:txBody>
          <a:bodyPr/>
          <a:lstStyle/>
          <a:p>
            <a:pPr>
              <a:defRPr/>
            </a:pPr>
            <a:fld id="{F360C4AF-C24C-4701-80EF-A1E841A07E1D}" type="slidenum">
              <a:rPr lang="en-US" smtClean="0"/>
              <a:pPr>
                <a:defRPr/>
              </a:pPr>
              <a:t>19</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5"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Agenda</a:t>
            </a:r>
            <a:endParaRPr lang="en-GB" dirty="0"/>
          </a:p>
        </p:txBody>
      </p:sp>
      <p:sp>
        <p:nvSpPr>
          <p:cNvPr id="3" name="Text Placeholder 2"/>
          <p:cNvSpPr>
            <a:spLocks noGrp="1"/>
          </p:cNvSpPr>
          <p:nvPr>
            <p:ph type="body" idx="1"/>
            <p:custDataLst>
              <p:tags r:id="rId10"/>
            </p:custDataLst>
          </p:nvPr>
        </p:nvSpPr>
        <p:spPr>
          <a:xfrm>
            <a:off x="533400" y="1501924"/>
            <a:ext cx="7315200" cy="507132"/>
          </a:xfrm>
          <a:solidFill>
            <a:srgbClr val="DDDDDD"/>
          </a:solidFill>
          <a:ln w="0"/>
          <a:effectLst/>
        </p:spPr>
        <p:txBody>
          <a:bodyPr wrap="square" lIns="0" tIns="63500" rIns="0" bIns="0"/>
          <a:lstStyle/>
          <a:p>
            <a:r>
              <a:rPr lang="en-GB" dirty="0" smtClean="0"/>
              <a:t>MRR1 &amp; LRR4 Flash layout</a:t>
            </a:r>
            <a:endParaRPr lang="en-GB" dirty="0"/>
          </a:p>
        </p:txBody>
      </p:sp>
      <p:sp>
        <p:nvSpPr>
          <p:cNvPr id="12" name="Text Placeholder 2_"/>
          <p:cNvSpPr txBox="1">
            <a:spLocks/>
          </p:cNvSpPr>
          <p:nvPr>
            <p:custDataLst>
              <p:tags r:id="rId11"/>
            </p:custDataLst>
          </p:nvPr>
        </p:nvSpPr>
        <p:spPr bwMode="auto">
          <a:xfrm>
            <a:off x="536216" y="2369096"/>
            <a:ext cx="7315200" cy="507132"/>
          </a:xfrm>
          <a:prstGeom prst="rect">
            <a:avLst/>
          </a:prstGeom>
          <a:solidFill>
            <a:srgbClr val="DDDDDD"/>
          </a:solidFill>
          <a:ln w="0">
            <a:noFill/>
            <a:miter lim="800000"/>
            <a:headEnd/>
            <a:tailEnd/>
          </a:ln>
          <a:effectLst/>
        </p:spPr>
        <p:txBody>
          <a:bodyPr vert="horz" wrap="square" lIns="0" tIns="63500" rIns="0" bIns="0" numCol="1" anchor="t" anchorCtr="0" compatLnSpc="1">
            <a:prstTxWarp prst="textNoShape">
              <a:avLst/>
            </a:prstTxWarp>
          </a:bodyPr>
          <a:lstStyle/>
          <a:p>
            <a:pPr marL="304800" lvl="0" indent="-304800" eaLnBrk="0" hangingPunct="0">
              <a:lnSpc>
                <a:spcPct val="111000"/>
              </a:lnSpc>
              <a:spcBef>
                <a:spcPts val="0"/>
              </a:spcBef>
              <a:spcAft>
                <a:spcPts val="0"/>
              </a:spcAft>
              <a:buClr>
                <a:srgbClr val="425C8F"/>
              </a:buClr>
              <a:buSzPct val="65000"/>
              <a:buFont typeface="Wingdings"/>
              <a:buChar char="è"/>
              <a:defRPr/>
            </a:pPr>
            <a:r>
              <a:rPr lang="en-GB" dirty="0" smtClean="0"/>
              <a:t>Features of Boot loader</a:t>
            </a:r>
            <a:endParaRPr kumimoji="0" lang="en-GB" sz="1800" b="0" i="0" u="none" strike="noStrike" kern="0" cap="none" spc="0" normalizeH="0" baseline="0" noProof="0" dirty="0">
              <a:ln>
                <a:noFill/>
              </a:ln>
              <a:solidFill>
                <a:schemeClr val="tx1"/>
              </a:solidFill>
              <a:effectLst/>
              <a:uLnTx/>
              <a:uFillTx/>
              <a:latin typeface="Bosch Office Sans"/>
              <a:ea typeface="+mn-ea"/>
              <a:cs typeface="+mn-cs"/>
            </a:endParaRPr>
          </a:p>
        </p:txBody>
      </p:sp>
      <p:sp>
        <p:nvSpPr>
          <p:cNvPr id="13" name="Text Placeholder 2__"/>
          <p:cNvSpPr txBox="1">
            <a:spLocks/>
          </p:cNvSpPr>
          <p:nvPr>
            <p:custDataLst>
              <p:tags r:id="rId12"/>
            </p:custDataLst>
          </p:nvPr>
        </p:nvSpPr>
        <p:spPr bwMode="auto">
          <a:xfrm>
            <a:off x="530876" y="3230116"/>
            <a:ext cx="7315200" cy="507132"/>
          </a:xfrm>
          <a:prstGeom prst="rect">
            <a:avLst/>
          </a:prstGeom>
          <a:solidFill>
            <a:srgbClr val="DDDDDD"/>
          </a:solidFill>
          <a:ln w="0">
            <a:noFill/>
            <a:miter lim="800000"/>
            <a:headEnd/>
            <a:tailEnd/>
          </a:ln>
          <a:effectLst/>
        </p:spPr>
        <p:txBody>
          <a:bodyPr vert="horz" wrap="square" lIns="0" tIns="63500" rIns="0" bIns="0" numCol="1" anchor="t" anchorCtr="0" compatLnSpc="1">
            <a:prstTxWarp prst="textNoShape">
              <a:avLst/>
            </a:prstTxWarp>
          </a:bodyPr>
          <a:lstStyle/>
          <a:p>
            <a:pPr marL="304800" marR="0" lvl="0" indent="-304800" algn="l" defTabSz="914400" rtl="0" eaLnBrk="0" fontAlgn="base" latinLnBrk="0" hangingPunct="0">
              <a:lnSpc>
                <a:spcPct val="111000"/>
              </a:lnSpc>
              <a:spcBef>
                <a:spcPts val="0"/>
              </a:spcBef>
              <a:spcAft>
                <a:spcPts val="0"/>
              </a:spcAft>
              <a:buClr>
                <a:srgbClr val="425C8F"/>
              </a:buClr>
              <a:buSzPct val="65000"/>
              <a:buFont typeface="Wingdings"/>
              <a:buChar char="è"/>
              <a:tabLst/>
              <a:defRPr/>
            </a:pPr>
            <a:r>
              <a:rPr kumimoji="0" lang="en-GB" sz="1800" b="0" i="0" u="none" strike="noStrike" kern="0" cap="none" spc="0" normalizeH="0" baseline="0" noProof="0" dirty="0" smtClean="0">
                <a:ln>
                  <a:noFill/>
                </a:ln>
                <a:solidFill>
                  <a:schemeClr val="tx1"/>
                </a:solidFill>
                <a:effectLst/>
                <a:uLnTx/>
                <a:uFillTx/>
                <a:latin typeface="Bosch Office Sans"/>
                <a:ea typeface="+mn-ea"/>
                <a:cs typeface="+mn-cs"/>
              </a:rPr>
              <a:t>Programming sequence</a:t>
            </a:r>
            <a:endParaRPr kumimoji="0" lang="en-GB" sz="1800" b="0" i="0" u="none" strike="noStrike" kern="0" cap="none" spc="0" normalizeH="0" baseline="0" noProof="0" dirty="0">
              <a:ln>
                <a:noFill/>
              </a:ln>
              <a:solidFill>
                <a:schemeClr val="tx1"/>
              </a:solidFill>
              <a:effectLst/>
              <a:uLnTx/>
              <a:uFillTx/>
              <a:latin typeface="Bosch Office Sans"/>
              <a:ea typeface="+mn-ea"/>
              <a:cs typeface="+mn-cs"/>
            </a:endParaRPr>
          </a:p>
        </p:txBody>
      </p:sp>
      <p:sp>
        <p:nvSpPr>
          <p:cNvPr id="14" name="Text Placeholder 2___"/>
          <p:cNvSpPr txBox="1">
            <a:spLocks/>
          </p:cNvSpPr>
          <p:nvPr>
            <p:custDataLst>
              <p:tags r:id="rId13"/>
            </p:custDataLst>
          </p:nvPr>
        </p:nvSpPr>
        <p:spPr bwMode="auto">
          <a:xfrm>
            <a:off x="536216" y="4094212"/>
            <a:ext cx="7315200" cy="507132"/>
          </a:xfrm>
          <a:prstGeom prst="rect">
            <a:avLst/>
          </a:prstGeom>
          <a:solidFill>
            <a:srgbClr val="DDDDDD"/>
          </a:solidFill>
          <a:ln w="0">
            <a:noFill/>
            <a:miter lim="800000"/>
            <a:headEnd/>
            <a:tailEnd/>
          </a:ln>
          <a:effectLst/>
        </p:spPr>
        <p:txBody>
          <a:bodyPr vert="horz" wrap="square" lIns="0" tIns="63500" rIns="0" bIns="0" numCol="1" anchor="t" anchorCtr="0" compatLnSpc="1">
            <a:prstTxWarp prst="textNoShape">
              <a:avLst/>
            </a:prstTxWarp>
          </a:bodyPr>
          <a:lstStyle/>
          <a:p>
            <a:pPr marL="304800" lvl="0" indent="-304800" eaLnBrk="0" hangingPunct="0">
              <a:lnSpc>
                <a:spcPct val="111000"/>
              </a:lnSpc>
              <a:spcBef>
                <a:spcPts val="0"/>
              </a:spcBef>
              <a:spcAft>
                <a:spcPts val="0"/>
              </a:spcAft>
              <a:buClr>
                <a:srgbClr val="425C8F"/>
              </a:buClr>
              <a:buSzPct val="65000"/>
              <a:buFont typeface="Wingdings"/>
              <a:buChar char="è"/>
              <a:defRPr/>
            </a:pPr>
            <a:r>
              <a:rPr lang="en-GB" dirty="0" smtClean="0"/>
              <a:t>Reprogramming by Diagnostic services</a:t>
            </a:r>
            <a:endParaRPr kumimoji="0" lang="en-GB" sz="1800" b="0" i="0" u="none" strike="noStrike" kern="0" cap="none" spc="0" normalizeH="0" baseline="0" noProof="0" dirty="0">
              <a:ln>
                <a:noFill/>
              </a:ln>
              <a:solidFill>
                <a:schemeClr val="tx1"/>
              </a:solidFill>
              <a:effectLst/>
              <a:uLnTx/>
              <a:uFillTx/>
              <a:latin typeface="Bosch Office Sans"/>
              <a:ea typeface="+mn-ea"/>
              <a:cs typeface="+mn-cs"/>
            </a:endParaRPr>
          </a:p>
        </p:txBody>
      </p:sp>
      <p:sp>
        <p:nvSpPr>
          <p:cNvPr id="19" name="Slide Number Placeholder 18"/>
          <p:cNvSpPr>
            <a:spLocks noGrp="1"/>
          </p:cNvSpPr>
          <p:nvPr>
            <p:ph type="sldNum" sz="quarter" idx="10"/>
          </p:nvPr>
        </p:nvSpPr>
        <p:spPr/>
        <p:txBody>
          <a:bodyPr/>
          <a:lstStyle/>
          <a:p>
            <a:pPr>
              <a:defRPr/>
            </a:pPr>
            <a:fld id="{1807F6EE-FF92-4270-9377-3AD64AE294F9}" type="slidenum">
              <a:rPr lang="de-DE" smtClean="0"/>
              <a:pPr>
                <a:defRPr/>
              </a:pPr>
              <a:t>2</a:t>
            </a:fld>
            <a:endParaRPr lang="de-DE"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13" cstate="print"/>
          <a:stretch>
            <a:fillRect/>
          </a:stretch>
        </p:blipFill>
        <p:spPr>
          <a:xfrm>
            <a:off x="76200" y="5653404"/>
            <a:ext cx="381000" cy="174625"/>
          </a:xfrm>
          <a:prstGeom prst="rect">
            <a:avLst/>
          </a:prstGeom>
          <a:ln w="0">
            <a:noFill/>
          </a:ln>
          <a:effectLst/>
        </p:spPr>
      </p:pic>
      <p:sp>
        <p:nvSpPr>
          <p:cNvPr id="11" name="TextBox 10"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1510"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21508" name="Text Box 9"/>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21506" name="Rectangle 2"/>
          <p:cNvSpPr>
            <a:spLocks noGrp="1" noChangeArrowheads="1"/>
          </p:cNvSpPr>
          <p:nvPr>
            <p:ph type="title"/>
            <p:custDataLst>
              <p:tags r:id="rId6"/>
            </p:custDataLst>
          </p:nvPr>
        </p:nvSpPr>
        <p:spPr>
          <a:noFill/>
        </p:spPr>
        <p:txBody>
          <a:bodyPr/>
          <a:lstStyle/>
          <a:p>
            <a:r>
              <a:rPr lang="en-GB" dirty="0" smtClean="0"/>
              <a:t>Post-programming</a:t>
            </a:r>
          </a:p>
        </p:txBody>
      </p:sp>
      <p:sp>
        <p:nvSpPr>
          <p:cNvPr id="27651" name="Rectangle 3"/>
          <p:cNvSpPr>
            <a:spLocks noGrp="1" noChangeArrowheads="1"/>
          </p:cNvSpPr>
          <p:nvPr>
            <p:ph idx="1"/>
            <p:custDataLst>
              <p:tags r:id="rId7"/>
            </p:custDataLst>
          </p:nvPr>
        </p:nvSpPr>
        <p:spPr>
          <a:xfrm>
            <a:off x="533400" y="1066800"/>
            <a:ext cx="7772400" cy="3810000"/>
          </a:xfrm>
          <a:ln w="0"/>
          <a:effectLst/>
        </p:spPr>
        <p:txBody>
          <a:bodyPr wrap="square" lIns="0" tIns="0" rIns="0" bIns="0"/>
          <a:lstStyle/>
          <a:p>
            <a:r>
              <a:rPr lang="en-GB" sz="1800" smtClean="0"/>
              <a:t>Enable Inter- ECU communication</a:t>
            </a:r>
          </a:p>
          <a:p>
            <a:r>
              <a:rPr lang="en-GB" sz="1800" smtClean="0"/>
              <a:t>Enable DTC logging</a:t>
            </a:r>
          </a:p>
          <a:p>
            <a:r>
              <a:rPr lang="en-GB" sz="1800" smtClean="0"/>
              <a:t>Switch to Default Session</a:t>
            </a:r>
          </a:p>
        </p:txBody>
      </p:sp>
      <p:sp>
        <p:nvSpPr>
          <p:cNvPr id="21511" name="Rectangle 6"/>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21512" name="Rectangle 5"/>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21513" name="Rectangle 4"/>
          <p:cNvSpPr>
            <a:spLocks noChangeArrowheads="1"/>
          </p:cNvSpPr>
          <p:nvPr>
            <p:custDataLst>
              <p:tags r:id="rId10"/>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18" name="Slide Number Placeholder 17"/>
          <p:cNvSpPr>
            <a:spLocks noGrp="1"/>
          </p:cNvSpPr>
          <p:nvPr>
            <p:ph type="sldNum" sz="quarter" idx="12"/>
          </p:nvPr>
        </p:nvSpPr>
        <p:spPr/>
        <p:txBody>
          <a:bodyPr/>
          <a:lstStyle/>
          <a:p>
            <a:pPr>
              <a:defRPr/>
            </a:pPr>
            <a:fld id="{F360C4AF-C24C-4701-80EF-A1E841A07E1D}" type="slidenum">
              <a:rPr lang="en-US" smtClean="0"/>
              <a:pPr>
                <a:defRPr/>
              </a:pPr>
              <a:t>20</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4"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sz="2400" dirty="0" smtClean="0">
                <a:solidFill>
                  <a:schemeClr val="tx1"/>
                </a:solidFill>
              </a:rPr>
              <a:t>Reprogramming by Diagnostic services</a:t>
            </a:r>
            <a:endParaRPr lang="en-GB" sz="2400" dirty="0"/>
          </a:p>
        </p:txBody>
      </p:sp>
      <p:sp>
        <p:nvSpPr>
          <p:cNvPr id="3" name="Text Placeholder 2"/>
          <p:cNvSpPr>
            <a:spLocks noGrp="1"/>
          </p:cNvSpPr>
          <p:nvPr>
            <p:ph type="body" idx="1"/>
            <p:custDataLst>
              <p:tags r:id="rId10"/>
            </p:custDataLst>
          </p:nvPr>
        </p:nvSpPr>
        <p:spPr>
          <a:xfrm>
            <a:off x="3763144" y="1141884"/>
            <a:ext cx="4085456" cy="3734916"/>
          </a:xfrm>
          <a:ln w="0"/>
          <a:effectLst/>
        </p:spPr>
        <p:txBody>
          <a:bodyPr wrap="square" lIns="0" tIns="63500" rIns="0" bIns="0"/>
          <a:lstStyle/>
          <a:p>
            <a:r>
              <a:rPr lang="en-GB" sz="1400" dirty="0" smtClean="0"/>
              <a:t>Application and FBL usually share information through NVM interface.</a:t>
            </a:r>
          </a:p>
          <a:p>
            <a:r>
              <a:rPr lang="en-GB" sz="1400" dirty="0" smtClean="0"/>
              <a:t>Once the reprogramming request is accepted, the application shall set a flag to this interface, perform all necessary actions for pre-programming sequence then reset ECU to pass the control to FBL</a:t>
            </a:r>
          </a:p>
        </p:txBody>
      </p:sp>
      <p:sp>
        <p:nvSpPr>
          <p:cNvPr id="17" name="Slide Number Placeholder 16"/>
          <p:cNvSpPr>
            <a:spLocks noGrp="1"/>
          </p:cNvSpPr>
          <p:nvPr>
            <p:ph type="sldNum" sz="quarter" idx="10"/>
          </p:nvPr>
        </p:nvSpPr>
        <p:spPr/>
        <p:txBody>
          <a:bodyPr/>
          <a:lstStyle/>
          <a:p>
            <a:pPr>
              <a:defRPr/>
            </a:pPr>
            <a:fld id="{1807F6EE-FF92-4270-9377-3AD64AE294F9}" type="slidenum">
              <a:rPr lang="de-DE" smtClean="0"/>
              <a:pPr>
                <a:defRPr/>
              </a:pPr>
              <a:t>21</a:t>
            </a:fld>
            <a:endParaRPr lang="de-DE" dirty="0"/>
          </a:p>
        </p:txBody>
      </p:sp>
      <p:pic>
        <p:nvPicPr>
          <p:cNvPr id="20483" name="Picture 3"/>
          <p:cNvPicPr>
            <a:picLocks noChangeAspect="1" noChangeArrowheads="1"/>
          </p:cNvPicPr>
          <p:nvPr>
            <p:custDataLst>
              <p:tags r:id="rId11"/>
            </p:custDataLst>
          </p:nvPr>
        </p:nvPicPr>
        <p:blipFill>
          <a:blip r:embed="rId15" cstate="print"/>
          <a:srcRect/>
          <a:stretch>
            <a:fillRect/>
          </a:stretch>
        </p:blipFill>
        <p:spPr bwMode="auto">
          <a:xfrm>
            <a:off x="378768" y="1141884"/>
            <a:ext cx="3198826" cy="4070351"/>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sz="2400" dirty="0" smtClean="0">
                <a:solidFill>
                  <a:schemeClr val="tx1"/>
                </a:solidFill>
              </a:rPr>
              <a:t>Reprogramming by Diagnostic services</a:t>
            </a:r>
            <a:endParaRPr lang="en-GB" sz="2400" dirty="0"/>
          </a:p>
        </p:txBody>
      </p:sp>
      <p:sp>
        <p:nvSpPr>
          <p:cNvPr id="3" name="Text Placeholder 2"/>
          <p:cNvSpPr>
            <a:spLocks noGrp="1"/>
          </p:cNvSpPr>
          <p:nvPr>
            <p:ph type="body" idx="1"/>
            <p:custDataLst>
              <p:tags r:id="rId10"/>
            </p:custDataLst>
          </p:nvPr>
        </p:nvSpPr>
        <p:spPr>
          <a:xfrm>
            <a:off x="4555232" y="1066800"/>
            <a:ext cx="3293368" cy="3810000"/>
          </a:xfrm>
          <a:ln w="0"/>
          <a:effectLst/>
        </p:spPr>
        <p:txBody>
          <a:bodyPr wrap="square" lIns="0" tIns="63500" rIns="0" bIns="0"/>
          <a:lstStyle/>
          <a:p>
            <a:r>
              <a:rPr lang="en-GB" sz="1400" dirty="0" smtClean="0"/>
              <a:t>Reprogramming always has some common requirements: executes in programming session, passes security access.</a:t>
            </a:r>
          </a:p>
          <a:p>
            <a:r>
              <a:rPr lang="en-GB" sz="1400" dirty="0" smtClean="0"/>
              <a:t>The diagnostic system shall also take care of some other special precondition check, and follow the pre-programming sequence: disable DTC logging, block ECU communication</a:t>
            </a:r>
          </a:p>
          <a:p>
            <a:r>
              <a:rPr lang="en-GB" sz="1400" dirty="0" smtClean="0"/>
              <a:t>After all, it shall set the reprogramming flag into NVM then perform a software reset</a:t>
            </a:r>
            <a:endParaRPr lang="en-GB" sz="1400" dirty="0"/>
          </a:p>
        </p:txBody>
      </p:sp>
      <p:pic>
        <p:nvPicPr>
          <p:cNvPr id="21506" name="Picture 2"/>
          <p:cNvPicPr>
            <a:picLocks noChangeAspect="1" noChangeArrowheads="1"/>
          </p:cNvPicPr>
          <p:nvPr>
            <p:custDataLst>
              <p:tags r:id="rId11"/>
            </p:custDataLst>
          </p:nvPr>
        </p:nvPicPr>
        <p:blipFill>
          <a:blip r:embed="rId14" cstate="print"/>
          <a:srcRect/>
          <a:stretch>
            <a:fillRect/>
          </a:stretch>
        </p:blipFill>
        <p:spPr bwMode="auto">
          <a:xfrm>
            <a:off x="378768" y="1069876"/>
            <a:ext cx="4030267" cy="3403601"/>
          </a:xfrm>
          <a:prstGeom prst="rect">
            <a:avLst/>
          </a:prstGeom>
          <a:noFill/>
          <a:ln w="9525">
            <a:noFill/>
            <a:miter lim="800000"/>
            <a:headEnd/>
            <a:tailEnd/>
          </a:ln>
          <a:effectLst/>
        </p:spPr>
      </p:pic>
      <p:sp>
        <p:nvSpPr>
          <p:cNvPr id="13" name="Slide Number Placeholder 12"/>
          <p:cNvSpPr>
            <a:spLocks noGrp="1"/>
          </p:cNvSpPr>
          <p:nvPr>
            <p:ph type="sldNum" sz="quarter" idx="10"/>
          </p:nvPr>
        </p:nvSpPr>
        <p:spPr/>
        <p:txBody>
          <a:bodyPr/>
          <a:lstStyle/>
          <a:p>
            <a:pPr>
              <a:defRPr/>
            </a:pPr>
            <a:fld id="{1807F6EE-FF92-4270-9377-3AD64AE294F9}" type="slidenum">
              <a:rPr lang="de-DE" smtClean="0"/>
              <a:pPr>
                <a:defRPr/>
              </a:pPr>
              <a:t>22</a:t>
            </a:fld>
            <a:endParaRPr lang="de-DE" dirty="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pPr>
              <a:defRPr/>
            </a:pPr>
            <a:fld id="{1807F6EE-FF92-4270-9377-3AD64AE294F9}" type="slidenum">
              <a:rPr lang="de-DE" smtClean="0"/>
              <a:pPr>
                <a:defRPr/>
              </a:pPr>
              <a:t>23</a:t>
            </a:fld>
            <a:endParaRPr lang="de-DE" dirty="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sz="2800" dirty="0" smtClean="0">
                <a:solidFill>
                  <a:schemeClr val="tx1"/>
                </a:solidFill>
              </a:rPr>
              <a:t>Reprogramming by Diagnostic services</a:t>
            </a:r>
            <a:endParaRPr lang="en-GB" dirty="0"/>
          </a:p>
        </p:txBody>
      </p:sp>
      <p:sp>
        <p:nvSpPr>
          <p:cNvPr id="3" name="Text Placeholder 2"/>
          <p:cNvSpPr>
            <a:spLocks noGrp="1"/>
          </p:cNvSpPr>
          <p:nvPr>
            <p:ph type="body" idx="1"/>
            <p:custDataLst>
              <p:tags r:id="rId10"/>
            </p:custDataLst>
          </p:nvPr>
        </p:nvSpPr>
        <p:spPr>
          <a:xfrm>
            <a:off x="533400" y="1066800"/>
            <a:ext cx="7315200" cy="3810000"/>
          </a:xfrm>
          <a:ln w="0"/>
          <a:effectLst/>
        </p:spPr>
        <p:txBody>
          <a:bodyPr wrap="square" lIns="0" tIns="63500" rIns="0" bIns="0"/>
          <a:lstStyle/>
          <a:p>
            <a:r>
              <a:rPr lang="en-GB" dirty="0" smtClean="0"/>
              <a:t>There are many diagnostic services involve into the reprogramming features</a:t>
            </a:r>
          </a:p>
          <a:p>
            <a:r>
              <a:rPr lang="en-GB" dirty="0" smtClean="0"/>
              <a:t>FBL interaction – set or reset the shared reprogramming flag in NVM – is always the key of reprogramming</a:t>
            </a:r>
          </a:p>
          <a:p>
            <a:r>
              <a:rPr lang="en-GB" dirty="0" smtClean="0"/>
              <a:t>It will be done by a particular service, that service is different from customer by customer.</a:t>
            </a:r>
          </a:p>
          <a:p>
            <a:pPr lvl="1"/>
            <a:r>
              <a:rPr lang="en-GB" dirty="0" smtClean="0"/>
              <a:t>Suzuki: </a:t>
            </a:r>
            <a:r>
              <a:rPr lang="en-GB" dirty="0" err="1" smtClean="0"/>
              <a:t>RequestDownload</a:t>
            </a:r>
            <a:r>
              <a:rPr lang="en-GB" dirty="0" smtClean="0"/>
              <a:t> ($34)</a:t>
            </a:r>
          </a:p>
          <a:p>
            <a:pPr lvl="1"/>
            <a:r>
              <a:rPr lang="en-GB" dirty="0" smtClean="0"/>
              <a:t>Nissan: </a:t>
            </a:r>
            <a:r>
              <a:rPr lang="en-GB" dirty="0" err="1" smtClean="0"/>
              <a:t>StartDiagnosticSession</a:t>
            </a:r>
            <a:r>
              <a:rPr lang="en-GB" dirty="0" smtClean="0"/>
              <a:t> ($10 $85)</a:t>
            </a:r>
          </a:p>
          <a:p>
            <a:pPr lvl="1"/>
            <a:r>
              <a:rPr lang="en-GB" dirty="0" smtClean="0"/>
              <a:t>MMC: </a:t>
            </a:r>
          </a:p>
          <a:p>
            <a:pPr lvl="1"/>
            <a:r>
              <a:rPr lang="en-GB" dirty="0" smtClean="0"/>
              <a:t>FIAT:</a:t>
            </a:r>
          </a:p>
          <a:p>
            <a:pPr lvl="1"/>
            <a:r>
              <a:rPr lang="en-GB" dirty="0" smtClean="0"/>
              <a:t>HKMC:</a:t>
            </a:r>
          </a:p>
          <a:p>
            <a:pPr lvl="1"/>
            <a:r>
              <a:rPr lang="en-GB" dirty="0" smtClean="0"/>
              <a:t>...</a:t>
            </a:r>
            <a:endParaRPr lang="en-GB" dirty="0"/>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pPr>
              <a:defRPr/>
            </a:pPr>
            <a:fld id="{1807F6EE-FF92-4270-9377-3AD64AE294F9}" type="slidenum">
              <a:rPr lang="de-DE" smtClean="0"/>
              <a:pPr>
                <a:defRPr/>
              </a:pPr>
              <a:t>24</a:t>
            </a:fld>
            <a:endParaRPr lang="de-DE" dirty="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References</a:t>
            </a:r>
            <a:endParaRPr lang="en-GB" dirty="0"/>
          </a:p>
        </p:txBody>
      </p:sp>
      <p:sp>
        <p:nvSpPr>
          <p:cNvPr id="3" name="Text Placeholder 2"/>
          <p:cNvSpPr>
            <a:spLocks noGrp="1"/>
          </p:cNvSpPr>
          <p:nvPr>
            <p:ph type="body" idx="1"/>
            <p:custDataLst>
              <p:tags r:id="rId10"/>
            </p:custDataLst>
          </p:nvPr>
        </p:nvSpPr>
        <p:spPr>
          <a:xfrm>
            <a:off x="533400" y="1066800"/>
            <a:ext cx="7315200" cy="3810000"/>
          </a:xfrm>
          <a:ln w="0"/>
          <a:effectLst/>
        </p:spPr>
        <p:txBody>
          <a:bodyPr wrap="square" lIns="0" tIns="63500" rIns="0" bIns="0"/>
          <a:lstStyle/>
          <a:p>
            <a:r>
              <a:rPr lang="en-GB" dirty="0" smtClean="0"/>
              <a:t>FLASH_TOOL_Diatester.ppt – Vignesh Prakash</a:t>
            </a:r>
          </a:p>
          <a:p>
            <a:r>
              <a:rPr lang="en-GB" dirty="0" smtClean="0"/>
              <a:t>Adressbereiche_MRR1_LRR4_Release_5_higher.xls – </a:t>
            </a:r>
            <a:r>
              <a:rPr lang="en-GB" dirty="0" err="1" smtClean="0"/>
              <a:t>Jochen</a:t>
            </a:r>
            <a:r>
              <a:rPr lang="en-GB" dirty="0" smtClean="0"/>
              <a:t> </a:t>
            </a:r>
            <a:r>
              <a:rPr lang="en-GB" dirty="0" err="1" smtClean="0"/>
              <a:t>Klier</a:t>
            </a:r>
            <a:endParaRPr lang="en-GB" dirty="0" smtClean="0"/>
          </a:p>
          <a:p>
            <a:r>
              <a:rPr lang="en-GB" dirty="0" smtClean="0"/>
              <a:t>JP customer requirements</a:t>
            </a:r>
            <a:endParaRPr lang="en-GB"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5"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MRR1 &amp; LRR4 Flash layout</a:t>
            </a:r>
            <a:endParaRPr lang="en-GB" dirty="0"/>
          </a:p>
        </p:txBody>
      </p:sp>
      <p:sp>
        <p:nvSpPr>
          <p:cNvPr id="3" name="Text Placeholder 2"/>
          <p:cNvSpPr>
            <a:spLocks noGrp="1"/>
          </p:cNvSpPr>
          <p:nvPr>
            <p:ph type="body" idx="1"/>
            <p:custDataLst>
              <p:tags r:id="rId10"/>
            </p:custDataLst>
          </p:nvPr>
        </p:nvSpPr>
        <p:spPr>
          <a:xfrm>
            <a:off x="3907160" y="1069876"/>
            <a:ext cx="3941440" cy="2808312"/>
          </a:xfrm>
          <a:ln w="0"/>
          <a:effectLst/>
        </p:spPr>
        <p:txBody>
          <a:bodyPr wrap="square" lIns="0" tIns="63500" rIns="0" bIns="0"/>
          <a:lstStyle/>
          <a:p>
            <a:r>
              <a:rPr lang="en-GB" dirty="0" smtClean="0"/>
              <a:t>There are multiple blocks in ECU flash for different purposes.</a:t>
            </a:r>
          </a:p>
          <a:p>
            <a:r>
              <a:rPr lang="en-GB" dirty="0" smtClean="0"/>
              <a:t>Memory layout is design not only to cover the flash, but also NVM implementation (EEPROM)</a:t>
            </a:r>
          </a:p>
          <a:p>
            <a:r>
              <a:rPr lang="en-GB" dirty="0" smtClean="0"/>
              <a:t>Number of blocks and ranges for each one could be configured statically in linker command file (.lcf)</a:t>
            </a:r>
          </a:p>
        </p:txBody>
      </p:sp>
      <p:pic>
        <p:nvPicPr>
          <p:cNvPr id="4136" name="Picture 40"/>
          <p:cNvPicPr>
            <a:picLocks noChangeAspect="1" noChangeArrowheads="1"/>
          </p:cNvPicPr>
          <p:nvPr>
            <p:custDataLst>
              <p:tags r:id="rId11"/>
            </p:custDataLst>
          </p:nvPr>
        </p:nvPicPr>
        <p:blipFill>
          <a:blip r:embed="rId16" cstate="print"/>
          <a:srcRect/>
          <a:stretch>
            <a:fillRect/>
          </a:stretch>
        </p:blipFill>
        <p:spPr bwMode="auto">
          <a:xfrm>
            <a:off x="331136" y="997229"/>
            <a:ext cx="3360000" cy="4537143"/>
          </a:xfrm>
          <a:prstGeom prst="rect">
            <a:avLst/>
          </a:prstGeom>
          <a:noFill/>
          <a:ln w="9525">
            <a:noFill/>
            <a:miter lim="800000"/>
            <a:headEnd/>
            <a:tailEnd/>
          </a:ln>
        </p:spPr>
      </p:pic>
      <p:pic>
        <p:nvPicPr>
          <p:cNvPr id="4138" name="Picture 42"/>
          <p:cNvPicPr>
            <a:picLocks noChangeAspect="1" noChangeArrowheads="1"/>
          </p:cNvPicPr>
          <p:nvPr>
            <p:custDataLst>
              <p:tags r:id="rId12"/>
            </p:custDataLst>
          </p:nvPr>
        </p:nvPicPr>
        <p:blipFill>
          <a:blip r:embed="rId17" cstate="print"/>
          <a:srcRect/>
          <a:stretch>
            <a:fillRect/>
          </a:stretch>
        </p:blipFill>
        <p:spPr bwMode="auto">
          <a:xfrm>
            <a:off x="3927160" y="3974472"/>
            <a:ext cx="4308572" cy="1514286"/>
          </a:xfrm>
          <a:prstGeom prst="rect">
            <a:avLst/>
          </a:prstGeom>
          <a:noFill/>
          <a:ln w="9525">
            <a:noFill/>
            <a:miter lim="800000"/>
            <a:headEnd/>
            <a:tailEnd/>
          </a:ln>
        </p:spPr>
      </p:pic>
      <p:sp>
        <p:nvSpPr>
          <p:cNvPr id="61" name="Slide Number Placeholder 60"/>
          <p:cNvSpPr>
            <a:spLocks noGrp="1"/>
          </p:cNvSpPr>
          <p:nvPr>
            <p:ph type="sldNum" sz="quarter" idx="10"/>
          </p:nvPr>
        </p:nvSpPr>
        <p:spPr/>
        <p:txBody>
          <a:bodyPr/>
          <a:lstStyle/>
          <a:p>
            <a:pPr>
              <a:defRPr/>
            </a:pPr>
            <a:fld id="{1807F6EE-FF92-4270-9377-3AD64AE294F9}" type="slidenum">
              <a:rPr lang="de-DE" smtClean="0"/>
              <a:pPr>
                <a:defRPr/>
              </a:pPr>
              <a:t>3</a:t>
            </a:fld>
            <a:endParaRPr lang="de-DE"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138"/>
                                        </p:tgtEl>
                                        <p:attrNameLst>
                                          <p:attrName>style.visibility</p:attrName>
                                        </p:attrNameLst>
                                      </p:cBhvr>
                                      <p:to>
                                        <p:strVal val="visible"/>
                                      </p:to>
                                    </p:set>
                                    <p:animEffect transition="in" filter="blinds(horizontal)">
                                      <p:cBhvr>
                                        <p:cTn id="20" dur="500"/>
                                        <p:tgtEl>
                                          <p:spTgt spid="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MRR1 &amp; LRR4 Flash layout</a:t>
            </a:r>
            <a:endParaRPr lang="en-GB" dirty="0"/>
          </a:p>
        </p:txBody>
      </p:sp>
      <p:sp>
        <p:nvSpPr>
          <p:cNvPr id="3" name="Text Placeholder 2"/>
          <p:cNvSpPr>
            <a:spLocks noGrp="1"/>
          </p:cNvSpPr>
          <p:nvPr>
            <p:ph type="body" idx="1"/>
            <p:custDataLst>
              <p:tags r:id="rId10"/>
            </p:custDataLst>
          </p:nvPr>
        </p:nvSpPr>
        <p:spPr>
          <a:xfrm>
            <a:off x="306760" y="3086100"/>
            <a:ext cx="7541840" cy="2448272"/>
          </a:xfrm>
          <a:ln w="0"/>
          <a:effectLst/>
        </p:spPr>
        <p:txBody>
          <a:bodyPr wrap="square" lIns="0" tIns="63500" rIns="0" bIns="0"/>
          <a:lstStyle/>
          <a:p>
            <a:r>
              <a:rPr lang="en-GB" sz="1400" dirty="0" smtClean="0"/>
              <a:t>The first block is the root key, it contains the instruction to jump to </a:t>
            </a:r>
            <a:r>
              <a:rPr lang="en-GB" sz="1400" dirty="0" err="1" smtClean="0"/>
              <a:t>BoschBootBlock</a:t>
            </a:r>
            <a:endParaRPr lang="en-GB" sz="1400" dirty="0" smtClean="0"/>
          </a:p>
          <a:p>
            <a:r>
              <a:rPr lang="en-GB" sz="1400" dirty="0" smtClean="0"/>
              <a:t>Next is the pointer table 1 – which points to factory parameters</a:t>
            </a:r>
          </a:p>
          <a:p>
            <a:r>
              <a:rPr lang="en-GB" sz="1400" dirty="0" smtClean="0"/>
              <a:t>Factory-data contains a lot of information about customer. </a:t>
            </a:r>
          </a:p>
          <a:p>
            <a:pPr lvl="1"/>
            <a:r>
              <a:rPr lang="en-GB" sz="1400" dirty="0" smtClean="0"/>
              <a:t>This section of memory only be modified in plant.</a:t>
            </a:r>
          </a:p>
          <a:p>
            <a:pPr lvl="1"/>
            <a:r>
              <a:rPr lang="en-GB" sz="1400" dirty="0" smtClean="0"/>
              <a:t>Application may read data from here for some particular purposes, e.g. ECU spare part number, component ID, hardware number...</a:t>
            </a:r>
          </a:p>
          <a:p>
            <a:endParaRPr lang="en-GB" sz="1400" dirty="0"/>
          </a:p>
        </p:txBody>
      </p:sp>
      <p:sp>
        <p:nvSpPr>
          <p:cNvPr id="25" name="Slide Number Placeholder 24"/>
          <p:cNvSpPr>
            <a:spLocks noGrp="1"/>
          </p:cNvSpPr>
          <p:nvPr>
            <p:ph type="sldNum" sz="quarter" idx="10"/>
          </p:nvPr>
        </p:nvSpPr>
        <p:spPr/>
        <p:txBody>
          <a:bodyPr/>
          <a:lstStyle/>
          <a:p>
            <a:pPr>
              <a:defRPr/>
            </a:pPr>
            <a:fld id="{1807F6EE-FF92-4270-9377-3AD64AE294F9}" type="slidenum">
              <a:rPr lang="de-DE" smtClean="0"/>
              <a:pPr>
                <a:defRPr/>
              </a:pPr>
              <a:t>4</a:t>
            </a:fld>
            <a:endParaRPr lang="de-DE" dirty="0"/>
          </a:p>
        </p:txBody>
      </p:sp>
      <p:pic>
        <p:nvPicPr>
          <p:cNvPr id="13317" name="Picture 5"/>
          <p:cNvPicPr>
            <a:picLocks noChangeAspect="1" noChangeArrowheads="1"/>
          </p:cNvPicPr>
          <p:nvPr>
            <p:custDataLst>
              <p:tags r:id="rId11"/>
            </p:custDataLst>
          </p:nvPr>
        </p:nvPicPr>
        <p:blipFill>
          <a:blip r:embed="rId14" cstate="print"/>
          <a:srcRect/>
          <a:stretch>
            <a:fillRect/>
          </a:stretch>
        </p:blipFill>
        <p:spPr bwMode="auto">
          <a:xfrm>
            <a:off x="335591" y="1141884"/>
            <a:ext cx="7460001" cy="1753333"/>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MRR1 &amp; LRR4 Flash layout</a:t>
            </a:r>
            <a:endParaRPr lang="en-GB" dirty="0"/>
          </a:p>
        </p:txBody>
      </p:sp>
      <p:sp>
        <p:nvSpPr>
          <p:cNvPr id="29" name="Slide Number Placeholder 28"/>
          <p:cNvSpPr>
            <a:spLocks noGrp="1"/>
          </p:cNvSpPr>
          <p:nvPr>
            <p:ph type="sldNum" sz="quarter" idx="10"/>
          </p:nvPr>
        </p:nvSpPr>
        <p:spPr/>
        <p:txBody>
          <a:bodyPr/>
          <a:lstStyle/>
          <a:p>
            <a:pPr>
              <a:defRPr/>
            </a:pPr>
            <a:fld id="{1807F6EE-FF92-4270-9377-3AD64AE294F9}" type="slidenum">
              <a:rPr lang="de-DE" smtClean="0"/>
              <a:pPr>
                <a:defRPr/>
              </a:pPr>
              <a:t>5</a:t>
            </a:fld>
            <a:endParaRPr lang="de-DE" dirty="0"/>
          </a:p>
        </p:txBody>
      </p:sp>
      <p:pic>
        <p:nvPicPr>
          <p:cNvPr id="14341" name="Picture 5"/>
          <p:cNvPicPr>
            <a:picLocks noChangeAspect="1" noChangeArrowheads="1"/>
          </p:cNvPicPr>
          <p:nvPr>
            <p:custDataLst>
              <p:tags r:id="rId10"/>
            </p:custDataLst>
          </p:nvPr>
        </p:nvPicPr>
        <p:blipFill>
          <a:blip r:embed="rId14" cstate="print"/>
          <a:srcRect/>
          <a:stretch>
            <a:fillRect/>
          </a:stretch>
        </p:blipFill>
        <p:spPr bwMode="auto">
          <a:xfrm>
            <a:off x="522784" y="997868"/>
            <a:ext cx="6753334" cy="3113333"/>
          </a:xfrm>
          <a:prstGeom prst="rect">
            <a:avLst/>
          </a:prstGeom>
          <a:noFill/>
          <a:ln w="9525">
            <a:noFill/>
            <a:miter lim="800000"/>
            <a:headEnd/>
            <a:tailEnd/>
          </a:ln>
        </p:spPr>
      </p:pic>
      <p:sp>
        <p:nvSpPr>
          <p:cNvPr id="32" name="Text Placeholder 2"/>
          <p:cNvSpPr>
            <a:spLocks noGrp="1"/>
          </p:cNvSpPr>
          <p:nvPr>
            <p:ph type="body" idx="1"/>
            <p:custDataLst>
              <p:tags r:id="rId11"/>
            </p:custDataLst>
          </p:nvPr>
        </p:nvSpPr>
        <p:spPr>
          <a:xfrm>
            <a:off x="306760" y="4166220"/>
            <a:ext cx="7541840" cy="1512168"/>
          </a:xfrm>
          <a:ln w="0"/>
          <a:effectLst/>
        </p:spPr>
        <p:txBody>
          <a:bodyPr wrap="square" lIns="0" tIns="63500" rIns="0" bIns="0"/>
          <a:lstStyle/>
          <a:p>
            <a:r>
              <a:rPr lang="en-GB" sz="1400" dirty="0" smtClean="0"/>
              <a:t>Next is Antenna Diagram section, it contains Antenna data only</a:t>
            </a:r>
          </a:p>
          <a:p>
            <a:r>
              <a:rPr lang="en-GB" sz="1400" dirty="0" smtClean="0"/>
              <a:t>Both pointer tables (1 and 2) have the same structure, but inverted. </a:t>
            </a:r>
          </a:p>
          <a:p>
            <a:pPr lvl="1"/>
            <a:r>
              <a:rPr lang="en-GB" sz="1400" dirty="0" smtClean="0"/>
              <a:t>Pointer table 1 is for Factory data mapping, start address is fixed, end address is dynamic</a:t>
            </a:r>
          </a:p>
          <a:p>
            <a:pPr lvl="1"/>
            <a:r>
              <a:rPr lang="en-GB" sz="1400" dirty="0" smtClean="0"/>
              <a:t>Pointer table 2 is for Antenna data mapping, start address is dynamic, end address is fixed</a:t>
            </a:r>
          </a:p>
          <a:p>
            <a:pPr lvl="1"/>
            <a:endParaRPr lang="en-GB" sz="1400" dirty="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4"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MRR1 &amp; LRR4 Flash layout</a:t>
            </a:r>
            <a:endParaRPr lang="en-GB" dirty="0"/>
          </a:p>
        </p:txBody>
      </p:sp>
      <p:sp>
        <p:nvSpPr>
          <p:cNvPr id="3" name="Text Placeholder 2"/>
          <p:cNvSpPr>
            <a:spLocks noGrp="1"/>
          </p:cNvSpPr>
          <p:nvPr>
            <p:ph type="body" idx="1"/>
            <p:custDataLst>
              <p:tags r:id="rId10"/>
            </p:custDataLst>
          </p:nvPr>
        </p:nvSpPr>
        <p:spPr>
          <a:xfrm>
            <a:off x="533400" y="3878188"/>
            <a:ext cx="7315200" cy="1656184"/>
          </a:xfrm>
          <a:ln w="0"/>
          <a:effectLst/>
        </p:spPr>
        <p:txBody>
          <a:bodyPr wrap="square" lIns="0" tIns="63500" rIns="0" bIns="0"/>
          <a:lstStyle/>
          <a:p>
            <a:r>
              <a:rPr lang="en-GB" sz="1400" dirty="0" smtClean="0"/>
              <a:t>Next is </a:t>
            </a:r>
            <a:r>
              <a:rPr lang="en-GB" sz="1400" dirty="0" err="1" smtClean="0"/>
              <a:t>BoschBootBlock</a:t>
            </a:r>
            <a:r>
              <a:rPr lang="en-GB" sz="1400" dirty="0" smtClean="0"/>
              <a:t>, which contains the instruction to be executed before entering customer specific </a:t>
            </a:r>
            <a:r>
              <a:rPr lang="en-GB" sz="1400" dirty="0" err="1" smtClean="0"/>
              <a:t>bootblock</a:t>
            </a:r>
            <a:r>
              <a:rPr lang="en-GB" sz="1400" dirty="0" smtClean="0"/>
              <a:t> (FBL)</a:t>
            </a:r>
            <a:endParaRPr lang="en-GB" sz="1400" dirty="0"/>
          </a:p>
        </p:txBody>
      </p:sp>
      <p:sp>
        <p:nvSpPr>
          <p:cNvPr id="19" name="Slide Number Placeholder 18"/>
          <p:cNvSpPr>
            <a:spLocks noGrp="1"/>
          </p:cNvSpPr>
          <p:nvPr>
            <p:ph type="sldNum" sz="quarter" idx="10"/>
          </p:nvPr>
        </p:nvSpPr>
        <p:spPr/>
        <p:txBody>
          <a:bodyPr/>
          <a:lstStyle/>
          <a:p>
            <a:pPr>
              <a:defRPr/>
            </a:pPr>
            <a:fld id="{1807F6EE-FF92-4270-9377-3AD64AE294F9}" type="slidenum">
              <a:rPr lang="de-DE" smtClean="0"/>
              <a:pPr>
                <a:defRPr/>
              </a:pPr>
              <a:t>6</a:t>
            </a:fld>
            <a:endParaRPr lang="de-DE" dirty="0"/>
          </a:p>
        </p:txBody>
      </p:sp>
      <p:pic>
        <p:nvPicPr>
          <p:cNvPr id="15364" name="Picture 4"/>
          <p:cNvPicPr>
            <a:picLocks noChangeAspect="1" noChangeArrowheads="1"/>
          </p:cNvPicPr>
          <p:nvPr>
            <p:custDataLst>
              <p:tags r:id="rId11"/>
            </p:custDataLst>
          </p:nvPr>
        </p:nvPicPr>
        <p:blipFill>
          <a:blip r:embed="rId15" cstate="print"/>
          <a:srcRect/>
          <a:stretch>
            <a:fillRect/>
          </a:stretch>
        </p:blipFill>
        <p:spPr bwMode="auto">
          <a:xfrm>
            <a:off x="522784" y="1069876"/>
            <a:ext cx="4480000" cy="2750476"/>
          </a:xfrm>
          <a:prstGeom prst="rect">
            <a:avLst/>
          </a:prstGeom>
          <a:noFill/>
          <a:ln w="9525">
            <a:noFill/>
            <a:miter lim="800000"/>
            <a:headEnd/>
            <a:tailEnd/>
          </a:ln>
        </p:spPr>
      </p:pic>
      <p:pic>
        <p:nvPicPr>
          <p:cNvPr id="15365" name="Picture 5"/>
          <p:cNvPicPr>
            <a:picLocks noChangeAspect="1" noChangeArrowheads="1"/>
          </p:cNvPicPr>
          <p:nvPr>
            <p:custDataLst>
              <p:tags r:id="rId12"/>
            </p:custDataLst>
          </p:nvPr>
        </p:nvPicPr>
        <p:blipFill>
          <a:blip r:embed="rId16" cstate="print"/>
          <a:srcRect/>
          <a:stretch>
            <a:fillRect/>
          </a:stretch>
        </p:blipFill>
        <p:spPr bwMode="auto">
          <a:xfrm>
            <a:off x="594792" y="4454252"/>
            <a:ext cx="4967619" cy="105142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4"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MRR1 &amp; LRR4 Flash layout</a:t>
            </a:r>
            <a:endParaRPr lang="en-GB" dirty="0"/>
          </a:p>
        </p:txBody>
      </p:sp>
      <p:sp>
        <p:nvSpPr>
          <p:cNvPr id="3" name="Text Placeholder 2"/>
          <p:cNvSpPr>
            <a:spLocks noGrp="1"/>
          </p:cNvSpPr>
          <p:nvPr>
            <p:ph type="body" idx="1"/>
            <p:custDataLst>
              <p:tags r:id="rId10"/>
            </p:custDataLst>
          </p:nvPr>
        </p:nvSpPr>
        <p:spPr>
          <a:xfrm>
            <a:off x="533400" y="3878188"/>
            <a:ext cx="7315200" cy="720080"/>
          </a:xfrm>
          <a:ln w="0"/>
          <a:effectLst/>
        </p:spPr>
        <p:txBody>
          <a:bodyPr wrap="square" lIns="0" tIns="63500" rIns="0" bIns="0"/>
          <a:lstStyle/>
          <a:p>
            <a:r>
              <a:rPr lang="en-GB" sz="1400" dirty="0" smtClean="0"/>
              <a:t>The CPB contains customer specific data, e.g. Checksum for HEX patch, software version check consistency, BOSCH constant parameter (class C and D)</a:t>
            </a:r>
            <a:endParaRPr lang="en-GB" sz="1400" dirty="0"/>
          </a:p>
        </p:txBody>
      </p:sp>
      <p:sp>
        <p:nvSpPr>
          <p:cNvPr id="19" name="Slide Number Placeholder 18"/>
          <p:cNvSpPr>
            <a:spLocks noGrp="1"/>
          </p:cNvSpPr>
          <p:nvPr>
            <p:ph type="sldNum" sz="quarter" idx="10"/>
          </p:nvPr>
        </p:nvSpPr>
        <p:spPr/>
        <p:txBody>
          <a:bodyPr/>
          <a:lstStyle/>
          <a:p>
            <a:pPr>
              <a:defRPr/>
            </a:pPr>
            <a:fld id="{1807F6EE-FF92-4270-9377-3AD64AE294F9}" type="slidenum">
              <a:rPr lang="de-DE" smtClean="0"/>
              <a:pPr>
                <a:defRPr/>
              </a:pPr>
              <a:t>7</a:t>
            </a:fld>
            <a:endParaRPr lang="de-DE" dirty="0"/>
          </a:p>
        </p:txBody>
      </p:sp>
      <p:pic>
        <p:nvPicPr>
          <p:cNvPr id="15364" name="Picture 4"/>
          <p:cNvPicPr>
            <a:picLocks noChangeAspect="1" noChangeArrowheads="1"/>
          </p:cNvPicPr>
          <p:nvPr>
            <p:custDataLst>
              <p:tags r:id="rId11"/>
            </p:custDataLst>
          </p:nvPr>
        </p:nvPicPr>
        <p:blipFill>
          <a:blip r:embed="rId15" cstate="print"/>
          <a:srcRect/>
          <a:stretch>
            <a:fillRect/>
          </a:stretch>
        </p:blipFill>
        <p:spPr bwMode="auto">
          <a:xfrm>
            <a:off x="522784" y="1069876"/>
            <a:ext cx="4480000" cy="2750476"/>
          </a:xfrm>
          <a:prstGeom prst="rect">
            <a:avLst/>
          </a:prstGeom>
          <a:noFill/>
          <a:ln w="9525">
            <a:noFill/>
            <a:miter lim="800000"/>
            <a:headEnd/>
            <a:tailEnd/>
          </a:ln>
        </p:spPr>
      </p:pic>
      <p:pic>
        <p:nvPicPr>
          <p:cNvPr id="22530" name="Picture 2"/>
          <p:cNvPicPr>
            <a:picLocks noChangeAspect="1" noChangeArrowheads="1"/>
          </p:cNvPicPr>
          <p:nvPr>
            <p:custDataLst>
              <p:tags r:id="rId12"/>
            </p:custDataLst>
          </p:nvPr>
        </p:nvPicPr>
        <p:blipFill>
          <a:blip r:embed="rId16" cstate="print"/>
          <a:srcRect/>
          <a:stretch>
            <a:fillRect/>
          </a:stretch>
        </p:blipFill>
        <p:spPr bwMode="auto">
          <a:xfrm>
            <a:off x="5059288" y="2087132"/>
            <a:ext cx="3257143" cy="1719048"/>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hop2hc (EVH/EMB3) | 30/05/2014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Reprogramming in DA RADAR</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4"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MRR1 &amp; LRR4 Flash layout</a:t>
            </a:r>
            <a:endParaRPr lang="en-GB" dirty="0"/>
          </a:p>
        </p:txBody>
      </p:sp>
      <p:sp>
        <p:nvSpPr>
          <p:cNvPr id="3" name="Text Placeholder 2"/>
          <p:cNvSpPr>
            <a:spLocks noGrp="1"/>
          </p:cNvSpPr>
          <p:nvPr>
            <p:ph type="body" idx="1"/>
            <p:custDataLst>
              <p:tags r:id="rId10"/>
            </p:custDataLst>
          </p:nvPr>
        </p:nvSpPr>
        <p:spPr>
          <a:xfrm>
            <a:off x="533400" y="3806180"/>
            <a:ext cx="7315200" cy="1728192"/>
          </a:xfrm>
          <a:ln w="0"/>
          <a:effectLst/>
        </p:spPr>
        <p:txBody>
          <a:bodyPr wrap="square" lIns="0" tIns="63500" rIns="0" bIns="0"/>
          <a:lstStyle/>
          <a:p>
            <a:r>
              <a:rPr lang="en-GB" sz="1400" dirty="0" err="1" smtClean="0"/>
              <a:t>DriveBlock</a:t>
            </a:r>
            <a:r>
              <a:rPr lang="en-GB" sz="1400" dirty="0" smtClean="0"/>
              <a:t> is the main section for application’s instructions. It maybe divided into several smaller sections for different purposes</a:t>
            </a:r>
          </a:p>
          <a:p>
            <a:r>
              <a:rPr lang="en-GB" sz="1400" dirty="0" smtClean="0"/>
              <a:t>There are 2 pages of NVM – which support for inter-software component communication</a:t>
            </a:r>
          </a:p>
          <a:p>
            <a:r>
              <a:rPr lang="en-GB" sz="1400" dirty="0" smtClean="0"/>
              <a:t>The NVM is implemented above memory interface, which mostly from Flash EEPROM emulation.</a:t>
            </a:r>
          </a:p>
        </p:txBody>
      </p:sp>
      <p:pic>
        <p:nvPicPr>
          <p:cNvPr id="16386" name="Picture 2"/>
          <p:cNvPicPr>
            <a:picLocks noChangeAspect="1" noChangeArrowheads="1"/>
          </p:cNvPicPr>
          <p:nvPr>
            <p:custDataLst>
              <p:tags r:id="rId11"/>
            </p:custDataLst>
          </p:nvPr>
        </p:nvPicPr>
        <p:blipFill>
          <a:blip r:embed="rId15" cstate="print"/>
          <a:srcRect/>
          <a:stretch>
            <a:fillRect/>
          </a:stretch>
        </p:blipFill>
        <p:spPr bwMode="auto">
          <a:xfrm>
            <a:off x="522784" y="1141884"/>
            <a:ext cx="3920000" cy="2508572"/>
          </a:xfrm>
          <a:prstGeom prst="rect">
            <a:avLst/>
          </a:prstGeom>
          <a:noFill/>
          <a:ln w="9525">
            <a:noFill/>
            <a:miter lim="800000"/>
            <a:headEnd/>
            <a:tailEnd/>
          </a:ln>
        </p:spPr>
      </p:pic>
      <p:sp>
        <p:nvSpPr>
          <p:cNvPr id="17" name="Slide Number Placeholder 16"/>
          <p:cNvSpPr>
            <a:spLocks noGrp="1"/>
          </p:cNvSpPr>
          <p:nvPr>
            <p:ph type="sldNum" sz="quarter" idx="10"/>
          </p:nvPr>
        </p:nvSpPr>
        <p:spPr/>
        <p:txBody>
          <a:bodyPr/>
          <a:lstStyle/>
          <a:p>
            <a:pPr>
              <a:defRPr/>
            </a:pPr>
            <a:fld id="{1807F6EE-FF92-4270-9377-3AD64AE294F9}" type="slidenum">
              <a:rPr lang="de-DE" smtClean="0"/>
              <a:pPr>
                <a:defRPr/>
              </a:pPr>
              <a:t>8</a:t>
            </a:fld>
            <a:endParaRPr lang="de-DE" dirty="0"/>
          </a:p>
        </p:txBody>
      </p:sp>
      <p:pic>
        <p:nvPicPr>
          <p:cNvPr id="16387" name="Picture 3"/>
          <p:cNvPicPr>
            <a:picLocks noChangeAspect="1" noChangeArrowheads="1"/>
          </p:cNvPicPr>
          <p:nvPr>
            <p:custDataLst>
              <p:tags r:id="rId12"/>
            </p:custDataLst>
          </p:nvPr>
        </p:nvPicPr>
        <p:blipFill>
          <a:blip r:embed="rId16" cstate="print"/>
          <a:srcRect/>
          <a:stretch>
            <a:fillRect/>
          </a:stretch>
        </p:blipFill>
        <p:spPr bwMode="auto">
          <a:xfrm>
            <a:off x="4781886" y="2229783"/>
            <a:ext cx="3085714" cy="1432381"/>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BEQIK_FR.png" hidden="1"/>
          <p:cNvPicPr>
            <a:picLocks/>
          </p:cNvPicPr>
          <p:nvPr>
            <p:custDataLst>
              <p:tags r:id="rId2"/>
            </p:custDataLst>
          </p:nvPr>
        </p:nvPicPr>
        <p:blipFill>
          <a:blip r:embed="rId14" cstate="print"/>
          <a:stretch>
            <a:fillRect/>
          </a:stretch>
        </p:blipFill>
        <p:spPr>
          <a:xfrm>
            <a:off x="76200" y="5653404"/>
            <a:ext cx="381000" cy="174625"/>
          </a:xfrm>
          <a:prstGeom prst="rect">
            <a:avLst/>
          </a:prstGeom>
          <a:ln w="0">
            <a:noFill/>
          </a:ln>
          <a:effectLst/>
        </p:spPr>
      </p:pic>
      <p:sp>
        <p:nvSpPr>
          <p:cNvPr id="12" name="TextBox 11"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024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gn="l">
              <a:lnSpc>
                <a:spcPct val="107000"/>
              </a:lnSpc>
              <a:spcBef>
                <a:spcPts val="0"/>
              </a:spcBef>
              <a:spcAft>
                <a:spcPts val="0"/>
              </a:spcAft>
            </a:pPr>
            <a:r>
              <a:rPr lang="en-US" sz="700" smtClean="0">
                <a:solidFill>
                  <a:srgbClr val="707070"/>
                </a:solidFill>
              </a:rPr>
              <a:t>Internal  | CC-DA/EST2 - RBEI/EAC1 | 30/05/2014 | ©  Robert Bosch Engineering and Business Solutions Limited 2014.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0244" name="Text Box 2"/>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gn="l">
              <a:lnSpc>
                <a:spcPct val="111000"/>
              </a:lnSpc>
              <a:spcBef>
                <a:spcPts val="0"/>
              </a:spcBef>
              <a:spcAft>
                <a:spcPts val="0"/>
              </a:spcAft>
            </a:pPr>
            <a:r>
              <a:rPr lang="en-US" b="1" smtClean="0">
                <a:solidFill>
                  <a:srgbClr val="FFFFFF"/>
                </a:solidFill>
              </a:rPr>
              <a:t>Flash Bootloader</a:t>
            </a:r>
            <a:endParaRPr lang="x-none" b="1">
              <a:solidFill>
                <a:srgbClr val="FFFFFF"/>
              </a:solidFill>
            </a:endParaRPr>
          </a:p>
        </p:txBody>
      </p:sp>
      <p:sp>
        <p:nvSpPr>
          <p:cNvPr id="10242" name="Rectangle 8"/>
          <p:cNvSpPr>
            <a:spLocks noGrp="1" noChangeArrowheads="1"/>
          </p:cNvSpPr>
          <p:nvPr>
            <p:ph type="title"/>
            <p:custDataLst>
              <p:tags r:id="rId6"/>
            </p:custDataLst>
          </p:nvPr>
        </p:nvSpPr>
        <p:spPr>
          <a:noFill/>
        </p:spPr>
        <p:txBody>
          <a:bodyPr/>
          <a:lstStyle/>
          <a:p>
            <a:r>
              <a:rPr lang="en-GB" smtClean="0"/>
              <a:t>Introduction</a:t>
            </a:r>
          </a:p>
        </p:txBody>
      </p:sp>
      <p:sp>
        <p:nvSpPr>
          <p:cNvPr id="63497" name="Rectangle 9"/>
          <p:cNvSpPr>
            <a:spLocks noGrp="1" noChangeArrowheads="1"/>
          </p:cNvSpPr>
          <p:nvPr>
            <p:ph idx="1"/>
            <p:custDataLst>
              <p:tags r:id="rId7"/>
            </p:custDataLst>
          </p:nvPr>
        </p:nvSpPr>
        <p:spPr>
          <a:xfrm>
            <a:off x="533400" y="1066800"/>
            <a:ext cx="7772400" cy="3810000"/>
          </a:xfrm>
          <a:ln w="0"/>
          <a:effectLst/>
        </p:spPr>
        <p:txBody>
          <a:bodyPr wrap="square" lIns="0" tIns="0" rIns="0" bIns="0"/>
          <a:lstStyle/>
          <a:p>
            <a:r>
              <a:rPr lang="en-GB" sz="1800" dirty="0" smtClean="0"/>
              <a:t>What is Flash </a:t>
            </a:r>
            <a:r>
              <a:rPr lang="en-GB" sz="1800" dirty="0" err="1" smtClean="0"/>
              <a:t>Bootloader</a:t>
            </a:r>
            <a:r>
              <a:rPr lang="en-GB" sz="1800" dirty="0" smtClean="0"/>
              <a:t> ??</a:t>
            </a:r>
          </a:p>
          <a:p>
            <a:pPr>
              <a:buFont typeface="Wingdings" pitchFamily="2" charset="2"/>
              <a:buNone/>
            </a:pPr>
            <a:r>
              <a:rPr lang="en-GB" sz="1800" dirty="0" smtClean="0"/>
              <a:t>	It is a Program to program (Flash) the Application software and other  operating data.</a:t>
            </a:r>
          </a:p>
          <a:p>
            <a:pPr>
              <a:buFont typeface="Wingdings" pitchFamily="2" charset="2"/>
              <a:buNone/>
            </a:pPr>
            <a:endParaRPr lang="en-GB" sz="1800" dirty="0" smtClean="0"/>
          </a:p>
          <a:p>
            <a:r>
              <a:rPr lang="en-GB" sz="1800" dirty="0" smtClean="0"/>
              <a:t>Why </a:t>
            </a:r>
            <a:r>
              <a:rPr lang="en-GB" sz="1800" dirty="0" err="1" smtClean="0"/>
              <a:t>Bootloader</a:t>
            </a:r>
            <a:r>
              <a:rPr lang="en-GB" sz="1800" dirty="0" smtClean="0"/>
              <a:t> ??</a:t>
            </a:r>
          </a:p>
          <a:p>
            <a:pPr lvl="1"/>
            <a:r>
              <a:rPr lang="en-GB" sz="1600" dirty="0" smtClean="0"/>
              <a:t>When a ECU is first powered on, it may not have any Application Software in Flash or RAM.</a:t>
            </a:r>
          </a:p>
          <a:p>
            <a:pPr lvl="1"/>
            <a:r>
              <a:rPr lang="en-GB" sz="1600" dirty="0" smtClean="0"/>
              <a:t>ECU must initially execute a small program stored in Flash along with the bare minimum of data needed to access all the devices from which the Application Software and data are loaded into Flash/RAM.</a:t>
            </a:r>
          </a:p>
          <a:p>
            <a:pPr lvl="1"/>
            <a:r>
              <a:rPr lang="en-GB" sz="1600" dirty="0" smtClean="0"/>
              <a:t>To allow erasing and programming new applications on ECU in case of application updates, configuration changes.</a:t>
            </a:r>
          </a:p>
        </p:txBody>
      </p:sp>
      <p:sp>
        <p:nvSpPr>
          <p:cNvPr id="10247"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lgn="l">
              <a:spcBef>
                <a:spcPts val="0"/>
              </a:spcBef>
              <a:spcAft>
                <a:spcPts val="0"/>
              </a:spcAft>
            </a:pPr>
            <a:endParaRPr lang="x-none" sz="800">
              <a:solidFill>
                <a:srgbClr val="FFFFFF"/>
              </a:solidFill>
            </a:endParaRPr>
          </a:p>
        </p:txBody>
      </p:sp>
      <p:sp>
        <p:nvSpPr>
          <p:cNvPr id="10248"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lgn="l">
              <a:spcBef>
                <a:spcPts val="0"/>
              </a:spcBef>
              <a:spcAft>
                <a:spcPts val="0"/>
              </a:spcAft>
            </a:pPr>
            <a:endParaRPr lang="x-none" sz="1200" noProof="1">
              <a:solidFill>
                <a:srgbClr val="000000"/>
              </a:solidFill>
            </a:endParaRPr>
          </a:p>
        </p:txBody>
      </p:sp>
      <p:sp>
        <p:nvSpPr>
          <p:cNvPr id="10249" name="Rectangle 7"/>
          <p:cNvSpPr>
            <a:spLocks noChangeArrowheads="1"/>
          </p:cNvSpPr>
          <p:nvPr>
            <p:custDataLst>
              <p:tags r:id="rId10"/>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pic>
        <p:nvPicPr>
          <p:cNvPr id="63498" name="Picture 10"/>
          <p:cNvPicPr>
            <a:picLocks noChangeAspect="1" noChangeArrowheads="1"/>
          </p:cNvPicPr>
          <p:nvPr>
            <p:custDataLst>
              <p:tags r:id="rId11"/>
            </p:custDataLst>
          </p:nvPr>
        </p:nvPicPr>
        <p:blipFill>
          <a:blip r:embed="rId15" cstate="print"/>
          <a:srcRect/>
          <a:stretch>
            <a:fillRect/>
          </a:stretch>
        </p:blipFill>
        <p:spPr bwMode="auto">
          <a:xfrm>
            <a:off x="7612777" y="4014787"/>
            <a:ext cx="870109" cy="1519237"/>
          </a:xfrm>
          <a:prstGeom prst="rect">
            <a:avLst/>
          </a:prstGeom>
          <a:noFill/>
          <a:ln w="9525">
            <a:noFill/>
            <a:miter lim="800000"/>
            <a:headEnd/>
            <a:tailEnd/>
          </a:ln>
        </p:spPr>
      </p:pic>
      <p:sp>
        <p:nvSpPr>
          <p:cNvPr id="19" name="Slide Number Placeholder 18"/>
          <p:cNvSpPr>
            <a:spLocks noGrp="1"/>
          </p:cNvSpPr>
          <p:nvPr>
            <p:ph type="sldNum" sz="quarter" idx="12"/>
          </p:nvPr>
        </p:nvSpPr>
        <p:spPr/>
        <p:txBody>
          <a:bodyPr/>
          <a:lstStyle/>
          <a:p>
            <a:pPr>
              <a:defRPr/>
            </a:pPr>
            <a:fld id="{F360C4AF-C24C-4701-80EF-A1E841A07E1D}" type="slidenum">
              <a:rPr lang="en-US" smtClean="0"/>
              <a:pPr>
                <a:defRPr/>
              </a:pPr>
              <a:t>9</a:t>
            </a:fld>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7">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63498"/>
                                        </p:tgtEl>
                                        <p:attrNameLst>
                                          <p:attrName>style.visibility</p:attrName>
                                        </p:attrNameLst>
                                      </p:cBhvr>
                                      <p:to>
                                        <p:strVal val="visible"/>
                                      </p:to>
                                    </p:set>
                                    <p:anim calcmode="lin" valueType="num">
                                      <p:cBhvr additive="base">
                                        <p:cTn id="9" dur="1000" fill="hold"/>
                                        <p:tgtEl>
                                          <p:spTgt spid="63498"/>
                                        </p:tgtEl>
                                        <p:attrNameLst>
                                          <p:attrName>ppt_x</p:attrName>
                                        </p:attrNameLst>
                                      </p:cBhvr>
                                      <p:tavLst>
                                        <p:tav tm="0">
                                          <p:val>
                                            <p:strVal val="1+#ppt_w/2"/>
                                          </p:val>
                                        </p:tav>
                                        <p:tav tm="100000">
                                          <p:val>
                                            <p:strVal val="#ppt_x"/>
                                          </p:val>
                                        </p:tav>
                                      </p:tavLst>
                                    </p:anim>
                                    <p:anim calcmode="lin" valueType="num">
                                      <p:cBhvr additive="base">
                                        <p:cTn id="10" dur="1000" fill="hold"/>
                                        <p:tgtEl>
                                          <p:spTgt spid="6349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CUSTOMERVERSION" val="9"/>
  <p:tag name="CONFIG" val="config01.xml"/>
  <p:tag name="CFG.VERSION" val="0"/>
  <p:tag name="CFG.LAYOUTID" val="Bosch Layout 4:3"/>
  <p:tag name="CFG.LAYOUT" val="config01.xml"/>
  <p:tag name="MAPNAME" val="Map1"/>
  <p:tag name="LICENSEKEY" val="46504b9e-b1c9-48ed-967f-a36de42ae84b"/>
  <p:tag name="ML_1" val="RBEI_BMH"/>
  <p:tag name="ML_2" val="Bosch.mcr"/>
  <p:tag name="ML_LAYOUT_RESOURCE" val="BOSCH4_3_01.MCR "/>
  <p:tag name="FIELD.DATE.SUFFIX.CONTENT" val=" | "/>
  <p:tag name="FIELD.CONF.SUFFIX.CONTENT" val=" | "/>
  <p:tag name="FIELD.REM_ABL.SUFFIX.CONTENT" val=" | "/>
  <p:tag name="FIELD.COPY.CONTENT" val="©  Robert Bosch Engineering and Business Solutions Limited 2014. All rights reserved, also regarding any disposal, exploitation, reproduction, editing, distribution, as well as in the event of applications for industrial property rights."/>
  <p:tag name="FIELD.COPY.VALUE" val="©  Robert Bosch Engineering and Business Solutions Limited 2014.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SUFFIX.CONTENT" val=" | "/>
  <p:tag name="FIELD.BGROUP.COMBOINDEX" val="0"/>
  <p:tag name="MIWBCLNT.HOMEURL" val="\\FE02FS08.de.bosch.com\Corporate_Design_Folienbibliothek$\content\index.htm"/>
  <p:tag name="FIELDS.INITIALIZED" val="1"/>
  <p:tag name="FIELD.DATE.COMBOINDEX" val="-2"/>
  <p:tag name="FIELD.CONF.CONTENT" val="Internal "/>
  <p:tag name="FIELD.CONF.VALUE" val="Internal  | "/>
  <p:tag name="FIELD.CONF.COMBOINDEX" val="1"/>
  <p:tag name="FIELD.REM_ABL.COMBOINDEX" val="-2"/>
  <p:tag name="FIELD.CHAPTER.CONTENT" val="Reprogramming in DA RADAR"/>
  <p:tag name="FIELD.CHAPTER.VALUE" val="Reprogramming in DA RADAR"/>
  <p:tag name="FIELD.CHAPTER.COMBOINDEX" val="-2"/>
  <p:tag name="FIELD.REM_ANL.COMBOINDEX" val="-2"/>
  <p:tag name="FIELD.DPT.CONTENT" val="hop2hc (EVH/EMB3)"/>
  <p:tag name="FIELD.DPT.VALUE" val="hop2hc (EVH/EMB3) | "/>
  <p:tag name="FIELD.DPT.COMBOINDEX" val="-2"/>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DATE.CONTENT" val="30/05/2014"/>
  <p:tag name="FIELD.DATE.VALUE" val="30/05/2014 | "/>
  <p:tag name="ML_UFSOK" val="de1de2de3de4de5de6e26de7e11e12e14e15e16e17e18e19e20e21e22e23e10e24e25e27"/>
</p:tagLst>
</file>

<file path=ppt/tags/tag1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FIELD.REM_ANL.COMBOINDEX" val="-2"/>
  <p:tag name="FIELD.DPT.COMBOINDEX" val="-2"/>
</p:tagLst>
</file>

<file path=ppt/tags/tag10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10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0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10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1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11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11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PICTURE 8_SHAPECLASSPROTECTIONTYPE" val="15"/>
  <p:tag name="TEXT BOX 9_SHAPECLASSPROTECTIONTYPE" val="11"/>
  <p:tag name="ML_1" val="RBEI_BMH"/>
  <p:tag name="ML_2" val="Bosch.mcr"/>
  <p:tag name="ML_LAYOUT_RESOURCE" val="BOSCH4_3_01.MCR "/>
  <p:tag name="FIELDS.INITIALIZED" val="1"/>
  <p:tag name="SHAPESETCLASSNAME" val="TitleContent"/>
  <p:tag name="CONFIG" val="config01.xml"/>
  <p:tag name="TEXTBOX 11_SHAPECLASSPROTECTIONTYPE" val="31"/>
  <p:tag name="RECTANGLE 7_SHAPECLASSPROTECTIONTYPE" val="27"/>
  <p:tag name="RECTANGLE 6_SHAPECLASSPROTECTIONTYPE" val="15"/>
  <p:tag name="RECTANGLE 5_SHAPECLASSPROTECTIONTYPE" val="27"/>
  <p:tag name="PICTURE 12_SHAPECLASSPROTECTIONTYPE" val="15"/>
  <p:tag name="TEXT BOX 2_SHAPECLASSPROTECTIONTYPE" val="27"/>
  <p:tag name="RECTANGLE 9_SHAPECLASSPROTECTIONTYPE" val="0"/>
  <p:tag name="RECTANGLE 4_SHAPECLASSPROTECTIONTYPE" val="63"/>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1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11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11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2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Content"/>
  <p:tag name="SHAPECLASSPROTECTIONTYPE" val="27"/>
</p:tagLst>
</file>

<file path=ppt/tags/tag12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COLORS" val="-2;-2;-2;-2;-2;-2"/>
  <p:tag name="SHAPESETCLASSNAME" val="TitleContent"/>
  <p:tag name="SHAPECLASSNAME" val="ObjectBox"/>
</p:tagLst>
</file>

<file path=ppt/tags/tag12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Content"/>
  <p:tag name="SHAPECLASSPROTECTIONTYPE" val="27"/>
</p:tagLst>
</file>

<file path=ppt/tags/tag12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Lst>
</file>

<file path=ppt/tags/tag12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SETCLASSNAME" val="TitleContent"/>
  <p:tag name="SHAPECLASSPROTECTIONTYPE" val="27"/>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5_SHAPECLASSPROTECTIONTYPE" val="15"/>
  <p:tag name="RECTANGLE 7_SHAPECLASSPROTECTIONTYPE" val="63"/>
  <p:tag name="PICTURE 8_SHAPECLASSPROTECTIONTYPE" val="15"/>
  <p:tag name="ML_1" val="RBEI_BMH"/>
  <p:tag name="ML_2" val="Bosch.mcr"/>
  <p:tag name="ML_LAYOUT_RESOURCE" val="BOSCH4_3_01.MCR "/>
  <p:tag name="FIELDS.INITIALIZED" val="1"/>
  <p:tag name="SHAPESETCLASSNAME" val="TitleContent"/>
  <p:tag name="CONFIG" val="config01.xml"/>
  <p:tag name="TEXTBOX 10_SHAPECLASSPROTECTIONTYPE" val="31"/>
  <p:tag name="RECTANGLE 4_SHAPECLASSPROTECTIONTYPE" val="27"/>
  <p:tag name="RECTANGLE 6_SHAPECLASSPROTECTIONTYPE" val="27"/>
  <p:tag name="PICTURE 11_SHAPECLASSPROTECTIONTYPE" val="15"/>
  <p:tag name="TEXT BOX 9_SHAPECLASSPROTECTIONTYPE" val="27"/>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1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12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1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3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13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Content"/>
  <p:tag name="SHAPECLASSPROTECTIONTYPE" val="27"/>
</p:tagLst>
</file>

<file path=ppt/tags/tag13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COLORS" val="-2;-2;-2;-2;-2;-2"/>
  <p:tag name="SHAPESETCLASSNAME" val="TitleContent"/>
  <p:tag name="SHAPECLASSNAME" val="ObjectBox"/>
</p:tagLst>
</file>

<file path=ppt/tags/tag13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Content"/>
  <p:tag name="SHAPECLASSPROTECTIONTYPE" val="27"/>
</p:tagLst>
</file>

<file path=ppt/tags/tag13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Lst>
</file>

<file path=ppt/tags/tag13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SETCLASSNAME" val="TitleContent"/>
  <p:tag name="SHAPECLASSPROTECTIONTYPE" val="27"/>
</p:tagLst>
</file>

<file path=ppt/tags/tag137.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5_SHAPECLASSPROTECTIONTYPE" val="15"/>
  <p:tag name="RECTANGLE 7_SHAPECLASSPROTECTIONTYPE" val="63"/>
  <p:tag name="PICTURE 8_SHAPECLASSPROTECTIONTYPE" val="15"/>
  <p:tag name="ML_1" val="RBEI_BMH"/>
  <p:tag name="ML_2" val="Bosch.mcr"/>
  <p:tag name="ML_LAYOUT_RESOURCE" val="BOSCH4_3_01.MCR "/>
  <p:tag name="FIELDS.INITIALIZED" val="1"/>
  <p:tag name="SHAPESETCLASSNAME" val="TitleContent"/>
  <p:tag name="CONFIG" val="config01.xml"/>
  <p:tag name="TEXTBOX 18_SHAPECLASSPROTECTIONTYPE" val="31"/>
  <p:tag name="RECTANGLE 4_SHAPECLASSPROTECTIONTYPE" val="27"/>
  <p:tag name="RECTANGLE 6_SHAPECLASSPROTECTIONTYPE" val="27"/>
  <p:tag name="PICTURE 19_SHAPECLASSPROTECTIONTYPE" val="15"/>
  <p:tag name="TEXT BOX 9_SHAPECLASSPROTECTIONTYPE" val="27"/>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13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13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4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14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Content"/>
  <p:tag name="SHAPECLASSPROTECTIONTYPE" val="27"/>
</p:tagLst>
</file>

<file path=ppt/tags/tag14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Content"/>
  <p:tag name="SHAPECLASSPROTECTIONTYPE" val="27"/>
</p:tagLst>
</file>

<file path=ppt/tags/tag14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Lst>
</file>

<file path=ppt/tags/tag14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SETCLASSNAME" val="TitleContent"/>
  <p:tag name="SHAPECLASSPROTECTIONTYPE" val="27"/>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5.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54.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5_SHAPECLASSPROTECTIONTYPE" val="15"/>
  <p:tag name="RECTANGLE 7_SHAPECLASSPROTECTIONTYPE" val="63"/>
  <p:tag name="PICTURE 8_SHAPECLASSPROTECTIONTYPE" val="15"/>
  <p:tag name="ML_1" val="RBEI_BMH"/>
  <p:tag name="ML_2" val="Bosch.mcr"/>
  <p:tag name="ML_LAYOUT_RESOURCE" val="BOSCH4_3_01.MCR "/>
  <p:tag name="FIELDS.INITIALIZED" val="1"/>
  <p:tag name="SHAPESETCLASSNAME" val="TitleContent"/>
  <p:tag name="CONFIG" val="config01.xml"/>
  <p:tag name="TEXTBOX 10_SHAPECLASSPROTECTIONTYPE" val="31"/>
  <p:tag name="RECTANGLE 4_SHAPECLASSPROTECTIONTYPE" val="27"/>
  <p:tag name="RECTANGLE 6_SHAPECLASSPROTECTIONTYPE" val="27"/>
  <p:tag name="PICTURE 11_SHAPECLASSPROTECTIONTYPE" val="15"/>
  <p:tag name="TEXT BOX 9_SHAPECLASSPROTECTIONTYPE" val="27"/>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1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15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15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15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Content"/>
  <p:tag name="SHAPECLASSPROTECTIONTYPE" val="27"/>
</p:tagLst>
</file>

<file path=ppt/tags/tag15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6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SETCLASSNAME" val="TitleContent"/>
  <p:tag name="SHAPECLASSNAME" val="ObjectBox"/>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Content"/>
  <p:tag name="SHAPECLASSPROTECTIONTYPE" val="27"/>
</p:tagLst>
</file>

<file path=ppt/tags/tag16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Lst>
</file>

<file path=ppt/tags/tag16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SETCLASSNAME" val="TitleContent"/>
  <p:tag name="SHAPECLASSPROTECTIONTYPE" val="27"/>
</p:tagLst>
</file>

<file path=ppt/tags/tag164.xml><?xml version="1.0" encoding="utf-8"?>
<p:tagLst xmlns:a="http://schemas.openxmlformats.org/drawingml/2006/main" xmlns:r="http://schemas.openxmlformats.org/officeDocument/2006/relationships" xmlns:p="http://schemas.openxmlformats.org/presentationml/2006/main">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2_SHAPECLASSPROTECTIONTYPE" val="11"/>
  <p:tag name="RECTANGLE 3_SHAPECLASSPROTECTIONTYPE" val="15"/>
  <p:tag name="RECTANGLE 4_SHAPECLASSPROTECTIONTYPE" val="11"/>
  <p:tag name="RECTANGLE 5_SHAPECLASSPROTECTIONTYPE" val="63"/>
  <p:tag name="PICTURE 6_SHAPECLASSPROTECTIONTYPE" val="15"/>
  <p:tag name="ML_1" val="RBEI_BMH"/>
  <p:tag name="ML_2" val="Bosch.mcr"/>
  <p:tag name="ML_LAYOUT_RESOURCE" val="BOSCH4_3_01.MCR "/>
  <p:tag name="FIELDS.INITIALIZED" val="1"/>
  <p:tag name="CONFIG" val="config01.xml"/>
  <p:tag name="RECTANGLE 9_SHAPECLASSPROTECTIONTYPE" val="27"/>
  <p:tag name="PICTURE 10_SHAPECLASSPROTECTIONTYPE" val="15"/>
  <p:tag name="TEXT BOX 7_SHAPECLASSPROTECTIONTYPE" val="27"/>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16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6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6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Blank"/>
  <p:tag name="COLORSETGROUPCLASSNAME" val="ColorSetGroup1"/>
  <p:tag name="FONTSETGROUPCLASSNAME" val="FontSetGroup1"/>
  <p:tag name="SHAPECLASSNAME" val="Copyrightline"/>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Blank"/>
  <p:tag name="COLORSETGROUPCLASSNAME" val="ColorSetGroup1"/>
  <p:tag name="FONTSETGROUPCLASSNAME" val="FontSetGroup1"/>
  <p:tag name="SHAPECLASSNAME" val="Chapterbox"/>
  <p:tag name="SHAPECLASSPROTECTIONTYPE" val="27"/>
</p:tagLst>
</file>

<file path=ppt/tags/tag16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17.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2.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5_SHAPECLASSPROTECTIONTYPE" val="15"/>
  <p:tag name="RECTANGLE 7_SHAPECLASSPROTECTIONTYPE" val="63"/>
  <p:tag name="PICTURE 8_SHAPECLASSPROTECTIONTYPE" val="15"/>
  <p:tag name="ML_1" val="RBEI_BMH"/>
  <p:tag name="ML_2" val="Bosch.mcr"/>
  <p:tag name="ML_LAYOUT_RESOURCE" val="BOSCH4_3_01.MCR "/>
  <p:tag name="FIELDS.INITIALIZED" val="1"/>
  <p:tag name="SHAPESETCLASSNAME" val="TitleContent"/>
  <p:tag name="CONFIG" val="config01.xml"/>
  <p:tag name="TEXTBOX 10_SHAPECLASSPROTECTIONTYPE" val="31"/>
  <p:tag name="RECTANGLE 4_SHAPECLASSPROTECTIONTYPE" val="27"/>
  <p:tag name="RECTANGLE 6_SHAPECLASSPROTECTIONTYPE" val="27"/>
  <p:tag name="PICTURE 11_SHAPECLASSPROTECTIONTYPE" val="15"/>
  <p:tag name="TEXT BOX 9_SHAPECLASSPROTECTIONTYPE" val="27"/>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1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17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17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17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Content"/>
  <p:tag name="SHAPECLASSPROTECTIONTYPE" val="27"/>
</p:tagLst>
</file>

<file path=ppt/tags/tag17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7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COLORS" val="-2;-2;-2;-2;-2;-2"/>
  <p:tag name="SHAPESETCLASSNAME" val="TitleContent"/>
  <p:tag name="SHAPECLASSNAME" val="ObjectBox"/>
</p:tagLst>
</file>

<file path=ppt/tags/tag17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COLORS" val="-2;-2;-2;-2;ChapterFontColor;-2"/>
  <p:tag name="SHAPESETCLASSNAME" val="TitleContent"/>
  <p:tag name="SHAPECLASSPROTECTIONTYPE" val="27"/>
</p:tagLst>
</file>

<file path=ppt/tags/tag18.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8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Lst>
</file>

<file path=ppt/tags/tag18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COLORS" val="-2;-2;-2;-2;-2;-2"/>
  <p:tag name="SHAPESETCLASSNAME" val="TitleContent"/>
  <p:tag name="SHAPECLASSPROTECTIONTYPE" val="27"/>
</p:tagLst>
</file>

<file path=ppt/tags/tag182.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5_SHAPECLASSPROTECTIONTYPE" val="15"/>
  <p:tag name="RECTANGLE 7_SHAPECLASSPROTECTIONTYPE" val="63"/>
  <p:tag name="PICTURE 8_SHAPECLASSPROTECTIONTYPE" val="15"/>
  <p:tag name="FIELD.CHAPTER.COMBOINDEX" val="-2"/>
  <p:tag name="FIELD.REM_ANL.COMBOINDEX" val="-2"/>
  <p:tag name="FIELD.DPT.COMBOINDEX" val="-2"/>
  <p:tag name="ML_1" val="RBEI_BMH"/>
  <p:tag name="ML_2" val="Bosch.mcr"/>
  <p:tag name="ML_LAYOUT_RESOURCE" val="BOSCH4_3_01.MCR "/>
  <p:tag name="FIELDS.INITIALIZED" val="1"/>
  <p:tag name="SHAPESETCLASSNAME" val="TitleContent"/>
  <p:tag name="CONFIG" val="config01.xml"/>
  <p:tag name="TEXTBOX 10_SHAPECLASSPROTECTIONTYPE" val="31"/>
  <p:tag name="RECTANGLE 4_SHAPECLASSPROTECTIONTYPE" val="27"/>
  <p:tag name="RECTANGLE 6_SHAPECLASSPROTECTIONTYPE" val="27"/>
  <p:tag name="PICTURE 11_SHAPECLASSPROTECTIONTYPE" val="15"/>
  <p:tag name="TEXT BOX 9_SHAPECLASSPROTECTIONTYPE" val="27"/>
  <p:tag name="FIELD.CHAPTER.CONTENT" val="Flash Bootloader"/>
  <p:tag name="FIELD.CHAPTER.VALUE" val="Flash Bootloader"/>
  <p:tag name="FIELD.REM_ANL.CONTENT" val=""/>
  <p:tag name="FIELD.REM_ANL.VALUE" val=""/>
  <p:tag name="FIELD.DPT.CONTENT" val="CC-DA/EST2 - RBEI/EAC1"/>
  <p:tag name="FIELD.DPT.VALUE" val="CC-DA/EST2 - RBEI/EAC1 | "/>
</p:tagLst>
</file>

<file path=ppt/tags/tag18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18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18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18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Content"/>
  <p:tag name="SHAPECLASSPROTECTIONTYPE" val="27"/>
</p:tagLst>
</file>

<file path=ppt/tags/tag18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8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SETCLASSNAME" val="TitleContent"/>
  <p:tag name="SHAPECLASSNAME" val="ObjectBox"/>
  <p:tag name="COLORS" val="-2;-2;-2;-2;-1;-2"/>
</p:tagLst>
</file>

<file path=ppt/tags/tag18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Content"/>
  <p:tag name="SHAPECLASSPROTECTIONTYPE" val="27"/>
</p:tagLst>
</file>

<file path=ppt/tags/tag19.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FIELD.REM_ANL.COMBOINDEX" val="-2"/>
  <p:tag name="FIELD.DPT.COMBOINDEX" val="-2"/>
</p:tagLst>
</file>

<file path=ppt/tags/tag19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Lst>
</file>

<file path=ppt/tags/tag19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SETCLASSNAME" val="TitleContent"/>
  <p:tag name="SHAPECLASSPROTECTIONTYPE" val="27"/>
</p:tagLst>
</file>

<file path=ppt/tags/tag192.xml><?xml version="1.0" encoding="utf-8"?>
<p:tagLst xmlns:a="http://schemas.openxmlformats.org/drawingml/2006/main" xmlns:r="http://schemas.openxmlformats.org/officeDocument/2006/relationships" xmlns:p="http://schemas.openxmlformats.org/presentationml/2006/main">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2_SHAPECLASSPROTECTIONTYPE" val="11"/>
  <p:tag name="RECTANGLE 3_SHAPECLASSPROTECTIONTYPE" val="15"/>
  <p:tag name="PICTURE 6_SHAPECLASSPROTECTIONTYPE" val="15"/>
  <p:tag name="TEXT BOX 7_SHAPECLASSPROTECTIONTYPE" val="11"/>
  <p:tag name="ML_1" val="RBEI_BMH"/>
  <p:tag name="ML_2" val="Bosch.mcr"/>
  <p:tag name="ML_LAYOUT_RESOURCE" val="BOSCH4_3_01.MCR "/>
  <p:tag name="FIELDS.INITIALIZED" val="1"/>
  <p:tag name="CONFIG" val="config01.xml"/>
  <p:tag name="RECTANGLE 6_SHAPECLASSPROTECTIONTYPE" val="15"/>
  <p:tag name="RECTANGLE 5_SHAPECLASSPROTECTIONTYPE" val="27"/>
  <p:tag name="PICTURE 26_SHAPECLASSPROTECTIONTYPE" val="15"/>
  <p:tag name="TEXT BOX 9___SHAPECLASSPROTECTIONTYPE" val="27"/>
  <p:tag name="RECTANGLE 4_SHAPECLASSPROTECTIONTYPE" val="63"/>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1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9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Blank"/>
  <p:tag name="COLORSETGROUPCLASSNAME" val="ColorSetGroup1"/>
  <p:tag name="FONTSETGROUPCLASSNAME" val="FontSetGroup1"/>
  <p:tag name="SHAPECLASSNAME" val="Copyrightline"/>
  <p:tag name="SHAPECLASSPROTECTIONTYPE" val="63"/>
</p:tagLst>
</file>

<file path=ppt/tags/tag19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Blank"/>
  <p:tag name="COLORSETGROUPCLASSNAME" val="ColorSetGroup1"/>
  <p:tag name="FONTSETGROUPCLASSNAME" val="FontSetGroup1"/>
  <p:tag name="SHAPECLASSNAME" val="Chapterbox"/>
  <p:tag name="SHAPECLASSPROTECTIONTYPE" val="11"/>
  <p:tag name="COLORS" val="-2;-2;-2;-2;-1;-2"/>
</p:tagLst>
</file>

<file path=ppt/tags/tag1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9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 name="COLORS" val="-2;-2;-2;-2;-1;-2"/>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Blank"/>
  <p:tag name="SHAPECLASSPROTECTIONTYPE" val="27"/>
</p:tagLst>
</file>

<file path=ppt/tags/tag21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21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215.xml><?xml version="1.0" encoding="utf-8"?>
<p:tagLst xmlns:a="http://schemas.openxmlformats.org/drawingml/2006/main" xmlns:r="http://schemas.openxmlformats.org/officeDocument/2006/relationships" xmlns:p="http://schemas.openxmlformats.org/presentationml/2006/main">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2_SHAPECLASSPROTECTIONTYPE" val="11"/>
  <p:tag name="RECTANGLE 3_SHAPECLASSPROTECTIONTYPE" val="15"/>
  <p:tag name="PICTURE 6_SHAPECLASSPROTECTIONTYPE" val="15"/>
  <p:tag name="TEXT BOX 7_SHAPECLASSPROTECTIONTYPE" val="11"/>
  <p:tag name="ML_1" val="RBEI_BMH"/>
  <p:tag name="ML_2" val="Bosch.mcr"/>
  <p:tag name="ML_LAYOUT_RESOURCE" val="BOSCH4_3_01.MCR "/>
  <p:tag name="FIELDS.INITIALIZED" val="1"/>
  <p:tag name="CONFIG" val="config01.xml"/>
  <p:tag name="RECTANGLE 6_SHAPECLASSPROTECTIONTYPE" val="15"/>
  <p:tag name="RECTANGLE 5_SHAPECLASSPROTECTIONTYPE" val="27"/>
  <p:tag name="PICTURE 24_SHAPECLASSPROTECTIONTYPE" val="15"/>
  <p:tag name="TEXT BOX 9_SHAPECLASSPROTECTIONTYPE" val="27"/>
  <p:tag name="RECTANGLE 4_SHAPECLASSPROTECTIONTYPE" val="63"/>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2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21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Blank"/>
  <p:tag name="COLORSETGROUPCLASSNAME" val="ColorSetGroup1"/>
  <p:tag name="FONTSETGROUPCLASSNAME" val="FontSetGroup1"/>
  <p:tag name="SHAPECLASSNAME" val="Copyrightline"/>
  <p:tag name="SHAPECLASSPROTECTIONTYPE" val="63"/>
</p:tagLst>
</file>

<file path=ppt/tags/tag21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21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Blank"/>
  <p:tag name="SHAPECLASSPROTECTIONTYPE" val="27"/>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2_SHAPECLASSPROTECTIONTYPE" val="11"/>
  <p:tag name="RECTANGLE 3_SHAPECLASSPROTECTIONTYPE" val="15"/>
  <p:tag name="PICTURE 6_SHAPECLASSPROTECTIONTYPE" val="15"/>
  <p:tag name="TEXT BOX 7_SHAPECLASSPROTECTIONTYPE" val="11"/>
  <p:tag name="ML_1" val="RBEI_BMH"/>
  <p:tag name="ML_2" val="Bosch.mcr"/>
  <p:tag name="ML_LAYOUT_RESOURCE" val="BOSCH4_3_01.MCR "/>
  <p:tag name="FIELDS.INITIALIZED" val="1"/>
  <p:tag name="SHAPESETCLASSNAME" val="TitleContent"/>
  <p:tag name="CONFIG" val="config01.xml"/>
  <p:tag name="TEXTBOX 33_SHAPECLASSPROTECTIONTYPE" val="31"/>
  <p:tag name="RECTANGLE 7_SHAPECLASSPROTECTIONTYPE" val="27"/>
  <p:tag name="RECTANGLE 6_SHAPECLASSPROTECTIONTYPE" val="15"/>
  <p:tag name="RECTANGLE 5_SHAPECLASSPROTECTIONTYPE" val="27"/>
  <p:tag name="PICTURE 34_SHAPECLASSPROTECTIONTYPE" val="15"/>
  <p:tag name="TEXT BOX 9____SHAPECLASSPROTECTIONTYPE" val="27"/>
  <p:tag name="RECTANGLE 4_SHAPECLASSPROTECTIONTYPE" val="63"/>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2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23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23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2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4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Blank"/>
  <p:tag name="COLORS" val="-2;-2;-2;-2;-1;-2"/>
</p:tagLst>
</file>

<file path=ppt/tags/tag24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Content"/>
  <p:tag name="SHAPECLASSPROTECTIONTYPE" val="27"/>
</p:tagLst>
</file>

<file path=ppt/tags/tag24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Lst>
</file>

<file path=ppt/tags/tag24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SETCLASSNAME" val="TitleContent"/>
  <p:tag name="SHAPECLASSPROTECTIONTYPE" val="27"/>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ack426;White;-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6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6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COLORS" val="-2;-2;-2;-2;ChapterFontColor;-2"/>
  <p:tag name="SHAPESETCLASSNAME" val="TitleContent"/>
  <p:tag name="SHAPECLASSPROTECTIONTYPE" val="27"/>
</p:tagLst>
</file>

<file path=ppt/tags/tag26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26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26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268.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5_SHAPECLASSPROTECTIONTYPE" val="15"/>
  <p:tag name="RECTANGLE 7_SHAPECLASSPROTECTIONTYPE" val="63"/>
  <p:tag name="PICTURE 8_SHAPECLASSPROTECTIONTYPE" val="15"/>
  <p:tag name="ML_1" val="RBEI_BMH"/>
  <p:tag name="ML_2" val="Bosch.mcr"/>
  <p:tag name="ML_LAYOUT_RESOURCE" val="BOSCH4_3_01.MCR "/>
  <p:tag name="FIELDS.INITIALIZED" val="1"/>
  <p:tag name="SHAPESETCLASSNAME" val="TitleContent"/>
  <p:tag name="CONFIG" val="config01.xml"/>
  <p:tag name="TEXTBOX 10_SHAPECLASSPROTECTIONTYPE" val="31"/>
  <p:tag name="RECTANGLE 4_SHAPECLASSPROTECTIONTYPE" val="27"/>
  <p:tag name="RECTANGLE 6_SHAPECLASSPROTECTIONTYPE" val="27"/>
  <p:tag name="PICTURE 11_SHAPECLASSPROTECTIONTYPE" val="15"/>
  <p:tag name="TEXT BOX 9_SHAPECLASSPROTECTIONTYPE" val="27"/>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26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2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7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27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27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Content"/>
  <p:tag name="SHAPECLASSPROTECTIONTYPE" val="27"/>
</p:tagLst>
</file>

<file path=ppt/tags/tag27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74.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COLORS" val="-2;-2;-2;-2;-2;-2"/>
  <p:tag name="SHAPESETCLASSNAME" val="TitleContent"/>
  <p:tag name="SHAPECLASSNAME" val="ObjectBox"/>
</p:tagLst>
</file>

<file path=ppt/tags/tag27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Content"/>
  <p:tag name="SHAPECLASSPROTECTIONTYPE" val="27"/>
</p:tagLst>
</file>

<file path=ppt/tags/tag27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Lst>
</file>

<file path=ppt/tags/tag27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SETCLASSNAME" val="TitleContent"/>
  <p:tag name="SHAPECLASSPROTECTIONTYPE" val="27"/>
</p:tagLst>
</file>

<file path=ppt/tags/tag278.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5_SHAPECLASSPROTECTIONTYPE" val="15"/>
  <p:tag name="RECTANGLE 7_SHAPECLASSPROTECTIONTYPE" val="63"/>
  <p:tag name="PICTURE 8_SHAPECLASSPROTECTIONTYPE" val="15"/>
  <p:tag name="ML_1" val="RBEI_BMH"/>
  <p:tag name="ML_2" val="Bosch.mcr"/>
  <p:tag name="ML_LAYOUT_RESOURCE" val="BOSCH4_3_01.MCR "/>
  <p:tag name="FIELDS.INITIALIZED" val="1"/>
  <p:tag name="SHAPESETCLASSNAME" val="TitleContent"/>
  <p:tag name="CONFIG" val="config01.xml"/>
  <p:tag name="TEXTBOX 10_SHAPECLASSPROTECTIONTYPE" val="31"/>
  <p:tag name="RECTANGLE 4_SHAPECLASSPROTECTIONTYPE" val="27"/>
  <p:tag name="RECTANGLE 6_SHAPECLASSPROTECTIONTYPE" val="27"/>
  <p:tag name="PICTURE 11_SHAPECLASSPROTECTIONTYPE" val="15"/>
  <p:tag name="TEXT BOX 9_SHAPECLASSPROTECTIONTYPE" val="27"/>
  <p:tag name="FIELD.CHAPTER.CONTENT" val="Flash Bootloader"/>
  <p:tag name="FIELD.CHAPTER.VALUE" val="Flash Bootloader"/>
  <p:tag name="FIELD.CHAPTER.COMBOINDEX" val="-2"/>
  <p:tag name="FIELD.DPT.COMBOINDEX" val="-2"/>
  <p:tag name="FIELD.REM_ANL.CONTENT" val=""/>
  <p:tag name="FIELD.REM_ANL.VALUE" val=""/>
  <p:tag name="FIELD.REM_ANL.COMBOINDEX" val="-2"/>
  <p:tag name="FIELD.DPT.CONTENT" val="CC-DA/EST2 - RBEI/EAC1"/>
  <p:tag name="FIELD.DPT.VALUE" val="CC-DA/EST2 - RBEI/EAC1 | "/>
</p:tagLst>
</file>

<file path=ppt/tags/tag27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8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28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28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Content"/>
  <p:tag name="SHAPECLASSPROTECTIONTYPE" val="27"/>
</p:tagLst>
</file>

<file path=ppt/tags/tag28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84.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COLORS" val="-2;-2;-2;-2;-2;-2"/>
  <p:tag name="SHAPESETCLASSNAME" val="TitleContent"/>
  <p:tag name="SHAPECLASSNAME" val="ObjectBox"/>
</p:tagLst>
</file>

<file path=ppt/tags/tag28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Content"/>
  <p:tag name="SHAPECLASSPROTECTIONTYPE" val="27"/>
</p:tagLst>
</file>

<file path=ppt/tags/tag28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Lst>
</file>

<file path=ppt/tags/tag2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SETCLASSNAME" val="TitleContent"/>
  <p:tag name="SHAPECLASSPROTECTIONTYPE" val="27"/>
</p:tagLst>
</file>

<file path=ppt/tags/tag288.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28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9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9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9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9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29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9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9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9.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0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0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0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0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0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30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0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0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0.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1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1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1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1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1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31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1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1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0.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2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2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2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2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2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32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2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2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FIELD.REM_ANL.COMBOINDEX" val="-2"/>
  <p:tag name="FIELD.DPT.COMBOINDEX" val="-2"/>
</p:tagLst>
</file>

<file path=ppt/tags/tag3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
  <p:tag name="SHAPECLASSFILE" val="BOCOL.png"/>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Gray3;White;-2;-2;-1;-2"/>
</p:tagLst>
</file>

<file path=ppt/tags/tag4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Gray3;White;-2;-2;-1;-2"/>
</p:tagLst>
</file>

<file path=ppt/tags/tag44.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Gray3;White;-2;-2;-1;-2"/>
</p:tagLst>
</file>

<file path=ppt/tags/tag4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Gray3;White;-2;-2;-1;-2"/>
</p:tagLst>
</file>

<file path=ppt/tags/tag46.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FIELD.REM_ANL.COMBOINDEX" val="-2"/>
  <p:tag name="FIELD.DPT.COMBOINDEX" val="-2"/>
</p:tagLst>
</file>

<file path=ppt/tags/tag4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4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5.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5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5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5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5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FIELD.REM_ANL.COMBOINDEX" val="-2"/>
  <p:tag name="FIELD.DPT.COMBOINDEX" val="-2"/>
</p:tagLst>
</file>

<file path=ppt/tags/tag5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6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6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6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6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FIELD.REM_ANL.COMBOINDEX" val="-2"/>
  <p:tag name="FIELD.DPT.COMBOINDEX" val="-2"/>
</p:tagLst>
</file>

<file path=ppt/tags/tag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7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7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7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7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7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80.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FIELD.REM_ANL.COMBOINDEX" val="-2"/>
  <p:tag name="FIELD.DPT.COMBOINDEX" val="-2"/>
</p:tagLst>
</file>

<file path=ppt/tags/tag8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8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8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8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FIELD.CHAPTER.CONTENT" val="Reprogramming in DA RADAR"/>
  <p:tag name="FIELD.CHAPTER.VALUE" val="Reprogramming in DA RADAR"/>
  <p:tag name="FIELD.REM_ANL.CONTENT" val=" "/>
  <p:tag name="FIELD.REM_ANL.VALUE" val=" "/>
  <p:tag name="FIELD.DPT.CONTENT" val="hop2hc (EVH/EMB3)"/>
  <p:tag name="FIELD.DPT.VALUE" val="hop2hc (EVH/EMB3)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FIELD.REM_ANL.COMBOINDEX" val="-2"/>
  <p:tag name="FIELD.DPT.COMBOINDEX" val="-2"/>
</p:tagLst>
</file>

<file path=ppt/tags/tag9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9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9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9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9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2359</Words>
  <Application>Microsoft Office PowerPoint</Application>
  <PresentationFormat>Custom</PresentationFormat>
  <Paragraphs>283</Paragraphs>
  <Slides>24</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Times New Roman</vt:lpstr>
      <vt:lpstr>Bosch Office Sans</vt:lpstr>
      <vt:lpstr>Arial</vt:lpstr>
      <vt:lpstr>Wingdings</vt:lpstr>
      <vt:lpstr>Standarddesign</vt:lpstr>
      <vt:lpstr>Visio</vt:lpstr>
      <vt:lpstr>Reprogramming in DA RADAR </vt:lpstr>
      <vt:lpstr>Agenda</vt:lpstr>
      <vt:lpstr>MRR1 &amp; LRR4 Flash layout</vt:lpstr>
      <vt:lpstr>MRR1 &amp; LRR4 Flash layout</vt:lpstr>
      <vt:lpstr>MRR1 &amp; LRR4 Flash layout</vt:lpstr>
      <vt:lpstr>MRR1 &amp; LRR4 Flash layout</vt:lpstr>
      <vt:lpstr>MRR1 &amp; LRR4 Flash layout</vt:lpstr>
      <vt:lpstr>MRR1 &amp; LRR4 Flash layout</vt:lpstr>
      <vt:lpstr>Introduction</vt:lpstr>
      <vt:lpstr>Features of Flash Bootloader</vt:lpstr>
      <vt:lpstr>Bootloader Architecture</vt:lpstr>
      <vt:lpstr>Diagnostic functionality in Flash Bootloader (Based on UDS)</vt:lpstr>
      <vt:lpstr>PowerPoint Presentation</vt:lpstr>
      <vt:lpstr>Programming Sequence</vt:lpstr>
      <vt:lpstr>Pre-programming</vt:lpstr>
      <vt:lpstr>PowerPoint Presentation</vt:lpstr>
      <vt:lpstr>PowerPoint Presentation</vt:lpstr>
      <vt:lpstr>PowerPoint Presentation</vt:lpstr>
      <vt:lpstr>Programming Execution</vt:lpstr>
      <vt:lpstr>Post-programming</vt:lpstr>
      <vt:lpstr>Reprogramming by Diagnostic services</vt:lpstr>
      <vt:lpstr>Reprogramming by Diagnostic services</vt:lpstr>
      <vt:lpstr>Reprogramming by Diagnostic services</vt:lpstr>
      <vt:lpstr>References</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Phan Thanh Hoang (RBVH/EMB3)</dc:creator>
  <cp:lastModifiedBy>Huynh Mai Phuoc Loc (RBVH/ESS1)</cp:lastModifiedBy>
  <cp:revision>91</cp:revision>
  <dcterms:created xsi:type="dcterms:W3CDTF">2014-05-30T10:38:27Z</dcterms:created>
  <dcterms:modified xsi:type="dcterms:W3CDTF">2018-01-25T10:51:57Z</dcterms:modified>
</cp:coreProperties>
</file>