
<file path=[Content_Types].xml><?xml version="1.0" encoding="utf-8"?>
<Types xmlns="http://schemas.openxmlformats.org/package/2006/content-types">
  <Override PartName="/ppt/tags/tag8.xml" ContentType="application/vnd.openxmlformats-officedocument.presentationml.tags+xml"/>
  <Override PartName="/ppt/tags/tag238.xml" ContentType="application/vnd.openxmlformats-officedocument.presentationml.tags+xml"/>
  <Override PartName="/ppt/tags/tag569.xml" ContentType="application/vnd.openxmlformats-officedocument.presentationml.tags+xml"/>
  <Override PartName="/ppt/tags/tag424.xml" ContentType="application/vnd.openxmlformats-officedocument.presentationml.tags+xml"/>
  <Override PartName="/ppt/tags/tag471.xml" ContentType="application/vnd.openxmlformats-officedocument.presentationml.tags+xml"/>
  <Override PartName="/ppt/tags/tag610.xml" ContentType="application/vnd.openxmlformats-officedocument.presentationml.tags+xml"/>
  <Override PartName="/ppt/tags/tag708.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Override PartName="/ppt/tags/tag402.xml" ContentType="application/vnd.openxmlformats-officedocument.presentationml.tags+xml"/>
  <Override PartName="/ppt/tags/tag547.xml" ContentType="application/vnd.openxmlformats-officedocument.presentationml.tags+xml"/>
  <Override PartName="/ppt/tags/tag594.xml" ContentType="application/vnd.openxmlformats-officedocument.presentationml.tags+xml"/>
  <Default Extension="xml" ContentType="application/xml"/>
  <Override PartName="/ppt/tags/tag38.xml" ContentType="application/vnd.openxmlformats-officedocument.presentationml.tags+xml"/>
  <Override PartName="/ppt/tags/tag85.xml" ContentType="application/vnd.openxmlformats-officedocument.presentationml.tags+xml"/>
  <Override PartName="/ppt/tags/tag241.xml" ContentType="application/vnd.openxmlformats-officedocument.presentationml.tags+xml"/>
  <Override PartName="/ppt/tags/tag339.xml" ContentType="application/vnd.openxmlformats-officedocument.presentationml.tags+xml"/>
  <Override PartName="/ppt/tags/tag386.xml" ContentType="application/vnd.openxmlformats-officedocument.presentationml.tags+xml"/>
  <Override PartName="/ppt/tags/tag525.xml" ContentType="application/vnd.openxmlformats-officedocument.presentationml.tags+xml"/>
  <Override PartName="/ppt/tags/tag572.xml" ContentType="application/vnd.openxmlformats-officedocument.presentationml.tags+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317.xml" ContentType="application/vnd.openxmlformats-officedocument.presentationml.tags+xml"/>
  <Override PartName="/ppt/tags/tag364.xml" ContentType="application/vnd.openxmlformats-officedocument.presentationml.tags+xml"/>
  <Override PartName="/ppt/tags/tag711.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487.xml" ContentType="application/vnd.openxmlformats-officedocument.presentationml.tags+xml"/>
  <Override PartName="/ppt/tags/tag503.xml" ContentType="application/vnd.openxmlformats-officedocument.presentationml.tags+xml"/>
  <Override PartName="/ppt/tags/tag550.xml" ContentType="application/vnd.openxmlformats-officedocument.presentationml.tags+xml"/>
  <Override PartName="/ppt/tags/tag648.xml" ContentType="application/vnd.openxmlformats-officedocument.presentationml.tags+xml"/>
  <Override PartName="/ppt/tags/tag695.xml" ContentType="application/vnd.openxmlformats-officedocument.presentationml.tags+xml"/>
  <Override PartName="/ppt/tags/tag41.xml" ContentType="application/vnd.openxmlformats-officedocument.presentationml.tags+xml"/>
  <Override PartName="/ppt/tags/tag279.xml" ContentType="application/vnd.openxmlformats-officedocument.presentationml.tags+xml"/>
  <Override PartName="/ppt/tags/tag342.xml" ContentType="application/vnd.openxmlformats-officedocument.presentationml.tags+xml"/>
  <Override PartName="/ppt/tags/tag626.xml" ContentType="application/vnd.openxmlformats-officedocument.presentationml.tags+xml"/>
  <Override PartName="/ppt/notesSlides/notesSlide7.xml" ContentType="application/vnd.openxmlformats-officedocument.presentationml.notesSlide+xml"/>
  <Override PartName="/ppt/tags/tag673.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tags/tag320.xml" ContentType="application/vnd.openxmlformats-officedocument.presentationml.tags+xml"/>
  <Override PartName="/ppt/tags/tag418.xml" ContentType="application/vnd.openxmlformats-officedocument.presentationml.tags+xml"/>
  <Override PartName="/ppt/tags/tag465.xml" ContentType="application/vnd.openxmlformats-officedocument.presentationml.tags+xml"/>
  <Override PartName="/ppt/slides/slide19.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tags/tag588.xml" ContentType="application/vnd.openxmlformats-officedocument.presentationml.tags+xml"/>
  <Override PartName="/ppt/tags/tag604.xml" ContentType="application/vnd.openxmlformats-officedocument.presentationml.tags+xml"/>
  <Override PartName="/ppt/tags/tag651.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79.xml" ContentType="application/vnd.openxmlformats-officedocument.presentationml.tags+xml"/>
  <Override PartName="/ppt/tags/tag443.xml" ContentType="application/vnd.openxmlformats-officedocument.presentationml.tags+xml"/>
  <Override PartName="/ppt/tags/tag490.xml" ContentType="application/vnd.openxmlformats-officedocument.presentationml.tags+xml"/>
  <Default Extension="emf" ContentType="image/x-emf"/>
  <Override PartName="/ppt/tags/tag235.xml" ContentType="application/vnd.openxmlformats-officedocument.presentationml.tags+xml"/>
  <Override PartName="/ppt/tags/tag282.xml" ContentType="application/vnd.openxmlformats-officedocument.presentationml.tags+xml"/>
  <Override PartName="/ppt/tags/tag421.xml" ContentType="application/vnd.openxmlformats-officedocument.presentationml.tags+xml"/>
  <Override PartName="/ppt/tags/tag519.xml" ContentType="application/vnd.openxmlformats-officedocument.presentationml.tags+xml"/>
  <Override PartName="/ppt/tags/tag566.xml" ContentType="application/vnd.openxmlformats-officedocument.presentationml.tags+xml"/>
  <Override PartName="/ppt/tags/tag705.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tags/tag358.xml" ContentType="application/vnd.openxmlformats-officedocument.presentationml.tags+xml"/>
  <Override PartName="/ppt/tags/tag544.xml" ContentType="application/vnd.openxmlformats-officedocument.presentationml.tags+xml"/>
  <Override PartName="/ppt/tags/tag591.xml" ContentType="application/vnd.openxmlformats-officedocument.presentationml.tags+xml"/>
  <Override PartName="/ppt/tags/tag689.xml" ContentType="application/vnd.openxmlformats-officedocument.presentationml.tags+xml"/>
  <Override PartName="/ppt/tags/tag35.xml" ContentType="application/vnd.openxmlformats-officedocument.presentationml.tags+xml"/>
  <Override PartName="/ppt/tags/tag82.xml" ContentType="application/vnd.openxmlformats-officedocument.presentationml.tags+xml"/>
  <Override PartName="/ppt/tags/tag197.xml" ContentType="application/vnd.openxmlformats-officedocument.presentationml.tags+xml"/>
  <Override PartName="/ppt/tags/tag336.xml" ContentType="application/vnd.openxmlformats-officedocument.presentationml.tags+xml"/>
  <Override PartName="/ppt/tags/tag383.xml" ContentType="application/vnd.openxmlformats-officedocument.presentationml.tags+xml"/>
  <Override PartName="/ppt/tags/tag667.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459.xml" ContentType="application/vnd.openxmlformats-officedocument.presentationml.tags+xml"/>
  <Override PartName="/ppt/tags/tag522.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361.xml" ContentType="application/vnd.openxmlformats-officedocument.presentationml.tags+xml"/>
  <Override PartName="/ppt/tags/tag500.xml" ContentType="application/vnd.openxmlformats-officedocument.presentationml.tags+xml"/>
  <Override PartName="/ppt/tags/tag645.xml" ContentType="application/vnd.openxmlformats-officedocument.presentationml.tags+xml"/>
  <Override PartName="/ppt/tags/tag692.xml" ContentType="application/vnd.openxmlformats-officedocument.presentationml.tags+xml"/>
  <Override PartName="/ppt/tags/tag106.xml" ContentType="application/vnd.openxmlformats-officedocument.presentationml.tags+xml"/>
  <Override PartName="/ppt/tags/tag153.xml" ContentType="application/vnd.openxmlformats-officedocument.presentationml.tags+xml"/>
  <Override PartName="/ppt/notesSlides/notesSlide4.xml" ContentType="application/vnd.openxmlformats-officedocument.presentationml.notesSlide+xml"/>
  <Override PartName="/ppt/tags/tag437.xml" ContentType="application/vnd.openxmlformats-officedocument.presentationml.tags+xml"/>
  <Override PartName="/ppt/tags/tag484.xml" ContentType="application/vnd.openxmlformats-officedocument.presentationml.tags+xml"/>
  <Override PartName="/ppt/tags/tag623.xml" ContentType="application/vnd.openxmlformats-officedocument.presentationml.tags+xml"/>
  <Override PartName="/ppt/tags/tag670.xml" ContentType="application/vnd.openxmlformats-officedocument.presentationml.tags+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tags/tag415.xml" ContentType="application/vnd.openxmlformats-officedocument.presentationml.tags+xml"/>
  <Override PartName="/ppt/tags/tag462.xml" ContentType="application/vnd.openxmlformats-officedocument.presentationml.tags+xml"/>
  <Override PartName="/ppt/tags/tag98.xml" ContentType="application/vnd.openxmlformats-officedocument.presentationml.tags+xml"/>
  <Override PartName="/ppt/tags/tag207.xml" ContentType="application/vnd.openxmlformats-officedocument.presentationml.tags+xml"/>
  <Override PartName="/ppt/tags/tag254.xml" ContentType="application/vnd.openxmlformats-officedocument.presentationml.tags+xml"/>
  <Override PartName="/ppt/tags/tag399.xml" ContentType="application/vnd.openxmlformats-officedocument.presentationml.tags+xml"/>
  <Override PartName="/ppt/tags/tag601.xml" ContentType="application/vnd.openxmlformats-officedocument.presentationml.tags+xml"/>
  <Override PartName="/ppt/slides/slide16.xml" ContentType="application/vnd.openxmlformats-officedocument.presentationml.slide+xml"/>
  <Override PartName="/ppt/tags/tag2.xml" ContentType="application/vnd.openxmlformats-officedocument.presentationml.tags+xml"/>
  <Override PartName="/ppt/tags/tag440.xml" ContentType="application/vnd.openxmlformats-officedocument.presentationml.tags+xml"/>
  <Override PartName="/ppt/tags/tag538.xml" ContentType="application/vnd.openxmlformats-officedocument.presentationml.tags+xml"/>
  <Override PartName="/ppt/tags/tag585.xml" ContentType="application/vnd.openxmlformats-officedocument.presentationml.tags+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tags/tag377.xml" ContentType="application/vnd.openxmlformats-officedocument.presentationml.tags+xml"/>
  <Override PartName="/ppt/tags/tag516.xml" ContentType="application/vnd.openxmlformats-officedocument.presentationml.tags+xml"/>
  <Override PartName="/ppt/tags/tag563.xml" ContentType="application/vnd.openxmlformats-officedocument.presentationml.tags+xml"/>
  <Override PartName="/ppt/tags/tag54.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308.xml" ContentType="application/vnd.openxmlformats-officedocument.presentationml.tags+xml"/>
  <Override PartName="/ppt/tags/tag355.xml" ContentType="application/vnd.openxmlformats-officedocument.presentationml.tags+xml"/>
  <Override PartName="/ppt/tags/tag639.xml" ContentType="application/vnd.openxmlformats-officedocument.presentationml.tags+xml"/>
  <Override PartName="/ppt/tags/tag686.xml" ContentType="application/vnd.openxmlformats-officedocument.presentationml.tags+xml"/>
  <Override PartName="/ppt/tags/tag702.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tags/tag478.xml" ContentType="application/vnd.openxmlformats-officedocument.presentationml.tags+xml"/>
  <Override PartName="/ppt/tags/tag541.xml" ContentType="application/vnd.openxmlformats-officedocument.presentationml.tags+xml"/>
  <Override PartName="/ppt/tags/tag32.xml" ContentType="application/vnd.openxmlformats-officedocument.presentationml.tags+xml"/>
  <Override PartName="/ppt/tags/tag333.xml" ContentType="application/vnd.openxmlformats-officedocument.presentationml.tags+xml"/>
  <Override PartName="/ppt/tags/tag380.xml" ContentType="application/vnd.openxmlformats-officedocument.presentationml.tags+xml"/>
  <Override PartName="/ppt/tags/tag617.xml" ContentType="application/vnd.openxmlformats-officedocument.presentationml.tags+xml"/>
  <Override PartName="/ppt/tags/tag664.xml" ContentType="application/vnd.openxmlformats-officedocument.presentationml.tags+xml"/>
  <Override PartName="/ppt/slides/slide7.xml" ContentType="application/vnd.openxmlformats-officedocument.presentationml.slide+xml"/>
  <Override PartName="/ppt/tags/tag10.xml" ContentType="application/vnd.openxmlformats-officedocument.presentationml.tags+xml"/>
  <Override PartName="/ppt/tags/tag125.xml" ContentType="application/vnd.openxmlformats-officedocument.presentationml.tags+xml"/>
  <Override PartName="/ppt/tags/tag172.xml" ContentType="application/vnd.openxmlformats-officedocument.presentationml.tags+xml"/>
  <Override PartName="/ppt/tags/tag311.xml" ContentType="application/vnd.openxmlformats-officedocument.presentationml.tags+xml"/>
  <Override PartName="/ppt/tags/tag409.xml" ContentType="application/vnd.openxmlformats-officedocument.presentationml.tags+xml"/>
  <Override PartName="/ppt/tags/tag456.xml" ContentType="application/vnd.openxmlformats-officedocument.presentationml.tags+xml"/>
  <Override PartName="/ppt/tags/tag642.xml" ContentType="application/vnd.openxmlformats-officedocument.presentationml.tags+xml"/>
  <Override PartName="/ppt/tags/tag103.xml" ContentType="application/vnd.openxmlformats-officedocument.presentationml.tags+xml"/>
  <Override PartName="/ppt/tags/tag150.xml" ContentType="application/vnd.openxmlformats-officedocument.presentationml.tags+xml"/>
  <Override PartName="/ppt/notesSlides/notesSlide1.xml" ContentType="application/vnd.openxmlformats-officedocument.presentationml.notesSlide+xml"/>
  <Override PartName="/ppt/tags/tag248.xml" ContentType="application/vnd.openxmlformats-officedocument.presentationml.tags+xml"/>
  <Override PartName="/ppt/tags/tag295.xml" ContentType="application/vnd.openxmlformats-officedocument.presentationml.tags+xml"/>
  <Override PartName="/ppt/tags/tag434.xml" ContentType="application/vnd.openxmlformats-officedocument.presentationml.tags+xml"/>
  <Override PartName="/ppt/tags/tag481.xml" ContentType="application/vnd.openxmlformats-officedocument.presentationml.tags+xml"/>
  <Override PartName="/ppt/tags/tag579.xml" ContentType="application/vnd.openxmlformats-officedocument.presentationml.tags+xml"/>
  <Override PartName="/ppt/tags/tag226.xml" ContentType="application/vnd.openxmlformats-officedocument.presentationml.tags+xml"/>
  <Override PartName="/ppt/tags/tag273.xml" ContentType="application/vnd.openxmlformats-officedocument.presentationml.tags+xml"/>
  <Override PartName="/ppt/tags/tag620.xml" ContentType="application/vnd.openxmlformats-officedocument.presentationml.tags+xml"/>
  <Override PartName="/ppt/tags/tag412.xml" ContentType="application/vnd.openxmlformats-officedocument.presentationml.tags+xml"/>
  <Override PartName="/ppt/tags/tag557.xml" ContentType="application/vnd.openxmlformats-officedocument.presentationml.tags+xml"/>
  <Override PartName="/ppt/slides/slide13.xml" ContentType="application/vnd.openxmlformats-officedocument.presentationml.slide+xml"/>
  <Override PartName="/ppt/tags/tag48.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349.xml" ContentType="application/vnd.openxmlformats-officedocument.presentationml.tags+xml"/>
  <Override PartName="/ppt/tags/tag396.xml" ContentType="application/vnd.openxmlformats-officedocument.presentationml.tags+xml"/>
  <Override PartName="/ppt/tags/tag535.xml" ContentType="application/vnd.openxmlformats-officedocument.presentationml.tags+xml"/>
  <Override PartName="/ppt/tags/tag582.xml" ContentType="application/vnd.openxmlformats-officedocument.presentationml.tags+xml"/>
  <Override PartName="/ppt/tags/tag26.xml" ContentType="application/vnd.openxmlformats-officedocument.presentationml.tags+xml"/>
  <Override PartName="/ppt/tags/tag73.xml" ContentType="application/vnd.openxmlformats-officedocument.presentationml.tags+xml"/>
  <Override PartName="/ppt/tags/tag327.xml" ContentType="application/vnd.openxmlformats-officedocument.presentationml.tags+xml"/>
  <Override PartName="/ppt/tags/tag374.xml" ContentType="application/vnd.openxmlformats-officedocument.presentationml.tags+xml"/>
  <Override PartName="/ppt/tags/tag658.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tags/tag497.xml" ContentType="application/vnd.openxmlformats-officedocument.presentationml.tags+xml"/>
  <Override PartName="/ppt/tags/tag513.xml" ContentType="application/vnd.openxmlformats-officedocument.presentationml.tags+xml"/>
  <Override PartName="/ppt/tags/tag560.xml" ContentType="application/vnd.openxmlformats-officedocument.presentationml.tags+xml"/>
  <Override PartName="/ppt/tags/tag51.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352.xml" ContentType="application/vnd.openxmlformats-officedocument.presentationml.tags+xml"/>
  <Override PartName="/ppt/tags/tag636.xml" ContentType="application/vnd.openxmlformats-officedocument.presentationml.tags+xml"/>
  <Override PartName="/ppt/tags/tag683.xml" ContentType="application/vnd.openxmlformats-officedocument.presentationml.tags+xml"/>
  <Override PartName="/ppt/tags/tag144.xml" ContentType="application/vnd.openxmlformats-officedocument.presentationml.tags+xml"/>
  <Override PartName="/ppt/tags/tag191.xml" ContentType="application/vnd.openxmlformats-officedocument.presentationml.tags+xml"/>
  <Override PartName="/ppt/tags/tag330.xml" ContentType="application/vnd.openxmlformats-officedocument.presentationml.tags+xml"/>
  <Override PartName="/ppt/tags/tag428.xml" ContentType="application/vnd.openxmlformats-officedocument.presentationml.tags+xml"/>
  <Override PartName="/ppt/tags/tag475.xml" ContentType="application/vnd.openxmlformats-officedocument.presentationml.tags+xml"/>
  <Override PartName="/ppt/tags/tag614.xml" ContentType="application/vnd.openxmlformats-officedocument.presentationml.tags+xml"/>
  <Override PartName="/ppt/tags/tag661.xml" ContentType="application/vnd.openxmlformats-officedocument.presentationml.tags+xml"/>
  <Override PartName="/ppt/tags/tag122.xml" ContentType="application/vnd.openxmlformats-officedocument.presentationml.tags+xml"/>
  <Override PartName="/ppt/tags/tag267.xml" ContentType="application/vnd.openxmlformats-officedocument.presentationml.tags+xml"/>
  <Override PartName="/ppt/tags/tag406.xml" ContentType="application/vnd.openxmlformats-officedocument.presentationml.tags+xml"/>
  <Override PartName="/ppt/tags/tag453.xml" ContentType="application/vnd.openxmlformats-officedocument.presentationml.tags+xml"/>
  <Override PartName="/ppt/tags/tag598.xml" ContentType="application/vnd.openxmlformats-officedocument.presentationml.tags+xml"/>
  <Override PartName="/ppt/slides/slide4.xml" ContentType="application/vnd.openxmlformats-officedocument.presentationml.slide+xml"/>
  <Override PartName="/ppt/tags/tag89.xml" ContentType="application/vnd.openxmlformats-officedocument.presentationml.tags+xml"/>
  <Override PartName="/ppt/tags/tag245.xml" ContentType="application/vnd.openxmlformats-officedocument.presentationml.tags+xml"/>
  <Override PartName="/ppt/tags/tag292.xml" ContentType="application/vnd.openxmlformats-officedocument.presentationml.tags+xml"/>
  <Override PartName="/ppt/tags/tag529.xml" ContentType="application/vnd.openxmlformats-officedocument.presentationml.tags+xml"/>
  <Override PartName="/ppt/tags/tag576.xml" ContentType="application/vnd.openxmlformats-officedocument.presentationml.tags+xml"/>
  <Override PartName="/ppt/tags/tag100.xml" ContentType="application/vnd.openxmlformats-officedocument.presentationml.tags+xml"/>
  <Override PartName="/ppt/tags/tag368.xml" ContentType="application/vnd.openxmlformats-officedocument.presentationml.tags+xml"/>
  <Override PartName="/ppt/tags/tag431.xml" ContentType="application/vnd.openxmlformats-officedocument.presentationml.tags+xml"/>
  <Override PartName="/ppt/tags/tag715.xml" ContentType="application/vnd.openxmlformats-officedocument.presentationml.tags+xml"/>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tags/tag507.xml" ContentType="application/vnd.openxmlformats-officedocument.presentationml.tags+xml"/>
  <Override PartName="/ppt/tags/tag554.xml" ContentType="application/vnd.openxmlformats-officedocument.presentationml.tags+xml"/>
  <Override PartName="/ppt/tags/tag699.xml" ContentType="application/vnd.openxmlformats-officedocument.presentationml.tags+xml"/>
  <Override PartName="/ppt/slides/slide10.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201.xml" ContentType="application/vnd.openxmlformats-officedocument.presentationml.tags+xml"/>
  <Override PartName="/ppt/tags/tag346.xml" ContentType="application/vnd.openxmlformats-officedocument.presentationml.tags+xml"/>
  <Override PartName="/ppt/tags/tag393.xml" ContentType="application/vnd.openxmlformats-officedocument.presentationml.tags+xml"/>
  <Override PartName="/ppt/tags/tag532.xml" ContentType="application/vnd.openxmlformats-officedocument.presentationml.tags+xml"/>
  <Override PartName="/ppt/tags/tag677.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324.xml" ContentType="application/vnd.openxmlformats-officedocument.presentationml.tags+xml"/>
  <Override PartName="/ppt/tags/tag371.xml" ContentType="application/vnd.openxmlformats-officedocument.presentationml.tags+xml"/>
  <Override PartName="/ppt/tags/tag469.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63.xml" ContentType="application/vnd.openxmlformats-officedocument.presentationml.tags+xml"/>
  <Override PartName="/ppt/tags/tag510.xml" ContentType="application/vnd.openxmlformats-officedocument.presentationml.tags+xml"/>
  <Override PartName="/ppt/tags/tag608.xml" ContentType="application/vnd.openxmlformats-officedocument.presentationml.tags+xml"/>
  <Override PartName="/ppt/tags/tag655.xml" ContentType="application/vnd.openxmlformats-officedocument.presentationml.tags+xml"/>
  <Override PartName="/ppt/tags/tag9.xml" ContentType="application/vnd.openxmlformats-officedocument.presentationml.tags+xml"/>
  <Override PartName="/ppt/tags/tag302.xml" ContentType="application/vnd.openxmlformats-officedocument.presentationml.tags+xml"/>
  <Override PartName="/ppt/tags/tag447.xml" ContentType="application/vnd.openxmlformats-officedocument.presentationml.tags+xml"/>
  <Override PartName="/ppt/tags/tag494.xml" ContentType="application/vnd.openxmlformats-officedocument.presentationml.tags+xml"/>
  <Override PartName="/ppt/tags/tag633.xml" ContentType="application/vnd.openxmlformats-officedocument.presentationml.tags+xml"/>
  <Override PartName="/ppt/tags/tag680.xml" ContentType="application/vnd.openxmlformats-officedocument.presentationml.tags+xml"/>
  <Override PartName="/ppt/tags/tag141.xml" ContentType="application/vnd.openxmlformats-officedocument.presentationml.tags+xml"/>
  <Override PartName="/ppt/tags/tag239.xml" ContentType="application/vnd.openxmlformats-officedocument.presentationml.tags+xml"/>
  <Override PartName="/ppt/tags/tag286.xml" ContentType="application/vnd.openxmlformats-officedocument.presentationml.tags+xml"/>
  <Override PartName="/ppt/tags/tag425.xml" ContentType="application/vnd.openxmlformats-officedocument.presentationml.tags+xml"/>
  <Override PartName="/ppt/tags/tag472.xml" ContentType="application/vnd.openxmlformats-officedocument.presentationml.tags+xml"/>
  <Override PartName="/ppt/tags/tag709.xml" ContentType="application/vnd.openxmlformats-officedocument.presentationml.tags+xml"/>
  <Override PartName="/ppt/slides/slide26.xml" ContentType="application/vnd.openxmlformats-officedocument.presentationml.slide+xml"/>
  <Override PartName="/ppt/tags/tag217.xml" ContentType="application/vnd.openxmlformats-officedocument.presentationml.tags+xml"/>
  <Override PartName="/ppt/tags/tag264.xml" ContentType="application/vnd.openxmlformats-officedocument.presentationml.tags+xml"/>
  <Override PartName="/ppt/tags/tag548.xml" ContentType="application/vnd.openxmlformats-officedocument.presentationml.tags+xml"/>
  <Override PartName="/ppt/tags/tag595.xml" ContentType="application/vnd.openxmlformats-officedocument.presentationml.tags+xml"/>
  <Override PartName="/ppt/tags/tag611.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387.xml" ContentType="application/vnd.openxmlformats-officedocument.presentationml.tags+xml"/>
  <Override PartName="/ppt/tags/tag403.xml" ContentType="application/vnd.openxmlformats-officedocument.presentationml.tags+xml"/>
  <Override PartName="/ppt/tags/tag450.xml" ContentType="application/vnd.openxmlformats-officedocument.presentationml.tags+xml"/>
  <Override PartName="/ppt/tags/tag179.xml" ContentType="application/vnd.openxmlformats-officedocument.presentationml.tags+xml"/>
  <Override PartName="/ppt/tags/tag242.xml" ContentType="application/vnd.openxmlformats-officedocument.presentationml.tags+xml"/>
  <Override PartName="/ppt/tags/tag526.xml" ContentType="application/vnd.openxmlformats-officedocument.presentationml.tags+xml"/>
  <Override PartName="/ppt/tags/tag573.xml" ContentType="application/vnd.openxmlformats-officedocument.presentationml.tags+xml"/>
  <Override PartName="/ppt/tags/tag712.xml" ContentType="application/vnd.openxmlformats-officedocument.presentationml.tags+xml"/>
  <Override PartName="/ppt/tags/tag17.xml" ContentType="application/vnd.openxmlformats-officedocument.presentationml.tags+xml"/>
  <Override PartName="/ppt/tags/tag64.xml" ContentType="application/vnd.openxmlformats-officedocument.presentationml.tags+xml"/>
  <Override PartName="/ppt/tags/tag220.xml" ContentType="application/vnd.openxmlformats-officedocument.presentationml.tags+xml"/>
  <Override PartName="/ppt/tags/tag318.xml" ContentType="application/vnd.openxmlformats-officedocument.presentationml.tags+xml"/>
  <Override PartName="/ppt/tags/tag365.xml" ContentType="application/vnd.openxmlformats-officedocument.presentationml.tags+xml"/>
  <Override PartName="/ppt/tags/tag504.xml" ContentType="application/vnd.openxmlformats-officedocument.presentationml.tags+xml"/>
  <Override PartName="/ppt/tags/tag551.xml" ContentType="application/vnd.openxmlformats-officedocument.presentationml.tags+xml"/>
  <Override PartName="/ppt/tags/tag649.xml" ContentType="application/vnd.openxmlformats-officedocument.presentationml.tags+xml"/>
  <Override PartName="/ppt/tags/tag696.xml" ContentType="application/vnd.openxmlformats-officedocument.presentationml.tags+xml"/>
  <Override PartName="/ppt/tags/tag157.xml" ContentType="application/vnd.openxmlformats-officedocument.presentationml.tags+xml"/>
  <Override PartName="/ppt/tags/tag343.xml" ContentType="application/vnd.openxmlformats-officedocument.presentationml.tags+xml"/>
  <Override PartName="/ppt/tags/tag390.xml" ContentType="application/vnd.openxmlformats-officedocument.presentationml.tags+xml"/>
  <Override PartName="/ppt/tags/tag488.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82.xml" ContentType="application/vnd.openxmlformats-officedocument.presentationml.tags+xml"/>
  <Override PartName="/ppt/tags/tag627.xml" ContentType="application/vnd.openxmlformats-officedocument.presentationml.tags+xml"/>
  <Override PartName="/ppt/tags/tag674.xml" ContentType="application/vnd.openxmlformats-officedocument.presentationml.tags+xml"/>
  <Override PartName="/ppt/handoutMasters/handoutMaster1.xml" ContentType="application/vnd.openxmlformats-officedocument.presentationml.handoutMaster+xml"/>
  <Override PartName="/ppt/tags/tag20.xml" ContentType="application/vnd.openxmlformats-officedocument.presentationml.tags+xml"/>
  <Override PartName="/ppt/tags/tag321.xml" ContentType="application/vnd.openxmlformats-officedocument.presentationml.tags+xml"/>
  <Override PartName="/ppt/tags/tag419.xml" ContentType="application/vnd.openxmlformats-officedocument.presentationml.tags+xml"/>
  <Override PartName="/ppt/tags/tag466.xml" ContentType="application/vnd.openxmlformats-officedocument.presentationml.tags+xml"/>
  <Override PartName="/ppt/tags/tag605.xml" ContentType="application/vnd.openxmlformats-officedocument.presentationml.tags+xml"/>
  <Override PartName="/ppt/tags/tag652.xml" ContentType="application/vnd.openxmlformats-officedocument.presentationml.tags+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58.xml" ContentType="application/vnd.openxmlformats-officedocument.presentationml.tags+xml"/>
  <Override PartName="/ppt/tags/tag444.xml" ContentType="application/vnd.openxmlformats-officedocument.presentationml.tags+xml"/>
  <Override PartName="/ppt/tags/tag491.xml" ContentType="application/vnd.openxmlformats-officedocument.presentationml.tags+xml"/>
  <Override PartName="/ppt/tags/tag589.xml" ContentType="application/vnd.openxmlformats-officedocument.presentationml.tags+xml"/>
  <Override PartName="/ppt/theme/theme3.xml" ContentType="application/vnd.openxmlformats-officedocument.theme+xml"/>
  <Override PartName="/ppt/tags/tag236.xml" ContentType="application/vnd.openxmlformats-officedocument.presentationml.tags+xml"/>
  <Override PartName="/ppt/tags/tag283.xml" ContentType="application/vnd.openxmlformats-officedocument.presentationml.tags+xml"/>
  <Override PartName="/ppt/tags/tag567.xml" ContentType="application/vnd.openxmlformats-officedocument.presentationml.tags+xml"/>
  <Override PartName="/ppt/tags/tag630.xml" ContentType="application/vnd.openxmlformats-officedocument.presentationml.tags+xml"/>
  <Override PartName="/ppt/tags/tag58.xml" ContentType="application/vnd.openxmlformats-officedocument.presentationml.tags+xml"/>
  <Override PartName="/ppt/tags/tag359.xml" ContentType="application/vnd.openxmlformats-officedocument.presentationml.tags+xml"/>
  <Override PartName="/ppt/tags/tag422.xml" ContentType="application/vnd.openxmlformats-officedocument.presentationml.tags+xml"/>
  <Override PartName="/ppt/tags/tag706.xml" ContentType="application/vnd.openxmlformats-officedocument.presentationml.tags+xml"/>
  <Override PartName="/ppt/slides/slide23.xml" ContentType="application/vnd.openxmlformats-officedocument.presentationml.slide+xml"/>
  <Override PartName="/ppt/tags/tag198.xml" ContentType="application/vnd.openxmlformats-officedocument.presentationml.tags+xml"/>
  <Override PartName="/ppt/tags/tag214.xml" ContentType="application/vnd.openxmlformats-officedocument.presentationml.tags+xml"/>
  <Override PartName="/ppt/tags/tag261.xml" ContentType="application/vnd.openxmlformats-officedocument.presentationml.tags+xml"/>
  <Override PartName="/ppt/tags/tag400.xml" ContentType="application/vnd.openxmlformats-officedocument.presentationml.tags+xml"/>
  <Override PartName="/ppt/tags/tag545.xml" ContentType="application/vnd.openxmlformats-officedocument.presentationml.tags+xml"/>
  <Override PartName="/ppt/tags/tag592.xml" ContentType="application/vnd.openxmlformats-officedocument.presentationml.tags+xml"/>
  <Override PartName="/ppt/tags/tag36.xml" ContentType="application/vnd.openxmlformats-officedocument.presentationml.tags+xml"/>
  <Override PartName="/ppt/tags/tag83.xml" ContentType="application/vnd.openxmlformats-officedocument.presentationml.tags+xml"/>
  <Override PartName="/ppt/tags/tag337.xml" ContentType="application/vnd.openxmlformats-officedocument.presentationml.tags+xml"/>
  <Override PartName="/ppt/tags/tag384.xml" ContentType="application/vnd.openxmlformats-officedocument.presentationml.tags+xml"/>
  <Override PartName="/ppt/tags/tag523.xml" ContentType="application/vnd.openxmlformats-officedocument.presentationml.tags+xml"/>
  <Override PartName="/ppt/tags/tag570.xml" ContentType="application/vnd.openxmlformats-officedocument.presentationml.tags+xml"/>
  <Override PartName="/ppt/tags/tag668.xml" ContentType="application/vnd.openxmlformats-officedocument.presentationml.tags+xml"/>
  <Override PartName="/ppt/tags/tag14.xml" ContentType="application/vnd.openxmlformats-officedocument.presentationml.tags+xml"/>
  <Override PartName="/ppt/tags/tag61.xml" ContentType="application/vnd.openxmlformats-officedocument.presentationml.tags+xml"/>
  <Override PartName="/ppt/tags/tag129.xml" ContentType="application/vnd.openxmlformats-officedocument.presentationml.tags+xml"/>
  <Override PartName="/ppt/tags/tag176.xml" ContentType="application/vnd.openxmlformats-officedocument.presentationml.tags+xml"/>
  <Override PartName="/ppt/tags/tag315.xml" ContentType="application/vnd.openxmlformats-officedocument.presentationml.tags+xml"/>
  <Override PartName="/ppt/tags/tag362.xml" ContentType="application/vnd.openxmlformats-officedocument.presentationml.tags+xml"/>
  <Override PartName="/ppt/tags/tag646.xml" ContentType="application/vnd.openxmlformats-officedocument.presentationml.tags+xml"/>
  <Override PartName="/ppt/tags/tag693.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438.xml" ContentType="application/vnd.openxmlformats-officedocument.presentationml.tags+xml"/>
  <Override PartName="/ppt/tags/tag485.xml" ContentType="application/vnd.openxmlformats-officedocument.presentationml.tags+xml"/>
  <Override PartName="/ppt/tags/tag501.xml" ContentType="application/vnd.openxmlformats-officedocument.presentationml.tags+xml"/>
  <Override PartName="/ppt/tags/tag277.xml" ContentType="application/vnd.openxmlformats-officedocument.presentationml.tags+xml"/>
  <Override PartName="/ppt/tags/tag340.xml" ContentType="application/vnd.openxmlformats-officedocument.presentationml.tags+xml"/>
  <Override PartName="/ppt/notesSlides/notesSlide5.xml" ContentType="application/vnd.openxmlformats-officedocument.presentationml.notesSlide+xml"/>
  <Override PartName="/ppt/tags/tag624.xml" ContentType="application/vnd.openxmlformats-officedocument.presentationml.tags+xml"/>
  <Override PartName="/ppt/tags/tag671.xml" ContentType="application/vnd.openxmlformats-officedocument.presentationml.tags+xml"/>
  <Override PartName="/ppt/tags/tag132.xml" ContentType="application/vnd.openxmlformats-officedocument.presentationml.tags+xml"/>
  <Override PartName="/ppt/tags/tag416.xml" ContentType="application/vnd.openxmlformats-officedocument.presentationml.tags+xml"/>
  <Override PartName="/ppt/tags/tag463.xml" ContentType="application/vnd.openxmlformats-officedocument.presentationml.tags+xml"/>
  <Override PartName="/ppt/slides/slide17.xml" ContentType="application/vnd.openxmlformats-officedocument.presentationml.slide+xml"/>
  <Override PartName="/ppt/tags/tag99.xml" ContentType="application/vnd.openxmlformats-officedocument.presentationml.tags+xml"/>
  <Override PartName="/ppt/tags/tag110.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tags/tag539.xml" ContentType="application/vnd.openxmlformats-officedocument.presentationml.tags+xml"/>
  <Override PartName="/ppt/tags/tag586.xml" ContentType="application/vnd.openxmlformats-officedocument.presentationml.tags+xml"/>
  <Override PartName="/ppt/tags/tag602.xml" ContentType="application/vnd.openxmlformats-officedocument.presentationml.tags+xml"/>
  <Override PartName="/ppt/tags/tag3.xml" ContentType="application/vnd.openxmlformats-officedocument.presentationml.tags+xml"/>
  <Override PartName="/ppt/tags/tag77.xml" ContentType="application/vnd.openxmlformats-officedocument.presentationml.tags+xml"/>
  <Override PartName="/ppt/tags/tag233.xml" ContentType="application/vnd.openxmlformats-officedocument.presentationml.tags+xml"/>
  <Override PartName="/ppt/tags/tag280.xml" ContentType="application/vnd.openxmlformats-officedocument.presentationml.tags+xml"/>
  <Override PartName="/ppt/tags/tag378.xml" ContentType="application/vnd.openxmlformats-officedocument.presentationml.tags+xml"/>
  <Override PartName="/ppt/tags/tag441.xml" ContentType="application/vnd.openxmlformats-officedocument.presentationml.tags+xml"/>
  <Override PartName="/ppt/tags/tag517.xml" ContentType="application/vnd.openxmlformats-officedocument.presentationml.tags+xml"/>
  <Override PartName="/ppt/tags/tag564.xml" ContentType="application/vnd.openxmlformats-officedocument.presentationml.tags+xml"/>
  <Override PartName="/ppt/tags/tag703.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tags/tag211.xml" ContentType="application/vnd.openxmlformats-officedocument.presentationml.tags+xml"/>
  <Override PartName="/ppt/tags/tag309.xml" ContentType="application/vnd.openxmlformats-officedocument.presentationml.tags+xml"/>
  <Override PartName="/ppt/tags/tag356.xml" ContentType="application/vnd.openxmlformats-officedocument.presentationml.tags+xml"/>
  <Override PartName="/ppt/tags/tag542.xml" ContentType="application/vnd.openxmlformats-officedocument.presentationml.tags+xml"/>
  <Override PartName="/ppt/tags/tag687.xml" ContentType="application/vnd.openxmlformats-officedocument.presentationml.tags+xml"/>
  <Override PartName="/ppt/tags/tag33.xml" ContentType="application/vnd.openxmlformats-officedocument.presentationml.tags+xml"/>
  <Override PartName="/ppt/tags/tag80.xml" ContentType="application/vnd.openxmlformats-officedocument.presentationml.tags+xml"/>
  <Override PartName="/ppt/tags/tag148.xml" ContentType="application/vnd.openxmlformats-officedocument.presentationml.tags+xml"/>
  <Override PartName="/ppt/tags/tag195.xml" ContentType="application/vnd.openxmlformats-officedocument.presentationml.tags+xml"/>
  <Override PartName="/ppt/tags/tag334.xml" ContentType="application/vnd.openxmlformats-officedocument.presentationml.tags+xml"/>
  <Override PartName="/ppt/tags/tag381.xml" ContentType="application/vnd.openxmlformats-officedocument.presentationml.tags+xml"/>
  <Override PartName="/ppt/tags/tag479.xml" ContentType="application/vnd.openxmlformats-officedocument.presentationml.tags+xml"/>
  <Override PartName="/ppt/tags/tag618.xml" ContentType="application/vnd.openxmlformats-officedocument.presentationml.tags+xml"/>
  <Override PartName="/ppt/tags/tag665.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tags/tag457.xml" ContentType="application/vnd.openxmlformats-officedocument.presentationml.tags+xml"/>
  <Override PartName="/ppt/tags/tag52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12.xml" ContentType="application/vnd.openxmlformats-officedocument.presentationml.tags+xml"/>
  <Override PartName="/ppt/tags/tag643.xml" ContentType="application/vnd.openxmlformats-officedocument.presentationml.tags+xml"/>
  <Override PartName="/ppt/tags/tag690.xml" ContentType="application/vnd.openxmlformats-officedocument.presentationml.tags+xml"/>
  <Override PartName="/ppt/tags/tag104.xml" ContentType="application/vnd.openxmlformats-officedocument.presentationml.tags+xml"/>
  <Override PartName="/ppt/tags/tag151.xml" ContentType="application/vnd.openxmlformats-officedocument.presentationml.tags+xml"/>
  <Override PartName="/ppt/notesSlides/notesSlide2.xml" ContentType="application/vnd.openxmlformats-officedocument.presentationml.notesSlide+xml"/>
  <Override PartName="/ppt/tags/tag435.xml" ContentType="application/vnd.openxmlformats-officedocument.presentationml.tags+xml"/>
  <Override PartName="/ppt/tags/tag482.xml" ContentType="application/vnd.openxmlformats-officedocument.presentationml.tags+xml"/>
  <Override PartName="/ppt/tags/tag621.xml" ContentType="application/vnd.openxmlformats-officedocument.presentationml.tags+xml"/>
  <Override PartName="/ppt/tags/tag227.xml" ContentType="application/vnd.openxmlformats-officedocument.presentationml.tags+xml"/>
  <Override PartName="/ppt/tags/tag274.xml" ContentType="application/vnd.openxmlformats-officedocument.presentationml.tags+xml"/>
  <Override PartName="/ppt/tags/tag413.xml" ContentType="application/vnd.openxmlformats-officedocument.presentationml.tags+xml"/>
  <Override PartName="/ppt/tags/tag460.xml" ContentType="application/vnd.openxmlformats-officedocument.presentationml.tags+xml"/>
  <Override PartName="/ppt/tags/tag558.xml" ContentType="application/vnd.openxmlformats-officedocument.presentationml.tags+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tags/tag397.xml" ContentType="application/vnd.openxmlformats-officedocument.presentationml.tags+xml"/>
  <Override PartName="/ppt/slides/slide14.xml" ContentType="application/vnd.openxmlformats-officedocument.presentationml.slide+xml"/>
  <Override PartName="/ppt/notesMasters/notesMaster1.xml" ContentType="application/vnd.openxmlformats-officedocument.presentationml.notesMaster+xml"/>
  <Override PartName="/ppt/tags/tag189.xml" ContentType="application/vnd.openxmlformats-officedocument.presentationml.tags+xml"/>
  <Override PartName="/ppt/tags/tag536.xml" ContentType="application/vnd.openxmlformats-officedocument.presentationml.tags+xml"/>
  <Override PartName="/ppt/tags/tag583.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328.xml" ContentType="application/vnd.openxmlformats-officedocument.presentationml.tags+xml"/>
  <Override PartName="/ppt/tags/tag375.xml" ContentType="application/vnd.openxmlformats-officedocument.presentationml.tags+xml"/>
  <Override PartName="/ppt/tags/tag514.xml" ContentType="application/vnd.openxmlformats-officedocument.presentationml.tags+xml"/>
  <Override PartName="/ppt/tags/tag561.xml" ContentType="application/vnd.openxmlformats-officedocument.presentationml.tags+xml"/>
  <Override PartName="/ppt/tags/tag659.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Override PartName="/ppt/tags/tag306.xml" ContentType="application/vnd.openxmlformats-officedocument.presentationml.tags+xml"/>
  <Override PartName="/ppt/tags/tag353.xml" ContentType="application/vnd.openxmlformats-officedocument.presentationml.tags+xml"/>
  <Override PartName="/ppt/tags/tag498.xml" ContentType="application/vnd.openxmlformats-officedocument.presentationml.tags+xml"/>
  <Override PartName="/ppt/tags/tag637.xml" ContentType="application/vnd.openxmlformats-officedocument.presentationml.tags+xml"/>
  <Override PartName="/ppt/tags/tag684.xml" ContentType="application/vnd.openxmlformats-officedocument.presentationml.tags+xml"/>
  <Override PartName="/ppt/tags/tag700.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tags/tag429.xml" ContentType="application/vnd.openxmlformats-officedocument.presentationml.tags+xml"/>
  <Override PartName="/ppt/tags/tag476.xml" ContentType="application/vnd.openxmlformats-officedocument.presentationml.tags+xml"/>
  <Override PartName="/ppt/tags/tag30.xml" ContentType="application/vnd.openxmlformats-officedocument.presentationml.tags+xml"/>
  <Override PartName="/ppt/tags/tag268.xml" ContentType="application/vnd.openxmlformats-officedocument.presentationml.tags+xml"/>
  <Override PartName="/ppt/tags/tag331.xml" ContentType="application/vnd.openxmlformats-officedocument.presentationml.tags+xml"/>
  <Override PartName="/ppt/tags/tag599.xml" ContentType="application/vnd.openxmlformats-officedocument.presentationml.tags+xml"/>
  <Override PartName="/ppt/tags/tag615.xml" ContentType="application/vnd.openxmlformats-officedocument.presentationml.tags+xml"/>
  <Override PartName="/ppt/tags/tag662.xml" ContentType="application/vnd.openxmlformats-officedocument.presentationml.tags+xml"/>
  <Override PartName="/ppt/slides/slide5.xml" ContentType="application/vnd.openxmlformats-officedocument.presentationml.slide+xml"/>
  <Override PartName="/ppt/tags/tag123.xml" ContentType="application/vnd.openxmlformats-officedocument.presentationml.tags+xml"/>
  <Override PartName="/ppt/tags/tag170.xml" ContentType="application/vnd.openxmlformats-officedocument.presentationml.tags+xml"/>
  <Override PartName="/ppt/tags/tag407.xml" ContentType="application/vnd.openxmlformats-officedocument.presentationml.tags+xml"/>
  <Override PartName="/ppt/tags/tag454.xml" ContentType="application/vnd.openxmlformats-officedocument.presentationml.tags+xml"/>
  <Override PartName="/ppt/tags/tag640.xml" ContentType="application/vnd.openxmlformats-officedocument.presentationml.tags+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tags/tag432.xml" ContentType="application/vnd.openxmlformats-officedocument.presentationml.tags+xml"/>
  <Override PartName="/ppt/tags/tag577.xml" ContentType="application/vnd.openxmlformats-officedocument.presentationml.tags+xml"/>
  <Override PartName="/ppt/tags/tag716.xml" ContentType="application/vnd.openxmlformats-officedocument.presentationml.tags+xml"/>
  <Override PartName="/ppt/tags/tag68.xml" ContentType="application/vnd.openxmlformats-officedocument.presentationml.tags+xml"/>
  <Override PartName="/ppt/tags/tag224.xml" ContentType="application/vnd.openxmlformats-officedocument.presentationml.tags+xml"/>
  <Override PartName="/ppt/tags/tag271.xml" ContentType="application/vnd.openxmlformats-officedocument.presentationml.tags+xml"/>
  <Override PartName="/ppt/tags/tag369.xml" ContentType="application/vnd.openxmlformats-officedocument.presentationml.tags+xml"/>
  <Override PartName="/ppt/tags/tag508.xml" ContentType="application/vnd.openxmlformats-officedocument.presentationml.tags+xml"/>
  <Override PartName="/ppt/tags/tag555.xml" ContentType="application/vnd.openxmlformats-officedocument.presentationml.tags+xml"/>
  <Override PartName="/ppt/presentation.xml" ContentType="application/vnd.openxmlformats-officedocument.presentationml.presentation.main+xml"/>
  <Override PartName="/ppt/tags/tag347.xml" ContentType="application/vnd.openxmlformats-officedocument.presentationml.tags+xml"/>
  <Override PartName="/ppt/tags/tag394.xml" ContentType="application/vnd.openxmlformats-officedocument.presentationml.tags+xml"/>
  <Override PartName="/ppt/tags/tag410.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tags/tag533.xml" ContentType="application/vnd.openxmlformats-officedocument.presentationml.tags+xml"/>
  <Override PartName="/ppt/tags/tag580.xml" ContentType="application/vnd.openxmlformats-officedocument.presentationml.tags+xml"/>
  <Override PartName="/ppt/tags/tag678.xml" ContentType="application/vnd.openxmlformats-officedocument.presentationml.tags+xml"/>
  <Override PartName="/ppt/tags/tag24.xml" ContentType="application/vnd.openxmlformats-officedocument.presentationml.tags+xml"/>
  <Override PartName="/ppt/tags/tag71.xml" ContentType="application/vnd.openxmlformats-officedocument.presentationml.tags+xml"/>
  <Override PartName="/ppt/tags/tag325.xml" ContentType="application/vnd.openxmlformats-officedocument.presentationml.tags+xml"/>
  <Override PartName="/ppt/tags/tag372.xml" ContentType="application/vnd.openxmlformats-officedocument.presentationml.tags+xml"/>
  <Override PartName="/ppt/tags/tag609.xml" ContentType="application/vnd.openxmlformats-officedocument.presentationml.tags+xml"/>
  <Override PartName="/ppt/tags/tag656.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448.xml" ContentType="application/vnd.openxmlformats-officedocument.presentationml.tags+xml"/>
  <Override PartName="/ppt/tags/tag495.xml" ContentType="application/vnd.openxmlformats-officedocument.presentationml.tags+xml"/>
  <Override PartName="/ppt/tags/tag511.xml" ContentType="application/vnd.openxmlformats-officedocument.presentationml.tags+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tags/tag350.xml" ContentType="application/vnd.openxmlformats-officedocument.presentationml.tags+xml"/>
  <Override PartName="/ppt/tags/tag634.xml" ContentType="application/vnd.openxmlformats-officedocument.presentationml.tags+xml"/>
  <Override PartName="/ppt/tags/tag681.xml" ContentType="application/vnd.openxmlformats-officedocument.presentationml.tags+xml"/>
  <Override PartName="/ppt/tags/tag426.xml" ContentType="application/vnd.openxmlformats-officedocument.presentationml.tags+xml"/>
  <Override PartName="/ppt/tags/tag473.xml" ContentType="application/vnd.openxmlformats-officedocument.presentationml.tags+xml"/>
  <Override PartName="/ppt/tags/tag612.xml" ContentType="application/vnd.openxmlformats-officedocument.presentationml.tags+xml"/>
  <Override PartName="/ppt/slides/slide27.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Override PartName="/ppt/tags/tag404.xml" ContentType="application/vnd.openxmlformats-officedocument.presentationml.tags+xml"/>
  <Override PartName="/ppt/tags/tag451.xml" ContentType="application/vnd.openxmlformats-officedocument.presentationml.tags+xml"/>
  <Override PartName="/ppt/tags/tag549.xml" ContentType="application/vnd.openxmlformats-officedocument.presentationml.tags+xml"/>
  <Override PartName="/ppt/tags/tag596.xml" ContentType="application/vnd.openxmlformats-officedocument.presentationml.tags+xml"/>
  <Override PartName="/ppt/slides/slide2.xml" ContentType="application/vnd.openxmlformats-officedocument.presentationml.slide+xml"/>
  <Override PartName="/ppt/tags/tag87.xml" ContentType="application/vnd.openxmlformats-officedocument.presentationml.tags+xml"/>
  <Override PartName="/ppt/tags/tag243.xml" ContentType="application/vnd.openxmlformats-officedocument.presentationml.tags+xml"/>
  <Override PartName="/ppt/tags/tag290.xml" ContentType="application/vnd.openxmlformats-officedocument.presentationml.tags+xml"/>
  <Override PartName="/ppt/tags/tag388.xml" ContentType="application/vnd.openxmlformats-officedocument.presentationml.tags+xml"/>
  <Override PartName="/ppt/tags/tag527.xml" ContentType="application/vnd.openxmlformats-officedocument.presentationml.tags+xml"/>
  <Override PartName="/ppt/tags/tag574.xml" ContentType="application/vnd.openxmlformats-officedocument.presentationml.tags+xml"/>
  <Override PartName="/ppt/tags/tag319.xml" ContentType="application/vnd.openxmlformats-officedocument.presentationml.tags+xml"/>
  <Override PartName="/ppt/tags/tag366.xml" ContentType="application/vnd.openxmlformats-officedocument.presentationml.tags+xml"/>
  <Override PartName="/ppt/tags/tag713.xml" ContentType="application/vnd.openxmlformats-officedocument.presentationml.tags+xml"/>
  <Override PartName="/ppt/tags/tag18.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221.xml" ContentType="application/vnd.openxmlformats-officedocument.presentationml.tags+xml"/>
  <Override PartName="/ppt/tags/tag505.xml" ContentType="application/vnd.openxmlformats-officedocument.presentationml.tags+xml"/>
  <Override PartName="/ppt/tags/tag552.xml" ContentType="application/vnd.openxmlformats-officedocument.presentationml.tags+xml"/>
  <Override PartName="/ppt/tags/tag697.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tags/tag344.xml" ContentType="application/vnd.openxmlformats-officedocument.presentationml.tags+xml"/>
  <Override PartName="/ppt/tags/tag391.xml" ContentType="application/vnd.openxmlformats-officedocument.presentationml.tags+xml"/>
  <Override PartName="/ppt/tags/tag489.xml" ContentType="application/vnd.openxmlformats-officedocument.presentationml.tags+xml"/>
  <Override PartName="/ppt/tags/tag530.xml" ContentType="application/vnd.openxmlformats-officedocument.presentationml.tags+xml"/>
  <Override PartName="/ppt/tags/tag628.xml" ContentType="application/vnd.openxmlformats-officedocument.presentationml.tags+xml"/>
  <Override PartName="/ppt/tags/tag675.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tags/tag322.xml" ContentType="application/vnd.openxmlformats-officedocument.presentationml.tags+xml"/>
  <Override PartName="/ppt/tags/tag467.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61.xml" ContentType="application/vnd.openxmlformats-officedocument.presentationml.tags+xml"/>
  <Override PartName="/ppt/tags/tag259.xml" ContentType="application/vnd.openxmlformats-officedocument.presentationml.tags+xml"/>
  <Override PartName="/ppt/tags/tag606.xml" ContentType="application/vnd.openxmlformats-officedocument.presentationml.tags+xml"/>
  <Override PartName="/ppt/tags/tag653.xml" ContentType="application/vnd.openxmlformats-officedocument.presentationml.tags+xml"/>
  <Override PartName="/ppt/tags/tag7.xml" ContentType="application/vnd.openxmlformats-officedocument.presentationml.tags+xml"/>
  <Override PartName="/ppt/tags/tag300.xml" ContentType="application/vnd.openxmlformats-officedocument.presentationml.tags+xml"/>
  <Override PartName="/ppt/tags/tag445.xml" ContentType="application/vnd.openxmlformats-officedocument.presentationml.tags+xml"/>
  <Override PartName="/ppt/tags/tag492.xml" ContentType="application/vnd.openxmlformats-officedocument.presentationml.tags+xml"/>
  <Override PartName="/ppt/tags/tag631.xml" ContentType="application/vnd.openxmlformats-officedocument.presentationml.tags+xml"/>
  <Override PartName="/ppt/tags/tag237.xml" ContentType="application/vnd.openxmlformats-officedocument.presentationml.tags+xml"/>
  <Override PartName="/ppt/tags/tag284.xml" ContentType="application/vnd.openxmlformats-officedocument.presentationml.tags+xml"/>
  <Override PartName="/ppt/tags/tag423.xml" ContentType="application/vnd.openxmlformats-officedocument.presentationml.tags+xml"/>
  <Override PartName="/ppt/tags/tag470.xml" ContentType="application/vnd.openxmlformats-officedocument.presentationml.tags+xml"/>
  <Override PartName="/ppt/tags/tag568.xml" ContentType="application/vnd.openxmlformats-officedocument.presentationml.tags+xml"/>
  <Override PartName="/ppt/tags/tag707.xml" ContentType="application/vnd.openxmlformats-officedocument.presentationml.tags+xml"/>
  <Override PartName="/ppt/slides/slide24.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tags/tag262.xml" ContentType="application/vnd.openxmlformats-officedocument.presentationml.tags+xml"/>
  <Override PartName="/ppt/tags/tag546.xml" ContentType="application/vnd.openxmlformats-officedocument.presentationml.tags+xml"/>
  <Override PartName="/ppt/tags/tag593.xml" ContentType="application/vnd.openxmlformats-officedocument.presentationml.tags+xml"/>
  <Override PartName="/ppt/slideLayouts/slideLayout1.xml" ContentType="application/vnd.openxmlformats-officedocument.presentationml.slideLayout+xml"/>
  <Override PartName="/ppt/tags/tag37.xml" ContentType="application/vnd.openxmlformats-officedocument.presentationml.tags+xml"/>
  <Override PartName="/ppt/tags/tag84.xml" ContentType="application/vnd.openxmlformats-officedocument.presentationml.tags+xml"/>
  <Override PartName="/ppt/tags/tag199.xml" ContentType="application/vnd.openxmlformats-officedocument.presentationml.tags+xml"/>
  <Override PartName="/ppt/tags/tag338.xml" ContentType="application/vnd.openxmlformats-officedocument.presentationml.tags+xml"/>
  <Override PartName="/ppt/tags/tag385.xml" ContentType="application/vnd.openxmlformats-officedocument.presentationml.tags+xml"/>
  <Override PartName="/ppt/tags/tag401.xml" ContentType="application/vnd.openxmlformats-officedocument.presentationml.tags+xml"/>
  <Override PartName="/ppt/tags/tag669.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524.xml" ContentType="application/vnd.openxmlformats-officedocument.presentationml.tags+xml"/>
  <Override PartName="/ppt/tags/tag571.xml" ContentType="application/vnd.openxmlformats-officedocument.presentationml.tags+xml"/>
  <Override PartName="/ppt/tags/tag710.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316.xml" ContentType="application/vnd.openxmlformats-officedocument.presentationml.tags+xml"/>
  <Override PartName="/ppt/tags/tag363.xml" ContentType="application/vnd.openxmlformats-officedocument.presentationml.tags+xml"/>
  <Override PartName="/ppt/tags/tag502.xml" ContentType="application/vnd.openxmlformats-officedocument.presentationml.tags+xml"/>
  <Override PartName="/ppt/tags/tag647.xml" ContentType="application/vnd.openxmlformats-officedocument.presentationml.tags+xml"/>
  <Override PartName="/ppt/tags/tag694.xml" ContentType="application/vnd.openxmlformats-officedocument.presentationml.tags+xml"/>
  <Override PartName="/ppt/tags/tag40.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341.xml" ContentType="application/vnd.openxmlformats-officedocument.presentationml.tags+xml"/>
  <Override PartName="/ppt/tags/tag439.xml" ContentType="application/vnd.openxmlformats-officedocument.presentationml.tags+xml"/>
  <Override PartName="/ppt/tags/tag486.xml" ContentType="application/vnd.openxmlformats-officedocument.presentationml.tags+xml"/>
  <Override PartName="/ppt/notesSlides/notesSlide6.xml" ContentType="application/vnd.openxmlformats-officedocument.presentationml.notesSlide+xml"/>
  <Override PartName="/ppt/tags/tag133.xml" ContentType="application/vnd.openxmlformats-officedocument.presentationml.tags+xml"/>
  <Override PartName="/ppt/tags/tag180.xml" ContentType="application/vnd.openxmlformats-officedocument.presentationml.tags+xml"/>
  <Override PartName="/ppt/tags/tag278.xml" ContentType="application/vnd.openxmlformats-officedocument.presentationml.tags+xml"/>
  <Override PartName="/ppt/tags/tag417.xml" ContentType="application/vnd.openxmlformats-officedocument.presentationml.tags+xml"/>
  <Override PartName="/ppt/tags/tag625.xml" ContentType="application/vnd.openxmlformats-officedocument.presentationml.tags+xml"/>
  <Override PartName="/ppt/tags/tag672.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tags/tag464.xml" ContentType="application/vnd.openxmlformats-officedocument.presentationml.tags+xml"/>
  <Override PartName="/ppt/tags/tag603.xml" ContentType="application/vnd.openxmlformats-officedocument.presentationml.tags+xml"/>
  <Override PartName="/ppt/tags/tag650.xml" ContentType="application/vnd.openxmlformats-officedocument.presentationml.tags+xml"/>
  <Override PartName="/ppt/slides/slide18.xml" ContentType="application/vnd.openxmlformats-officedocument.presentationml.slide+xml"/>
  <Override PartName="/ppt/tags/tag4.xml" ContentType="application/vnd.openxmlformats-officedocument.presentationml.tags+xml"/>
  <Override PartName="/ppt/tags/tag111.xml" ContentType="application/vnd.openxmlformats-officedocument.presentationml.tags+xml"/>
  <Override PartName="/ppt/tags/tag442.xml" ContentType="application/vnd.openxmlformats-officedocument.presentationml.tags+xml"/>
  <Override PartName="/ppt/tags/tag587.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tags/tag379.xml" ContentType="application/vnd.openxmlformats-officedocument.presentationml.tags+xml"/>
  <Override PartName="/ppt/tags/tag518.xml" ContentType="application/vnd.openxmlformats-officedocument.presentationml.tags+xml"/>
  <Override PartName="/ppt/tags/tag565.xml" ContentType="application/vnd.openxmlformats-officedocument.presentationml.tags+xml"/>
  <Override PartName="/ppt/tags/tag56.xml" ContentType="application/vnd.openxmlformats-officedocument.presentationml.tags+xml"/>
  <Override PartName="/ppt/tags/tag357.xml" ContentType="application/vnd.openxmlformats-officedocument.presentationml.tags+xml"/>
  <Override PartName="/ppt/tags/tag420.xml" ContentType="application/vnd.openxmlformats-officedocument.presentationml.tags+xml"/>
  <Override PartName="/ppt/tags/tag688.xml" ContentType="application/vnd.openxmlformats-officedocument.presentationml.tags+xml"/>
  <Override PartName="/ppt/tags/tag704.xml" ContentType="application/vnd.openxmlformats-officedocument.presentationml.tags+xml"/>
  <Override PartName="/ppt/slides/slide21.xml" ContentType="application/vnd.openxmlformats-officedocument.presentationml.slide+xml"/>
  <Override PartName="/ppt/tags/tag149.xml" ContentType="application/vnd.openxmlformats-officedocument.presentationml.tags+xml"/>
  <Override PartName="/ppt/tags/tag196.xml" ContentType="application/vnd.openxmlformats-officedocument.presentationml.tags+xml"/>
  <Override PartName="/ppt/tags/tag212.xml" ContentType="application/vnd.openxmlformats-officedocument.presentationml.tags+xml"/>
  <Override PartName="/ppt/tags/tag543.xml" ContentType="application/vnd.openxmlformats-officedocument.presentationml.tags+xml"/>
  <Override PartName="/ppt/tags/tag590.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tags/tag335.xml" ContentType="application/vnd.openxmlformats-officedocument.presentationml.tags+xml"/>
  <Override PartName="/ppt/tags/tag382.xml" ContentType="application/vnd.openxmlformats-officedocument.presentationml.tags+xml"/>
  <Override PartName="/ppt/tags/tag521.xml" ContentType="application/vnd.openxmlformats-officedocument.presentationml.tags+xml"/>
  <Override PartName="/ppt/tags/tag619.xml" ContentType="application/vnd.openxmlformats-officedocument.presentationml.tags+xml"/>
  <Override PartName="/ppt/tags/tag666.xml" ContentType="application/vnd.openxmlformats-officedocument.presentationml.tags+xml"/>
  <Override PartName="/ppt/tags/tag12.xml" ContentType="application/vnd.openxmlformats-officedocument.presentationml.tags+xml"/>
  <Override PartName="/ppt/tags/tag127.xml" ContentType="application/vnd.openxmlformats-officedocument.presentationml.tags+xml"/>
  <Override PartName="/ppt/tags/tag174.xml" ContentType="application/vnd.openxmlformats-officedocument.presentationml.tags+xml"/>
  <Override PartName="/ppt/tags/tag313.xml" ContentType="application/vnd.openxmlformats-officedocument.presentationml.tags+xml"/>
  <Override PartName="/ppt/tags/tag360.xml" ContentType="application/vnd.openxmlformats-officedocument.presentationml.tags+xml"/>
  <Override PartName="/ppt/tags/tag458.xml" ContentType="application/vnd.openxmlformats-officedocument.presentationml.tags+xml"/>
  <Override PartName="/ppt/tags/tag644.xml" ContentType="application/vnd.openxmlformats-officedocument.presentationml.tags+xml"/>
  <Override PartName="/ppt/tags/tag69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436.xml" ContentType="application/vnd.openxmlformats-officedocument.presentationml.tags+xml"/>
  <Override PartName="/ppt/tags/tag483.xml" ContentType="application/vnd.openxmlformats-officedocument.presentationml.tags+xml"/>
  <Override PartName="/ppt/tags/tag228.xml" ContentType="application/vnd.openxmlformats-officedocument.presentationml.tags+xml"/>
  <Override PartName="/ppt/tags/tag275.xml" ContentType="application/vnd.openxmlformats-officedocument.presentationml.tags+xml"/>
  <Override PartName="/ppt/notesSlides/notesSlide3.xml" ContentType="application/vnd.openxmlformats-officedocument.presentationml.notesSlide+xml"/>
  <Override PartName="/ppt/tags/tag622.xml" ContentType="application/vnd.openxmlformats-officedocument.presentationml.tags+xml"/>
  <Override PartName="/ppt/presProps.xml" ContentType="application/vnd.openxmlformats-officedocument.presentationml.presProps+xml"/>
  <Override PartName="/ppt/tags/tag130.xml" ContentType="application/vnd.openxmlformats-officedocument.presentationml.tags+xml"/>
  <Override PartName="/ppt/tags/tag414.xml" ContentType="application/vnd.openxmlformats-officedocument.presentationml.tags+xml"/>
  <Override PartName="/ppt/tags/tag461.xml" ContentType="application/vnd.openxmlformats-officedocument.presentationml.tags+xml"/>
  <Override PartName="/ppt/tags/tag559.xml" ContentType="application/vnd.openxmlformats-officedocument.presentationml.tags+xml"/>
  <Override PartName="/ppt/tags/tag600.xml" ContentType="application/vnd.openxmlformats-officedocument.presentationml.tags+xml"/>
  <Override PartName="/ppt/slides/slide15.xml" ContentType="application/vnd.openxmlformats-officedocument.presentationml.slide+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tags/tag398.xml" ContentType="application/vnd.openxmlformats-officedocument.presentationml.tags+xml"/>
  <Override PartName="/ppt/tags/tag537.xml" ContentType="application/vnd.openxmlformats-officedocument.presentationml.tags+xml"/>
  <Override PartName="/ppt/tags/tag584.xml" ContentType="application/vnd.openxmlformats-officedocument.presentationml.tags+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231.xml" ContentType="application/vnd.openxmlformats-officedocument.presentationml.tags+xml"/>
  <Override PartName="/ppt/tags/tag329.xml" ContentType="application/vnd.openxmlformats-officedocument.presentationml.tags+xml"/>
  <Override PartName="/ppt/tags/tag376.xml" ContentType="application/vnd.openxmlformats-officedocument.presentationml.tags+xml"/>
  <Override PartName="/ppt/tags/tag168.xml" ContentType="application/vnd.openxmlformats-officedocument.presentationml.tags+xml"/>
  <Override PartName="/ppt/tags/tag499.xml" ContentType="application/vnd.openxmlformats-officedocument.presentationml.tags+xml"/>
  <Override PartName="/ppt/tags/tag515.xml" ContentType="application/vnd.openxmlformats-officedocument.presentationml.tags+xml"/>
  <Override PartName="/ppt/tags/tag562.xml" ContentType="application/vnd.openxmlformats-officedocument.presentationml.tags+xml"/>
  <Override PartName="/ppt/tags/tag701.xml" ContentType="application/vnd.openxmlformats-officedocument.presentationml.tags+xml"/>
  <Override PartName="/ppt/tags/tag53.xml" ContentType="application/vnd.openxmlformats-officedocument.presentationml.tags+xml"/>
  <Override PartName="/ppt/tags/tag307.xml" ContentType="application/vnd.openxmlformats-officedocument.presentationml.tags+xml"/>
  <Override PartName="/ppt/tags/tag354.xml" ContentType="application/vnd.openxmlformats-officedocument.presentationml.tags+xml"/>
  <Override PartName="/ppt/tags/tag540.xml" ContentType="application/vnd.openxmlformats-officedocument.presentationml.tags+xml"/>
  <Override PartName="/ppt/tags/tag638.xml" ContentType="application/vnd.openxmlformats-officedocument.presentationml.tags+xml"/>
  <Override PartName="/ppt/tags/tag685.xml" ContentType="application/vnd.openxmlformats-officedocument.presentationml.tags+xml"/>
  <Override PartName="/ppt/tags/tag31.xml" ContentType="application/vnd.openxmlformats-officedocument.presentationml.tags+xml"/>
  <Override PartName="/ppt/tags/tag146.xml" ContentType="application/vnd.openxmlformats-officedocument.presentationml.tags+xml"/>
  <Override PartName="/ppt/tags/tag193.xml" ContentType="application/vnd.openxmlformats-officedocument.presentationml.tags+xml"/>
  <Override PartName="/ppt/tags/tag332.xml" ContentType="application/vnd.openxmlformats-officedocument.presentationml.tags+xml"/>
  <Override PartName="/ppt/tags/tag477.xml" ContentType="application/vnd.openxmlformats-officedocument.presentationml.tags+xml"/>
  <Override PartName="/ppt/tags/tag616.xml" ContentType="application/vnd.openxmlformats-officedocument.presentationml.tags+xml"/>
  <Override PartName="/ppt/tags/tag663.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tags/tag408.xml" ContentType="application/vnd.openxmlformats-officedocument.presentationml.tags+xml"/>
  <Override PartName="/ppt/tags/tag455.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tags/tag247.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tags/tag578.xml" ContentType="application/vnd.openxmlformats-officedocument.presentationml.tags+xml"/>
  <Override PartName="/ppt/tags/tag641.xml" ContentType="application/vnd.openxmlformats-officedocument.presentationml.tags+xml"/>
  <Override PartName="/ppt/slideMasters/slideMaster1.xml" ContentType="application/vnd.openxmlformats-officedocument.presentationml.slideMaster+xml"/>
  <Override PartName="/ppt/tags/tag102.xml" ContentType="application/vnd.openxmlformats-officedocument.presentationml.tags+xml"/>
  <Override PartName="/ppt/tags/tag433.xml" ContentType="application/vnd.openxmlformats-officedocument.presentationml.tags+xml"/>
  <Override PartName="/ppt/tags/tag480.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Override PartName="/ppt/tags/tag411.xml" ContentType="application/vnd.openxmlformats-officedocument.presentationml.tags+xml"/>
  <Override PartName="/ppt/tags/tag509.xml" ContentType="application/vnd.openxmlformats-officedocument.presentationml.tags+xml"/>
  <Override PartName="/ppt/tags/tag556.xml" ContentType="application/vnd.openxmlformats-officedocument.presentationml.tags+xml"/>
  <Default Extension="rels" ContentType="application/vnd.openxmlformats-package.relationships+xml"/>
  <Override PartName="/ppt/tags/tag47.xml" ContentType="application/vnd.openxmlformats-officedocument.presentationml.tags+xml"/>
  <Override PartName="/ppt/tags/tag94.xml" ContentType="application/vnd.openxmlformats-officedocument.presentationml.tags+xml"/>
  <Override PartName="/ppt/tags/tag203.xml" ContentType="application/vnd.openxmlformats-officedocument.presentationml.tags+xml"/>
  <Override PartName="/ppt/tags/tag250.xml" ContentType="application/vnd.openxmlformats-officedocument.presentationml.tags+xml"/>
  <Override PartName="/ppt/tags/tag348.xml" ContentType="application/vnd.openxmlformats-officedocument.presentationml.tags+xml"/>
  <Override PartName="/ppt/tags/tag395.xml" ContentType="application/vnd.openxmlformats-officedocument.presentationml.tags+xml"/>
  <Override PartName="/ppt/tags/tag679.xml" ContentType="application/vnd.openxmlformats-officedocument.presentationml.tags+xml"/>
  <Override PartName="/ppt/slides/slide12.xml" ContentType="application/vnd.openxmlformats-officedocument.presentationml.slide+xml"/>
  <Override PartName="/ppt/tags/tag187.xml" ContentType="application/vnd.openxmlformats-officedocument.presentationml.tags+xml"/>
  <Override PartName="/ppt/tags/tag534.xml" ContentType="application/vnd.openxmlformats-officedocument.presentationml.tags+xml"/>
  <Override PartName="/ppt/tags/tag581.xml" ContentType="application/vnd.openxmlformats-officedocument.presentationml.tags+xml"/>
  <Override PartName="/ppt/tags/tag25.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65.xml" ContentType="application/vnd.openxmlformats-officedocument.presentationml.tags+xml"/>
  <Override PartName="/ppt/tags/tag326.xml" ContentType="application/vnd.openxmlformats-officedocument.presentationml.tags+xml"/>
  <Override PartName="/ppt/tags/tag373.xml" ContentType="application/vnd.openxmlformats-officedocument.presentationml.tags+xml"/>
  <Override PartName="/ppt/tags/tag512.xml" ContentType="application/vnd.openxmlformats-officedocument.presentationml.tags+xml"/>
  <Override PartName="/ppt/tags/tag657.xml" ContentType="application/vnd.openxmlformats-officedocument.presentationml.tags+xml"/>
  <Override PartName="/ppt/tags/tag50.xml" ContentType="application/vnd.openxmlformats-officedocument.presentationml.tags+xml"/>
  <Override PartName="/ppt/tags/tag304.xml" ContentType="application/vnd.openxmlformats-officedocument.presentationml.tags+xml"/>
  <Override PartName="/ppt/tags/tag351.xml" ContentType="application/vnd.openxmlformats-officedocument.presentationml.tags+xml"/>
  <Override PartName="/ppt/tags/tag449.xml" ContentType="application/vnd.openxmlformats-officedocument.presentationml.tags+xml"/>
  <Override PartName="/ppt/tags/tag496.xml" ContentType="application/vnd.openxmlformats-officedocument.presentationml.tags+xml"/>
  <Override PartName="/ppt/tags/tag635.xml" ContentType="application/vnd.openxmlformats-officedocument.presentationml.tags+xml"/>
  <Override PartName="/ppt/tags/tag682.xml" ContentType="application/vnd.openxmlformats-officedocument.presentationml.tags+xml"/>
  <Override PartName="/ppt/tags/tag143.xml" ContentType="application/vnd.openxmlformats-officedocument.presentationml.tags+xml"/>
  <Override PartName="/ppt/tags/tag190.xml" ContentType="application/vnd.openxmlformats-officedocument.presentationml.tags+xml"/>
  <Override PartName="/ppt/tags/tag288.xml" ContentType="application/vnd.openxmlformats-officedocument.presentationml.tags+xml"/>
  <Override PartName="/ppt/tags/tag427.xml" ContentType="application/vnd.openxmlformats-officedocument.presentationml.tags+xml"/>
  <Override PartName="/ppt/tags/tag474.xml" ContentType="application/vnd.openxmlformats-officedocument.presentationml.tags+xml"/>
  <Override PartName="/ppt/tags/tag219.xml" ContentType="application/vnd.openxmlformats-officedocument.presentationml.tags+xml"/>
  <Override PartName="/ppt/tags/tag266.xml" ContentType="application/vnd.openxmlformats-officedocument.presentationml.tags+xml"/>
  <Override PartName="/ppt/tags/tag597.xml" ContentType="application/vnd.openxmlformats-officedocument.presentationml.tags+xml"/>
  <Override PartName="/ppt/tags/tag613.xml" ContentType="application/vnd.openxmlformats-officedocument.presentationml.tags+xml"/>
  <Override PartName="/ppt/tags/tag660.xml" ContentType="application/vnd.openxmlformats-officedocument.presentationml.tags+xml"/>
  <Override PartName="/ppt/slides/slide3.xml" ContentType="application/vnd.openxmlformats-officedocument.presentationml.slide+xml"/>
  <Override PartName="/ppt/tags/tag121.xml" ContentType="application/vnd.openxmlformats-officedocument.presentationml.tags+xml"/>
  <Override PartName="/ppt/tags/tag389.xml" ContentType="application/vnd.openxmlformats-officedocument.presentationml.tags+xml"/>
  <Override PartName="/ppt/tags/tag405.xml" ContentType="application/vnd.openxmlformats-officedocument.presentationml.tags+xml"/>
  <Override PartName="/ppt/tags/tag452.xml" ContentType="application/vnd.openxmlformats-officedocument.presentationml.tags+xml"/>
  <Override PartName="/ppt/tags/tag88.xml" ContentType="application/vnd.openxmlformats-officedocument.presentationml.tags+xml"/>
  <Override PartName="/ppt/tags/tag244.xml" ContentType="application/vnd.openxmlformats-officedocument.presentationml.tags+xml"/>
  <Override PartName="/ppt/tags/tag291.xml" ContentType="application/vnd.openxmlformats-officedocument.presentationml.tags+xml"/>
  <Override PartName="/ppt/tags/tag430.xml" ContentType="application/vnd.openxmlformats-officedocument.presentationml.tags+xml"/>
  <Override PartName="/ppt/tags/tag528.xml" ContentType="application/vnd.openxmlformats-officedocument.presentationml.tags+xml"/>
  <Override PartName="/ppt/tags/tag575.xml" ContentType="application/vnd.openxmlformats-officedocument.presentationml.tags+xml"/>
  <Override PartName="/ppt/tags/tag714.xml" ContentType="application/vnd.openxmlformats-officedocument.presentationml.tags+xml"/>
  <Default Extension="jpeg" ContentType="image/jpeg"/>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tags/tag367.xml" ContentType="application/vnd.openxmlformats-officedocument.presentationml.tags+xml"/>
  <Override PartName="/ppt/tags/tag506.xml" ContentType="application/vnd.openxmlformats-officedocument.presentationml.tags+xml"/>
  <Override PartName="/ppt/tags/tag553.xml" ContentType="application/vnd.openxmlformats-officedocument.presentationml.tags+xml"/>
  <Override PartName="/ppt/tags/tag698.xml" ContentType="application/vnd.openxmlformats-officedocument.presentationml.tags+xml"/>
  <Override PartName="/ppt/tags/tag159.xml" ContentType="application/vnd.openxmlformats-officedocument.presentationml.tags+xml"/>
  <Override PartName="/ppt/tags/tag345.xml" ContentType="application/vnd.openxmlformats-officedocument.presentationml.tags+xml"/>
  <Override PartName="/ppt/tags/tag392.xml" ContentType="application/vnd.openxmlformats-officedocument.presentationml.tags+xml"/>
  <Override PartName="/ppt/tags/tag44.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84.xml" ContentType="application/vnd.openxmlformats-officedocument.presentationml.tags+xml"/>
  <Override PartName="/ppt/tags/tag200.xml" ContentType="application/vnd.openxmlformats-officedocument.presentationml.tags+xml"/>
  <Override PartName="/ppt/tags/tag531.xml" ContentType="application/vnd.openxmlformats-officedocument.presentationml.tags+xml"/>
  <Override PartName="/ppt/tags/tag629.xml" ContentType="application/vnd.openxmlformats-officedocument.presentationml.tags+xml"/>
  <Override PartName="/ppt/tags/tag676.xml" ContentType="application/vnd.openxmlformats-officedocument.presentationml.tags+xml"/>
  <Override PartName="/ppt/tags/tag22.xml" ContentType="application/vnd.openxmlformats-officedocument.presentationml.tags+xml"/>
  <Override PartName="/ppt/tags/tag323.xml" ContentType="application/vnd.openxmlformats-officedocument.presentationml.tags+xml"/>
  <Override PartName="/ppt/tags/tag370.xml" ContentType="application/vnd.openxmlformats-officedocument.presentationml.tags+xml"/>
  <Override PartName="/ppt/tags/tag468.xml" ContentType="application/vnd.openxmlformats-officedocument.presentationml.tags+xml"/>
  <Override PartName="/ppt/tags/tag607.xml" ContentType="application/vnd.openxmlformats-officedocument.presentationml.tags+xml"/>
  <Override PartName="/ppt/tags/tag654.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301.xml" ContentType="application/vnd.openxmlformats-officedocument.presentationml.tags+xml"/>
  <Override PartName="/ppt/tags/tag446.xml" ContentType="application/vnd.openxmlformats-officedocument.presentationml.tags+xml"/>
  <Override PartName="/ppt/tags/tag493.xml" ContentType="application/vnd.openxmlformats-officedocument.presentationml.tags+xml"/>
  <Override PartName="/ppt/tags/tag140.xml" ContentType="application/vnd.openxmlformats-officedocument.presentationml.tags+xml"/>
  <Override PartName="/ppt/tags/tag285.xml" ContentType="application/vnd.openxmlformats-officedocument.presentationml.tags+xml"/>
  <Override PartName="/ppt/tags/tag63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283" r:id="rId3"/>
    <p:sldId id="284" r:id="rId4"/>
    <p:sldId id="286" r:id="rId5"/>
    <p:sldId id="257" r:id="rId6"/>
    <p:sldId id="258" r:id="rId7"/>
    <p:sldId id="263" r:id="rId8"/>
    <p:sldId id="259" r:id="rId9"/>
    <p:sldId id="262" r:id="rId10"/>
    <p:sldId id="260" r:id="rId11"/>
    <p:sldId id="264" r:id="rId12"/>
    <p:sldId id="269" r:id="rId13"/>
    <p:sldId id="266" r:id="rId14"/>
    <p:sldId id="268" r:id="rId15"/>
    <p:sldId id="267" r:id="rId16"/>
    <p:sldId id="270" r:id="rId17"/>
    <p:sldId id="271" r:id="rId18"/>
    <p:sldId id="277" r:id="rId19"/>
    <p:sldId id="273" r:id="rId20"/>
    <p:sldId id="272" r:id="rId21"/>
    <p:sldId id="274" r:id="rId22"/>
    <p:sldId id="275" r:id="rId23"/>
    <p:sldId id="276" r:id="rId24"/>
    <p:sldId id="278" r:id="rId25"/>
    <p:sldId id="289" r:id="rId26"/>
    <p:sldId id="290" r:id="rId27"/>
    <p:sldId id="279" r:id="rId28"/>
  </p:sldIdLst>
  <p:sldSz cx="8534400" cy="6172200"/>
  <p:notesSz cx="6858000" cy="9144000"/>
  <p:custDataLst>
    <p:tags r:id="rId31"/>
  </p:custDataLst>
  <p:defaultTextStyle>
    <a:defPPr>
      <a:defRPr lang="en-US"/>
    </a:defPPr>
    <a:lvl1pPr marL="0" algn="l" defTabSz="914400" rtl="0" eaLnBrk="1" latinLnBrk="0" hangingPunct="1">
      <a:buNone/>
      <a:defRPr lang="en-GB" sz="1800" b="0" i="0" u="none" kern="1200">
        <a:solidFill>
          <a:schemeClr val="tx1"/>
        </a:solidFill>
        <a:latin typeface="Bosch Office Sans"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64" userDrawn="1">
          <p15:clr>
            <a:srgbClr val="A4A3A4"/>
          </p15:clr>
        </p15:guide>
        <p15:guide id="2" orient="horz" pos="3504" userDrawn="1">
          <p15:clr>
            <a:srgbClr val="A4A3A4"/>
          </p15:clr>
        </p15:guide>
        <p15:guide id="3" orient="horz" pos="3080" userDrawn="1">
          <p15:clr>
            <a:srgbClr val="A4A3A4"/>
          </p15:clr>
        </p15:guide>
        <p15:guide id="4" orient="horz" pos="336" userDrawn="1">
          <p15:clr>
            <a:srgbClr val="A4A3A4"/>
          </p15:clr>
        </p15:guide>
        <p15:guide id="5" orient="horz" pos="680" userDrawn="1">
          <p15:clr>
            <a:srgbClr val="A4A3A4"/>
          </p15:clr>
        </p15:guide>
        <p15:guide id="6" orient="horz" pos="1744" userDrawn="1">
          <p15:clr>
            <a:srgbClr val="A4A3A4"/>
          </p15:clr>
        </p15:guide>
        <p15:guide id="7" pos="328" userDrawn="1">
          <p15:clr>
            <a:srgbClr val="A4A3A4"/>
          </p15:clr>
        </p15:guide>
        <p15:guide id="8" pos="2736" userDrawn="1">
          <p15:clr>
            <a:srgbClr val="A4A3A4"/>
          </p15:clr>
        </p15:guide>
        <p15:guide id="9" pos="5232" userDrawn="1">
          <p15:clr>
            <a:srgbClr val="A4A3A4"/>
          </p15:clr>
        </p15:guide>
        <p15:guide id="10" pos="2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64"/>
    <a:srgbClr val="3A5A82"/>
    <a:srgbClr val="6E8CB2"/>
    <a:srgbClr val="A8BAD2"/>
    <a:srgbClr val="E20015"/>
    <a:srgbClr val="808285"/>
    <a:srgbClr val="A7A7A7"/>
    <a:srgbClr val="DDDDDD"/>
    <a:srgbClr val="FFFFFF"/>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6559" autoAdjust="0"/>
  </p:normalViewPr>
  <p:slideViewPr>
    <p:cSldViewPr snapToGrid="0">
      <p:cViewPr>
        <p:scale>
          <a:sx n="75" d="100"/>
          <a:sy n="75" d="100"/>
        </p:scale>
        <p:origin x="-1170" y="78"/>
      </p:cViewPr>
      <p:guideLst>
        <p:guide orient="horz" pos="1664"/>
        <p:guide orient="horz" pos="3504"/>
        <p:guide orient="horz" pos="3080"/>
        <p:guide orient="horz" pos="336"/>
        <p:guide orient="horz" pos="680"/>
        <p:guide orient="horz" pos="1744"/>
        <p:guide pos="328"/>
        <p:guide pos="2736"/>
        <p:guide pos="5232"/>
        <p:guide pos="2832"/>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77A6C-932E-4913-AA83-18B2BF9A8AE6}" type="datetimeFigureOut">
              <a:rPr lang="en-GB" smtClean="0"/>
              <a:pPr/>
              <a:t>18/01/2016</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32EE7F-0ED6-4C4D-8CF1-95A537BAFAE6}" type="slidenum">
              <a:rPr lang="en-GB" smtClean="0"/>
              <a:pPr/>
              <a:t>‹#›</a:t>
            </a:fld>
            <a:endParaRPr lang="en-GB"/>
          </a:p>
        </p:txBody>
      </p:sp>
    </p:spTree>
    <p:extLst>
      <p:ext uri="{BB962C8B-B14F-4D97-AF65-F5344CB8AC3E}">
        <p14:creationId xmlns:p14="http://schemas.microsoft.com/office/powerpoint/2010/main" xmlns="" val="71745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988239-1EFC-46F6-95A7-C26A9E5C70BA}" type="datetimeFigureOut">
              <a:rPr lang="en-GB" smtClean="0"/>
              <a:pPr/>
              <a:t>18/01/2016</a:t>
            </a:fld>
            <a:endParaRPr lang="en-GB"/>
          </a:p>
        </p:txBody>
      </p:sp>
      <p:sp>
        <p:nvSpPr>
          <p:cNvPr id="4" name="Slide Image Placeholder 3"/>
          <p:cNvSpPr>
            <a:spLocks noGrp="1" noRot="1" noChangeAspect="1"/>
          </p:cNvSpPr>
          <p:nvPr>
            <p:ph type="sldImg" idx="2"/>
          </p:nvPr>
        </p:nvSpPr>
        <p:spPr>
          <a:xfrm>
            <a:off x="1295400" y="1143000"/>
            <a:ext cx="42672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ACC0D-9EFF-4E5A-9B5B-940FA62918D9}" type="slidenum">
              <a:rPr lang="en-GB" smtClean="0"/>
              <a:pPr/>
              <a:t>‹#›</a:t>
            </a:fld>
            <a:endParaRPr lang="en-GB"/>
          </a:p>
        </p:txBody>
      </p:sp>
    </p:spTree>
    <p:extLst>
      <p:ext uri="{BB962C8B-B14F-4D97-AF65-F5344CB8AC3E}">
        <p14:creationId xmlns:p14="http://schemas.microsoft.com/office/powerpoint/2010/main" xmlns="" val="1657547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89ACC0D-9EFF-4E5A-9B5B-940FA62918D9}" type="slidenum">
              <a:rPr lang="en-GB" smtClean="0"/>
              <a:pPr/>
              <a:t>5</a:t>
            </a:fld>
            <a:endParaRPr lang="en-GB"/>
          </a:p>
        </p:txBody>
      </p:sp>
    </p:spTree>
    <p:extLst>
      <p:ext uri="{BB962C8B-B14F-4D97-AF65-F5344CB8AC3E}">
        <p14:creationId xmlns:p14="http://schemas.microsoft.com/office/powerpoint/2010/main" xmlns="" val="1715806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89ACC0D-9EFF-4E5A-9B5B-940FA62918D9}" type="slidenum">
              <a:rPr lang="en-GB" smtClean="0"/>
              <a:pPr/>
              <a:t>8</a:t>
            </a:fld>
            <a:endParaRPr lang="en-GB"/>
          </a:p>
        </p:txBody>
      </p:sp>
    </p:spTree>
    <p:extLst>
      <p:ext uri="{BB962C8B-B14F-4D97-AF65-F5344CB8AC3E}">
        <p14:creationId xmlns:p14="http://schemas.microsoft.com/office/powerpoint/2010/main" xmlns="" val="1420170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89ACC0D-9EFF-4E5A-9B5B-940FA62918D9}" type="slidenum">
              <a:rPr lang="en-GB" smtClean="0"/>
              <a:pPr/>
              <a:t>10</a:t>
            </a:fld>
            <a:endParaRPr lang="en-GB"/>
          </a:p>
        </p:txBody>
      </p:sp>
    </p:spTree>
    <p:extLst>
      <p:ext uri="{BB962C8B-B14F-4D97-AF65-F5344CB8AC3E}">
        <p14:creationId xmlns:p14="http://schemas.microsoft.com/office/powerpoint/2010/main" xmlns="" val="4277610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DEM is a functionality which is defined within</a:t>
            </a:r>
            <a:r>
              <a:rPr lang="en-GB" baseline="0" dirty="0" smtClean="0"/>
              <a:t> the </a:t>
            </a:r>
            <a:r>
              <a:rPr lang="en-GB" baseline="0" dirty="0" err="1" smtClean="0"/>
              <a:t>AutoSAR</a:t>
            </a:r>
            <a:r>
              <a:rPr lang="en-GB" baseline="0" dirty="0" smtClean="0"/>
              <a:t> standards (version 3.1)</a:t>
            </a:r>
          </a:p>
          <a:p>
            <a:pPr marL="0" indent="0">
              <a:buFontTx/>
              <a:buNone/>
            </a:pPr>
            <a:r>
              <a:rPr lang="en-GB" dirty="0" smtClean="0"/>
              <a:t>- Belong to BSW</a:t>
            </a:r>
          </a:p>
          <a:p>
            <a:pPr marL="171450" indent="-171450">
              <a:buFontTx/>
              <a:buChar char="-"/>
            </a:pPr>
            <a:r>
              <a:rPr lang="en-GB" dirty="0" smtClean="0"/>
              <a:t>BOSCH</a:t>
            </a:r>
            <a:r>
              <a:rPr lang="en-GB" baseline="0" dirty="0" smtClean="0"/>
              <a:t> UBK use CUBAS BSW within all UBK products =&gt; DEM functionality is used as provided within </a:t>
            </a:r>
            <a:r>
              <a:rPr lang="en-GB" baseline="0" dirty="0" smtClean="0"/>
              <a:t>CUBAS</a:t>
            </a:r>
          </a:p>
          <a:p>
            <a:pPr marL="171450" indent="-171450">
              <a:buFontTx/>
              <a:buChar char="-"/>
            </a:pPr>
            <a:endParaRPr lang="en-GB" baseline="0" dirty="0" smtClean="0"/>
          </a:p>
          <a:p>
            <a:pPr marL="171450" indent="-171450">
              <a:buFontTx/>
              <a:buChar char="-"/>
            </a:pPr>
            <a:r>
              <a:rPr lang="en-US" dirty="0" smtClean="0"/>
              <a:t>Diagnosis (DIA) Make the diagnosis which problem has occurred</a:t>
            </a:r>
          </a:p>
          <a:p>
            <a:pPr marL="171450" indent="-171450">
              <a:buFontTx/>
              <a:buChar char="-"/>
            </a:pPr>
            <a:r>
              <a:rPr lang="en-US" dirty="0" smtClean="0"/>
              <a:t>Diag. Inform. Man. (DIM) Putting information about diagnosis and treatment to archive.</a:t>
            </a:r>
          </a:p>
          <a:p>
            <a:pPr marL="171450" indent="-171450">
              <a:buFontTx/>
              <a:buChar char="-"/>
            </a:pPr>
            <a:r>
              <a:rPr lang="en-US" dirty="0" smtClean="0"/>
              <a:t>State Management (STM) Treatment of the system according to the diagnosis.</a:t>
            </a:r>
            <a:endParaRPr lang="en-GB" dirty="0"/>
          </a:p>
        </p:txBody>
      </p:sp>
      <p:sp>
        <p:nvSpPr>
          <p:cNvPr id="4" name="Slide Number Placeholder 3"/>
          <p:cNvSpPr>
            <a:spLocks noGrp="1"/>
          </p:cNvSpPr>
          <p:nvPr>
            <p:ph type="sldNum" sz="quarter" idx="10"/>
          </p:nvPr>
        </p:nvSpPr>
        <p:spPr/>
        <p:txBody>
          <a:bodyPr/>
          <a:lstStyle/>
          <a:p>
            <a:fld id="{989ACC0D-9EFF-4E5A-9B5B-940FA62918D9}" type="slidenum">
              <a:rPr lang="en-GB" smtClean="0"/>
              <a:pPr/>
              <a:t>11</a:t>
            </a:fld>
            <a:endParaRPr lang="en-GB"/>
          </a:p>
        </p:txBody>
      </p:sp>
    </p:spTree>
    <p:extLst>
      <p:ext uri="{BB962C8B-B14F-4D97-AF65-F5344CB8AC3E}">
        <p14:creationId xmlns:p14="http://schemas.microsoft.com/office/powerpoint/2010/main" xmlns="" val="1335654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Under certain system conditions the result of certain </a:t>
            </a:r>
            <a:r>
              <a:rPr lang="en-GB" dirty="0" err="1" smtClean="0"/>
              <a:t>monitorings</a:t>
            </a:r>
            <a:r>
              <a:rPr lang="en-GB" dirty="0" smtClean="0"/>
              <a:t> can only be the failed state. Therefore the Event Filtering is desired to filter those </a:t>
            </a:r>
            <a:r>
              <a:rPr lang="en-GB" dirty="0" err="1" smtClean="0"/>
              <a:t>monitorings</a:t>
            </a:r>
            <a:r>
              <a:rPr lang="en-GB" dirty="0" smtClean="0"/>
              <a:t> to avoid unjustified reporting of the error to the logging facility and/or reaction of the system and therefore visibility to the outside.</a:t>
            </a:r>
            <a:endParaRPr lang="en-GB" dirty="0"/>
          </a:p>
        </p:txBody>
      </p:sp>
      <p:sp>
        <p:nvSpPr>
          <p:cNvPr id="4" name="Slide Number Placeholder 3"/>
          <p:cNvSpPr>
            <a:spLocks noGrp="1"/>
          </p:cNvSpPr>
          <p:nvPr>
            <p:ph type="sldNum" sz="quarter" idx="10"/>
          </p:nvPr>
        </p:nvSpPr>
        <p:spPr/>
        <p:txBody>
          <a:bodyPr/>
          <a:lstStyle/>
          <a:p>
            <a:fld id="{989ACC0D-9EFF-4E5A-9B5B-940FA62918D9}" type="slidenum">
              <a:rPr lang="en-GB" smtClean="0"/>
              <a:pPr/>
              <a:t>13</a:t>
            </a:fld>
            <a:endParaRPr lang="en-GB"/>
          </a:p>
        </p:txBody>
      </p:sp>
    </p:spTree>
    <p:extLst>
      <p:ext uri="{BB962C8B-B14F-4D97-AF65-F5344CB8AC3E}">
        <p14:creationId xmlns:p14="http://schemas.microsoft.com/office/powerpoint/2010/main" xmlns="" val="1558899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Immediate use of the status delivered by a monitoring can sometimes be critical as the input to the monitoring is likely to be subject to bounce effects. </a:t>
            </a:r>
          </a:p>
          <a:p>
            <a:r>
              <a:rPr lang="en-US" dirty="0" smtClean="0"/>
              <a:t>Therefore </a:t>
            </a:r>
            <a:r>
              <a:rPr lang="en-US" dirty="0" err="1" smtClean="0"/>
              <a:t>debouncing</a:t>
            </a:r>
            <a:r>
              <a:rPr lang="en-US" dirty="0" smtClean="0"/>
              <a:t> of all monitoring notifications has to take place. </a:t>
            </a:r>
          </a:p>
          <a:p>
            <a:r>
              <a:rPr lang="en-US" dirty="0" smtClean="0"/>
              <a:t>Different </a:t>
            </a:r>
            <a:r>
              <a:rPr lang="en-US" dirty="0" err="1" smtClean="0"/>
              <a:t>monitorings</a:t>
            </a:r>
            <a:r>
              <a:rPr lang="en-US" dirty="0" smtClean="0"/>
              <a:t> require different </a:t>
            </a:r>
            <a:r>
              <a:rPr lang="en-US" dirty="0" err="1" smtClean="0"/>
              <a:t>debouncing</a:t>
            </a:r>
            <a:r>
              <a:rPr lang="en-US" dirty="0" smtClean="0"/>
              <a:t> methods. </a:t>
            </a:r>
          </a:p>
          <a:p>
            <a:r>
              <a:rPr lang="en-US" dirty="0" err="1" smtClean="0"/>
              <a:t>Debouncing</a:t>
            </a:r>
            <a:r>
              <a:rPr lang="en-US" dirty="0" smtClean="0"/>
              <a:t> can additionally be used to simply delay reaching a failure situation inside the system.</a:t>
            </a:r>
            <a:endParaRPr lang="en-GB" dirty="0"/>
          </a:p>
        </p:txBody>
      </p:sp>
      <p:sp>
        <p:nvSpPr>
          <p:cNvPr id="4" name="Slide Number Placeholder 3"/>
          <p:cNvSpPr>
            <a:spLocks noGrp="1"/>
          </p:cNvSpPr>
          <p:nvPr>
            <p:ph type="sldNum" sz="quarter" idx="10"/>
          </p:nvPr>
        </p:nvSpPr>
        <p:spPr/>
        <p:txBody>
          <a:bodyPr/>
          <a:lstStyle/>
          <a:p>
            <a:fld id="{989ACC0D-9EFF-4E5A-9B5B-940FA62918D9}" type="slidenum">
              <a:rPr lang="en-GB" smtClean="0"/>
              <a:pPr/>
              <a:t>18</a:t>
            </a:fld>
            <a:endParaRPr lang="en-GB"/>
          </a:p>
        </p:txBody>
      </p:sp>
    </p:spTree>
    <p:extLst>
      <p:ext uri="{BB962C8B-B14F-4D97-AF65-F5344CB8AC3E}">
        <p14:creationId xmlns:p14="http://schemas.microsoft.com/office/powerpoint/2010/main" xmlns="" val="1822157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89ACC0D-9EFF-4E5A-9B5B-940FA62918D9}" type="slidenum">
              <a:rPr lang="en-GB" smtClean="0"/>
              <a:pPr/>
              <a:t>21</a:t>
            </a:fld>
            <a:endParaRPr lang="en-GB"/>
          </a:p>
        </p:txBody>
      </p:sp>
    </p:spTree>
    <p:extLst>
      <p:ext uri="{BB962C8B-B14F-4D97-AF65-F5344CB8AC3E}">
        <p14:creationId xmlns:p14="http://schemas.microsoft.com/office/powerpoint/2010/main" xmlns="" val="2280565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1.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image" Target="../media/image3.emf"/><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6" name="Foliennummernplatzhalter 5"/>
          <p:cNvSpPr>
            <a:spLocks noGrp="1"/>
          </p:cNvSpPr>
          <p:nvPr>
            <p:ph type="sldNum" sz="quarter" idx="12"/>
          </p:nvPr>
        </p:nvSpPr>
        <p:spPr/>
        <p:txBody>
          <a:bodyPr/>
          <a:lstStyle/>
          <a:p>
            <a:fld id="{79049F80-82D1-4158-88F8-B63B2AC1B11B}" type="slidenum">
              <a:rPr lang="en-GB" smtClean="0"/>
              <a:pPr/>
              <a:t>‹#›</a:t>
            </a:fld>
            <a:endParaRPr lang="en-GB"/>
          </a:p>
        </p:txBody>
      </p:sp>
      <p:sp>
        <p:nvSpPr>
          <p:cNvPr id="7" name="Rectangle 2"/>
          <p:cNvSpPr>
            <a:spLocks noGrp="1" noChangeArrowheads="1"/>
          </p:cNvSpPr>
          <p:nvPr>
            <p:ph type="title"/>
            <p:custDataLst>
              <p:tags r:id="rId1"/>
            </p:custDataLst>
          </p:nvPr>
        </p:nvSpPr>
        <p:spPr bwMode="auto">
          <a:xfrm>
            <a:off x="533400" y="533401"/>
            <a:ext cx="7315200" cy="533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en-US" smtClean="0"/>
              <a:t>Click to edit Master title style</a:t>
            </a:r>
            <a:endParaRPr lang="de-DE" dirty="0" smtClean="0"/>
          </a:p>
        </p:txBody>
      </p:sp>
    </p:spTree>
    <p:extLst>
      <p:ext uri="{BB962C8B-B14F-4D97-AF65-F5344CB8AC3E}">
        <p14:creationId xmlns:p14="http://schemas.microsoft.com/office/powerpoint/2010/main" xmlns="" val="3163965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Textplatzhalt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oliennummernplatzhalter 3"/>
          <p:cNvSpPr>
            <a:spLocks noGrp="1"/>
          </p:cNvSpPr>
          <p:nvPr>
            <p:ph type="sldNum" sz="quarter" idx="10"/>
          </p:nvPr>
        </p:nvSpPr>
        <p:spPr/>
        <p:txBody>
          <a:bodyPr/>
          <a:lstStyle/>
          <a:p>
            <a:fld id="{79049F80-82D1-4158-88F8-B63B2AC1B11B}" type="slidenum">
              <a:rPr lang="en-GB" smtClean="0"/>
              <a:pPr/>
              <a:t>‹#›</a:t>
            </a:fld>
            <a:endParaRPr lang="en-GB"/>
          </a:p>
        </p:txBody>
      </p:sp>
    </p:spTree>
    <p:extLst>
      <p:ext uri="{BB962C8B-B14F-4D97-AF65-F5344CB8AC3E}">
        <p14:creationId xmlns:p14="http://schemas.microsoft.com/office/powerpoint/2010/main" xmlns="" val="2294618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3401" y="533401"/>
            <a:ext cx="3808800" cy="533400"/>
          </a:xfrm>
        </p:spPr>
        <p:txBody>
          <a:bodyPr/>
          <a:lstStyle/>
          <a:p>
            <a:r>
              <a:rPr lang="en-US" smtClean="0"/>
              <a:t>Click to edit Master title style</a:t>
            </a:r>
            <a:endParaRPr lang="de-DE"/>
          </a:p>
        </p:txBody>
      </p:sp>
      <p:sp>
        <p:nvSpPr>
          <p:cNvPr id="3" name="Slide Number Placeholder 2"/>
          <p:cNvSpPr>
            <a:spLocks noGrp="1"/>
          </p:cNvSpPr>
          <p:nvPr>
            <p:ph type="sldNum" sz="quarter" idx="10"/>
          </p:nvPr>
        </p:nvSpPr>
        <p:spPr/>
        <p:txBody>
          <a:bodyPr/>
          <a:lstStyle/>
          <a:p>
            <a:fld id="{79049F80-82D1-4158-88F8-B63B2AC1B11B}" type="slidenum">
              <a:rPr lang="en-GB" smtClean="0"/>
              <a:pPr/>
              <a:t>‹#›</a:t>
            </a:fld>
            <a:endParaRPr lang="en-GB"/>
          </a:p>
        </p:txBody>
      </p:sp>
      <p:sp>
        <p:nvSpPr>
          <p:cNvPr id="4" name="Textplatzhalter 2"/>
          <p:cNvSpPr>
            <a:spLocks noGrp="1"/>
          </p:cNvSpPr>
          <p:nvPr>
            <p:ph type="body" idx="1"/>
          </p:nvPr>
        </p:nvSpPr>
        <p:spPr>
          <a:xfrm>
            <a:off x="533401" y="1066801"/>
            <a:ext cx="3805808"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platzhalter 2"/>
          <p:cNvSpPr>
            <a:spLocks noGrp="1"/>
          </p:cNvSpPr>
          <p:nvPr>
            <p:ph type="body" idx="11"/>
          </p:nvPr>
        </p:nvSpPr>
        <p:spPr>
          <a:xfrm>
            <a:off x="4483225" y="1065600"/>
            <a:ext cx="3805808" cy="381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xmlns="" val="3423949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5" name="Picture 14"/>
          <p:cNvPicPr>
            <a:picLocks/>
          </p:cNvPicPr>
          <p:nvPr userDrawn="1">
            <p:custDataLst>
              <p:tags r:id="rId1"/>
            </p:custDataLst>
          </p:nvPr>
        </p:nvPicPr>
        <p:blipFill>
          <a:blip r:embed="rId13"/>
          <a:stretch>
            <a:fillRect/>
          </a:stretch>
        </p:blipFill>
        <p:spPr>
          <a:xfrm>
            <a:off x="0" y="5562600"/>
            <a:ext cx="8534400" cy="609600"/>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pic>
        <p:nvPicPr>
          <p:cNvPr id="14" name="Picture 13"/>
          <p:cNvPicPr>
            <a:picLocks/>
          </p:cNvPicPr>
          <p:nvPr userDrawn="1">
            <p:custDataLst>
              <p:tags r:id="rId2"/>
            </p:custDataLst>
          </p:nvPr>
        </p:nvPicPr>
        <p:blipFill>
          <a:blip r:embed="rId14" cstate="print">
            <a:extLst>
              <a:ext uri="{28A0092B-C50C-407E-A947-70E740481C1C}">
                <a14:useLocalDpi xmlns:a14="http://schemas.microsoft.com/office/drawing/2010/main" xmlns="" val="0"/>
              </a:ext>
            </a:extLst>
          </a:blip>
          <a:stretch>
            <a:fillRect/>
          </a:stretch>
        </p:blipFill>
        <p:spPr>
          <a:xfrm>
            <a:off x="6477000" y="5651500"/>
            <a:ext cx="1828800" cy="406400"/>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pic>
        <p:nvPicPr>
          <p:cNvPr id="13" name="Picture 12"/>
          <p:cNvPicPr>
            <a:picLocks/>
          </p:cNvPicPr>
          <p:nvPr userDrawn="1">
            <p:custDataLst>
              <p:tags r:id="rId3"/>
            </p:custDataLst>
          </p:nvPr>
        </p:nvPicPr>
        <p:blipFill>
          <a:blip r:embed="rId15">
            <a:extLst>
              <a:ext uri="{28A0092B-C50C-407E-A947-70E740481C1C}">
                <a14:useLocalDpi xmlns:a14="http://schemas.microsoft.com/office/drawing/2010/main" xmlns="" val="0"/>
              </a:ext>
            </a:extLst>
          </a:blip>
          <a:stretch>
            <a:fillRect/>
          </a:stretch>
        </p:blipFill>
        <p:spPr>
          <a:xfrm>
            <a:off x="0" y="5741670"/>
            <a:ext cx="1403350" cy="251460"/>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9" name="Rectangle 8"/>
          <p:cNvSpPr>
            <a:spLocks/>
          </p:cNvSpPr>
          <p:nvPr userDrawn="1">
            <p:custDataLst>
              <p:tags r:id="rId4"/>
            </p:custDataLst>
          </p:nvPr>
        </p:nvSpPr>
        <p:spPr>
          <a:xfrm>
            <a:off x="0" y="0"/>
            <a:ext cx="8534400" cy="533400"/>
          </a:xfrm>
          <a:prstGeom prst="rect">
            <a:avLst/>
          </a:prstGeom>
          <a:solidFill>
            <a:srgbClr val="003264"/>
          </a:solidFill>
          <a:ln w="25400" cap="flat" cmpd="sng" algn="ctr">
            <a:noFill/>
            <a:prstDash val="solid"/>
          </a:ln>
          <a:effectLst/>
          <a:extLs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pc="0">
              <a:solidFill>
                <a:srgbClr val="003264"/>
              </a:solidFill>
            </a:endParaRPr>
          </a:p>
        </p:txBody>
      </p:sp>
      <p:sp>
        <p:nvSpPr>
          <p:cNvPr id="2" name="Title 1"/>
          <p:cNvSpPr>
            <a:spLocks noGrp="1"/>
          </p:cNvSpPr>
          <p:nvPr>
            <p:ph type="ctrTitle"/>
            <p:custDataLst>
              <p:tags r:id="rId5"/>
            </p:custDataLst>
          </p:nvPr>
        </p:nvSpPr>
        <p:spPr>
          <a:xfrm>
            <a:off x="533400" y="533400"/>
            <a:ext cx="7772400" cy="533400"/>
          </a:xfrm>
          <a:effectLst/>
          <a:extLst>
            <a:ext uri="{53640926-AAD7-44D8-BBD7-CCE9431645EC}">
              <a14:shadowObscured xmlns:a14="http://schemas.microsoft.com/office/drawing/2010/main" xmlns=""/>
            </a:ext>
          </a:extLst>
        </p:spPr>
        <p:txBody>
          <a:bodyPr wrap="square" lIns="0" tIns="12700" rIns="0" bIns="0" anchor="t"/>
          <a:lstStyle>
            <a:lvl1pPr algn="l" rtl="0" eaLnBrk="1" fontAlgn="base" hangingPunct="1">
              <a:lnSpc>
                <a:spcPct val="111000"/>
              </a:lnSpc>
              <a:spcBef>
                <a:spcPts val="0"/>
              </a:spcBef>
              <a:spcAft>
                <a:spcPts val="0"/>
              </a:spcAft>
              <a:buNone/>
              <a:defRPr sz="2700" b="0" i="0" u="none" spc="0">
                <a:solidFill>
                  <a:srgbClr val="000000"/>
                </a:solidFill>
                <a:latin typeface="Bosch Office Sans" panose="020B0604020202020204" pitchFamily="34" charset="0"/>
              </a:defRPr>
            </a:lvl1pPr>
          </a:lstStyle>
          <a:p>
            <a:r>
              <a:rPr lang="en-US" smtClean="0"/>
              <a:t>Click to edit Master title style</a:t>
            </a:r>
            <a:endParaRPr lang="en-GB"/>
          </a:p>
        </p:txBody>
      </p:sp>
      <p:sp>
        <p:nvSpPr>
          <p:cNvPr id="3" name="Subtitle 2" hidden="1"/>
          <p:cNvSpPr>
            <a:spLocks noGrp="1"/>
          </p:cNvSpPr>
          <p:nvPr>
            <p:ph type="subTitle" idx="1"/>
            <p:custDataLst>
              <p:tags r:id="rId6"/>
            </p:custDataLst>
          </p:nvPr>
        </p:nvSpPr>
        <p:spPr>
          <a:xfrm>
            <a:off x="533400" y="3200399"/>
            <a:ext cx="7772400" cy="1676400"/>
          </a:xfrm>
          <a:effectLst/>
          <a:extLst>
            <a:ext uri="{53640926-AAD7-44D8-BBD7-CCE9431645EC}">
              <a14:shadowObscured xmlns:a14="http://schemas.microsoft.com/office/drawing/2010/main" xmlns=""/>
            </a:ext>
          </a:extLst>
        </p:spPr>
        <p:txBody>
          <a:bodyPr wrap="square" lIns="0" tIns="63500" rIns="0" bIns="0"/>
          <a:lstStyle>
            <a:lvl1pPr marL="285750" indent="-285750" algn="l">
              <a:lnSpc>
                <a:spcPct val="111000"/>
              </a:lnSpc>
              <a:spcBef>
                <a:spcPts val="0"/>
              </a:spcBef>
              <a:spcAft>
                <a:spcPts val="0"/>
              </a:spcAft>
              <a:buClr>
                <a:srgbClr val="425C8F"/>
              </a:buClr>
              <a:buSzPct val="65000"/>
              <a:buFont typeface="Wingdings" panose="05000000000000000000" pitchFamily="2" charset="2"/>
              <a:buChar char="è"/>
              <a:defRPr sz="1800" b="0" i="0" u="none" spc="0">
                <a:latin typeface="Bosch Office Sans"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8" name="Rectangle 7" hidden="1"/>
          <p:cNvSpPr>
            <a:spLocks/>
          </p:cNvSpPr>
          <p:nvPr userDrawn="1">
            <p:custDataLst>
              <p:tags r:id="rId7"/>
            </p:custDataLst>
          </p:nvPr>
        </p:nvSpPr>
        <p:spPr>
          <a:xfrm>
            <a:off x="0" y="0"/>
            <a:ext cx="215900" cy="533400"/>
          </a:xfrm>
          <a:prstGeom prst="rect">
            <a:avLst/>
          </a:prstGeom>
          <a:solidFill>
            <a:srgbClr val="003264"/>
          </a:solidFill>
          <a:ln w="25400" cap="flat" cmpd="sng" algn="ctr">
            <a:noFill/>
            <a:prstDash val="solid"/>
          </a:ln>
          <a:effectLst/>
          <a:extLs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pc="0">
              <a:solidFill>
                <a:srgbClr val="003264"/>
              </a:solidFill>
            </a:endParaRPr>
          </a:p>
        </p:txBody>
      </p:sp>
      <p:sp>
        <p:nvSpPr>
          <p:cNvPr id="4" name="Slide Number Placeholder 3"/>
          <p:cNvSpPr>
            <a:spLocks noGrp="1"/>
          </p:cNvSpPr>
          <p:nvPr>
            <p:ph type="sldNum" sz="quarter" idx="10"/>
            <p:custDataLst>
              <p:tags r:id="rId8"/>
            </p:custDataLst>
          </p:nvPr>
        </p:nvSpPr>
        <p:spPr>
          <a:xfrm>
            <a:off x="76200" y="5851525"/>
            <a:ext cx="381000" cy="190500"/>
          </a:xfrm>
          <a:effectLst/>
          <a:extLst>
            <a:ext uri="{53640926-AAD7-44D8-BBD7-CCE9431645EC}">
              <a14:shadowObscured xmlns:a14="http://schemas.microsoft.com/office/drawing/2010/main" xmlns=""/>
            </a:ext>
          </a:extLst>
        </p:spPr>
        <p:txBody>
          <a:bodyPr wrap="none" lIns="0" tIns="0" rIns="0" bIns="0" anchor="t"/>
          <a:lstStyle>
            <a:lvl1pPr>
              <a:lnSpc>
                <a:spcPct val="111000"/>
              </a:lnSpc>
              <a:spcBef>
                <a:spcPts val="0"/>
              </a:spcBef>
              <a:spcAft>
                <a:spcPts val="0"/>
              </a:spcAft>
              <a:defRPr spc="0">
                <a:solidFill>
                  <a:srgbClr val="707070"/>
                </a:solidFill>
              </a:defRPr>
            </a:lvl1pPr>
          </a:lstStyle>
          <a:p>
            <a:fld id="{79049F80-82D1-4158-88F8-B63B2AC1B11B}" type="slidenum">
              <a:rPr lang="en-US" smtClean="0"/>
              <a:pPr/>
              <a:t>‹#›</a:t>
            </a:fld>
            <a:endParaRPr lang="en-US"/>
          </a:p>
        </p:txBody>
      </p:sp>
      <p:sp>
        <p:nvSpPr>
          <p:cNvPr id="7" name="Rectangle 6" hidden="1"/>
          <p:cNvSpPr>
            <a:spLocks/>
          </p:cNvSpPr>
          <p:nvPr userDrawn="1">
            <p:custDataLst>
              <p:tags r:id="rId9"/>
            </p:custDataLst>
          </p:nvPr>
        </p:nvSpPr>
        <p:spPr>
          <a:xfrm>
            <a:off x="0" y="0"/>
            <a:ext cx="669290" cy="533400"/>
          </a:xfrm>
          <a:prstGeom prst="rect">
            <a:avLst/>
          </a:prstGeom>
          <a:solidFill>
            <a:srgbClr val="003264"/>
          </a:solidFill>
          <a:ln w="25400" cap="flat" cmpd="sng" algn="ctr">
            <a:noFill/>
            <a:prstDash val="solid"/>
          </a:ln>
          <a:effectLst/>
          <a:extLs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pc="0">
              <a:solidFill>
                <a:srgbClr val="003264"/>
              </a:solidFill>
            </a:endParaRPr>
          </a:p>
        </p:txBody>
      </p:sp>
      <p:cxnSp>
        <p:nvCxnSpPr>
          <p:cNvPr id="6" name="Straight Connector 5"/>
          <p:cNvCxnSpPr>
            <a:cxnSpLocks/>
          </p:cNvCxnSpPr>
          <p:nvPr userDrawn="1">
            <p:custDataLst>
              <p:tags r:id="rId10"/>
            </p:custDataLst>
          </p:nvPr>
        </p:nvCxnSpPr>
        <p:spPr>
          <a:xfrm>
            <a:off x="0" y="533400"/>
            <a:ext cx="8534400" cy="0"/>
          </a:xfrm>
          <a:prstGeom prst="line">
            <a:avLst/>
          </a:prstGeom>
          <a:ln>
            <a:solidFill>
              <a:srgbClr val="003264"/>
            </a:solidFill>
          </a:ln>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1">
            <a:schemeClr val="accent1"/>
          </a:lnRef>
          <a:fillRef idx="0">
            <a:schemeClr val="accent1"/>
          </a:fillRef>
          <a:effectRef idx="0">
            <a:schemeClr val="accent1"/>
          </a:effectRef>
          <a:fontRef idx="minor">
            <a:schemeClr val="tx1"/>
          </a:fontRef>
        </p:style>
      </p:cxnSp>
      <p:cxnSp>
        <p:nvCxnSpPr>
          <p:cNvPr id="5" name="Straight Connector 4"/>
          <p:cNvCxnSpPr>
            <a:cxnSpLocks/>
          </p:cNvCxnSpPr>
          <p:nvPr userDrawn="1">
            <p:custDataLst>
              <p:tags r:id="rId11"/>
            </p:custDataLst>
          </p:nvPr>
        </p:nvCxnSpPr>
        <p:spPr>
          <a:xfrm>
            <a:off x="0" y="5562600"/>
            <a:ext cx="8534400" cy="0"/>
          </a:xfrm>
          <a:prstGeom prst="line">
            <a:avLst/>
          </a:prstGeom>
          <a:ln>
            <a:solidFill>
              <a:srgbClr val="DDDDE7"/>
            </a:solidFill>
          </a:ln>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9944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ags" Target="../tags/tag1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theme" Target="../theme/theme1.xml"/><Relationship Id="rId15" Type="http://schemas.openxmlformats.org/officeDocument/2006/relationships/tags" Target="../tags/tag11.xml"/><Relationship Id="rId10" Type="http://schemas.openxmlformats.org/officeDocument/2006/relationships/tags" Target="../tags/tag6.xml"/><Relationship Id="rId19"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tags" Target="../tags/tag5.xml"/><Relationship Id="rId14"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Picture 7"/>
          <p:cNvPicPr>
            <a:picLocks/>
          </p:cNvPicPr>
          <p:nvPr userDrawn="1">
            <p:custDataLst>
              <p:tags r:id="rId6"/>
            </p:custDataLst>
          </p:nvPr>
        </p:nvPicPr>
        <p:blipFill>
          <a:blip r:embed="rId17"/>
          <a:stretch>
            <a:fillRect/>
          </a:stretch>
        </p:blipFill>
        <p:spPr>
          <a:xfrm>
            <a:off x="0" y="5562600"/>
            <a:ext cx="8534400" cy="609600"/>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1033" name="Rectangle 9"/>
          <p:cNvSpPr>
            <a:spLocks noChangeArrowheads="1"/>
          </p:cNvSpPr>
          <p:nvPr>
            <p:custDataLst>
              <p:tags r:id="rId7"/>
            </p:custDataLst>
          </p:nvPr>
        </p:nvSpPr>
        <p:spPr bwMode="auto">
          <a:xfrm>
            <a:off x="0" y="0"/>
            <a:ext cx="8534400" cy="533400"/>
          </a:xfrm>
          <a:prstGeom prst="rect">
            <a:avLst/>
          </a:prstGeom>
          <a:solidFill>
            <a:srgbClr val="003264"/>
          </a:solidFill>
          <a:ln w="0">
            <a:noFill/>
            <a:miter lim="800000"/>
            <a:headEnd/>
            <a:tailEnd/>
          </a:ln>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wrap="none" lIns="0" tIns="0" rIns="0" bIns="0" anchor="ctr"/>
          <a:lstStyle/>
          <a:p>
            <a:pPr algn="ctr">
              <a:defRPr/>
            </a:pPr>
            <a:endParaRPr lang="de-DE" sz="1260" spc="0">
              <a:solidFill>
                <a:srgbClr val="003264"/>
              </a:solidFill>
              <a:latin typeface="Bosch Office Sans"/>
            </a:endParaRPr>
          </a:p>
        </p:txBody>
      </p:sp>
      <p:pic>
        <p:nvPicPr>
          <p:cNvPr id="7" name="Picture 6"/>
          <p:cNvPicPr>
            <a:picLocks/>
          </p:cNvPicPr>
          <p:nvPr userDrawn="1">
            <p:custDataLst>
              <p:tags r:id="rId8"/>
            </p:custDataLst>
          </p:nvPr>
        </p:nvPicPr>
        <p:blipFill>
          <a:blip r:embed="rId18" cstate="print">
            <a:extLst>
              <a:ext uri="{28A0092B-C50C-407E-A947-70E740481C1C}">
                <a14:useLocalDpi xmlns:a14="http://schemas.microsoft.com/office/drawing/2010/main" xmlns="" val="0"/>
              </a:ext>
            </a:extLst>
          </a:blip>
          <a:stretch>
            <a:fillRect/>
          </a:stretch>
        </p:blipFill>
        <p:spPr>
          <a:xfrm>
            <a:off x="6477000" y="5651500"/>
            <a:ext cx="1828800" cy="406400"/>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pic>
        <p:nvPicPr>
          <p:cNvPr id="6" name="Picture 5"/>
          <p:cNvPicPr>
            <a:picLocks/>
          </p:cNvPicPr>
          <p:nvPr userDrawn="1">
            <p:custDataLst>
              <p:tags r:id="rId9"/>
            </p:custDataLst>
          </p:nvPr>
        </p:nvPicPr>
        <p:blipFill>
          <a:blip r:embed="rId19">
            <a:extLst>
              <a:ext uri="{28A0092B-C50C-407E-A947-70E740481C1C}">
                <a14:useLocalDpi xmlns:a14="http://schemas.microsoft.com/office/drawing/2010/main" xmlns="" val="0"/>
              </a:ext>
            </a:extLst>
          </a:blip>
          <a:stretch>
            <a:fillRect/>
          </a:stretch>
        </p:blipFill>
        <p:spPr>
          <a:xfrm>
            <a:off x="0" y="5741670"/>
            <a:ext cx="1403350" cy="251460"/>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1032" name="Line 8"/>
          <p:cNvSpPr>
            <a:spLocks noChangeShapeType="1"/>
          </p:cNvSpPr>
          <p:nvPr>
            <p:custDataLst>
              <p:tags r:id="rId10"/>
            </p:custDataLst>
          </p:nvPr>
        </p:nvSpPr>
        <p:spPr bwMode="auto">
          <a:xfrm>
            <a:off x="0" y="533400"/>
            <a:ext cx="8534400" cy="0"/>
          </a:xfrm>
          <a:prstGeom prst="line">
            <a:avLst/>
          </a:prstGeom>
          <a:noFill/>
          <a:ln w="9017">
            <a:solidFill>
              <a:srgbClr val="003264"/>
            </a:solidFill>
            <a:round/>
            <a:headEnd/>
            <a:tailEnd/>
          </a:ln>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wrap="none" lIns="0" tIns="0" rIns="0" bIns="0" anchor="ctr"/>
          <a:lstStyle/>
          <a:p>
            <a:pPr>
              <a:defRPr/>
            </a:pPr>
            <a:endParaRPr lang="de-DE" sz="1260" spc="0">
              <a:latin typeface="Bosch Office Sans"/>
            </a:endParaRPr>
          </a:p>
        </p:txBody>
      </p:sp>
      <p:sp>
        <p:nvSpPr>
          <p:cNvPr id="5" name="Rectangle 4" hidden="1"/>
          <p:cNvSpPr/>
          <p:nvPr userDrawn="1">
            <p:custDataLst>
              <p:tags r:id="rId11"/>
            </p:custDataLst>
          </p:nvPr>
        </p:nvSpPr>
        <p:spPr>
          <a:xfrm>
            <a:off x="0" y="0"/>
            <a:ext cx="215900" cy="533400"/>
          </a:xfrm>
          <a:prstGeom prst="rect">
            <a:avLst/>
          </a:prstGeom>
          <a:solidFill>
            <a:srgbClr val="003264"/>
          </a:solidFill>
          <a:ln w="25400" cap="flat" cmpd="sng" algn="ctr">
            <a:noFill/>
            <a:prstDash val="solid"/>
          </a:ln>
          <a:effectLst/>
          <a:extLs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pc="0">
              <a:solidFill>
                <a:srgbClr val="003264"/>
              </a:solidFill>
            </a:endParaRPr>
          </a:p>
        </p:txBody>
      </p:sp>
      <p:sp>
        <p:nvSpPr>
          <p:cNvPr id="4" name="Rectangle 3" hidden="1"/>
          <p:cNvSpPr/>
          <p:nvPr userDrawn="1">
            <p:custDataLst>
              <p:tags r:id="rId12"/>
            </p:custDataLst>
          </p:nvPr>
        </p:nvSpPr>
        <p:spPr>
          <a:xfrm>
            <a:off x="0" y="0"/>
            <a:ext cx="669290" cy="533400"/>
          </a:xfrm>
          <a:prstGeom prst="rect">
            <a:avLst/>
          </a:prstGeom>
          <a:solidFill>
            <a:srgbClr val="003264"/>
          </a:solidFill>
          <a:ln w="25400" cap="flat" cmpd="sng" algn="ctr">
            <a:noFill/>
            <a:prstDash val="solid"/>
          </a:ln>
          <a:effectLst/>
          <a:extLs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GB" spc="0">
              <a:solidFill>
                <a:srgbClr val="003264"/>
              </a:solidFill>
            </a:endParaRPr>
          </a:p>
        </p:txBody>
      </p:sp>
      <p:sp>
        <p:nvSpPr>
          <p:cNvPr id="1031" name="Line 7"/>
          <p:cNvSpPr>
            <a:spLocks noChangeShapeType="1"/>
          </p:cNvSpPr>
          <p:nvPr>
            <p:custDataLst>
              <p:tags r:id="rId13"/>
            </p:custDataLst>
          </p:nvPr>
        </p:nvSpPr>
        <p:spPr bwMode="auto">
          <a:xfrm>
            <a:off x="0" y="5562600"/>
            <a:ext cx="8534400" cy="0"/>
          </a:xfrm>
          <a:prstGeom prst="line">
            <a:avLst/>
          </a:prstGeom>
          <a:noFill/>
          <a:ln w="9017">
            <a:solidFill>
              <a:srgbClr val="DDDDE7"/>
            </a:solidFill>
            <a:round/>
            <a:headEnd/>
            <a:tailEnd/>
          </a:ln>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wrap="none" lIns="0" tIns="0" rIns="0" bIns="0" anchor="ctr"/>
          <a:lstStyle/>
          <a:p>
            <a:pPr>
              <a:defRPr/>
            </a:pPr>
            <a:endParaRPr lang="de-DE" sz="1260" spc="0">
              <a:latin typeface="Bosch Office Sans"/>
            </a:endParaRPr>
          </a:p>
        </p:txBody>
      </p:sp>
      <p:sp>
        <p:nvSpPr>
          <p:cNvPr id="1030" name="Rectangle 2"/>
          <p:cNvSpPr>
            <a:spLocks noGrp="1" noChangeArrowheads="1"/>
          </p:cNvSpPr>
          <p:nvPr>
            <p:ph type="title"/>
            <p:custDataLst>
              <p:tags r:id="rId14"/>
            </p:custDataLst>
          </p:nvPr>
        </p:nvSpPr>
        <p:spPr bwMode="auto">
          <a:xfrm>
            <a:off x="533400" y="533401"/>
            <a:ext cx="7315200" cy="533400"/>
          </a:xfrm>
          <a:prstGeom prst="rect">
            <a:avLst/>
          </a:prstGeom>
          <a:noFill/>
          <a:ln w="0">
            <a:noFill/>
            <a:miter lim="800000"/>
            <a:headEnd/>
            <a:tailEnd/>
          </a:ln>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12700" rIns="0" bIns="0" numCol="1" anchor="t" anchorCtr="0" compatLnSpc="1">
            <a:prstTxWarp prst="textNoShape">
              <a:avLst/>
            </a:prstTxWarp>
          </a:bodyPr>
          <a:lstStyle/>
          <a:p>
            <a:pPr lvl="0" algn="l" rtl="0" eaLnBrk="1" fontAlgn="base" hangingPunct="1">
              <a:lnSpc>
                <a:spcPct val="111000"/>
              </a:lnSpc>
              <a:spcBef>
                <a:spcPct val="0"/>
              </a:spcBef>
              <a:spcAft>
                <a:spcPct val="0"/>
              </a:spcAft>
              <a:buNone/>
            </a:pPr>
            <a:r>
              <a:rPr lang="de-DE" dirty="0" smtClean="0"/>
              <a:t>Titelmasterformat durch Klicken bearbeiten</a:t>
            </a:r>
          </a:p>
        </p:txBody>
      </p:sp>
      <p:sp>
        <p:nvSpPr>
          <p:cNvPr id="2" name="Rectangle 3"/>
          <p:cNvSpPr>
            <a:spLocks noGrp="1" noChangeArrowheads="1"/>
          </p:cNvSpPr>
          <p:nvPr>
            <p:ph type="body" idx="1"/>
            <p:custDataLst>
              <p:tags r:id="rId15"/>
            </p:custDataLst>
          </p:nvPr>
        </p:nvSpPr>
        <p:spPr bwMode="auto">
          <a:xfrm>
            <a:off x="533400" y="1066801"/>
            <a:ext cx="7315200" cy="3810000"/>
          </a:xfrm>
          <a:prstGeom prst="rect">
            <a:avLst/>
          </a:prstGeom>
          <a:noFill/>
          <a:ln w="0">
            <a:noFill/>
            <a:miter lim="800000"/>
            <a:headEnd/>
            <a:tailEnd/>
          </a:ln>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63500" rIns="0" bIns="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a:p>
            <a:pPr lvl="5"/>
            <a:r>
              <a:rPr lang="de-DE" dirty="0" smtClean="0"/>
              <a:t>Sechste Ebene</a:t>
            </a:r>
          </a:p>
          <a:p>
            <a:pPr lvl="6"/>
            <a:r>
              <a:rPr lang="de-DE" dirty="0" smtClean="0"/>
              <a:t>Siebte Ebene</a:t>
            </a:r>
          </a:p>
          <a:p>
            <a:pPr lvl="7"/>
            <a:r>
              <a:rPr lang="de-DE" dirty="0" smtClean="0"/>
              <a:t>Achte Ebene</a:t>
            </a:r>
          </a:p>
          <a:p>
            <a:pPr lvl="8"/>
            <a:r>
              <a:rPr lang="de-DE" dirty="0" smtClean="0"/>
              <a:t>Neunte Ebene</a:t>
            </a:r>
          </a:p>
        </p:txBody>
      </p:sp>
      <p:sp>
        <p:nvSpPr>
          <p:cNvPr id="3" name="Rectangle 6"/>
          <p:cNvSpPr>
            <a:spLocks noGrp="1" noChangeArrowheads="1"/>
          </p:cNvSpPr>
          <p:nvPr>
            <p:ph type="sldNum" sz="quarter" idx="4"/>
            <p:custDataLst>
              <p:tags r:id="rId16"/>
            </p:custDataLst>
          </p:nvPr>
        </p:nvSpPr>
        <p:spPr bwMode="auto">
          <a:xfrm>
            <a:off x="76200" y="5851525"/>
            <a:ext cx="381000" cy="190500"/>
          </a:xfrm>
          <a:prstGeom prst="rect">
            <a:avLst/>
          </a:prstGeom>
          <a:noFill/>
          <a:ln w="0">
            <a:noFill/>
            <a:miter lim="800000"/>
            <a:headEnd/>
            <a:tailEnd/>
          </a:ln>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numCol="1" anchor="t" anchorCtr="0" compatLnSpc="1">
            <a:prstTxWarp prst="textNoShape">
              <a:avLst/>
            </a:prstTxWarp>
          </a:bodyPr>
          <a:lstStyle>
            <a:lvl1pPr>
              <a:lnSpc>
                <a:spcPct val="111000"/>
              </a:lnSpc>
              <a:spcBef>
                <a:spcPts val="0"/>
              </a:spcBef>
              <a:spcAft>
                <a:spcPts val="0"/>
              </a:spcAft>
              <a:defRPr sz="1500" spc="0">
                <a:solidFill>
                  <a:srgbClr val="707070"/>
                </a:solidFill>
                <a:latin typeface="Bosch Office Sans"/>
              </a:defRPr>
            </a:lvl1pPr>
          </a:lstStyle>
          <a:p>
            <a:fld id="{79049F80-82D1-4158-88F8-B63B2AC1B11B}" type="slidenum">
              <a:rPr lang="en-US" smtClean="0"/>
              <a:pPr/>
              <a:t>‹#›</a:t>
            </a:fld>
            <a:endParaRPr lang="en-US"/>
          </a:p>
        </p:txBody>
      </p:sp>
    </p:spTree>
    <p:extLst>
      <p:ext uri="{BB962C8B-B14F-4D97-AF65-F5344CB8AC3E}">
        <p14:creationId xmlns:p14="http://schemas.microsoft.com/office/powerpoint/2010/main" xmlns="" val="90917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rtl="0" eaLnBrk="1" fontAlgn="base" hangingPunct="1">
        <a:lnSpc>
          <a:spcPct val="111000"/>
        </a:lnSpc>
        <a:spcBef>
          <a:spcPct val="0"/>
        </a:spcBef>
        <a:spcAft>
          <a:spcPct val="0"/>
        </a:spcAft>
        <a:defRPr sz="2700" b="0" i="0" u="none" spc="0">
          <a:solidFill>
            <a:srgbClr val="000000"/>
          </a:solidFill>
          <a:latin typeface="Bosch Office Sans" panose="020B0604020202020204" pitchFamily="34" charset="0"/>
          <a:ea typeface="+mj-ea"/>
          <a:cs typeface="+mj-cs"/>
        </a:defRPr>
      </a:lvl1pPr>
      <a:lvl2pPr algn="l" rtl="0" eaLnBrk="1" fontAlgn="base" hangingPunct="1">
        <a:lnSpc>
          <a:spcPct val="111000"/>
        </a:lnSpc>
        <a:spcBef>
          <a:spcPct val="0"/>
        </a:spcBef>
        <a:spcAft>
          <a:spcPct val="0"/>
        </a:spcAft>
        <a:defRPr sz="1890">
          <a:solidFill>
            <a:srgbClr val="000000"/>
          </a:solidFill>
          <a:latin typeface="Bosch Office Sans"/>
        </a:defRPr>
      </a:lvl2pPr>
      <a:lvl3pPr algn="l" rtl="0" eaLnBrk="1" fontAlgn="base" hangingPunct="1">
        <a:lnSpc>
          <a:spcPct val="111000"/>
        </a:lnSpc>
        <a:spcBef>
          <a:spcPct val="0"/>
        </a:spcBef>
        <a:spcAft>
          <a:spcPct val="0"/>
        </a:spcAft>
        <a:defRPr sz="1890">
          <a:solidFill>
            <a:srgbClr val="000000"/>
          </a:solidFill>
          <a:latin typeface="Bosch Office Sans"/>
        </a:defRPr>
      </a:lvl3pPr>
      <a:lvl4pPr algn="l" rtl="0" eaLnBrk="1" fontAlgn="base" hangingPunct="1">
        <a:lnSpc>
          <a:spcPct val="111000"/>
        </a:lnSpc>
        <a:spcBef>
          <a:spcPct val="0"/>
        </a:spcBef>
        <a:spcAft>
          <a:spcPct val="0"/>
        </a:spcAft>
        <a:defRPr sz="1890">
          <a:solidFill>
            <a:srgbClr val="000000"/>
          </a:solidFill>
          <a:latin typeface="Bosch Office Sans"/>
        </a:defRPr>
      </a:lvl4pPr>
      <a:lvl5pPr algn="l" rtl="0" eaLnBrk="1" fontAlgn="base" hangingPunct="1">
        <a:lnSpc>
          <a:spcPct val="111000"/>
        </a:lnSpc>
        <a:spcBef>
          <a:spcPct val="0"/>
        </a:spcBef>
        <a:spcAft>
          <a:spcPct val="0"/>
        </a:spcAft>
        <a:defRPr sz="1890">
          <a:solidFill>
            <a:srgbClr val="000000"/>
          </a:solidFill>
          <a:latin typeface="Bosch Office Sans"/>
        </a:defRPr>
      </a:lvl5pPr>
      <a:lvl6pPr marL="320037" algn="l" rtl="0" eaLnBrk="1" fontAlgn="base" hangingPunct="1">
        <a:lnSpc>
          <a:spcPct val="111000"/>
        </a:lnSpc>
        <a:spcBef>
          <a:spcPct val="0"/>
        </a:spcBef>
        <a:spcAft>
          <a:spcPct val="0"/>
        </a:spcAft>
        <a:defRPr sz="1890">
          <a:solidFill>
            <a:srgbClr val="000000"/>
          </a:solidFill>
          <a:latin typeface="Bosch Office Sans"/>
        </a:defRPr>
      </a:lvl6pPr>
      <a:lvl7pPr marL="640074" algn="l" rtl="0" eaLnBrk="1" fontAlgn="base" hangingPunct="1">
        <a:lnSpc>
          <a:spcPct val="111000"/>
        </a:lnSpc>
        <a:spcBef>
          <a:spcPct val="0"/>
        </a:spcBef>
        <a:spcAft>
          <a:spcPct val="0"/>
        </a:spcAft>
        <a:defRPr sz="1890">
          <a:solidFill>
            <a:srgbClr val="000000"/>
          </a:solidFill>
          <a:latin typeface="Bosch Office Sans"/>
        </a:defRPr>
      </a:lvl7pPr>
      <a:lvl8pPr marL="960111" algn="l" rtl="0" eaLnBrk="1" fontAlgn="base" hangingPunct="1">
        <a:lnSpc>
          <a:spcPct val="111000"/>
        </a:lnSpc>
        <a:spcBef>
          <a:spcPct val="0"/>
        </a:spcBef>
        <a:spcAft>
          <a:spcPct val="0"/>
        </a:spcAft>
        <a:defRPr sz="1890">
          <a:solidFill>
            <a:srgbClr val="000000"/>
          </a:solidFill>
          <a:latin typeface="Bosch Office Sans"/>
        </a:defRPr>
      </a:lvl8pPr>
      <a:lvl9pPr marL="1280147" algn="l" rtl="0" eaLnBrk="1" fontAlgn="base" hangingPunct="1">
        <a:lnSpc>
          <a:spcPct val="111000"/>
        </a:lnSpc>
        <a:spcBef>
          <a:spcPct val="0"/>
        </a:spcBef>
        <a:spcAft>
          <a:spcPct val="0"/>
        </a:spcAft>
        <a:defRPr sz="1890">
          <a:solidFill>
            <a:srgbClr val="000000"/>
          </a:solidFill>
          <a:latin typeface="Bosch Office Sans"/>
        </a:defRPr>
      </a:lvl9pPr>
    </p:titleStyle>
    <p:bodyStyle>
      <a:lvl1pPr marL="304800" indent="-304800" algn="l" rtl="0" eaLnBrk="1" fontAlgn="base" hangingPunct="1">
        <a:lnSpc>
          <a:spcPct val="111000"/>
        </a:lnSpc>
        <a:spcBef>
          <a:spcPts val="0"/>
        </a:spcBef>
        <a:spcAft>
          <a:spcPts val="0"/>
        </a:spcAft>
        <a:buClr>
          <a:srgbClr val="425C8F"/>
        </a:buClr>
        <a:buSzPct val="65000"/>
        <a:buFont typeface="Wingdings" panose="05000000000000000000" pitchFamily="2" charset="2"/>
        <a:buChar char="è"/>
        <a:defRPr sz="1800" b="0" i="0" u="none" spc="0">
          <a:solidFill>
            <a:schemeClr val="tx1"/>
          </a:solidFill>
          <a:latin typeface="Bosch Office Sans" panose="020B0604020202020204" pitchFamily="34" charset="0"/>
          <a:ea typeface="+mn-ea"/>
          <a:cs typeface="+mn-cs"/>
        </a:defRPr>
      </a:lvl1pPr>
      <a:lvl2pPr marL="609600" indent="-190500" algn="l" rtl="0" eaLnBrk="1" fontAlgn="base" hangingPunct="1">
        <a:lnSpc>
          <a:spcPct val="111000"/>
        </a:lnSpc>
        <a:spcBef>
          <a:spcPts val="0"/>
        </a:spcBef>
        <a:spcAft>
          <a:spcPts val="0"/>
        </a:spcAft>
        <a:buClr>
          <a:srgbClr val="425C8F"/>
        </a:buClr>
        <a:buSzPct val="50000"/>
        <a:buFont typeface="Wingdings" panose="05000000000000000000" pitchFamily="2" charset="2"/>
        <a:buChar char=""/>
        <a:defRPr sz="1800" b="0" i="0" u="none" spc="0">
          <a:solidFill>
            <a:schemeClr val="tx1"/>
          </a:solidFill>
          <a:latin typeface="Bosch Office Sans" panose="020B0604020202020204" pitchFamily="34" charset="0"/>
        </a:defRPr>
      </a:lvl2pPr>
      <a:lvl3pPr marL="914400" indent="-190500" algn="l" rtl="0" eaLnBrk="1" fontAlgn="base" hangingPunct="1">
        <a:lnSpc>
          <a:spcPct val="111000"/>
        </a:lnSpc>
        <a:spcBef>
          <a:spcPts val="0"/>
        </a:spcBef>
        <a:spcAft>
          <a:spcPts val="0"/>
        </a:spcAft>
        <a:buClr>
          <a:srgbClr val="425C8F"/>
        </a:buClr>
        <a:buSzPct val="50000"/>
        <a:buFont typeface="Wingdings" panose="05000000000000000000" pitchFamily="2" charset="2"/>
        <a:buChar char=""/>
        <a:defRPr sz="1800" b="0" i="0" u="none" spc="0">
          <a:solidFill>
            <a:schemeClr val="tx1"/>
          </a:solidFill>
          <a:latin typeface="Bosch Office Sans" panose="020B0604020202020204" pitchFamily="34" charset="0"/>
        </a:defRPr>
      </a:lvl3pPr>
      <a:lvl4pPr marL="1219200" indent="-190500" algn="l" rtl="0" eaLnBrk="1" fontAlgn="base" hangingPunct="1">
        <a:lnSpc>
          <a:spcPct val="111000"/>
        </a:lnSpc>
        <a:spcBef>
          <a:spcPts val="0"/>
        </a:spcBef>
        <a:spcAft>
          <a:spcPts val="0"/>
        </a:spcAft>
        <a:buClr>
          <a:srgbClr val="425C8F"/>
        </a:buClr>
        <a:buSzPct val="50000"/>
        <a:buFont typeface="Wingdings" panose="05000000000000000000" pitchFamily="2" charset="2"/>
        <a:buChar char=""/>
        <a:defRPr sz="1800" b="0" i="0" u="none" spc="0">
          <a:solidFill>
            <a:schemeClr val="tx1"/>
          </a:solidFill>
          <a:latin typeface="Bosch Office Sans" panose="020B0604020202020204" pitchFamily="34" charset="0"/>
        </a:defRPr>
      </a:lvl4pPr>
      <a:lvl5pPr marL="1524000" indent="-190500" algn="l" rtl="0" eaLnBrk="1" fontAlgn="base" hangingPunct="1">
        <a:lnSpc>
          <a:spcPct val="111000"/>
        </a:lnSpc>
        <a:spcBef>
          <a:spcPts val="0"/>
        </a:spcBef>
        <a:spcAft>
          <a:spcPts val="0"/>
        </a:spcAft>
        <a:buClr>
          <a:srgbClr val="425C8F"/>
        </a:buClr>
        <a:buSzPct val="50000"/>
        <a:buFont typeface="Wingdings" panose="05000000000000000000" pitchFamily="2" charset="2"/>
        <a:buChar char=""/>
        <a:defRPr sz="1800" b="0" i="0" u="none" spc="0">
          <a:solidFill>
            <a:schemeClr val="tx1"/>
          </a:solidFill>
          <a:latin typeface="Bosch Office Sans" panose="020B0604020202020204" pitchFamily="34" charset="0"/>
        </a:defRPr>
      </a:lvl5pPr>
      <a:lvl6pPr marL="1828800" indent="-190500" algn="l" rtl="0" eaLnBrk="1" fontAlgn="base" hangingPunct="1">
        <a:lnSpc>
          <a:spcPct val="111000"/>
        </a:lnSpc>
        <a:spcBef>
          <a:spcPts val="0"/>
        </a:spcBef>
        <a:spcAft>
          <a:spcPts val="0"/>
        </a:spcAft>
        <a:buClr>
          <a:srgbClr val="425C8F"/>
        </a:buClr>
        <a:buSzPct val="50000"/>
        <a:buFont typeface="Wingdings" panose="05000000000000000000" pitchFamily="2" charset="2"/>
        <a:buChar char=""/>
        <a:defRPr sz="1800" b="0" i="0" u="none" spc="0">
          <a:solidFill>
            <a:schemeClr val="tx1"/>
          </a:solidFill>
          <a:latin typeface="Bosch Office Sans" panose="020B0604020202020204" pitchFamily="34" charset="0"/>
        </a:defRPr>
      </a:lvl6pPr>
      <a:lvl7pPr marL="2133600" indent="-190500" algn="l" rtl="0" eaLnBrk="1" fontAlgn="base" hangingPunct="1">
        <a:lnSpc>
          <a:spcPct val="111000"/>
        </a:lnSpc>
        <a:spcBef>
          <a:spcPts val="0"/>
        </a:spcBef>
        <a:spcAft>
          <a:spcPts val="0"/>
        </a:spcAft>
        <a:buClr>
          <a:srgbClr val="425C8F"/>
        </a:buClr>
        <a:buSzPct val="50000"/>
        <a:buFont typeface="Wingdings" panose="05000000000000000000" pitchFamily="2" charset="2"/>
        <a:buChar char=""/>
        <a:defRPr sz="1800" b="0" i="0" u="none" spc="0">
          <a:solidFill>
            <a:schemeClr val="tx1"/>
          </a:solidFill>
          <a:latin typeface="Bosch Office Sans" panose="020B0604020202020204" pitchFamily="34" charset="0"/>
        </a:defRPr>
      </a:lvl7pPr>
      <a:lvl8pPr marL="2438400" indent="-190500" algn="l" rtl="0" eaLnBrk="1" fontAlgn="base" hangingPunct="1">
        <a:lnSpc>
          <a:spcPct val="111000"/>
        </a:lnSpc>
        <a:spcBef>
          <a:spcPts val="0"/>
        </a:spcBef>
        <a:spcAft>
          <a:spcPts val="0"/>
        </a:spcAft>
        <a:buClr>
          <a:srgbClr val="425C8F"/>
        </a:buClr>
        <a:buSzPct val="50000"/>
        <a:buFont typeface="Wingdings" panose="05000000000000000000" pitchFamily="2" charset="2"/>
        <a:buChar char=""/>
        <a:defRPr sz="1800" b="0" i="0" u="none" spc="0">
          <a:solidFill>
            <a:schemeClr val="tx1"/>
          </a:solidFill>
          <a:latin typeface="Bosch Office Sans" panose="020B0604020202020204" pitchFamily="34" charset="0"/>
        </a:defRPr>
      </a:lvl8pPr>
      <a:lvl9pPr marL="2743200" indent="-190500" algn="l" rtl="0" eaLnBrk="1" fontAlgn="base" hangingPunct="1">
        <a:lnSpc>
          <a:spcPct val="111000"/>
        </a:lnSpc>
        <a:spcBef>
          <a:spcPts val="0"/>
        </a:spcBef>
        <a:spcAft>
          <a:spcPts val="0"/>
        </a:spcAft>
        <a:buClr>
          <a:srgbClr val="425C8F"/>
        </a:buClr>
        <a:buSzPct val="50000"/>
        <a:buFont typeface="Wingdings" panose="05000000000000000000" pitchFamily="2" charset="2"/>
        <a:buChar char=""/>
        <a:defRPr sz="1800" b="0" i="0" u="none" spc="0">
          <a:solidFill>
            <a:schemeClr val="tx1"/>
          </a:solidFill>
          <a:latin typeface="Bosch Office Sans" panose="020B0604020202020204" pitchFamily="34" charset="0"/>
        </a:defRPr>
      </a:lvl9pPr>
    </p:bodyStyle>
    <p:otherStyle>
      <a:defPPr>
        <a:defRPr lang="de-DE"/>
      </a:defPPr>
      <a:lvl1pPr marL="0" algn="l" defTabSz="640074" rtl="0" eaLnBrk="1" latinLnBrk="0" hangingPunct="1">
        <a:defRPr sz="1260" kern="1200">
          <a:solidFill>
            <a:schemeClr val="tx1"/>
          </a:solidFill>
          <a:latin typeface="+mn-lt"/>
          <a:ea typeface="+mn-ea"/>
          <a:cs typeface="+mn-cs"/>
        </a:defRPr>
      </a:lvl1pPr>
      <a:lvl2pPr marL="320037" algn="l" defTabSz="640074" rtl="0" eaLnBrk="1" latinLnBrk="0" hangingPunct="1">
        <a:defRPr sz="1260" kern="1200">
          <a:solidFill>
            <a:schemeClr val="tx1"/>
          </a:solidFill>
          <a:latin typeface="+mn-lt"/>
          <a:ea typeface="+mn-ea"/>
          <a:cs typeface="+mn-cs"/>
        </a:defRPr>
      </a:lvl2pPr>
      <a:lvl3pPr marL="640074" algn="l" defTabSz="640074" rtl="0" eaLnBrk="1" latinLnBrk="0" hangingPunct="1">
        <a:defRPr sz="1260" kern="1200">
          <a:solidFill>
            <a:schemeClr val="tx1"/>
          </a:solidFill>
          <a:latin typeface="+mn-lt"/>
          <a:ea typeface="+mn-ea"/>
          <a:cs typeface="+mn-cs"/>
        </a:defRPr>
      </a:lvl3pPr>
      <a:lvl4pPr marL="960111" algn="l" defTabSz="640074" rtl="0" eaLnBrk="1" latinLnBrk="0" hangingPunct="1">
        <a:defRPr sz="1260" kern="1200">
          <a:solidFill>
            <a:schemeClr val="tx1"/>
          </a:solidFill>
          <a:latin typeface="+mn-lt"/>
          <a:ea typeface="+mn-ea"/>
          <a:cs typeface="+mn-cs"/>
        </a:defRPr>
      </a:lvl4pPr>
      <a:lvl5pPr marL="1280147" algn="l" defTabSz="640074" rtl="0" eaLnBrk="1" latinLnBrk="0" hangingPunct="1">
        <a:defRPr sz="1260" kern="1200">
          <a:solidFill>
            <a:schemeClr val="tx1"/>
          </a:solidFill>
          <a:latin typeface="+mn-lt"/>
          <a:ea typeface="+mn-ea"/>
          <a:cs typeface="+mn-cs"/>
        </a:defRPr>
      </a:lvl5pPr>
      <a:lvl6pPr marL="1600185" algn="l" defTabSz="640074" rtl="0" eaLnBrk="1" latinLnBrk="0" hangingPunct="1">
        <a:defRPr sz="1260" kern="1200">
          <a:solidFill>
            <a:schemeClr val="tx1"/>
          </a:solidFill>
          <a:latin typeface="+mn-lt"/>
          <a:ea typeface="+mn-ea"/>
          <a:cs typeface="+mn-cs"/>
        </a:defRPr>
      </a:lvl6pPr>
      <a:lvl7pPr marL="1920221" algn="l" defTabSz="640074" rtl="0" eaLnBrk="1" latinLnBrk="0" hangingPunct="1">
        <a:defRPr sz="1260" kern="1200">
          <a:solidFill>
            <a:schemeClr val="tx1"/>
          </a:solidFill>
          <a:latin typeface="+mn-lt"/>
          <a:ea typeface="+mn-ea"/>
          <a:cs typeface="+mn-cs"/>
        </a:defRPr>
      </a:lvl7pPr>
      <a:lvl8pPr marL="2240258" algn="l" defTabSz="640074" rtl="0" eaLnBrk="1" latinLnBrk="0" hangingPunct="1">
        <a:defRPr sz="1260" kern="1200">
          <a:solidFill>
            <a:schemeClr val="tx1"/>
          </a:solidFill>
          <a:latin typeface="+mn-lt"/>
          <a:ea typeface="+mn-ea"/>
          <a:cs typeface="+mn-cs"/>
        </a:defRPr>
      </a:lvl8pPr>
      <a:lvl9pPr marL="2560294" algn="l" defTabSz="640074" rtl="0" eaLnBrk="1" latinLnBrk="0" hangingPunct="1">
        <a:defRPr sz="12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image" Target="../media/image4.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slideLayout" Target="../slideLayouts/slideLayout2.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s>
</file>

<file path=ppt/slides/_rels/slide10.xml.rels><?xml version="1.0" encoding="UTF-8" standalone="yes"?>
<Relationships xmlns="http://schemas.openxmlformats.org/package/2006/relationships"><Relationship Id="rId13" Type="http://schemas.openxmlformats.org/officeDocument/2006/relationships/tags" Target="../tags/tag264.xml"/><Relationship Id="rId18" Type="http://schemas.openxmlformats.org/officeDocument/2006/relationships/tags" Target="../tags/tag269.xml"/><Relationship Id="rId26" Type="http://schemas.openxmlformats.org/officeDocument/2006/relationships/tags" Target="../tags/tag277.xml"/><Relationship Id="rId39" Type="http://schemas.openxmlformats.org/officeDocument/2006/relationships/tags" Target="../tags/tag290.xml"/><Relationship Id="rId21" Type="http://schemas.openxmlformats.org/officeDocument/2006/relationships/tags" Target="../tags/tag272.xml"/><Relationship Id="rId34" Type="http://schemas.openxmlformats.org/officeDocument/2006/relationships/tags" Target="../tags/tag285.xml"/><Relationship Id="rId42" Type="http://schemas.openxmlformats.org/officeDocument/2006/relationships/tags" Target="../tags/tag293.xml"/><Relationship Id="rId47" Type="http://schemas.openxmlformats.org/officeDocument/2006/relationships/tags" Target="../tags/tag298.xml"/><Relationship Id="rId50" Type="http://schemas.openxmlformats.org/officeDocument/2006/relationships/tags" Target="../tags/tag301.xml"/><Relationship Id="rId55" Type="http://schemas.openxmlformats.org/officeDocument/2006/relationships/tags" Target="../tags/tag306.xml"/><Relationship Id="rId7" Type="http://schemas.openxmlformats.org/officeDocument/2006/relationships/tags" Target="../tags/tag258.xml"/><Relationship Id="rId2" Type="http://schemas.openxmlformats.org/officeDocument/2006/relationships/tags" Target="../tags/tag253.xml"/><Relationship Id="rId16" Type="http://schemas.openxmlformats.org/officeDocument/2006/relationships/tags" Target="../tags/tag267.xml"/><Relationship Id="rId20" Type="http://schemas.openxmlformats.org/officeDocument/2006/relationships/tags" Target="../tags/tag271.xml"/><Relationship Id="rId29" Type="http://schemas.openxmlformats.org/officeDocument/2006/relationships/tags" Target="../tags/tag280.xml"/><Relationship Id="rId41" Type="http://schemas.openxmlformats.org/officeDocument/2006/relationships/tags" Target="../tags/tag292.xml"/><Relationship Id="rId54" Type="http://schemas.openxmlformats.org/officeDocument/2006/relationships/tags" Target="../tags/tag305.xml"/><Relationship Id="rId1" Type="http://schemas.openxmlformats.org/officeDocument/2006/relationships/tags" Target="../tags/tag252.xml"/><Relationship Id="rId6" Type="http://schemas.openxmlformats.org/officeDocument/2006/relationships/tags" Target="../tags/tag257.xml"/><Relationship Id="rId11" Type="http://schemas.openxmlformats.org/officeDocument/2006/relationships/tags" Target="../tags/tag262.xml"/><Relationship Id="rId24" Type="http://schemas.openxmlformats.org/officeDocument/2006/relationships/tags" Target="../tags/tag275.xml"/><Relationship Id="rId32" Type="http://schemas.openxmlformats.org/officeDocument/2006/relationships/tags" Target="../tags/tag283.xml"/><Relationship Id="rId37" Type="http://schemas.openxmlformats.org/officeDocument/2006/relationships/tags" Target="../tags/tag288.xml"/><Relationship Id="rId40" Type="http://schemas.openxmlformats.org/officeDocument/2006/relationships/tags" Target="../tags/tag291.xml"/><Relationship Id="rId45" Type="http://schemas.openxmlformats.org/officeDocument/2006/relationships/tags" Target="../tags/tag296.xml"/><Relationship Id="rId53" Type="http://schemas.openxmlformats.org/officeDocument/2006/relationships/tags" Target="../tags/tag304.xml"/><Relationship Id="rId58" Type="http://schemas.openxmlformats.org/officeDocument/2006/relationships/tags" Target="../tags/tag309.xml"/><Relationship Id="rId5" Type="http://schemas.openxmlformats.org/officeDocument/2006/relationships/tags" Target="../tags/tag256.xml"/><Relationship Id="rId15" Type="http://schemas.openxmlformats.org/officeDocument/2006/relationships/tags" Target="../tags/tag266.xml"/><Relationship Id="rId23" Type="http://schemas.openxmlformats.org/officeDocument/2006/relationships/tags" Target="../tags/tag274.xml"/><Relationship Id="rId28" Type="http://schemas.openxmlformats.org/officeDocument/2006/relationships/tags" Target="../tags/tag279.xml"/><Relationship Id="rId36" Type="http://schemas.openxmlformats.org/officeDocument/2006/relationships/tags" Target="../tags/tag287.xml"/><Relationship Id="rId49" Type="http://schemas.openxmlformats.org/officeDocument/2006/relationships/tags" Target="../tags/tag300.xml"/><Relationship Id="rId57" Type="http://schemas.openxmlformats.org/officeDocument/2006/relationships/tags" Target="../tags/tag308.xml"/><Relationship Id="rId61" Type="http://schemas.openxmlformats.org/officeDocument/2006/relationships/image" Target="../media/image4.png"/><Relationship Id="rId10" Type="http://schemas.openxmlformats.org/officeDocument/2006/relationships/tags" Target="../tags/tag261.xml"/><Relationship Id="rId19" Type="http://schemas.openxmlformats.org/officeDocument/2006/relationships/tags" Target="../tags/tag270.xml"/><Relationship Id="rId31" Type="http://schemas.openxmlformats.org/officeDocument/2006/relationships/tags" Target="../tags/tag282.xml"/><Relationship Id="rId44" Type="http://schemas.openxmlformats.org/officeDocument/2006/relationships/tags" Target="../tags/tag295.xml"/><Relationship Id="rId52" Type="http://schemas.openxmlformats.org/officeDocument/2006/relationships/tags" Target="../tags/tag303.xml"/><Relationship Id="rId60" Type="http://schemas.openxmlformats.org/officeDocument/2006/relationships/notesSlide" Target="../notesSlides/notesSlide3.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 Id="rId22" Type="http://schemas.openxmlformats.org/officeDocument/2006/relationships/tags" Target="../tags/tag273.xml"/><Relationship Id="rId27" Type="http://schemas.openxmlformats.org/officeDocument/2006/relationships/tags" Target="../tags/tag278.xml"/><Relationship Id="rId30" Type="http://schemas.openxmlformats.org/officeDocument/2006/relationships/tags" Target="../tags/tag281.xml"/><Relationship Id="rId35" Type="http://schemas.openxmlformats.org/officeDocument/2006/relationships/tags" Target="../tags/tag286.xml"/><Relationship Id="rId43" Type="http://schemas.openxmlformats.org/officeDocument/2006/relationships/tags" Target="../tags/tag294.xml"/><Relationship Id="rId48" Type="http://schemas.openxmlformats.org/officeDocument/2006/relationships/tags" Target="../tags/tag299.xml"/><Relationship Id="rId56" Type="http://schemas.openxmlformats.org/officeDocument/2006/relationships/tags" Target="../tags/tag307.xml"/><Relationship Id="rId8" Type="http://schemas.openxmlformats.org/officeDocument/2006/relationships/tags" Target="../tags/tag259.xml"/><Relationship Id="rId51" Type="http://schemas.openxmlformats.org/officeDocument/2006/relationships/tags" Target="../tags/tag302.xml"/><Relationship Id="rId3" Type="http://schemas.openxmlformats.org/officeDocument/2006/relationships/tags" Target="../tags/tag254.xml"/><Relationship Id="rId12" Type="http://schemas.openxmlformats.org/officeDocument/2006/relationships/tags" Target="../tags/tag263.xml"/><Relationship Id="rId17" Type="http://schemas.openxmlformats.org/officeDocument/2006/relationships/tags" Target="../tags/tag268.xml"/><Relationship Id="rId25" Type="http://schemas.openxmlformats.org/officeDocument/2006/relationships/tags" Target="../tags/tag276.xml"/><Relationship Id="rId33" Type="http://schemas.openxmlformats.org/officeDocument/2006/relationships/tags" Target="../tags/tag284.xml"/><Relationship Id="rId38" Type="http://schemas.openxmlformats.org/officeDocument/2006/relationships/tags" Target="../tags/tag289.xml"/><Relationship Id="rId46" Type="http://schemas.openxmlformats.org/officeDocument/2006/relationships/tags" Target="../tags/tag297.xml"/><Relationship Id="rId59"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317.xml"/><Relationship Id="rId13" Type="http://schemas.openxmlformats.org/officeDocument/2006/relationships/notesSlide" Target="../notesSlides/notesSlide4.xml"/><Relationship Id="rId3" Type="http://schemas.openxmlformats.org/officeDocument/2006/relationships/tags" Target="../tags/tag312.xml"/><Relationship Id="rId7" Type="http://schemas.openxmlformats.org/officeDocument/2006/relationships/tags" Target="../tags/tag316.xml"/><Relationship Id="rId12" Type="http://schemas.openxmlformats.org/officeDocument/2006/relationships/slideLayout" Target="../slideLayouts/slideLayout2.xml"/><Relationship Id="rId2" Type="http://schemas.openxmlformats.org/officeDocument/2006/relationships/tags" Target="../tags/tag311.xml"/><Relationship Id="rId1" Type="http://schemas.openxmlformats.org/officeDocument/2006/relationships/tags" Target="../tags/tag310.xml"/><Relationship Id="rId6" Type="http://schemas.openxmlformats.org/officeDocument/2006/relationships/tags" Target="../tags/tag315.xml"/><Relationship Id="rId11" Type="http://schemas.openxmlformats.org/officeDocument/2006/relationships/tags" Target="../tags/tag320.xml"/><Relationship Id="rId5" Type="http://schemas.openxmlformats.org/officeDocument/2006/relationships/tags" Target="../tags/tag314.xml"/><Relationship Id="rId15" Type="http://schemas.openxmlformats.org/officeDocument/2006/relationships/image" Target="../media/image6.png"/><Relationship Id="rId10" Type="http://schemas.openxmlformats.org/officeDocument/2006/relationships/tags" Target="../tags/tag319.xml"/><Relationship Id="rId4" Type="http://schemas.openxmlformats.org/officeDocument/2006/relationships/tags" Target="../tags/tag313.xml"/><Relationship Id="rId9" Type="http://schemas.openxmlformats.org/officeDocument/2006/relationships/tags" Target="../tags/tag318.xml"/><Relationship Id="rId1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tags" Target="../tags/tag328.xml"/><Relationship Id="rId3" Type="http://schemas.openxmlformats.org/officeDocument/2006/relationships/tags" Target="../tags/tag323.xml"/><Relationship Id="rId7" Type="http://schemas.openxmlformats.org/officeDocument/2006/relationships/tags" Target="../tags/tag327.xml"/><Relationship Id="rId12" Type="http://schemas.openxmlformats.org/officeDocument/2006/relationships/image" Target="../media/image4.png"/><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tags" Target="../tags/tag326.xml"/><Relationship Id="rId11" Type="http://schemas.openxmlformats.org/officeDocument/2006/relationships/slideLayout" Target="../slideLayouts/slideLayout2.xml"/><Relationship Id="rId5" Type="http://schemas.openxmlformats.org/officeDocument/2006/relationships/tags" Target="../tags/tag325.xml"/><Relationship Id="rId10" Type="http://schemas.openxmlformats.org/officeDocument/2006/relationships/tags" Target="../tags/tag330.xml"/><Relationship Id="rId4" Type="http://schemas.openxmlformats.org/officeDocument/2006/relationships/tags" Target="../tags/tag324.xml"/><Relationship Id="rId9" Type="http://schemas.openxmlformats.org/officeDocument/2006/relationships/tags" Target="../tags/tag329.xml"/></Relationships>
</file>

<file path=ppt/slides/_rels/slide13.xml.rels><?xml version="1.0" encoding="UTF-8" standalone="yes"?>
<Relationships xmlns="http://schemas.openxmlformats.org/package/2006/relationships"><Relationship Id="rId8" Type="http://schemas.openxmlformats.org/officeDocument/2006/relationships/tags" Target="../tags/tag338.xml"/><Relationship Id="rId13" Type="http://schemas.openxmlformats.org/officeDocument/2006/relationships/image" Target="../media/image4.png"/><Relationship Id="rId3" Type="http://schemas.openxmlformats.org/officeDocument/2006/relationships/tags" Target="../tags/tag333.xml"/><Relationship Id="rId7" Type="http://schemas.openxmlformats.org/officeDocument/2006/relationships/tags" Target="../tags/tag337.xml"/><Relationship Id="rId12" Type="http://schemas.openxmlformats.org/officeDocument/2006/relationships/notesSlide" Target="../notesSlides/notesSlide5.xml"/><Relationship Id="rId2" Type="http://schemas.openxmlformats.org/officeDocument/2006/relationships/tags" Target="../tags/tag332.xml"/><Relationship Id="rId1" Type="http://schemas.openxmlformats.org/officeDocument/2006/relationships/tags" Target="../tags/tag331.xml"/><Relationship Id="rId6" Type="http://schemas.openxmlformats.org/officeDocument/2006/relationships/tags" Target="../tags/tag336.xml"/><Relationship Id="rId11" Type="http://schemas.openxmlformats.org/officeDocument/2006/relationships/slideLayout" Target="../slideLayouts/slideLayout2.xml"/><Relationship Id="rId5" Type="http://schemas.openxmlformats.org/officeDocument/2006/relationships/tags" Target="../tags/tag335.xml"/><Relationship Id="rId10" Type="http://schemas.openxmlformats.org/officeDocument/2006/relationships/tags" Target="../tags/tag340.xml"/><Relationship Id="rId4" Type="http://schemas.openxmlformats.org/officeDocument/2006/relationships/tags" Target="../tags/tag334.xml"/><Relationship Id="rId9" Type="http://schemas.openxmlformats.org/officeDocument/2006/relationships/tags" Target="../tags/tag339.xml"/></Relationships>
</file>

<file path=ppt/slides/_rels/slide14.xml.rels><?xml version="1.0" encoding="UTF-8" standalone="yes"?>
<Relationships xmlns="http://schemas.openxmlformats.org/package/2006/relationships"><Relationship Id="rId8" Type="http://schemas.openxmlformats.org/officeDocument/2006/relationships/tags" Target="../tags/tag348.xml"/><Relationship Id="rId3" Type="http://schemas.openxmlformats.org/officeDocument/2006/relationships/tags" Target="../tags/tag343.xml"/><Relationship Id="rId7" Type="http://schemas.openxmlformats.org/officeDocument/2006/relationships/tags" Target="../tags/tag347.xml"/><Relationship Id="rId12" Type="http://schemas.openxmlformats.org/officeDocument/2006/relationships/image" Target="../media/image4.png"/><Relationship Id="rId2" Type="http://schemas.openxmlformats.org/officeDocument/2006/relationships/tags" Target="../tags/tag342.xml"/><Relationship Id="rId1" Type="http://schemas.openxmlformats.org/officeDocument/2006/relationships/tags" Target="../tags/tag341.xml"/><Relationship Id="rId6" Type="http://schemas.openxmlformats.org/officeDocument/2006/relationships/tags" Target="../tags/tag346.xml"/><Relationship Id="rId11" Type="http://schemas.openxmlformats.org/officeDocument/2006/relationships/slideLayout" Target="../slideLayouts/slideLayout2.xml"/><Relationship Id="rId5" Type="http://schemas.openxmlformats.org/officeDocument/2006/relationships/tags" Target="../tags/tag345.xml"/><Relationship Id="rId10" Type="http://schemas.openxmlformats.org/officeDocument/2006/relationships/tags" Target="../tags/tag350.xml"/><Relationship Id="rId4" Type="http://schemas.openxmlformats.org/officeDocument/2006/relationships/tags" Target="../tags/tag344.xml"/><Relationship Id="rId9" Type="http://schemas.openxmlformats.org/officeDocument/2006/relationships/tags" Target="../tags/tag349.xml"/></Relationships>
</file>

<file path=ppt/slides/_rels/slide15.xml.rels><?xml version="1.0" encoding="UTF-8" standalone="yes"?>
<Relationships xmlns="http://schemas.openxmlformats.org/package/2006/relationships"><Relationship Id="rId8" Type="http://schemas.openxmlformats.org/officeDocument/2006/relationships/tags" Target="../tags/tag358.xml"/><Relationship Id="rId3" Type="http://schemas.openxmlformats.org/officeDocument/2006/relationships/tags" Target="../tags/tag353.xml"/><Relationship Id="rId7" Type="http://schemas.openxmlformats.org/officeDocument/2006/relationships/tags" Target="../tags/tag357.xml"/><Relationship Id="rId12" Type="http://schemas.openxmlformats.org/officeDocument/2006/relationships/image" Target="../media/image4.png"/><Relationship Id="rId2" Type="http://schemas.openxmlformats.org/officeDocument/2006/relationships/tags" Target="../tags/tag352.xml"/><Relationship Id="rId1" Type="http://schemas.openxmlformats.org/officeDocument/2006/relationships/tags" Target="../tags/tag351.xml"/><Relationship Id="rId6" Type="http://schemas.openxmlformats.org/officeDocument/2006/relationships/tags" Target="../tags/tag356.xml"/><Relationship Id="rId11" Type="http://schemas.openxmlformats.org/officeDocument/2006/relationships/slideLayout" Target="../slideLayouts/slideLayout2.xml"/><Relationship Id="rId5" Type="http://schemas.openxmlformats.org/officeDocument/2006/relationships/tags" Target="../tags/tag355.xml"/><Relationship Id="rId10" Type="http://schemas.openxmlformats.org/officeDocument/2006/relationships/tags" Target="../tags/tag360.xml"/><Relationship Id="rId4" Type="http://schemas.openxmlformats.org/officeDocument/2006/relationships/tags" Target="../tags/tag354.xml"/><Relationship Id="rId9" Type="http://schemas.openxmlformats.org/officeDocument/2006/relationships/tags" Target="../tags/tag359.xml"/></Relationships>
</file>

<file path=ppt/slides/_rels/slide16.xml.rels><?xml version="1.0" encoding="UTF-8" standalone="yes"?>
<Relationships xmlns="http://schemas.openxmlformats.org/package/2006/relationships"><Relationship Id="rId26" Type="http://schemas.openxmlformats.org/officeDocument/2006/relationships/tags" Target="../tags/tag386.xml"/><Relationship Id="rId117" Type="http://schemas.openxmlformats.org/officeDocument/2006/relationships/tags" Target="../tags/tag477.xml"/><Relationship Id="rId21" Type="http://schemas.openxmlformats.org/officeDocument/2006/relationships/tags" Target="../tags/tag381.xml"/><Relationship Id="rId42" Type="http://schemas.openxmlformats.org/officeDocument/2006/relationships/tags" Target="../tags/tag402.xml"/><Relationship Id="rId47" Type="http://schemas.openxmlformats.org/officeDocument/2006/relationships/tags" Target="../tags/tag407.xml"/><Relationship Id="rId63" Type="http://schemas.openxmlformats.org/officeDocument/2006/relationships/tags" Target="../tags/tag423.xml"/><Relationship Id="rId68" Type="http://schemas.openxmlformats.org/officeDocument/2006/relationships/tags" Target="../tags/tag428.xml"/><Relationship Id="rId84" Type="http://schemas.openxmlformats.org/officeDocument/2006/relationships/tags" Target="../tags/tag444.xml"/><Relationship Id="rId89" Type="http://schemas.openxmlformats.org/officeDocument/2006/relationships/tags" Target="../tags/tag449.xml"/><Relationship Id="rId112" Type="http://schemas.openxmlformats.org/officeDocument/2006/relationships/tags" Target="../tags/tag472.xml"/><Relationship Id="rId16" Type="http://schemas.openxmlformats.org/officeDocument/2006/relationships/tags" Target="../tags/tag376.xml"/><Relationship Id="rId107" Type="http://schemas.openxmlformats.org/officeDocument/2006/relationships/tags" Target="../tags/tag467.xml"/><Relationship Id="rId11" Type="http://schemas.openxmlformats.org/officeDocument/2006/relationships/tags" Target="../tags/tag371.xml"/><Relationship Id="rId32" Type="http://schemas.openxmlformats.org/officeDocument/2006/relationships/tags" Target="../tags/tag392.xml"/><Relationship Id="rId37" Type="http://schemas.openxmlformats.org/officeDocument/2006/relationships/tags" Target="../tags/tag397.xml"/><Relationship Id="rId53" Type="http://schemas.openxmlformats.org/officeDocument/2006/relationships/tags" Target="../tags/tag413.xml"/><Relationship Id="rId58" Type="http://schemas.openxmlformats.org/officeDocument/2006/relationships/tags" Target="../tags/tag418.xml"/><Relationship Id="rId74" Type="http://schemas.openxmlformats.org/officeDocument/2006/relationships/tags" Target="../tags/tag434.xml"/><Relationship Id="rId79" Type="http://schemas.openxmlformats.org/officeDocument/2006/relationships/tags" Target="../tags/tag439.xml"/><Relationship Id="rId102" Type="http://schemas.openxmlformats.org/officeDocument/2006/relationships/tags" Target="../tags/tag462.xml"/><Relationship Id="rId123" Type="http://schemas.openxmlformats.org/officeDocument/2006/relationships/tags" Target="../tags/tag483.xml"/><Relationship Id="rId128" Type="http://schemas.openxmlformats.org/officeDocument/2006/relationships/tags" Target="../tags/tag488.xml"/><Relationship Id="rId5" Type="http://schemas.openxmlformats.org/officeDocument/2006/relationships/tags" Target="../tags/tag365.xml"/><Relationship Id="rId90" Type="http://schemas.openxmlformats.org/officeDocument/2006/relationships/tags" Target="../tags/tag450.xml"/><Relationship Id="rId95" Type="http://schemas.openxmlformats.org/officeDocument/2006/relationships/tags" Target="../tags/tag455.xml"/><Relationship Id="rId19" Type="http://schemas.openxmlformats.org/officeDocument/2006/relationships/tags" Target="../tags/tag379.xml"/><Relationship Id="rId14" Type="http://schemas.openxmlformats.org/officeDocument/2006/relationships/tags" Target="../tags/tag374.xml"/><Relationship Id="rId22" Type="http://schemas.openxmlformats.org/officeDocument/2006/relationships/tags" Target="../tags/tag382.xml"/><Relationship Id="rId27" Type="http://schemas.openxmlformats.org/officeDocument/2006/relationships/tags" Target="../tags/tag387.xml"/><Relationship Id="rId30" Type="http://schemas.openxmlformats.org/officeDocument/2006/relationships/tags" Target="../tags/tag390.xml"/><Relationship Id="rId35" Type="http://schemas.openxmlformats.org/officeDocument/2006/relationships/tags" Target="../tags/tag395.xml"/><Relationship Id="rId43" Type="http://schemas.openxmlformats.org/officeDocument/2006/relationships/tags" Target="../tags/tag403.xml"/><Relationship Id="rId48" Type="http://schemas.openxmlformats.org/officeDocument/2006/relationships/tags" Target="../tags/tag408.xml"/><Relationship Id="rId56" Type="http://schemas.openxmlformats.org/officeDocument/2006/relationships/tags" Target="../tags/tag416.xml"/><Relationship Id="rId64" Type="http://schemas.openxmlformats.org/officeDocument/2006/relationships/tags" Target="../tags/tag424.xml"/><Relationship Id="rId69" Type="http://schemas.openxmlformats.org/officeDocument/2006/relationships/tags" Target="../tags/tag429.xml"/><Relationship Id="rId77" Type="http://schemas.openxmlformats.org/officeDocument/2006/relationships/tags" Target="../tags/tag437.xml"/><Relationship Id="rId100" Type="http://schemas.openxmlformats.org/officeDocument/2006/relationships/tags" Target="../tags/tag460.xml"/><Relationship Id="rId105" Type="http://schemas.openxmlformats.org/officeDocument/2006/relationships/tags" Target="../tags/tag465.xml"/><Relationship Id="rId113" Type="http://schemas.openxmlformats.org/officeDocument/2006/relationships/tags" Target="../tags/tag473.xml"/><Relationship Id="rId118" Type="http://schemas.openxmlformats.org/officeDocument/2006/relationships/tags" Target="../tags/tag478.xml"/><Relationship Id="rId126" Type="http://schemas.openxmlformats.org/officeDocument/2006/relationships/tags" Target="../tags/tag486.xml"/><Relationship Id="rId8" Type="http://schemas.openxmlformats.org/officeDocument/2006/relationships/tags" Target="../tags/tag368.xml"/><Relationship Id="rId51" Type="http://schemas.openxmlformats.org/officeDocument/2006/relationships/tags" Target="../tags/tag411.xml"/><Relationship Id="rId72" Type="http://schemas.openxmlformats.org/officeDocument/2006/relationships/tags" Target="../tags/tag432.xml"/><Relationship Id="rId80" Type="http://schemas.openxmlformats.org/officeDocument/2006/relationships/tags" Target="../tags/tag440.xml"/><Relationship Id="rId85" Type="http://schemas.openxmlformats.org/officeDocument/2006/relationships/tags" Target="../tags/tag445.xml"/><Relationship Id="rId93" Type="http://schemas.openxmlformats.org/officeDocument/2006/relationships/tags" Target="../tags/tag453.xml"/><Relationship Id="rId98" Type="http://schemas.openxmlformats.org/officeDocument/2006/relationships/tags" Target="../tags/tag458.xml"/><Relationship Id="rId121" Type="http://schemas.openxmlformats.org/officeDocument/2006/relationships/tags" Target="../tags/tag481.xml"/><Relationship Id="rId3" Type="http://schemas.openxmlformats.org/officeDocument/2006/relationships/tags" Target="../tags/tag363.xml"/><Relationship Id="rId12" Type="http://schemas.openxmlformats.org/officeDocument/2006/relationships/tags" Target="../tags/tag372.xml"/><Relationship Id="rId17" Type="http://schemas.openxmlformats.org/officeDocument/2006/relationships/tags" Target="../tags/tag377.xml"/><Relationship Id="rId25" Type="http://schemas.openxmlformats.org/officeDocument/2006/relationships/tags" Target="../tags/tag385.xml"/><Relationship Id="rId33" Type="http://schemas.openxmlformats.org/officeDocument/2006/relationships/tags" Target="../tags/tag393.xml"/><Relationship Id="rId38" Type="http://schemas.openxmlformats.org/officeDocument/2006/relationships/tags" Target="../tags/tag398.xml"/><Relationship Id="rId46" Type="http://schemas.openxmlformats.org/officeDocument/2006/relationships/tags" Target="../tags/tag406.xml"/><Relationship Id="rId59" Type="http://schemas.openxmlformats.org/officeDocument/2006/relationships/tags" Target="../tags/tag419.xml"/><Relationship Id="rId67" Type="http://schemas.openxmlformats.org/officeDocument/2006/relationships/tags" Target="../tags/tag427.xml"/><Relationship Id="rId103" Type="http://schemas.openxmlformats.org/officeDocument/2006/relationships/tags" Target="../tags/tag463.xml"/><Relationship Id="rId108" Type="http://schemas.openxmlformats.org/officeDocument/2006/relationships/tags" Target="../tags/tag468.xml"/><Relationship Id="rId116" Type="http://schemas.openxmlformats.org/officeDocument/2006/relationships/tags" Target="../tags/tag476.xml"/><Relationship Id="rId124" Type="http://schemas.openxmlformats.org/officeDocument/2006/relationships/tags" Target="../tags/tag484.xml"/><Relationship Id="rId129" Type="http://schemas.openxmlformats.org/officeDocument/2006/relationships/tags" Target="../tags/tag489.xml"/><Relationship Id="rId20" Type="http://schemas.openxmlformats.org/officeDocument/2006/relationships/tags" Target="../tags/tag380.xml"/><Relationship Id="rId41" Type="http://schemas.openxmlformats.org/officeDocument/2006/relationships/tags" Target="../tags/tag401.xml"/><Relationship Id="rId54" Type="http://schemas.openxmlformats.org/officeDocument/2006/relationships/tags" Target="../tags/tag414.xml"/><Relationship Id="rId62" Type="http://schemas.openxmlformats.org/officeDocument/2006/relationships/tags" Target="../tags/tag422.xml"/><Relationship Id="rId70" Type="http://schemas.openxmlformats.org/officeDocument/2006/relationships/tags" Target="../tags/tag430.xml"/><Relationship Id="rId75" Type="http://schemas.openxmlformats.org/officeDocument/2006/relationships/tags" Target="../tags/tag435.xml"/><Relationship Id="rId83" Type="http://schemas.openxmlformats.org/officeDocument/2006/relationships/tags" Target="../tags/tag443.xml"/><Relationship Id="rId88" Type="http://schemas.openxmlformats.org/officeDocument/2006/relationships/tags" Target="../tags/tag448.xml"/><Relationship Id="rId91" Type="http://schemas.openxmlformats.org/officeDocument/2006/relationships/tags" Target="../tags/tag451.xml"/><Relationship Id="rId96" Type="http://schemas.openxmlformats.org/officeDocument/2006/relationships/tags" Target="../tags/tag456.xml"/><Relationship Id="rId111" Type="http://schemas.openxmlformats.org/officeDocument/2006/relationships/tags" Target="../tags/tag471.xml"/><Relationship Id="rId1" Type="http://schemas.openxmlformats.org/officeDocument/2006/relationships/tags" Target="../tags/tag361.xml"/><Relationship Id="rId6" Type="http://schemas.openxmlformats.org/officeDocument/2006/relationships/tags" Target="../tags/tag366.xml"/><Relationship Id="rId15" Type="http://schemas.openxmlformats.org/officeDocument/2006/relationships/tags" Target="../tags/tag375.xml"/><Relationship Id="rId23" Type="http://schemas.openxmlformats.org/officeDocument/2006/relationships/tags" Target="../tags/tag383.xml"/><Relationship Id="rId28" Type="http://schemas.openxmlformats.org/officeDocument/2006/relationships/tags" Target="../tags/tag388.xml"/><Relationship Id="rId36" Type="http://schemas.openxmlformats.org/officeDocument/2006/relationships/tags" Target="../tags/tag396.xml"/><Relationship Id="rId49" Type="http://schemas.openxmlformats.org/officeDocument/2006/relationships/tags" Target="../tags/tag409.xml"/><Relationship Id="rId57" Type="http://schemas.openxmlformats.org/officeDocument/2006/relationships/tags" Target="../tags/tag417.xml"/><Relationship Id="rId106" Type="http://schemas.openxmlformats.org/officeDocument/2006/relationships/tags" Target="../tags/tag466.xml"/><Relationship Id="rId114" Type="http://schemas.openxmlformats.org/officeDocument/2006/relationships/tags" Target="../tags/tag474.xml"/><Relationship Id="rId119" Type="http://schemas.openxmlformats.org/officeDocument/2006/relationships/tags" Target="../tags/tag479.xml"/><Relationship Id="rId127" Type="http://schemas.openxmlformats.org/officeDocument/2006/relationships/tags" Target="../tags/tag487.xml"/><Relationship Id="rId10" Type="http://schemas.openxmlformats.org/officeDocument/2006/relationships/tags" Target="../tags/tag370.xml"/><Relationship Id="rId31" Type="http://schemas.openxmlformats.org/officeDocument/2006/relationships/tags" Target="../tags/tag391.xml"/><Relationship Id="rId44" Type="http://schemas.openxmlformats.org/officeDocument/2006/relationships/tags" Target="../tags/tag404.xml"/><Relationship Id="rId52" Type="http://schemas.openxmlformats.org/officeDocument/2006/relationships/tags" Target="../tags/tag412.xml"/><Relationship Id="rId60" Type="http://schemas.openxmlformats.org/officeDocument/2006/relationships/tags" Target="../tags/tag420.xml"/><Relationship Id="rId65" Type="http://schemas.openxmlformats.org/officeDocument/2006/relationships/tags" Target="../tags/tag425.xml"/><Relationship Id="rId73" Type="http://schemas.openxmlformats.org/officeDocument/2006/relationships/tags" Target="../tags/tag433.xml"/><Relationship Id="rId78" Type="http://schemas.openxmlformats.org/officeDocument/2006/relationships/tags" Target="../tags/tag438.xml"/><Relationship Id="rId81" Type="http://schemas.openxmlformats.org/officeDocument/2006/relationships/tags" Target="../tags/tag441.xml"/><Relationship Id="rId86" Type="http://schemas.openxmlformats.org/officeDocument/2006/relationships/tags" Target="../tags/tag446.xml"/><Relationship Id="rId94" Type="http://schemas.openxmlformats.org/officeDocument/2006/relationships/tags" Target="../tags/tag454.xml"/><Relationship Id="rId99" Type="http://schemas.openxmlformats.org/officeDocument/2006/relationships/tags" Target="../tags/tag459.xml"/><Relationship Id="rId101" Type="http://schemas.openxmlformats.org/officeDocument/2006/relationships/tags" Target="../tags/tag461.xml"/><Relationship Id="rId122" Type="http://schemas.openxmlformats.org/officeDocument/2006/relationships/tags" Target="../tags/tag482.xml"/><Relationship Id="rId130" Type="http://schemas.openxmlformats.org/officeDocument/2006/relationships/slideLayout" Target="../slideLayouts/slideLayout2.xml"/><Relationship Id="rId4" Type="http://schemas.openxmlformats.org/officeDocument/2006/relationships/tags" Target="../tags/tag364.xml"/><Relationship Id="rId9" Type="http://schemas.openxmlformats.org/officeDocument/2006/relationships/tags" Target="../tags/tag369.xml"/><Relationship Id="rId13" Type="http://schemas.openxmlformats.org/officeDocument/2006/relationships/tags" Target="../tags/tag373.xml"/><Relationship Id="rId18" Type="http://schemas.openxmlformats.org/officeDocument/2006/relationships/tags" Target="../tags/tag378.xml"/><Relationship Id="rId39" Type="http://schemas.openxmlformats.org/officeDocument/2006/relationships/tags" Target="../tags/tag399.xml"/><Relationship Id="rId109" Type="http://schemas.openxmlformats.org/officeDocument/2006/relationships/tags" Target="../tags/tag469.xml"/><Relationship Id="rId34" Type="http://schemas.openxmlformats.org/officeDocument/2006/relationships/tags" Target="../tags/tag394.xml"/><Relationship Id="rId50" Type="http://schemas.openxmlformats.org/officeDocument/2006/relationships/tags" Target="../tags/tag410.xml"/><Relationship Id="rId55" Type="http://schemas.openxmlformats.org/officeDocument/2006/relationships/tags" Target="../tags/tag415.xml"/><Relationship Id="rId76" Type="http://schemas.openxmlformats.org/officeDocument/2006/relationships/tags" Target="../tags/tag436.xml"/><Relationship Id="rId97" Type="http://schemas.openxmlformats.org/officeDocument/2006/relationships/tags" Target="../tags/tag457.xml"/><Relationship Id="rId104" Type="http://schemas.openxmlformats.org/officeDocument/2006/relationships/tags" Target="../tags/tag464.xml"/><Relationship Id="rId120" Type="http://schemas.openxmlformats.org/officeDocument/2006/relationships/tags" Target="../tags/tag480.xml"/><Relationship Id="rId125" Type="http://schemas.openxmlformats.org/officeDocument/2006/relationships/tags" Target="../tags/tag485.xml"/><Relationship Id="rId7" Type="http://schemas.openxmlformats.org/officeDocument/2006/relationships/tags" Target="../tags/tag367.xml"/><Relationship Id="rId71" Type="http://schemas.openxmlformats.org/officeDocument/2006/relationships/tags" Target="../tags/tag431.xml"/><Relationship Id="rId92" Type="http://schemas.openxmlformats.org/officeDocument/2006/relationships/tags" Target="../tags/tag452.xml"/><Relationship Id="rId2" Type="http://schemas.openxmlformats.org/officeDocument/2006/relationships/tags" Target="../tags/tag362.xml"/><Relationship Id="rId29" Type="http://schemas.openxmlformats.org/officeDocument/2006/relationships/tags" Target="../tags/tag389.xml"/><Relationship Id="rId24" Type="http://schemas.openxmlformats.org/officeDocument/2006/relationships/tags" Target="../tags/tag384.xml"/><Relationship Id="rId40" Type="http://schemas.openxmlformats.org/officeDocument/2006/relationships/tags" Target="../tags/tag400.xml"/><Relationship Id="rId45" Type="http://schemas.openxmlformats.org/officeDocument/2006/relationships/tags" Target="../tags/tag405.xml"/><Relationship Id="rId66" Type="http://schemas.openxmlformats.org/officeDocument/2006/relationships/tags" Target="../tags/tag426.xml"/><Relationship Id="rId87" Type="http://schemas.openxmlformats.org/officeDocument/2006/relationships/tags" Target="../tags/tag447.xml"/><Relationship Id="rId110" Type="http://schemas.openxmlformats.org/officeDocument/2006/relationships/tags" Target="../tags/tag470.xml"/><Relationship Id="rId115" Type="http://schemas.openxmlformats.org/officeDocument/2006/relationships/tags" Target="../tags/tag475.xml"/><Relationship Id="rId131" Type="http://schemas.openxmlformats.org/officeDocument/2006/relationships/image" Target="../media/image4.png"/><Relationship Id="rId61" Type="http://schemas.openxmlformats.org/officeDocument/2006/relationships/tags" Target="../tags/tag421.xml"/><Relationship Id="rId82" Type="http://schemas.openxmlformats.org/officeDocument/2006/relationships/tags" Target="../tags/tag442.xml"/></Relationships>
</file>

<file path=ppt/slides/_rels/slide17.xml.rels><?xml version="1.0" encoding="UTF-8" standalone="yes"?>
<Relationships xmlns="http://schemas.openxmlformats.org/package/2006/relationships"><Relationship Id="rId26" Type="http://schemas.openxmlformats.org/officeDocument/2006/relationships/tags" Target="../tags/tag515.xml"/><Relationship Id="rId117" Type="http://schemas.openxmlformats.org/officeDocument/2006/relationships/tags" Target="../tags/tag606.xml"/><Relationship Id="rId21" Type="http://schemas.openxmlformats.org/officeDocument/2006/relationships/tags" Target="../tags/tag510.xml"/><Relationship Id="rId42" Type="http://schemas.openxmlformats.org/officeDocument/2006/relationships/tags" Target="../tags/tag531.xml"/><Relationship Id="rId47" Type="http://schemas.openxmlformats.org/officeDocument/2006/relationships/tags" Target="../tags/tag536.xml"/><Relationship Id="rId63" Type="http://schemas.openxmlformats.org/officeDocument/2006/relationships/tags" Target="../tags/tag552.xml"/><Relationship Id="rId68" Type="http://schemas.openxmlformats.org/officeDocument/2006/relationships/tags" Target="../tags/tag557.xml"/><Relationship Id="rId84" Type="http://schemas.openxmlformats.org/officeDocument/2006/relationships/tags" Target="../tags/tag573.xml"/><Relationship Id="rId89" Type="http://schemas.openxmlformats.org/officeDocument/2006/relationships/tags" Target="../tags/tag578.xml"/><Relationship Id="rId112" Type="http://schemas.openxmlformats.org/officeDocument/2006/relationships/tags" Target="../tags/tag601.xml"/><Relationship Id="rId16" Type="http://schemas.openxmlformats.org/officeDocument/2006/relationships/tags" Target="../tags/tag505.xml"/><Relationship Id="rId107" Type="http://schemas.openxmlformats.org/officeDocument/2006/relationships/tags" Target="../tags/tag596.xml"/><Relationship Id="rId11" Type="http://schemas.openxmlformats.org/officeDocument/2006/relationships/tags" Target="../tags/tag500.xml"/><Relationship Id="rId32" Type="http://schemas.openxmlformats.org/officeDocument/2006/relationships/tags" Target="../tags/tag521.xml"/><Relationship Id="rId37" Type="http://schemas.openxmlformats.org/officeDocument/2006/relationships/tags" Target="../tags/tag526.xml"/><Relationship Id="rId53" Type="http://schemas.openxmlformats.org/officeDocument/2006/relationships/tags" Target="../tags/tag542.xml"/><Relationship Id="rId58" Type="http://schemas.openxmlformats.org/officeDocument/2006/relationships/tags" Target="../tags/tag547.xml"/><Relationship Id="rId74" Type="http://schemas.openxmlformats.org/officeDocument/2006/relationships/tags" Target="../tags/tag563.xml"/><Relationship Id="rId79" Type="http://schemas.openxmlformats.org/officeDocument/2006/relationships/tags" Target="../tags/tag568.xml"/><Relationship Id="rId102" Type="http://schemas.openxmlformats.org/officeDocument/2006/relationships/tags" Target="../tags/tag591.xml"/><Relationship Id="rId123" Type="http://schemas.openxmlformats.org/officeDocument/2006/relationships/image" Target="../media/image4.png"/><Relationship Id="rId5" Type="http://schemas.openxmlformats.org/officeDocument/2006/relationships/tags" Target="../tags/tag494.xml"/><Relationship Id="rId61" Type="http://schemas.openxmlformats.org/officeDocument/2006/relationships/tags" Target="../tags/tag550.xml"/><Relationship Id="rId82" Type="http://schemas.openxmlformats.org/officeDocument/2006/relationships/tags" Target="../tags/tag571.xml"/><Relationship Id="rId90" Type="http://schemas.openxmlformats.org/officeDocument/2006/relationships/tags" Target="../tags/tag579.xml"/><Relationship Id="rId95" Type="http://schemas.openxmlformats.org/officeDocument/2006/relationships/tags" Target="../tags/tag584.xml"/><Relationship Id="rId19" Type="http://schemas.openxmlformats.org/officeDocument/2006/relationships/tags" Target="../tags/tag508.xml"/><Relationship Id="rId14" Type="http://schemas.openxmlformats.org/officeDocument/2006/relationships/tags" Target="../tags/tag503.xml"/><Relationship Id="rId22" Type="http://schemas.openxmlformats.org/officeDocument/2006/relationships/tags" Target="../tags/tag511.xml"/><Relationship Id="rId27" Type="http://schemas.openxmlformats.org/officeDocument/2006/relationships/tags" Target="../tags/tag516.xml"/><Relationship Id="rId30" Type="http://schemas.openxmlformats.org/officeDocument/2006/relationships/tags" Target="../tags/tag519.xml"/><Relationship Id="rId35" Type="http://schemas.openxmlformats.org/officeDocument/2006/relationships/tags" Target="../tags/tag524.xml"/><Relationship Id="rId43" Type="http://schemas.openxmlformats.org/officeDocument/2006/relationships/tags" Target="../tags/tag532.xml"/><Relationship Id="rId48" Type="http://schemas.openxmlformats.org/officeDocument/2006/relationships/tags" Target="../tags/tag537.xml"/><Relationship Id="rId56" Type="http://schemas.openxmlformats.org/officeDocument/2006/relationships/tags" Target="../tags/tag545.xml"/><Relationship Id="rId64" Type="http://schemas.openxmlformats.org/officeDocument/2006/relationships/tags" Target="../tags/tag553.xml"/><Relationship Id="rId69" Type="http://schemas.openxmlformats.org/officeDocument/2006/relationships/tags" Target="../tags/tag558.xml"/><Relationship Id="rId77" Type="http://schemas.openxmlformats.org/officeDocument/2006/relationships/tags" Target="../tags/tag566.xml"/><Relationship Id="rId100" Type="http://schemas.openxmlformats.org/officeDocument/2006/relationships/tags" Target="../tags/tag589.xml"/><Relationship Id="rId105" Type="http://schemas.openxmlformats.org/officeDocument/2006/relationships/tags" Target="../tags/tag594.xml"/><Relationship Id="rId113" Type="http://schemas.openxmlformats.org/officeDocument/2006/relationships/tags" Target="../tags/tag602.xml"/><Relationship Id="rId118" Type="http://schemas.openxmlformats.org/officeDocument/2006/relationships/tags" Target="../tags/tag607.xml"/><Relationship Id="rId8" Type="http://schemas.openxmlformats.org/officeDocument/2006/relationships/tags" Target="../tags/tag497.xml"/><Relationship Id="rId51" Type="http://schemas.openxmlformats.org/officeDocument/2006/relationships/tags" Target="../tags/tag540.xml"/><Relationship Id="rId72" Type="http://schemas.openxmlformats.org/officeDocument/2006/relationships/tags" Target="../tags/tag561.xml"/><Relationship Id="rId80" Type="http://schemas.openxmlformats.org/officeDocument/2006/relationships/tags" Target="../tags/tag569.xml"/><Relationship Id="rId85" Type="http://schemas.openxmlformats.org/officeDocument/2006/relationships/tags" Target="../tags/tag574.xml"/><Relationship Id="rId93" Type="http://schemas.openxmlformats.org/officeDocument/2006/relationships/tags" Target="../tags/tag582.xml"/><Relationship Id="rId98" Type="http://schemas.openxmlformats.org/officeDocument/2006/relationships/tags" Target="../tags/tag587.xml"/><Relationship Id="rId121" Type="http://schemas.openxmlformats.org/officeDocument/2006/relationships/tags" Target="../tags/tag610.xml"/><Relationship Id="rId3" Type="http://schemas.openxmlformats.org/officeDocument/2006/relationships/tags" Target="../tags/tag492.xml"/><Relationship Id="rId12" Type="http://schemas.openxmlformats.org/officeDocument/2006/relationships/tags" Target="../tags/tag501.xml"/><Relationship Id="rId17" Type="http://schemas.openxmlformats.org/officeDocument/2006/relationships/tags" Target="../tags/tag506.xml"/><Relationship Id="rId25" Type="http://schemas.openxmlformats.org/officeDocument/2006/relationships/tags" Target="../tags/tag514.xml"/><Relationship Id="rId33" Type="http://schemas.openxmlformats.org/officeDocument/2006/relationships/tags" Target="../tags/tag522.xml"/><Relationship Id="rId38" Type="http://schemas.openxmlformats.org/officeDocument/2006/relationships/tags" Target="../tags/tag527.xml"/><Relationship Id="rId46" Type="http://schemas.openxmlformats.org/officeDocument/2006/relationships/tags" Target="../tags/tag535.xml"/><Relationship Id="rId59" Type="http://schemas.openxmlformats.org/officeDocument/2006/relationships/tags" Target="../tags/tag548.xml"/><Relationship Id="rId67" Type="http://schemas.openxmlformats.org/officeDocument/2006/relationships/tags" Target="../tags/tag556.xml"/><Relationship Id="rId103" Type="http://schemas.openxmlformats.org/officeDocument/2006/relationships/tags" Target="../tags/tag592.xml"/><Relationship Id="rId108" Type="http://schemas.openxmlformats.org/officeDocument/2006/relationships/tags" Target="../tags/tag597.xml"/><Relationship Id="rId116" Type="http://schemas.openxmlformats.org/officeDocument/2006/relationships/tags" Target="../tags/tag605.xml"/><Relationship Id="rId20" Type="http://schemas.openxmlformats.org/officeDocument/2006/relationships/tags" Target="../tags/tag509.xml"/><Relationship Id="rId41" Type="http://schemas.openxmlformats.org/officeDocument/2006/relationships/tags" Target="../tags/tag530.xml"/><Relationship Id="rId54" Type="http://schemas.openxmlformats.org/officeDocument/2006/relationships/tags" Target="../tags/tag543.xml"/><Relationship Id="rId62" Type="http://schemas.openxmlformats.org/officeDocument/2006/relationships/tags" Target="../tags/tag551.xml"/><Relationship Id="rId70" Type="http://schemas.openxmlformats.org/officeDocument/2006/relationships/tags" Target="../tags/tag559.xml"/><Relationship Id="rId75" Type="http://schemas.openxmlformats.org/officeDocument/2006/relationships/tags" Target="../tags/tag564.xml"/><Relationship Id="rId83" Type="http://schemas.openxmlformats.org/officeDocument/2006/relationships/tags" Target="../tags/tag572.xml"/><Relationship Id="rId88" Type="http://schemas.openxmlformats.org/officeDocument/2006/relationships/tags" Target="../tags/tag577.xml"/><Relationship Id="rId91" Type="http://schemas.openxmlformats.org/officeDocument/2006/relationships/tags" Target="../tags/tag580.xml"/><Relationship Id="rId96" Type="http://schemas.openxmlformats.org/officeDocument/2006/relationships/tags" Target="../tags/tag585.xml"/><Relationship Id="rId111" Type="http://schemas.openxmlformats.org/officeDocument/2006/relationships/tags" Target="../tags/tag600.xml"/><Relationship Id="rId1" Type="http://schemas.openxmlformats.org/officeDocument/2006/relationships/tags" Target="../tags/tag490.xml"/><Relationship Id="rId6" Type="http://schemas.openxmlformats.org/officeDocument/2006/relationships/tags" Target="../tags/tag495.xml"/><Relationship Id="rId15" Type="http://schemas.openxmlformats.org/officeDocument/2006/relationships/tags" Target="../tags/tag504.xml"/><Relationship Id="rId23" Type="http://schemas.openxmlformats.org/officeDocument/2006/relationships/tags" Target="../tags/tag512.xml"/><Relationship Id="rId28" Type="http://schemas.openxmlformats.org/officeDocument/2006/relationships/tags" Target="../tags/tag517.xml"/><Relationship Id="rId36" Type="http://schemas.openxmlformats.org/officeDocument/2006/relationships/tags" Target="../tags/tag525.xml"/><Relationship Id="rId49" Type="http://schemas.openxmlformats.org/officeDocument/2006/relationships/tags" Target="../tags/tag538.xml"/><Relationship Id="rId57" Type="http://schemas.openxmlformats.org/officeDocument/2006/relationships/tags" Target="../tags/tag546.xml"/><Relationship Id="rId106" Type="http://schemas.openxmlformats.org/officeDocument/2006/relationships/tags" Target="../tags/tag595.xml"/><Relationship Id="rId114" Type="http://schemas.openxmlformats.org/officeDocument/2006/relationships/tags" Target="../tags/tag603.xml"/><Relationship Id="rId119" Type="http://schemas.openxmlformats.org/officeDocument/2006/relationships/tags" Target="../tags/tag608.xml"/><Relationship Id="rId10" Type="http://schemas.openxmlformats.org/officeDocument/2006/relationships/tags" Target="../tags/tag499.xml"/><Relationship Id="rId31" Type="http://schemas.openxmlformats.org/officeDocument/2006/relationships/tags" Target="../tags/tag520.xml"/><Relationship Id="rId44" Type="http://schemas.openxmlformats.org/officeDocument/2006/relationships/tags" Target="../tags/tag533.xml"/><Relationship Id="rId52" Type="http://schemas.openxmlformats.org/officeDocument/2006/relationships/tags" Target="../tags/tag541.xml"/><Relationship Id="rId60" Type="http://schemas.openxmlformats.org/officeDocument/2006/relationships/tags" Target="../tags/tag549.xml"/><Relationship Id="rId65" Type="http://schemas.openxmlformats.org/officeDocument/2006/relationships/tags" Target="../tags/tag554.xml"/><Relationship Id="rId73" Type="http://schemas.openxmlformats.org/officeDocument/2006/relationships/tags" Target="../tags/tag562.xml"/><Relationship Id="rId78" Type="http://schemas.openxmlformats.org/officeDocument/2006/relationships/tags" Target="../tags/tag567.xml"/><Relationship Id="rId81" Type="http://schemas.openxmlformats.org/officeDocument/2006/relationships/tags" Target="../tags/tag570.xml"/><Relationship Id="rId86" Type="http://schemas.openxmlformats.org/officeDocument/2006/relationships/tags" Target="../tags/tag575.xml"/><Relationship Id="rId94" Type="http://schemas.openxmlformats.org/officeDocument/2006/relationships/tags" Target="../tags/tag583.xml"/><Relationship Id="rId99" Type="http://schemas.openxmlformats.org/officeDocument/2006/relationships/tags" Target="../tags/tag588.xml"/><Relationship Id="rId101" Type="http://schemas.openxmlformats.org/officeDocument/2006/relationships/tags" Target="../tags/tag590.xml"/><Relationship Id="rId122" Type="http://schemas.openxmlformats.org/officeDocument/2006/relationships/slideLayout" Target="../slideLayouts/slideLayout2.xml"/><Relationship Id="rId4" Type="http://schemas.openxmlformats.org/officeDocument/2006/relationships/tags" Target="../tags/tag493.xml"/><Relationship Id="rId9" Type="http://schemas.openxmlformats.org/officeDocument/2006/relationships/tags" Target="../tags/tag498.xml"/><Relationship Id="rId13" Type="http://schemas.openxmlformats.org/officeDocument/2006/relationships/tags" Target="../tags/tag502.xml"/><Relationship Id="rId18" Type="http://schemas.openxmlformats.org/officeDocument/2006/relationships/tags" Target="../tags/tag507.xml"/><Relationship Id="rId39" Type="http://schemas.openxmlformats.org/officeDocument/2006/relationships/tags" Target="../tags/tag528.xml"/><Relationship Id="rId109" Type="http://schemas.openxmlformats.org/officeDocument/2006/relationships/tags" Target="../tags/tag598.xml"/><Relationship Id="rId34" Type="http://schemas.openxmlformats.org/officeDocument/2006/relationships/tags" Target="../tags/tag523.xml"/><Relationship Id="rId50" Type="http://schemas.openxmlformats.org/officeDocument/2006/relationships/tags" Target="../tags/tag539.xml"/><Relationship Id="rId55" Type="http://schemas.openxmlformats.org/officeDocument/2006/relationships/tags" Target="../tags/tag544.xml"/><Relationship Id="rId76" Type="http://schemas.openxmlformats.org/officeDocument/2006/relationships/tags" Target="../tags/tag565.xml"/><Relationship Id="rId97" Type="http://schemas.openxmlformats.org/officeDocument/2006/relationships/tags" Target="../tags/tag586.xml"/><Relationship Id="rId104" Type="http://schemas.openxmlformats.org/officeDocument/2006/relationships/tags" Target="../tags/tag593.xml"/><Relationship Id="rId120" Type="http://schemas.openxmlformats.org/officeDocument/2006/relationships/tags" Target="../tags/tag609.xml"/><Relationship Id="rId7" Type="http://schemas.openxmlformats.org/officeDocument/2006/relationships/tags" Target="../tags/tag496.xml"/><Relationship Id="rId71" Type="http://schemas.openxmlformats.org/officeDocument/2006/relationships/tags" Target="../tags/tag560.xml"/><Relationship Id="rId92" Type="http://schemas.openxmlformats.org/officeDocument/2006/relationships/tags" Target="../tags/tag581.xml"/><Relationship Id="rId2" Type="http://schemas.openxmlformats.org/officeDocument/2006/relationships/tags" Target="../tags/tag491.xml"/><Relationship Id="rId29" Type="http://schemas.openxmlformats.org/officeDocument/2006/relationships/tags" Target="../tags/tag518.xml"/><Relationship Id="rId24" Type="http://schemas.openxmlformats.org/officeDocument/2006/relationships/tags" Target="../tags/tag513.xml"/><Relationship Id="rId40" Type="http://schemas.openxmlformats.org/officeDocument/2006/relationships/tags" Target="../tags/tag529.xml"/><Relationship Id="rId45" Type="http://schemas.openxmlformats.org/officeDocument/2006/relationships/tags" Target="../tags/tag534.xml"/><Relationship Id="rId66" Type="http://schemas.openxmlformats.org/officeDocument/2006/relationships/tags" Target="../tags/tag555.xml"/><Relationship Id="rId87" Type="http://schemas.openxmlformats.org/officeDocument/2006/relationships/tags" Target="../tags/tag576.xml"/><Relationship Id="rId110" Type="http://schemas.openxmlformats.org/officeDocument/2006/relationships/tags" Target="../tags/tag599.xml"/><Relationship Id="rId115" Type="http://schemas.openxmlformats.org/officeDocument/2006/relationships/tags" Target="../tags/tag604.xml"/></Relationships>
</file>

<file path=ppt/slides/_rels/slide18.xml.rels><?xml version="1.0" encoding="UTF-8" standalone="yes"?>
<Relationships xmlns="http://schemas.openxmlformats.org/package/2006/relationships"><Relationship Id="rId8" Type="http://schemas.openxmlformats.org/officeDocument/2006/relationships/tags" Target="../tags/tag618.xml"/><Relationship Id="rId13" Type="http://schemas.openxmlformats.org/officeDocument/2006/relationships/image" Target="../media/image7.png"/><Relationship Id="rId3" Type="http://schemas.openxmlformats.org/officeDocument/2006/relationships/tags" Target="../tags/tag613.xml"/><Relationship Id="rId7" Type="http://schemas.openxmlformats.org/officeDocument/2006/relationships/tags" Target="../tags/tag617.xml"/><Relationship Id="rId12" Type="http://schemas.openxmlformats.org/officeDocument/2006/relationships/image" Target="../media/image4.png"/><Relationship Id="rId2" Type="http://schemas.openxmlformats.org/officeDocument/2006/relationships/tags" Target="../tags/tag612.xml"/><Relationship Id="rId1" Type="http://schemas.openxmlformats.org/officeDocument/2006/relationships/tags" Target="../tags/tag611.xml"/><Relationship Id="rId6" Type="http://schemas.openxmlformats.org/officeDocument/2006/relationships/tags" Target="../tags/tag616.xml"/><Relationship Id="rId11" Type="http://schemas.openxmlformats.org/officeDocument/2006/relationships/notesSlide" Target="../notesSlides/notesSlide6.xml"/><Relationship Id="rId5" Type="http://schemas.openxmlformats.org/officeDocument/2006/relationships/tags" Target="../tags/tag615.xml"/><Relationship Id="rId10" Type="http://schemas.openxmlformats.org/officeDocument/2006/relationships/slideLayout" Target="../slideLayouts/slideLayout2.xml"/><Relationship Id="rId4" Type="http://schemas.openxmlformats.org/officeDocument/2006/relationships/tags" Target="../tags/tag614.xml"/><Relationship Id="rId9" Type="http://schemas.openxmlformats.org/officeDocument/2006/relationships/tags" Target="../tags/tag619.xml"/></Relationships>
</file>

<file path=ppt/slides/_rels/slide19.xml.rels><?xml version="1.0" encoding="UTF-8" standalone="yes"?>
<Relationships xmlns="http://schemas.openxmlformats.org/package/2006/relationships"><Relationship Id="rId8" Type="http://schemas.openxmlformats.org/officeDocument/2006/relationships/tags" Target="../tags/tag627.xml"/><Relationship Id="rId3" Type="http://schemas.openxmlformats.org/officeDocument/2006/relationships/tags" Target="../tags/tag622.xml"/><Relationship Id="rId7" Type="http://schemas.openxmlformats.org/officeDocument/2006/relationships/tags" Target="../tags/tag626.xml"/><Relationship Id="rId12" Type="http://schemas.openxmlformats.org/officeDocument/2006/relationships/image" Target="../media/image4.png"/><Relationship Id="rId2" Type="http://schemas.openxmlformats.org/officeDocument/2006/relationships/tags" Target="../tags/tag621.xml"/><Relationship Id="rId1" Type="http://schemas.openxmlformats.org/officeDocument/2006/relationships/tags" Target="../tags/tag620.xml"/><Relationship Id="rId6" Type="http://schemas.openxmlformats.org/officeDocument/2006/relationships/tags" Target="../tags/tag625.xml"/><Relationship Id="rId11" Type="http://schemas.openxmlformats.org/officeDocument/2006/relationships/slideLayout" Target="../slideLayouts/slideLayout2.xml"/><Relationship Id="rId5" Type="http://schemas.openxmlformats.org/officeDocument/2006/relationships/tags" Target="../tags/tag624.xml"/><Relationship Id="rId10" Type="http://schemas.openxmlformats.org/officeDocument/2006/relationships/tags" Target="../tags/tag629.xml"/><Relationship Id="rId4" Type="http://schemas.openxmlformats.org/officeDocument/2006/relationships/tags" Target="../tags/tag623.xml"/><Relationship Id="rId9" Type="http://schemas.openxmlformats.org/officeDocument/2006/relationships/tags" Target="../tags/tag628.xml"/></Relationships>
</file>

<file path=ppt/slides/_rels/slide2.xml.rels><?xml version="1.0" encoding="UTF-8" standalone="yes"?>
<Relationships xmlns="http://schemas.openxmlformats.org/package/2006/relationships"><Relationship Id="rId13" Type="http://schemas.openxmlformats.org/officeDocument/2006/relationships/tags" Target="../tags/tag47.xml"/><Relationship Id="rId18" Type="http://schemas.openxmlformats.org/officeDocument/2006/relationships/tags" Target="../tags/tag52.xml"/><Relationship Id="rId26" Type="http://schemas.openxmlformats.org/officeDocument/2006/relationships/tags" Target="../tags/tag60.xml"/><Relationship Id="rId39" Type="http://schemas.openxmlformats.org/officeDocument/2006/relationships/tags" Target="../tags/tag73.xml"/><Relationship Id="rId21" Type="http://schemas.openxmlformats.org/officeDocument/2006/relationships/tags" Target="../tags/tag55.xml"/><Relationship Id="rId34" Type="http://schemas.openxmlformats.org/officeDocument/2006/relationships/tags" Target="../tags/tag68.xml"/><Relationship Id="rId42" Type="http://schemas.openxmlformats.org/officeDocument/2006/relationships/tags" Target="../tags/tag76.xml"/><Relationship Id="rId47" Type="http://schemas.openxmlformats.org/officeDocument/2006/relationships/tags" Target="../tags/tag81.xml"/><Relationship Id="rId50" Type="http://schemas.openxmlformats.org/officeDocument/2006/relationships/tags" Target="../tags/tag84.xml"/><Relationship Id="rId55" Type="http://schemas.openxmlformats.org/officeDocument/2006/relationships/tags" Target="../tags/tag89.xml"/><Relationship Id="rId63" Type="http://schemas.openxmlformats.org/officeDocument/2006/relationships/tags" Target="../tags/tag97.xml"/><Relationship Id="rId7" Type="http://schemas.openxmlformats.org/officeDocument/2006/relationships/tags" Target="../tags/tag41.xml"/><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tags" Target="../tags/tag54.xml"/><Relationship Id="rId29" Type="http://schemas.openxmlformats.org/officeDocument/2006/relationships/tags" Target="../tags/tag63.xml"/><Relationship Id="rId41" Type="http://schemas.openxmlformats.org/officeDocument/2006/relationships/tags" Target="../tags/tag75.xml"/><Relationship Id="rId54" Type="http://schemas.openxmlformats.org/officeDocument/2006/relationships/tags" Target="../tags/tag88.xml"/><Relationship Id="rId62" Type="http://schemas.openxmlformats.org/officeDocument/2006/relationships/tags" Target="../tags/tag9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tags" Target="../tags/tag58.xml"/><Relationship Id="rId32" Type="http://schemas.openxmlformats.org/officeDocument/2006/relationships/tags" Target="../tags/tag66.xml"/><Relationship Id="rId37" Type="http://schemas.openxmlformats.org/officeDocument/2006/relationships/tags" Target="../tags/tag71.xml"/><Relationship Id="rId40" Type="http://schemas.openxmlformats.org/officeDocument/2006/relationships/tags" Target="../tags/tag74.xml"/><Relationship Id="rId45" Type="http://schemas.openxmlformats.org/officeDocument/2006/relationships/tags" Target="../tags/tag79.xml"/><Relationship Id="rId53" Type="http://schemas.openxmlformats.org/officeDocument/2006/relationships/tags" Target="../tags/tag87.xml"/><Relationship Id="rId58" Type="http://schemas.openxmlformats.org/officeDocument/2006/relationships/tags" Target="../tags/tag92.xml"/><Relationship Id="rId66" Type="http://schemas.openxmlformats.org/officeDocument/2006/relationships/image" Target="../media/image4.png"/><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tags" Target="../tags/tag57.xml"/><Relationship Id="rId28" Type="http://schemas.openxmlformats.org/officeDocument/2006/relationships/tags" Target="../tags/tag62.xml"/><Relationship Id="rId36" Type="http://schemas.openxmlformats.org/officeDocument/2006/relationships/tags" Target="../tags/tag70.xml"/><Relationship Id="rId49" Type="http://schemas.openxmlformats.org/officeDocument/2006/relationships/tags" Target="../tags/tag83.xml"/><Relationship Id="rId57" Type="http://schemas.openxmlformats.org/officeDocument/2006/relationships/tags" Target="../tags/tag91.xml"/><Relationship Id="rId61" Type="http://schemas.openxmlformats.org/officeDocument/2006/relationships/tags" Target="../tags/tag95.xml"/><Relationship Id="rId10" Type="http://schemas.openxmlformats.org/officeDocument/2006/relationships/tags" Target="../tags/tag44.xml"/><Relationship Id="rId19" Type="http://schemas.openxmlformats.org/officeDocument/2006/relationships/tags" Target="../tags/tag53.xml"/><Relationship Id="rId31" Type="http://schemas.openxmlformats.org/officeDocument/2006/relationships/tags" Target="../tags/tag65.xml"/><Relationship Id="rId44" Type="http://schemas.openxmlformats.org/officeDocument/2006/relationships/tags" Target="../tags/tag78.xml"/><Relationship Id="rId52" Type="http://schemas.openxmlformats.org/officeDocument/2006/relationships/tags" Target="../tags/tag86.xml"/><Relationship Id="rId60" Type="http://schemas.openxmlformats.org/officeDocument/2006/relationships/tags" Target="../tags/tag94.xml"/><Relationship Id="rId65" Type="http://schemas.openxmlformats.org/officeDocument/2006/relationships/slideLayout" Target="../slideLayouts/slideLayout2.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tags" Target="../tags/tag56.xml"/><Relationship Id="rId27" Type="http://schemas.openxmlformats.org/officeDocument/2006/relationships/tags" Target="../tags/tag61.xml"/><Relationship Id="rId30" Type="http://schemas.openxmlformats.org/officeDocument/2006/relationships/tags" Target="../tags/tag64.xml"/><Relationship Id="rId35" Type="http://schemas.openxmlformats.org/officeDocument/2006/relationships/tags" Target="../tags/tag69.xml"/><Relationship Id="rId43" Type="http://schemas.openxmlformats.org/officeDocument/2006/relationships/tags" Target="../tags/tag77.xml"/><Relationship Id="rId48" Type="http://schemas.openxmlformats.org/officeDocument/2006/relationships/tags" Target="../tags/tag82.xml"/><Relationship Id="rId56" Type="http://schemas.openxmlformats.org/officeDocument/2006/relationships/tags" Target="../tags/tag90.xml"/><Relationship Id="rId64" Type="http://schemas.openxmlformats.org/officeDocument/2006/relationships/tags" Target="../tags/tag98.xml"/><Relationship Id="rId8" Type="http://schemas.openxmlformats.org/officeDocument/2006/relationships/tags" Target="../tags/tag42.xml"/><Relationship Id="rId51" Type="http://schemas.openxmlformats.org/officeDocument/2006/relationships/tags" Target="../tags/tag85.xml"/><Relationship Id="rId3" Type="http://schemas.openxmlformats.org/officeDocument/2006/relationships/tags" Target="../tags/tag37.xml"/><Relationship Id="rId12" Type="http://schemas.openxmlformats.org/officeDocument/2006/relationships/tags" Target="../tags/tag46.xml"/><Relationship Id="rId17" Type="http://schemas.openxmlformats.org/officeDocument/2006/relationships/tags" Target="../tags/tag51.xml"/><Relationship Id="rId25" Type="http://schemas.openxmlformats.org/officeDocument/2006/relationships/tags" Target="../tags/tag59.xml"/><Relationship Id="rId33" Type="http://schemas.openxmlformats.org/officeDocument/2006/relationships/tags" Target="../tags/tag67.xml"/><Relationship Id="rId38" Type="http://schemas.openxmlformats.org/officeDocument/2006/relationships/tags" Target="../tags/tag72.xml"/><Relationship Id="rId46" Type="http://schemas.openxmlformats.org/officeDocument/2006/relationships/tags" Target="../tags/tag80.xml"/><Relationship Id="rId59" Type="http://schemas.openxmlformats.org/officeDocument/2006/relationships/tags" Target="../tags/tag93.xml"/></Relationships>
</file>

<file path=ppt/slides/_rels/slide20.xml.rels><?xml version="1.0" encoding="UTF-8" standalone="yes"?>
<Relationships xmlns="http://schemas.openxmlformats.org/package/2006/relationships"><Relationship Id="rId8" Type="http://schemas.openxmlformats.org/officeDocument/2006/relationships/tags" Target="../tags/tag637.xml"/><Relationship Id="rId3" Type="http://schemas.openxmlformats.org/officeDocument/2006/relationships/tags" Target="../tags/tag632.xml"/><Relationship Id="rId7" Type="http://schemas.openxmlformats.org/officeDocument/2006/relationships/tags" Target="../tags/tag636.xml"/><Relationship Id="rId12" Type="http://schemas.openxmlformats.org/officeDocument/2006/relationships/image" Target="../media/image4.png"/><Relationship Id="rId2" Type="http://schemas.openxmlformats.org/officeDocument/2006/relationships/tags" Target="../tags/tag631.xml"/><Relationship Id="rId1" Type="http://schemas.openxmlformats.org/officeDocument/2006/relationships/tags" Target="../tags/tag630.xml"/><Relationship Id="rId6" Type="http://schemas.openxmlformats.org/officeDocument/2006/relationships/tags" Target="../tags/tag635.xml"/><Relationship Id="rId11" Type="http://schemas.openxmlformats.org/officeDocument/2006/relationships/slideLayout" Target="../slideLayouts/slideLayout2.xml"/><Relationship Id="rId5" Type="http://schemas.openxmlformats.org/officeDocument/2006/relationships/tags" Target="../tags/tag634.xml"/><Relationship Id="rId10" Type="http://schemas.openxmlformats.org/officeDocument/2006/relationships/tags" Target="../tags/tag639.xml"/><Relationship Id="rId4" Type="http://schemas.openxmlformats.org/officeDocument/2006/relationships/tags" Target="../tags/tag633.xml"/><Relationship Id="rId9" Type="http://schemas.openxmlformats.org/officeDocument/2006/relationships/tags" Target="../tags/tag638.xml"/></Relationships>
</file>

<file path=ppt/slides/_rels/slide21.xml.rels><?xml version="1.0" encoding="UTF-8" standalone="yes"?>
<Relationships xmlns="http://schemas.openxmlformats.org/package/2006/relationships"><Relationship Id="rId8" Type="http://schemas.openxmlformats.org/officeDocument/2006/relationships/tags" Target="../tags/tag647.xml"/><Relationship Id="rId13" Type="http://schemas.openxmlformats.org/officeDocument/2006/relationships/image" Target="../media/image4.png"/><Relationship Id="rId3" Type="http://schemas.openxmlformats.org/officeDocument/2006/relationships/tags" Target="../tags/tag642.xml"/><Relationship Id="rId7" Type="http://schemas.openxmlformats.org/officeDocument/2006/relationships/tags" Target="../tags/tag646.xml"/><Relationship Id="rId12" Type="http://schemas.openxmlformats.org/officeDocument/2006/relationships/notesSlide" Target="../notesSlides/notesSlide7.xml"/><Relationship Id="rId2" Type="http://schemas.openxmlformats.org/officeDocument/2006/relationships/tags" Target="../tags/tag641.xml"/><Relationship Id="rId1" Type="http://schemas.openxmlformats.org/officeDocument/2006/relationships/tags" Target="../tags/tag640.xml"/><Relationship Id="rId6" Type="http://schemas.openxmlformats.org/officeDocument/2006/relationships/tags" Target="../tags/tag645.xml"/><Relationship Id="rId11" Type="http://schemas.openxmlformats.org/officeDocument/2006/relationships/slideLayout" Target="../slideLayouts/slideLayout2.xml"/><Relationship Id="rId5" Type="http://schemas.openxmlformats.org/officeDocument/2006/relationships/tags" Target="../tags/tag644.xml"/><Relationship Id="rId10" Type="http://schemas.openxmlformats.org/officeDocument/2006/relationships/tags" Target="../tags/tag649.xml"/><Relationship Id="rId4" Type="http://schemas.openxmlformats.org/officeDocument/2006/relationships/tags" Target="../tags/tag643.xml"/><Relationship Id="rId9" Type="http://schemas.openxmlformats.org/officeDocument/2006/relationships/tags" Target="../tags/tag648.xml"/></Relationships>
</file>

<file path=ppt/slides/_rels/slide22.xml.rels><?xml version="1.0" encoding="UTF-8" standalone="yes"?>
<Relationships xmlns="http://schemas.openxmlformats.org/package/2006/relationships"><Relationship Id="rId8" Type="http://schemas.openxmlformats.org/officeDocument/2006/relationships/tags" Target="../tags/tag657.xml"/><Relationship Id="rId13" Type="http://schemas.openxmlformats.org/officeDocument/2006/relationships/slideLayout" Target="../slideLayouts/slideLayout4.xml"/><Relationship Id="rId3" Type="http://schemas.openxmlformats.org/officeDocument/2006/relationships/tags" Target="../tags/tag652.xml"/><Relationship Id="rId7" Type="http://schemas.openxmlformats.org/officeDocument/2006/relationships/tags" Target="../tags/tag656.xml"/><Relationship Id="rId12" Type="http://schemas.openxmlformats.org/officeDocument/2006/relationships/tags" Target="../tags/tag661.xml"/><Relationship Id="rId2" Type="http://schemas.openxmlformats.org/officeDocument/2006/relationships/tags" Target="../tags/tag651.xml"/><Relationship Id="rId1" Type="http://schemas.openxmlformats.org/officeDocument/2006/relationships/tags" Target="../tags/tag650.xml"/><Relationship Id="rId6" Type="http://schemas.openxmlformats.org/officeDocument/2006/relationships/tags" Target="../tags/tag655.xml"/><Relationship Id="rId11" Type="http://schemas.openxmlformats.org/officeDocument/2006/relationships/tags" Target="../tags/tag660.xml"/><Relationship Id="rId5" Type="http://schemas.openxmlformats.org/officeDocument/2006/relationships/tags" Target="../tags/tag654.xml"/><Relationship Id="rId15" Type="http://schemas.openxmlformats.org/officeDocument/2006/relationships/image" Target="../media/image8.png"/><Relationship Id="rId10" Type="http://schemas.openxmlformats.org/officeDocument/2006/relationships/tags" Target="../tags/tag659.xml"/><Relationship Id="rId4" Type="http://schemas.openxmlformats.org/officeDocument/2006/relationships/tags" Target="../tags/tag653.xml"/><Relationship Id="rId9" Type="http://schemas.openxmlformats.org/officeDocument/2006/relationships/tags" Target="../tags/tag658.xml"/><Relationship Id="rId14"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tags" Target="../tags/tag669.xml"/><Relationship Id="rId3" Type="http://schemas.openxmlformats.org/officeDocument/2006/relationships/tags" Target="../tags/tag664.xml"/><Relationship Id="rId7" Type="http://schemas.openxmlformats.org/officeDocument/2006/relationships/tags" Target="../tags/tag668.xml"/><Relationship Id="rId12" Type="http://schemas.openxmlformats.org/officeDocument/2006/relationships/image" Target="../media/image4.png"/><Relationship Id="rId2" Type="http://schemas.openxmlformats.org/officeDocument/2006/relationships/tags" Target="../tags/tag663.xml"/><Relationship Id="rId1" Type="http://schemas.openxmlformats.org/officeDocument/2006/relationships/tags" Target="../tags/tag662.xml"/><Relationship Id="rId6" Type="http://schemas.openxmlformats.org/officeDocument/2006/relationships/tags" Target="../tags/tag667.xml"/><Relationship Id="rId11" Type="http://schemas.openxmlformats.org/officeDocument/2006/relationships/slideLayout" Target="../slideLayouts/slideLayout2.xml"/><Relationship Id="rId5" Type="http://schemas.openxmlformats.org/officeDocument/2006/relationships/tags" Target="../tags/tag666.xml"/><Relationship Id="rId10" Type="http://schemas.openxmlformats.org/officeDocument/2006/relationships/tags" Target="../tags/tag671.xml"/><Relationship Id="rId4" Type="http://schemas.openxmlformats.org/officeDocument/2006/relationships/tags" Target="../tags/tag665.xml"/><Relationship Id="rId9" Type="http://schemas.openxmlformats.org/officeDocument/2006/relationships/tags" Target="../tags/tag670.xml"/></Relationships>
</file>

<file path=ppt/slides/_rels/slide24.xml.rels><?xml version="1.0" encoding="UTF-8" standalone="yes"?>
<Relationships xmlns="http://schemas.openxmlformats.org/package/2006/relationships"><Relationship Id="rId8" Type="http://schemas.openxmlformats.org/officeDocument/2006/relationships/tags" Target="../tags/tag679.xml"/><Relationship Id="rId13" Type="http://schemas.openxmlformats.org/officeDocument/2006/relationships/slideLayout" Target="../slideLayouts/slideLayout4.xml"/><Relationship Id="rId3" Type="http://schemas.openxmlformats.org/officeDocument/2006/relationships/tags" Target="../tags/tag674.xml"/><Relationship Id="rId7" Type="http://schemas.openxmlformats.org/officeDocument/2006/relationships/tags" Target="../tags/tag678.xml"/><Relationship Id="rId12" Type="http://schemas.openxmlformats.org/officeDocument/2006/relationships/tags" Target="../tags/tag683.xml"/><Relationship Id="rId2" Type="http://schemas.openxmlformats.org/officeDocument/2006/relationships/tags" Target="../tags/tag673.xml"/><Relationship Id="rId1" Type="http://schemas.openxmlformats.org/officeDocument/2006/relationships/tags" Target="../tags/tag672.xml"/><Relationship Id="rId6" Type="http://schemas.openxmlformats.org/officeDocument/2006/relationships/tags" Target="../tags/tag677.xml"/><Relationship Id="rId11" Type="http://schemas.openxmlformats.org/officeDocument/2006/relationships/tags" Target="../tags/tag682.xml"/><Relationship Id="rId5" Type="http://schemas.openxmlformats.org/officeDocument/2006/relationships/tags" Target="../tags/tag676.xml"/><Relationship Id="rId15" Type="http://schemas.openxmlformats.org/officeDocument/2006/relationships/image" Target="../media/image9.png"/><Relationship Id="rId10" Type="http://schemas.openxmlformats.org/officeDocument/2006/relationships/tags" Target="../tags/tag681.xml"/><Relationship Id="rId4" Type="http://schemas.openxmlformats.org/officeDocument/2006/relationships/tags" Target="../tags/tag675.xml"/><Relationship Id="rId9" Type="http://schemas.openxmlformats.org/officeDocument/2006/relationships/tags" Target="../tags/tag680.xml"/><Relationship Id="rId14" Type="http://schemas.openxmlformats.org/officeDocument/2006/relationships/image" Target="../media/image4.png"/></Relationships>
</file>

<file path=ppt/slides/_rels/slide25.xml.rels><?xml version="1.0" encoding="UTF-8" standalone="yes"?>
<Relationships xmlns="http://schemas.openxmlformats.org/package/2006/relationships"><Relationship Id="rId8" Type="http://schemas.openxmlformats.org/officeDocument/2006/relationships/tags" Target="../tags/tag691.xml"/><Relationship Id="rId13" Type="http://schemas.openxmlformats.org/officeDocument/2006/relationships/image" Target="../media/image4.png"/><Relationship Id="rId3" Type="http://schemas.openxmlformats.org/officeDocument/2006/relationships/tags" Target="../tags/tag686.xml"/><Relationship Id="rId7" Type="http://schemas.openxmlformats.org/officeDocument/2006/relationships/tags" Target="../tags/tag690.xml"/><Relationship Id="rId12" Type="http://schemas.openxmlformats.org/officeDocument/2006/relationships/slideLayout" Target="../slideLayouts/slideLayout4.xml"/><Relationship Id="rId2" Type="http://schemas.openxmlformats.org/officeDocument/2006/relationships/tags" Target="../tags/tag685.xml"/><Relationship Id="rId1" Type="http://schemas.openxmlformats.org/officeDocument/2006/relationships/tags" Target="../tags/tag684.xml"/><Relationship Id="rId6" Type="http://schemas.openxmlformats.org/officeDocument/2006/relationships/tags" Target="../tags/tag689.xml"/><Relationship Id="rId11" Type="http://schemas.openxmlformats.org/officeDocument/2006/relationships/tags" Target="../tags/tag694.xml"/><Relationship Id="rId5" Type="http://schemas.openxmlformats.org/officeDocument/2006/relationships/tags" Target="../tags/tag688.xml"/><Relationship Id="rId10" Type="http://schemas.openxmlformats.org/officeDocument/2006/relationships/tags" Target="../tags/tag693.xml"/><Relationship Id="rId4" Type="http://schemas.openxmlformats.org/officeDocument/2006/relationships/tags" Target="../tags/tag687.xml"/><Relationship Id="rId9" Type="http://schemas.openxmlformats.org/officeDocument/2006/relationships/tags" Target="../tags/tag692.xml"/></Relationships>
</file>

<file path=ppt/slides/_rels/slide26.xml.rels><?xml version="1.0" encoding="UTF-8" standalone="yes"?>
<Relationships xmlns="http://schemas.openxmlformats.org/package/2006/relationships"><Relationship Id="rId8" Type="http://schemas.openxmlformats.org/officeDocument/2006/relationships/tags" Target="../tags/tag702.xml"/><Relationship Id="rId13" Type="http://schemas.openxmlformats.org/officeDocument/2006/relationships/image" Target="../media/image4.png"/><Relationship Id="rId3" Type="http://schemas.openxmlformats.org/officeDocument/2006/relationships/tags" Target="../tags/tag697.xml"/><Relationship Id="rId7" Type="http://schemas.openxmlformats.org/officeDocument/2006/relationships/tags" Target="../tags/tag701.xml"/><Relationship Id="rId12" Type="http://schemas.openxmlformats.org/officeDocument/2006/relationships/slideLayout" Target="../slideLayouts/slideLayout4.xml"/><Relationship Id="rId2" Type="http://schemas.openxmlformats.org/officeDocument/2006/relationships/tags" Target="../tags/tag696.xml"/><Relationship Id="rId1" Type="http://schemas.openxmlformats.org/officeDocument/2006/relationships/tags" Target="../tags/tag695.xml"/><Relationship Id="rId6" Type="http://schemas.openxmlformats.org/officeDocument/2006/relationships/tags" Target="../tags/tag700.xml"/><Relationship Id="rId11" Type="http://schemas.openxmlformats.org/officeDocument/2006/relationships/tags" Target="../tags/tag705.xml"/><Relationship Id="rId5" Type="http://schemas.openxmlformats.org/officeDocument/2006/relationships/tags" Target="../tags/tag699.xml"/><Relationship Id="rId10" Type="http://schemas.openxmlformats.org/officeDocument/2006/relationships/tags" Target="../tags/tag704.xml"/><Relationship Id="rId4" Type="http://schemas.openxmlformats.org/officeDocument/2006/relationships/tags" Target="../tags/tag698.xml"/><Relationship Id="rId9" Type="http://schemas.openxmlformats.org/officeDocument/2006/relationships/tags" Target="../tags/tag703.xml"/></Relationships>
</file>

<file path=ppt/slides/_rels/slide27.xml.rels><?xml version="1.0" encoding="UTF-8" standalone="yes"?>
<Relationships xmlns="http://schemas.openxmlformats.org/package/2006/relationships"><Relationship Id="rId8" Type="http://schemas.openxmlformats.org/officeDocument/2006/relationships/tags" Target="../tags/tag713.xml"/><Relationship Id="rId13" Type="http://schemas.openxmlformats.org/officeDocument/2006/relationships/image" Target="../media/image4.png"/><Relationship Id="rId3" Type="http://schemas.openxmlformats.org/officeDocument/2006/relationships/tags" Target="../tags/tag708.xml"/><Relationship Id="rId7" Type="http://schemas.openxmlformats.org/officeDocument/2006/relationships/tags" Target="../tags/tag712.xml"/><Relationship Id="rId12" Type="http://schemas.openxmlformats.org/officeDocument/2006/relationships/slideLayout" Target="../slideLayouts/slideLayout4.xml"/><Relationship Id="rId2" Type="http://schemas.openxmlformats.org/officeDocument/2006/relationships/tags" Target="../tags/tag707.xml"/><Relationship Id="rId1" Type="http://schemas.openxmlformats.org/officeDocument/2006/relationships/tags" Target="../tags/tag706.xml"/><Relationship Id="rId6" Type="http://schemas.openxmlformats.org/officeDocument/2006/relationships/tags" Target="../tags/tag711.xml"/><Relationship Id="rId11" Type="http://schemas.openxmlformats.org/officeDocument/2006/relationships/tags" Target="../tags/tag716.xml"/><Relationship Id="rId5" Type="http://schemas.openxmlformats.org/officeDocument/2006/relationships/tags" Target="../tags/tag710.xml"/><Relationship Id="rId10" Type="http://schemas.openxmlformats.org/officeDocument/2006/relationships/tags" Target="../tags/tag715.xml"/><Relationship Id="rId4" Type="http://schemas.openxmlformats.org/officeDocument/2006/relationships/tags" Target="../tags/tag709.xml"/><Relationship Id="rId9" Type="http://schemas.openxmlformats.org/officeDocument/2006/relationships/tags" Target="../tags/tag714.xml"/></Relationships>
</file>

<file path=ppt/slides/_rels/slide3.xml.rels><?xml version="1.0" encoding="UTF-8" standalone="yes"?>
<Relationships xmlns="http://schemas.openxmlformats.org/package/2006/relationships"><Relationship Id="rId13" Type="http://schemas.openxmlformats.org/officeDocument/2006/relationships/tags" Target="../tags/tag111.xml"/><Relationship Id="rId18" Type="http://schemas.openxmlformats.org/officeDocument/2006/relationships/tags" Target="../tags/tag116.xml"/><Relationship Id="rId26" Type="http://schemas.openxmlformats.org/officeDocument/2006/relationships/tags" Target="../tags/tag124.xml"/><Relationship Id="rId39" Type="http://schemas.openxmlformats.org/officeDocument/2006/relationships/tags" Target="../tags/tag137.xml"/><Relationship Id="rId21" Type="http://schemas.openxmlformats.org/officeDocument/2006/relationships/tags" Target="../tags/tag119.xml"/><Relationship Id="rId34" Type="http://schemas.openxmlformats.org/officeDocument/2006/relationships/tags" Target="../tags/tag132.xml"/><Relationship Id="rId42" Type="http://schemas.openxmlformats.org/officeDocument/2006/relationships/tags" Target="../tags/tag140.xml"/><Relationship Id="rId47" Type="http://schemas.openxmlformats.org/officeDocument/2006/relationships/tags" Target="../tags/tag145.xml"/><Relationship Id="rId50" Type="http://schemas.openxmlformats.org/officeDocument/2006/relationships/tags" Target="../tags/tag148.xml"/><Relationship Id="rId55" Type="http://schemas.openxmlformats.org/officeDocument/2006/relationships/tags" Target="../tags/tag153.xml"/><Relationship Id="rId63" Type="http://schemas.openxmlformats.org/officeDocument/2006/relationships/tags" Target="../tags/tag161.xml"/><Relationship Id="rId68" Type="http://schemas.openxmlformats.org/officeDocument/2006/relationships/tags" Target="../tags/tag166.xml"/><Relationship Id="rId7" Type="http://schemas.openxmlformats.org/officeDocument/2006/relationships/tags" Target="../tags/tag105.xml"/><Relationship Id="rId71" Type="http://schemas.openxmlformats.org/officeDocument/2006/relationships/tags" Target="../tags/tag169.xml"/><Relationship Id="rId2" Type="http://schemas.openxmlformats.org/officeDocument/2006/relationships/tags" Target="../tags/tag100.xml"/><Relationship Id="rId16" Type="http://schemas.openxmlformats.org/officeDocument/2006/relationships/tags" Target="../tags/tag114.xml"/><Relationship Id="rId29" Type="http://schemas.openxmlformats.org/officeDocument/2006/relationships/tags" Target="../tags/tag127.xml"/><Relationship Id="rId11" Type="http://schemas.openxmlformats.org/officeDocument/2006/relationships/tags" Target="../tags/tag109.xml"/><Relationship Id="rId24" Type="http://schemas.openxmlformats.org/officeDocument/2006/relationships/tags" Target="../tags/tag122.xml"/><Relationship Id="rId32" Type="http://schemas.openxmlformats.org/officeDocument/2006/relationships/tags" Target="../tags/tag130.xml"/><Relationship Id="rId37" Type="http://schemas.openxmlformats.org/officeDocument/2006/relationships/tags" Target="../tags/tag135.xml"/><Relationship Id="rId40" Type="http://schemas.openxmlformats.org/officeDocument/2006/relationships/tags" Target="../tags/tag138.xml"/><Relationship Id="rId45" Type="http://schemas.openxmlformats.org/officeDocument/2006/relationships/tags" Target="../tags/tag143.xml"/><Relationship Id="rId53" Type="http://schemas.openxmlformats.org/officeDocument/2006/relationships/tags" Target="../tags/tag151.xml"/><Relationship Id="rId58" Type="http://schemas.openxmlformats.org/officeDocument/2006/relationships/tags" Target="../tags/tag156.xml"/><Relationship Id="rId66" Type="http://schemas.openxmlformats.org/officeDocument/2006/relationships/tags" Target="../tags/tag164.xml"/><Relationship Id="rId74" Type="http://schemas.openxmlformats.org/officeDocument/2006/relationships/image" Target="../media/image4.png"/><Relationship Id="rId5" Type="http://schemas.openxmlformats.org/officeDocument/2006/relationships/tags" Target="../tags/tag103.xml"/><Relationship Id="rId15" Type="http://schemas.openxmlformats.org/officeDocument/2006/relationships/tags" Target="../tags/tag113.xml"/><Relationship Id="rId23" Type="http://schemas.openxmlformats.org/officeDocument/2006/relationships/tags" Target="../tags/tag121.xml"/><Relationship Id="rId28" Type="http://schemas.openxmlformats.org/officeDocument/2006/relationships/tags" Target="../tags/tag126.xml"/><Relationship Id="rId36" Type="http://schemas.openxmlformats.org/officeDocument/2006/relationships/tags" Target="../tags/tag134.xml"/><Relationship Id="rId49" Type="http://schemas.openxmlformats.org/officeDocument/2006/relationships/tags" Target="../tags/tag147.xml"/><Relationship Id="rId57" Type="http://schemas.openxmlformats.org/officeDocument/2006/relationships/tags" Target="../tags/tag155.xml"/><Relationship Id="rId61" Type="http://schemas.openxmlformats.org/officeDocument/2006/relationships/tags" Target="../tags/tag159.xml"/><Relationship Id="rId10" Type="http://schemas.openxmlformats.org/officeDocument/2006/relationships/tags" Target="../tags/tag108.xml"/><Relationship Id="rId19" Type="http://schemas.openxmlformats.org/officeDocument/2006/relationships/tags" Target="../tags/tag117.xml"/><Relationship Id="rId31" Type="http://schemas.openxmlformats.org/officeDocument/2006/relationships/tags" Target="../tags/tag129.xml"/><Relationship Id="rId44" Type="http://schemas.openxmlformats.org/officeDocument/2006/relationships/tags" Target="../tags/tag142.xml"/><Relationship Id="rId52" Type="http://schemas.openxmlformats.org/officeDocument/2006/relationships/tags" Target="../tags/tag150.xml"/><Relationship Id="rId60" Type="http://schemas.openxmlformats.org/officeDocument/2006/relationships/tags" Target="../tags/tag158.xml"/><Relationship Id="rId65" Type="http://schemas.openxmlformats.org/officeDocument/2006/relationships/tags" Target="../tags/tag163.xml"/><Relationship Id="rId73" Type="http://schemas.openxmlformats.org/officeDocument/2006/relationships/slideLayout" Target="../slideLayouts/slideLayout2.xml"/><Relationship Id="rId4" Type="http://schemas.openxmlformats.org/officeDocument/2006/relationships/tags" Target="../tags/tag102.xml"/><Relationship Id="rId9" Type="http://schemas.openxmlformats.org/officeDocument/2006/relationships/tags" Target="../tags/tag107.xml"/><Relationship Id="rId14" Type="http://schemas.openxmlformats.org/officeDocument/2006/relationships/tags" Target="../tags/tag112.xml"/><Relationship Id="rId22" Type="http://schemas.openxmlformats.org/officeDocument/2006/relationships/tags" Target="../tags/tag120.xml"/><Relationship Id="rId27" Type="http://schemas.openxmlformats.org/officeDocument/2006/relationships/tags" Target="../tags/tag125.xml"/><Relationship Id="rId30" Type="http://schemas.openxmlformats.org/officeDocument/2006/relationships/tags" Target="../tags/tag128.xml"/><Relationship Id="rId35" Type="http://schemas.openxmlformats.org/officeDocument/2006/relationships/tags" Target="../tags/tag133.xml"/><Relationship Id="rId43" Type="http://schemas.openxmlformats.org/officeDocument/2006/relationships/tags" Target="../tags/tag141.xml"/><Relationship Id="rId48" Type="http://schemas.openxmlformats.org/officeDocument/2006/relationships/tags" Target="../tags/tag146.xml"/><Relationship Id="rId56" Type="http://schemas.openxmlformats.org/officeDocument/2006/relationships/tags" Target="../tags/tag154.xml"/><Relationship Id="rId64" Type="http://schemas.openxmlformats.org/officeDocument/2006/relationships/tags" Target="../tags/tag162.xml"/><Relationship Id="rId69" Type="http://schemas.openxmlformats.org/officeDocument/2006/relationships/tags" Target="../tags/tag167.xml"/><Relationship Id="rId8" Type="http://schemas.openxmlformats.org/officeDocument/2006/relationships/tags" Target="../tags/tag106.xml"/><Relationship Id="rId51" Type="http://schemas.openxmlformats.org/officeDocument/2006/relationships/tags" Target="../tags/tag149.xml"/><Relationship Id="rId72" Type="http://schemas.openxmlformats.org/officeDocument/2006/relationships/tags" Target="../tags/tag170.xml"/><Relationship Id="rId3" Type="http://schemas.openxmlformats.org/officeDocument/2006/relationships/tags" Target="../tags/tag101.xml"/><Relationship Id="rId12" Type="http://schemas.openxmlformats.org/officeDocument/2006/relationships/tags" Target="../tags/tag110.xml"/><Relationship Id="rId17" Type="http://schemas.openxmlformats.org/officeDocument/2006/relationships/tags" Target="../tags/tag115.xml"/><Relationship Id="rId25" Type="http://schemas.openxmlformats.org/officeDocument/2006/relationships/tags" Target="../tags/tag123.xml"/><Relationship Id="rId33" Type="http://schemas.openxmlformats.org/officeDocument/2006/relationships/tags" Target="../tags/tag131.xml"/><Relationship Id="rId38" Type="http://schemas.openxmlformats.org/officeDocument/2006/relationships/tags" Target="../tags/tag136.xml"/><Relationship Id="rId46" Type="http://schemas.openxmlformats.org/officeDocument/2006/relationships/tags" Target="../tags/tag144.xml"/><Relationship Id="rId59" Type="http://schemas.openxmlformats.org/officeDocument/2006/relationships/tags" Target="../tags/tag157.xml"/><Relationship Id="rId67" Type="http://schemas.openxmlformats.org/officeDocument/2006/relationships/tags" Target="../tags/tag165.xml"/><Relationship Id="rId20" Type="http://schemas.openxmlformats.org/officeDocument/2006/relationships/tags" Target="../tags/tag118.xml"/><Relationship Id="rId41" Type="http://schemas.openxmlformats.org/officeDocument/2006/relationships/tags" Target="../tags/tag139.xml"/><Relationship Id="rId54" Type="http://schemas.openxmlformats.org/officeDocument/2006/relationships/tags" Target="../tags/tag152.xml"/><Relationship Id="rId62" Type="http://schemas.openxmlformats.org/officeDocument/2006/relationships/tags" Target="../tags/tag160.xml"/><Relationship Id="rId70" Type="http://schemas.openxmlformats.org/officeDocument/2006/relationships/tags" Target="../tags/tag168.xml"/><Relationship Id="rId1" Type="http://schemas.openxmlformats.org/officeDocument/2006/relationships/tags" Target="../tags/tag99.xml"/><Relationship Id="rId6" Type="http://schemas.openxmlformats.org/officeDocument/2006/relationships/tags" Target="../tags/tag104.xml"/></Relationships>
</file>

<file path=ppt/slides/_rels/slide4.xml.rels><?xml version="1.0" encoding="UTF-8" standalone="yes"?>
<Relationships xmlns="http://schemas.openxmlformats.org/package/2006/relationships"><Relationship Id="rId8" Type="http://schemas.openxmlformats.org/officeDocument/2006/relationships/tags" Target="../tags/tag178.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4.png"/><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slideLayout" Target="../slideLayouts/slideLayout2.xml"/><Relationship Id="rId5" Type="http://schemas.openxmlformats.org/officeDocument/2006/relationships/tags" Target="../tags/tag175.xml"/><Relationship Id="rId10" Type="http://schemas.openxmlformats.org/officeDocument/2006/relationships/tags" Target="../tags/tag180.xml"/><Relationship Id="rId4" Type="http://schemas.openxmlformats.org/officeDocument/2006/relationships/tags" Target="../tags/tag174.xml"/><Relationship Id="rId9" Type="http://schemas.openxmlformats.org/officeDocument/2006/relationships/tags" Target="../tags/tag179.xml"/></Relationships>
</file>

<file path=ppt/slides/_rels/slide5.xml.rels><?xml version="1.0" encoding="UTF-8" standalone="yes"?>
<Relationships xmlns="http://schemas.openxmlformats.org/package/2006/relationships"><Relationship Id="rId8" Type="http://schemas.openxmlformats.org/officeDocument/2006/relationships/tags" Target="../tags/tag188.xml"/><Relationship Id="rId13" Type="http://schemas.openxmlformats.org/officeDocument/2006/relationships/notesSlide" Target="../notesSlides/notesSlide1.xml"/><Relationship Id="rId3" Type="http://schemas.openxmlformats.org/officeDocument/2006/relationships/tags" Target="../tags/tag183.xml"/><Relationship Id="rId7" Type="http://schemas.openxmlformats.org/officeDocument/2006/relationships/tags" Target="../tags/tag187.xml"/><Relationship Id="rId12" Type="http://schemas.openxmlformats.org/officeDocument/2006/relationships/slideLayout" Target="../slideLayouts/slideLayout2.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tags" Target="../tags/tag186.xml"/><Relationship Id="rId11" Type="http://schemas.openxmlformats.org/officeDocument/2006/relationships/tags" Target="../tags/tag191.xml"/><Relationship Id="rId5" Type="http://schemas.openxmlformats.org/officeDocument/2006/relationships/tags" Target="../tags/tag185.xml"/><Relationship Id="rId15" Type="http://schemas.openxmlformats.org/officeDocument/2006/relationships/image" Target="../media/image5.png"/><Relationship Id="rId10" Type="http://schemas.openxmlformats.org/officeDocument/2006/relationships/tags" Target="../tags/tag190.xml"/><Relationship Id="rId4" Type="http://schemas.openxmlformats.org/officeDocument/2006/relationships/tags" Target="../tags/tag184.xml"/><Relationship Id="rId9" Type="http://schemas.openxmlformats.org/officeDocument/2006/relationships/tags" Target="../tags/tag189.xml"/><Relationship Id="rId1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tags" Target="../tags/tag199.xml"/><Relationship Id="rId3" Type="http://schemas.openxmlformats.org/officeDocument/2006/relationships/tags" Target="../tags/tag194.xml"/><Relationship Id="rId7" Type="http://schemas.openxmlformats.org/officeDocument/2006/relationships/tags" Target="../tags/tag198.xml"/><Relationship Id="rId12" Type="http://schemas.openxmlformats.org/officeDocument/2006/relationships/image" Target="../media/image4.png"/><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slideLayout" Target="../slideLayouts/slideLayout2.xml"/><Relationship Id="rId5" Type="http://schemas.openxmlformats.org/officeDocument/2006/relationships/tags" Target="../tags/tag196.xml"/><Relationship Id="rId10" Type="http://schemas.openxmlformats.org/officeDocument/2006/relationships/tags" Target="../tags/tag201.xml"/><Relationship Id="rId4" Type="http://schemas.openxmlformats.org/officeDocument/2006/relationships/tags" Target="../tags/tag195.xml"/><Relationship Id="rId9" Type="http://schemas.openxmlformats.org/officeDocument/2006/relationships/tags" Target="../tags/tag200.xml"/></Relationships>
</file>

<file path=ppt/slides/_rels/slide7.xml.rels><?xml version="1.0" encoding="UTF-8" standalone="yes"?>
<Relationships xmlns="http://schemas.openxmlformats.org/package/2006/relationships"><Relationship Id="rId8" Type="http://schemas.openxmlformats.org/officeDocument/2006/relationships/tags" Target="../tags/tag209.xml"/><Relationship Id="rId13" Type="http://schemas.openxmlformats.org/officeDocument/2006/relationships/tags" Target="../tags/tag214.xml"/><Relationship Id="rId18" Type="http://schemas.openxmlformats.org/officeDocument/2006/relationships/tags" Target="../tags/tag219.xml"/><Relationship Id="rId3" Type="http://schemas.openxmlformats.org/officeDocument/2006/relationships/tags" Target="../tags/tag204.xml"/><Relationship Id="rId21" Type="http://schemas.openxmlformats.org/officeDocument/2006/relationships/image" Target="../media/image4.png"/><Relationship Id="rId7" Type="http://schemas.openxmlformats.org/officeDocument/2006/relationships/tags" Target="../tags/tag208.xml"/><Relationship Id="rId12" Type="http://schemas.openxmlformats.org/officeDocument/2006/relationships/tags" Target="../tags/tag213.xml"/><Relationship Id="rId17" Type="http://schemas.openxmlformats.org/officeDocument/2006/relationships/tags" Target="../tags/tag218.xml"/><Relationship Id="rId2" Type="http://schemas.openxmlformats.org/officeDocument/2006/relationships/tags" Target="../tags/tag203.xml"/><Relationship Id="rId16" Type="http://schemas.openxmlformats.org/officeDocument/2006/relationships/tags" Target="../tags/tag217.xml"/><Relationship Id="rId20" Type="http://schemas.openxmlformats.org/officeDocument/2006/relationships/slideLayout" Target="../slideLayouts/slideLayout2.xml"/><Relationship Id="rId1" Type="http://schemas.openxmlformats.org/officeDocument/2006/relationships/tags" Target="../tags/tag202.xml"/><Relationship Id="rId6" Type="http://schemas.openxmlformats.org/officeDocument/2006/relationships/tags" Target="../tags/tag207.xml"/><Relationship Id="rId11" Type="http://schemas.openxmlformats.org/officeDocument/2006/relationships/tags" Target="../tags/tag212.xml"/><Relationship Id="rId5" Type="http://schemas.openxmlformats.org/officeDocument/2006/relationships/tags" Target="../tags/tag206.xml"/><Relationship Id="rId15" Type="http://schemas.openxmlformats.org/officeDocument/2006/relationships/tags" Target="../tags/tag216.xml"/><Relationship Id="rId10" Type="http://schemas.openxmlformats.org/officeDocument/2006/relationships/tags" Target="../tags/tag211.xml"/><Relationship Id="rId19" Type="http://schemas.openxmlformats.org/officeDocument/2006/relationships/tags" Target="../tags/tag220.xml"/><Relationship Id="rId4" Type="http://schemas.openxmlformats.org/officeDocument/2006/relationships/tags" Target="../tags/tag205.xml"/><Relationship Id="rId9" Type="http://schemas.openxmlformats.org/officeDocument/2006/relationships/tags" Target="../tags/tag210.xml"/><Relationship Id="rId14" Type="http://schemas.openxmlformats.org/officeDocument/2006/relationships/tags" Target="../tags/tag215.xml"/></Relationships>
</file>

<file path=ppt/slides/_rels/slide8.xml.rels><?xml version="1.0" encoding="UTF-8" standalone="yes"?>
<Relationships xmlns="http://schemas.openxmlformats.org/package/2006/relationships"><Relationship Id="rId8" Type="http://schemas.openxmlformats.org/officeDocument/2006/relationships/tags" Target="../tags/tag228.xml"/><Relationship Id="rId13" Type="http://schemas.openxmlformats.org/officeDocument/2006/relationships/image" Target="../media/image4.png"/><Relationship Id="rId3" Type="http://schemas.openxmlformats.org/officeDocument/2006/relationships/tags" Target="../tags/tag223.xml"/><Relationship Id="rId7" Type="http://schemas.openxmlformats.org/officeDocument/2006/relationships/tags" Target="../tags/tag227.xml"/><Relationship Id="rId12" Type="http://schemas.openxmlformats.org/officeDocument/2006/relationships/notesSlide" Target="../notesSlides/notesSlide2.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11" Type="http://schemas.openxmlformats.org/officeDocument/2006/relationships/slideLayout" Target="../slideLayouts/slideLayout2.xml"/><Relationship Id="rId5" Type="http://schemas.openxmlformats.org/officeDocument/2006/relationships/tags" Target="../tags/tag225.xml"/><Relationship Id="rId10" Type="http://schemas.openxmlformats.org/officeDocument/2006/relationships/tags" Target="../tags/tag230.xml"/><Relationship Id="rId4" Type="http://schemas.openxmlformats.org/officeDocument/2006/relationships/tags" Target="../tags/tag224.xml"/><Relationship Id="rId9" Type="http://schemas.openxmlformats.org/officeDocument/2006/relationships/tags" Target="../tags/tag229.xml"/></Relationships>
</file>

<file path=ppt/slides/_rels/slide9.xml.rels><?xml version="1.0" encoding="UTF-8" standalone="yes"?>
<Relationships xmlns="http://schemas.openxmlformats.org/package/2006/relationships"><Relationship Id="rId8" Type="http://schemas.openxmlformats.org/officeDocument/2006/relationships/tags" Target="../tags/tag238.xml"/><Relationship Id="rId13" Type="http://schemas.openxmlformats.org/officeDocument/2006/relationships/tags" Target="../tags/tag243.xml"/><Relationship Id="rId18" Type="http://schemas.openxmlformats.org/officeDocument/2006/relationships/tags" Target="../tags/tag248.xml"/><Relationship Id="rId3" Type="http://schemas.openxmlformats.org/officeDocument/2006/relationships/tags" Target="../tags/tag233.xml"/><Relationship Id="rId21" Type="http://schemas.openxmlformats.org/officeDocument/2006/relationships/tags" Target="../tags/tag251.xml"/><Relationship Id="rId7" Type="http://schemas.openxmlformats.org/officeDocument/2006/relationships/tags" Target="../tags/tag237.xml"/><Relationship Id="rId12" Type="http://schemas.openxmlformats.org/officeDocument/2006/relationships/tags" Target="../tags/tag242.xml"/><Relationship Id="rId17" Type="http://schemas.openxmlformats.org/officeDocument/2006/relationships/tags" Target="../tags/tag247.xml"/><Relationship Id="rId2" Type="http://schemas.openxmlformats.org/officeDocument/2006/relationships/tags" Target="../tags/tag232.xml"/><Relationship Id="rId16" Type="http://schemas.openxmlformats.org/officeDocument/2006/relationships/tags" Target="../tags/tag246.xml"/><Relationship Id="rId20" Type="http://schemas.openxmlformats.org/officeDocument/2006/relationships/tags" Target="../tags/tag250.xml"/><Relationship Id="rId1" Type="http://schemas.openxmlformats.org/officeDocument/2006/relationships/tags" Target="../tags/tag231.xml"/><Relationship Id="rId6" Type="http://schemas.openxmlformats.org/officeDocument/2006/relationships/tags" Target="../tags/tag236.xml"/><Relationship Id="rId11" Type="http://schemas.openxmlformats.org/officeDocument/2006/relationships/tags" Target="../tags/tag241.xml"/><Relationship Id="rId5" Type="http://schemas.openxmlformats.org/officeDocument/2006/relationships/tags" Target="../tags/tag235.xml"/><Relationship Id="rId15" Type="http://schemas.openxmlformats.org/officeDocument/2006/relationships/tags" Target="../tags/tag245.xml"/><Relationship Id="rId23" Type="http://schemas.openxmlformats.org/officeDocument/2006/relationships/image" Target="../media/image4.png"/><Relationship Id="rId10" Type="http://schemas.openxmlformats.org/officeDocument/2006/relationships/tags" Target="../tags/tag240.xml"/><Relationship Id="rId19" Type="http://schemas.openxmlformats.org/officeDocument/2006/relationships/tags" Target="../tags/tag249.xml"/><Relationship Id="rId4" Type="http://schemas.openxmlformats.org/officeDocument/2006/relationships/tags" Target="../tags/tag234.xml"/><Relationship Id="rId9" Type="http://schemas.openxmlformats.org/officeDocument/2006/relationships/tags" Target="../tags/tag239.xml"/><Relationship Id="rId14" Type="http://schemas.openxmlformats.org/officeDocument/2006/relationships/tags" Target="../tags/tag244.xml"/><Relationship Id="rId2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dirty="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dirty="0" smtClean="0">
                <a:solidFill>
                  <a:srgbClr val="FFFFFF"/>
                </a:solidFill>
              </a:rPr>
              <a:t>SDU topic</a:t>
            </a:r>
            <a:endParaRPr lang="en-GB" b="1" dirty="0">
              <a:solidFill>
                <a:srgbClr val="FFFFFF"/>
              </a:solidFill>
            </a:endParaRP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2" name="Title 1"/>
          <p:cNvSpPr>
            <a:spLocks noGrp="1"/>
          </p:cNvSpPr>
          <p:nvPr>
            <p:ph type="title"/>
            <p:custDataLst>
              <p:tags r:id="rId9"/>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endParaRPr lang="en-GB" dirty="0"/>
          </a:p>
        </p:txBody>
      </p:sp>
      <p:sp>
        <p:nvSpPr>
          <p:cNvPr id="3" name="Text Placeholder 2"/>
          <p:cNvSpPr>
            <a:spLocks noGrp="1"/>
          </p:cNvSpPr>
          <p:nvPr>
            <p:ph type="body" idx="1"/>
            <p:custDataLst>
              <p:tags r:id="rId10"/>
            </p:custDataLst>
          </p:nvPr>
        </p:nvSpPr>
        <p:spPr>
          <a:xfrm>
            <a:off x="533400" y="1066800"/>
            <a:ext cx="7315200" cy="3810000"/>
          </a:xfrm>
          <a:effectLst/>
          <a:extLst>
            <a:ext uri="{53640926-AAD7-44D8-BBD7-CCE9431645EC}">
              <a14:shadowObscured xmlns:a14="http://schemas.microsoft.com/office/drawing/2010/main" xmlns=""/>
            </a:ext>
          </a:extLst>
        </p:spPr>
        <p:txBody>
          <a:bodyPr wrap="square" lIns="0" tIns="63500" rIns="0" bIns="0"/>
          <a:lstStyle/>
          <a:p>
            <a:r>
              <a:rPr lang="en-GB" dirty="0" smtClean="0"/>
              <a:t>Agenda:</a:t>
            </a:r>
          </a:p>
          <a:p>
            <a:pPr lvl="1"/>
            <a:r>
              <a:rPr lang="en-GB" dirty="0" smtClean="0"/>
              <a:t>Overview: SDU sub-system, CDE component and DAL component</a:t>
            </a:r>
          </a:p>
          <a:p>
            <a:pPr lvl="1"/>
            <a:r>
              <a:rPr lang="en-GB" dirty="0" smtClean="0"/>
              <a:t>DEM</a:t>
            </a:r>
          </a:p>
          <a:p>
            <a:pPr lvl="1"/>
            <a:r>
              <a:rPr lang="en-GB" dirty="0" smtClean="0"/>
              <a:t>Filtering</a:t>
            </a:r>
          </a:p>
          <a:p>
            <a:pPr lvl="1"/>
            <a:r>
              <a:rPr lang="en-GB" dirty="0" smtClean="0"/>
              <a:t>De-bouncing</a:t>
            </a:r>
          </a:p>
          <a:p>
            <a:pPr lvl="1"/>
            <a:endParaRPr lang="en-GB" dirty="0"/>
          </a:p>
        </p:txBody>
      </p:sp>
      <p:sp>
        <p:nvSpPr>
          <p:cNvPr id="12" name="Slide Number Placeholder 11"/>
          <p:cNvSpPr>
            <a:spLocks noGrp="1"/>
          </p:cNvSpPr>
          <p:nvPr>
            <p:ph type="sldNum" sz="quarter" idx="10"/>
          </p:nvPr>
        </p:nvSpPr>
        <p:spPr/>
        <p:txBody>
          <a:bodyPr/>
          <a:lstStyle/>
          <a:p>
            <a:fld id="{79049F80-82D1-4158-88F8-B63B2AC1B11B}" type="slidenum">
              <a:rPr lang="en-GB" smtClean="0"/>
              <a:pPr/>
              <a:t>1</a:t>
            </a:fld>
            <a:endParaRPr lang="en-GB"/>
          </a:p>
        </p:txBody>
      </p:sp>
    </p:spTree>
    <p:custDataLst>
      <p:tags r:id="rId1"/>
    </p:custDataLst>
    <p:extLst>
      <p:ext uri="{BB962C8B-B14F-4D97-AF65-F5344CB8AC3E}">
        <p14:creationId xmlns:p14="http://schemas.microsoft.com/office/powerpoint/2010/main" xmlns="" val="632296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61"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custDataLst>
              <p:tags r:id="rId9"/>
            </p:custDataLst>
          </p:nvPr>
        </p:nvSpPr>
        <p:spPr/>
        <p:txBody>
          <a:bodyPr/>
          <a:lstStyle/>
          <a:p>
            <a:fld id="{79049F80-82D1-4158-88F8-B63B2AC1B11B}" type="slidenum">
              <a:rPr lang="en-GB" smtClean="0"/>
              <a:pPr/>
              <a:t>10</a:t>
            </a:fld>
            <a:endParaRPr lang="en-GB"/>
          </a:p>
        </p:txBody>
      </p:sp>
      <p:sp>
        <p:nvSpPr>
          <p:cNvPr id="2" name="Title 1"/>
          <p:cNvSpPr>
            <a:spLocks noGrp="1"/>
          </p:cNvSpPr>
          <p:nvPr>
            <p:ph type="title"/>
            <p:custDataLst>
              <p:tags r:id="rId10"/>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GB" dirty="0" smtClean="0"/>
              <a:t>DEM</a:t>
            </a:r>
            <a:endParaRPr lang="en-GB" dirty="0"/>
          </a:p>
        </p:txBody>
      </p:sp>
      <p:sp>
        <p:nvSpPr>
          <p:cNvPr id="3" name="Text Placeholder 2"/>
          <p:cNvSpPr>
            <a:spLocks noGrp="1"/>
          </p:cNvSpPr>
          <p:nvPr>
            <p:ph type="body" idx="1"/>
            <p:custDataLst>
              <p:tags r:id="rId11"/>
            </p:custDataLst>
          </p:nvPr>
        </p:nvSpPr>
        <p:spPr>
          <a:xfrm>
            <a:off x="361996" y="934274"/>
            <a:ext cx="7315200" cy="3810000"/>
          </a:xfrm>
          <a:effectLst/>
          <a:extLst>
            <a:ext uri="{53640926-AAD7-44D8-BBD7-CCE9431645EC}">
              <a14:shadowObscured xmlns:a14="http://schemas.microsoft.com/office/drawing/2010/main" xmlns=""/>
            </a:ext>
          </a:extLst>
        </p:spPr>
        <p:txBody>
          <a:bodyPr wrap="square" lIns="0" tIns="63500" rIns="0" bIns="0"/>
          <a:lstStyle/>
          <a:p>
            <a:r>
              <a:rPr lang="en-GB" dirty="0" smtClean="0"/>
              <a:t>Diagnostic Event Management</a:t>
            </a:r>
          </a:p>
          <a:p>
            <a:pPr marL="0" indent="0">
              <a:buNone/>
            </a:pPr>
            <a:endParaRPr lang="en-GB" dirty="0"/>
          </a:p>
        </p:txBody>
      </p:sp>
      <p:grpSp>
        <p:nvGrpSpPr>
          <p:cNvPr id="59" name="Group 58"/>
          <p:cNvGrpSpPr/>
          <p:nvPr/>
        </p:nvGrpSpPr>
        <p:grpSpPr>
          <a:xfrm>
            <a:off x="150830" y="1415225"/>
            <a:ext cx="8257880" cy="4121975"/>
            <a:chOff x="161925" y="1069975"/>
            <a:chExt cx="8137525" cy="4464050"/>
          </a:xfrm>
        </p:grpSpPr>
        <p:sp>
          <p:nvSpPr>
            <p:cNvPr id="12" name="Rectangle 66"/>
            <p:cNvSpPr>
              <a:spLocks noChangeArrowheads="1"/>
            </p:cNvSpPr>
            <p:nvPr>
              <p:custDataLst>
                <p:tags r:id="rId12"/>
              </p:custDataLst>
            </p:nvPr>
          </p:nvSpPr>
          <p:spPr bwMode="auto">
            <a:xfrm>
              <a:off x="4770438" y="4670425"/>
              <a:ext cx="1584325" cy="863600"/>
            </a:xfrm>
            <a:prstGeom prst="rect">
              <a:avLst/>
            </a:prstGeom>
            <a:solidFill>
              <a:srgbClr val="FF9966"/>
            </a:solidFill>
            <a:ln w="9525">
              <a:solidFill>
                <a:schemeClr val="tx1"/>
              </a:solidFill>
              <a:miter lim="800000"/>
              <a:headEnd/>
              <a:tailEnd/>
            </a:ln>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endParaRPr lang="en-US" altLang="en-US"/>
            </a:p>
          </p:txBody>
        </p:sp>
        <p:sp>
          <p:nvSpPr>
            <p:cNvPr id="13" name="Rectangle 65"/>
            <p:cNvSpPr>
              <a:spLocks noChangeArrowheads="1"/>
            </p:cNvSpPr>
            <p:nvPr>
              <p:custDataLst>
                <p:tags r:id="rId13"/>
              </p:custDataLst>
            </p:nvPr>
          </p:nvSpPr>
          <p:spPr bwMode="auto">
            <a:xfrm>
              <a:off x="2251075" y="4670425"/>
              <a:ext cx="1584325" cy="863600"/>
            </a:xfrm>
            <a:prstGeom prst="rect">
              <a:avLst/>
            </a:prstGeom>
            <a:solidFill>
              <a:srgbClr val="FF9966"/>
            </a:solidFill>
            <a:ln w="9525">
              <a:solidFill>
                <a:schemeClr val="tx1"/>
              </a:solidFill>
              <a:miter lim="800000"/>
              <a:headEnd/>
              <a:tailEnd/>
            </a:ln>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endParaRPr lang="en-US" altLang="en-US"/>
            </a:p>
          </p:txBody>
        </p:sp>
        <p:sp>
          <p:nvSpPr>
            <p:cNvPr id="14" name="Rectangle 49"/>
            <p:cNvSpPr>
              <a:spLocks noChangeArrowheads="1"/>
            </p:cNvSpPr>
            <p:nvPr>
              <p:custDataLst>
                <p:tags r:id="rId14"/>
              </p:custDataLst>
            </p:nvPr>
          </p:nvSpPr>
          <p:spPr bwMode="auto">
            <a:xfrm>
              <a:off x="6599238" y="1214438"/>
              <a:ext cx="1439862" cy="1079500"/>
            </a:xfrm>
            <a:prstGeom prst="rect">
              <a:avLst/>
            </a:prstGeom>
            <a:solidFill>
              <a:srgbClr val="DDDDDD"/>
            </a:solidFill>
            <a:ln w="9525">
              <a:solidFill>
                <a:schemeClr val="tx1"/>
              </a:solidFill>
              <a:miter lim="800000"/>
              <a:headEnd/>
              <a:tailEnd/>
            </a:ln>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endParaRPr lang="en-US" altLang="en-US"/>
            </a:p>
          </p:txBody>
        </p:sp>
        <p:sp>
          <p:nvSpPr>
            <p:cNvPr id="15" name="Rectangle 57"/>
            <p:cNvSpPr>
              <a:spLocks noChangeArrowheads="1"/>
            </p:cNvSpPr>
            <p:nvPr>
              <p:custDataLst>
                <p:tags r:id="rId15"/>
              </p:custDataLst>
            </p:nvPr>
          </p:nvSpPr>
          <p:spPr bwMode="auto">
            <a:xfrm>
              <a:off x="7424738" y="3014663"/>
              <a:ext cx="865187" cy="1008062"/>
            </a:xfrm>
            <a:prstGeom prst="rect">
              <a:avLst/>
            </a:prstGeom>
            <a:solidFill>
              <a:srgbClr val="FFFFCC"/>
            </a:solidFill>
            <a:ln w="9525">
              <a:solidFill>
                <a:schemeClr val="tx1"/>
              </a:solidFill>
              <a:miter lim="800000"/>
              <a:headEnd/>
              <a:tailEnd/>
            </a:ln>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endParaRPr lang="en-US" altLang="en-US"/>
            </a:p>
          </p:txBody>
        </p:sp>
        <p:sp>
          <p:nvSpPr>
            <p:cNvPr id="16" name="Rectangle 55"/>
            <p:cNvSpPr>
              <a:spLocks noChangeArrowheads="1"/>
            </p:cNvSpPr>
            <p:nvPr>
              <p:custDataLst>
                <p:tags r:id="rId16"/>
              </p:custDataLst>
            </p:nvPr>
          </p:nvSpPr>
          <p:spPr bwMode="auto">
            <a:xfrm>
              <a:off x="6454775" y="3014663"/>
              <a:ext cx="865188" cy="1008062"/>
            </a:xfrm>
            <a:prstGeom prst="rect">
              <a:avLst/>
            </a:prstGeom>
            <a:solidFill>
              <a:srgbClr val="FFFFCC"/>
            </a:solidFill>
            <a:ln w="9525">
              <a:solidFill>
                <a:schemeClr val="tx1"/>
              </a:solidFill>
              <a:miter lim="800000"/>
              <a:headEnd/>
              <a:tailEnd/>
            </a:ln>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endParaRPr lang="en-US" altLang="en-US"/>
            </a:p>
          </p:txBody>
        </p:sp>
        <p:sp>
          <p:nvSpPr>
            <p:cNvPr id="17" name="Rectangle 59"/>
            <p:cNvSpPr>
              <a:spLocks noChangeArrowheads="1"/>
            </p:cNvSpPr>
            <p:nvPr>
              <p:custDataLst>
                <p:tags r:id="rId17"/>
              </p:custDataLst>
            </p:nvPr>
          </p:nvSpPr>
          <p:spPr bwMode="auto">
            <a:xfrm>
              <a:off x="2754313" y="1069975"/>
              <a:ext cx="3313112" cy="2952750"/>
            </a:xfrm>
            <a:prstGeom prst="rect">
              <a:avLst/>
            </a:prstGeom>
            <a:solidFill>
              <a:srgbClr val="66FF33"/>
            </a:solidFill>
            <a:ln w="9525">
              <a:solidFill>
                <a:schemeClr val="tx1"/>
              </a:solidFill>
              <a:miter lim="800000"/>
              <a:headEnd/>
              <a:tailEnd/>
            </a:ln>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endParaRPr lang="en-US" altLang="en-US"/>
            </a:p>
          </p:txBody>
        </p:sp>
        <p:sp>
          <p:nvSpPr>
            <p:cNvPr id="18" name="Rectangle 58"/>
            <p:cNvSpPr>
              <a:spLocks noChangeArrowheads="1"/>
            </p:cNvSpPr>
            <p:nvPr>
              <p:custDataLst>
                <p:tags r:id="rId18"/>
              </p:custDataLst>
            </p:nvPr>
          </p:nvSpPr>
          <p:spPr bwMode="auto">
            <a:xfrm>
              <a:off x="234950" y="1214438"/>
              <a:ext cx="2376488" cy="2952750"/>
            </a:xfrm>
            <a:prstGeom prst="rect">
              <a:avLst/>
            </a:prstGeom>
            <a:solidFill>
              <a:srgbClr val="99CCFF"/>
            </a:solidFill>
            <a:ln w="9525">
              <a:solidFill>
                <a:schemeClr val="tx1"/>
              </a:solidFill>
              <a:miter lim="800000"/>
              <a:headEnd/>
              <a:tailEnd/>
            </a:ln>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endParaRPr lang="en-US" altLang="en-US"/>
            </a:p>
          </p:txBody>
        </p:sp>
        <p:sp>
          <p:nvSpPr>
            <p:cNvPr id="19" name="Oval 10"/>
            <p:cNvSpPr>
              <a:spLocks noChangeArrowheads="1"/>
            </p:cNvSpPr>
            <p:nvPr>
              <p:custDataLst>
                <p:tags r:id="rId19"/>
              </p:custDataLst>
            </p:nvPr>
          </p:nvSpPr>
          <p:spPr bwMode="auto">
            <a:xfrm>
              <a:off x="3321050" y="4814888"/>
              <a:ext cx="265113" cy="2667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endParaRPr lang="en-US" altLang="en-US"/>
            </a:p>
          </p:txBody>
        </p:sp>
        <p:sp>
          <p:nvSpPr>
            <p:cNvPr id="20" name="Line 12"/>
            <p:cNvSpPr>
              <a:spLocks noChangeShapeType="1"/>
            </p:cNvSpPr>
            <p:nvPr>
              <p:custDataLst>
                <p:tags r:id="rId20"/>
              </p:custDataLst>
            </p:nvPr>
          </p:nvSpPr>
          <p:spPr bwMode="auto">
            <a:xfrm>
              <a:off x="3652838" y="4598988"/>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GB"/>
            </a:p>
          </p:txBody>
        </p:sp>
        <p:sp>
          <p:nvSpPr>
            <p:cNvPr id="21" name="Text Box 13"/>
            <p:cNvSpPr txBox="1">
              <a:spLocks noChangeArrowheads="1"/>
            </p:cNvSpPr>
            <p:nvPr>
              <p:custDataLst>
                <p:tags r:id="rId21"/>
              </p:custDataLst>
            </p:nvPr>
          </p:nvSpPr>
          <p:spPr bwMode="auto">
            <a:xfrm>
              <a:off x="3063875" y="5127625"/>
              <a:ext cx="7747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r>
                <a:rPr lang="en-GB" altLang="en-US" sz="1000"/>
                <a:t>Monitoring</a:t>
              </a:r>
            </a:p>
            <a:p>
              <a:pPr algn="ctr">
                <a:lnSpc>
                  <a:spcPct val="100000"/>
                </a:lnSpc>
                <a:buClrTx/>
                <a:buSzTx/>
                <a:buFontTx/>
                <a:buNone/>
              </a:pPr>
              <a:r>
                <a:rPr lang="en-GB" altLang="en-US" sz="1000"/>
                <a:t>A</a:t>
              </a:r>
            </a:p>
          </p:txBody>
        </p:sp>
        <p:sp>
          <p:nvSpPr>
            <p:cNvPr id="22" name="Line 14"/>
            <p:cNvSpPr>
              <a:spLocks noChangeShapeType="1"/>
            </p:cNvSpPr>
            <p:nvPr>
              <p:custDataLst>
                <p:tags r:id="rId22"/>
              </p:custDataLst>
            </p:nvPr>
          </p:nvSpPr>
          <p:spPr bwMode="auto">
            <a:xfrm flipV="1">
              <a:off x="3330575" y="4814888"/>
              <a:ext cx="287338"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GB"/>
            </a:p>
          </p:txBody>
        </p:sp>
        <p:sp>
          <p:nvSpPr>
            <p:cNvPr id="23" name="Oval 18"/>
            <p:cNvSpPr>
              <a:spLocks noChangeArrowheads="1"/>
            </p:cNvSpPr>
            <p:nvPr>
              <p:custDataLst>
                <p:tags r:id="rId23"/>
              </p:custDataLst>
            </p:nvPr>
          </p:nvSpPr>
          <p:spPr bwMode="auto">
            <a:xfrm>
              <a:off x="5021263" y="4814888"/>
              <a:ext cx="265112" cy="2667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endParaRPr lang="en-US" altLang="en-US"/>
            </a:p>
          </p:txBody>
        </p:sp>
        <p:sp>
          <p:nvSpPr>
            <p:cNvPr id="24" name="Text Box 19"/>
            <p:cNvSpPr txBox="1">
              <a:spLocks noChangeArrowheads="1"/>
            </p:cNvSpPr>
            <p:nvPr>
              <p:custDataLst>
                <p:tags r:id="rId24"/>
              </p:custDataLst>
            </p:nvPr>
          </p:nvSpPr>
          <p:spPr bwMode="auto">
            <a:xfrm>
              <a:off x="4764088" y="5127625"/>
              <a:ext cx="7747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r>
                <a:rPr lang="en-GB" altLang="en-US" sz="1000"/>
                <a:t>Monitoring</a:t>
              </a:r>
            </a:p>
            <a:p>
              <a:pPr algn="ctr">
                <a:lnSpc>
                  <a:spcPct val="100000"/>
                </a:lnSpc>
                <a:buClrTx/>
                <a:buSzTx/>
                <a:buFontTx/>
                <a:buNone/>
              </a:pPr>
              <a:r>
                <a:rPr lang="en-GB" altLang="en-US" sz="1000"/>
                <a:t>B</a:t>
              </a:r>
            </a:p>
          </p:txBody>
        </p:sp>
        <p:sp>
          <p:nvSpPr>
            <p:cNvPr id="25" name="Line 20"/>
            <p:cNvSpPr>
              <a:spLocks noChangeShapeType="1"/>
            </p:cNvSpPr>
            <p:nvPr>
              <p:custDataLst>
                <p:tags r:id="rId25"/>
              </p:custDataLst>
            </p:nvPr>
          </p:nvSpPr>
          <p:spPr bwMode="auto">
            <a:xfrm flipV="1">
              <a:off x="5021263" y="4814888"/>
              <a:ext cx="287337"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GB"/>
            </a:p>
          </p:txBody>
        </p:sp>
        <p:sp>
          <p:nvSpPr>
            <p:cNvPr id="26" name="Rectangle 22"/>
            <p:cNvSpPr>
              <a:spLocks noChangeArrowheads="1"/>
            </p:cNvSpPr>
            <p:nvPr>
              <p:custDataLst>
                <p:tags r:id="rId26"/>
              </p:custDataLst>
            </p:nvPr>
          </p:nvSpPr>
          <p:spPr bwMode="auto">
            <a:xfrm>
              <a:off x="3076575" y="3302000"/>
              <a:ext cx="2665413" cy="431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endParaRPr lang="en-US" altLang="en-US"/>
            </a:p>
          </p:txBody>
        </p:sp>
        <p:sp>
          <p:nvSpPr>
            <p:cNvPr id="27" name="Line 23"/>
            <p:cNvSpPr>
              <a:spLocks noChangeShapeType="1"/>
            </p:cNvSpPr>
            <p:nvPr>
              <p:custDataLst>
                <p:tags r:id="rId27"/>
              </p:custDataLst>
            </p:nvPr>
          </p:nvSpPr>
          <p:spPr bwMode="auto">
            <a:xfrm flipV="1">
              <a:off x="3436938" y="3735388"/>
              <a:ext cx="0" cy="10795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a:lstStyle/>
            <a:p>
              <a:endParaRPr lang="en-GB"/>
            </a:p>
          </p:txBody>
        </p:sp>
        <p:sp>
          <p:nvSpPr>
            <p:cNvPr id="28" name="Line 25"/>
            <p:cNvSpPr>
              <a:spLocks noChangeShapeType="1"/>
            </p:cNvSpPr>
            <p:nvPr>
              <p:custDataLst>
                <p:tags r:id="rId28"/>
              </p:custDataLst>
            </p:nvPr>
          </p:nvSpPr>
          <p:spPr bwMode="auto">
            <a:xfrm flipV="1">
              <a:off x="5165725" y="3735388"/>
              <a:ext cx="0" cy="10795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xmlns="">
                  <a:noFill/>
                </a14:hiddenFill>
              </a:ext>
            </a:extLst>
          </p:spPr>
          <p:txBody>
            <a:bodyPr/>
            <a:lstStyle/>
            <a:p>
              <a:endParaRPr lang="en-GB"/>
            </a:p>
          </p:txBody>
        </p:sp>
        <p:sp>
          <p:nvSpPr>
            <p:cNvPr id="29" name="Text Box 26"/>
            <p:cNvSpPr txBox="1">
              <a:spLocks noChangeArrowheads="1"/>
            </p:cNvSpPr>
            <p:nvPr>
              <p:custDataLst>
                <p:tags r:id="rId29"/>
              </p:custDataLst>
            </p:nvPr>
          </p:nvSpPr>
          <p:spPr bwMode="auto">
            <a:xfrm>
              <a:off x="3719513" y="4094163"/>
              <a:ext cx="12239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r>
                <a:rPr lang="en-GB" altLang="en-US" sz="1200"/>
                <a:t>Failure Reports</a:t>
              </a:r>
            </a:p>
            <a:p>
              <a:pPr algn="ctr">
                <a:lnSpc>
                  <a:spcPct val="100000"/>
                </a:lnSpc>
                <a:buClrTx/>
                <a:buSzTx/>
                <a:buFontTx/>
                <a:buNone/>
              </a:pPr>
              <a:r>
                <a:rPr lang="en-GB" altLang="en-US" sz="1200"/>
                <a:t>Absent/Present</a:t>
              </a:r>
            </a:p>
          </p:txBody>
        </p:sp>
        <p:sp>
          <p:nvSpPr>
            <p:cNvPr id="30" name="Text Box 27"/>
            <p:cNvSpPr txBox="1">
              <a:spLocks noChangeArrowheads="1"/>
            </p:cNvSpPr>
            <p:nvPr>
              <p:custDataLst>
                <p:tags r:id="rId30"/>
              </p:custDataLst>
            </p:nvPr>
          </p:nvSpPr>
          <p:spPr bwMode="auto">
            <a:xfrm>
              <a:off x="3725863" y="3302000"/>
              <a:ext cx="1352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nSpc>
                  <a:spcPct val="100000"/>
                </a:lnSpc>
                <a:buClrTx/>
                <a:buSzTx/>
                <a:buFontTx/>
                <a:buNone/>
              </a:pPr>
              <a:r>
                <a:rPr lang="en-GB" altLang="en-US"/>
                <a:t>Filter Stage</a:t>
              </a:r>
            </a:p>
          </p:txBody>
        </p:sp>
        <p:sp>
          <p:nvSpPr>
            <p:cNvPr id="31" name="Rectangle 28"/>
            <p:cNvSpPr>
              <a:spLocks noChangeArrowheads="1"/>
            </p:cNvSpPr>
            <p:nvPr>
              <p:custDataLst>
                <p:tags r:id="rId31"/>
              </p:custDataLst>
            </p:nvPr>
          </p:nvSpPr>
          <p:spPr bwMode="auto">
            <a:xfrm>
              <a:off x="3076575" y="2646363"/>
              <a:ext cx="2665413" cy="431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endParaRPr lang="en-US" altLang="en-US"/>
            </a:p>
          </p:txBody>
        </p:sp>
        <p:sp>
          <p:nvSpPr>
            <p:cNvPr id="32" name="Text Box 29"/>
            <p:cNvSpPr txBox="1">
              <a:spLocks noChangeArrowheads="1"/>
            </p:cNvSpPr>
            <p:nvPr>
              <p:custDataLst>
                <p:tags r:id="rId32"/>
              </p:custDataLst>
            </p:nvPr>
          </p:nvSpPr>
          <p:spPr bwMode="auto">
            <a:xfrm>
              <a:off x="3292475" y="2654300"/>
              <a:ext cx="20637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nSpc>
                  <a:spcPct val="100000"/>
                </a:lnSpc>
                <a:buClrTx/>
                <a:buSzTx/>
                <a:buFontTx/>
                <a:buNone/>
              </a:pPr>
              <a:r>
                <a:rPr lang="en-GB" altLang="en-US"/>
                <a:t>Debouncing Stage</a:t>
              </a:r>
            </a:p>
          </p:txBody>
        </p:sp>
        <p:sp>
          <p:nvSpPr>
            <p:cNvPr id="33" name="Line 30"/>
            <p:cNvSpPr>
              <a:spLocks noChangeShapeType="1"/>
            </p:cNvSpPr>
            <p:nvPr>
              <p:custDataLst>
                <p:tags r:id="rId33"/>
              </p:custDataLst>
            </p:nvPr>
          </p:nvSpPr>
          <p:spPr bwMode="auto">
            <a:xfrm flipV="1">
              <a:off x="4300538" y="3086100"/>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GB"/>
            </a:p>
          </p:txBody>
        </p:sp>
        <p:sp>
          <p:nvSpPr>
            <p:cNvPr id="34" name="Text Box 31"/>
            <p:cNvSpPr txBox="1">
              <a:spLocks noChangeArrowheads="1"/>
            </p:cNvSpPr>
            <p:nvPr>
              <p:custDataLst>
                <p:tags r:id="rId34"/>
              </p:custDataLst>
            </p:nvPr>
          </p:nvSpPr>
          <p:spPr bwMode="auto">
            <a:xfrm>
              <a:off x="4543425" y="1574800"/>
              <a:ext cx="9588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r>
                <a:rPr lang="en-GB" altLang="en-US" dirty="0"/>
                <a:t>SFS </a:t>
              </a:r>
            </a:p>
            <a:p>
              <a:pPr algn="ctr">
                <a:lnSpc>
                  <a:spcPct val="100000"/>
                </a:lnSpc>
                <a:buClrTx/>
                <a:buSzTx/>
                <a:buFontTx/>
                <a:buNone/>
              </a:pPr>
              <a:r>
                <a:rPr lang="en-GB" altLang="en-US" dirty="0"/>
                <a:t>Mapper</a:t>
              </a:r>
            </a:p>
          </p:txBody>
        </p:sp>
        <p:sp>
          <p:nvSpPr>
            <p:cNvPr id="35" name="Text Box 32"/>
            <p:cNvSpPr txBox="1">
              <a:spLocks noChangeArrowheads="1"/>
            </p:cNvSpPr>
            <p:nvPr>
              <p:custDataLst>
                <p:tags r:id="rId35"/>
              </p:custDataLst>
            </p:nvPr>
          </p:nvSpPr>
          <p:spPr bwMode="auto">
            <a:xfrm>
              <a:off x="3076575" y="1574800"/>
              <a:ext cx="9588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r>
                <a:rPr lang="en-GB" altLang="en-US"/>
                <a:t>DTC</a:t>
              </a:r>
            </a:p>
            <a:p>
              <a:pPr algn="ctr">
                <a:lnSpc>
                  <a:spcPct val="100000"/>
                </a:lnSpc>
                <a:buClrTx/>
                <a:buSzTx/>
                <a:buFontTx/>
                <a:buNone/>
              </a:pPr>
              <a:r>
                <a:rPr lang="en-GB" altLang="en-US"/>
                <a:t>Mapper</a:t>
              </a:r>
            </a:p>
          </p:txBody>
        </p:sp>
        <p:sp>
          <p:nvSpPr>
            <p:cNvPr id="36" name="Rectangle 33"/>
            <p:cNvSpPr>
              <a:spLocks noChangeArrowheads="1"/>
            </p:cNvSpPr>
            <p:nvPr>
              <p:custDataLst>
                <p:tags r:id="rId36"/>
              </p:custDataLst>
            </p:nvPr>
          </p:nvSpPr>
          <p:spPr bwMode="auto">
            <a:xfrm>
              <a:off x="3078163" y="1574800"/>
              <a:ext cx="1006475" cy="7191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endParaRPr lang="en-US" altLang="en-US"/>
            </a:p>
          </p:txBody>
        </p:sp>
        <p:sp>
          <p:nvSpPr>
            <p:cNvPr id="37" name="Rectangle 34"/>
            <p:cNvSpPr>
              <a:spLocks noChangeArrowheads="1"/>
            </p:cNvSpPr>
            <p:nvPr>
              <p:custDataLst>
                <p:tags r:id="rId37"/>
              </p:custDataLst>
            </p:nvPr>
          </p:nvSpPr>
          <p:spPr bwMode="auto">
            <a:xfrm>
              <a:off x="4230688" y="1574800"/>
              <a:ext cx="1511300" cy="7191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endParaRPr lang="en-US" altLang="en-US"/>
            </a:p>
          </p:txBody>
        </p:sp>
        <p:sp>
          <p:nvSpPr>
            <p:cNvPr id="38" name="Freeform 35"/>
            <p:cNvSpPr>
              <a:spLocks/>
            </p:cNvSpPr>
            <p:nvPr>
              <p:custDataLst>
                <p:tags r:id="rId38"/>
              </p:custDataLst>
            </p:nvPr>
          </p:nvSpPr>
          <p:spPr bwMode="auto">
            <a:xfrm>
              <a:off x="3581400" y="2293938"/>
              <a:ext cx="720725" cy="360362"/>
            </a:xfrm>
            <a:custGeom>
              <a:avLst/>
              <a:gdLst>
                <a:gd name="T0" fmla="*/ 2147483646 w 454"/>
                <a:gd name="T1" fmla="*/ 2147483646 h 227"/>
                <a:gd name="T2" fmla="*/ 2147483646 w 454"/>
                <a:gd name="T3" fmla="*/ 2147483646 h 227"/>
                <a:gd name="T4" fmla="*/ 0 w 454"/>
                <a:gd name="T5" fmla="*/ 2147483646 h 227"/>
                <a:gd name="T6" fmla="*/ 0 w 454"/>
                <a:gd name="T7" fmla="*/ 0 h 227"/>
                <a:gd name="T8" fmla="*/ 0 60000 65536"/>
                <a:gd name="T9" fmla="*/ 0 60000 65536"/>
                <a:gd name="T10" fmla="*/ 0 60000 65536"/>
                <a:gd name="T11" fmla="*/ 0 60000 65536"/>
                <a:gd name="T12" fmla="*/ 0 w 454"/>
                <a:gd name="T13" fmla="*/ 0 h 227"/>
                <a:gd name="T14" fmla="*/ 454 w 454"/>
                <a:gd name="T15" fmla="*/ 227 h 227"/>
              </a:gdLst>
              <a:ahLst/>
              <a:cxnLst>
                <a:cxn ang="T8">
                  <a:pos x="T0" y="T1"/>
                </a:cxn>
                <a:cxn ang="T9">
                  <a:pos x="T2" y="T3"/>
                </a:cxn>
                <a:cxn ang="T10">
                  <a:pos x="T4" y="T5"/>
                </a:cxn>
                <a:cxn ang="T11">
                  <a:pos x="T6" y="T7"/>
                </a:cxn>
              </a:cxnLst>
              <a:rect l="T12" t="T13" r="T14" b="T15"/>
              <a:pathLst>
                <a:path w="454" h="227">
                  <a:moveTo>
                    <a:pt x="454" y="227"/>
                  </a:moveTo>
                  <a:lnTo>
                    <a:pt x="454" y="136"/>
                  </a:lnTo>
                  <a:lnTo>
                    <a:pt x="0" y="136"/>
                  </a:lnTo>
                  <a:lnTo>
                    <a:pt x="0" y="0"/>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39" name="Freeform 36"/>
            <p:cNvSpPr>
              <a:spLocks/>
            </p:cNvSpPr>
            <p:nvPr>
              <p:custDataLst>
                <p:tags r:id="rId39"/>
              </p:custDataLst>
            </p:nvPr>
          </p:nvSpPr>
          <p:spPr bwMode="auto">
            <a:xfrm>
              <a:off x="4302125" y="2293938"/>
              <a:ext cx="719138" cy="215900"/>
            </a:xfrm>
            <a:custGeom>
              <a:avLst/>
              <a:gdLst>
                <a:gd name="T0" fmla="*/ 0 w 453"/>
                <a:gd name="T1" fmla="*/ 2147483646 h 136"/>
                <a:gd name="T2" fmla="*/ 2147483646 w 453"/>
                <a:gd name="T3" fmla="*/ 2147483646 h 136"/>
                <a:gd name="T4" fmla="*/ 2147483646 w 453"/>
                <a:gd name="T5" fmla="*/ 0 h 136"/>
                <a:gd name="T6" fmla="*/ 0 60000 65536"/>
                <a:gd name="T7" fmla="*/ 0 60000 65536"/>
                <a:gd name="T8" fmla="*/ 0 60000 65536"/>
                <a:gd name="T9" fmla="*/ 0 w 453"/>
                <a:gd name="T10" fmla="*/ 0 h 136"/>
                <a:gd name="T11" fmla="*/ 453 w 453"/>
                <a:gd name="T12" fmla="*/ 136 h 136"/>
              </a:gdLst>
              <a:ahLst/>
              <a:cxnLst>
                <a:cxn ang="T6">
                  <a:pos x="T0" y="T1"/>
                </a:cxn>
                <a:cxn ang="T7">
                  <a:pos x="T2" y="T3"/>
                </a:cxn>
                <a:cxn ang="T8">
                  <a:pos x="T4" y="T5"/>
                </a:cxn>
              </a:cxnLst>
              <a:rect l="T9" t="T10" r="T11" b="T12"/>
              <a:pathLst>
                <a:path w="453" h="136">
                  <a:moveTo>
                    <a:pt x="0" y="136"/>
                  </a:moveTo>
                  <a:lnTo>
                    <a:pt x="453" y="136"/>
                  </a:lnTo>
                  <a:lnTo>
                    <a:pt x="453" y="0"/>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0" name="Text Box 37"/>
            <p:cNvSpPr txBox="1">
              <a:spLocks noChangeArrowheads="1"/>
            </p:cNvSpPr>
            <p:nvPr>
              <p:custDataLst>
                <p:tags r:id="rId40"/>
              </p:custDataLst>
            </p:nvPr>
          </p:nvSpPr>
          <p:spPr bwMode="auto">
            <a:xfrm>
              <a:off x="4051300" y="2293938"/>
              <a:ext cx="43021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nSpc>
                  <a:spcPct val="100000"/>
                </a:lnSpc>
                <a:buClrTx/>
                <a:buSzTx/>
                <a:buFontTx/>
                <a:buNone/>
              </a:pPr>
              <a:r>
                <a:rPr lang="en-GB" altLang="en-US" sz="1200"/>
                <a:t>ITC</a:t>
              </a:r>
            </a:p>
          </p:txBody>
        </p:sp>
        <p:sp>
          <p:nvSpPr>
            <p:cNvPr id="41" name="Freeform 38"/>
            <p:cNvSpPr>
              <a:spLocks/>
            </p:cNvSpPr>
            <p:nvPr>
              <p:custDataLst>
                <p:tags r:id="rId41"/>
              </p:custDataLst>
            </p:nvPr>
          </p:nvSpPr>
          <p:spPr bwMode="auto">
            <a:xfrm>
              <a:off x="1314450" y="2509838"/>
              <a:ext cx="2303463" cy="288925"/>
            </a:xfrm>
            <a:custGeom>
              <a:avLst/>
              <a:gdLst>
                <a:gd name="T0" fmla="*/ 2147483646 w 1361"/>
                <a:gd name="T1" fmla="*/ 0 h 182"/>
                <a:gd name="T2" fmla="*/ 0 w 1361"/>
                <a:gd name="T3" fmla="*/ 0 h 182"/>
                <a:gd name="T4" fmla="*/ 0 w 1361"/>
                <a:gd name="T5" fmla="*/ 2147483646 h 182"/>
                <a:gd name="T6" fmla="*/ 0 60000 65536"/>
                <a:gd name="T7" fmla="*/ 0 60000 65536"/>
                <a:gd name="T8" fmla="*/ 0 60000 65536"/>
                <a:gd name="T9" fmla="*/ 0 w 1361"/>
                <a:gd name="T10" fmla="*/ 0 h 182"/>
                <a:gd name="T11" fmla="*/ 1361 w 1361"/>
                <a:gd name="T12" fmla="*/ 182 h 182"/>
              </a:gdLst>
              <a:ahLst/>
              <a:cxnLst>
                <a:cxn ang="T6">
                  <a:pos x="T0" y="T1"/>
                </a:cxn>
                <a:cxn ang="T7">
                  <a:pos x="T2" y="T3"/>
                </a:cxn>
                <a:cxn ang="T8">
                  <a:pos x="T4" y="T5"/>
                </a:cxn>
              </a:cxnLst>
              <a:rect l="T9" t="T10" r="T11" b="T12"/>
              <a:pathLst>
                <a:path w="1361" h="182">
                  <a:moveTo>
                    <a:pt x="1361" y="0"/>
                  </a:moveTo>
                  <a:lnTo>
                    <a:pt x="0" y="0"/>
                  </a:lnTo>
                  <a:lnTo>
                    <a:pt x="0" y="182"/>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GB"/>
            </a:p>
          </p:txBody>
        </p:sp>
        <p:sp>
          <p:nvSpPr>
            <p:cNvPr id="42" name="Text Box 39"/>
            <p:cNvSpPr txBox="1">
              <a:spLocks noChangeArrowheads="1"/>
            </p:cNvSpPr>
            <p:nvPr>
              <p:custDataLst>
                <p:tags r:id="rId42"/>
              </p:custDataLst>
            </p:nvPr>
          </p:nvSpPr>
          <p:spPr bwMode="auto">
            <a:xfrm>
              <a:off x="869950" y="2798763"/>
              <a:ext cx="984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r>
                <a:rPr lang="en-GB" altLang="en-US" dirty="0"/>
                <a:t>Bosch</a:t>
              </a:r>
            </a:p>
            <a:p>
              <a:pPr algn="ctr">
                <a:lnSpc>
                  <a:spcPct val="100000"/>
                </a:lnSpc>
                <a:buClrTx/>
                <a:buSzTx/>
                <a:buFontTx/>
                <a:buNone/>
              </a:pPr>
              <a:r>
                <a:rPr lang="en-GB" altLang="en-US" dirty="0"/>
                <a:t>Storage</a:t>
              </a:r>
            </a:p>
          </p:txBody>
        </p:sp>
        <p:sp>
          <p:nvSpPr>
            <p:cNvPr id="43" name="Rectangle 40"/>
            <p:cNvSpPr>
              <a:spLocks noChangeArrowheads="1"/>
            </p:cNvSpPr>
            <p:nvPr>
              <p:custDataLst>
                <p:tags r:id="rId43"/>
              </p:custDataLst>
            </p:nvPr>
          </p:nvSpPr>
          <p:spPr bwMode="auto">
            <a:xfrm>
              <a:off x="884238" y="2798763"/>
              <a:ext cx="1006475" cy="7191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endParaRPr lang="en-US" altLang="en-US"/>
            </a:p>
          </p:txBody>
        </p:sp>
        <p:sp>
          <p:nvSpPr>
            <p:cNvPr id="44" name="Text Box 45"/>
            <p:cNvSpPr txBox="1">
              <a:spLocks noChangeArrowheads="1"/>
            </p:cNvSpPr>
            <p:nvPr>
              <p:custDataLst>
                <p:tags r:id="rId44"/>
              </p:custDataLst>
            </p:nvPr>
          </p:nvSpPr>
          <p:spPr bwMode="auto">
            <a:xfrm>
              <a:off x="522288" y="1574800"/>
              <a:ext cx="11747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r>
                <a:rPr lang="en-GB" altLang="en-US"/>
                <a:t>Customer</a:t>
              </a:r>
            </a:p>
            <a:p>
              <a:pPr algn="ctr">
                <a:lnSpc>
                  <a:spcPct val="100000"/>
                </a:lnSpc>
                <a:buClrTx/>
                <a:buSzTx/>
                <a:buFontTx/>
                <a:buNone/>
              </a:pPr>
              <a:r>
                <a:rPr lang="en-GB" altLang="en-US"/>
                <a:t>Storage</a:t>
              </a:r>
            </a:p>
          </p:txBody>
        </p:sp>
        <p:sp>
          <p:nvSpPr>
            <p:cNvPr id="45" name="Rectangle 46"/>
            <p:cNvSpPr>
              <a:spLocks noChangeArrowheads="1"/>
            </p:cNvSpPr>
            <p:nvPr>
              <p:custDataLst>
                <p:tags r:id="rId45"/>
              </p:custDataLst>
            </p:nvPr>
          </p:nvSpPr>
          <p:spPr bwMode="auto">
            <a:xfrm>
              <a:off x="522288" y="1574800"/>
              <a:ext cx="1152525" cy="7191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endParaRPr lang="en-US" altLang="en-US"/>
            </a:p>
          </p:txBody>
        </p:sp>
        <p:sp>
          <p:nvSpPr>
            <p:cNvPr id="46" name="Line 47"/>
            <p:cNvSpPr>
              <a:spLocks noChangeShapeType="1"/>
            </p:cNvSpPr>
            <p:nvPr>
              <p:custDataLst>
                <p:tags r:id="rId46"/>
              </p:custDataLst>
            </p:nvPr>
          </p:nvSpPr>
          <p:spPr bwMode="auto">
            <a:xfrm flipH="1">
              <a:off x="1674813" y="1935163"/>
              <a:ext cx="14398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GB"/>
            </a:p>
          </p:txBody>
        </p:sp>
        <p:sp>
          <p:nvSpPr>
            <p:cNvPr id="47" name="Text Box 48"/>
            <p:cNvSpPr txBox="1">
              <a:spLocks noChangeArrowheads="1"/>
            </p:cNvSpPr>
            <p:nvPr>
              <p:custDataLst>
                <p:tags r:id="rId47"/>
              </p:custDataLst>
            </p:nvPr>
          </p:nvSpPr>
          <p:spPr bwMode="auto">
            <a:xfrm>
              <a:off x="6605588" y="1235075"/>
              <a:ext cx="137795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r>
                <a:rPr lang="en-GB" altLang="en-US"/>
                <a:t>System</a:t>
              </a:r>
            </a:p>
            <a:p>
              <a:pPr algn="ctr">
                <a:lnSpc>
                  <a:spcPct val="100000"/>
                </a:lnSpc>
                <a:buClrTx/>
                <a:buSzTx/>
                <a:buFontTx/>
                <a:buNone/>
              </a:pPr>
              <a:r>
                <a:rPr lang="en-GB" altLang="en-US"/>
                <a:t>Coordinator</a:t>
              </a:r>
            </a:p>
            <a:p>
              <a:pPr algn="ctr">
                <a:lnSpc>
                  <a:spcPct val="100000"/>
                </a:lnSpc>
                <a:buClrTx/>
                <a:buSzTx/>
                <a:buFontTx/>
                <a:buNone/>
              </a:pPr>
              <a:r>
                <a:rPr lang="en-GB" altLang="en-US"/>
                <a:t>SCO</a:t>
              </a:r>
            </a:p>
          </p:txBody>
        </p:sp>
        <p:sp>
          <p:nvSpPr>
            <p:cNvPr id="48" name="Line 50"/>
            <p:cNvSpPr>
              <a:spLocks noChangeShapeType="1"/>
            </p:cNvSpPr>
            <p:nvPr>
              <p:custDataLst>
                <p:tags r:id="rId48"/>
              </p:custDataLst>
            </p:nvPr>
          </p:nvSpPr>
          <p:spPr bwMode="auto">
            <a:xfrm>
              <a:off x="5735638" y="1935163"/>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GB"/>
            </a:p>
          </p:txBody>
        </p:sp>
        <p:sp>
          <p:nvSpPr>
            <p:cNvPr id="49" name="Text Box 51"/>
            <p:cNvSpPr txBox="1">
              <a:spLocks noChangeArrowheads="1"/>
            </p:cNvSpPr>
            <p:nvPr>
              <p:custDataLst>
                <p:tags r:id="rId49"/>
              </p:custDataLst>
            </p:nvPr>
          </p:nvSpPr>
          <p:spPr bwMode="auto">
            <a:xfrm>
              <a:off x="1962150" y="1646238"/>
              <a:ext cx="49688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nSpc>
                  <a:spcPct val="100000"/>
                </a:lnSpc>
                <a:buClrTx/>
                <a:buSzTx/>
                <a:buFontTx/>
                <a:buNone/>
              </a:pPr>
              <a:r>
                <a:rPr lang="en-GB" altLang="en-US" sz="1200"/>
                <a:t>DTC</a:t>
              </a:r>
            </a:p>
          </p:txBody>
        </p:sp>
        <p:sp>
          <p:nvSpPr>
            <p:cNvPr id="50" name="Line 52"/>
            <p:cNvSpPr>
              <a:spLocks noChangeShapeType="1"/>
            </p:cNvSpPr>
            <p:nvPr>
              <p:custDataLst>
                <p:tags r:id="rId50"/>
              </p:custDataLst>
            </p:nvPr>
          </p:nvSpPr>
          <p:spPr bwMode="auto">
            <a:xfrm flipH="1">
              <a:off x="6859588" y="2293938"/>
              <a:ext cx="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GB"/>
            </a:p>
          </p:txBody>
        </p:sp>
        <p:sp>
          <p:nvSpPr>
            <p:cNvPr id="51" name="Line 53"/>
            <p:cNvSpPr>
              <a:spLocks noChangeShapeType="1"/>
            </p:cNvSpPr>
            <p:nvPr>
              <p:custDataLst>
                <p:tags r:id="rId51"/>
              </p:custDataLst>
            </p:nvPr>
          </p:nvSpPr>
          <p:spPr bwMode="auto">
            <a:xfrm>
              <a:off x="7867650" y="2293938"/>
              <a:ext cx="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GB"/>
            </a:p>
          </p:txBody>
        </p:sp>
        <p:sp>
          <p:nvSpPr>
            <p:cNvPr id="52" name="Text Box 54"/>
            <p:cNvSpPr txBox="1">
              <a:spLocks noChangeArrowheads="1"/>
            </p:cNvSpPr>
            <p:nvPr>
              <p:custDataLst>
                <p:tags r:id="rId52"/>
              </p:custDataLst>
            </p:nvPr>
          </p:nvSpPr>
          <p:spPr bwMode="auto">
            <a:xfrm>
              <a:off x="6421438" y="3014663"/>
              <a:ext cx="908050"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r>
                <a:rPr lang="en-GB" altLang="en-US"/>
                <a:t>FCT</a:t>
              </a:r>
            </a:p>
            <a:p>
              <a:pPr algn="ctr">
                <a:lnSpc>
                  <a:spcPct val="100000"/>
                </a:lnSpc>
                <a:buClrTx/>
                <a:buSzTx/>
                <a:buFontTx/>
                <a:buNone/>
              </a:pPr>
              <a:r>
                <a:rPr lang="en-GB" altLang="en-US"/>
                <a:t>Sub-</a:t>
              </a:r>
            </a:p>
            <a:p>
              <a:pPr algn="ctr">
                <a:lnSpc>
                  <a:spcPct val="100000"/>
                </a:lnSpc>
                <a:buClrTx/>
                <a:buSzTx/>
                <a:buFontTx/>
                <a:buNone/>
              </a:pPr>
              <a:r>
                <a:rPr lang="en-GB" altLang="en-US"/>
                <a:t>system</a:t>
              </a:r>
            </a:p>
          </p:txBody>
        </p:sp>
        <p:sp>
          <p:nvSpPr>
            <p:cNvPr id="53" name="Text Box 56"/>
            <p:cNvSpPr txBox="1">
              <a:spLocks noChangeArrowheads="1"/>
            </p:cNvSpPr>
            <p:nvPr>
              <p:custDataLst>
                <p:tags r:id="rId53"/>
              </p:custDataLst>
            </p:nvPr>
          </p:nvSpPr>
          <p:spPr bwMode="auto">
            <a:xfrm>
              <a:off x="7391400" y="3014663"/>
              <a:ext cx="908050" cy="915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r>
                <a:rPr lang="en-GB" altLang="en-US"/>
                <a:t>RPM</a:t>
              </a:r>
            </a:p>
            <a:p>
              <a:pPr algn="ctr">
                <a:lnSpc>
                  <a:spcPct val="100000"/>
                </a:lnSpc>
                <a:buClrTx/>
                <a:buSzTx/>
                <a:buFontTx/>
                <a:buNone/>
              </a:pPr>
              <a:r>
                <a:rPr lang="en-GB" altLang="en-US"/>
                <a:t>Sub-</a:t>
              </a:r>
            </a:p>
            <a:p>
              <a:pPr algn="ctr">
                <a:lnSpc>
                  <a:spcPct val="100000"/>
                </a:lnSpc>
                <a:buClrTx/>
                <a:buSzTx/>
                <a:buFontTx/>
                <a:buNone/>
              </a:pPr>
              <a:r>
                <a:rPr lang="en-GB" altLang="en-US"/>
                <a:t>system</a:t>
              </a:r>
            </a:p>
          </p:txBody>
        </p:sp>
        <p:sp>
          <p:nvSpPr>
            <p:cNvPr id="54" name="Text Box 61"/>
            <p:cNvSpPr txBox="1">
              <a:spLocks noChangeArrowheads="1"/>
            </p:cNvSpPr>
            <p:nvPr>
              <p:custDataLst>
                <p:tags r:id="rId54"/>
              </p:custDataLst>
            </p:nvPr>
          </p:nvSpPr>
          <p:spPr bwMode="auto">
            <a:xfrm>
              <a:off x="161925" y="1069975"/>
              <a:ext cx="635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nSpc>
                  <a:spcPct val="100000"/>
                </a:lnSpc>
                <a:buClrTx/>
                <a:buSzTx/>
                <a:buFontTx/>
                <a:buNone/>
              </a:pPr>
              <a:r>
                <a:rPr lang="en-GB" altLang="en-US" sz="1600"/>
                <a:t>NVM</a:t>
              </a:r>
            </a:p>
          </p:txBody>
        </p:sp>
        <p:sp>
          <p:nvSpPr>
            <p:cNvPr id="55" name="Text Box 62"/>
            <p:cNvSpPr txBox="1">
              <a:spLocks noChangeArrowheads="1"/>
            </p:cNvSpPr>
            <p:nvPr>
              <p:custDataLst>
                <p:tags r:id="rId55"/>
              </p:custDataLst>
            </p:nvPr>
          </p:nvSpPr>
          <p:spPr bwMode="auto">
            <a:xfrm>
              <a:off x="2767013" y="1069975"/>
              <a:ext cx="635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nSpc>
                  <a:spcPct val="100000"/>
                </a:lnSpc>
                <a:buClrTx/>
                <a:buSzTx/>
                <a:buFontTx/>
                <a:buNone/>
              </a:pPr>
              <a:r>
                <a:rPr lang="en-GB" altLang="en-US" sz="1600"/>
                <a:t>DEM</a:t>
              </a:r>
            </a:p>
          </p:txBody>
        </p:sp>
        <p:sp>
          <p:nvSpPr>
            <p:cNvPr id="56" name="Text Box 63"/>
            <p:cNvSpPr txBox="1">
              <a:spLocks noChangeArrowheads="1"/>
            </p:cNvSpPr>
            <p:nvPr>
              <p:custDataLst>
                <p:tags r:id="rId56"/>
              </p:custDataLst>
            </p:nvPr>
          </p:nvSpPr>
          <p:spPr bwMode="auto">
            <a:xfrm>
              <a:off x="6931025" y="2293938"/>
              <a:ext cx="825500" cy="639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r>
                <a:rPr lang="en-GB" altLang="en-US" sz="1200"/>
                <a:t>System</a:t>
              </a:r>
            </a:p>
            <a:p>
              <a:pPr algn="ctr">
                <a:lnSpc>
                  <a:spcPct val="100000"/>
                </a:lnSpc>
                <a:buClrTx/>
                <a:buSzTx/>
                <a:buFontTx/>
                <a:buNone/>
              </a:pPr>
              <a:r>
                <a:rPr lang="en-GB" altLang="en-US" sz="1200"/>
                <a:t>Reaction</a:t>
              </a:r>
            </a:p>
            <a:p>
              <a:pPr algn="ctr">
                <a:lnSpc>
                  <a:spcPct val="100000"/>
                </a:lnSpc>
                <a:buClrTx/>
                <a:buSzTx/>
                <a:buFontTx/>
                <a:buNone/>
              </a:pPr>
              <a:r>
                <a:rPr lang="en-GB" altLang="en-US" sz="1200"/>
                <a:t>Requests</a:t>
              </a:r>
            </a:p>
          </p:txBody>
        </p:sp>
        <p:sp>
          <p:nvSpPr>
            <p:cNvPr id="57" name="Text Box 67"/>
            <p:cNvSpPr txBox="1">
              <a:spLocks noChangeArrowheads="1"/>
            </p:cNvSpPr>
            <p:nvPr>
              <p:custDataLst>
                <p:tags r:id="rId57"/>
              </p:custDataLst>
            </p:nvPr>
          </p:nvSpPr>
          <p:spPr bwMode="auto">
            <a:xfrm>
              <a:off x="2251075" y="4670425"/>
              <a:ext cx="936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r>
                <a:rPr lang="en-GB" altLang="en-US" sz="1200"/>
                <a:t>Subsystem</a:t>
              </a:r>
            </a:p>
            <a:p>
              <a:pPr algn="ctr">
                <a:lnSpc>
                  <a:spcPct val="100000"/>
                </a:lnSpc>
                <a:buClrTx/>
                <a:buSzTx/>
                <a:buFontTx/>
                <a:buNone/>
              </a:pPr>
              <a:r>
                <a:rPr lang="en-GB" altLang="en-US" sz="1200"/>
                <a:t>A</a:t>
              </a:r>
            </a:p>
          </p:txBody>
        </p:sp>
        <p:sp>
          <p:nvSpPr>
            <p:cNvPr id="58" name="Text Box 68"/>
            <p:cNvSpPr txBox="1">
              <a:spLocks noChangeArrowheads="1"/>
            </p:cNvSpPr>
            <p:nvPr>
              <p:custDataLst>
                <p:tags r:id="rId58"/>
              </p:custDataLst>
            </p:nvPr>
          </p:nvSpPr>
          <p:spPr bwMode="auto">
            <a:xfrm>
              <a:off x="5419725" y="4670425"/>
              <a:ext cx="936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11000"/>
                </a:lnSpc>
                <a:buClr>
                  <a:srgbClr val="425C8F"/>
                </a:buClr>
                <a:buSzPct val="65000"/>
                <a:buFont typeface="Wingdings" panose="05000000000000000000" pitchFamily="2" charset="2"/>
                <a:buChar char="è"/>
                <a:defRPr>
                  <a:solidFill>
                    <a:schemeClr val="tx1"/>
                  </a:solidFill>
                  <a:latin typeface="Bosch Office Sans" panose="020B0604020202020204" pitchFamily="34" charset="0"/>
                </a:defRPr>
              </a:lvl1pPr>
              <a:lvl2pPr marL="742950" indent="-28575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2pPr>
              <a:lvl3pPr marL="11430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3pPr>
              <a:lvl4pPr marL="16002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4pPr>
              <a:lvl5pPr marL="2057400" indent="-228600">
                <a:lnSpc>
                  <a:spcPct val="111000"/>
                </a:lnSpc>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5pPr>
              <a:lvl6pPr marL="25146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6pPr>
              <a:lvl7pPr marL="29718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7pPr>
              <a:lvl8pPr marL="34290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8pPr>
              <a:lvl9pPr marL="3886200" indent="-228600" eaLnBrk="0" fontAlgn="base" hangingPunct="0">
                <a:lnSpc>
                  <a:spcPct val="111000"/>
                </a:lnSpc>
                <a:spcBef>
                  <a:spcPct val="0"/>
                </a:spcBef>
                <a:spcAft>
                  <a:spcPct val="0"/>
                </a:spcAft>
                <a:buClr>
                  <a:srgbClr val="425C8F"/>
                </a:buClr>
                <a:buSzPct val="50000"/>
                <a:buFont typeface="Wingdings" panose="05000000000000000000" pitchFamily="2" charset="2"/>
                <a:buChar char=""/>
                <a:defRPr>
                  <a:solidFill>
                    <a:schemeClr val="tx1"/>
                  </a:solidFill>
                  <a:latin typeface="Bosch Office Sans" panose="020B0604020202020204" pitchFamily="34" charset="0"/>
                </a:defRPr>
              </a:lvl9pPr>
            </a:lstStyle>
            <a:p>
              <a:pPr algn="ctr">
                <a:lnSpc>
                  <a:spcPct val="100000"/>
                </a:lnSpc>
                <a:buClrTx/>
                <a:buSzTx/>
                <a:buFontTx/>
                <a:buNone/>
              </a:pPr>
              <a:r>
                <a:rPr lang="en-GB" altLang="en-US" sz="1200"/>
                <a:t>Subsystem</a:t>
              </a:r>
            </a:p>
            <a:p>
              <a:pPr algn="ctr">
                <a:lnSpc>
                  <a:spcPct val="100000"/>
                </a:lnSpc>
                <a:buClrTx/>
                <a:buSzTx/>
                <a:buFontTx/>
                <a:buNone/>
              </a:pPr>
              <a:r>
                <a:rPr lang="en-GB" altLang="en-US" sz="1200"/>
                <a:t>B</a:t>
              </a:r>
            </a:p>
          </p:txBody>
        </p:sp>
      </p:grpSp>
    </p:spTree>
    <p:custDataLst>
      <p:tags r:id="rId1"/>
    </p:custDataLst>
    <p:extLst>
      <p:ext uri="{BB962C8B-B14F-4D97-AF65-F5344CB8AC3E}">
        <p14:creationId xmlns:p14="http://schemas.microsoft.com/office/powerpoint/2010/main" xmlns="" val="60309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4"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GB" smtClean="0"/>
              <a:pPr/>
              <a:t>11</a:t>
            </a:fld>
            <a:endParaRPr lang="en-GB"/>
          </a:p>
        </p:txBody>
      </p:sp>
      <p:sp>
        <p:nvSpPr>
          <p:cNvPr id="2" name="Title 1"/>
          <p:cNvSpPr>
            <a:spLocks noGrp="1"/>
          </p:cNvSpPr>
          <p:nvPr>
            <p:ph type="title"/>
            <p:custDataLst>
              <p:tags r:id="rId9"/>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GB" dirty="0" smtClean="0"/>
              <a:t>DEM</a:t>
            </a:r>
            <a:endParaRPr lang="en-GB" dirty="0"/>
          </a:p>
        </p:txBody>
      </p:sp>
      <p:sp>
        <p:nvSpPr>
          <p:cNvPr id="3" name="Text Placeholder 2"/>
          <p:cNvSpPr>
            <a:spLocks noGrp="1"/>
          </p:cNvSpPr>
          <p:nvPr>
            <p:ph type="body" idx="1"/>
            <p:custDataLst>
              <p:tags r:id="rId10"/>
            </p:custDataLst>
          </p:nvPr>
        </p:nvSpPr>
        <p:spPr>
          <a:xfrm>
            <a:off x="533400" y="1066800"/>
            <a:ext cx="7315200" cy="3810000"/>
          </a:xfrm>
          <a:effectLst/>
          <a:extLst>
            <a:ext uri="{53640926-AAD7-44D8-BBD7-CCE9431645EC}">
              <a14:shadowObscured xmlns:a14="http://schemas.microsoft.com/office/drawing/2010/main" xmlns=""/>
            </a:ext>
          </a:extLst>
        </p:spPr>
        <p:txBody>
          <a:bodyPr wrap="square" lIns="0" tIns="63500" rIns="0" bIns="0"/>
          <a:lstStyle/>
          <a:p>
            <a:endParaRPr lang="en-GB" dirty="0"/>
          </a:p>
        </p:txBody>
      </p:sp>
      <p:pic>
        <p:nvPicPr>
          <p:cNvPr id="73" name="Picture 72"/>
          <p:cNvPicPr>
            <a:picLocks noChangeAspect="1"/>
          </p:cNvPicPr>
          <p:nvPr>
            <p:custDataLst>
              <p:tags r:id="rId11"/>
            </p:custDataLst>
          </p:nvPr>
        </p:nvPicPr>
        <p:blipFill>
          <a:blip r:embed="rId15"/>
          <a:stretch>
            <a:fillRect/>
          </a:stretch>
        </p:blipFill>
        <p:spPr>
          <a:xfrm>
            <a:off x="1384057" y="493273"/>
            <a:ext cx="5993057" cy="5412826"/>
          </a:xfrm>
          <a:prstGeom prst="rect">
            <a:avLst/>
          </a:prstGeom>
        </p:spPr>
      </p:pic>
    </p:spTree>
    <p:custDataLst>
      <p:tags r:id="rId1"/>
    </p:custDataLst>
    <p:extLst>
      <p:ext uri="{BB962C8B-B14F-4D97-AF65-F5344CB8AC3E}">
        <p14:creationId xmlns:p14="http://schemas.microsoft.com/office/powerpoint/2010/main" xmlns="" val="2456240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GB" smtClean="0"/>
              <a:pPr/>
              <a:t>12</a:t>
            </a:fld>
            <a:endParaRPr lang="en-GB"/>
          </a:p>
        </p:txBody>
      </p:sp>
      <p:sp>
        <p:nvSpPr>
          <p:cNvPr id="2" name="Title 1"/>
          <p:cNvSpPr>
            <a:spLocks noGrp="1"/>
          </p:cNvSpPr>
          <p:nvPr>
            <p:ph type="title"/>
            <p:custDataLst>
              <p:tags r:id="rId9"/>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GB" dirty="0" smtClean="0"/>
              <a:t>DEM</a:t>
            </a:r>
            <a:endParaRPr lang="en-GB" dirty="0"/>
          </a:p>
        </p:txBody>
      </p:sp>
      <p:sp>
        <p:nvSpPr>
          <p:cNvPr id="3" name="Text Placeholder 2"/>
          <p:cNvSpPr>
            <a:spLocks noGrp="1"/>
          </p:cNvSpPr>
          <p:nvPr>
            <p:ph type="body" idx="1"/>
            <p:custDataLst>
              <p:tags r:id="rId10"/>
            </p:custDataLst>
          </p:nvPr>
        </p:nvSpPr>
        <p:spPr>
          <a:xfrm>
            <a:off x="533400" y="1066800"/>
            <a:ext cx="7315200" cy="3810000"/>
          </a:xfrm>
          <a:effectLst/>
          <a:extLst>
            <a:ext uri="{53640926-AAD7-44D8-BBD7-CCE9431645EC}">
              <a14:shadowObscured xmlns:a14="http://schemas.microsoft.com/office/drawing/2010/main" xmlns=""/>
            </a:ext>
          </a:extLst>
        </p:spPr>
        <p:txBody>
          <a:bodyPr wrap="square" lIns="0" tIns="63500" rIns="0" bIns="0"/>
          <a:lstStyle/>
          <a:p>
            <a:r>
              <a:rPr lang="en-GB" altLang="en-US" dirty="0" err="1"/>
              <a:t>Monitorings</a:t>
            </a:r>
            <a:r>
              <a:rPr lang="en-GB" altLang="en-US" dirty="0"/>
              <a:t> are used to detect failures in the System</a:t>
            </a:r>
          </a:p>
          <a:p>
            <a:pPr lvl="1"/>
            <a:r>
              <a:rPr lang="en-GB" altLang="en-US" dirty="0"/>
              <a:t>e.g. Voltage Level Monitoring or PDU Timeout Check</a:t>
            </a:r>
          </a:p>
          <a:p>
            <a:r>
              <a:rPr lang="en-GB" altLang="en-US" dirty="0"/>
              <a:t>Distributed throughout the system based on requirements for safety and system robustness</a:t>
            </a:r>
          </a:p>
          <a:p>
            <a:r>
              <a:rPr lang="en-GB" altLang="en-US" dirty="0"/>
              <a:t>Failure Reports are sent towards the central error management DEM Diagnostic Event Manager</a:t>
            </a:r>
          </a:p>
          <a:p>
            <a:pPr lvl="1"/>
            <a:r>
              <a:rPr lang="en-GB" altLang="en-US" dirty="0"/>
              <a:t>Failure Reports Status is either Absent or Present</a:t>
            </a:r>
          </a:p>
          <a:p>
            <a:r>
              <a:rPr lang="en-GB" altLang="en-US" dirty="0"/>
              <a:t>Monitoring can run periodically or only at certain system states, e.g. </a:t>
            </a:r>
            <a:r>
              <a:rPr lang="en-GB" altLang="en-US" dirty="0" err="1"/>
              <a:t>startup</a:t>
            </a:r>
            <a:endParaRPr lang="en-GB" altLang="en-US" dirty="0"/>
          </a:p>
          <a:p>
            <a:r>
              <a:rPr lang="en-GB" altLang="en-US" dirty="0"/>
              <a:t>Activation of </a:t>
            </a:r>
            <a:r>
              <a:rPr lang="en-GB" altLang="en-US" dirty="0" err="1"/>
              <a:t>monitorings</a:t>
            </a:r>
            <a:r>
              <a:rPr lang="en-GB" altLang="en-US" dirty="0"/>
              <a:t> can be dependent on conditions</a:t>
            </a:r>
          </a:p>
          <a:p>
            <a:r>
              <a:rPr lang="en-GB" altLang="en-US" dirty="0"/>
              <a:t>Three Categories</a:t>
            </a:r>
          </a:p>
          <a:p>
            <a:pPr lvl="1"/>
            <a:r>
              <a:rPr lang="en-GB" altLang="en-US" dirty="0"/>
              <a:t>HW Monitoring</a:t>
            </a:r>
          </a:p>
          <a:p>
            <a:pPr lvl="1"/>
            <a:r>
              <a:rPr lang="en-GB" altLang="en-US" dirty="0"/>
              <a:t>PDU and Signal Check</a:t>
            </a:r>
          </a:p>
          <a:p>
            <a:pPr lvl="1"/>
            <a:r>
              <a:rPr lang="en-GB" altLang="en-US" dirty="0"/>
              <a:t>Environmental Condition Check, e.g. Blindness Detection</a:t>
            </a:r>
          </a:p>
          <a:p>
            <a:endParaRPr lang="en-GB" dirty="0"/>
          </a:p>
        </p:txBody>
      </p:sp>
    </p:spTree>
    <p:custDataLst>
      <p:tags r:id="rId1"/>
    </p:custDataLst>
    <p:extLst>
      <p:ext uri="{BB962C8B-B14F-4D97-AF65-F5344CB8AC3E}">
        <p14:creationId xmlns:p14="http://schemas.microsoft.com/office/powerpoint/2010/main" xmlns="" val="3382365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3"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GB" smtClean="0"/>
              <a:pPr/>
              <a:t>13</a:t>
            </a:fld>
            <a:endParaRPr lang="en-GB"/>
          </a:p>
        </p:txBody>
      </p:sp>
      <p:sp>
        <p:nvSpPr>
          <p:cNvPr id="2" name="Title 1"/>
          <p:cNvSpPr>
            <a:spLocks noGrp="1"/>
          </p:cNvSpPr>
          <p:nvPr>
            <p:ph type="title"/>
            <p:custDataLst>
              <p:tags r:id="rId9"/>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GB" dirty="0" smtClean="0"/>
              <a:t>Filtering</a:t>
            </a:r>
            <a:endParaRPr lang="en-GB" dirty="0"/>
          </a:p>
        </p:txBody>
      </p:sp>
      <p:sp>
        <p:nvSpPr>
          <p:cNvPr id="3" name="Text Placeholder 2"/>
          <p:cNvSpPr>
            <a:spLocks noGrp="1"/>
          </p:cNvSpPr>
          <p:nvPr>
            <p:ph type="body" idx="1"/>
            <p:custDataLst>
              <p:tags r:id="rId10"/>
            </p:custDataLst>
          </p:nvPr>
        </p:nvSpPr>
        <p:spPr>
          <a:xfrm>
            <a:off x="533400" y="1066800"/>
            <a:ext cx="7315200" cy="3810000"/>
          </a:xfrm>
          <a:effectLst/>
          <a:extLst>
            <a:ext uri="{53640926-AAD7-44D8-BBD7-CCE9431645EC}">
              <a14:shadowObscured xmlns:a14="http://schemas.microsoft.com/office/drawing/2010/main" xmlns=""/>
            </a:ext>
          </a:extLst>
        </p:spPr>
        <p:txBody>
          <a:bodyPr wrap="square" lIns="0" tIns="63500" rIns="0" bIns="0"/>
          <a:lstStyle/>
          <a:p>
            <a:pPr>
              <a:lnSpc>
                <a:spcPct val="150000"/>
              </a:lnSpc>
            </a:pPr>
            <a:r>
              <a:rPr lang="en-GB" dirty="0" smtClean="0"/>
              <a:t>To avoid unjustified reporting of the error to the logging facility and/or reaction of the system and therefore visibility to the outside. </a:t>
            </a:r>
          </a:p>
          <a:p>
            <a:pPr>
              <a:lnSpc>
                <a:spcPct val="150000"/>
              </a:lnSpc>
            </a:pPr>
            <a:r>
              <a:rPr lang="en-GB" dirty="0" smtClean="0"/>
              <a:t>Diagnostic Event Filtering can be implemented in two ways:</a:t>
            </a:r>
          </a:p>
          <a:p>
            <a:pPr marL="0" indent="0">
              <a:lnSpc>
                <a:spcPct val="150000"/>
              </a:lnSpc>
              <a:buNone/>
            </a:pPr>
            <a:r>
              <a:rPr lang="en-GB" dirty="0" smtClean="0"/>
              <a:t>	1. using Enable Conditions (specified within </a:t>
            </a:r>
            <a:r>
              <a:rPr lang="en-GB" dirty="0" err="1" smtClean="0"/>
              <a:t>AutoSAR</a:t>
            </a:r>
            <a:r>
              <a:rPr lang="en-GB" dirty="0" smtClean="0"/>
              <a:t>)</a:t>
            </a:r>
          </a:p>
          <a:p>
            <a:pPr marL="0" indent="0">
              <a:lnSpc>
                <a:spcPct val="150000"/>
              </a:lnSpc>
              <a:buNone/>
            </a:pPr>
            <a:r>
              <a:rPr lang="en-GB" dirty="0" smtClean="0"/>
              <a:t>	2. using Situation Filtering (used within some area of BOSCH)</a:t>
            </a:r>
          </a:p>
          <a:p>
            <a:endParaRPr lang="en-GB" dirty="0"/>
          </a:p>
        </p:txBody>
      </p:sp>
    </p:spTree>
    <p:custDataLst>
      <p:tags r:id="rId1"/>
    </p:custDataLst>
    <p:extLst>
      <p:ext uri="{BB962C8B-B14F-4D97-AF65-F5344CB8AC3E}">
        <p14:creationId xmlns:p14="http://schemas.microsoft.com/office/powerpoint/2010/main" xmlns="" val="323243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GB" smtClean="0"/>
              <a:pPr/>
              <a:t>14</a:t>
            </a:fld>
            <a:endParaRPr lang="en-GB"/>
          </a:p>
        </p:txBody>
      </p:sp>
      <p:sp>
        <p:nvSpPr>
          <p:cNvPr id="2" name="Title 1"/>
          <p:cNvSpPr>
            <a:spLocks noGrp="1"/>
          </p:cNvSpPr>
          <p:nvPr>
            <p:ph type="title"/>
            <p:custDataLst>
              <p:tags r:id="rId9"/>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GB" dirty="0" smtClean="0"/>
              <a:t>Filtering</a:t>
            </a:r>
            <a:endParaRPr lang="en-GB" dirty="0"/>
          </a:p>
        </p:txBody>
      </p:sp>
      <p:sp>
        <p:nvSpPr>
          <p:cNvPr id="3" name="Text Placeholder 2"/>
          <p:cNvSpPr>
            <a:spLocks noGrp="1"/>
          </p:cNvSpPr>
          <p:nvPr>
            <p:ph type="body" idx="1"/>
            <p:custDataLst>
              <p:tags r:id="rId10"/>
            </p:custDataLst>
          </p:nvPr>
        </p:nvSpPr>
        <p:spPr>
          <a:xfrm>
            <a:off x="533400" y="1066800"/>
            <a:ext cx="7315200" cy="3810000"/>
          </a:xfrm>
          <a:effectLst/>
          <a:extLst>
            <a:ext uri="{53640926-AAD7-44D8-BBD7-CCE9431645EC}">
              <a14:shadowObscured xmlns:a14="http://schemas.microsoft.com/office/drawing/2010/main" xmlns=""/>
            </a:ext>
          </a:extLst>
        </p:spPr>
        <p:txBody>
          <a:bodyPr wrap="square" lIns="0" tIns="63500" rIns="0" bIns="0"/>
          <a:lstStyle/>
          <a:p>
            <a:r>
              <a:rPr lang="en-GB" altLang="en-US" dirty="0"/>
              <a:t>Filter works on failure reports</a:t>
            </a:r>
          </a:p>
          <a:p>
            <a:pPr lvl="1"/>
            <a:r>
              <a:rPr lang="en-GB" altLang="en-US" dirty="0"/>
              <a:t>Filter State = Passive -&gt; failure report is processed </a:t>
            </a:r>
            <a:r>
              <a:rPr lang="en-GB" altLang="en-US" sz="1400" dirty="0"/>
              <a:t>(FW can be set)</a:t>
            </a:r>
            <a:endParaRPr lang="en-GB" altLang="en-US" dirty="0"/>
          </a:p>
          <a:p>
            <a:pPr lvl="1"/>
            <a:r>
              <a:rPr lang="en-GB" altLang="en-US" dirty="0"/>
              <a:t>Filter State = Active -&gt; failure report is ignored </a:t>
            </a:r>
            <a:r>
              <a:rPr lang="en-GB" altLang="en-US" sz="1400" dirty="0"/>
              <a:t>(FW cannot be set)</a:t>
            </a:r>
          </a:p>
          <a:p>
            <a:pPr lvl="1">
              <a:buNone/>
            </a:pPr>
            <a:endParaRPr lang="en-GB" altLang="en-US" sz="1400" dirty="0"/>
          </a:p>
          <a:p>
            <a:r>
              <a:rPr lang="en-GB" altLang="en-US" dirty="0"/>
              <a:t>One failure report can be assigned to one or more filters</a:t>
            </a:r>
          </a:p>
          <a:p>
            <a:endParaRPr lang="en-GB" altLang="en-US" dirty="0"/>
          </a:p>
          <a:p>
            <a:r>
              <a:rPr lang="en-GB" altLang="en-US" dirty="0"/>
              <a:t>Filter state depends on continuously calculated filter criteria, i.e.  defined system conditions (e.g. voltage level or error information in bus signals</a:t>
            </a:r>
            <a:r>
              <a:rPr lang="en-GB" altLang="en-US" dirty="0" smtClean="0"/>
              <a:t>)</a:t>
            </a:r>
            <a:endParaRPr lang="en-GB" altLang="en-US" dirty="0"/>
          </a:p>
        </p:txBody>
      </p:sp>
    </p:spTree>
    <p:custDataLst>
      <p:tags r:id="rId1"/>
    </p:custDataLst>
    <p:extLst>
      <p:ext uri="{BB962C8B-B14F-4D97-AF65-F5344CB8AC3E}">
        <p14:creationId xmlns:p14="http://schemas.microsoft.com/office/powerpoint/2010/main" xmlns="" val="901213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GB" smtClean="0"/>
              <a:pPr/>
              <a:t>15</a:t>
            </a:fld>
            <a:endParaRPr lang="en-GB"/>
          </a:p>
        </p:txBody>
      </p:sp>
      <p:sp>
        <p:nvSpPr>
          <p:cNvPr id="2" name="Title 1"/>
          <p:cNvSpPr>
            <a:spLocks noGrp="1"/>
          </p:cNvSpPr>
          <p:nvPr>
            <p:ph type="title"/>
            <p:custDataLst>
              <p:tags r:id="rId9"/>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GB" dirty="0" smtClean="0"/>
              <a:t>Filtering</a:t>
            </a:r>
            <a:br>
              <a:rPr lang="en-GB" dirty="0" smtClean="0"/>
            </a:br>
            <a:endParaRPr lang="en-GB" dirty="0"/>
          </a:p>
        </p:txBody>
      </p:sp>
      <p:sp>
        <p:nvSpPr>
          <p:cNvPr id="3" name="Text Placeholder 2"/>
          <p:cNvSpPr>
            <a:spLocks noGrp="1"/>
          </p:cNvSpPr>
          <p:nvPr>
            <p:ph type="body" idx="1"/>
            <p:custDataLst>
              <p:tags r:id="rId10"/>
            </p:custDataLst>
          </p:nvPr>
        </p:nvSpPr>
        <p:spPr>
          <a:xfrm>
            <a:off x="533400" y="1066800"/>
            <a:ext cx="7315200" cy="3810000"/>
          </a:xfrm>
          <a:effectLst/>
          <a:extLst>
            <a:ext uri="{53640926-AAD7-44D8-BBD7-CCE9431645EC}">
              <a14:shadowObscured xmlns:a14="http://schemas.microsoft.com/office/drawing/2010/main" xmlns=""/>
            </a:ext>
          </a:extLst>
        </p:spPr>
        <p:txBody>
          <a:bodyPr wrap="square" lIns="0" tIns="63500" rIns="0" bIns="0"/>
          <a:lstStyle/>
          <a:p>
            <a:r>
              <a:rPr lang="en-US" b="1" dirty="0" smtClean="0"/>
              <a:t>Example:</a:t>
            </a:r>
          </a:p>
          <a:p>
            <a:pPr marL="0" indent="0">
              <a:buNone/>
            </a:pPr>
            <a:r>
              <a:rPr lang="en-US" b="1" dirty="0" smtClean="0"/>
              <a:t>	</a:t>
            </a:r>
            <a:r>
              <a:rPr lang="en-US" b="1" dirty="0" err="1" smtClean="0"/>
              <a:t>EC_ACC_active</a:t>
            </a:r>
            <a:r>
              <a:rPr lang="en-US" b="1" dirty="0" smtClean="0"/>
              <a:t> </a:t>
            </a:r>
            <a:r>
              <a:rPr lang="en-US" b="1" dirty="0"/>
              <a:t>is fulfilled (TRUE)</a:t>
            </a:r>
            <a:r>
              <a:rPr lang="en-US" dirty="0"/>
              <a:t> : the DEM starts immediately evaluation of Diagnostic Event reports if ACC is in active control mode </a:t>
            </a:r>
            <a:br>
              <a:rPr lang="en-US" dirty="0"/>
            </a:br>
            <a:r>
              <a:rPr lang="en-US" dirty="0"/>
              <a:t/>
            </a:r>
            <a:br>
              <a:rPr lang="en-US" dirty="0"/>
            </a:br>
            <a:r>
              <a:rPr lang="en-US" dirty="0" smtClean="0"/>
              <a:t>	</a:t>
            </a:r>
            <a:r>
              <a:rPr lang="en-US" b="1" dirty="0" err="1" smtClean="0"/>
              <a:t>EC_ACC_active</a:t>
            </a:r>
            <a:r>
              <a:rPr lang="en-US" b="1" dirty="0" smtClean="0"/>
              <a:t> </a:t>
            </a:r>
            <a:r>
              <a:rPr lang="en-US" b="1" dirty="0"/>
              <a:t>is not fulfilled (FALSE)</a:t>
            </a:r>
            <a:r>
              <a:rPr lang="en-US" dirty="0"/>
              <a:t>: the DEM stops immediately evaluation of Diagnostic Event reports if ACC is not in active control mode </a:t>
            </a:r>
            <a:endParaRPr lang="en-GB" dirty="0"/>
          </a:p>
        </p:txBody>
      </p:sp>
    </p:spTree>
    <p:custDataLst>
      <p:tags r:id="rId1"/>
    </p:custDataLst>
    <p:extLst>
      <p:ext uri="{BB962C8B-B14F-4D97-AF65-F5344CB8AC3E}">
        <p14:creationId xmlns:p14="http://schemas.microsoft.com/office/powerpoint/2010/main" xmlns="" val="2599886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31"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custDataLst>
              <p:tags r:id="rId9"/>
            </p:custDataLst>
          </p:nvPr>
        </p:nvSpPr>
        <p:spPr/>
        <p:txBody>
          <a:bodyPr/>
          <a:lstStyle/>
          <a:p>
            <a:fld id="{79049F80-82D1-4158-88F8-B63B2AC1B11B}" type="slidenum">
              <a:rPr lang="en-GB" smtClean="0"/>
              <a:pPr/>
              <a:t>16</a:t>
            </a:fld>
            <a:endParaRPr lang="en-GB"/>
          </a:p>
        </p:txBody>
      </p:sp>
      <p:sp>
        <p:nvSpPr>
          <p:cNvPr id="2" name="Title 1"/>
          <p:cNvSpPr>
            <a:spLocks noGrp="1"/>
          </p:cNvSpPr>
          <p:nvPr>
            <p:ph type="title"/>
            <p:custDataLst>
              <p:tags r:id="rId10"/>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GB" dirty="0" smtClean="0"/>
              <a:t>Filtering</a:t>
            </a:r>
            <a:endParaRPr lang="en-GB" dirty="0"/>
          </a:p>
        </p:txBody>
      </p:sp>
      <p:sp>
        <p:nvSpPr>
          <p:cNvPr id="12" name="Rectangle 2"/>
          <p:cNvSpPr>
            <a:spLocks noChangeArrowheads="1"/>
          </p:cNvSpPr>
          <p:nvPr>
            <p:custDataLst>
              <p:tags r:id="rId11"/>
            </p:custDataLst>
          </p:nvPr>
        </p:nvSpPr>
        <p:spPr bwMode="auto">
          <a:xfrm>
            <a:off x="1746250" y="1790700"/>
            <a:ext cx="5113338" cy="2590800"/>
          </a:xfrm>
          <a:prstGeom prst="rect">
            <a:avLst/>
          </a:prstGeom>
          <a:solidFill>
            <a:srgbClr val="C7CFDC"/>
          </a:solidFill>
          <a:ln w="9525">
            <a:solidFill>
              <a:schemeClr val="tx1"/>
            </a:solidFill>
            <a:miter lim="800000"/>
            <a:headEnd/>
            <a:tailEnd/>
          </a:ln>
          <a:effectLst>
            <a:outerShdw dist="35921" dir="2700000" algn="ctr" rotWithShape="0">
              <a:srgbClr val="808080"/>
            </a:outerShdw>
          </a:effec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MFT</a:t>
            </a:r>
          </a:p>
        </p:txBody>
      </p:sp>
      <p:sp>
        <p:nvSpPr>
          <p:cNvPr id="13" name="AutoShape 3"/>
          <p:cNvSpPr>
            <a:spLocks noChangeArrowheads="1"/>
          </p:cNvSpPr>
          <p:nvPr>
            <p:custDataLst>
              <p:tags r:id="rId12"/>
            </p:custDataLst>
          </p:nvPr>
        </p:nvSpPr>
        <p:spPr bwMode="auto">
          <a:xfrm>
            <a:off x="1458913" y="3157538"/>
            <a:ext cx="5976937" cy="649287"/>
          </a:xfrm>
          <a:prstGeom prst="rightArrow">
            <a:avLst>
              <a:gd name="adj1" fmla="val 69194"/>
              <a:gd name="adj2" fmla="val 51141"/>
            </a:avLst>
          </a:prstGeom>
          <a:gradFill rotWithShape="1">
            <a:gsLst>
              <a:gs pos="0">
                <a:srgbClr val="F5F7F9">
                  <a:alpha val="85001"/>
                </a:srgbClr>
              </a:gs>
              <a:gs pos="100000">
                <a:srgbClr val="F6F8FA">
                  <a:alpha val="85001"/>
                </a:srgbClr>
              </a:gs>
            </a:gsLst>
            <a:lin ang="0" scaled="1"/>
          </a:gradFill>
          <a:ln w="9525">
            <a:solidFill>
              <a:schemeClr val="tx1"/>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sp>
        <p:nvSpPr>
          <p:cNvPr id="14" name="Rectangle 11"/>
          <p:cNvSpPr>
            <a:spLocks noChangeArrowheads="1"/>
          </p:cNvSpPr>
          <p:nvPr>
            <p:custDataLst>
              <p:tags r:id="rId13"/>
            </p:custDataLst>
          </p:nvPr>
        </p:nvSpPr>
        <p:spPr bwMode="auto">
          <a:xfrm>
            <a:off x="2971800" y="998538"/>
            <a:ext cx="2447925" cy="576262"/>
          </a:xfrm>
          <a:prstGeom prst="rect">
            <a:avLst/>
          </a:prstGeom>
          <a:solidFill>
            <a:schemeClr val="folHlink"/>
          </a:solidFill>
          <a:ln w="9525">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Logic for EnableCondition</a:t>
            </a:r>
            <a:br>
              <a:rPr lang="en-US" altLang="en-US" sz="1600"/>
            </a:br>
            <a:r>
              <a:rPr lang="en-US" altLang="en-US" sz="1600"/>
              <a:t>(detection &amp; activation)</a:t>
            </a:r>
          </a:p>
        </p:txBody>
      </p:sp>
      <p:grpSp>
        <p:nvGrpSpPr>
          <p:cNvPr id="146" name="Group 145"/>
          <p:cNvGrpSpPr/>
          <p:nvPr/>
        </p:nvGrpSpPr>
        <p:grpSpPr>
          <a:xfrm>
            <a:off x="90488" y="3302000"/>
            <a:ext cx="1293812" cy="503238"/>
            <a:chOff x="90488" y="3302000"/>
            <a:chExt cx="1293812" cy="503238"/>
          </a:xfrm>
        </p:grpSpPr>
        <p:sp>
          <p:nvSpPr>
            <p:cNvPr id="16" name="Rectangle 13"/>
            <p:cNvSpPr>
              <a:spLocks noChangeArrowheads="1"/>
            </p:cNvSpPr>
            <p:nvPr>
              <p:custDataLst>
                <p:tags r:id="rId127"/>
              </p:custDataLst>
            </p:nvPr>
          </p:nvSpPr>
          <p:spPr bwMode="auto">
            <a:xfrm>
              <a:off x="233363" y="3302000"/>
              <a:ext cx="1150937" cy="360363"/>
            </a:xfrm>
            <a:prstGeom prst="rect">
              <a:avLst/>
            </a:prstGeom>
            <a:solidFill>
              <a:schemeClr val="folHlink"/>
            </a:solidFill>
            <a:ln w="9525">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Monitoring</a:t>
              </a:r>
            </a:p>
          </p:txBody>
        </p:sp>
        <p:sp>
          <p:nvSpPr>
            <p:cNvPr id="17" name="Rectangle 14"/>
            <p:cNvSpPr>
              <a:spLocks noChangeArrowheads="1"/>
            </p:cNvSpPr>
            <p:nvPr>
              <p:custDataLst>
                <p:tags r:id="rId128"/>
              </p:custDataLst>
            </p:nvPr>
          </p:nvSpPr>
          <p:spPr bwMode="auto">
            <a:xfrm>
              <a:off x="161925" y="3373438"/>
              <a:ext cx="1150937" cy="360363"/>
            </a:xfrm>
            <a:prstGeom prst="rect">
              <a:avLst/>
            </a:prstGeom>
            <a:solidFill>
              <a:schemeClr val="folHlink"/>
            </a:solidFill>
            <a:ln w="9525">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Monitoring</a:t>
              </a:r>
            </a:p>
          </p:txBody>
        </p:sp>
        <p:sp>
          <p:nvSpPr>
            <p:cNvPr id="18" name="Rectangle 15"/>
            <p:cNvSpPr>
              <a:spLocks noChangeArrowheads="1"/>
            </p:cNvSpPr>
            <p:nvPr>
              <p:custDataLst>
                <p:tags r:id="rId129"/>
              </p:custDataLst>
            </p:nvPr>
          </p:nvSpPr>
          <p:spPr bwMode="auto">
            <a:xfrm>
              <a:off x="90488" y="3444875"/>
              <a:ext cx="1150937" cy="360363"/>
            </a:xfrm>
            <a:prstGeom prst="rect">
              <a:avLst/>
            </a:prstGeom>
            <a:solidFill>
              <a:schemeClr val="folHlink"/>
            </a:solidFill>
            <a:ln w="9525">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Monitoring</a:t>
              </a:r>
            </a:p>
          </p:txBody>
        </p:sp>
      </p:grpSp>
      <p:sp>
        <p:nvSpPr>
          <p:cNvPr id="19" name="AutoShape 16"/>
          <p:cNvSpPr>
            <a:spLocks noChangeArrowheads="1"/>
          </p:cNvSpPr>
          <p:nvPr>
            <p:custDataLst>
              <p:tags r:id="rId14"/>
            </p:custDataLst>
          </p:nvPr>
        </p:nvSpPr>
        <p:spPr bwMode="auto">
          <a:xfrm>
            <a:off x="1530350" y="3302000"/>
            <a:ext cx="431800" cy="360363"/>
          </a:xfrm>
          <a:prstGeom prst="rightArrow">
            <a:avLst>
              <a:gd name="adj1" fmla="val 47139"/>
              <a:gd name="adj2" fmla="val 40529"/>
            </a:avLst>
          </a:prstGeom>
          <a:solidFill>
            <a:srgbClr val="5D7298"/>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sp>
        <p:nvSpPr>
          <p:cNvPr id="20" name="Rectangle 17"/>
          <p:cNvSpPr>
            <a:spLocks noChangeArrowheads="1"/>
          </p:cNvSpPr>
          <p:nvPr>
            <p:custDataLst>
              <p:tags r:id="rId15"/>
            </p:custDataLst>
          </p:nvPr>
        </p:nvSpPr>
        <p:spPr bwMode="auto">
          <a:xfrm>
            <a:off x="5348288" y="5030788"/>
            <a:ext cx="1511300" cy="431800"/>
          </a:xfrm>
          <a:prstGeom prst="rect">
            <a:avLst/>
          </a:prstGeom>
          <a:solidFill>
            <a:srgbClr val="A7A7A7"/>
          </a:solidFill>
          <a:ln w="9525">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STM</a:t>
            </a:r>
          </a:p>
        </p:txBody>
      </p:sp>
      <p:sp>
        <p:nvSpPr>
          <p:cNvPr id="21" name="Text Box 18"/>
          <p:cNvSpPr txBox="1">
            <a:spLocks noChangeArrowheads="1"/>
          </p:cNvSpPr>
          <p:nvPr>
            <p:custDataLst>
              <p:tags r:id="rId16"/>
            </p:custDataLst>
          </p:nvPr>
        </p:nvSpPr>
        <p:spPr bwMode="auto">
          <a:xfrm>
            <a:off x="666750" y="2847975"/>
            <a:ext cx="1349375" cy="274638"/>
          </a:xfrm>
          <a:prstGeom prst="rect">
            <a:avLst/>
          </a:prstGeom>
          <a:gradFill rotWithShape="1">
            <a:gsLst>
              <a:gs pos="0">
                <a:srgbClr val="E8EBF0">
                  <a:alpha val="75000"/>
                </a:srgbClr>
              </a:gs>
              <a:gs pos="100000">
                <a:srgbClr val="D6D9DD">
                  <a:alpha val="75000"/>
                </a:srgbClr>
              </a:gs>
            </a:gsLst>
            <a:lin ang="5400000" scaled="1"/>
          </a:gra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t>Report failure (C)</a:t>
            </a:r>
            <a:endParaRPr lang="en-US" altLang="en-US" sz="1600"/>
          </a:p>
        </p:txBody>
      </p:sp>
      <p:sp>
        <p:nvSpPr>
          <p:cNvPr id="22" name="Text Box 19"/>
          <p:cNvSpPr txBox="1">
            <a:spLocks noChangeArrowheads="1"/>
          </p:cNvSpPr>
          <p:nvPr>
            <p:custDataLst>
              <p:tags r:id="rId17"/>
            </p:custDataLst>
          </p:nvPr>
        </p:nvSpPr>
        <p:spPr bwMode="auto">
          <a:xfrm>
            <a:off x="4338638" y="1717675"/>
            <a:ext cx="1116012" cy="274638"/>
          </a:xfrm>
          <a:prstGeom prst="rect">
            <a:avLst/>
          </a:prstGeom>
          <a:gradFill rotWithShape="1">
            <a:gsLst>
              <a:gs pos="0">
                <a:srgbClr val="E8EBF0">
                  <a:alpha val="75000"/>
                </a:srgbClr>
              </a:gs>
              <a:gs pos="100000">
                <a:srgbClr val="D6D9DD">
                  <a:alpha val="75000"/>
                </a:srgbClr>
              </a:gs>
            </a:gsLst>
            <a:lin ang="5400000" scaled="1"/>
          </a:gra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t>Set Active (B)</a:t>
            </a:r>
          </a:p>
        </p:txBody>
      </p:sp>
      <p:grpSp>
        <p:nvGrpSpPr>
          <p:cNvPr id="145" name="Group 144"/>
          <p:cNvGrpSpPr/>
          <p:nvPr/>
        </p:nvGrpSpPr>
        <p:grpSpPr>
          <a:xfrm>
            <a:off x="2035175" y="2006600"/>
            <a:ext cx="1677988" cy="2273300"/>
            <a:chOff x="2035175" y="2006600"/>
            <a:chExt cx="1677988" cy="2273300"/>
          </a:xfrm>
        </p:grpSpPr>
        <p:sp>
          <p:nvSpPr>
            <p:cNvPr id="24" name="Rectangle 21"/>
            <p:cNvSpPr>
              <a:spLocks noChangeArrowheads="1"/>
            </p:cNvSpPr>
            <p:nvPr>
              <p:custDataLst>
                <p:tags r:id="rId60"/>
              </p:custDataLst>
            </p:nvPr>
          </p:nvSpPr>
          <p:spPr bwMode="auto">
            <a:xfrm>
              <a:off x="2035175" y="2209800"/>
              <a:ext cx="1670050" cy="2066925"/>
            </a:xfrm>
            <a:prstGeom prst="rect">
              <a:avLst/>
            </a:prstGeom>
            <a:solidFill>
              <a:srgbClr val="C7CFD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nvGrpSpPr>
            <p:cNvPr id="25" name="Group 22"/>
            <p:cNvGrpSpPr>
              <a:grpSpLocks/>
            </p:cNvGrpSpPr>
            <p:nvPr/>
          </p:nvGrpSpPr>
          <p:grpSpPr bwMode="auto">
            <a:xfrm>
              <a:off x="2041525" y="2006600"/>
              <a:ext cx="1671638" cy="2273300"/>
              <a:chOff x="1606" y="978"/>
              <a:chExt cx="1053" cy="1432"/>
            </a:xfrm>
          </p:grpSpPr>
          <p:sp>
            <p:nvSpPr>
              <p:cNvPr id="26" name="Rectangle 23"/>
              <p:cNvSpPr>
                <a:spLocks noChangeArrowheads="1"/>
              </p:cNvSpPr>
              <p:nvPr>
                <p:custDataLst>
                  <p:tags r:id="rId61"/>
                </p:custDataLst>
              </p:nvPr>
            </p:nvSpPr>
            <p:spPr bwMode="auto">
              <a:xfrm>
                <a:off x="2554" y="230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27" name="Rectangle 24"/>
              <p:cNvSpPr>
                <a:spLocks noChangeArrowheads="1"/>
              </p:cNvSpPr>
              <p:nvPr>
                <p:custDataLst>
                  <p:tags r:id="rId62"/>
                </p:custDataLst>
              </p:nvPr>
            </p:nvSpPr>
            <p:spPr bwMode="auto">
              <a:xfrm>
                <a:off x="2392" y="230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28" name="Rectangle 25"/>
              <p:cNvSpPr>
                <a:spLocks noChangeArrowheads="1"/>
              </p:cNvSpPr>
              <p:nvPr>
                <p:custDataLst>
                  <p:tags r:id="rId63"/>
                </p:custDataLst>
              </p:nvPr>
            </p:nvSpPr>
            <p:spPr bwMode="auto">
              <a:xfrm>
                <a:off x="2231" y="230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29" name="Rectangle 26"/>
              <p:cNvSpPr>
                <a:spLocks noChangeArrowheads="1"/>
              </p:cNvSpPr>
              <p:nvPr>
                <p:custDataLst>
                  <p:tags r:id="rId64"/>
                </p:custDataLst>
              </p:nvPr>
            </p:nvSpPr>
            <p:spPr bwMode="auto">
              <a:xfrm>
                <a:off x="1658" y="2302"/>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30" name="Rectangle 27"/>
              <p:cNvSpPr>
                <a:spLocks noChangeArrowheads="1"/>
              </p:cNvSpPr>
              <p:nvPr>
                <p:custDataLst>
                  <p:tags r:id="rId65"/>
                </p:custDataLst>
              </p:nvPr>
            </p:nvSpPr>
            <p:spPr bwMode="auto">
              <a:xfrm>
                <a:off x="2009" y="2302"/>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31" name="Rectangle 28"/>
              <p:cNvSpPr>
                <a:spLocks noChangeArrowheads="1"/>
              </p:cNvSpPr>
              <p:nvPr>
                <p:custDataLst>
                  <p:tags r:id="rId66"/>
                </p:custDataLst>
              </p:nvPr>
            </p:nvSpPr>
            <p:spPr bwMode="auto">
              <a:xfrm>
                <a:off x="1658" y="2163"/>
                <a:ext cx="72"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a:t>
                </a:r>
                <a:endParaRPr lang="en-US" altLang="en-US"/>
              </a:p>
            </p:txBody>
          </p:sp>
          <p:sp>
            <p:nvSpPr>
              <p:cNvPr id="32" name="Rectangle 29"/>
              <p:cNvSpPr>
                <a:spLocks noChangeArrowheads="1"/>
              </p:cNvSpPr>
              <p:nvPr>
                <p:custDataLst>
                  <p:tags r:id="rId67"/>
                </p:custDataLst>
              </p:nvPr>
            </p:nvSpPr>
            <p:spPr bwMode="auto">
              <a:xfrm>
                <a:off x="2231" y="202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33" name="Rectangle 30"/>
              <p:cNvSpPr>
                <a:spLocks noChangeArrowheads="1"/>
              </p:cNvSpPr>
              <p:nvPr>
                <p:custDataLst>
                  <p:tags r:id="rId68"/>
                </p:custDataLst>
              </p:nvPr>
            </p:nvSpPr>
            <p:spPr bwMode="auto">
              <a:xfrm>
                <a:off x="1658" y="2023"/>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34" name="Rectangle 31"/>
              <p:cNvSpPr>
                <a:spLocks noChangeArrowheads="1"/>
              </p:cNvSpPr>
              <p:nvPr>
                <p:custDataLst>
                  <p:tags r:id="rId69"/>
                </p:custDataLst>
              </p:nvPr>
            </p:nvSpPr>
            <p:spPr bwMode="auto">
              <a:xfrm>
                <a:off x="2009" y="2023"/>
                <a:ext cx="52"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D</a:t>
                </a:r>
                <a:endParaRPr lang="en-US" altLang="en-US"/>
              </a:p>
            </p:txBody>
          </p:sp>
          <p:sp>
            <p:nvSpPr>
              <p:cNvPr id="35" name="Rectangle 32"/>
              <p:cNvSpPr>
                <a:spLocks noChangeArrowheads="1"/>
              </p:cNvSpPr>
              <p:nvPr>
                <p:custDataLst>
                  <p:tags r:id="rId70"/>
                </p:custDataLst>
              </p:nvPr>
            </p:nvSpPr>
            <p:spPr bwMode="auto">
              <a:xfrm>
                <a:off x="2392" y="1884"/>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36" name="Rectangle 33"/>
              <p:cNvSpPr>
                <a:spLocks noChangeArrowheads="1"/>
              </p:cNvSpPr>
              <p:nvPr>
                <p:custDataLst>
                  <p:tags r:id="rId71"/>
                </p:custDataLst>
              </p:nvPr>
            </p:nvSpPr>
            <p:spPr bwMode="auto">
              <a:xfrm>
                <a:off x="1658" y="1883"/>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37" name="Rectangle 34"/>
              <p:cNvSpPr>
                <a:spLocks noChangeArrowheads="1"/>
              </p:cNvSpPr>
              <p:nvPr>
                <p:custDataLst>
                  <p:tags r:id="rId72"/>
                </p:custDataLst>
              </p:nvPr>
            </p:nvSpPr>
            <p:spPr bwMode="auto">
              <a:xfrm>
                <a:off x="2009" y="1883"/>
                <a:ext cx="52"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C</a:t>
                </a:r>
                <a:endParaRPr lang="en-US" altLang="en-US"/>
              </a:p>
            </p:txBody>
          </p:sp>
          <p:sp>
            <p:nvSpPr>
              <p:cNvPr id="38" name="Rectangle 35"/>
              <p:cNvSpPr>
                <a:spLocks noChangeArrowheads="1"/>
              </p:cNvSpPr>
              <p:nvPr>
                <p:custDataLst>
                  <p:tags r:id="rId73"/>
                </p:custDataLst>
              </p:nvPr>
            </p:nvSpPr>
            <p:spPr bwMode="auto">
              <a:xfrm>
                <a:off x="1658" y="1743"/>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39" name="Rectangle 36"/>
              <p:cNvSpPr>
                <a:spLocks noChangeArrowheads="1"/>
              </p:cNvSpPr>
              <p:nvPr>
                <p:custDataLst>
                  <p:tags r:id="rId74"/>
                </p:custDataLst>
              </p:nvPr>
            </p:nvSpPr>
            <p:spPr bwMode="auto">
              <a:xfrm>
                <a:off x="2009" y="174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B</a:t>
                </a:r>
                <a:endParaRPr lang="en-US" altLang="en-US"/>
              </a:p>
            </p:txBody>
          </p:sp>
          <p:sp>
            <p:nvSpPr>
              <p:cNvPr id="40" name="Rectangle 37"/>
              <p:cNvSpPr>
                <a:spLocks noChangeArrowheads="1"/>
              </p:cNvSpPr>
              <p:nvPr>
                <p:custDataLst>
                  <p:tags r:id="rId75"/>
                </p:custDataLst>
              </p:nvPr>
            </p:nvSpPr>
            <p:spPr bwMode="auto">
              <a:xfrm>
                <a:off x="1658" y="1603"/>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41" name="Rectangle 38"/>
              <p:cNvSpPr>
                <a:spLocks noChangeArrowheads="1"/>
              </p:cNvSpPr>
              <p:nvPr>
                <p:custDataLst>
                  <p:tags r:id="rId76"/>
                </p:custDataLst>
              </p:nvPr>
            </p:nvSpPr>
            <p:spPr bwMode="auto">
              <a:xfrm>
                <a:off x="2009" y="160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A</a:t>
                </a:r>
                <a:endParaRPr lang="en-US" altLang="en-US"/>
              </a:p>
            </p:txBody>
          </p:sp>
          <p:sp>
            <p:nvSpPr>
              <p:cNvPr id="42" name="Rectangle 39"/>
              <p:cNvSpPr>
                <a:spLocks noChangeArrowheads="1"/>
              </p:cNvSpPr>
              <p:nvPr>
                <p:custDataLst>
                  <p:tags r:id="rId77"/>
                </p:custDataLst>
              </p:nvPr>
            </p:nvSpPr>
            <p:spPr bwMode="auto">
              <a:xfrm rot="5400000">
                <a:off x="2399" y="1266"/>
                <a:ext cx="3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EnableC C</a:t>
                </a:r>
                <a:endParaRPr lang="en-US" altLang="en-US"/>
              </a:p>
            </p:txBody>
          </p:sp>
          <p:sp>
            <p:nvSpPr>
              <p:cNvPr id="43" name="Rectangle 40"/>
              <p:cNvSpPr>
                <a:spLocks noChangeArrowheads="1"/>
              </p:cNvSpPr>
              <p:nvPr>
                <p:custDataLst>
                  <p:tags r:id="rId78"/>
                </p:custDataLst>
              </p:nvPr>
            </p:nvSpPr>
            <p:spPr bwMode="auto">
              <a:xfrm rot="5400000">
                <a:off x="2240" y="1262"/>
                <a:ext cx="344"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EnableC B</a:t>
                </a:r>
                <a:endParaRPr lang="en-US" altLang="en-US"/>
              </a:p>
            </p:txBody>
          </p:sp>
          <p:sp>
            <p:nvSpPr>
              <p:cNvPr id="44" name="Rectangle 41"/>
              <p:cNvSpPr>
                <a:spLocks noChangeArrowheads="1"/>
              </p:cNvSpPr>
              <p:nvPr>
                <p:custDataLst>
                  <p:tags r:id="rId79"/>
                </p:custDataLst>
              </p:nvPr>
            </p:nvSpPr>
            <p:spPr bwMode="auto">
              <a:xfrm rot="5400000">
                <a:off x="2077" y="1262"/>
                <a:ext cx="344"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EnableC A</a:t>
                </a:r>
                <a:endParaRPr lang="en-US" altLang="en-US"/>
              </a:p>
            </p:txBody>
          </p:sp>
          <p:sp>
            <p:nvSpPr>
              <p:cNvPr id="45" name="Line 42"/>
              <p:cNvSpPr>
                <a:spLocks noChangeShapeType="1"/>
              </p:cNvSpPr>
              <p:nvPr>
                <p:custDataLst>
                  <p:tags r:id="rId80"/>
                </p:custDataLst>
              </p:nvPr>
            </p:nvSpPr>
            <p:spPr bwMode="auto">
              <a:xfrm>
                <a:off x="1606" y="1107"/>
                <a:ext cx="1053"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 name="Line 43"/>
              <p:cNvSpPr>
                <a:spLocks noChangeShapeType="1"/>
              </p:cNvSpPr>
              <p:nvPr>
                <p:custDataLst>
                  <p:tags r:id="rId81"/>
                </p:custDataLst>
              </p:nvPr>
            </p:nvSpPr>
            <p:spPr bwMode="auto">
              <a:xfrm>
                <a:off x="1606" y="1571"/>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7" name="Line 44"/>
              <p:cNvSpPr>
                <a:spLocks noChangeShapeType="1"/>
              </p:cNvSpPr>
              <p:nvPr>
                <p:custDataLst>
                  <p:tags r:id="rId82"/>
                </p:custDataLst>
              </p:nvPr>
            </p:nvSpPr>
            <p:spPr bwMode="auto">
              <a:xfrm>
                <a:off x="1606" y="1711"/>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 name="Line 45"/>
              <p:cNvSpPr>
                <a:spLocks noChangeShapeType="1"/>
              </p:cNvSpPr>
              <p:nvPr>
                <p:custDataLst>
                  <p:tags r:id="rId83"/>
                </p:custDataLst>
              </p:nvPr>
            </p:nvSpPr>
            <p:spPr bwMode="auto">
              <a:xfrm>
                <a:off x="1606" y="1850"/>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 name="Line 46"/>
              <p:cNvSpPr>
                <a:spLocks noChangeShapeType="1"/>
              </p:cNvSpPr>
              <p:nvPr>
                <p:custDataLst>
                  <p:tags r:id="rId84"/>
                </p:custDataLst>
              </p:nvPr>
            </p:nvSpPr>
            <p:spPr bwMode="auto">
              <a:xfrm>
                <a:off x="1606" y="1991"/>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0" name="Line 47"/>
              <p:cNvSpPr>
                <a:spLocks noChangeShapeType="1"/>
              </p:cNvSpPr>
              <p:nvPr>
                <p:custDataLst>
                  <p:tags r:id="rId85"/>
                </p:custDataLst>
              </p:nvPr>
            </p:nvSpPr>
            <p:spPr bwMode="auto">
              <a:xfrm>
                <a:off x="1606" y="2130"/>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 name="Line 48"/>
              <p:cNvSpPr>
                <a:spLocks noChangeShapeType="1"/>
              </p:cNvSpPr>
              <p:nvPr>
                <p:custDataLst>
                  <p:tags r:id="rId86"/>
                </p:custDataLst>
              </p:nvPr>
            </p:nvSpPr>
            <p:spPr bwMode="auto">
              <a:xfrm>
                <a:off x="1606" y="2270"/>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 name="Line 49"/>
              <p:cNvSpPr>
                <a:spLocks noChangeShapeType="1"/>
              </p:cNvSpPr>
              <p:nvPr>
                <p:custDataLst>
                  <p:tags r:id="rId87"/>
                </p:custDataLst>
              </p:nvPr>
            </p:nvSpPr>
            <p:spPr bwMode="auto">
              <a:xfrm>
                <a:off x="1606" y="2410"/>
                <a:ext cx="1053"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3" name="Line 50"/>
              <p:cNvSpPr>
                <a:spLocks noChangeShapeType="1"/>
              </p:cNvSpPr>
              <p:nvPr>
                <p:custDataLst>
                  <p:tags r:id="rId88"/>
                </p:custDataLst>
              </p:nvPr>
            </p:nvSpPr>
            <p:spPr bwMode="auto">
              <a:xfrm>
                <a:off x="1606" y="1107"/>
                <a:ext cx="0" cy="1303"/>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4" name="Line 51"/>
              <p:cNvSpPr>
                <a:spLocks noChangeShapeType="1"/>
              </p:cNvSpPr>
              <p:nvPr>
                <p:custDataLst>
                  <p:tags r:id="rId89"/>
                </p:custDataLst>
              </p:nvPr>
            </p:nvSpPr>
            <p:spPr bwMode="auto">
              <a:xfrm>
                <a:off x="2173" y="1107"/>
                <a:ext cx="0" cy="130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5" name="Line 52"/>
              <p:cNvSpPr>
                <a:spLocks noChangeShapeType="1"/>
              </p:cNvSpPr>
              <p:nvPr>
                <p:custDataLst>
                  <p:tags r:id="rId90"/>
                </p:custDataLst>
              </p:nvPr>
            </p:nvSpPr>
            <p:spPr bwMode="auto">
              <a:xfrm>
                <a:off x="2334" y="1107"/>
                <a:ext cx="0" cy="130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6" name="Line 53"/>
              <p:cNvSpPr>
                <a:spLocks noChangeShapeType="1"/>
              </p:cNvSpPr>
              <p:nvPr>
                <p:custDataLst>
                  <p:tags r:id="rId91"/>
                </p:custDataLst>
              </p:nvPr>
            </p:nvSpPr>
            <p:spPr bwMode="auto">
              <a:xfrm>
                <a:off x="2497" y="1107"/>
                <a:ext cx="0" cy="130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 name="Line 54"/>
              <p:cNvSpPr>
                <a:spLocks noChangeShapeType="1"/>
              </p:cNvSpPr>
              <p:nvPr>
                <p:custDataLst>
                  <p:tags r:id="rId92"/>
                </p:custDataLst>
              </p:nvPr>
            </p:nvSpPr>
            <p:spPr bwMode="auto">
              <a:xfrm>
                <a:off x="2659" y="1107"/>
                <a:ext cx="0" cy="1303"/>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8" name="Rectangle 55"/>
              <p:cNvSpPr>
                <a:spLocks noChangeArrowheads="1"/>
              </p:cNvSpPr>
              <p:nvPr>
                <p:custDataLst>
                  <p:tags r:id="rId93"/>
                </p:custDataLst>
              </p:nvPr>
            </p:nvSpPr>
            <p:spPr bwMode="auto">
              <a:xfrm>
                <a:off x="2554" y="230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59" name="Rectangle 56"/>
              <p:cNvSpPr>
                <a:spLocks noChangeArrowheads="1"/>
              </p:cNvSpPr>
              <p:nvPr>
                <p:custDataLst>
                  <p:tags r:id="rId94"/>
                </p:custDataLst>
              </p:nvPr>
            </p:nvSpPr>
            <p:spPr bwMode="auto">
              <a:xfrm>
                <a:off x="2392" y="230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60" name="Rectangle 57"/>
              <p:cNvSpPr>
                <a:spLocks noChangeArrowheads="1"/>
              </p:cNvSpPr>
              <p:nvPr>
                <p:custDataLst>
                  <p:tags r:id="rId95"/>
                </p:custDataLst>
              </p:nvPr>
            </p:nvSpPr>
            <p:spPr bwMode="auto">
              <a:xfrm>
                <a:off x="2231" y="230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61" name="Rectangle 58"/>
              <p:cNvSpPr>
                <a:spLocks noChangeArrowheads="1"/>
              </p:cNvSpPr>
              <p:nvPr>
                <p:custDataLst>
                  <p:tags r:id="rId96"/>
                </p:custDataLst>
              </p:nvPr>
            </p:nvSpPr>
            <p:spPr bwMode="auto">
              <a:xfrm>
                <a:off x="1658" y="2302"/>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62" name="Rectangle 59"/>
              <p:cNvSpPr>
                <a:spLocks noChangeArrowheads="1"/>
              </p:cNvSpPr>
              <p:nvPr>
                <p:custDataLst>
                  <p:tags r:id="rId97"/>
                </p:custDataLst>
              </p:nvPr>
            </p:nvSpPr>
            <p:spPr bwMode="auto">
              <a:xfrm>
                <a:off x="2009" y="2302"/>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63" name="Rectangle 60"/>
              <p:cNvSpPr>
                <a:spLocks noChangeArrowheads="1"/>
              </p:cNvSpPr>
              <p:nvPr>
                <p:custDataLst>
                  <p:tags r:id="rId98"/>
                </p:custDataLst>
              </p:nvPr>
            </p:nvSpPr>
            <p:spPr bwMode="auto">
              <a:xfrm>
                <a:off x="1658" y="2163"/>
                <a:ext cx="72"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a:t>
                </a:r>
                <a:endParaRPr lang="en-US" altLang="en-US"/>
              </a:p>
            </p:txBody>
          </p:sp>
          <p:sp>
            <p:nvSpPr>
              <p:cNvPr id="64" name="Rectangle 61"/>
              <p:cNvSpPr>
                <a:spLocks noChangeArrowheads="1"/>
              </p:cNvSpPr>
              <p:nvPr>
                <p:custDataLst>
                  <p:tags r:id="rId99"/>
                </p:custDataLst>
              </p:nvPr>
            </p:nvSpPr>
            <p:spPr bwMode="auto">
              <a:xfrm>
                <a:off x="2231" y="202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65" name="Rectangle 62"/>
              <p:cNvSpPr>
                <a:spLocks noChangeArrowheads="1"/>
              </p:cNvSpPr>
              <p:nvPr>
                <p:custDataLst>
                  <p:tags r:id="rId100"/>
                </p:custDataLst>
              </p:nvPr>
            </p:nvSpPr>
            <p:spPr bwMode="auto">
              <a:xfrm>
                <a:off x="1658" y="2023"/>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66" name="Rectangle 63"/>
              <p:cNvSpPr>
                <a:spLocks noChangeArrowheads="1"/>
              </p:cNvSpPr>
              <p:nvPr>
                <p:custDataLst>
                  <p:tags r:id="rId101"/>
                </p:custDataLst>
              </p:nvPr>
            </p:nvSpPr>
            <p:spPr bwMode="auto">
              <a:xfrm>
                <a:off x="2009" y="2023"/>
                <a:ext cx="52"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D</a:t>
                </a:r>
                <a:endParaRPr lang="en-US" altLang="en-US"/>
              </a:p>
            </p:txBody>
          </p:sp>
          <p:sp>
            <p:nvSpPr>
              <p:cNvPr id="67" name="Rectangle 64"/>
              <p:cNvSpPr>
                <a:spLocks noChangeArrowheads="1"/>
              </p:cNvSpPr>
              <p:nvPr>
                <p:custDataLst>
                  <p:tags r:id="rId102"/>
                </p:custDataLst>
              </p:nvPr>
            </p:nvSpPr>
            <p:spPr bwMode="auto">
              <a:xfrm>
                <a:off x="2392" y="1884"/>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68" name="Rectangle 65"/>
              <p:cNvSpPr>
                <a:spLocks noChangeArrowheads="1"/>
              </p:cNvSpPr>
              <p:nvPr>
                <p:custDataLst>
                  <p:tags r:id="rId103"/>
                </p:custDataLst>
              </p:nvPr>
            </p:nvSpPr>
            <p:spPr bwMode="auto">
              <a:xfrm>
                <a:off x="1658" y="1883"/>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69" name="Rectangle 66"/>
              <p:cNvSpPr>
                <a:spLocks noChangeArrowheads="1"/>
              </p:cNvSpPr>
              <p:nvPr>
                <p:custDataLst>
                  <p:tags r:id="rId104"/>
                </p:custDataLst>
              </p:nvPr>
            </p:nvSpPr>
            <p:spPr bwMode="auto">
              <a:xfrm>
                <a:off x="2009" y="1883"/>
                <a:ext cx="52"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C</a:t>
                </a:r>
                <a:endParaRPr lang="en-US" altLang="en-US"/>
              </a:p>
            </p:txBody>
          </p:sp>
          <p:sp>
            <p:nvSpPr>
              <p:cNvPr id="70" name="Rectangle 67"/>
              <p:cNvSpPr>
                <a:spLocks noChangeArrowheads="1"/>
              </p:cNvSpPr>
              <p:nvPr>
                <p:custDataLst>
                  <p:tags r:id="rId105"/>
                </p:custDataLst>
              </p:nvPr>
            </p:nvSpPr>
            <p:spPr bwMode="auto">
              <a:xfrm>
                <a:off x="1658" y="1743"/>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71" name="Rectangle 68"/>
              <p:cNvSpPr>
                <a:spLocks noChangeArrowheads="1"/>
              </p:cNvSpPr>
              <p:nvPr>
                <p:custDataLst>
                  <p:tags r:id="rId106"/>
                </p:custDataLst>
              </p:nvPr>
            </p:nvSpPr>
            <p:spPr bwMode="auto">
              <a:xfrm>
                <a:off x="2009" y="174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B</a:t>
                </a:r>
                <a:endParaRPr lang="en-US" altLang="en-US"/>
              </a:p>
            </p:txBody>
          </p:sp>
          <p:sp>
            <p:nvSpPr>
              <p:cNvPr id="72" name="Rectangle 69"/>
              <p:cNvSpPr>
                <a:spLocks noChangeArrowheads="1"/>
              </p:cNvSpPr>
              <p:nvPr>
                <p:custDataLst>
                  <p:tags r:id="rId107"/>
                </p:custDataLst>
              </p:nvPr>
            </p:nvSpPr>
            <p:spPr bwMode="auto">
              <a:xfrm>
                <a:off x="1658" y="1603"/>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73" name="Rectangle 70"/>
              <p:cNvSpPr>
                <a:spLocks noChangeArrowheads="1"/>
              </p:cNvSpPr>
              <p:nvPr>
                <p:custDataLst>
                  <p:tags r:id="rId108"/>
                </p:custDataLst>
              </p:nvPr>
            </p:nvSpPr>
            <p:spPr bwMode="auto">
              <a:xfrm>
                <a:off x="2009" y="160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A</a:t>
                </a:r>
                <a:endParaRPr lang="en-US" altLang="en-US"/>
              </a:p>
            </p:txBody>
          </p:sp>
          <p:sp>
            <p:nvSpPr>
              <p:cNvPr id="74" name="Rectangle 71"/>
              <p:cNvSpPr>
                <a:spLocks noChangeArrowheads="1"/>
              </p:cNvSpPr>
              <p:nvPr>
                <p:custDataLst>
                  <p:tags r:id="rId109"/>
                </p:custDataLst>
              </p:nvPr>
            </p:nvSpPr>
            <p:spPr bwMode="auto">
              <a:xfrm rot="5400000">
                <a:off x="2529" y="1049"/>
                <a:ext cx="1"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5" name="Rectangle 72"/>
              <p:cNvSpPr>
                <a:spLocks noChangeArrowheads="1"/>
              </p:cNvSpPr>
              <p:nvPr>
                <p:custDataLst>
                  <p:tags r:id="rId110"/>
                </p:custDataLst>
              </p:nvPr>
            </p:nvSpPr>
            <p:spPr bwMode="auto">
              <a:xfrm rot="5400000">
                <a:off x="2368" y="1047"/>
                <a:ext cx="1"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6" name="Rectangle 73"/>
              <p:cNvSpPr>
                <a:spLocks noChangeArrowheads="1"/>
              </p:cNvSpPr>
              <p:nvPr>
                <p:custDataLst>
                  <p:tags r:id="rId111"/>
                </p:custDataLst>
              </p:nvPr>
            </p:nvSpPr>
            <p:spPr bwMode="auto">
              <a:xfrm rot="5400000">
                <a:off x="2205" y="1047"/>
                <a:ext cx="1"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7" name="Line 74"/>
              <p:cNvSpPr>
                <a:spLocks noChangeShapeType="1"/>
              </p:cNvSpPr>
              <p:nvPr>
                <p:custDataLst>
                  <p:tags r:id="rId112"/>
                </p:custDataLst>
              </p:nvPr>
            </p:nvSpPr>
            <p:spPr bwMode="auto">
              <a:xfrm>
                <a:off x="1606" y="1107"/>
                <a:ext cx="1053"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8" name="Line 75"/>
              <p:cNvSpPr>
                <a:spLocks noChangeShapeType="1"/>
              </p:cNvSpPr>
              <p:nvPr>
                <p:custDataLst>
                  <p:tags r:id="rId113"/>
                </p:custDataLst>
              </p:nvPr>
            </p:nvSpPr>
            <p:spPr bwMode="auto">
              <a:xfrm>
                <a:off x="1606" y="1571"/>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9" name="Line 76"/>
              <p:cNvSpPr>
                <a:spLocks noChangeShapeType="1"/>
              </p:cNvSpPr>
              <p:nvPr>
                <p:custDataLst>
                  <p:tags r:id="rId114"/>
                </p:custDataLst>
              </p:nvPr>
            </p:nvSpPr>
            <p:spPr bwMode="auto">
              <a:xfrm>
                <a:off x="1606" y="1711"/>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0" name="Line 77"/>
              <p:cNvSpPr>
                <a:spLocks noChangeShapeType="1"/>
              </p:cNvSpPr>
              <p:nvPr>
                <p:custDataLst>
                  <p:tags r:id="rId115"/>
                </p:custDataLst>
              </p:nvPr>
            </p:nvSpPr>
            <p:spPr bwMode="auto">
              <a:xfrm>
                <a:off x="1606" y="1850"/>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 name="Line 78"/>
              <p:cNvSpPr>
                <a:spLocks noChangeShapeType="1"/>
              </p:cNvSpPr>
              <p:nvPr>
                <p:custDataLst>
                  <p:tags r:id="rId116"/>
                </p:custDataLst>
              </p:nvPr>
            </p:nvSpPr>
            <p:spPr bwMode="auto">
              <a:xfrm>
                <a:off x="1606" y="1991"/>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2" name="Line 79"/>
              <p:cNvSpPr>
                <a:spLocks noChangeShapeType="1"/>
              </p:cNvSpPr>
              <p:nvPr>
                <p:custDataLst>
                  <p:tags r:id="rId117"/>
                </p:custDataLst>
              </p:nvPr>
            </p:nvSpPr>
            <p:spPr bwMode="auto">
              <a:xfrm>
                <a:off x="1606" y="2130"/>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3" name="Line 80"/>
              <p:cNvSpPr>
                <a:spLocks noChangeShapeType="1"/>
              </p:cNvSpPr>
              <p:nvPr>
                <p:custDataLst>
                  <p:tags r:id="rId118"/>
                </p:custDataLst>
              </p:nvPr>
            </p:nvSpPr>
            <p:spPr bwMode="auto">
              <a:xfrm>
                <a:off x="1606" y="2270"/>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4" name="Line 81"/>
              <p:cNvSpPr>
                <a:spLocks noChangeShapeType="1"/>
              </p:cNvSpPr>
              <p:nvPr>
                <p:custDataLst>
                  <p:tags r:id="rId119"/>
                </p:custDataLst>
              </p:nvPr>
            </p:nvSpPr>
            <p:spPr bwMode="auto">
              <a:xfrm>
                <a:off x="1606" y="2410"/>
                <a:ext cx="1053"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5" name="Line 82"/>
              <p:cNvSpPr>
                <a:spLocks noChangeShapeType="1"/>
              </p:cNvSpPr>
              <p:nvPr>
                <p:custDataLst>
                  <p:tags r:id="rId120"/>
                </p:custDataLst>
              </p:nvPr>
            </p:nvSpPr>
            <p:spPr bwMode="auto">
              <a:xfrm>
                <a:off x="1606" y="1107"/>
                <a:ext cx="0" cy="1303"/>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6" name="Line 83"/>
              <p:cNvSpPr>
                <a:spLocks noChangeShapeType="1"/>
              </p:cNvSpPr>
              <p:nvPr>
                <p:custDataLst>
                  <p:tags r:id="rId121"/>
                </p:custDataLst>
              </p:nvPr>
            </p:nvSpPr>
            <p:spPr bwMode="auto">
              <a:xfrm>
                <a:off x="2173" y="1107"/>
                <a:ext cx="0" cy="130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 name="Line 84"/>
              <p:cNvSpPr>
                <a:spLocks noChangeShapeType="1"/>
              </p:cNvSpPr>
              <p:nvPr>
                <p:custDataLst>
                  <p:tags r:id="rId122"/>
                </p:custDataLst>
              </p:nvPr>
            </p:nvSpPr>
            <p:spPr bwMode="auto">
              <a:xfrm>
                <a:off x="2334" y="1107"/>
                <a:ext cx="0" cy="130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8" name="Line 85"/>
              <p:cNvSpPr>
                <a:spLocks noChangeShapeType="1"/>
              </p:cNvSpPr>
              <p:nvPr>
                <p:custDataLst>
                  <p:tags r:id="rId123"/>
                </p:custDataLst>
              </p:nvPr>
            </p:nvSpPr>
            <p:spPr bwMode="auto">
              <a:xfrm>
                <a:off x="2497" y="1107"/>
                <a:ext cx="0" cy="130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9" name="Line 86"/>
              <p:cNvSpPr>
                <a:spLocks noChangeShapeType="1"/>
              </p:cNvSpPr>
              <p:nvPr>
                <p:custDataLst>
                  <p:tags r:id="rId124"/>
                </p:custDataLst>
              </p:nvPr>
            </p:nvSpPr>
            <p:spPr bwMode="auto">
              <a:xfrm>
                <a:off x="2659" y="1107"/>
                <a:ext cx="0" cy="1303"/>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0" name="Rectangle 87"/>
              <p:cNvSpPr>
                <a:spLocks noChangeArrowheads="1"/>
              </p:cNvSpPr>
              <p:nvPr>
                <p:custDataLst>
                  <p:tags r:id="rId125"/>
                </p:custDataLst>
              </p:nvPr>
            </p:nvSpPr>
            <p:spPr bwMode="auto">
              <a:xfrm>
                <a:off x="2184" y="978"/>
                <a:ext cx="16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static</a:t>
                </a:r>
                <a:endParaRPr lang="en-US" altLang="en-US"/>
              </a:p>
            </p:txBody>
          </p:sp>
          <p:sp>
            <p:nvSpPr>
              <p:cNvPr id="91" name="Rectangle 88"/>
              <p:cNvSpPr>
                <a:spLocks noChangeArrowheads="1"/>
              </p:cNvSpPr>
              <p:nvPr>
                <p:custDataLst>
                  <p:tags r:id="rId126"/>
                </p:custDataLst>
              </p:nvPr>
            </p:nvSpPr>
            <p:spPr bwMode="auto">
              <a:xfrm>
                <a:off x="2370" y="978"/>
                <a:ext cx="28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definition</a:t>
                </a:r>
                <a:endParaRPr lang="en-US" altLang="en-US"/>
              </a:p>
            </p:txBody>
          </p:sp>
        </p:grpSp>
      </p:grpSp>
      <p:grpSp>
        <p:nvGrpSpPr>
          <p:cNvPr id="144" name="Group 143"/>
          <p:cNvGrpSpPr/>
          <p:nvPr/>
        </p:nvGrpSpPr>
        <p:grpSpPr>
          <a:xfrm>
            <a:off x="3754438" y="2725738"/>
            <a:ext cx="865187" cy="1268412"/>
            <a:chOff x="3754438" y="2725738"/>
            <a:chExt cx="865187" cy="1268412"/>
          </a:xfrm>
        </p:grpSpPr>
        <p:sp>
          <p:nvSpPr>
            <p:cNvPr id="93" name="Rectangle 90"/>
            <p:cNvSpPr>
              <a:spLocks noChangeArrowheads="1"/>
            </p:cNvSpPr>
            <p:nvPr>
              <p:custDataLst>
                <p:tags r:id="rId35"/>
              </p:custDataLst>
            </p:nvPr>
          </p:nvSpPr>
          <p:spPr bwMode="auto">
            <a:xfrm>
              <a:off x="3835400" y="2927350"/>
              <a:ext cx="774700" cy="963612"/>
            </a:xfrm>
            <a:prstGeom prst="rect">
              <a:avLst/>
            </a:prstGeom>
            <a:solidFill>
              <a:srgbClr val="C7CFD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grpSp>
          <p:nvGrpSpPr>
            <p:cNvPr id="94" name="Group 91"/>
            <p:cNvGrpSpPr>
              <a:grpSpLocks/>
            </p:cNvGrpSpPr>
            <p:nvPr/>
          </p:nvGrpSpPr>
          <p:grpSpPr bwMode="auto">
            <a:xfrm>
              <a:off x="3754438" y="2725738"/>
              <a:ext cx="865187" cy="1268412"/>
              <a:chOff x="2889" y="1382"/>
              <a:chExt cx="545" cy="799"/>
            </a:xfrm>
          </p:grpSpPr>
          <p:sp>
            <p:nvSpPr>
              <p:cNvPr id="95" name="Rectangle 92"/>
              <p:cNvSpPr>
                <a:spLocks noChangeArrowheads="1"/>
              </p:cNvSpPr>
              <p:nvPr>
                <p:custDataLst>
                  <p:tags r:id="rId36"/>
                </p:custDataLst>
              </p:nvPr>
            </p:nvSpPr>
            <p:spPr bwMode="auto">
              <a:xfrm>
                <a:off x="3161" y="2008"/>
                <a:ext cx="1"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6" name="Rectangle 93"/>
              <p:cNvSpPr>
                <a:spLocks noChangeArrowheads="1"/>
              </p:cNvSpPr>
              <p:nvPr>
                <p:custDataLst>
                  <p:tags r:id="rId37"/>
                </p:custDataLst>
              </p:nvPr>
            </p:nvSpPr>
            <p:spPr bwMode="auto">
              <a:xfrm rot="5400000">
                <a:off x="3169" y="1671"/>
                <a:ext cx="3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EnableC C</a:t>
                </a:r>
                <a:endParaRPr lang="en-US" altLang="en-US"/>
              </a:p>
            </p:txBody>
          </p:sp>
          <p:sp>
            <p:nvSpPr>
              <p:cNvPr id="97" name="Rectangle 94"/>
              <p:cNvSpPr>
                <a:spLocks noChangeArrowheads="1"/>
              </p:cNvSpPr>
              <p:nvPr>
                <p:custDataLst>
                  <p:tags r:id="rId38"/>
                </p:custDataLst>
              </p:nvPr>
            </p:nvSpPr>
            <p:spPr bwMode="auto">
              <a:xfrm rot="5400000">
                <a:off x="3010" y="1667"/>
                <a:ext cx="344"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EnableC B</a:t>
                </a:r>
                <a:endParaRPr lang="en-US" altLang="en-US"/>
              </a:p>
            </p:txBody>
          </p:sp>
          <p:sp>
            <p:nvSpPr>
              <p:cNvPr id="98" name="Rectangle 95"/>
              <p:cNvSpPr>
                <a:spLocks noChangeArrowheads="1"/>
              </p:cNvSpPr>
              <p:nvPr>
                <p:custDataLst>
                  <p:tags r:id="rId39"/>
                </p:custDataLst>
              </p:nvPr>
            </p:nvSpPr>
            <p:spPr bwMode="auto">
              <a:xfrm rot="5400000">
                <a:off x="2847" y="1667"/>
                <a:ext cx="344"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EnableC A</a:t>
                </a:r>
                <a:endParaRPr lang="en-US" altLang="en-US"/>
              </a:p>
            </p:txBody>
          </p:sp>
          <p:sp>
            <p:nvSpPr>
              <p:cNvPr id="99" name="Line 96"/>
              <p:cNvSpPr>
                <a:spLocks noChangeShapeType="1"/>
              </p:cNvSpPr>
              <p:nvPr>
                <p:custDataLst>
                  <p:tags r:id="rId40"/>
                </p:custDataLst>
              </p:nvPr>
            </p:nvSpPr>
            <p:spPr bwMode="auto">
              <a:xfrm>
                <a:off x="2943" y="1511"/>
                <a:ext cx="486"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 name="Line 97"/>
              <p:cNvSpPr>
                <a:spLocks noChangeShapeType="1"/>
              </p:cNvSpPr>
              <p:nvPr>
                <p:custDataLst>
                  <p:tags r:id="rId41"/>
                </p:custDataLst>
              </p:nvPr>
            </p:nvSpPr>
            <p:spPr bwMode="auto">
              <a:xfrm>
                <a:off x="2943" y="1975"/>
                <a:ext cx="486"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1" name="Line 98"/>
              <p:cNvSpPr>
                <a:spLocks noChangeShapeType="1"/>
              </p:cNvSpPr>
              <p:nvPr>
                <p:custDataLst>
                  <p:tags r:id="rId42"/>
                </p:custDataLst>
              </p:nvPr>
            </p:nvSpPr>
            <p:spPr bwMode="auto">
              <a:xfrm>
                <a:off x="2943" y="2118"/>
                <a:ext cx="486"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 name="Line 99"/>
              <p:cNvSpPr>
                <a:spLocks noChangeShapeType="1"/>
              </p:cNvSpPr>
              <p:nvPr>
                <p:custDataLst>
                  <p:tags r:id="rId43"/>
                </p:custDataLst>
              </p:nvPr>
            </p:nvSpPr>
            <p:spPr bwMode="auto">
              <a:xfrm>
                <a:off x="2943" y="1511"/>
                <a:ext cx="0" cy="607"/>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 name="Line 100"/>
              <p:cNvSpPr>
                <a:spLocks noChangeShapeType="1"/>
              </p:cNvSpPr>
              <p:nvPr>
                <p:custDataLst>
                  <p:tags r:id="rId44"/>
                </p:custDataLst>
              </p:nvPr>
            </p:nvSpPr>
            <p:spPr bwMode="auto">
              <a:xfrm>
                <a:off x="3104" y="1511"/>
                <a:ext cx="0" cy="60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4" name="Line 101"/>
              <p:cNvSpPr>
                <a:spLocks noChangeShapeType="1"/>
              </p:cNvSpPr>
              <p:nvPr>
                <p:custDataLst>
                  <p:tags r:id="rId45"/>
                </p:custDataLst>
              </p:nvPr>
            </p:nvSpPr>
            <p:spPr bwMode="auto">
              <a:xfrm>
                <a:off x="3267" y="1511"/>
                <a:ext cx="0" cy="60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5" name="Line 102"/>
              <p:cNvSpPr>
                <a:spLocks noChangeShapeType="1"/>
              </p:cNvSpPr>
              <p:nvPr>
                <p:custDataLst>
                  <p:tags r:id="rId46"/>
                </p:custDataLst>
              </p:nvPr>
            </p:nvSpPr>
            <p:spPr bwMode="auto">
              <a:xfrm>
                <a:off x="3429" y="1511"/>
                <a:ext cx="0" cy="607"/>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6" name="Rectangle 103"/>
              <p:cNvSpPr>
                <a:spLocks noChangeArrowheads="1"/>
              </p:cNvSpPr>
              <p:nvPr>
                <p:custDataLst>
                  <p:tags r:id="rId47"/>
                </p:custDataLst>
              </p:nvPr>
            </p:nvSpPr>
            <p:spPr bwMode="auto">
              <a:xfrm>
                <a:off x="3161" y="2008"/>
                <a:ext cx="1"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7" name="Rectangle 104"/>
              <p:cNvSpPr>
                <a:spLocks noChangeArrowheads="1"/>
              </p:cNvSpPr>
              <p:nvPr>
                <p:custDataLst>
                  <p:tags r:id="rId48"/>
                </p:custDataLst>
              </p:nvPr>
            </p:nvSpPr>
            <p:spPr bwMode="auto">
              <a:xfrm rot="5400000">
                <a:off x="3299" y="1454"/>
                <a:ext cx="1"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8" name="Rectangle 105"/>
              <p:cNvSpPr>
                <a:spLocks noChangeArrowheads="1"/>
              </p:cNvSpPr>
              <p:nvPr>
                <p:custDataLst>
                  <p:tags r:id="rId49"/>
                </p:custDataLst>
              </p:nvPr>
            </p:nvSpPr>
            <p:spPr bwMode="auto">
              <a:xfrm rot="5400000">
                <a:off x="3138" y="1452"/>
                <a:ext cx="1"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9" name="Rectangle 106"/>
              <p:cNvSpPr>
                <a:spLocks noChangeArrowheads="1"/>
              </p:cNvSpPr>
              <p:nvPr>
                <p:custDataLst>
                  <p:tags r:id="rId50"/>
                </p:custDataLst>
              </p:nvPr>
            </p:nvSpPr>
            <p:spPr bwMode="auto">
              <a:xfrm rot="5400000">
                <a:off x="2975" y="1452"/>
                <a:ext cx="1"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10" name="Line 107"/>
              <p:cNvSpPr>
                <a:spLocks noChangeShapeType="1"/>
              </p:cNvSpPr>
              <p:nvPr>
                <p:custDataLst>
                  <p:tags r:id="rId51"/>
                </p:custDataLst>
              </p:nvPr>
            </p:nvSpPr>
            <p:spPr bwMode="auto">
              <a:xfrm>
                <a:off x="2943" y="1511"/>
                <a:ext cx="486"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1" name="Line 108"/>
              <p:cNvSpPr>
                <a:spLocks noChangeShapeType="1"/>
              </p:cNvSpPr>
              <p:nvPr>
                <p:custDataLst>
                  <p:tags r:id="rId52"/>
                </p:custDataLst>
              </p:nvPr>
            </p:nvSpPr>
            <p:spPr bwMode="auto">
              <a:xfrm>
                <a:off x="2943" y="1975"/>
                <a:ext cx="486"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 name="Line 109"/>
              <p:cNvSpPr>
                <a:spLocks noChangeShapeType="1"/>
              </p:cNvSpPr>
              <p:nvPr>
                <p:custDataLst>
                  <p:tags r:id="rId53"/>
                </p:custDataLst>
              </p:nvPr>
            </p:nvSpPr>
            <p:spPr bwMode="auto">
              <a:xfrm>
                <a:off x="2943" y="2118"/>
                <a:ext cx="486"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3" name="Line 110"/>
              <p:cNvSpPr>
                <a:spLocks noChangeShapeType="1"/>
              </p:cNvSpPr>
              <p:nvPr>
                <p:custDataLst>
                  <p:tags r:id="rId54"/>
                </p:custDataLst>
              </p:nvPr>
            </p:nvSpPr>
            <p:spPr bwMode="auto">
              <a:xfrm>
                <a:off x="2943" y="1511"/>
                <a:ext cx="0" cy="607"/>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4" name="Line 111"/>
              <p:cNvSpPr>
                <a:spLocks noChangeShapeType="1"/>
              </p:cNvSpPr>
              <p:nvPr>
                <p:custDataLst>
                  <p:tags r:id="rId55"/>
                </p:custDataLst>
              </p:nvPr>
            </p:nvSpPr>
            <p:spPr bwMode="auto">
              <a:xfrm>
                <a:off x="3104" y="1511"/>
                <a:ext cx="0" cy="60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5" name="Line 112"/>
              <p:cNvSpPr>
                <a:spLocks noChangeShapeType="1"/>
              </p:cNvSpPr>
              <p:nvPr>
                <p:custDataLst>
                  <p:tags r:id="rId56"/>
                </p:custDataLst>
              </p:nvPr>
            </p:nvSpPr>
            <p:spPr bwMode="auto">
              <a:xfrm>
                <a:off x="3267" y="1511"/>
                <a:ext cx="0" cy="60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6" name="Line 113"/>
              <p:cNvSpPr>
                <a:spLocks noChangeShapeType="1"/>
              </p:cNvSpPr>
              <p:nvPr>
                <p:custDataLst>
                  <p:tags r:id="rId57"/>
                </p:custDataLst>
              </p:nvPr>
            </p:nvSpPr>
            <p:spPr bwMode="auto">
              <a:xfrm>
                <a:off x="3429" y="1511"/>
                <a:ext cx="0" cy="607"/>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7" name="Rectangle 114"/>
              <p:cNvSpPr>
                <a:spLocks noChangeArrowheads="1"/>
              </p:cNvSpPr>
              <p:nvPr>
                <p:custDataLst>
                  <p:tags r:id="rId58"/>
                </p:custDataLst>
              </p:nvPr>
            </p:nvSpPr>
            <p:spPr bwMode="auto">
              <a:xfrm>
                <a:off x="2954" y="1382"/>
                <a:ext cx="27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currently</a:t>
                </a:r>
                <a:endParaRPr lang="en-US" altLang="en-US"/>
              </a:p>
            </p:txBody>
          </p:sp>
          <p:sp>
            <p:nvSpPr>
              <p:cNvPr id="118" name="Rectangle 115"/>
              <p:cNvSpPr>
                <a:spLocks noChangeArrowheads="1"/>
              </p:cNvSpPr>
              <p:nvPr>
                <p:custDataLst>
                  <p:tags r:id="rId59"/>
                </p:custDataLst>
              </p:nvPr>
            </p:nvSpPr>
            <p:spPr bwMode="auto">
              <a:xfrm>
                <a:off x="3246" y="1382"/>
                <a:ext cx="18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active</a:t>
                </a:r>
                <a:endParaRPr lang="en-US" altLang="en-US"/>
              </a:p>
            </p:txBody>
          </p:sp>
        </p:grpSp>
      </p:grpSp>
      <p:sp>
        <p:nvSpPr>
          <p:cNvPr id="119" name="AutoShape 116"/>
          <p:cNvSpPr>
            <a:spLocks noChangeArrowheads="1"/>
          </p:cNvSpPr>
          <p:nvPr>
            <p:custDataLst>
              <p:tags r:id="rId18"/>
            </p:custDataLst>
          </p:nvPr>
        </p:nvSpPr>
        <p:spPr bwMode="auto">
          <a:xfrm>
            <a:off x="4051300" y="1646238"/>
            <a:ext cx="287338" cy="1006475"/>
          </a:xfrm>
          <a:prstGeom prst="downArrow">
            <a:avLst>
              <a:gd name="adj1" fmla="val 54694"/>
              <a:gd name="adj2" fmla="val 52331"/>
            </a:avLst>
          </a:prstGeom>
          <a:solidFill>
            <a:srgbClr val="5D7298"/>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sp>
        <p:nvSpPr>
          <p:cNvPr id="120" name="AutoShape 117"/>
          <p:cNvSpPr>
            <a:spLocks noChangeArrowheads="1"/>
          </p:cNvSpPr>
          <p:nvPr>
            <p:custDataLst>
              <p:tags r:id="rId19"/>
            </p:custDataLst>
          </p:nvPr>
        </p:nvSpPr>
        <p:spPr bwMode="auto">
          <a:xfrm>
            <a:off x="6735763" y="3302000"/>
            <a:ext cx="576262" cy="360363"/>
          </a:xfrm>
          <a:prstGeom prst="rightArrow">
            <a:avLst>
              <a:gd name="adj1" fmla="val 46259"/>
              <a:gd name="adj2" fmla="val 56391"/>
            </a:avLst>
          </a:prstGeom>
          <a:solidFill>
            <a:srgbClr val="5D7298"/>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sp>
        <p:nvSpPr>
          <p:cNvPr id="121" name="AutoShape 121"/>
          <p:cNvSpPr>
            <a:spLocks noChangeArrowheads="1"/>
          </p:cNvSpPr>
          <p:nvPr>
            <p:custDataLst>
              <p:tags r:id="rId20"/>
            </p:custDataLst>
          </p:nvPr>
        </p:nvSpPr>
        <p:spPr bwMode="auto">
          <a:xfrm>
            <a:off x="5851525" y="4349750"/>
            <a:ext cx="360363" cy="608013"/>
          </a:xfrm>
          <a:prstGeom prst="downArrow">
            <a:avLst>
              <a:gd name="adj1" fmla="val 46259"/>
              <a:gd name="adj2" fmla="val 32307"/>
            </a:avLst>
          </a:prstGeom>
          <a:solidFill>
            <a:srgbClr val="5D7298"/>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sp>
        <p:nvSpPr>
          <p:cNvPr id="122" name="Rectangle 122"/>
          <p:cNvSpPr>
            <a:spLocks noChangeArrowheads="1"/>
          </p:cNvSpPr>
          <p:nvPr>
            <p:custDataLst>
              <p:tags r:id="rId21"/>
            </p:custDataLst>
          </p:nvPr>
        </p:nvSpPr>
        <p:spPr bwMode="auto">
          <a:xfrm>
            <a:off x="7508875" y="3111500"/>
            <a:ext cx="935038" cy="720725"/>
          </a:xfrm>
          <a:prstGeom prst="rect">
            <a:avLst/>
          </a:prstGeom>
          <a:solidFill>
            <a:srgbClr val="A7A7A7"/>
          </a:solidFill>
          <a:ln w="9525">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Failure-</a:t>
            </a:r>
          </a:p>
          <a:p>
            <a:pPr algn="ctr"/>
            <a:r>
              <a:rPr lang="en-US" altLang="en-US"/>
              <a:t>Memory</a:t>
            </a:r>
          </a:p>
        </p:txBody>
      </p:sp>
      <p:graphicFrame>
        <p:nvGraphicFramePr>
          <p:cNvPr id="123" name="Group 158"/>
          <p:cNvGraphicFramePr>
            <a:graphicFrameLocks noGrp="1"/>
          </p:cNvGraphicFramePr>
          <p:nvPr>
            <p:custDataLst>
              <p:tags r:id="rId22"/>
            </p:custDataLst>
            <p:extLst>
              <p:ext uri="{D42A27DB-BD31-4B8C-83A1-F6EECF244321}">
                <p14:modId xmlns:p14="http://schemas.microsoft.com/office/powerpoint/2010/main" xmlns="" val="1125789293"/>
              </p:ext>
            </p:extLst>
          </p:nvPr>
        </p:nvGraphicFramePr>
        <p:xfrm>
          <a:off x="5346700" y="2209800"/>
          <a:ext cx="1081088" cy="2079626"/>
        </p:xfrm>
        <a:graphic>
          <a:graphicData uri="http://schemas.openxmlformats.org/drawingml/2006/table">
            <a:tbl>
              <a:tblPr/>
              <a:tblGrid>
                <a:gridCol w="865188"/>
                <a:gridCol w="215900"/>
              </a:tblGrid>
              <a:tr h="733425">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r>
                        <a:rPr kumimoji="0" lang="de-DE" altLang="en-US" sz="900" b="0" i="0" u="none" strike="noStrike" cap="none" normalizeH="0" baseline="0" smtClean="0">
                          <a:ln>
                            <a:noFill/>
                          </a:ln>
                          <a:solidFill>
                            <a:schemeClr val="tx1"/>
                          </a:solidFill>
                          <a:effectLst/>
                          <a:latin typeface="Arial" panose="020B0604020202020204" pitchFamily="34" charset="0"/>
                        </a:rPr>
                        <a:t>FaultLevel</a:t>
                      </a: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0000" marR="90000" marT="46800" marB="46800" vert="eaVert"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r>
              <a:tr h="225425">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r>
                        <a:rPr kumimoji="0" lang="de-DE" altLang="en-US" sz="900" b="0" i="0" u="none" strike="noStrike" cap="none" normalizeH="0" baseline="0" smtClean="0">
                          <a:ln>
                            <a:noFill/>
                          </a:ln>
                          <a:solidFill>
                            <a:schemeClr val="tx1"/>
                          </a:solidFill>
                          <a:effectLst/>
                          <a:latin typeface="Arial" panose="020B0604020202020204" pitchFamily="34" charset="0"/>
                        </a:rPr>
                        <a:t>Monitoring A</a:t>
                      </a: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72000" marR="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0" marR="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r>
              <a:tr h="223838">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r>
                        <a:rPr kumimoji="0" lang="de-DE" altLang="en-US" sz="900" b="0" i="0" u="none" strike="noStrike" cap="none" normalizeH="0" baseline="0" dirty="0" smtClean="0">
                          <a:ln>
                            <a:noFill/>
                          </a:ln>
                          <a:solidFill>
                            <a:schemeClr val="tx1"/>
                          </a:solidFill>
                          <a:effectLst/>
                          <a:latin typeface="Arial" panose="020B0604020202020204" pitchFamily="34" charset="0"/>
                        </a:rPr>
                        <a:t>Monitoring B</a:t>
                      </a: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72000" marR="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0" marR="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r>
              <a:tr h="225425">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r>
                        <a:rPr kumimoji="0" lang="de-DE" altLang="en-US" sz="900" b="0" i="0" u="none" strike="noStrike" cap="none" normalizeH="0" baseline="0" smtClean="0">
                          <a:ln>
                            <a:noFill/>
                          </a:ln>
                          <a:solidFill>
                            <a:schemeClr val="tx1"/>
                          </a:solidFill>
                          <a:effectLst/>
                          <a:latin typeface="Arial" panose="020B0604020202020204" pitchFamily="34" charset="0"/>
                        </a:rPr>
                        <a:t>Monitoring C</a:t>
                      </a: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72000" marR="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0" marR="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r>
              <a:tr h="222250">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r>
                        <a:rPr kumimoji="0" lang="de-DE" altLang="en-US" sz="900" b="0" i="0" u="none" strike="noStrike" cap="none" normalizeH="0" baseline="0" smtClean="0">
                          <a:ln>
                            <a:noFill/>
                          </a:ln>
                          <a:solidFill>
                            <a:schemeClr val="tx1"/>
                          </a:solidFill>
                          <a:effectLst/>
                          <a:latin typeface="Arial" panose="020B0604020202020204" pitchFamily="34" charset="0"/>
                        </a:rPr>
                        <a:t>Monitoring D</a:t>
                      </a: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72000" marR="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0" marR="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r>
              <a:tr h="223838">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r>
                        <a:rPr kumimoji="0" lang="de-DE" altLang="en-US" sz="900" b="0" i="0" u="none" strike="noStrike" cap="none" normalizeH="0" baseline="0" smtClean="0">
                          <a:ln>
                            <a:noFill/>
                          </a:ln>
                          <a:solidFill>
                            <a:schemeClr val="tx1"/>
                          </a:solidFill>
                          <a:effectLst/>
                          <a:latin typeface="Arial" panose="020B0604020202020204" pitchFamily="34" charset="0"/>
                        </a:rPr>
                        <a:t>…</a:t>
                      </a: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72000" marR="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0" marR="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r>
              <a:tr h="225425">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r>
                        <a:rPr kumimoji="0" lang="de-DE" altLang="en-US" sz="900" b="0" i="0" u="none" strike="noStrike" cap="none" normalizeH="0" baseline="0" smtClean="0">
                          <a:ln>
                            <a:noFill/>
                          </a:ln>
                          <a:solidFill>
                            <a:schemeClr val="tx1"/>
                          </a:solidFill>
                          <a:effectLst/>
                          <a:latin typeface="Arial" panose="020B0604020202020204" pitchFamily="34" charset="0"/>
                        </a:rPr>
                        <a:t>Monitoring X</a:t>
                      </a: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72000" marR="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0" marR="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7CFDC"/>
                    </a:solidFill>
                  </a:tcPr>
                </a:tc>
              </a:tr>
            </a:tbl>
          </a:graphicData>
        </a:graphic>
      </p:graphicFrame>
      <p:sp>
        <p:nvSpPr>
          <p:cNvPr id="124" name="AutoShape 157"/>
          <p:cNvSpPr>
            <a:spLocks noChangeArrowheads="1"/>
          </p:cNvSpPr>
          <p:nvPr>
            <p:custDataLst>
              <p:tags r:id="rId23"/>
            </p:custDataLst>
          </p:nvPr>
        </p:nvSpPr>
        <p:spPr bwMode="auto">
          <a:xfrm>
            <a:off x="4772025" y="3302000"/>
            <a:ext cx="431800" cy="360363"/>
          </a:xfrm>
          <a:prstGeom prst="rightArrow">
            <a:avLst>
              <a:gd name="adj1" fmla="val 47139"/>
              <a:gd name="adj2" fmla="val 40529"/>
            </a:avLst>
          </a:prstGeom>
          <a:solidFill>
            <a:srgbClr val="5D7298"/>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grpSp>
        <p:nvGrpSpPr>
          <p:cNvPr id="143" name="Group 142"/>
          <p:cNvGrpSpPr/>
          <p:nvPr/>
        </p:nvGrpSpPr>
        <p:grpSpPr>
          <a:xfrm>
            <a:off x="4483100" y="3230563"/>
            <a:ext cx="977900" cy="993776"/>
            <a:chOff x="4483100" y="3230563"/>
            <a:chExt cx="977900" cy="993776"/>
          </a:xfrm>
        </p:grpSpPr>
        <p:sp>
          <p:nvSpPr>
            <p:cNvPr id="126" name="Text Box 159"/>
            <p:cNvSpPr txBox="1">
              <a:spLocks noChangeArrowheads="1"/>
            </p:cNvSpPr>
            <p:nvPr>
              <p:custDataLst>
                <p:tags r:id="rId34"/>
              </p:custDataLst>
            </p:nvPr>
          </p:nvSpPr>
          <p:spPr bwMode="auto">
            <a:xfrm>
              <a:off x="4483100" y="3949701"/>
              <a:ext cx="977900" cy="274638"/>
            </a:xfrm>
            <a:prstGeom prst="rect">
              <a:avLst/>
            </a:prstGeom>
            <a:gradFill rotWithShape="1">
              <a:gsLst>
                <a:gs pos="0">
                  <a:srgbClr val="E8EBF0">
                    <a:alpha val="75000"/>
                  </a:srgbClr>
                </a:gs>
                <a:gs pos="100000">
                  <a:srgbClr val="D6D9DD">
                    <a:alpha val="75000"/>
                  </a:srgbClr>
                </a:gs>
              </a:gsLst>
              <a:lin ang="5400000" scaled="1"/>
            </a:gra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dirty="0"/>
                <a:t>(C) Blocked</a:t>
              </a:r>
              <a:endParaRPr lang="en-US" altLang="en-US" sz="1600" dirty="0"/>
            </a:p>
          </p:txBody>
        </p:sp>
        <p:grpSp>
          <p:nvGrpSpPr>
            <p:cNvPr id="127" name="Group 162"/>
            <p:cNvGrpSpPr>
              <a:grpSpLocks/>
            </p:cNvGrpSpPr>
            <p:nvPr/>
          </p:nvGrpSpPr>
          <p:grpSpPr bwMode="auto">
            <a:xfrm>
              <a:off x="4772025" y="3230563"/>
              <a:ext cx="287338" cy="503238"/>
              <a:chOff x="2053" y="3033"/>
              <a:chExt cx="136" cy="181"/>
            </a:xfrm>
          </p:grpSpPr>
          <p:sp>
            <p:nvSpPr>
              <p:cNvPr id="128" name="Line 160"/>
              <p:cNvSpPr>
                <a:spLocks noChangeShapeType="1"/>
              </p:cNvSpPr>
              <p:nvPr/>
            </p:nvSpPr>
            <p:spPr bwMode="auto">
              <a:xfrm>
                <a:off x="2053" y="3033"/>
                <a:ext cx="136" cy="181"/>
              </a:xfrm>
              <a:prstGeom prst="line">
                <a:avLst/>
              </a:prstGeom>
              <a:noFill/>
              <a:ln w="38100">
                <a:solidFill>
                  <a:srgbClr val="DF0024"/>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9" name="Line 161"/>
              <p:cNvSpPr>
                <a:spLocks noChangeShapeType="1"/>
              </p:cNvSpPr>
              <p:nvPr/>
            </p:nvSpPr>
            <p:spPr bwMode="auto">
              <a:xfrm flipH="1">
                <a:off x="2053" y="3033"/>
                <a:ext cx="136" cy="181"/>
              </a:xfrm>
              <a:prstGeom prst="line">
                <a:avLst/>
              </a:prstGeom>
              <a:noFill/>
              <a:ln w="38100">
                <a:solidFill>
                  <a:srgbClr val="DF0024"/>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grpSp>
        <p:nvGrpSpPr>
          <p:cNvPr id="142" name="Group 141"/>
          <p:cNvGrpSpPr/>
          <p:nvPr/>
        </p:nvGrpSpPr>
        <p:grpSpPr>
          <a:xfrm>
            <a:off x="90488" y="4887913"/>
            <a:ext cx="1293812" cy="503237"/>
            <a:chOff x="90488" y="4887913"/>
            <a:chExt cx="1293812" cy="503237"/>
          </a:xfrm>
        </p:grpSpPr>
        <p:sp>
          <p:nvSpPr>
            <p:cNvPr id="131" name="Rectangle 165"/>
            <p:cNvSpPr>
              <a:spLocks noChangeArrowheads="1"/>
            </p:cNvSpPr>
            <p:nvPr>
              <p:custDataLst>
                <p:tags r:id="rId31"/>
              </p:custDataLst>
            </p:nvPr>
          </p:nvSpPr>
          <p:spPr bwMode="auto">
            <a:xfrm>
              <a:off x="233363" y="4887913"/>
              <a:ext cx="1150937" cy="360362"/>
            </a:xfrm>
            <a:prstGeom prst="rect">
              <a:avLst/>
            </a:prstGeom>
            <a:solidFill>
              <a:schemeClr val="folHlink"/>
            </a:solidFill>
            <a:ln w="9525">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Monitoring</a:t>
              </a:r>
            </a:p>
          </p:txBody>
        </p:sp>
        <p:sp>
          <p:nvSpPr>
            <p:cNvPr id="132" name="Rectangle 166"/>
            <p:cNvSpPr>
              <a:spLocks noChangeArrowheads="1"/>
            </p:cNvSpPr>
            <p:nvPr>
              <p:custDataLst>
                <p:tags r:id="rId32"/>
              </p:custDataLst>
            </p:nvPr>
          </p:nvSpPr>
          <p:spPr bwMode="auto">
            <a:xfrm>
              <a:off x="161925" y="4959350"/>
              <a:ext cx="1150937" cy="360362"/>
            </a:xfrm>
            <a:prstGeom prst="rect">
              <a:avLst/>
            </a:prstGeom>
            <a:solidFill>
              <a:schemeClr val="folHlink"/>
            </a:solidFill>
            <a:ln w="9525">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Monitoring</a:t>
              </a:r>
            </a:p>
          </p:txBody>
        </p:sp>
        <p:sp>
          <p:nvSpPr>
            <p:cNvPr id="133" name="Rectangle 167"/>
            <p:cNvSpPr>
              <a:spLocks noChangeArrowheads="1"/>
            </p:cNvSpPr>
            <p:nvPr>
              <p:custDataLst>
                <p:tags r:id="rId33"/>
              </p:custDataLst>
            </p:nvPr>
          </p:nvSpPr>
          <p:spPr bwMode="auto">
            <a:xfrm>
              <a:off x="90488" y="5030788"/>
              <a:ext cx="1150937" cy="360362"/>
            </a:xfrm>
            <a:prstGeom prst="rect">
              <a:avLst/>
            </a:prstGeom>
            <a:solidFill>
              <a:schemeClr val="folHlink"/>
            </a:solidFill>
            <a:ln w="9525">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Monitoring</a:t>
              </a:r>
            </a:p>
          </p:txBody>
        </p:sp>
      </p:grpSp>
      <p:sp>
        <p:nvSpPr>
          <p:cNvPr id="134" name="Rectangle 168"/>
          <p:cNvSpPr>
            <a:spLocks noChangeArrowheads="1"/>
          </p:cNvSpPr>
          <p:nvPr>
            <p:custDataLst>
              <p:tags r:id="rId24"/>
            </p:custDataLst>
          </p:nvPr>
        </p:nvSpPr>
        <p:spPr bwMode="auto">
          <a:xfrm>
            <a:off x="2035175" y="4887913"/>
            <a:ext cx="1511300" cy="431800"/>
          </a:xfrm>
          <a:prstGeom prst="rect">
            <a:avLst/>
          </a:prstGeom>
          <a:solidFill>
            <a:srgbClr val="C7CFDC"/>
          </a:solidFill>
          <a:ln w="9525">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CDB</a:t>
            </a:r>
          </a:p>
        </p:txBody>
      </p:sp>
      <p:sp>
        <p:nvSpPr>
          <p:cNvPr id="135" name="AutoShape 169"/>
          <p:cNvSpPr>
            <a:spLocks noChangeArrowheads="1"/>
          </p:cNvSpPr>
          <p:nvPr>
            <p:custDataLst>
              <p:tags r:id="rId25"/>
            </p:custDataLst>
          </p:nvPr>
        </p:nvSpPr>
        <p:spPr bwMode="auto">
          <a:xfrm>
            <a:off x="1530350" y="4887913"/>
            <a:ext cx="431800" cy="360362"/>
          </a:xfrm>
          <a:prstGeom prst="rightArrow">
            <a:avLst>
              <a:gd name="adj1" fmla="val 47139"/>
              <a:gd name="adj2" fmla="val 40529"/>
            </a:avLst>
          </a:prstGeom>
          <a:solidFill>
            <a:srgbClr val="5D7298"/>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grpSp>
        <p:nvGrpSpPr>
          <p:cNvPr id="141" name="Group 140"/>
          <p:cNvGrpSpPr/>
          <p:nvPr/>
        </p:nvGrpSpPr>
        <p:grpSpPr>
          <a:xfrm>
            <a:off x="1603375" y="4814888"/>
            <a:ext cx="287338" cy="503237"/>
            <a:chOff x="1603375" y="4814888"/>
            <a:chExt cx="287338" cy="503237"/>
          </a:xfrm>
        </p:grpSpPr>
        <p:sp>
          <p:nvSpPr>
            <p:cNvPr id="137" name="Line 173"/>
            <p:cNvSpPr>
              <a:spLocks noChangeShapeType="1"/>
            </p:cNvSpPr>
            <p:nvPr>
              <p:custDataLst>
                <p:tags r:id="rId29"/>
              </p:custDataLst>
            </p:nvPr>
          </p:nvSpPr>
          <p:spPr bwMode="auto">
            <a:xfrm>
              <a:off x="1603375" y="4814888"/>
              <a:ext cx="287338" cy="503237"/>
            </a:xfrm>
            <a:prstGeom prst="line">
              <a:avLst/>
            </a:prstGeom>
            <a:noFill/>
            <a:ln w="38100">
              <a:solidFill>
                <a:srgbClr val="DF0024"/>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8" name="Line 174"/>
            <p:cNvSpPr>
              <a:spLocks noChangeShapeType="1"/>
            </p:cNvSpPr>
            <p:nvPr>
              <p:custDataLst>
                <p:tags r:id="rId30"/>
              </p:custDataLst>
            </p:nvPr>
          </p:nvSpPr>
          <p:spPr bwMode="auto">
            <a:xfrm flipH="1">
              <a:off x="1603375" y="4814888"/>
              <a:ext cx="287338" cy="503237"/>
            </a:xfrm>
            <a:prstGeom prst="line">
              <a:avLst/>
            </a:prstGeom>
            <a:noFill/>
            <a:ln w="38100">
              <a:solidFill>
                <a:srgbClr val="DF0024"/>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139" name="Text Box 178"/>
          <p:cNvSpPr txBox="1">
            <a:spLocks noChangeArrowheads="1"/>
          </p:cNvSpPr>
          <p:nvPr>
            <p:custDataLst>
              <p:tags r:id="rId26"/>
            </p:custDataLst>
          </p:nvPr>
        </p:nvSpPr>
        <p:spPr bwMode="auto">
          <a:xfrm>
            <a:off x="4100513" y="3668713"/>
            <a:ext cx="26035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sz="900" b="1"/>
              <a:t>X</a:t>
            </a:r>
            <a:endParaRPr lang="en-US" altLang="en-US" sz="900" b="1"/>
          </a:p>
        </p:txBody>
      </p:sp>
      <p:sp>
        <p:nvSpPr>
          <p:cNvPr id="140" name="AutoShape 179"/>
          <p:cNvSpPr>
            <a:spLocks noChangeArrowheads="1"/>
          </p:cNvSpPr>
          <p:nvPr>
            <p:custDataLst>
              <p:tags r:id="rId27"/>
            </p:custDataLst>
          </p:nvPr>
        </p:nvSpPr>
        <p:spPr bwMode="auto">
          <a:xfrm rot="16200000">
            <a:off x="2610644" y="4455319"/>
            <a:ext cx="431800" cy="360362"/>
          </a:xfrm>
          <a:prstGeom prst="rightArrow">
            <a:avLst>
              <a:gd name="adj1" fmla="val 47139"/>
              <a:gd name="adj2" fmla="val 40529"/>
            </a:avLst>
          </a:prstGeom>
          <a:solidFill>
            <a:srgbClr val="5D7298"/>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sp>
        <p:nvSpPr>
          <p:cNvPr id="147" name="Rectangle 146"/>
          <p:cNvSpPr/>
          <p:nvPr>
            <p:custDataLst>
              <p:tags r:id="rId28"/>
            </p:custDataLst>
          </p:nvPr>
        </p:nvSpPr>
        <p:spPr>
          <a:xfrm>
            <a:off x="138688" y="1137967"/>
            <a:ext cx="1941557" cy="369332"/>
          </a:xfrm>
          <a:prstGeom prst="rect">
            <a:avLst/>
          </a:prstGeom>
        </p:spPr>
        <p:txBody>
          <a:bodyPr wrap="none">
            <a:spAutoFit/>
          </a:bodyPr>
          <a:lstStyle/>
          <a:p>
            <a:r>
              <a:rPr lang="en-US" altLang="en-US" dirty="0" smtClean="0">
                <a:solidFill>
                  <a:srgbClr val="002060"/>
                </a:solidFill>
              </a:rPr>
              <a:t>Enable Condition</a:t>
            </a:r>
            <a:endParaRPr lang="en-GB" dirty="0">
              <a:solidFill>
                <a:srgbClr val="002060"/>
              </a:solidFill>
            </a:endParaRPr>
          </a:p>
        </p:txBody>
      </p:sp>
    </p:spTree>
    <p:custDataLst>
      <p:tags r:id="rId1"/>
    </p:custDataLst>
    <p:extLst>
      <p:ext uri="{BB962C8B-B14F-4D97-AF65-F5344CB8AC3E}">
        <p14:creationId xmlns:p14="http://schemas.microsoft.com/office/powerpoint/2010/main" xmlns="" val="75752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39"/>
                                        </p:tgtEl>
                                        <p:attrNameLst>
                                          <p:attrName>style.visibility</p:attrName>
                                        </p:attrNameLst>
                                      </p:cBhvr>
                                      <p:to>
                                        <p:strVal val="visible"/>
                                      </p:to>
                                    </p:set>
                                    <p:animEffect transition="in" filter="blinds(horizontal)">
                                      <p:cBhvr>
                                        <p:cTn id="11" dur="500"/>
                                        <p:tgtEl>
                                          <p:spTgt spid="13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linds(horizontal)">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23"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GB" smtClean="0"/>
              <a:pPr/>
              <a:t>17</a:t>
            </a:fld>
            <a:endParaRPr lang="en-GB"/>
          </a:p>
        </p:txBody>
      </p:sp>
      <p:sp>
        <p:nvSpPr>
          <p:cNvPr id="2" name="Title 1"/>
          <p:cNvSpPr>
            <a:spLocks noGrp="1"/>
          </p:cNvSpPr>
          <p:nvPr>
            <p:ph type="title"/>
            <p:custDataLst>
              <p:tags r:id="rId9"/>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US" altLang="en-US" dirty="0" smtClean="0"/>
              <a:t>Filtering</a:t>
            </a:r>
            <a:br>
              <a:rPr lang="en-US" altLang="en-US" dirty="0" smtClean="0"/>
            </a:br>
            <a:endParaRPr lang="en-GB" dirty="0"/>
          </a:p>
        </p:txBody>
      </p:sp>
      <p:sp>
        <p:nvSpPr>
          <p:cNvPr id="3" name="Text Placeholder 2"/>
          <p:cNvSpPr>
            <a:spLocks noGrp="1"/>
          </p:cNvSpPr>
          <p:nvPr>
            <p:ph type="body" idx="1"/>
            <p:custDataLst>
              <p:tags r:id="rId10"/>
            </p:custDataLst>
          </p:nvPr>
        </p:nvSpPr>
        <p:spPr>
          <a:xfrm>
            <a:off x="533400" y="1066800"/>
            <a:ext cx="7315200" cy="3810000"/>
          </a:xfrm>
          <a:effectLst/>
          <a:extLst>
            <a:ext uri="{53640926-AAD7-44D8-BBD7-CCE9431645EC}">
              <a14:shadowObscured xmlns:a14="http://schemas.microsoft.com/office/drawing/2010/main" xmlns=""/>
            </a:ext>
          </a:extLst>
        </p:spPr>
        <p:txBody>
          <a:bodyPr wrap="square" lIns="0" tIns="63500" rIns="0" bIns="0"/>
          <a:lstStyle/>
          <a:p>
            <a:r>
              <a:rPr lang="en-US" altLang="en-US" dirty="0" smtClean="0"/>
              <a:t>Situation filter</a:t>
            </a:r>
            <a:endParaRPr lang="en-GB" dirty="0"/>
          </a:p>
        </p:txBody>
      </p:sp>
      <p:sp>
        <p:nvSpPr>
          <p:cNvPr id="12" name="Rectangle 109"/>
          <p:cNvSpPr>
            <a:spLocks noChangeArrowheads="1"/>
          </p:cNvSpPr>
          <p:nvPr>
            <p:custDataLst>
              <p:tags r:id="rId11"/>
            </p:custDataLst>
          </p:nvPr>
        </p:nvSpPr>
        <p:spPr bwMode="auto">
          <a:xfrm>
            <a:off x="1746250" y="1790700"/>
            <a:ext cx="5113338" cy="2590800"/>
          </a:xfrm>
          <a:prstGeom prst="rect">
            <a:avLst/>
          </a:prstGeom>
          <a:solidFill>
            <a:srgbClr val="C7CFDC"/>
          </a:solidFill>
          <a:ln w="9525">
            <a:solidFill>
              <a:schemeClr val="tx1"/>
            </a:solidFill>
            <a:miter lim="800000"/>
            <a:headEnd/>
            <a:tailEnd/>
          </a:ln>
          <a:effectLst>
            <a:outerShdw dist="35921" dir="2700000" algn="ctr" rotWithShape="0">
              <a:srgbClr val="808080"/>
            </a:outerShdw>
          </a:effec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MFT</a:t>
            </a:r>
          </a:p>
        </p:txBody>
      </p:sp>
      <p:sp>
        <p:nvSpPr>
          <p:cNvPr id="13" name="AutoShape 123"/>
          <p:cNvSpPr>
            <a:spLocks noChangeArrowheads="1"/>
          </p:cNvSpPr>
          <p:nvPr>
            <p:custDataLst>
              <p:tags r:id="rId12"/>
            </p:custDataLst>
          </p:nvPr>
        </p:nvSpPr>
        <p:spPr bwMode="auto">
          <a:xfrm>
            <a:off x="1458913" y="3157538"/>
            <a:ext cx="5976937" cy="649287"/>
          </a:xfrm>
          <a:prstGeom prst="rightArrow">
            <a:avLst>
              <a:gd name="adj1" fmla="val 69194"/>
              <a:gd name="adj2" fmla="val 51141"/>
            </a:avLst>
          </a:prstGeom>
          <a:gradFill rotWithShape="1">
            <a:gsLst>
              <a:gs pos="0">
                <a:srgbClr val="F5F7F9">
                  <a:alpha val="85001"/>
                </a:srgbClr>
              </a:gs>
              <a:gs pos="100000">
                <a:srgbClr val="F6F8FA">
                  <a:alpha val="85001"/>
                </a:srgbClr>
              </a:gs>
            </a:gsLst>
            <a:lin ang="0" scaled="1"/>
          </a:gradFill>
          <a:ln w="9525">
            <a:solidFill>
              <a:schemeClr val="tx1"/>
            </a:solidFill>
            <a:prstDash val="dash"/>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sp>
        <p:nvSpPr>
          <p:cNvPr id="14" name="Rectangle 14"/>
          <p:cNvSpPr>
            <a:spLocks noChangeArrowheads="1"/>
          </p:cNvSpPr>
          <p:nvPr>
            <p:custDataLst>
              <p:tags r:id="rId13"/>
            </p:custDataLst>
          </p:nvPr>
        </p:nvSpPr>
        <p:spPr bwMode="auto">
          <a:xfrm>
            <a:off x="2971800" y="998538"/>
            <a:ext cx="2447925" cy="576262"/>
          </a:xfrm>
          <a:prstGeom prst="rect">
            <a:avLst/>
          </a:prstGeom>
          <a:solidFill>
            <a:schemeClr val="folHlink"/>
          </a:solidFill>
          <a:ln w="9525">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Situation Logic</a:t>
            </a:r>
            <a:br>
              <a:rPr lang="en-US" altLang="en-US" sz="1600"/>
            </a:br>
            <a:r>
              <a:rPr lang="en-US" altLang="en-US" sz="1600"/>
              <a:t>(detection &amp; reporting)</a:t>
            </a:r>
          </a:p>
        </p:txBody>
      </p:sp>
      <p:grpSp>
        <p:nvGrpSpPr>
          <p:cNvPr id="15" name="Group 113"/>
          <p:cNvGrpSpPr>
            <a:grpSpLocks/>
          </p:cNvGrpSpPr>
          <p:nvPr/>
        </p:nvGrpSpPr>
        <p:grpSpPr bwMode="auto">
          <a:xfrm>
            <a:off x="90488" y="3302000"/>
            <a:ext cx="1293812" cy="503238"/>
            <a:chOff x="239" y="2035"/>
            <a:chExt cx="815" cy="317"/>
          </a:xfrm>
        </p:grpSpPr>
        <p:sp>
          <p:nvSpPr>
            <p:cNvPr id="16" name="Rectangle 112"/>
            <p:cNvSpPr>
              <a:spLocks noChangeArrowheads="1"/>
            </p:cNvSpPr>
            <p:nvPr>
              <p:custDataLst>
                <p:tags r:id="rId119"/>
              </p:custDataLst>
            </p:nvPr>
          </p:nvSpPr>
          <p:spPr bwMode="auto">
            <a:xfrm>
              <a:off x="329" y="2035"/>
              <a:ext cx="725" cy="227"/>
            </a:xfrm>
            <a:prstGeom prst="rect">
              <a:avLst/>
            </a:prstGeom>
            <a:solidFill>
              <a:schemeClr val="folHlink"/>
            </a:solidFill>
            <a:ln w="9525">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Monitoring</a:t>
              </a:r>
            </a:p>
          </p:txBody>
        </p:sp>
        <p:sp>
          <p:nvSpPr>
            <p:cNvPr id="17" name="Rectangle 111"/>
            <p:cNvSpPr>
              <a:spLocks noChangeArrowheads="1"/>
            </p:cNvSpPr>
            <p:nvPr>
              <p:custDataLst>
                <p:tags r:id="rId120"/>
              </p:custDataLst>
            </p:nvPr>
          </p:nvSpPr>
          <p:spPr bwMode="auto">
            <a:xfrm>
              <a:off x="284" y="2080"/>
              <a:ext cx="725" cy="227"/>
            </a:xfrm>
            <a:prstGeom prst="rect">
              <a:avLst/>
            </a:prstGeom>
            <a:solidFill>
              <a:schemeClr val="folHlink"/>
            </a:solidFill>
            <a:ln w="9525">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a:t>Monitoring</a:t>
              </a:r>
            </a:p>
          </p:txBody>
        </p:sp>
        <p:sp>
          <p:nvSpPr>
            <p:cNvPr id="18" name="Rectangle 110"/>
            <p:cNvSpPr>
              <a:spLocks noChangeArrowheads="1"/>
            </p:cNvSpPr>
            <p:nvPr>
              <p:custDataLst>
                <p:tags r:id="rId121"/>
              </p:custDataLst>
            </p:nvPr>
          </p:nvSpPr>
          <p:spPr bwMode="auto">
            <a:xfrm>
              <a:off x="239" y="2125"/>
              <a:ext cx="725" cy="227"/>
            </a:xfrm>
            <a:prstGeom prst="rect">
              <a:avLst/>
            </a:prstGeom>
            <a:solidFill>
              <a:schemeClr val="folHlink"/>
            </a:solidFill>
            <a:ln w="9525">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dirty="0"/>
                <a:t>Monitoring</a:t>
              </a:r>
            </a:p>
          </p:txBody>
        </p:sp>
      </p:grpSp>
      <p:sp>
        <p:nvSpPr>
          <p:cNvPr id="19" name="AutoShape 114"/>
          <p:cNvSpPr>
            <a:spLocks noChangeArrowheads="1"/>
          </p:cNvSpPr>
          <p:nvPr>
            <p:custDataLst>
              <p:tags r:id="rId14"/>
            </p:custDataLst>
          </p:nvPr>
        </p:nvSpPr>
        <p:spPr bwMode="auto">
          <a:xfrm>
            <a:off x="1530350" y="3302000"/>
            <a:ext cx="431800" cy="360363"/>
          </a:xfrm>
          <a:prstGeom prst="rightArrow">
            <a:avLst>
              <a:gd name="adj1" fmla="val 47139"/>
              <a:gd name="adj2" fmla="val 40529"/>
            </a:avLst>
          </a:prstGeom>
          <a:solidFill>
            <a:srgbClr val="5D7298"/>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sp>
        <p:nvSpPr>
          <p:cNvPr id="20" name="Rectangle 115"/>
          <p:cNvSpPr>
            <a:spLocks noChangeArrowheads="1"/>
          </p:cNvSpPr>
          <p:nvPr>
            <p:custDataLst>
              <p:tags r:id="rId15"/>
            </p:custDataLst>
          </p:nvPr>
        </p:nvSpPr>
        <p:spPr bwMode="auto">
          <a:xfrm>
            <a:off x="5348288" y="5030788"/>
            <a:ext cx="1511300" cy="431800"/>
          </a:xfrm>
          <a:prstGeom prst="rect">
            <a:avLst/>
          </a:prstGeom>
          <a:solidFill>
            <a:srgbClr val="A7A7A7"/>
          </a:solidFill>
          <a:ln w="9525">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STM</a:t>
            </a:r>
          </a:p>
        </p:txBody>
      </p:sp>
      <p:sp>
        <p:nvSpPr>
          <p:cNvPr id="21" name="Text Box 120"/>
          <p:cNvSpPr txBox="1">
            <a:spLocks noChangeArrowheads="1"/>
          </p:cNvSpPr>
          <p:nvPr>
            <p:custDataLst>
              <p:tags r:id="rId16"/>
            </p:custDataLst>
          </p:nvPr>
        </p:nvSpPr>
        <p:spPr bwMode="auto">
          <a:xfrm>
            <a:off x="4338638" y="1717675"/>
            <a:ext cx="1116012" cy="274638"/>
          </a:xfrm>
          <a:prstGeom prst="rect">
            <a:avLst/>
          </a:prstGeom>
          <a:gradFill rotWithShape="1">
            <a:gsLst>
              <a:gs pos="0">
                <a:srgbClr val="E8EBF0">
                  <a:alpha val="75000"/>
                </a:srgbClr>
              </a:gs>
              <a:gs pos="100000">
                <a:srgbClr val="D6D9DD">
                  <a:alpha val="75000"/>
                </a:srgbClr>
              </a:gs>
            </a:gsLst>
            <a:lin ang="5400000" scaled="1"/>
          </a:gra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t>Set Active (B)</a:t>
            </a:r>
          </a:p>
        </p:txBody>
      </p:sp>
      <p:grpSp>
        <p:nvGrpSpPr>
          <p:cNvPr id="22" name="Group 125"/>
          <p:cNvGrpSpPr>
            <a:grpSpLocks/>
          </p:cNvGrpSpPr>
          <p:nvPr/>
        </p:nvGrpSpPr>
        <p:grpSpPr bwMode="auto">
          <a:xfrm>
            <a:off x="2035175" y="2006600"/>
            <a:ext cx="1677988" cy="2273300"/>
            <a:chOff x="1958" y="1218"/>
            <a:chExt cx="1057" cy="1432"/>
          </a:xfrm>
        </p:grpSpPr>
        <p:sp>
          <p:nvSpPr>
            <p:cNvPr id="23" name="Rectangle 124"/>
            <p:cNvSpPr>
              <a:spLocks noChangeArrowheads="1"/>
            </p:cNvSpPr>
            <p:nvPr>
              <p:custDataLst>
                <p:tags r:id="rId52"/>
              </p:custDataLst>
            </p:nvPr>
          </p:nvSpPr>
          <p:spPr bwMode="auto">
            <a:xfrm>
              <a:off x="1958" y="1346"/>
              <a:ext cx="1052" cy="1302"/>
            </a:xfrm>
            <a:prstGeom prst="rect">
              <a:avLst/>
            </a:prstGeom>
            <a:solidFill>
              <a:srgbClr val="C7CFD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nvGrpSpPr>
            <p:cNvPr id="24" name="Group 107"/>
            <p:cNvGrpSpPr>
              <a:grpSpLocks/>
            </p:cNvGrpSpPr>
            <p:nvPr/>
          </p:nvGrpSpPr>
          <p:grpSpPr bwMode="auto">
            <a:xfrm>
              <a:off x="1962" y="1218"/>
              <a:ext cx="1053" cy="1432"/>
              <a:chOff x="1606" y="978"/>
              <a:chExt cx="1053" cy="1432"/>
            </a:xfrm>
          </p:grpSpPr>
          <p:sp>
            <p:nvSpPr>
              <p:cNvPr id="25" name="Rectangle 17"/>
              <p:cNvSpPr>
                <a:spLocks noChangeArrowheads="1"/>
              </p:cNvSpPr>
              <p:nvPr>
                <p:custDataLst>
                  <p:tags r:id="rId53"/>
                </p:custDataLst>
              </p:nvPr>
            </p:nvSpPr>
            <p:spPr bwMode="auto">
              <a:xfrm>
                <a:off x="2554" y="230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26" name="Rectangle 18"/>
              <p:cNvSpPr>
                <a:spLocks noChangeArrowheads="1"/>
              </p:cNvSpPr>
              <p:nvPr>
                <p:custDataLst>
                  <p:tags r:id="rId54"/>
                </p:custDataLst>
              </p:nvPr>
            </p:nvSpPr>
            <p:spPr bwMode="auto">
              <a:xfrm>
                <a:off x="2392" y="230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27" name="Rectangle 19"/>
              <p:cNvSpPr>
                <a:spLocks noChangeArrowheads="1"/>
              </p:cNvSpPr>
              <p:nvPr>
                <p:custDataLst>
                  <p:tags r:id="rId55"/>
                </p:custDataLst>
              </p:nvPr>
            </p:nvSpPr>
            <p:spPr bwMode="auto">
              <a:xfrm>
                <a:off x="2231" y="230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28" name="Rectangle 20"/>
              <p:cNvSpPr>
                <a:spLocks noChangeArrowheads="1"/>
              </p:cNvSpPr>
              <p:nvPr>
                <p:custDataLst>
                  <p:tags r:id="rId56"/>
                </p:custDataLst>
              </p:nvPr>
            </p:nvSpPr>
            <p:spPr bwMode="auto">
              <a:xfrm>
                <a:off x="1658" y="2302"/>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29" name="Rectangle 21"/>
              <p:cNvSpPr>
                <a:spLocks noChangeArrowheads="1"/>
              </p:cNvSpPr>
              <p:nvPr>
                <p:custDataLst>
                  <p:tags r:id="rId57"/>
                </p:custDataLst>
              </p:nvPr>
            </p:nvSpPr>
            <p:spPr bwMode="auto">
              <a:xfrm>
                <a:off x="2009" y="2302"/>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30" name="Rectangle 22"/>
              <p:cNvSpPr>
                <a:spLocks noChangeArrowheads="1"/>
              </p:cNvSpPr>
              <p:nvPr>
                <p:custDataLst>
                  <p:tags r:id="rId58"/>
                </p:custDataLst>
              </p:nvPr>
            </p:nvSpPr>
            <p:spPr bwMode="auto">
              <a:xfrm>
                <a:off x="1658" y="2163"/>
                <a:ext cx="72"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a:t>
                </a:r>
                <a:endParaRPr lang="en-US" altLang="en-US"/>
              </a:p>
            </p:txBody>
          </p:sp>
          <p:sp>
            <p:nvSpPr>
              <p:cNvPr id="31" name="Rectangle 23"/>
              <p:cNvSpPr>
                <a:spLocks noChangeArrowheads="1"/>
              </p:cNvSpPr>
              <p:nvPr>
                <p:custDataLst>
                  <p:tags r:id="rId59"/>
                </p:custDataLst>
              </p:nvPr>
            </p:nvSpPr>
            <p:spPr bwMode="auto">
              <a:xfrm>
                <a:off x="2231" y="202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32" name="Rectangle 24"/>
              <p:cNvSpPr>
                <a:spLocks noChangeArrowheads="1"/>
              </p:cNvSpPr>
              <p:nvPr>
                <p:custDataLst>
                  <p:tags r:id="rId60"/>
                </p:custDataLst>
              </p:nvPr>
            </p:nvSpPr>
            <p:spPr bwMode="auto">
              <a:xfrm>
                <a:off x="1658" y="2023"/>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33" name="Rectangle 25"/>
              <p:cNvSpPr>
                <a:spLocks noChangeArrowheads="1"/>
              </p:cNvSpPr>
              <p:nvPr>
                <p:custDataLst>
                  <p:tags r:id="rId61"/>
                </p:custDataLst>
              </p:nvPr>
            </p:nvSpPr>
            <p:spPr bwMode="auto">
              <a:xfrm>
                <a:off x="2009" y="2023"/>
                <a:ext cx="52"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D</a:t>
                </a:r>
                <a:endParaRPr lang="en-US" altLang="en-US"/>
              </a:p>
            </p:txBody>
          </p:sp>
          <p:sp>
            <p:nvSpPr>
              <p:cNvPr id="34" name="Rectangle 26"/>
              <p:cNvSpPr>
                <a:spLocks noChangeArrowheads="1"/>
              </p:cNvSpPr>
              <p:nvPr>
                <p:custDataLst>
                  <p:tags r:id="rId62"/>
                </p:custDataLst>
              </p:nvPr>
            </p:nvSpPr>
            <p:spPr bwMode="auto">
              <a:xfrm>
                <a:off x="2392" y="1884"/>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35" name="Rectangle 27"/>
              <p:cNvSpPr>
                <a:spLocks noChangeArrowheads="1"/>
              </p:cNvSpPr>
              <p:nvPr>
                <p:custDataLst>
                  <p:tags r:id="rId63"/>
                </p:custDataLst>
              </p:nvPr>
            </p:nvSpPr>
            <p:spPr bwMode="auto">
              <a:xfrm>
                <a:off x="1658" y="1883"/>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36" name="Rectangle 28"/>
              <p:cNvSpPr>
                <a:spLocks noChangeArrowheads="1"/>
              </p:cNvSpPr>
              <p:nvPr>
                <p:custDataLst>
                  <p:tags r:id="rId64"/>
                </p:custDataLst>
              </p:nvPr>
            </p:nvSpPr>
            <p:spPr bwMode="auto">
              <a:xfrm>
                <a:off x="2009" y="1883"/>
                <a:ext cx="52"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C</a:t>
                </a:r>
                <a:endParaRPr lang="en-US" altLang="en-US"/>
              </a:p>
            </p:txBody>
          </p:sp>
          <p:sp>
            <p:nvSpPr>
              <p:cNvPr id="37" name="Rectangle 29"/>
              <p:cNvSpPr>
                <a:spLocks noChangeArrowheads="1"/>
              </p:cNvSpPr>
              <p:nvPr>
                <p:custDataLst>
                  <p:tags r:id="rId65"/>
                </p:custDataLst>
              </p:nvPr>
            </p:nvSpPr>
            <p:spPr bwMode="auto">
              <a:xfrm>
                <a:off x="1658" y="1743"/>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38" name="Rectangle 30"/>
              <p:cNvSpPr>
                <a:spLocks noChangeArrowheads="1"/>
              </p:cNvSpPr>
              <p:nvPr>
                <p:custDataLst>
                  <p:tags r:id="rId66"/>
                </p:custDataLst>
              </p:nvPr>
            </p:nvSpPr>
            <p:spPr bwMode="auto">
              <a:xfrm>
                <a:off x="2009" y="174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B</a:t>
                </a:r>
                <a:endParaRPr lang="en-US" altLang="en-US"/>
              </a:p>
            </p:txBody>
          </p:sp>
          <p:sp>
            <p:nvSpPr>
              <p:cNvPr id="39" name="Rectangle 31"/>
              <p:cNvSpPr>
                <a:spLocks noChangeArrowheads="1"/>
              </p:cNvSpPr>
              <p:nvPr>
                <p:custDataLst>
                  <p:tags r:id="rId67"/>
                </p:custDataLst>
              </p:nvPr>
            </p:nvSpPr>
            <p:spPr bwMode="auto">
              <a:xfrm>
                <a:off x="1658" y="1603"/>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40" name="Rectangle 32"/>
              <p:cNvSpPr>
                <a:spLocks noChangeArrowheads="1"/>
              </p:cNvSpPr>
              <p:nvPr>
                <p:custDataLst>
                  <p:tags r:id="rId68"/>
                </p:custDataLst>
              </p:nvPr>
            </p:nvSpPr>
            <p:spPr bwMode="auto">
              <a:xfrm>
                <a:off x="2009" y="160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A</a:t>
                </a:r>
                <a:endParaRPr lang="en-US" altLang="en-US"/>
              </a:p>
            </p:txBody>
          </p:sp>
          <p:sp>
            <p:nvSpPr>
              <p:cNvPr id="41" name="Rectangle 33"/>
              <p:cNvSpPr>
                <a:spLocks noChangeArrowheads="1"/>
              </p:cNvSpPr>
              <p:nvPr>
                <p:custDataLst>
                  <p:tags r:id="rId69"/>
                </p:custDataLst>
              </p:nvPr>
            </p:nvSpPr>
            <p:spPr bwMode="auto">
              <a:xfrm rot="5400000">
                <a:off x="2397" y="1268"/>
                <a:ext cx="352"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Situation C</a:t>
                </a:r>
                <a:endParaRPr lang="en-US" altLang="en-US"/>
              </a:p>
            </p:txBody>
          </p:sp>
          <p:sp>
            <p:nvSpPr>
              <p:cNvPr id="42" name="Rectangle 34"/>
              <p:cNvSpPr>
                <a:spLocks noChangeArrowheads="1"/>
              </p:cNvSpPr>
              <p:nvPr>
                <p:custDataLst>
                  <p:tags r:id="rId70"/>
                </p:custDataLst>
              </p:nvPr>
            </p:nvSpPr>
            <p:spPr bwMode="auto">
              <a:xfrm rot="5400000">
                <a:off x="2238" y="1264"/>
                <a:ext cx="3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Situation B</a:t>
                </a:r>
                <a:endParaRPr lang="en-US" altLang="en-US"/>
              </a:p>
            </p:txBody>
          </p:sp>
          <p:sp>
            <p:nvSpPr>
              <p:cNvPr id="43" name="Rectangle 35"/>
              <p:cNvSpPr>
                <a:spLocks noChangeArrowheads="1"/>
              </p:cNvSpPr>
              <p:nvPr>
                <p:custDataLst>
                  <p:tags r:id="rId71"/>
                </p:custDataLst>
              </p:nvPr>
            </p:nvSpPr>
            <p:spPr bwMode="auto">
              <a:xfrm rot="5400000">
                <a:off x="2075" y="1264"/>
                <a:ext cx="3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Situation A</a:t>
                </a:r>
                <a:endParaRPr lang="en-US" altLang="en-US"/>
              </a:p>
            </p:txBody>
          </p:sp>
          <p:sp>
            <p:nvSpPr>
              <p:cNvPr id="44" name="Line 36"/>
              <p:cNvSpPr>
                <a:spLocks noChangeShapeType="1"/>
              </p:cNvSpPr>
              <p:nvPr>
                <p:custDataLst>
                  <p:tags r:id="rId72"/>
                </p:custDataLst>
              </p:nvPr>
            </p:nvSpPr>
            <p:spPr bwMode="auto">
              <a:xfrm>
                <a:off x="1606" y="1107"/>
                <a:ext cx="1053"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5" name="Line 37"/>
              <p:cNvSpPr>
                <a:spLocks noChangeShapeType="1"/>
              </p:cNvSpPr>
              <p:nvPr>
                <p:custDataLst>
                  <p:tags r:id="rId73"/>
                </p:custDataLst>
              </p:nvPr>
            </p:nvSpPr>
            <p:spPr bwMode="auto">
              <a:xfrm>
                <a:off x="1606" y="1571"/>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 name="Line 38"/>
              <p:cNvSpPr>
                <a:spLocks noChangeShapeType="1"/>
              </p:cNvSpPr>
              <p:nvPr>
                <p:custDataLst>
                  <p:tags r:id="rId74"/>
                </p:custDataLst>
              </p:nvPr>
            </p:nvSpPr>
            <p:spPr bwMode="auto">
              <a:xfrm>
                <a:off x="1606" y="1711"/>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7" name="Line 39"/>
              <p:cNvSpPr>
                <a:spLocks noChangeShapeType="1"/>
              </p:cNvSpPr>
              <p:nvPr>
                <p:custDataLst>
                  <p:tags r:id="rId75"/>
                </p:custDataLst>
              </p:nvPr>
            </p:nvSpPr>
            <p:spPr bwMode="auto">
              <a:xfrm>
                <a:off x="1606" y="1850"/>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8" name="Line 40"/>
              <p:cNvSpPr>
                <a:spLocks noChangeShapeType="1"/>
              </p:cNvSpPr>
              <p:nvPr>
                <p:custDataLst>
                  <p:tags r:id="rId76"/>
                </p:custDataLst>
              </p:nvPr>
            </p:nvSpPr>
            <p:spPr bwMode="auto">
              <a:xfrm>
                <a:off x="1606" y="1991"/>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 name="Line 41"/>
              <p:cNvSpPr>
                <a:spLocks noChangeShapeType="1"/>
              </p:cNvSpPr>
              <p:nvPr>
                <p:custDataLst>
                  <p:tags r:id="rId77"/>
                </p:custDataLst>
              </p:nvPr>
            </p:nvSpPr>
            <p:spPr bwMode="auto">
              <a:xfrm>
                <a:off x="1606" y="2130"/>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0" name="Line 42"/>
              <p:cNvSpPr>
                <a:spLocks noChangeShapeType="1"/>
              </p:cNvSpPr>
              <p:nvPr>
                <p:custDataLst>
                  <p:tags r:id="rId78"/>
                </p:custDataLst>
              </p:nvPr>
            </p:nvSpPr>
            <p:spPr bwMode="auto">
              <a:xfrm>
                <a:off x="1606" y="2270"/>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1" name="Line 43"/>
              <p:cNvSpPr>
                <a:spLocks noChangeShapeType="1"/>
              </p:cNvSpPr>
              <p:nvPr>
                <p:custDataLst>
                  <p:tags r:id="rId79"/>
                </p:custDataLst>
              </p:nvPr>
            </p:nvSpPr>
            <p:spPr bwMode="auto">
              <a:xfrm>
                <a:off x="1606" y="2410"/>
                <a:ext cx="1053"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2" name="Line 44"/>
              <p:cNvSpPr>
                <a:spLocks noChangeShapeType="1"/>
              </p:cNvSpPr>
              <p:nvPr>
                <p:custDataLst>
                  <p:tags r:id="rId80"/>
                </p:custDataLst>
              </p:nvPr>
            </p:nvSpPr>
            <p:spPr bwMode="auto">
              <a:xfrm>
                <a:off x="1606" y="1107"/>
                <a:ext cx="0" cy="1303"/>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3" name="Line 45"/>
              <p:cNvSpPr>
                <a:spLocks noChangeShapeType="1"/>
              </p:cNvSpPr>
              <p:nvPr>
                <p:custDataLst>
                  <p:tags r:id="rId81"/>
                </p:custDataLst>
              </p:nvPr>
            </p:nvSpPr>
            <p:spPr bwMode="auto">
              <a:xfrm>
                <a:off x="2173" y="1107"/>
                <a:ext cx="0" cy="130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4" name="Line 46"/>
              <p:cNvSpPr>
                <a:spLocks noChangeShapeType="1"/>
              </p:cNvSpPr>
              <p:nvPr>
                <p:custDataLst>
                  <p:tags r:id="rId82"/>
                </p:custDataLst>
              </p:nvPr>
            </p:nvSpPr>
            <p:spPr bwMode="auto">
              <a:xfrm>
                <a:off x="2334" y="1107"/>
                <a:ext cx="0" cy="130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5" name="Line 47"/>
              <p:cNvSpPr>
                <a:spLocks noChangeShapeType="1"/>
              </p:cNvSpPr>
              <p:nvPr>
                <p:custDataLst>
                  <p:tags r:id="rId83"/>
                </p:custDataLst>
              </p:nvPr>
            </p:nvSpPr>
            <p:spPr bwMode="auto">
              <a:xfrm>
                <a:off x="2497" y="1107"/>
                <a:ext cx="0" cy="130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6" name="Line 48"/>
              <p:cNvSpPr>
                <a:spLocks noChangeShapeType="1"/>
              </p:cNvSpPr>
              <p:nvPr>
                <p:custDataLst>
                  <p:tags r:id="rId84"/>
                </p:custDataLst>
              </p:nvPr>
            </p:nvSpPr>
            <p:spPr bwMode="auto">
              <a:xfrm>
                <a:off x="2659" y="1107"/>
                <a:ext cx="0" cy="1303"/>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 name="Rectangle 49"/>
              <p:cNvSpPr>
                <a:spLocks noChangeArrowheads="1"/>
              </p:cNvSpPr>
              <p:nvPr>
                <p:custDataLst>
                  <p:tags r:id="rId85"/>
                </p:custDataLst>
              </p:nvPr>
            </p:nvSpPr>
            <p:spPr bwMode="auto">
              <a:xfrm>
                <a:off x="2554" y="230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58" name="Rectangle 50"/>
              <p:cNvSpPr>
                <a:spLocks noChangeArrowheads="1"/>
              </p:cNvSpPr>
              <p:nvPr>
                <p:custDataLst>
                  <p:tags r:id="rId86"/>
                </p:custDataLst>
              </p:nvPr>
            </p:nvSpPr>
            <p:spPr bwMode="auto">
              <a:xfrm>
                <a:off x="2392" y="230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59" name="Rectangle 51"/>
              <p:cNvSpPr>
                <a:spLocks noChangeArrowheads="1"/>
              </p:cNvSpPr>
              <p:nvPr>
                <p:custDataLst>
                  <p:tags r:id="rId87"/>
                </p:custDataLst>
              </p:nvPr>
            </p:nvSpPr>
            <p:spPr bwMode="auto">
              <a:xfrm>
                <a:off x="2231" y="230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60" name="Rectangle 52"/>
              <p:cNvSpPr>
                <a:spLocks noChangeArrowheads="1"/>
              </p:cNvSpPr>
              <p:nvPr>
                <p:custDataLst>
                  <p:tags r:id="rId88"/>
                </p:custDataLst>
              </p:nvPr>
            </p:nvSpPr>
            <p:spPr bwMode="auto">
              <a:xfrm>
                <a:off x="1658" y="2302"/>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61" name="Rectangle 53"/>
              <p:cNvSpPr>
                <a:spLocks noChangeArrowheads="1"/>
              </p:cNvSpPr>
              <p:nvPr>
                <p:custDataLst>
                  <p:tags r:id="rId89"/>
                </p:custDataLst>
              </p:nvPr>
            </p:nvSpPr>
            <p:spPr bwMode="auto">
              <a:xfrm>
                <a:off x="2009" y="2302"/>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62" name="Rectangle 54"/>
              <p:cNvSpPr>
                <a:spLocks noChangeArrowheads="1"/>
              </p:cNvSpPr>
              <p:nvPr>
                <p:custDataLst>
                  <p:tags r:id="rId90"/>
                </p:custDataLst>
              </p:nvPr>
            </p:nvSpPr>
            <p:spPr bwMode="auto">
              <a:xfrm>
                <a:off x="1658" y="2163"/>
                <a:ext cx="72"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a:t>
                </a:r>
                <a:endParaRPr lang="en-US" altLang="en-US"/>
              </a:p>
            </p:txBody>
          </p:sp>
          <p:sp>
            <p:nvSpPr>
              <p:cNvPr id="63" name="Rectangle 55"/>
              <p:cNvSpPr>
                <a:spLocks noChangeArrowheads="1"/>
              </p:cNvSpPr>
              <p:nvPr>
                <p:custDataLst>
                  <p:tags r:id="rId91"/>
                </p:custDataLst>
              </p:nvPr>
            </p:nvSpPr>
            <p:spPr bwMode="auto">
              <a:xfrm>
                <a:off x="2231" y="202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64" name="Rectangle 56"/>
              <p:cNvSpPr>
                <a:spLocks noChangeArrowheads="1"/>
              </p:cNvSpPr>
              <p:nvPr>
                <p:custDataLst>
                  <p:tags r:id="rId92"/>
                </p:custDataLst>
              </p:nvPr>
            </p:nvSpPr>
            <p:spPr bwMode="auto">
              <a:xfrm>
                <a:off x="1658" y="2023"/>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65" name="Rectangle 57"/>
              <p:cNvSpPr>
                <a:spLocks noChangeArrowheads="1"/>
              </p:cNvSpPr>
              <p:nvPr>
                <p:custDataLst>
                  <p:tags r:id="rId93"/>
                </p:custDataLst>
              </p:nvPr>
            </p:nvSpPr>
            <p:spPr bwMode="auto">
              <a:xfrm>
                <a:off x="2009" y="2023"/>
                <a:ext cx="52"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D</a:t>
                </a:r>
                <a:endParaRPr lang="en-US" altLang="en-US"/>
              </a:p>
            </p:txBody>
          </p:sp>
          <p:sp>
            <p:nvSpPr>
              <p:cNvPr id="66" name="Rectangle 58"/>
              <p:cNvSpPr>
                <a:spLocks noChangeArrowheads="1"/>
              </p:cNvSpPr>
              <p:nvPr>
                <p:custDataLst>
                  <p:tags r:id="rId94"/>
                </p:custDataLst>
              </p:nvPr>
            </p:nvSpPr>
            <p:spPr bwMode="auto">
              <a:xfrm>
                <a:off x="2392" y="1884"/>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X</a:t>
                </a:r>
                <a:endParaRPr lang="en-US" altLang="en-US"/>
              </a:p>
            </p:txBody>
          </p:sp>
          <p:sp>
            <p:nvSpPr>
              <p:cNvPr id="67" name="Rectangle 59"/>
              <p:cNvSpPr>
                <a:spLocks noChangeArrowheads="1"/>
              </p:cNvSpPr>
              <p:nvPr>
                <p:custDataLst>
                  <p:tags r:id="rId95"/>
                </p:custDataLst>
              </p:nvPr>
            </p:nvSpPr>
            <p:spPr bwMode="auto">
              <a:xfrm>
                <a:off x="1658" y="1883"/>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68" name="Rectangle 60"/>
              <p:cNvSpPr>
                <a:spLocks noChangeArrowheads="1"/>
              </p:cNvSpPr>
              <p:nvPr>
                <p:custDataLst>
                  <p:tags r:id="rId96"/>
                </p:custDataLst>
              </p:nvPr>
            </p:nvSpPr>
            <p:spPr bwMode="auto">
              <a:xfrm>
                <a:off x="2009" y="1883"/>
                <a:ext cx="52"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C</a:t>
                </a:r>
                <a:endParaRPr lang="en-US" altLang="en-US"/>
              </a:p>
            </p:txBody>
          </p:sp>
          <p:sp>
            <p:nvSpPr>
              <p:cNvPr id="69" name="Rectangle 61"/>
              <p:cNvSpPr>
                <a:spLocks noChangeArrowheads="1"/>
              </p:cNvSpPr>
              <p:nvPr>
                <p:custDataLst>
                  <p:tags r:id="rId97"/>
                </p:custDataLst>
              </p:nvPr>
            </p:nvSpPr>
            <p:spPr bwMode="auto">
              <a:xfrm>
                <a:off x="1658" y="1743"/>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70" name="Rectangle 62"/>
              <p:cNvSpPr>
                <a:spLocks noChangeArrowheads="1"/>
              </p:cNvSpPr>
              <p:nvPr>
                <p:custDataLst>
                  <p:tags r:id="rId98"/>
                </p:custDataLst>
              </p:nvPr>
            </p:nvSpPr>
            <p:spPr bwMode="auto">
              <a:xfrm>
                <a:off x="2009" y="174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B</a:t>
                </a:r>
                <a:endParaRPr lang="en-US" altLang="en-US"/>
              </a:p>
            </p:txBody>
          </p:sp>
          <p:sp>
            <p:nvSpPr>
              <p:cNvPr id="71" name="Rectangle 63"/>
              <p:cNvSpPr>
                <a:spLocks noChangeArrowheads="1"/>
              </p:cNvSpPr>
              <p:nvPr>
                <p:custDataLst>
                  <p:tags r:id="rId99"/>
                </p:custDataLst>
              </p:nvPr>
            </p:nvSpPr>
            <p:spPr bwMode="auto">
              <a:xfrm>
                <a:off x="1658" y="1603"/>
                <a:ext cx="33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Monitoring</a:t>
                </a:r>
                <a:endParaRPr lang="en-US" altLang="en-US"/>
              </a:p>
            </p:txBody>
          </p:sp>
          <p:sp>
            <p:nvSpPr>
              <p:cNvPr id="72" name="Rectangle 64"/>
              <p:cNvSpPr>
                <a:spLocks noChangeArrowheads="1"/>
              </p:cNvSpPr>
              <p:nvPr>
                <p:custDataLst>
                  <p:tags r:id="rId100"/>
                </p:custDataLst>
              </p:nvPr>
            </p:nvSpPr>
            <p:spPr bwMode="auto">
              <a:xfrm>
                <a:off x="2009" y="1603"/>
                <a:ext cx="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A</a:t>
                </a:r>
                <a:endParaRPr lang="en-US" altLang="en-US"/>
              </a:p>
            </p:txBody>
          </p:sp>
          <p:sp>
            <p:nvSpPr>
              <p:cNvPr id="73" name="Rectangle 65"/>
              <p:cNvSpPr>
                <a:spLocks noChangeArrowheads="1"/>
              </p:cNvSpPr>
              <p:nvPr>
                <p:custDataLst>
                  <p:tags r:id="rId101"/>
                </p:custDataLst>
              </p:nvPr>
            </p:nvSpPr>
            <p:spPr bwMode="auto">
              <a:xfrm rot="5400000">
                <a:off x="2397" y="1268"/>
                <a:ext cx="352"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Situation C</a:t>
                </a:r>
                <a:endParaRPr lang="en-US" altLang="en-US"/>
              </a:p>
            </p:txBody>
          </p:sp>
          <p:sp>
            <p:nvSpPr>
              <p:cNvPr id="74" name="Rectangle 66"/>
              <p:cNvSpPr>
                <a:spLocks noChangeArrowheads="1"/>
              </p:cNvSpPr>
              <p:nvPr>
                <p:custDataLst>
                  <p:tags r:id="rId102"/>
                </p:custDataLst>
              </p:nvPr>
            </p:nvSpPr>
            <p:spPr bwMode="auto">
              <a:xfrm rot="5400000">
                <a:off x="2238" y="1264"/>
                <a:ext cx="3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Situation B</a:t>
                </a:r>
                <a:endParaRPr lang="en-US" altLang="en-US"/>
              </a:p>
            </p:txBody>
          </p:sp>
          <p:sp>
            <p:nvSpPr>
              <p:cNvPr id="75" name="Rectangle 67"/>
              <p:cNvSpPr>
                <a:spLocks noChangeArrowheads="1"/>
              </p:cNvSpPr>
              <p:nvPr>
                <p:custDataLst>
                  <p:tags r:id="rId103"/>
                </p:custDataLst>
              </p:nvPr>
            </p:nvSpPr>
            <p:spPr bwMode="auto">
              <a:xfrm rot="5400000">
                <a:off x="2075" y="1264"/>
                <a:ext cx="3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Situation A</a:t>
                </a:r>
                <a:endParaRPr lang="en-US" altLang="en-US"/>
              </a:p>
            </p:txBody>
          </p:sp>
          <p:sp>
            <p:nvSpPr>
              <p:cNvPr id="76" name="Line 68"/>
              <p:cNvSpPr>
                <a:spLocks noChangeShapeType="1"/>
              </p:cNvSpPr>
              <p:nvPr>
                <p:custDataLst>
                  <p:tags r:id="rId104"/>
                </p:custDataLst>
              </p:nvPr>
            </p:nvSpPr>
            <p:spPr bwMode="auto">
              <a:xfrm>
                <a:off x="1606" y="1107"/>
                <a:ext cx="1053"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7" name="Line 69"/>
              <p:cNvSpPr>
                <a:spLocks noChangeShapeType="1"/>
              </p:cNvSpPr>
              <p:nvPr>
                <p:custDataLst>
                  <p:tags r:id="rId105"/>
                </p:custDataLst>
              </p:nvPr>
            </p:nvSpPr>
            <p:spPr bwMode="auto">
              <a:xfrm>
                <a:off x="1606" y="1571"/>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8" name="Line 70"/>
              <p:cNvSpPr>
                <a:spLocks noChangeShapeType="1"/>
              </p:cNvSpPr>
              <p:nvPr>
                <p:custDataLst>
                  <p:tags r:id="rId106"/>
                </p:custDataLst>
              </p:nvPr>
            </p:nvSpPr>
            <p:spPr bwMode="auto">
              <a:xfrm>
                <a:off x="1606" y="1711"/>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79" name="Line 71"/>
              <p:cNvSpPr>
                <a:spLocks noChangeShapeType="1"/>
              </p:cNvSpPr>
              <p:nvPr>
                <p:custDataLst>
                  <p:tags r:id="rId107"/>
                </p:custDataLst>
              </p:nvPr>
            </p:nvSpPr>
            <p:spPr bwMode="auto">
              <a:xfrm>
                <a:off x="1606" y="1850"/>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0" name="Line 72"/>
              <p:cNvSpPr>
                <a:spLocks noChangeShapeType="1"/>
              </p:cNvSpPr>
              <p:nvPr>
                <p:custDataLst>
                  <p:tags r:id="rId108"/>
                </p:custDataLst>
              </p:nvPr>
            </p:nvSpPr>
            <p:spPr bwMode="auto">
              <a:xfrm>
                <a:off x="1606" y="1991"/>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1" name="Line 73"/>
              <p:cNvSpPr>
                <a:spLocks noChangeShapeType="1"/>
              </p:cNvSpPr>
              <p:nvPr>
                <p:custDataLst>
                  <p:tags r:id="rId109"/>
                </p:custDataLst>
              </p:nvPr>
            </p:nvSpPr>
            <p:spPr bwMode="auto">
              <a:xfrm>
                <a:off x="1606" y="2130"/>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2" name="Line 74"/>
              <p:cNvSpPr>
                <a:spLocks noChangeShapeType="1"/>
              </p:cNvSpPr>
              <p:nvPr>
                <p:custDataLst>
                  <p:tags r:id="rId110"/>
                </p:custDataLst>
              </p:nvPr>
            </p:nvSpPr>
            <p:spPr bwMode="auto">
              <a:xfrm>
                <a:off x="1606" y="2270"/>
                <a:ext cx="1053"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3" name="Line 75"/>
              <p:cNvSpPr>
                <a:spLocks noChangeShapeType="1"/>
              </p:cNvSpPr>
              <p:nvPr>
                <p:custDataLst>
                  <p:tags r:id="rId111"/>
                </p:custDataLst>
              </p:nvPr>
            </p:nvSpPr>
            <p:spPr bwMode="auto">
              <a:xfrm>
                <a:off x="1606" y="2410"/>
                <a:ext cx="1053"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4" name="Line 76"/>
              <p:cNvSpPr>
                <a:spLocks noChangeShapeType="1"/>
              </p:cNvSpPr>
              <p:nvPr>
                <p:custDataLst>
                  <p:tags r:id="rId112"/>
                </p:custDataLst>
              </p:nvPr>
            </p:nvSpPr>
            <p:spPr bwMode="auto">
              <a:xfrm>
                <a:off x="1606" y="1107"/>
                <a:ext cx="0" cy="1303"/>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5" name="Line 77"/>
              <p:cNvSpPr>
                <a:spLocks noChangeShapeType="1"/>
              </p:cNvSpPr>
              <p:nvPr>
                <p:custDataLst>
                  <p:tags r:id="rId113"/>
                </p:custDataLst>
              </p:nvPr>
            </p:nvSpPr>
            <p:spPr bwMode="auto">
              <a:xfrm>
                <a:off x="2173" y="1107"/>
                <a:ext cx="0" cy="130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6" name="Line 78"/>
              <p:cNvSpPr>
                <a:spLocks noChangeShapeType="1"/>
              </p:cNvSpPr>
              <p:nvPr>
                <p:custDataLst>
                  <p:tags r:id="rId114"/>
                </p:custDataLst>
              </p:nvPr>
            </p:nvSpPr>
            <p:spPr bwMode="auto">
              <a:xfrm>
                <a:off x="2334" y="1107"/>
                <a:ext cx="0" cy="130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7" name="Line 79"/>
              <p:cNvSpPr>
                <a:spLocks noChangeShapeType="1"/>
              </p:cNvSpPr>
              <p:nvPr>
                <p:custDataLst>
                  <p:tags r:id="rId115"/>
                </p:custDataLst>
              </p:nvPr>
            </p:nvSpPr>
            <p:spPr bwMode="auto">
              <a:xfrm>
                <a:off x="2497" y="1107"/>
                <a:ext cx="0" cy="1303"/>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8" name="Line 80"/>
              <p:cNvSpPr>
                <a:spLocks noChangeShapeType="1"/>
              </p:cNvSpPr>
              <p:nvPr>
                <p:custDataLst>
                  <p:tags r:id="rId116"/>
                </p:custDataLst>
              </p:nvPr>
            </p:nvSpPr>
            <p:spPr bwMode="auto">
              <a:xfrm>
                <a:off x="2659" y="1107"/>
                <a:ext cx="0" cy="1303"/>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9" name="Rectangle 105"/>
              <p:cNvSpPr>
                <a:spLocks noChangeArrowheads="1"/>
              </p:cNvSpPr>
              <p:nvPr>
                <p:custDataLst>
                  <p:tags r:id="rId117"/>
                </p:custDataLst>
              </p:nvPr>
            </p:nvSpPr>
            <p:spPr bwMode="auto">
              <a:xfrm>
                <a:off x="2184" y="978"/>
                <a:ext cx="16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static</a:t>
                </a:r>
                <a:endParaRPr lang="en-US" altLang="en-US"/>
              </a:p>
            </p:txBody>
          </p:sp>
          <p:sp>
            <p:nvSpPr>
              <p:cNvPr id="90" name="Rectangle 106"/>
              <p:cNvSpPr>
                <a:spLocks noChangeArrowheads="1"/>
              </p:cNvSpPr>
              <p:nvPr>
                <p:custDataLst>
                  <p:tags r:id="rId118"/>
                </p:custDataLst>
              </p:nvPr>
            </p:nvSpPr>
            <p:spPr bwMode="auto">
              <a:xfrm>
                <a:off x="2370" y="978"/>
                <a:ext cx="28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definition</a:t>
                </a:r>
                <a:endParaRPr lang="en-US" altLang="en-US"/>
              </a:p>
            </p:txBody>
          </p:sp>
        </p:grpSp>
      </p:grpSp>
      <p:grpSp>
        <p:nvGrpSpPr>
          <p:cNvPr id="91" name="Group 127"/>
          <p:cNvGrpSpPr>
            <a:grpSpLocks/>
          </p:cNvGrpSpPr>
          <p:nvPr/>
        </p:nvGrpSpPr>
        <p:grpSpPr bwMode="auto">
          <a:xfrm>
            <a:off x="3835400" y="2725738"/>
            <a:ext cx="784225" cy="1268412"/>
            <a:chOff x="3184" y="1672"/>
            <a:chExt cx="494" cy="799"/>
          </a:xfrm>
        </p:grpSpPr>
        <p:sp>
          <p:nvSpPr>
            <p:cNvPr id="92" name="Rectangle 126"/>
            <p:cNvSpPr>
              <a:spLocks noChangeArrowheads="1"/>
            </p:cNvSpPr>
            <p:nvPr>
              <p:custDataLst>
                <p:tags r:id="rId27"/>
              </p:custDataLst>
            </p:nvPr>
          </p:nvSpPr>
          <p:spPr bwMode="auto">
            <a:xfrm>
              <a:off x="3184" y="1799"/>
              <a:ext cx="488" cy="607"/>
            </a:xfrm>
            <a:prstGeom prst="rect">
              <a:avLst/>
            </a:prstGeom>
            <a:solidFill>
              <a:srgbClr val="C7CFD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grpSp>
          <p:nvGrpSpPr>
            <p:cNvPr id="93" name="Group 108"/>
            <p:cNvGrpSpPr>
              <a:grpSpLocks/>
            </p:cNvGrpSpPr>
            <p:nvPr/>
          </p:nvGrpSpPr>
          <p:grpSpPr bwMode="auto">
            <a:xfrm>
              <a:off x="3187" y="1672"/>
              <a:ext cx="491" cy="799"/>
              <a:chOff x="2943" y="1382"/>
              <a:chExt cx="491" cy="799"/>
            </a:xfrm>
          </p:grpSpPr>
          <p:sp>
            <p:nvSpPr>
              <p:cNvPr id="94" name="Rectangle 81"/>
              <p:cNvSpPr>
                <a:spLocks noChangeArrowheads="1"/>
              </p:cNvSpPr>
              <p:nvPr>
                <p:custDataLst>
                  <p:tags r:id="rId28"/>
                </p:custDataLst>
              </p:nvPr>
            </p:nvSpPr>
            <p:spPr bwMode="auto">
              <a:xfrm>
                <a:off x="3161" y="2008"/>
                <a:ext cx="1"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5" name="Rectangle 82"/>
              <p:cNvSpPr>
                <a:spLocks noChangeArrowheads="1"/>
              </p:cNvSpPr>
              <p:nvPr>
                <p:custDataLst>
                  <p:tags r:id="rId29"/>
                </p:custDataLst>
              </p:nvPr>
            </p:nvSpPr>
            <p:spPr bwMode="auto">
              <a:xfrm rot="5400000">
                <a:off x="3167" y="1673"/>
                <a:ext cx="352"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Situation C</a:t>
                </a:r>
                <a:endParaRPr lang="en-US" altLang="en-US"/>
              </a:p>
            </p:txBody>
          </p:sp>
          <p:sp>
            <p:nvSpPr>
              <p:cNvPr id="96" name="Rectangle 83"/>
              <p:cNvSpPr>
                <a:spLocks noChangeArrowheads="1"/>
              </p:cNvSpPr>
              <p:nvPr>
                <p:custDataLst>
                  <p:tags r:id="rId30"/>
                </p:custDataLst>
              </p:nvPr>
            </p:nvSpPr>
            <p:spPr bwMode="auto">
              <a:xfrm rot="5400000">
                <a:off x="3008" y="1669"/>
                <a:ext cx="3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Situation B</a:t>
                </a:r>
                <a:endParaRPr lang="en-US" altLang="en-US"/>
              </a:p>
            </p:txBody>
          </p:sp>
          <p:sp>
            <p:nvSpPr>
              <p:cNvPr id="97" name="Rectangle 84"/>
              <p:cNvSpPr>
                <a:spLocks noChangeArrowheads="1"/>
              </p:cNvSpPr>
              <p:nvPr>
                <p:custDataLst>
                  <p:tags r:id="rId31"/>
                </p:custDataLst>
              </p:nvPr>
            </p:nvSpPr>
            <p:spPr bwMode="auto">
              <a:xfrm rot="5400000">
                <a:off x="2845" y="1669"/>
                <a:ext cx="3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Situation A</a:t>
                </a:r>
                <a:endParaRPr lang="en-US" altLang="en-US"/>
              </a:p>
            </p:txBody>
          </p:sp>
          <p:sp>
            <p:nvSpPr>
              <p:cNvPr id="98" name="Line 85"/>
              <p:cNvSpPr>
                <a:spLocks noChangeShapeType="1"/>
              </p:cNvSpPr>
              <p:nvPr>
                <p:custDataLst>
                  <p:tags r:id="rId32"/>
                </p:custDataLst>
              </p:nvPr>
            </p:nvSpPr>
            <p:spPr bwMode="auto">
              <a:xfrm>
                <a:off x="2943" y="1511"/>
                <a:ext cx="486"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9" name="Line 86"/>
              <p:cNvSpPr>
                <a:spLocks noChangeShapeType="1"/>
              </p:cNvSpPr>
              <p:nvPr>
                <p:custDataLst>
                  <p:tags r:id="rId33"/>
                </p:custDataLst>
              </p:nvPr>
            </p:nvSpPr>
            <p:spPr bwMode="auto">
              <a:xfrm>
                <a:off x="2943" y="1975"/>
                <a:ext cx="486"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0" name="Line 87"/>
              <p:cNvSpPr>
                <a:spLocks noChangeShapeType="1"/>
              </p:cNvSpPr>
              <p:nvPr>
                <p:custDataLst>
                  <p:tags r:id="rId34"/>
                </p:custDataLst>
              </p:nvPr>
            </p:nvSpPr>
            <p:spPr bwMode="auto">
              <a:xfrm>
                <a:off x="2943" y="2118"/>
                <a:ext cx="486"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1" name="Line 88"/>
              <p:cNvSpPr>
                <a:spLocks noChangeShapeType="1"/>
              </p:cNvSpPr>
              <p:nvPr>
                <p:custDataLst>
                  <p:tags r:id="rId35"/>
                </p:custDataLst>
              </p:nvPr>
            </p:nvSpPr>
            <p:spPr bwMode="auto">
              <a:xfrm>
                <a:off x="2943" y="1511"/>
                <a:ext cx="0" cy="607"/>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 name="Line 89"/>
              <p:cNvSpPr>
                <a:spLocks noChangeShapeType="1"/>
              </p:cNvSpPr>
              <p:nvPr>
                <p:custDataLst>
                  <p:tags r:id="rId36"/>
                </p:custDataLst>
              </p:nvPr>
            </p:nvSpPr>
            <p:spPr bwMode="auto">
              <a:xfrm>
                <a:off x="3104" y="1511"/>
                <a:ext cx="0" cy="60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3" name="Line 90"/>
              <p:cNvSpPr>
                <a:spLocks noChangeShapeType="1"/>
              </p:cNvSpPr>
              <p:nvPr>
                <p:custDataLst>
                  <p:tags r:id="rId37"/>
                </p:custDataLst>
              </p:nvPr>
            </p:nvSpPr>
            <p:spPr bwMode="auto">
              <a:xfrm>
                <a:off x="3267" y="1511"/>
                <a:ext cx="0" cy="60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4" name="Line 91"/>
              <p:cNvSpPr>
                <a:spLocks noChangeShapeType="1"/>
              </p:cNvSpPr>
              <p:nvPr>
                <p:custDataLst>
                  <p:tags r:id="rId38"/>
                </p:custDataLst>
              </p:nvPr>
            </p:nvSpPr>
            <p:spPr bwMode="auto">
              <a:xfrm>
                <a:off x="3429" y="1511"/>
                <a:ext cx="0" cy="607"/>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5" name="Rectangle 92"/>
              <p:cNvSpPr>
                <a:spLocks noChangeArrowheads="1"/>
              </p:cNvSpPr>
              <p:nvPr>
                <p:custDataLst>
                  <p:tags r:id="rId39"/>
                </p:custDataLst>
              </p:nvPr>
            </p:nvSpPr>
            <p:spPr bwMode="auto">
              <a:xfrm>
                <a:off x="3161" y="2008"/>
                <a:ext cx="1"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6" name="Rectangle 93"/>
              <p:cNvSpPr>
                <a:spLocks noChangeArrowheads="1"/>
              </p:cNvSpPr>
              <p:nvPr>
                <p:custDataLst>
                  <p:tags r:id="rId40"/>
                </p:custDataLst>
              </p:nvPr>
            </p:nvSpPr>
            <p:spPr bwMode="auto">
              <a:xfrm rot="5400000">
                <a:off x="3167" y="1673"/>
                <a:ext cx="352"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Situation C</a:t>
                </a:r>
                <a:endParaRPr lang="en-US" altLang="en-US"/>
              </a:p>
            </p:txBody>
          </p:sp>
          <p:sp>
            <p:nvSpPr>
              <p:cNvPr id="107" name="Rectangle 94"/>
              <p:cNvSpPr>
                <a:spLocks noChangeArrowheads="1"/>
              </p:cNvSpPr>
              <p:nvPr>
                <p:custDataLst>
                  <p:tags r:id="rId41"/>
                </p:custDataLst>
              </p:nvPr>
            </p:nvSpPr>
            <p:spPr bwMode="auto">
              <a:xfrm rot="5400000">
                <a:off x="3008" y="1669"/>
                <a:ext cx="3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Situation B</a:t>
                </a:r>
                <a:endParaRPr lang="en-US" altLang="en-US"/>
              </a:p>
            </p:txBody>
          </p:sp>
          <p:sp>
            <p:nvSpPr>
              <p:cNvPr id="108" name="Rectangle 95"/>
              <p:cNvSpPr>
                <a:spLocks noChangeArrowheads="1"/>
              </p:cNvSpPr>
              <p:nvPr>
                <p:custDataLst>
                  <p:tags r:id="rId42"/>
                </p:custDataLst>
              </p:nvPr>
            </p:nvSpPr>
            <p:spPr bwMode="auto">
              <a:xfrm rot="5400000">
                <a:off x="2845" y="1669"/>
                <a:ext cx="34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Situation A</a:t>
                </a:r>
                <a:endParaRPr lang="en-US" altLang="en-US"/>
              </a:p>
            </p:txBody>
          </p:sp>
          <p:sp>
            <p:nvSpPr>
              <p:cNvPr id="109" name="Line 96"/>
              <p:cNvSpPr>
                <a:spLocks noChangeShapeType="1"/>
              </p:cNvSpPr>
              <p:nvPr>
                <p:custDataLst>
                  <p:tags r:id="rId43"/>
                </p:custDataLst>
              </p:nvPr>
            </p:nvSpPr>
            <p:spPr bwMode="auto">
              <a:xfrm>
                <a:off x="2943" y="1511"/>
                <a:ext cx="486"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0" name="Line 97"/>
              <p:cNvSpPr>
                <a:spLocks noChangeShapeType="1"/>
              </p:cNvSpPr>
              <p:nvPr>
                <p:custDataLst>
                  <p:tags r:id="rId44"/>
                </p:custDataLst>
              </p:nvPr>
            </p:nvSpPr>
            <p:spPr bwMode="auto">
              <a:xfrm>
                <a:off x="2943" y="1975"/>
                <a:ext cx="486" cy="0"/>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1" name="Line 98"/>
              <p:cNvSpPr>
                <a:spLocks noChangeShapeType="1"/>
              </p:cNvSpPr>
              <p:nvPr>
                <p:custDataLst>
                  <p:tags r:id="rId45"/>
                </p:custDataLst>
              </p:nvPr>
            </p:nvSpPr>
            <p:spPr bwMode="auto">
              <a:xfrm>
                <a:off x="2943" y="2118"/>
                <a:ext cx="486" cy="0"/>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 name="Line 99"/>
              <p:cNvSpPr>
                <a:spLocks noChangeShapeType="1"/>
              </p:cNvSpPr>
              <p:nvPr>
                <p:custDataLst>
                  <p:tags r:id="rId46"/>
                </p:custDataLst>
              </p:nvPr>
            </p:nvSpPr>
            <p:spPr bwMode="auto">
              <a:xfrm>
                <a:off x="2943" y="1511"/>
                <a:ext cx="0" cy="607"/>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3" name="Line 100"/>
              <p:cNvSpPr>
                <a:spLocks noChangeShapeType="1"/>
              </p:cNvSpPr>
              <p:nvPr>
                <p:custDataLst>
                  <p:tags r:id="rId47"/>
                </p:custDataLst>
              </p:nvPr>
            </p:nvSpPr>
            <p:spPr bwMode="auto">
              <a:xfrm>
                <a:off x="3104" y="1511"/>
                <a:ext cx="0" cy="60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4" name="Line 101"/>
              <p:cNvSpPr>
                <a:spLocks noChangeShapeType="1"/>
              </p:cNvSpPr>
              <p:nvPr>
                <p:custDataLst>
                  <p:tags r:id="rId48"/>
                </p:custDataLst>
              </p:nvPr>
            </p:nvSpPr>
            <p:spPr bwMode="auto">
              <a:xfrm>
                <a:off x="3267" y="1511"/>
                <a:ext cx="0" cy="607"/>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5" name="Line 102"/>
              <p:cNvSpPr>
                <a:spLocks noChangeShapeType="1"/>
              </p:cNvSpPr>
              <p:nvPr>
                <p:custDataLst>
                  <p:tags r:id="rId49"/>
                </p:custDataLst>
              </p:nvPr>
            </p:nvSpPr>
            <p:spPr bwMode="auto">
              <a:xfrm>
                <a:off x="3429" y="1511"/>
                <a:ext cx="0" cy="607"/>
              </a:xfrm>
              <a:prstGeom prst="line">
                <a:avLst/>
              </a:prstGeom>
              <a:noFill/>
              <a:ln w="254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6" name="Rectangle 103"/>
              <p:cNvSpPr>
                <a:spLocks noChangeArrowheads="1"/>
              </p:cNvSpPr>
              <p:nvPr>
                <p:custDataLst>
                  <p:tags r:id="rId50"/>
                </p:custDataLst>
              </p:nvPr>
            </p:nvSpPr>
            <p:spPr bwMode="auto">
              <a:xfrm>
                <a:off x="2954" y="1382"/>
                <a:ext cx="276"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currently</a:t>
                </a:r>
                <a:endParaRPr lang="en-US" altLang="en-US"/>
              </a:p>
            </p:txBody>
          </p:sp>
          <p:sp>
            <p:nvSpPr>
              <p:cNvPr id="117" name="Rectangle 104"/>
              <p:cNvSpPr>
                <a:spLocks noChangeArrowheads="1"/>
              </p:cNvSpPr>
              <p:nvPr>
                <p:custDataLst>
                  <p:tags r:id="rId51"/>
                </p:custDataLst>
              </p:nvPr>
            </p:nvSpPr>
            <p:spPr bwMode="auto">
              <a:xfrm>
                <a:off x="3246" y="1382"/>
                <a:ext cx="188" cy="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900">
                    <a:solidFill>
                      <a:srgbClr val="000000"/>
                    </a:solidFill>
                  </a:rPr>
                  <a:t>active</a:t>
                </a:r>
                <a:endParaRPr lang="en-US" altLang="en-US"/>
              </a:p>
            </p:txBody>
          </p:sp>
        </p:grpSp>
      </p:grpSp>
      <p:sp>
        <p:nvSpPr>
          <p:cNvPr id="118" name="AutoShape 119"/>
          <p:cNvSpPr>
            <a:spLocks noChangeArrowheads="1"/>
          </p:cNvSpPr>
          <p:nvPr>
            <p:custDataLst>
              <p:tags r:id="rId17"/>
            </p:custDataLst>
          </p:nvPr>
        </p:nvSpPr>
        <p:spPr bwMode="auto">
          <a:xfrm>
            <a:off x="4051300" y="1646238"/>
            <a:ext cx="287338" cy="1006475"/>
          </a:xfrm>
          <a:prstGeom prst="downArrow">
            <a:avLst>
              <a:gd name="adj1" fmla="val 54694"/>
              <a:gd name="adj2" fmla="val 52331"/>
            </a:avLst>
          </a:prstGeom>
          <a:solidFill>
            <a:srgbClr val="5D7298"/>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sp>
        <p:nvSpPr>
          <p:cNvPr id="119" name="AutoShape 121"/>
          <p:cNvSpPr>
            <a:spLocks noChangeArrowheads="1"/>
          </p:cNvSpPr>
          <p:nvPr>
            <p:custDataLst>
              <p:tags r:id="rId18"/>
            </p:custDataLst>
          </p:nvPr>
        </p:nvSpPr>
        <p:spPr bwMode="auto">
          <a:xfrm>
            <a:off x="6735763" y="3302000"/>
            <a:ext cx="576262" cy="360363"/>
          </a:xfrm>
          <a:prstGeom prst="rightArrow">
            <a:avLst>
              <a:gd name="adj1" fmla="val 46259"/>
              <a:gd name="adj2" fmla="val 56391"/>
            </a:avLst>
          </a:prstGeom>
          <a:solidFill>
            <a:srgbClr val="5D7298"/>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grpSp>
        <p:nvGrpSpPr>
          <p:cNvPr id="120" name="Group 481"/>
          <p:cNvGrpSpPr>
            <a:grpSpLocks/>
          </p:cNvGrpSpPr>
          <p:nvPr/>
        </p:nvGrpSpPr>
        <p:grpSpPr bwMode="auto">
          <a:xfrm>
            <a:off x="4576763" y="3949700"/>
            <a:ext cx="3148012" cy="962025"/>
            <a:chOff x="2883" y="2488"/>
            <a:chExt cx="1983" cy="606"/>
          </a:xfrm>
        </p:grpSpPr>
        <p:sp>
          <p:nvSpPr>
            <p:cNvPr id="121" name="Text Box 122"/>
            <p:cNvSpPr txBox="1">
              <a:spLocks noChangeArrowheads="1"/>
            </p:cNvSpPr>
            <p:nvPr>
              <p:custDataLst>
                <p:tags r:id="rId25"/>
              </p:custDataLst>
            </p:nvPr>
          </p:nvSpPr>
          <p:spPr bwMode="auto">
            <a:xfrm>
              <a:off x="4276" y="2488"/>
              <a:ext cx="590" cy="288"/>
            </a:xfrm>
            <a:prstGeom prst="rect">
              <a:avLst/>
            </a:prstGeom>
            <a:gradFill rotWithShape="1">
              <a:gsLst>
                <a:gs pos="0">
                  <a:srgbClr val="E8EBF0">
                    <a:alpha val="75000"/>
                  </a:srgbClr>
                </a:gs>
                <a:gs pos="100000">
                  <a:srgbClr val="D6D9DD">
                    <a:alpha val="75000"/>
                  </a:srgbClr>
                </a:gs>
              </a:gsLst>
              <a:lin ang="5400000" scaled="1"/>
            </a:gra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t>Store</a:t>
              </a:r>
            </a:p>
            <a:p>
              <a:r>
                <a:rPr lang="en-US" altLang="en-US" sz="1200"/>
                <a:t>(substitute)</a:t>
              </a:r>
            </a:p>
          </p:txBody>
        </p:sp>
        <p:sp>
          <p:nvSpPr>
            <p:cNvPr id="122" name="Text Box 128"/>
            <p:cNvSpPr txBox="1">
              <a:spLocks noChangeArrowheads="1"/>
            </p:cNvSpPr>
            <p:nvPr>
              <p:custDataLst>
                <p:tags r:id="rId26"/>
              </p:custDataLst>
            </p:nvPr>
          </p:nvSpPr>
          <p:spPr bwMode="auto">
            <a:xfrm>
              <a:off x="2883" y="2806"/>
              <a:ext cx="803" cy="288"/>
            </a:xfrm>
            <a:prstGeom prst="rect">
              <a:avLst/>
            </a:prstGeom>
            <a:gradFill rotWithShape="1">
              <a:gsLst>
                <a:gs pos="0">
                  <a:srgbClr val="E8EBF0">
                    <a:alpha val="75000"/>
                  </a:srgbClr>
                </a:gs>
                <a:gs pos="100000">
                  <a:srgbClr val="D6D9DD">
                    <a:alpha val="75000"/>
                  </a:srgbClr>
                </a:gs>
              </a:gsLst>
              <a:lin ang="5400000" scaled="1"/>
            </a:gra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t>System reaction</a:t>
              </a:r>
              <a:br>
                <a:rPr lang="en-US" altLang="en-US" sz="1200"/>
              </a:br>
              <a:r>
                <a:rPr lang="en-US" altLang="en-US" sz="1200"/>
                <a:t>based on (C)</a:t>
              </a:r>
            </a:p>
          </p:txBody>
        </p:sp>
      </p:grpSp>
      <p:sp>
        <p:nvSpPr>
          <p:cNvPr id="123" name="AutoShape 117"/>
          <p:cNvSpPr>
            <a:spLocks noChangeArrowheads="1"/>
          </p:cNvSpPr>
          <p:nvPr>
            <p:custDataLst>
              <p:tags r:id="rId19"/>
            </p:custDataLst>
          </p:nvPr>
        </p:nvSpPr>
        <p:spPr bwMode="auto">
          <a:xfrm>
            <a:off x="5851525" y="4349750"/>
            <a:ext cx="360363" cy="608013"/>
          </a:xfrm>
          <a:prstGeom prst="downArrow">
            <a:avLst>
              <a:gd name="adj1" fmla="val 46259"/>
              <a:gd name="adj2" fmla="val 32307"/>
            </a:avLst>
          </a:prstGeom>
          <a:solidFill>
            <a:srgbClr val="5D7298"/>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sp>
        <p:nvSpPr>
          <p:cNvPr id="124" name="Rectangle 116"/>
          <p:cNvSpPr>
            <a:spLocks noChangeArrowheads="1"/>
          </p:cNvSpPr>
          <p:nvPr>
            <p:custDataLst>
              <p:tags r:id="rId20"/>
            </p:custDataLst>
          </p:nvPr>
        </p:nvSpPr>
        <p:spPr bwMode="auto">
          <a:xfrm>
            <a:off x="7508875" y="3111500"/>
            <a:ext cx="935038" cy="720725"/>
          </a:xfrm>
          <a:prstGeom prst="rect">
            <a:avLst/>
          </a:prstGeom>
          <a:solidFill>
            <a:srgbClr val="A7A7A7"/>
          </a:solidFill>
          <a:ln w="9525">
            <a:solidFill>
              <a:schemeClr val="tx1"/>
            </a:solidFill>
            <a:miter lim="800000"/>
            <a:headEnd/>
            <a:tailEnd/>
          </a:ln>
          <a:effectLst>
            <a:outerShdw dist="35921"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t>Failure-</a:t>
            </a:r>
          </a:p>
          <a:p>
            <a:pPr algn="ctr"/>
            <a:r>
              <a:rPr lang="en-US" altLang="en-US" dirty="0"/>
              <a:t>Memory</a:t>
            </a:r>
          </a:p>
        </p:txBody>
      </p:sp>
      <p:graphicFrame>
        <p:nvGraphicFramePr>
          <p:cNvPr id="125" name="Group 480"/>
          <p:cNvGraphicFramePr>
            <a:graphicFrameLocks noGrp="1"/>
          </p:cNvGraphicFramePr>
          <p:nvPr>
            <p:custDataLst>
              <p:tags r:id="rId21"/>
            </p:custDataLst>
          </p:nvPr>
        </p:nvGraphicFramePr>
        <p:xfrm>
          <a:off x="5346700" y="2209800"/>
          <a:ext cx="1296988" cy="2079626"/>
        </p:xfrm>
        <a:graphic>
          <a:graphicData uri="http://schemas.openxmlformats.org/drawingml/2006/table">
            <a:tbl>
              <a:tblPr/>
              <a:tblGrid>
                <a:gridCol w="865188"/>
                <a:gridCol w="215900"/>
                <a:gridCol w="215900"/>
              </a:tblGrid>
              <a:tr h="733425">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r>
                        <a:rPr kumimoji="0" lang="de-DE" altLang="en-US" sz="900" b="0" i="0" u="none" strike="noStrike" cap="none" normalizeH="0" baseline="0" smtClean="0">
                          <a:ln>
                            <a:noFill/>
                          </a:ln>
                          <a:solidFill>
                            <a:schemeClr val="tx1"/>
                          </a:solidFill>
                          <a:effectLst/>
                          <a:latin typeface="Arial" panose="020B0604020202020204" pitchFamily="34" charset="0"/>
                        </a:rPr>
                        <a:t>FaultLevel</a:t>
                      </a: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0000" marR="90000" marT="46800" marB="468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r>
                        <a:rPr kumimoji="0" lang="de-DE" altLang="en-US" sz="900" b="0" i="0" u="none" strike="noStrike" cap="none" normalizeH="0" baseline="0" smtClean="0">
                          <a:ln>
                            <a:noFill/>
                          </a:ln>
                          <a:solidFill>
                            <a:schemeClr val="tx1"/>
                          </a:solidFill>
                          <a:effectLst/>
                          <a:latin typeface="Arial" panose="020B0604020202020204" pitchFamily="34" charset="0"/>
                        </a:rPr>
                        <a:t>Filtered</a:t>
                      </a: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0000" marR="90000" marT="46800" marB="46800" vert="eaVert"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r>
              <a:tr h="225425">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r>
                        <a:rPr kumimoji="0" lang="de-DE" altLang="en-US" sz="900" b="0" i="0" u="none" strike="noStrike" cap="none" normalizeH="0" baseline="0" smtClean="0">
                          <a:ln>
                            <a:noFill/>
                          </a:ln>
                          <a:solidFill>
                            <a:schemeClr val="tx1"/>
                          </a:solidFill>
                          <a:effectLst/>
                          <a:latin typeface="Arial" panose="020B0604020202020204" pitchFamily="34" charset="0"/>
                        </a:rPr>
                        <a:t>Monitoring A</a:t>
                      </a: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72000" marR="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0" marR="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0" marR="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r>
              <a:tr h="223838">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r>
                        <a:rPr kumimoji="0" lang="de-DE" altLang="en-US" sz="900" b="0" i="0" u="none" strike="noStrike" cap="none" normalizeH="0" baseline="0" smtClean="0">
                          <a:ln>
                            <a:noFill/>
                          </a:ln>
                          <a:solidFill>
                            <a:schemeClr val="tx1"/>
                          </a:solidFill>
                          <a:effectLst/>
                          <a:latin typeface="Arial" panose="020B0604020202020204" pitchFamily="34" charset="0"/>
                        </a:rPr>
                        <a:t>Monitoring B</a:t>
                      </a: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72000" marR="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0" marR="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0" marR="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r>
              <a:tr h="225425">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r>
                        <a:rPr kumimoji="0" lang="de-DE" altLang="en-US" sz="900" b="0" i="0" u="none" strike="noStrike" cap="none" normalizeH="0" baseline="0" smtClean="0">
                          <a:ln>
                            <a:noFill/>
                          </a:ln>
                          <a:solidFill>
                            <a:schemeClr val="tx1"/>
                          </a:solidFill>
                          <a:effectLst/>
                          <a:latin typeface="Arial" panose="020B0604020202020204" pitchFamily="34" charset="0"/>
                        </a:rPr>
                        <a:t>Monitoring C</a:t>
                      </a: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72000" marR="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0" marR="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0" marR="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r>
              <a:tr h="222250">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r>
                        <a:rPr kumimoji="0" lang="de-DE" altLang="en-US" sz="900" b="0" i="0" u="none" strike="noStrike" cap="none" normalizeH="0" baseline="0" smtClean="0">
                          <a:ln>
                            <a:noFill/>
                          </a:ln>
                          <a:solidFill>
                            <a:schemeClr val="tx1"/>
                          </a:solidFill>
                          <a:effectLst/>
                          <a:latin typeface="Arial" panose="020B0604020202020204" pitchFamily="34" charset="0"/>
                        </a:rPr>
                        <a:t>Monitoring D</a:t>
                      </a: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72000" marR="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0" marR="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0" marR="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r>
              <a:tr h="223838">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r>
                        <a:rPr kumimoji="0" lang="de-DE" altLang="en-US" sz="900" b="0" i="0" u="none" strike="noStrike" cap="none" normalizeH="0" baseline="0" smtClean="0">
                          <a:ln>
                            <a:noFill/>
                          </a:ln>
                          <a:solidFill>
                            <a:schemeClr val="tx1"/>
                          </a:solidFill>
                          <a:effectLst/>
                          <a:latin typeface="Arial" panose="020B0604020202020204" pitchFamily="34" charset="0"/>
                        </a:rPr>
                        <a:t>…</a:t>
                      </a: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72000" marR="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0" marR="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0" marR="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7CFDC"/>
                    </a:solidFill>
                  </a:tcPr>
                </a:tc>
              </a:tr>
              <a:tr h="225425">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l"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r>
                        <a:rPr kumimoji="0" lang="de-DE" altLang="en-US" sz="900" b="0" i="0" u="none" strike="noStrike" cap="none" normalizeH="0" baseline="0" smtClean="0">
                          <a:ln>
                            <a:noFill/>
                          </a:ln>
                          <a:solidFill>
                            <a:schemeClr val="tx1"/>
                          </a:solidFill>
                          <a:effectLst/>
                          <a:latin typeface="Arial" panose="020B0604020202020204" pitchFamily="34" charset="0"/>
                        </a:rPr>
                        <a:t>Monitoring X</a:t>
                      </a: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72000" marR="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0" marR="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7CFDC"/>
                    </a:solidFill>
                  </a:tcPr>
                </a:tc>
                <a:tc>
                  <a:txBody>
                    <a:bodyPr/>
                    <a:lstStyle>
                      <a:lvl1pPr defTabSz="839788">
                        <a:lnSpc>
                          <a:spcPct val="111000"/>
                        </a:lnSpc>
                        <a:spcBef>
                          <a:spcPct val="20000"/>
                        </a:spcBef>
                        <a:buClr>
                          <a:srgbClr val="5D7298"/>
                        </a:buClr>
                        <a:buSzPct val="65000"/>
                        <a:buFont typeface="Wingdings" panose="05000000000000000000" pitchFamily="2" charset="2"/>
                        <a:defRPr sz="1600">
                          <a:solidFill>
                            <a:schemeClr val="tx1"/>
                          </a:solidFill>
                          <a:latin typeface="Arial" panose="020B0604020202020204" pitchFamily="34" charset="0"/>
                        </a:defRPr>
                      </a:lvl1pPr>
                      <a:lvl2pPr marL="4191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2pPr>
                      <a:lvl3pPr marL="7239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3pPr>
                      <a:lvl4pPr marL="10287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4pPr>
                      <a:lvl5pPr marL="1333500" defTabSz="839788">
                        <a:lnSpc>
                          <a:spcPct val="111000"/>
                        </a:lnSpc>
                        <a:spcBef>
                          <a:spcPct val="20000"/>
                        </a:spcBef>
                        <a:buClr>
                          <a:srgbClr val="5D7298"/>
                        </a:buClr>
                        <a:buSzPct val="50000"/>
                        <a:buFont typeface="Wingdings" panose="05000000000000000000" pitchFamily="2" charset="2"/>
                        <a:defRPr sz="1600">
                          <a:solidFill>
                            <a:schemeClr val="tx1"/>
                          </a:solidFill>
                          <a:latin typeface="Arial" panose="020B0604020202020204" pitchFamily="34" charset="0"/>
                        </a:defRPr>
                      </a:lvl5pPr>
                      <a:lvl6pPr marL="17907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6pPr>
                      <a:lvl7pPr marL="22479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7pPr>
                      <a:lvl8pPr marL="27051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8pPr>
                      <a:lvl9pPr marL="3162300" defTabSz="839788" eaLnBrk="0" fontAlgn="base" hangingPunct="0">
                        <a:lnSpc>
                          <a:spcPct val="111000"/>
                        </a:lnSpc>
                        <a:spcBef>
                          <a:spcPct val="20000"/>
                        </a:spcBef>
                        <a:spcAft>
                          <a:spcPct val="0"/>
                        </a:spcAft>
                        <a:buClr>
                          <a:srgbClr val="5D7298"/>
                        </a:buClr>
                        <a:buSzPct val="50000"/>
                        <a:buFont typeface="Wingdings" panose="05000000000000000000" pitchFamily="2" charset="2"/>
                        <a:defRPr sz="1600">
                          <a:solidFill>
                            <a:schemeClr val="tx1"/>
                          </a:solidFill>
                          <a:latin typeface="Arial" panose="020B0604020202020204" pitchFamily="34" charset="0"/>
                        </a:defRPr>
                      </a:lvl9pPr>
                    </a:lstStyle>
                    <a:p>
                      <a:pPr marL="0" marR="0" lvl="0" indent="0" algn="ctr" defTabSz="839788" rtl="0" eaLnBrk="0" fontAlgn="base" latinLnBrk="0" hangingPunct="0">
                        <a:lnSpc>
                          <a:spcPct val="111000"/>
                        </a:lnSpc>
                        <a:spcBef>
                          <a:spcPct val="20000"/>
                        </a:spcBef>
                        <a:spcAft>
                          <a:spcPct val="0"/>
                        </a:spcAft>
                        <a:buClr>
                          <a:srgbClr val="5D7298"/>
                        </a:buClr>
                        <a:buSzPct val="65000"/>
                        <a:buFont typeface="Wingdings" panose="05000000000000000000" pitchFamily="2" charset="2"/>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0" marR="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7CFDC"/>
                    </a:solidFill>
                  </a:tcPr>
                </a:tc>
              </a:tr>
            </a:tbl>
          </a:graphicData>
        </a:graphic>
      </p:graphicFrame>
      <p:sp>
        <p:nvSpPr>
          <p:cNvPr id="126" name="AutoShape 477"/>
          <p:cNvSpPr>
            <a:spLocks noChangeArrowheads="1"/>
          </p:cNvSpPr>
          <p:nvPr>
            <p:custDataLst>
              <p:tags r:id="rId22"/>
            </p:custDataLst>
          </p:nvPr>
        </p:nvSpPr>
        <p:spPr bwMode="auto">
          <a:xfrm>
            <a:off x="4772025" y="3302000"/>
            <a:ext cx="431800" cy="360363"/>
          </a:xfrm>
          <a:prstGeom prst="rightArrow">
            <a:avLst>
              <a:gd name="adj1" fmla="val 47139"/>
              <a:gd name="adj2" fmla="val 40529"/>
            </a:avLst>
          </a:prstGeom>
          <a:solidFill>
            <a:srgbClr val="5D7298"/>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sp>
        <p:nvSpPr>
          <p:cNvPr id="127" name="Text Box 118"/>
          <p:cNvSpPr txBox="1">
            <a:spLocks noChangeArrowheads="1"/>
          </p:cNvSpPr>
          <p:nvPr>
            <p:custDataLst>
              <p:tags r:id="rId23"/>
            </p:custDataLst>
          </p:nvPr>
        </p:nvSpPr>
        <p:spPr bwMode="auto">
          <a:xfrm>
            <a:off x="666750" y="2847975"/>
            <a:ext cx="1349375" cy="274638"/>
          </a:xfrm>
          <a:prstGeom prst="rect">
            <a:avLst/>
          </a:prstGeom>
          <a:gradFill rotWithShape="1">
            <a:gsLst>
              <a:gs pos="0">
                <a:srgbClr val="E8EBF0">
                  <a:alpha val="75000"/>
                </a:srgbClr>
              </a:gs>
              <a:gs pos="100000">
                <a:srgbClr val="D6D9DD">
                  <a:alpha val="75000"/>
                </a:srgbClr>
              </a:gs>
            </a:gsLst>
            <a:lin ang="5400000" scaled="1"/>
          </a:gra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t>Report failure (C)</a:t>
            </a:r>
            <a:endParaRPr lang="en-US" altLang="en-US" sz="1600"/>
          </a:p>
        </p:txBody>
      </p:sp>
      <p:grpSp>
        <p:nvGrpSpPr>
          <p:cNvPr id="128" name="Group 588"/>
          <p:cNvGrpSpPr>
            <a:grpSpLocks/>
          </p:cNvGrpSpPr>
          <p:nvPr/>
        </p:nvGrpSpPr>
        <p:grpSpPr bwMode="auto">
          <a:xfrm>
            <a:off x="6189663" y="3400425"/>
            <a:ext cx="476250" cy="228600"/>
            <a:chOff x="3899" y="2142"/>
            <a:chExt cx="300" cy="144"/>
          </a:xfrm>
        </p:grpSpPr>
        <p:sp>
          <p:nvSpPr>
            <p:cNvPr id="129" name="Text Box 551"/>
            <p:cNvSpPr txBox="1">
              <a:spLocks noChangeArrowheads="1"/>
            </p:cNvSpPr>
            <p:nvPr/>
          </p:nvSpPr>
          <p:spPr bwMode="auto">
            <a:xfrm>
              <a:off x="3899" y="2142"/>
              <a:ext cx="164" cy="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sz="900" b="1"/>
                <a:t>X</a:t>
              </a:r>
              <a:endParaRPr lang="en-US" altLang="en-US" sz="900" b="1"/>
            </a:p>
          </p:txBody>
        </p:sp>
        <p:sp>
          <p:nvSpPr>
            <p:cNvPr id="130" name="Text Box 587"/>
            <p:cNvSpPr txBox="1">
              <a:spLocks noChangeArrowheads="1"/>
            </p:cNvSpPr>
            <p:nvPr/>
          </p:nvSpPr>
          <p:spPr bwMode="auto">
            <a:xfrm>
              <a:off x="4035" y="2142"/>
              <a:ext cx="164" cy="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sz="900" b="1"/>
                <a:t>X</a:t>
              </a:r>
              <a:endParaRPr lang="en-US" altLang="en-US" sz="900" b="1"/>
            </a:p>
          </p:txBody>
        </p:sp>
      </p:grpSp>
      <p:sp>
        <p:nvSpPr>
          <p:cNvPr id="131" name="Text Box 590"/>
          <p:cNvSpPr txBox="1">
            <a:spLocks noChangeArrowheads="1"/>
          </p:cNvSpPr>
          <p:nvPr>
            <p:custDataLst>
              <p:tags r:id="rId24"/>
            </p:custDataLst>
          </p:nvPr>
        </p:nvSpPr>
        <p:spPr bwMode="auto">
          <a:xfrm>
            <a:off x="4100513" y="3668713"/>
            <a:ext cx="26035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sz="900" b="1"/>
              <a:t>X</a:t>
            </a:r>
            <a:endParaRPr lang="en-US" altLang="en-US" sz="900" b="1"/>
          </a:p>
        </p:txBody>
      </p:sp>
    </p:spTree>
    <p:custDataLst>
      <p:tags r:id="rId1"/>
    </p:custDataLst>
    <p:extLst>
      <p:ext uri="{BB962C8B-B14F-4D97-AF65-F5344CB8AC3E}">
        <p14:creationId xmlns:p14="http://schemas.microsoft.com/office/powerpoint/2010/main" xmlns="" val="61716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par>
                          <p:cTn id="8" fill="hold">
                            <p:stCondLst>
                              <p:cond delay="500"/>
                            </p:stCondLst>
                            <p:childTnLst>
                              <p:par>
                                <p:cTn id="9" presetID="3" presetClass="entr" presetSubtype="10" fill="hold" grpId="0" nodeType="afterEffect">
                                  <p:stCondLst>
                                    <p:cond delay="1500"/>
                                  </p:stCondLst>
                                  <p:childTnLst>
                                    <p:set>
                                      <p:cBhvr>
                                        <p:cTn id="10" dur="1" fill="hold">
                                          <p:stCondLst>
                                            <p:cond delay="0"/>
                                          </p:stCondLst>
                                        </p:cTn>
                                        <p:tgtEl>
                                          <p:spTgt spid="131"/>
                                        </p:tgtEl>
                                        <p:attrNameLst>
                                          <p:attrName>style.visibility</p:attrName>
                                        </p:attrNameLst>
                                      </p:cBhvr>
                                      <p:to>
                                        <p:strVal val="visible"/>
                                      </p:to>
                                    </p:set>
                                    <p:animEffect transition="in" filter="blinds(horizontal)">
                                      <p:cBhvr>
                                        <p:cTn id="11" dur="500"/>
                                        <p:tgtEl>
                                          <p:spTgt spid="13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27"/>
                                        </p:tgtEl>
                                        <p:attrNameLst>
                                          <p:attrName>style.visibility</p:attrName>
                                        </p:attrNameLst>
                                      </p:cBhvr>
                                      <p:to>
                                        <p:strVal val="visible"/>
                                      </p:to>
                                    </p:set>
                                    <p:animEffect transition="in" filter="blinds(horizontal)">
                                      <p:cBhvr>
                                        <p:cTn id="16" dur="500"/>
                                        <p:tgtEl>
                                          <p:spTgt spid="127"/>
                                        </p:tgtEl>
                                      </p:cBhvr>
                                    </p:animEffect>
                                  </p:childTnLst>
                                </p:cTn>
                              </p:par>
                            </p:childTnLst>
                          </p:cTn>
                        </p:par>
                        <p:par>
                          <p:cTn id="17" fill="hold">
                            <p:stCondLst>
                              <p:cond delay="500"/>
                            </p:stCondLst>
                            <p:childTnLst>
                              <p:par>
                                <p:cTn id="18" presetID="3" presetClass="entr" presetSubtype="10" fill="hold" nodeType="afterEffect">
                                  <p:stCondLst>
                                    <p:cond delay="1500"/>
                                  </p:stCondLst>
                                  <p:childTnLst>
                                    <p:set>
                                      <p:cBhvr>
                                        <p:cTn id="19" dur="1" fill="hold">
                                          <p:stCondLst>
                                            <p:cond delay="0"/>
                                          </p:stCondLst>
                                        </p:cTn>
                                        <p:tgtEl>
                                          <p:spTgt spid="128"/>
                                        </p:tgtEl>
                                        <p:attrNameLst>
                                          <p:attrName>style.visibility</p:attrName>
                                        </p:attrNameLst>
                                      </p:cBhvr>
                                      <p:to>
                                        <p:strVal val="visible"/>
                                      </p:to>
                                    </p:set>
                                    <p:animEffect transition="in" filter="blinds(horizontal)">
                                      <p:cBhvr>
                                        <p:cTn id="20" dur="500"/>
                                        <p:tgtEl>
                                          <p:spTgt spid="12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0"/>
                                        </p:tgtEl>
                                        <p:attrNameLst>
                                          <p:attrName>style.visibility</p:attrName>
                                        </p:attrNameLst>
                                      </p:cBhvr>
                                      <p:to>
                                        <p:strVal val="visible"/>
                                      </p:to>
                                    </p:set>
                                    <p:animEffect transition="in" filter="blinds(horizontal)">
                                      <p:cBhvr>
                                        <p:cTn id="25"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27" grpId="0" animBg="1"/>
      <p:bldP spid="1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4" name="TextBox 3" hidden="1"/>
          <p:cNvSpPr txBox="1"/>
          <p:nvPr>
            <p:custDataLst>
              <p:tags r:id="rId7"/>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2" name="Title 1"/>
          <p:cNvSpPr>
            <a:spLocks noGrp="1"/>
          </p:cNvSpPr>
          <p:nvPr>
            <p:ph type="title"/>
            <p:custDataLst>
              <p:tags r:id="rId8"/>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US" altLang="en-US" dirty="0" err="1" smtClean="0"/>
              <a:t>Debouncing</a:t>
            </a:r>
            <a:r>
              <a:rPr lang="en-US" altLang="en-US" dirty="0" smtClean="0"/>
              <a:t/>
            </a:r>
            <a:br>
              <a:rPr lang="en-US" altLang="en-US" dirty="0" smtClean="0"/>
            </a:br>
            <a:endParaRPr lang="en-GB" dirty="0"/>
          </a:p>
        </p:txBody>
      </p:sp>
      <p:pic>
        <p:nvPicPr>
          <p:cNvPr id="8194" name="Picture 2" descr="OLE Object"/>
          <p:cNvPicPr>
            <a:picLocks noChangeAspect="1" noChangeArrowheads="1"/>
          </p:cNvPicPr>
          <p:nvPr>
            <p:custDataLst>
              <p:tags r:id="rId9"/>
            </p:custDataLst>
          </p:nvPr>
        </p:nvPicPr>
        <p:blipFill>
          <a:blip r:embed="rId13">
            <a:extLst>
              <a:ext uri="{28A0092B-C50C-407E-A947-70E740481C1C}">
                <a14:useLocalDpi xmlns:a14="http://schemas.microsoft.com/office/drawing/2010/main" xmlns="" val="0"/>
              </a:ext>
            </a:extLst>
          </a:blip>
          <a:srcRect/>
          <a:stretch>
            <a:fillRect/>
          </a:stretch>
        </p:blipFill>
        <p:spPr bwMode="auto">
          <a:xfrm>
            <a:off x="1345775" y="1600200"/>
            <a:ext cx="5695337" cy="2790334"/>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extLst>
      <p:ext uri="{BB962C8B-B14F-4D97-AF65-F5344CB8AC3E}">
        <p14:creationId xmlns:p14="http://schemas.microsoft.com/office/powerpoint/2010/main" xmlns="" val="2599000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GB" smtClean="0"/>
              <a:pPr/>
              <a:t>19</a:t>
            </a:fld>
            <a:endParaRPr lang="en-GB"/>
          </a:p>
        </p:txBody>
      </p:sp>
      <p:sp>
        <p:nvSpPr>
          <p:cNvPr id="2" name="Title 1"/>
          <p:cNvSpPr>
            <a:spLocks noGrp="1"/>
          </p:cNvSpPr>
          <p:nvPr>
            <p:ph type="title"/>
            <p:custDataLst>
              <p:tags r:id="rId9"/>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US" altLang="en-US" dirty="0" err="1"/>
              <a:t>Debouncing</a:t>
            </a:r>
            <a:endParaRPr lang="en-GB" dirty="0"/>
          </a:p>
        </p:txBody>
      </p:sp>
      <p:sp>
        <p:nvSpPr>
          <p:cNvPr id="12" name="Rectangle 3"/>
          <p:cNvSpPr>
            <a:spLocks noGrp="1" noChangeArrowheads="1"/>
          </p:cNvSpPr>
          <p:nvPr>
            <p:ph type="body" idx="1"/>
            <p:custDataLst>
              <p:tags r:id="rId10"/>
            </p:custDataLst>
          </p:nvPr>
        </p:nvSpPr>
        <p:spPr>
          <a:xfrm>
            <a:off x="533400" y="1066800"/>
            <a:ext cx="7315200" cy="3810000"/>
          </a:xfrm>
          <a:noFill/>
        </p:spPr>
        <p:txBody>
          <a:bodyPr/>
          <a:lstStyle/>
          <a:p>
            <a:pPr eaLnBrk="1" hangingPunct="1"/>
            <a:r>
              <a:rPr lang="en-GB" altLang="en-US" sz="2000" dirty="0" smtClean="0"/>
              <a:t>One </a:t>
            </a:r>
            <a:r>
              <a:rPr lang="en-GB" altLang="en-US" sz="2000" dirty="0" err="1" smtClean="0"/>
              <a:t>debouncing</a:t>
            </a:r>
            <a:r>
              <a:rPr lang="en-GB" altLang="en-US" sz="2000" dirty="0" smtClean="0"/>
              <a:t> counter is assigned to each </a:t>
            </a:r>
            <a:r>
              <a:rPr lang="en-GB" altLang="en-US" sz="2000" dirty="0" err="1" smtClean="0"/>
              <a:t>each</a:t>
            </a:r>
            <a:r>
              <a:rPr lang="en-GB" altLang="en-US" sz="2000" dirty="0" smtClean="0"/>
              <a:t> failure report</a:t>
            </a:r>
          </a:p>
          <a:p>
            <a:pPr eaLnBrk="1" hangingPunct="1"/>
            <a:endParaRPr lang="en-GB" altLang="en-US" sz="2000" dirty="0" smtClean="0"/>
          </a:p>
          <a:p>
            <a:pPr eaLnBrk="1" hangingPunct="1"/>
            <a:r>
              <a:rPr lang="en-GB" altLang="en-US" sz="2000" dirty="0" smtClean="0"/>
              <a:t>Start value of zero is increased upon a present failure reports</a:t>
            </a:r>
          </a:p>
          <a:p>
            <a:pPr lvl="1" eaLnBrk="1" hangingPunct="1"/>
            <a:r>
              <a:rPr lang="en-GB" altLang="en-US" sz="2000" dirty="0" smtClean="0"/>
              <a:t>When </a:t>
            </a:r>
            <a:r>
              <a:rPr lang="en-GB" altLang="en-US" sz="2000" dirty="0" err="1" smtClean="0"/>
              <a:t>debounce</a:t>
            </a:r>
            <a:r>
              <a:rPr lang="en-GB" altLang="en-US" sz="2000" dirty="0" smtClean="0"/>
              <a:t> counter is increased to the assigned value the failure is taken as persistent and further processed</a:t>
            </a:r>
          </a:p>
          <a:p>
            <a:pPr lvl="1" eaLnBrk="1" hangingPunct="1"/>
            <a:endParaRPr lang="en-GB" altLang="en-US" sz="2000" dirty="0" smtClean="0"/>
          </a:p>
          <a:p>
            <a:pPr eaLnBrk="1" hangingPunct="1"/>
            <a:r>
              <a:rPr lang="en-GB" altLang="en-US" sz="2000" dirty="0" err="1" smtClean="0"/>
              <a:t>Debounce</a:t>
            </a:r>
            <a:r>
              <a:rPr lang="en-GB" altLang="en-US" sz="2000" dirty="0" smtClean="0"/>
              <a:t> counter is decreased upon an absent failure report</a:t>
            </a:r>
          </a:p>
          <a:p>
            <a:pPr eaLnBrk="1" hangingPunct="1"/>
            <a:endParaRPr lang="en-GB" altLang="en-US" sz="2000" dirty="0" smtClean="0"/>
          </a:p>
          <a:p>
            <a:pPr eaLnBrk="1" hangingPunct="1"/>
            <a:r>
              <a:rPr lang="en-GB" altLang="en-US" sz="2000" dirty="0" smtClean="0"/>
              <a:t>Steps for increments and decrements can be configured</a:t>
            </a:r>
          </a:p>
        </p:txBody>
      </p:sp>
    </p:spTree>
    <p:custDataLst>
      <p:tags r:id="rId1"/>
    </p:custDataLst>
    <p:extLst>
      <p:ext uri="{BB962C8B-B14F-4D97-AF65-F5344CB8AC3E}">
        <p14:creationId xmlns:p14="http://schemas.microsoft.com/office/powerpoint/2010/main" xmlns="" val="958270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66"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GB" smtClean="0"/>
              <a:pPr/>
              <a:t>2</a:t>
            </a:fld>
            <a:endParaRPr lang="en-GB"/>
          </a:p>
        </p:txBody>
      </p:sp>
      <p:sp>
        <p:nvSpPr>
          <p:cNvPr id="2" name="Title 1"/>
          <p:cNvSpPr>
            <a:spLocks noGrp="1"/>
          </p:cNvSpPr>
          <p:nvPr>
            <p:ph type="title"/>
            <p:custDataLst>
              <p:tags r:id="rId9"/>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GB" dirty="0" smtClean="0"/>
              <a:t>Overview</a:t>
            </a:r>
            <a:endParaRPr lang="en-GB" dirty="0"/>
          </a:p>
        </p:txBody>
      </p:sp>
      <p:grpSp>
        <p:nvGrpSpPr>
          <p:cNvPr id="13" name="Group 10"/>
          <p:cNvGrpSpPr>
            <a:grpSpLocks/>
          </p:cNvGrpSpPr>
          <p:nvPr/>
        </p:nvGrpSpPr>
        <p:grpSpPr bwMode="auto">
          <a:xfrm>
            <a:off x="163513" y="2654300"/>
            <a:ext cx="576262" cy="936625"/>
            <a:chOff x="284" y="1672"/>
            <a:chExt cx="363" cy="590"/>
          </a:xfrm>
        </p:grpSpPr>
        <p:sp>
          <p:nvSpPr>
            <p:cNvPr id="14" name="Rectangle 11"/>
            <p:cNvSpPr>
              <a:spLocks noChangeArrowheads="1"/>
            </p:cNvSpPr>
            <p:nvPr>
              <p:custDataLst>
                <p:tags r:id="rId63"/>
              </p:custDataLst>
            </p:nvPr>
          </p:nvSpPr>
          <p:spPr bwMode="auto">
            <a:xfrm>
              <a:off x="284" y="1672"/>
              <a:ext cx="91" cy="590"/>
            </a:xfrm>
            <a:prstGeom prst="rect">
              <a:avLst/>
            </a:prstGeom>
            <a:solidFill>
              <a:schemeClr val="tx1"/>
            </a:solidFill>
            <a:ln w="9525">
              <a:solidFill>
                <a:schemeClr val="tx1"/>
              </a:solidFill>
              <a:miter lim="800000"/>
              <a:headEnd/>
              <a:tailEnd/>
            </a:ln>
          </p:spPr>
          <p:txBody>
            <a:bodyPr wrap="none" anchor="ctr"/>
            <a:lstStyle/>
            <a:p>
              <a:pPr algn="ctr"/>
              <a:endParaRPr lang="en-US"/>
            </a:p>
          </p:txBody>
        </p:sp>
        <p:sp>
          <p:nvSpPr>
            <p:cNvPr id="15" name="Rectangle 12"/>
            <p:cNvSpPr>
              <a:spLocks noChangeArrowheads="1"/>
            </p:cNvSpPr>
            <p:nvPr>
              <p:custDataLst>
                <p:tags r:id="rId64"/>
              </p:custDataLst>
            </p:nvPr>
          </p:nvSpPr>
          <p:spPr bwMode="auto">
            <a:xfrm>
              <a:off x="375" y="1672"/>
              <a:ext cx="272" cy="590"/>
            </a:xfrm>
            <a:prstGeom prst="rect">
              <a:avLst/>
            </a:prstGeom>
            <a:solidFill>
              <a:srgbClr val="C7CFDC"/>
            </a:solidFill>
            <a:ln w="9525">
              <a:solidFill>
                <a:schemeClr val="tx1"/>
              </a:solidFill>
              <a:miter lim="800000"/>
              <a:headEnd/>
              <a:tailEnd/>
            </a:ln>
          </p:spPr>
          <p:txBody>
            <a:bodyPr wrap="none" anchor="ctr"/>
            <a:lstStyle/>
            <a:p>
              <a:pPr algn="ctr"/>
              <a:endParaRPr lang="en-US"/>
            </a:p>
          </p:txBody>
        </p:sp>
      </p:grpSp>
      <p:sp>
        <p:nvSpPr>
          <p:cNvPr id="16" name="Rectangle 13"/>
          <p:cNvSpPr>
            <a:spLocks noChangeArrowheads="1"/>
          </p:cNvSpPr>
          <p:nvPr>
            <p:custDataLst>
              <p:tags r:id="rId10"/>
            </p:custDataLst>
          </p:nvPr>
        </p:nvSpPr>
        <p:spPr bwMode="auto">
          <a:xfrm>
            <a:off x="1027113" y="2654300"/>
            <a:ext cx="792162" cy="1008063"/>
          </a:xfrm>
          <a:prstGeom prst="rect">
            <a:avLst/>
          </a:prstGeom>
          <a:solidFill>
            <a:srgbClr val="0000FF"/>
          </a:solidFill>
          <a:ln w="9525">
            <a:solidFill>
              <a:schemeClr val="tx1"/>
            </a:solidFill>
            <a:miter lim="800000"/>
            <a:headEnd/>
            <a:tailEnd/>
          </a:ln>
        </p:spPr>
        <p:txBody>
          <a:bodyPr wrap="none" anchor="ctr"/>
          <a:lstStyle/>
          <a:p>
            <a:pPr algn="ctr"/>
            <a:r>
              <a:rPr lang="de-DE">
                <a:solidFill>
                  <a:schemeClr val="bg1"/>
                </a:solidFill>
              </a:rPr>
              <a:t>DSP</a:t>
            </a:r>
          </a:p>
        </p:txBody>
      </p:sp>
      <p:sp>
        <p:nvSpPr>
          <p:cNvPr id="17" name="Rectangle 14"/>
          <p:cNvSpPr>
            <a:spLocks noChangeArrowheads="1"/>
          </p:cNvSpPr>
          <p:nvPr>
            <p:custDataLst>
              <p:tags r:id="rId11"/>
            </p:custDataLst>
          </p:nvPr>
        </p:nvSpPr>
        <p:spPr bwMode="auto">
          <a:xfrm>
            <a:off x="2179638" y="2654300"/>
            <a:ext cx="792162" cy="1008063"/>
          </a:xfrm>
          <a:prstGeom prst="rect">
            <a:avLst/>
          </a:prstGeom>
          <a:solidFill>
            <a:srgbClr val="00FFFF"/>
          </a:solidFill>
          <a:ln w="9525">
            <a:solidFill>
              <a:schemeClr val="tx1"/>
            </a:solidFill>
            <a:miter lim="800000"/>
            <a:headEnd/>
            <a:tailEnd/>
          </a:ln>
        </p:spPr>
        <p:txBody>
          <a:bodyPr wrap="none" anchor="ctr"/>
          <a:lstStyle/>
          <a:p>
            <a:pPr algn="ctr"/>
            <a:r>
              <a:rPr lang="de-DE"/>
              <a:t>EHY</a:t>
            </a:r>
          </a:p>
        </p:txBody>
      </p:sp>
      <p:sp>
        <p:nvSpPr>
          <p:cNvPr id="18" name="Rectangle 15"/>
          <p:cNvSpPr>
            <a:spLocks noChangeArrowheads="1"/>
          </p:cNvSpPr>
          <p:nvPr>
            <p:custDataLst>
              <p:tags r:id="rId12"/>
            </p:custDataLst>
          </p:nvPr>
        </p:nvSpPr>
        <p:spPr bwMode="auto">
          <a:xfrm>
            <a:off x="3330575" y="2654300"/>
            <a:ext cx="792163" cy="1008063"/>
          </a:xfrm>
          <a:prstGeom prst="rect">
            <a:avLst/>
          </a:prstGeom>
          <a:solidFill>
            <a:srgbClr val="33CCCC"/>
          </a:solidFill>
          <a:ln w="9525">
            <a:solidFill>
              <a:schemeClr val="tx1"/>
            </a:solidFill>
            <a:miter lim="800000"/>
            <a:headEnd/>
            <a:tailEnd/>
          </a:ln>
        </p:spPr>
        <p:txBody>
          <a:bodyPr wrap="none" anchor="ctr"/>
          <a:lstStyle/>
          <a:p>
            <a:pPr algn="ctr"/>
            <a:r>
              <a:rPr lang="de-DE"/>
              <a:t>SIT</a:t>
            </a:r>
          </a:p>
        </p:txBody>
      </p:sp>
      <p:sp>
        <p:nvSpPr>
          <p:cNvPr id="19" name="Rectangle 16"/>
          <p:cNvSpPr>
            <a:spLocks noChangeArrowheads="1"/>
          </p:cNvSpPr>
          <p:nvPr>
            <p:custDataLst>
              <p:tags r:id="rId13"/>
            </p:custDataLst>
          </p:nvPr>
        </p:nvSpPr>
        <p:spPr bwMode="auto">
          <a:xfrm>
            <a:off x="4554538" y="2654300"/>
            <a:ext cx="792162" cy="1008063"/>
          </a:xfrm>
          <a:prstGeom prst="rect">
            <a:avLst/>
          </a:prstGeom>
          <a:solidFill>
            <a:srgbClr val="FF9900"/>
          </a:solidFill>
          <a:ln w="9525">
            <a:solidFill>
              <a:schemeClr val="tx1"/>
            </a:solidFill>
            <a:miter lim="800000"/>
            <a:headEnd/>
            <a:tailEnd/>
          </a:ln>
        </p:spPr>
        <p:txBody>
          <a:bodyPr wrap="none" anchor="ctr"/>
          <a:lstStyle/>
          <a:p>
            <a:pPr algn="ctr"/>
            <a:r>
              <a:rPr lang="de-DE"/>
              <a:t>FCT</a:t>
            </a:r>
          </a:p>
        </p:txBody>
      </p:sp>
      <p:sp>
        <p:nvSpPr>
          <p:cNvPr id="20" name="Rectangle 17"/>
          <p:cNvSpPr>
            <a:spLocks noChangeArrowheads="1"/>
          </p:cNvSpPr>
          <p:nvPr>
            <p:custDataLst>
              <p:tags r:id="rId14"/>
            </p:custDataLst>
          </p:nvPr>
        </p:nvSpPr>
        <p:spPr bwMode="auto">
          <a:xfrm>
            <a:off x="5707063" y="2654300"/>
            <a:ext cx="792162" cy="1008063"/>
          </a:xfrm>
          <a:prstGeom prst="rect">
            <a:avLst/>
          </a:prstGeom>
          <a:solidFill>
            <a:srgbClr val="FF00FF"/>
          </a:solidFill>
          <a:ln w="9525">
            <a:solidFill>
              <a:schemeClr val="tx1"/>
            </a:solidFill>
            <a:miter lim="800000"/>
            <a:headEnd/>
            <a:tailEnd/>
          </a:ln>
        </p:spPr>
        <p:txBody>
          <a:bodyPr wrap="none" anchor="ctr"/>
          <a:lstStyle/>
          <a:p>
            <a:pPr algn="ctr"/>
            <a:r>
              <a:rPr lang="de-DE"/>
              <a:t>RPM</a:t>
            </a:r>
          </a:p>
        </p:txBody>
      </p:sp>
      <p:sp>
        <p:nvSpPr>
          <p:cNvPr id="21" name="Rectangle 18"/>
          <p:cNvSpPr>
            <a:spLocks noChangeArrowheads="1"/>
          </p:cNvSpPr>
          <p:nvPr>
            <p:custDataLst>
              <p:tags r:id="rId15"/>
            </p:custDataLst>
          </p:nvPr>
        </p:nvSpPr>
        <p:spPr bwMode="auto">
          <a:xfrm>
            <a:off x="8128000" y="1214438"/>
            <a:ext cx="73025" cy="4032250"/>
          </a:xfrm>
          <a:prstGeom prst="rect">
            <a:avLst/>
          </a:prstGeom>
          <a:solidFill>
            <a:schemeClr val="tx1"/>
          </a:solidFill>
          <a:ln w="9525">
            <a:solidFill>
              <a:schemeClr val="tx1"/>
            </a:solidFill>
            <a:miter lim="800000"/>
            <a:headEnd/>
            <a:tailEnd/>
          </a:ln>
        </p:spPr>
        <p:txBody>
          <a:bodyPr wrap="none" anchor="ctr"/>
          <a:lstStyle/>
          <a:p>
            <a:pPr algn="ctr"/>
            <a:endParaRPr lang="en-US"/>
          </a:p>
        </p:txBody>
      </p:sp>
      <p:sp>
        <p:nvSpPr>
          <p:cNvPr id="22" name="Rectangle 19"/>
          <p:cNvSpPr>
            <a:spLocks noChangeArrowheads="1"/>
          </p:cNvSpPr>
          <p:nvPr>
            <p:custDataLst>
              <p:tags r:id="rId16"/>
            </p:custDataLst>
          </p:nvPr>
        </p:nvSpPr>
        <p:spPr bwMode="auto">
          <a:xfrm>
            <a:off x="8021638" y="2941638"/>
            <a:ext cx="277812" cy="431800"/>
          </a:xfrm>
          <a:prstGeom prst="rect">
            <a:avLst/>
          </a:prstGeom>
          <a:solidFill>
            <a:schemeClr val="tx1"/>
          </a:solidFill>
          <a:ln w="9525">
            <a:solidFill>
              <a:schemeClr val="tx1"/>
            </a:solidFill>
            <a:miter lim="800000"/>
            <a:headEnd/>
            <a:tailEnd/>
          </a:ln>
        </p:spPr>
        <p:txBody>
          <a:bodyPr wrap="none" anchor="ctr"/>
          <a:lstStyle/>
          <a:p>
            <a:pPr algn="ctr"/>
            <a:endParaRPr lang="en-US"/>
          </a:p>
        </p:txBody>
      </p:sp>
      <p:sp>
        <p:nvSpPr>
          <p:cNvPr id="23" name="Rectangle 20"/>
          <p:cNvSpPr>
            <a:spLocks noChangeArrowheads="1"/>
          </p:cNvSpPr>
          <p:nvPr>
            <p:custDataLst>
              <p:tags r:id="rId17"/>
            </p:custDataLst>
          </p:nvPr>
        </p:nvSpPr>
        <p:spPr bwMode="auto">
          <a:xfrm>
            <a:off x="1027113" y="4165600"/>
            <a:ext cx="6696075" cy="649288"/>
          </a:xfrm>
          <a:prstGeom prst="rect">
            <a:avLst/>
          </a:prstGeom>
          <a:solidFill>
            <a:srgbClr val="00FF00"/>
          </a:solidFill>
          <a:ln w="9525">
            <a:solidFill>
              <a:schemeClr val="tx1"/>
            </a:solidFill>
            <a:miter lim="800000"/>
            <a:headEnd/>
            <a:tailEnd/>
          </a:ln>
        </p:spPr>
        <p:txBody>
          <a:bodyPr wrap="none" anchor="ctr"/>
          <a:lstStyle/>
          <a:p>
            <a:pPr algn="ctr"/>
            <a:r>
              <a:rPr lang="de-DE"/>
              <a:t>FSI subsystems (SIO, SDU, SMU, SRU)</a:t>
            </a:r>
          </a:p>
        </p:txBody>
      </p:sp>
      <p:sp>
        <p:nvSpPr>
          <p:cNvPr id="24" name="Rectangle 21"/>
          <p:cNvSpPr>
            <a:spLocks noChangeArrowheads="1"/>
          </p:cNvSpPr>
          <p:nvPr>
            <p:custDataLst>
              <p:tags r:id="rId18"/>
            </p:custDataLst>
          </p:nvPr>
        </p:nvSpPr>
        <p:spPr bwMode="auto">
          <a:xfrm>
            <a:off x="6859588" y="2654300"/>
            <a:ext cx="792162" cy="1008063"/>
          </a:xfrm>
          <a:prstGeom prst="rect">
            <a:avLst/>
          </a:prstGeom>
          <a:solidFill>
            <a:srgbClr val="00FF00"/>
          </a:solidFill>
          <a:ln w="9525">
            <a:solidFill>
              <a:schemeClr val="tx1"/>
            </a:solidFill>
            <a:miter lim="800000"/>
            <a:headEnd/>
            <a:tailEnd/>
          </a:ln>
        </p:spPr>
        <p:txBody>
          <a:bodyPr wrap="none" anchor="ctr"/>
          <a:lstStyle/>
          <a:p>
            <a:pPr algn="ctr"/>
            <a:r>
              <a:rPr lang="de-DE"/>
              <a:t>SIO</a:t>
            </a:r>
          </a:p>
        </p:txBody>
      </p:sp>
      <p:cxnSp>
        <p:nvCxnSpPr>
          <p:cNvPr id="25" name="AutoShape 22"/>
          <p:cNvCxnSpPr>
            <a:cxnSpLocks noChangeShapeType="1"/>
            <a:stCxn id="16" idx="3"/>
            <a:endCxn id="17" idx="1"/>
          </p:cNvCxnSpPr>
          <p:nvPr>
            <p:custDataLst>
              <p:tags r:id="rId19"/>
            </p:custDataLst>
          </p:nvPr>
        </p:nvCxnSpPr>
        <p:spPr bwMode="auto">
          <a:xfrm>
            <a:off x="1819275" y="3159125"/>
            <a:ext cx="360363" cy="0"/>
          </a:xfrm>
          <a:prstGeom prst="straightConnector1">
            <a:avLst/>
          </a:prstGeom>
          <a:noFill/>
          <a:ln w="9525">
            <a:solidFill>
              <a:schemeClr val="tx1"/>
            </a:solidFill>
            <a:round/>
            <a:headEnd/>
            <a:tailEnd type="triangle" w="med" len="med"/>
          </a:ln>
        </p:spPr>
      </p:cxnSp>
      <p:cxnSp>
        <p:nvCxnSpPr>
          <p:cNvPr id="26" name="AutoShape 23"/>
          <p:cNvCxnSpPr>
            <a:cxnSpLocks noChangeShapeType="1"/>
            <a:stCxn id="17" idx="3"/>
            <a:endCxn id="18" idx="1"/>
          </p:cNvCxnSpPr>
          <p:nvPr>
            <p:custDataLst>
              <p:tags r:id="rId20"/>
            </p:custDataLst>
          </p:nvPr>
        </p:nvCxnSpPr>
        <p:spPr bwMode="auto">
          <a:xfrm>
            <a:off x="2971800" y="3159125"/>
            <a:ext cx="358775" cy="0"/>
          </a:xfrm>
          <a:prstGeom prst="straightConnector1">
            <a:avLst/>
          </a:prstGeom>
          <a:noFill/>
          <a:ln w="9525">
            <a:solidFill>
              <a:schemeClr val="tx1"/>
            </a:solidFill>
            <a:round/>
            <a:headEnd/>
            <a:tailEnd type="triangle" w="med" len="med"/>
          </a:ln>
        </p:spPr>
      </p:cxnSp>
      <p:cxnSp>
        <p:nvCxnSpPr>
          <p:cNvPr id="27" name="AutoShape 24"/>
          <p:cNvCxnSpPr>
            <a:cxnSpLocks noChangeShapeType="1"/>
            <a:stCxn id="18" idx="3"/>
            <a:endCxn id="19" idx="1"/>
          </p:cNvCxnSpPr>
          <p:nvPr>
            <p:custDataLst>
              <p:tags r:id="rId21"/>
            </p:custDataLst>
          </p:nvPr>
        </p:nvCxnSpPr>
        <p:spPr bwMode="auto">
          <a:xfrm>
            <a:off x="4122738" y="3159125"/>
            <a:ext cx="431800" cy="0"/>
          </a:xfrm>
          <a:prstGeom prst="straightConnector1">
            <a:avLst/>
          </a:prstGeom>
          <a:noFill/>
          <a:ln w="9525">
            <a:solidFill>
              <a:schemeClr val="tx1"/>
            </a:solidFill>
            <a:round/>
            <a:headEnd/>
            <a:tailEnd type="triangle" w="med" len="med"/>
          </a:ln>
        </p:spPr>
      </p:cxnSp>
      <p:cxnSp>
        <p:nvCxnSpPr>
          <p:cNvPr id="28" name="AutoShape 25"/>
          <p:cNvCxnSpPr>
            <a:cxnSpLocks noChangeShapeType="1"/>
            <a:stCxn id="19" idx="3"/>
            <a:endCxn id="20" idx="1"/>
          </p:cNvCxnSpPr>
          <p:nvPr>
            <p:custDataLst>
              <p:tags r:id="rId22"/>
            </p:custDataLst>
          </p:nvPr>
        </p:nvCxnSpPr>
        <p:spPr bwMode="auto">
          <a:xfrm>
            <a:off x="5346700" y="3159125"/>
            <a:ext cx="360363" cy="0"/>
          </a:xfrm>
          <a:prstGeom prst="straightConnector1">
            <a:avLst/>
          </a:prstGeom>
          <a:noFill/>
          <a:ln w="9525">
            <a:solidFill>
              <a:schemeClr val="tx1"/>
            </a:solidFill>
            <a:round/>
            <a:headEnd/>
            <a:tailEnd type="triangle" w="med" len="med"/>
          </a:ln>
        </p:spPr>
      </p:cxnSp>
      <p:cxnSp>
        <p:nvCxnSpPr>
          <p:cNvPr id="29" name="AutoShape 26"/>
          <p:cNvCxnSpPr>
            <a:cxnSpLocks noChangeShapeType="1"/>
            <a:stCxn id="20" idx="3"/>
            <a:endCxn id="24" idx="1"/>
          </p:cNvCxnSpPr>
          <p:nvPr>
            <p:custDataLst>
              <p:tags r:id="rId23"/>
            </p:custDataLst>
          </p:nvPr>
        </p:nvCxnSpPr>
        <p:spPr bwMode="auto">
          <a:xfrm>
            <a:off x="6499225" y="3159125"/>
            <a:ext cx="360363" cy="0"/>
          </a:xfrm>
          <a:prstGeom prst="straightConnector1">
            <a:avLst/>
          </a:prstGeom>
          <a:noFill/>
          <a:ln w="9525">
            <a:solidFill>
              <a:schemeClr val="tx1"/>
            </a:solidFill>
            <a:round/>
            <a:headEnd/>
            <a:tailEnd type="triangle" w="med" len="med"/>
          </a:ln>
        </p:spPr>
      </p:cxnSp>
      <p:cxnSp>
        <p:nvCxnSpPr>
          <p:cNvPr id="30" name="AutoShape 27"/>
          <p:cNvCxnSpPr>
            <a:cxnSpLocks noChangeShapeType="1"/>
            <a:stCxn id="24" idx="3"/>
            <a:endCxn id="22" idx="1"/>
          </p:cNvCxnSpPr>
          <p:nvPr>
            <p:custDataLst>
              <p:tags r:id="rId24"/>
            </p:custDataLst>
          </p:nvPr>
        </p:nvCxnSpPr>
        <p:spPr bwMode="auto">
          <a:xfrm flipV="1">
            <a:off x="7651750" y="3157538"/>
            <a:ext cx="369888" cy="1587"/>
          </a:xfrm>
          <a:prstGeom prst="bentConnector3">
            <a:avLst>
              <a:gd name="adj1" fmla="val 49787"/>
            </a:avLst>
          </a:prstGeom>
          <a:noFill/>
          <a:ln w="9525">
            <a:solidFill>
              <a:schemeClr val="tx1"/>
            </a:solidFill>
            <a:miter lim="800000"/>
            <a:headEnd/>
            <a:tailEnd type="triangle" w="med" len="med"/>
          </a:ln>
        </p:spPr>
      </p:cxnSp>
      <p:sp>
        <p:nvSpPr>
          <p:cNvPr id="31" name="Line 28"/>
          <p:cNvSpPr>
            <a:spLocks noChangeShapeType="1"/>
          </p:cNvSpPr>
          <p:nvPr>
            <p:custDataLst>
              <p:tags r:id="rId25"/>
            </p:custDataLst>
          </p:nvPr>
        </p:nvSpPr>
        <p:spPr bwMode="auto">
          <a:xfrm>
            <a:off x="1458913" y="3662363"/>
            <a:ext cx="0" cy="503237"/>
          </a:xfrm>
          <a:prstGeom prst="line">
            <a:avLst/>
          </a:prstGeom>
          <a:noFill/>
          <a:ln w="9525">
            <a:solidFill>
              <a:schemeClr val="tx1"/>
            </a:solidFill>
            <a:round/>
            <a:headEnd type="triangle" w="med" len="med"/>
            <a:tailEnd type="triangle" w="med" len="med"/>
          </a:ln>
        </p:spPr>
        <p:txBody>
          <a:bodyPr/>
          <a:lstStyle/>
          <a:p>
            <a:endParaRPr lang="en-US"/>
          </a:p>
        </p:txBody>
      </p:sp>
      <p:sp>
        <p:nvSpPr>
          <p:cNvPr id="32" name="Line 29"/>
          <p:cNvSpPr>
            <a:spLocks noChangeShapeType="1"/>
          </p:cNvSpPr>
          <p:nvPr>
            <p:custDataLst>
              <p:tags r:id="rId26"/>
            </p:custDataLst>
          </p:nvPr>
        </p:nvSpPr>
        <p:spPr bwMode="auto">
          <a:xfrm>
            <a:off x="2571750" y="3662363"/>
            <a:ext cx="0" cy="503237"/>
          </a:xfrm>
          <a:prstGeom prst="line">
            <a:avLst/>
          </a:prstGeom>
          <a:noFill/>
          <a:ln w="9525">
            <a:solidFill>
              <a:schemeClr val="tx1"/>
            </a:solidFill>
            <a:round/>
            <a:headEnd type="triangle" w="med" len="med"/>
            <a:tailEnd type="triangle" w="med" len="med"/>
          </a:ln>
        </p:spPr>
        <p:txBody>
          <a:bodyPr/>
          <a:lstStyle/>
          <a:p>
            <a:endParaRPr lang="en-US"/>
          </a:p>
        </p:txBody>
      </p:sp>
      <p:sp>
        <p:nvSpPr>
          <p:cNvPr id="33" name="Line 30"/>
          <p:cNvSpPr>
            <a:spLocks noChangeShapeType="1"/>
          </p:cNvSpPr>
          <p:nvPr>
            <p:custDataLst>
              <p:tags r:id="rId27"/>
            </p:custDataLst>
          </p:nvPr>
        </p:nvSpPr>
        <p:spPr bwMode="auto">
          <a:xfrm>
            <a:off x="3717925" y="3662363"/>
            <a:ext cx="0" cy="503237"/>
          </a:xfrm>
          <a:prstGeom prst="line">
            <a:avLst/>
          </a:prstGeom>
          <a:noFill/>
          <a:ln w="9525">
            <a:solidFill>
              <a:schemeClr val="tx1"/>
            </a:solidFill>
            <a:round/>
            <a:headEnd type="triangle" w="med" len="med"/>
            <a:tailEnd type="triangle" w="med" len="med"/>
          </a:ln>
        </p:spPr>
        <p:txBody>
          <a:bodyPr/>
          <a:lstStyle/>
          <a:p>
            <a:endParaRPr lang="en-US"/>
          </a:p>
        </p:txBody>
      </p:sp>
      <p:sp>
        <p:nvSpPr>
          <p:cNvPr id="34" name="Line 31"/>
          <p:cNvSpPr>
            <a:spLocks noChangeShapeType="1"/>
          </p:cNvSpPr>
          <p:nvPr>
            <p:custDataLst>
              <p:tags r:id="rId28"/>
            </p:custDataLst>
          </p:nvPr>
        </p:nvSpPr>
        <p:spPr bwMode="auto">
          <a:xfrm>
            <a:off x="4987925" y="3662363"/>
            <a:ext cx="0" cy="503237"/>
          </a:xfrm>
          <a:prstGeom prst="line">
            <a:avLst/>
          </a:prstGeom>
          <a:noFill/>
          <a:ln w="9525">
            <a:solidFill>
              <a:schemeClr val="tx1"/>
            </a:solidFill>
            <a:round/>
            <a:headEnd type="triangle" w="med" len="med"/>
            <a:tailEnd type="triangle" w="med" len="med"/>
          </a:ln>
        </p:spPr>
        <p:txBody>
          <a:bodyPr/>
          <a:lstStyle/>
          <a:p>
            <a:endParaRPr lang="en-US"/>
          </a:p>
        </p:txBody>
      </p:sp>
      <p:sp>
        <p:nvSpPr>
          <p:cNvPr id="35" name="Line 32"/>
          <p:cNvSpPr>
            <a:spLocks noChangeShapeType="1"/>
          </p:cNvSpPr>
          <p:nvPr>
            <p:custDataLst>
              <p:tags r:id="rId29"/>
            </p:custDataLst>
          </p:nvPr>
        </p:nvSpPr>
        <p:spPr bwMode="auto">
          <a:xfrm>
            <a:off x="6067425" y="3662363"/>
            <a:ext cx="0" cy="503237"/>
          </a:xfrm>
          <a:prstGeom prst="line">
            <a:avLst/>
          </a:prstGeom>
          <a:noFill/>
          <a:ln w="9525">
            <a:solidFill>
              <a:schemeClr val="tx1"/>
            </a:solidFill>
            <a:round/>
            <a:headEnd type="triangle" w="med" len="med"/>
            <a:tailEnd type="triangle" w="med" len="med"/>
          </a:ln>
        </p:spPr>
        <p:txBody>
          <a:bodyPr/>
          <a:lstStyle/>
          <a:p>
            <a:endParaRPr lang="en-US"/>
          </a:p>
        </p:txBody>
      </p:sp>
      <p:sp>
        <p:nvSpPr>
          <p:cNvPr id="36" name="Line 33"/>
          <p:cNvSpPr>
            <a:spLocks noChangeShapeType="1"/>
          </p:cNvSpPr>
          <p:nvPr>
            <p:custDataLst>
              <p:tags r:id="rId30"/>
            </p:custDataLst>
          </p:nvPr>
        </p:nvSpPr>
        <p:spPr bwMode="auto">
          <a:xfrm>
            <a:off x="7219950" y="3662363"/>
            <a:ext cx="0" cy="503237"/>
          </a:xfrm>
          <a:prstGeom prst="line">
            <a:avLst/>
          </a:prstGeom>
          <a:noFill/>
          <a:ln w="9525">
            <a:solidFill>
              <a:schemeClr val="tx1"/>
            </a:solidFill>
            <a:round/>
            <a:headEnd type="triangle" w="med" len="med"/>
            <a:tailEnd type="triangle" w="med" len="med"/>
          </a:ln>
        </p:spPr>
        <p:txBody>
          <a:bodyPr/>
          <a:lstStyle/>
          <a:p>
            <a:endParaRPr lang="en-US"/>
          </a:p>
        </p:txBody>
      </p:sp>
      <p:sp>
        <p:nvSpPr>
          <p:cNvPr id="37" name="Line 34"/>
          <p:cNvSpPr>
            <a:spLocks noChangeShapeType="1"/>
          </p:cNvSpPr>
          <p:nvPr>
            <p:custDataLst>
              <p:tags r:id="rId31"/>
            </p:custDataLst>
          </p:nvPr>
        </p:nvSpPr>
        <p:spPr bwMode="auto">
          <a:xfrm>
            <a:off x="738188" y="3014663"/>
            <a:ext cx="288925" cy="0"/>
          </a:xfrm>
          <a:prstGeom prst="line">
            <a:avLst/>
          </a:prstGeom>
          <a:noFill/>
          <a:ln w="9525">
            <a:solidFill>
              <a:schemeClr val="tx1"/>
            </a:solidFill>
            <a:round/>
            <a:headEnd/>
            <a:tailEnd type="triangle" w="med" len="med"/>
          </a:ln>
        </p:spPr>
        <p:txBody>
          <a:bodyPr/>
          <a:lstStyle/>
          <a:p>
            <a:endParaRPr lang="en-US"/>
          </a:p>
        </p:txBody>
      </p:sp>
      <p:sp>
        <p:nvSpPr>
          <p:cNvPr id="38" name="Line 35"/>
          <p:cNvSpPr>
            <a:spLocks noChangeShapeType="1"/>
          </p:cNvSpPr>
          <p:nvPr>
            <p:custDataLst>
              <p:tags r:id="rId32"/>
            </p:custDataLst>
          </p:nvPr>
        </p:nvSpPr>
        <p:spPr bwMode="auto">
          <a:xfrm flipH="1">
            <a:off x="738188" y="3302000"/>
            <a:ext cx="288925" cy="0"/>
          </a:xfrm>
          <a:prstGeom prst="line">
            <a:avLst/>
          </a:prstGeom>
          <a:noFill/>
          <a:ln w="9525">
            <a:solidFill>
              <a:schemeClr val="tx1"/>
            </a:solidFill>
            <a:round/>
            <a:headEnd/>
            <a:tailEnd type="triangle" w="med" len="med"/>
          </a:ln>
        </p:spPr>
        <p:txBody>
          <a:bodyPr/>
          <a:lstStyle/>
          <a:p>
            <a:endParaRPr lang="en-US"/>
          </a:p>
        </p:txBody>
      </p:sp>
      <p:cxnSp>
        <p:nvCxnSpPr>
          <p:cNvPr id="39" name="AutoShape 36"/>
          <p:cNvCxnSpPr>
            <a:cxnSpLocks noChangeShapeType="1"/>
            <a:stCxn id="23" idx="1"/>
            <a:endCxn id="15" idx="2"/>
          </p:cNvCxnSpPr>
          <p:nvPr>
            <p:custDataLst>
              <p:tags r:id="rId33"/>
            </p:custDataLst>
          </p:nvPr>
        </p:nvCxnSpPr>
        <p:spPr bwMode="auto">
          <a:xfrm rot="10800000">
            <a:off x="523875" y="3590925"/>
            <a:ext cx="503238" cy="900113"/>
          </a:xfrm>
          <a:prstGeom prst="bentConnector2">
            <a:avLst/>
          </a:prstGeom>
          <a:noFill/>
          <a:ln w="9525">
            <a:solidFill>
              <a:schemeClr val="tx1"/>
            </a:solidFill>
            <a:miter lim="800000"/>
            <a:headEnd type="triangle" w="med" len="med"/>
            <a:tailEnd type="triangle" w="med" len="med"/>
          </a:ln>
        </p:spPr>
      </p:cxnSp>
      <p:sp>
        <p:nvSpPr>
          <p:cNvPr id="40" name="Line 37"/>
          <p:cNvSpPr>
            <a:spLocks noChangeShapeType="1"/>
          </p:cNvSpPr>
          <p:nvPr>
            <p:custDataLst>
              <p:tags r:id="rId34"/>
            </p:custDataLst>
          </p:nvPr>
        </p:nvSpPr>
        <p:spPr bwMode="auto">
          <a:xfrm flipV="1">
            <a:off x="522288" y="2149475"/>
            <a:ext cx="0" cy="649288"/>
          </a:xfrm>
          <a:prstGeom prst="line">
            <a:avLst/>
          </a:prstGeom>
          <a:noFill/>
          <a:ln w="9525">
            <a:solidFill>
              <a:schemeClr val="tx1"/>
            </a:solidFill>
            <a:round/>
            <a:headEnd/>
            <a:tailEnd/>
          </a:ln>
        </p:spPr>
        <p:txBody>
          <a:bodyPr/>
          <a:lstStyle/>
          <a:p>
            <a:endParaRPr lang="en-US"/>
          </a:p>
        </p:txBody>
      </p:sp>
      <p:sp>
        <p:nvSpPr>
          <p:cNvPr id="41" name="Text Box 38"/>
          <p:cNvSpPr txBox="1">
            <a:spLocks noChangeArrowheads="1"/>
          </p:cNvSpPr>
          <p:nvPr>
            <p:custDataLst>
              <p:tags r:id="rId35"/>
            </p:custDataLst>
          </p:nvPr>
        </p:nvSpPr>
        <p:spPr bwMode="auto">
          <a:xfrm>
            <a:off x="90488" y="1306513"/>
            <a:ext cx="908050" cy="915987"/>
          </a:xfrm>
          <a:prstGeom prst="rect">
            <a:avLst/>
          </a:prstGeom>
          <a:noFill/>
          <a:ln w="9525">
            <a:noFill/>
            <a:miter lim="800000"/>
            <a:headEnd/>
            <a:tailEnd/>
          </a:ln>
        </p:spPr>
        <p:txBody>
          <a:bodyPr wrap="none">
            <a:spAutoFit/>
          </a:bodyPr>
          <a:lstStyle/>
          <a:p>
            <a:r>
              <a:rPr lang="de-DE"/>
              <a:t>Radar</a:t>
            </a:r>
          </a:p>
          <a:p>
            <a:r>
              <a:rPr lang="de-DE"/>
              <a:t>Sensor</a:t>
            </a:r>
          </a:p>
          <a:p>
            <a:r>
              <a:rPr lang="de-DE"/>
              <a:t> HW</a:t>
            </a:r>
          </a:p>
        </p:txBody>
      </p:sp>
      <p:sp>
        <p:nvSpPr>
          <p:cNvPr id="42" name="Text Box 39"/>
          <p:cNvSpPr txBox="1">
            <a:spLocks noChangeArrowheads="1"/>
          </p:cNvSpPr>
          <p:nvPr>
            <p:custDataLst>
              <p:tags r:id="rId36"/>
            </p:custDataLst>
          </p:nvPr>
        </p:nvSpPr>
        <p:spPr bwMode="auto">
          <a:xfrm>
            <a:off x="6931025" y="1141413"/>
            <a:ext cx="1263650" cy="641350"/>
          </a:xfrm>
          <a:prstGeom prst="rect">
            <a:avLst/>
          </a:prstGeom>
          <a:noFill/>
          <a:ln w="9525">
            <a:noFill/>
            <a:miter lim="800000"/>
            <a:headEnd/>
            <a:tailEnd/>
          </a:ln>
        </p:spPr>
        <p:txBody>
          <a:bodyPr wrap="none">
            <a:spAutoFit/>
          </a:bodyPr>
          <a:lstStyle/>
          <a:p>
            <a:r>
              <a:rPr lang="de-DE"/>
              <a:t>Veh. Bus</a:t>
            </a:r>
          </a:p>
          <a:p>
            <a:r>
              <a:rPr lang="de-DE"/>
              <a:t>(e.g. CAN)</a:t>
            </a:r>
          </a:p>
        </p:txBody>
      </p:sp>
      <p:sp>
        <p:nvSpPr>
          <p:cNvPr id="43" name="Rectangle 40"/>
          <p:cNvSpPr>
            <a:spLocks noChangeArrowheads="1"/>
          </p:cNvSpPr>
          <p:nvPr>
            <p:custDataLst>
              <p:tags r:id="rId37"/>
            </p:custDataLst>
          </p:nvPr>
        </p:nvSpPr>
        <p:spPr bwMode="auto">
          <a:xfrm>
            <a:off x="1314450" y="1790700"/>
            <a:ext cx="2735263" cy="215900"/>
          </a:xfrm>
          <a:prstGeom prst="rect">
            <a:avLst/>
          </a:prstGeom>
          <a:solidFill>
            <a:srgbClr val="FFCC99"/>
          </a:solidFill>
          <a:ln w="9525">
            <a:noFill/>
            <a:miter lim="800000"/>
            <a:headEnd/>
            <a:tailEnd/>
          </a:ln>
        </p:spPr>
        <p:txBody>
          <a:bodyPr wrap="none" anchor="ctr"/>
          <a:lstStyle/>
          <a:p>
            <a:pPr algn="ctr"/>
            <a:endParaRPr lang="en-US"/>
          </a:p>
        </p:txBody>
      </p:sp>
      <p:sp>
        <p:nvSpPr>
          <p:cNvPr id="44" name="AutoShape 41"/>
          <p:cNvSpPr>
            <a:spLocks noChangeArrowheads="1"/>
          </p:cNvSpPr>
          <p:nvPr>
            <p:custDataLst>
              <p:tags r:id="rId38"/>
            </p:custDataLst>
          </p:nvPr>
        </p:nvSpPr>
        <p:spPr bwMode="auto">
          <a:xfrm>
            <a:off x="1314450" y="998538"/>
            <a:ext cx="2730500" cy="792162"/>
          </a:xfrm>
          <a:prstGeom prst="rtTriangle">
            <a:avLst/>
          </a:prstGeom>
          <a:solidFill>
            <a:srgbClr val="FFCC99"/>
          </a:solidFill>
          <a:ln w="9525">
            <a:noFill/>
            <a:miter lim="800000"/>
            <a:headEnd/>
            <a:tailEnd/>
          </a:ln>
        </p:spPr>
        <p:txBody>
          <a:bodyPr wrap="none" anchor="ctr"/>
          <a:lstStyle/>
          <a:p>
            <a:pPr algn="ctr"/>
            <a:endParaRPr lang="en-US"/>
          </a:p>
        </p:txBody>
      </p:sp>
      <p:sp>
        <p:nvSpPr>
          <p:cNvPr id="45" name="Text Box 42"/>
          <p:cNvSpPr txBox="1">
            <a:spLocks noChangeArrowheads="1"/>
          </p:cNvSpPr>
          <p:nvPr>
            <p:custDataLst>
              <p:tags r:id="rId39"/>
            </p:custDataLst>
          </p:nvPr>
        </p:nvSpPr>
        <p:spPr bwMode="auto">
          <a:xfrm>
            <a:off x="1406525" y="1697038"/>
            <a:ext cx="2212975" cy="304800"/>
          </a:xfrm>
          <a:prstGeom prst="rect">
            <a:avLst/>
          </a:prstGeom>
          <a:noFill/>
          <a:ln w="9525">
            <a:noFill/>
            <a:miter lim="800000"/>
            <a:headEnd/>
            <a:tailEnd/>
          </a:ln>
        </p:spPr>
        <p:txBody>
          <a:bodyPr wrap="none">
            <a:spAutoFit/>
          </a:bodyPr>
          <a:lstStyle/>
          <a:p>
            <a:r>
              <a:rPr lang="de-DE" sz="1400" i="1" dirty="0"/>
              <a:t>Information Condensation</a:t>
            </a:r>
          </a:p>
        </p:txBody>
      </p:sp>
      <p:sp>
        <p:nvSpPr>
          <p:cNvPr id="46" name="Text Box 43"/>
          <p:cNvSpPr txBox="1">
            <a:spLocks noChangeArrowheads="1"/>
          </p:cNvSpPr>
          <p:nvPr>
            <p:custDataLst>
              <p:tags r:id="rId40"/>
            </p:custDataLst>
          </p:nvPr>
        </p:nvSpPr>
        <p:spPr bwMode="auto">
          <a:xfrm>
            <a:off x="1674813" y="2319338"/>
            <a:ext cx="682625" cy="244475"/>
          </a:xfrm>
          <a:prstGeom prst="rect">
            <a:avLst/>
          </a:prstGeom>
          <a:noFill/>
          <a:ln w="9525">
            <a:noFill/>
            <a:miter lim="800000"/>
            <a:headEnd/>
            <a:tailEnd/>
          </a:ln>
        </p:spPr>
        <p:txBody>
          <a:bodyPr wrap="none">
            <a:spAutoFit/>
          </a:bodyPr>
          <a:lstStyle/>
          <a:p>
            <a:r>
              <a:rPr lang="de-DE" sz="1000" i="1"/>
              <a:t>locations</a:t>
            </a:r>
          </a:p>
        </p:txBody>
      </p:sp>
      <p:sp>
        <p:nvSpPr>
          <p:cNvPr id="47" name="Text Box 44"/>
          <p:cNvSpPr txBox="1">
            <a:spLocks noChangeArrowheads="1"/>
          </p:cNvSpPr>
          <p:nvPr>
            <p:custDataLst>
              <p:tags r:id="rId41"/>
            </p:custDataLst>
          </p:nvPr>
        </p:nvSpPr>
        <p:spPr bwMode="auto">
          <a:xfrm>
            <a:off x="2716213" y="2006600"/>
            <a:ext cx="1046162" cy="549275"/>
          </a:xfrm>
          <a:prstGeom prst="rect">
            <a:avLst/>
          </a:prstGeom>
          <a:noFill/>
          <a:ln w="9525">
            <a:noFill/>
            <a:miter lim="800000"/>
            <a:headEnd/>
            <a:tailEnd/>
          </a:ln>
        </p:spPr>
        <p:txBody>
          <a:bodyPr wrap="none">
            <a:spAutoFit/>
          </a:bodyPr>
          <a:lstStyle/>
          <a:p>
            <a:r>
              <a:rPr lang="de-DE" sz="1000" i="1"/>
              <a:t>object model</a:t>
            </a:r>
          </a:p>
          <a:p>
            <a:r>
              <a:rPr lang="de-DE" sz="1000" i="1"/>
              <a:t>ego veh. model</a:t>
            </a:r>
          </a:p>
          <a:p>
            <a:r>
              <a:rPr lang="de-DE" sz="1000" i="1"/>
              <a:t>env. model</a:t>
            </a:r>
          </a:p>
        </p:txBody>
      </p:sp>
      <p:sp>
        <p:nvSpPr>
          <p:cNvPr id="48" name="Line 45"/>
          <p:cNvSpPr>
            <a:spLocks noChangeShapeType="1"/>
          </p:cNvSpPr>
          <p:nvPr>
            <p:custDataLst>
              <p:tags r:id="rId42"/>
            </p:custDataLst>
          </p:nvPr>
        </p:nvSpPr>
        <p:spPr bwMode="auto">
          <a:xfrm flipV="1">
            <a:off x="2003425" y="2581275"/>
            <a:ext cx="0" cy="504825"/>
          </a:xfrm>
          <a:prstGeom prst="line">
            <a:avLst/>
          </a:prstGeom>
          <a:noFill/>
          <a:ln w="9525">
            <a:solidFill>
              <a:schemeClr val="tx1"/>
            </a:solidFill>
            <a:round/>
            <a:headEnd/>
            <a:tailEnd/>
          </a:ln>
        </p:spPr>
        <p:txBody>
          <a:bodyPr/>
          <a:lstStyle/>
          <a:p>
            <a:endParaRPr lang="en-US"/>
          </a:p>
        </p:txBody>
      </p:sp>
      <p:sp>
        <p:nvSpPr>
          <p:cNvPr id="49" name="Line 46"/>
          <p:cNvSpPr>
            <a:spLocks noChangeShapeType="1"/>
          </p:cNvSpPr>
          <p:nvPr>
            <p:custDataLst>
              <p:tags r:id="rId43"/>
            </p:custDataLst>
          </p:nvPr>
        </p:nvSpPr>
        <p:spPr bwMode="auto">
          <a:xfrm flipV="1">
            <a:off x="3155950" y="2581275"/>
            <a:ext cx="0" cy="504825"/>
          </a:xfrm>
          <a:prstGeom prst="line">
            <a:avLst/>
          </a:prstGeom>
          <a:noFill/>
          <a:ln w="9525">
            <a:solidFill>
              <a:schemeClr val="tx1"/>
            </a:solidFill>
            <a:round/>
            <a:headEnd/>
            <a:tailEnd/>
          </a:ln>
        </p:spPr>
        <p:txBody>
          <a:bodyPr/>
          <a:lstStyle/>
          <a:p>
            <a:endParaRPr lang="en-US"/>
          </a:p>
        </p:txBody>
      </p:sp>
      <p:sp>
        <p:nvSpPr>
          <p:cNvPr id="50" name="Line 47"/>
          <p:cNvSpPr>
            <a:spLocks noChangeShapeType="1"/>
          </p:cNvSpPr>
          <p:nvPr>
            <p:custDataLst>
              <p:tags r:id="rId44"/>
            </p:custDataLst>
          </p:nvPr>
        </p:nvSpPr>
        <p:spPr bwMode="auto">
          <a:xfrm flipV="1">
            <a:off x="4338638" y="2581275"/>
            <a:ext cx="0" cy="504825"/>
          </a:xfrm>
          <a:prstGeom prst="line">
            <a:avLst/>
          </a:prstGeom>
          <a:noFill/>
          <a:ln w="9525">
            <a:solidFill>
              <a:schemeClr val="tx1"/>
            </a:solidFill>
            <a:round/>
            <a:headEnd/>
            <a:tailEnd/>
          </a:ln>
        </p:spPr>
        <p:txBody>
          <a:bodyPr/>
          <a:lstStyle/>
          <a:p>
            <a:endParaRPr lang="en-US"/>
          </a:p>
        </p:txBody>
      </p:sp>
      <p:sp>
        <p:nvSpPr>
          <p:cNvPr id="51" name="Text Box 48"/>
          <p:cNvSpPr txBox="1">
            <a:spLocks noChangeArrowheads="1"/>
          </p:cNvSpPr>
          <p:nvPr>
            <p:custDataLst>
              <p:tags r:id="rId45"/>
            </p:custDataLst>
          </p:nvPr>
        </p:nvSpPr>
        <p:spPr bwMode="auto">
          <a:xfrm>
            <a:off x="3835400" y="2336800"/>
            <a:ext cx="998538" cy="244475"/>
          </a:xfrm>
          <a:prstGeom prst="rect">
            <a:avLst/>
          </a:prstGeom>
          <a:noFill/>
          <a:ln w="9525">
            <a:noFill/>
            <a:miter lim="800000"/>
            <a:headEnd/>
            <a:tailEnd/>
          </a:ln>
        </p:spPr>
        <p:txBody>
          <a:bodyPr wrap="none">
            <a:spAutoFit/>
          </a:bodyPr>
          <a:lstStyle/>
          <a:p>
            <a:r>
              <a:rPr lang="de-DE" sz="1000" i="1"/>
              <a:t>traffic situation</a:t>
            </a:r>
          </a:p>
        </p:txBody>
      </p:sp>
      <p:sp>
        <p:nvSpPr>
          <p:cNvPr id="52" name="Line 49"/>
          <p:cNvSpPr>
            <a:spLocks noChangeShapeType="1"/>
          </p:cNvSpPr>
          <p:nvPr>
            <p:custDataLst>
              <p:tags r:id="rId46"/>
            </p:custDataLst>
          </p:nvPr>
        </p:nvSpPr>
        <p:spPr bwMode="auto">
          <a:xfrm flipV="1">
            <a:off x="5500688" y="2581275"/>
            <a:ext cx="0" cy="504825"/>
          </a:xfrm>
          <a:prstGeom prst="line">
            <a:avLst/>
          </a:prstGeom>
          <a:noFill/>
          <a:ln w="9525">
            <a:solidFill>
              <a:schemeClr val="tx1"/>
            </a:solidFill>
            <a:round/>
            <a:headEnd/>
            <a:tailEnd/>
          </a:ln>
        </p:spPr>
        <p:txBody>
          <a:bodyPr/>
          <a:lstStyle/>
          <a:p>
            <a:endParaRPr lang="en-US"/>
          </a:p>
        </p:txBody>
      </p:sp>
      <p:sp>
        <p:nvSpPr>
          <p:cNvPr id="53" name="Text Box 50"/>
          <p:cNvSpPr txBox="1">
            <a:spLocks noChangeArrowheads="1"/>
          </p:cNvSpPr>
          <p:nvPr>
            <p:custDataLst>
              <p:tags r:id="rId47"/>
            </p:custDataLst>
          </p:nvPr>
        </p:nvSpPr>
        <p:spPr bwMode="auto">
          <a:xfrm>
            <a:off x="5130800" y="2336800"/>
            <a:ext cx="762000" cy="244475"/>
          </a:xfrm>
          <a:prstGeom prst="rect">
            <a:avLst/>
          </a:prstGeom>
          <a:noFill/>
          <a:ln w="9525">
            <a:noFill/>
            <a:miter lim="800000"/>
            <a:headEnd/>
            <a:tailEnd/>
          </a:ln>
        </p:spPr>
        <p:txBody>
          <a:bodyPr wrap="none">
            <a:spAutoFit/>
          </a:bodyPr>
          <a:lstStyle/>
          <a:p>
            <a:r>
              <a:rPr lang="de-DE" sz="1000" i="1"/>
              <a:t>RP-trigger</a:t>
            </a:r>
          </a:p>
        </p:txBody>
      </p:sp>
      <p:sp>
        <p:nvSpPr>
          <p:cNvPr id="54" name="Line 51"/>
          <p:cNvSpPr>
            <a:spLocks noChangeShapeType="1"/>
          </p:cNvSpPr>
          <p:nvPr>
            <p:custDataLst>
              <p:tags r:id="rId48"/>
            </p:custDataLst>
          </p:nvPr>
        </p:nvSpPr>
        <p:spPr bwMode="auto">
          <a:xfrm flipV="1">
            <a:off x="6683375" y="2581275"/>
            <a:ext cx="0" cy="504825"/>
          </a:xfrm>
          <a:prstGeom prst="line">
            <a:avLst/>
          </a:prstGeom>
          <a:noFill/>
          <a:ln w="9525">
            <a:solidFill>
              <a:schemeClr val="tx1"/>
            </a:solidFill>
            <a:round/>
            <a:headEnd/>
            <a:tailEnd/>
          </a:ln>
        </p:spPr>
        <p:txBody>
          <a:bodyPr/>
          <a:lstStyle/>
          <a:p>
            <a:endParaRPr lang="en-US"/>
          </a:p>
        </p:txBody>
      </p:sp>
      <p:sp>
        <p:nvSpPr>
          <p:cNvPr id="55" name="Text Box 52"/>
          <p:cNvSpPr txBox="1">
            <a:spLocks noChangeArrowheads="1"/>
          </p:cNvSpPr>
          <p:nvPr>
            <p:custDataLst>
              <p:tags r:id="rId49"/>
            </p:custDataLst>
          </p:nvPr>
        </p:nvSpPr>
        <p:spPr bwMode="auto">
          <a:xfrm>
            <a:off x="6067425" y="2222500"/>
            <a:ext cx="1147763" cy="396875"/>
          </a:xfrm>
          <a:prstGeom prst="rect">
            <a:avLst/>
          </a:prstGeom>
          <a:noFill/>
          <a:ln w="9525">
            <a:noFill/>
            <a:miter lim="800000"/>
            <a:headEnd/>
            <a:tailEnd/>
          </a:ln>
        </p:spPr>
        <p:txBody>
          <a:bodyPr wrap="none">
            <a:spAutoFit/>
          </a:bodyPr>
          <a:lstStyle/>
          <a:p>
            <a:r>
              <a:rPr lang="de-DE" sz="1000" i="1"/>
              <a:t>internal</a:t>
            </a:r>
          </a:p>
          <a:p>
            <a:r>
              <a:rPr lang="de-DE" sz="1000" i="1"/>
              <a:t>„set point values“</a:t>
            </a:r>
          </a:p>
        </p:txBody>
      </p:sp>
      <p:sp>
        <p:nvSpPr>
          <p:cNvPr id="56" name="Text Box 53"/>
          <p:cNvSpPr txBox="1">
            <a:spLocks noChangeArrowheads="1"/>
          </p:cNvSpPr>
          <p:nvPr>
            <p:custDataLst>
              <p:tags r:id="rId50"/>
            </p:custDataLst>
          </p:nvPr>
        </p:nvSpPr>
        <p:spPr bwMode="auto">
          <a:xfrm>
            <a:off x="7219950" y="2222500"/>
            <a:ext cx="808038" cy="396875"/>
          </a:xfrm>
          <a:prstGeom prst="rect">
            <a:avLst/>
          </a:prstGeom>
          <a:noFill/>
          <a:ln w="9525">
            <a:noFill/>
            <a:miter lim="800000"/>
            <a:headEnd/>
            <a:tailEnd/>
          </a:ln>
        </p:spPr>
        <p:txBody>
          <a:bodyPr wrap="none">
            <a:spAutoFit/>
          </a:bodyPr>
          <a:lstStyle/>
          <a:p>
            <a:r>
              <a:rPr lang="de-DE" sz="1000" i="1"/>
              <a:t>veh. bus </a:t>
            </a:r>
          </a:p>
          <a:p>
            <a:r>
              <a:rPr lang="de-DE" sz="1000" i="1"/>
              <a:t>output msg</a:t>
            </a:r>
          </a:p>
        </p:txBody>
      </p:sp>
      <p:sp>
        <p:nvSpPr>
          <p:cNvPr id="57" name="Line 54"/>
          <p:cNvSpPr>
            <a:spLocks noChangeShapeType="1"/>
          </p:cNvSpPr>
          <p:nvPr>
            <p:custDataLst>
              <p:tags r:id="rId51"/>
            </p:custDataLst>
          </p:nvPr>
        </p:nvSpPr>
        <p:spPr bwMode="auto">
          <a:xfrm flipV="1">
            <a:off x="7796213" y="2581275"/>
            <a:ext cx="0" cy="504825"/>
          </a:xfrm>
          <a:prstGeom prst="line">
            <a:avLst/>
          </a:prstGeom>
          <a:noFill/>
          <a:ln w="9525">
            <a:solidFill>
              <a:schemeClr val="tx1"/>
            </a:solidFill>
            <a:round/>
            <a:headEnd/>
            <a:tailEnd/>
          </a:ln>
        </p:spPr>
        <p:txBody>
          <a:bodyPr/>
          <a:lstStyle/>
          <a:p>
            <a:endParaRPr lang="en-US"/>
          </a:p>
        </p:txBody>
      </p:sp>
      <p:sp>
        <p:nvSpPr>
          <p:cNvPr id="58" name="Text Box 55"/>
          <p:cNvSpPr txBox="1">
            <a:spLocks noChangeArrowheads="1"/>
          </p:cNvSpPr>
          <p:nvPr>
            <p:custDataLst>
              <p:tags r:id="rId52"/>
            </p:custDataLst>
          </p:nvPr>
        </p:nvSpPr>
        <p:spPr bwMode="auto">
          <a:xfrm>
            <a:off x="522288" y="2222500"/>
            <a:ext cx="1047750" cy="396875"/>
          </a:xfrm>
          <a:prstGeom prst="rect">
            <a:avLst/>
          </a:prstGeom>
          <a:noFill/>
          <a:ln w="9525">
            <a:noFill/>
            <a:miter lim="800000"/>
            <a:headEnd/>
            <a:tailEnd/>
          </a:ln>
        </p:spPr>
        <p:txBody>
          <a:bodyPr wrap="none">
            <a:spAutoFit/>
          </a:bodyPr>
          <a:lstStyle/>
          <a:p>
            <a:r>
              <a:rPr lang="de-DE" sz="1000" i="1"/>
              <a:t>raw meas. data</a:t>
            </a:r>
          </a:p>
          <a:p>
            <a:r>
              <a:rPr lang="de-DE" sz="1000" i="1"/>
              <a:t>(time signals)</a:t>
            </a:r>
          </a:p>
        </p:txBody>
      </p:sp>
      <p:sp>
        <p:nvSpPr>
          <p:cNvPr id="59" name="Line 56"/>
          <p:cNvSpPr>
            <a:spLocks noChangeShapeType="1"/>
          </p:cNvSpPr>
          <p:nvPr>
            <p:custDataLst>
              <p:tags r:id="rId53"/>
            </p:custDataLst>
          </p:nvPr>
        </p:nvSpPr>
        <p:spPr bwMode="auto">
          <a:xfrm flipV="1">
            <a:off x="882650" y="2581275"/>
            <a:ext cx="0" cy="360363"/>
          </a:xfrm>
          <a:prstGeom prst="line">
            <a:avLst/>
          </a:prstGeom>
          <a:noFill/>
          <a:ln w="9525">
            <a:solidFill>
              <a:schemeClr val="tx1"/>
            </a:solidFill>
            <a:round/>
            <a:headEnd/>
            <a:tailEnd/>
          </a:ln>
        </p:spPr>
        <p:txBody>
          <a:bodyPr/>
          <a:lstStyle/>
          <a:p>
            <a:endParaRPr lang="en-US"/>
          </a:p>
        </p:txBody>
      </p:sp>
      <p:sp>
        <p:nvSpPr>
          <p:cNvPr id="60" name="Text Box 57"/>
          <p:cNvSpPr txBox="1">
            <a:spLocks noChangeArrowheads="1"/>
          </p:cNvSpPr>
          <p:nvPr>
            <p:custDataLst>
              <p:tags r:id="rId54"/>
            </p:custDataLst>
          </p:nvPr>
        </p:nvSpPr>
        <p:spPr bwMode="auto">
          <a:xfrm>
            <a:off x="488950" y="3689350"/>
            <a:ext cx="893763" cy="244475"/>
          </a:xfrm>
          <a:prstGeom prst="rect">
            <a:avLst/>
          </a:prstGeom>
          <a:noFill/>
          <a:ln w="9525">
            <a:noFill/>
            <a:miter lim="800000"/>
            <a:headEnd/>
            <a:tailEnd/>
          </a:ln>
        </p:spPr>
        <p:txBody>
          <a:bodyPr wrap="none">
            <a:spAutoFit/>
          </a:bodyPr>
          <a:lstStyle/>
          <a:p>
            <a:r>
              <a:rPr lang="de-DE" sz="1000" i="1"/>
              <a:t>radar control</a:t>
            </a:r>
          </a:p>
        </p:txBody>
      </p:sp>
      <p:sp>
        <p:nvSpPr>
          <p:cNvPr id="61" name="Line 58"/>
          <p:cNvSpPr>
            <a:spLocks noChangeShapeType="1"/>
          </p:cNvSpPr>
          <p:nvPr>
            <p:custDataLst>
              <p:tags r:id="rId55"/>
            </p:custDataLst>
          </p:nvPr>
        </p:nvSpPr>
        <p:spPr bwMode="auto">
          <a:xfrm flipV="1">
            <a:off x="882650" y="3373438"/>
            <a:ext cx="0" cy="360362"/>
          </a:xfrm>
          <a:prstGeom prst="line">
            <a:avLst/>
          </a:prstGeom>
          <a:noFill/>
          <a:ln w="9525">
            <a:solidFill>
              <a:schemeClr val="tx1"/>
            </a:solidFill>
            <a:round/>
            <a:headEnd/>
            <a:tailEnd/>
          </a:ln>
        </p:spPr>
        <p:txBody>
          <a:bodyPr/>
          <a:lstStyle/>
          <a:p>
            <a:endParaRPr lang="en-US"/>
          </a:p>
        </p:txBody>
      </p:sp>
      <p:sp>
        <p:nvSpPr>
          <p:cNvPr id="62" name="Text Box 59"/>
          <p:cNvSpPr txBox="1">
            <a:spLocks noChangeArrowheads="1"/>
          </p:cNvSpPr>
          <p:nvPr>
            <p:custDataLst>
              <p:tags r:id="rId56"/>
            </p:custDataLst>
          </p:nvPr>
        </p:nvSpPr>
        <p:spPr bwMode="auto">
          <a:xfrm>
            <a:off x="1538288" y="4905375"/>
            <a:ext cx="5926137" cy="366713"/>
          </a:xfrm>
          <a:prstGeom prst="rect">
            <a:avLst/>
          </a:prstGeom>
          <a:noFill/>
          <a:ln w="9525">
            <a:noFill/>
            <a:miter lim="800000"/>
            <a:headEnd/>
            <a:tailEnd/>
          </a:ln>
        </p:spPr>
        <p:txBody>
          <a:bodyPr wrap="none">
            <a:spAutoFit/>
          </a:bodyPr>
          <a:lstStyle/>
          <a:p>
            <a:r>
              <a:rPr lang="de-DE" i="1"/>
              <a:t>* </a:t>
            </a:r>
            <a:r>
              <a:rPr lang="de-DE" sz="1000" i="1"/>
              <a:t>= e.g. veh. bus input, error mgmt data, diagnostic data, unavailability data, system resources access</a:t>
            </a:r>
          </a:p>
        </p:txBody>
      </p:sp>
      <p:sp>
        <p:nvSpPr>
          <p:cNvPr id="63" name="Text Box 60"/>
          <p:cNvSpPr txBox="1">
            <a:spLocks noChangeArrowheads="1"/>
          </p:cNvSpPr>
          <p:nvPr>
            <p:custDataLst>
              <p:tags r:id="rId57"/>
            </p:custDataLst>
          </p:nvPr>
        </p:nvSpPr>
        <p:spPr bwMode="auto">
          <a:xfrm>
            <a:off x="1401763" y="3798888"/>
            <a:ext cx="273050" cy="366712"/>
          </a:xfrm>
          <a:prstGeom prst="rect">
            <a:avLst/>
          </a:prstGeom>
          <a:noFill/>
          <a:ln w="9525">
            <a:noFill/>
            <a:miter lim="800000"/>
            <a:headEnd/>
            <a:tailEnd/>
          </a:ln>
        </p:spPr>
        <p:txBody>
          <a:bodyPr>
            <a:spAutoFit/>
          </a:bodyPr>
          <a:lstStyle/>
          <a:p>
            <a:r>
              <a:rPr lang="de-DE" i="1"/>
              <a:t>*</a:t>
            </a:r>
          </a:p>
        </p:txBody>
      </p:sp>
      <p:sp>
        <p:nvSpPr>
          <p:cNvPr id="64" name="Text Box 61"/>
          <p:cNvSpPr txBox="1">
            <a:spLocks noChangeArrowheads="1"/>
          </p:cNvSpPr>
          <p:nvPr>
            <p:custDataLst>
              <p:tags r:id="rId58"/>
            </p:custDataLst>
          </p:nvPr>
        </p:nvSpPr>
        <p:spPr bwMode="auto">
          <a:xfrm>
            <a:off x="2509838" y="3798888"/>
            <a:ext cx="273050" cy="366712"/>
          </a:xfrm>
          <a:prstGeom prst="rect">
            <a:avLst/>
          </a:prstGeom>
          <a:noFill/>
          <a:ln w="9525">
            <a:noFill/>
            <a:miter lim="800000"/>
            <a:headEnd/>
            <a:tailEnd/>
          </a:ln>
        </p:spPr>
        <p:txBody>
          <a:bodyPr>
            <a:spAutoFit/>
          </a:bodyPr>
          <a:lstStyle/>
          <a:p>
            <a:r>
              <a:rPr lang="de-DE" i="1"/>
              <a:t>*</a:t>
            </a:r>
          </a:p>
        </p:txBody>
      </p:sp>
      <p:sp>
        <p:nvSpPr>
          <p:cNvPr id="65" name="Text Box 62"/>
          <p:cNvSpPr txBox="1">
            <a:spLocks noChangeArrowheads="1"/>
          </p:cNvSpPr>
          <p:nvPr>
            <p:custDataLst>
              <p:tags r:id="rId59"/>
            </p:custDataLst>
          </p:nvPr>
        </p:nvSpPr>
        <p:spPr bwMode="auto">
          <a:xfrm>
            <a:off x="3652838" y="3806825"/>
            <a:ext cx="273050" cy="366713"/>
          </a:xfrm>
          <a:prstGeom prst="rect">
            <a:avLst/>
          </a:prstGeom>
          <a:noFill/>
          <a:ln w="9525">
            <a:noFill/>
            <a:miter lim="800000"/>
            <a:headEnd/>
            <a:tailEnd/>
          </a:ln>
        </p:spPr>
        <p:txBody>
          <a:bodyPr>
            <a:spAutoFit/>
          </a:bodyPr>
          <a:lstStyle/>
          <a:p>
            <a:r>
              <a:rPr lang="de-DE" i="1"/>
              <a:t>*</a:t>
            </a:r>
          </a:p>
        </p:txBody>
      </p:sp>
      <p:sp>
        <p:nvSpPr>
          <p:cNvPr id="66" name="Text Box 63"/>
          <p:cNvSpPr txBox="1">
            <a:spLocks noChangeArrowheads="1"/>
          </p:cNvSpPr>
          <p:nvPr>
            <p:custDataLst>
              <p:tags r:id="rId60"/>
            </p:custDataLst>
          </p:nvPr>
        </p:nvSpPr>
        <p:spPr bwMode="auto">
          <a:xfrm>
            <a:off x="4930775" y="3806825"/>
            <a:ext cx="273050" cy="366713"/>
          </a:xfrm>
          <a:prstGeom prst="rect">
            <a:avLst/>
          </a:prstGeom>
          <a:noFill/>
          <a:ln w="9525">
            <a:noFill/>
            <a:miter lim="800000"/>
            <a:headEnd/>
            <a:tailEnd/>
          </a:ln>
        </p:spPr>
        <p:txBody>
          <a:bodyPr>
            <a:spAutoFit/>
          </a:bodyPr>
          <a:lstStyle/>
          <a:p>
            <a:r>
              <a:rPr lang="de-DE" i="1"/>
              <a:t>*</a:t>
            </a:r>
          </a:p>
        </p:txBody>
      </p:sp>
      <p:sp>
        <p:nvSpPr>
          <p:cNvPr id="67" name="Text Box 64"/>
          <p:cNvSpPr txBox="1">
            <a:spLocks noChangeArrowheads="1"/>
          </p:cNvSpPr>
          <p:nvPr>
            <p:custDataLst>
              <p:tags r:id="rId61"/>
            </p:custDataLst>
          </p:nvPr>
        </p:nvSpPr>
        <p:spPr bwMode="auto">
          <a:xfrm>
            <a:off x="6010275" y="3798888"/>
            <a:ext cx="273050" cy="366712"/>
          </a:xfrm>
          <a:prstGeom prst="rect">
            <a:avLst/>
          </a:prstGeom>
          <a:noFill/>
          <a:ln w="9525">
            <a:noFill/>
            <a:miter lim="800000"/>
            <a:headEnd/>
            <a:tailEnd/>
          </a:ln>
        </p:spPr>
        <p:txBody>
          <a:bodyPr>
            <a:spAutoFit/>
          </a:bodyPr>
          <a:lstStyle/>
          <a:p>
            <a:r>
              <a:rPr lang="de-DE" i="1"/>
              <a:t>*</a:t>
            </a:r>
          </a:p>
        </p:txBody>
      </p:sp>
      <p:sp>
        <p:nvSpPr>
          <p:cNvPr id="68" name="Text Box 65"/>
          <p:cNvSpPr txBox="1">
            <a:spLocks noChangeArrowheads="1"/>
          </p:cNvSpPr>
          <p:nvPr>
            <p:custDataLst>
              <p:tags r:id="rId62"/>
            </p:custDataLst>
          </p:nvPr>
        </p:nvSpPr>
        <p:spPr bwMode="auto">
          <a:xfrm>
            <a:off x="7162800" y="3806825"/>
            <a:ext cx="273050" cy="366713"/>
          </a:xfrm>
          <a:prstGeom prst="rect">
            <a:avLst/>
          </a:prstGeom>
          <a:noFill/>
          <a:ln w="9525">
            <a:noFill/>
            <a:miter lim="800000"/>
            <a:headEnd/>
            <a:tailEnd/>
          </a:ln>
        </p:spPr>
        <p:txBody>
          <a:bodyPr>
            <a:spAutoFit/>
          </a:bodyPr>
          <a:lstStyle/>
          <a:p>
            <a:r>
              <a:rPr lang="de-DE" i="1"/>
              <a:t>*</a:t>
            </a:r>
          </a:p>
        </p:txBody>
      </p:sp>
    </p:spTree>
    <p:custDataLst>
      <p:tags r:id="rId1"/>
    </p:custDataLst>
    <p:extLst>
      <p:ext uri="{BB962C8B-B14F-4D97-AF65-F5344CB8AC3E}">
        <p14:creationId xmlns:p14="http://schemas.microsoft.com/office/powerpoint/2010/main" xmlns="" val="724353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GB" smtClean="0"/>
              <a:pPr/>
              <a:t>20</a:t>
            </a:fld>
            <a:endParaRPr lang="en-GB"/>
          </a:p>
        </p:txBody>
      </p:sp>
      <p:sp>
        <p:nvSpPr>
          <p:cNvPr id="2" name="Title 1"/>
          <p:cNvSpPr>
            <a:spLocks noGrp="1"/>
          </p:cNvSpPr>
          <p:nvPr>
            <p:ph type="title"/>
            <p:custDataLst>
              <p:tags r:id="rId9"/>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US" altLang="en-US" dirty="0" err="1" smtClean="0"/>
              <a:t>Debouncing</a:t>
            </a:r>
            <a:r>
              <a:rPr lang="en-US" altLang="en-US" dirty="0" smtClean="0"/>
              <a:t/>
            </a:r>
            <a:br>
              <a:rPr lang="en-US" altLang="en-US" dirty="0" smtClean="0"/>
            </a:br>
            <a:endParaRPr lang="en-GB" dirty="0"/>
          </a:p>
        </p:txBody>
      </p:sp>
      <p:sp>
        <p:nvSpPr>
          <p:cNvPr id="132" name="Text Placeholder 131"/>
          <p:cNvSpPr>
            <a:spLocks noGrp="1"/>
          </p:cNvSpPr>
          <p:nvPr>
            <p:ph type="body" idx="1"/>
            <p:custDataLst>
              <p:tags r:id="rId10"/>
            </p:custDataLst>
          </p:nvPr>
        </p:nvSpPr>
        <p:spPr>
          <a:xfrm>
            <a:off x="533400" y="1066800"/>
            <a:ext cx="7772400" cy="3810000"/>
          </a:xfrm>
          <a:effectLst/>
          <a:extLst>
            <a:ext uri="{53640926-AAD7-44D8-BBD7-CCE9431645EC}">
              <a14:shadowObscured xmlns:a14="http://schemas.microsoft.com/office/drawing/2010/main" xmlns=""/>
            </a:ext>
          </a:extLst>
        </p:spPr>
        <p:txBody>
          <a:bodyPr wrap="square" lIns="0" tIns="63500" rIns="0" bIns="0"/>
          <a:lstStyle/>
          <a:p>
            <a:pPr>
              <a:lnSpc>
                <a:spcPct val="125000"/>
              </a:lnSpc>
              <a:buClr>
                <a:srgbClr val="C0C0C0"/>
              </a:buClr>
              <a:buSzTx/>
              <a:buFont typeface="Wingdings" panose="05000000000000000000" pitchFamily="2" charset="2"/>
              <a:buChar char="n"/>
            </a:pPr>
            <a:r>
              <a:rPr lang="en-US" altLang="en-US" dirty="0" smtClean="0"/>
              <a:t>Has two </a:t>
            </a:r>
            <a:r>
              <a:rPr lang="en-US" altLang="en-US" dirty="0"/>
              <a:t>parameters (deviation (fail), active) which modulate the failure filter counter</a:t>
            </a:r>
          </a:p>
          <a:p>
            <a:pPr>
              <a:lnSpc>
                <a:spcPct val="125000"/>
              </a:lnSpc>
              <a:buClr>
                <a:srgbClr val="C0C0C0"/>
              </a:buClr>
              <a:buSzTx/>
              <a:buFont typeface="Wingdings" panose="05000000000000000000" pitchFamily="2" charset="2"/>
              <a:buChar char="n"/>
            </a:pPr>
            <a:r>
              <a:rPr lang="en-US" altLang="en-US" dirty="0"/>
              <a:t>The failure filter provides 5 different methods. Which describe the behavior of the counter dependent on deviation and active parameter. </a:t>
            </a:r>
            <a:r>
              <a:rPr lang="en-US" altLang="en-US" dirty="0">
                <a:solidFill>
                  <a:srgbClr val="DF0024"/>
                </a:solidFill>
              </a:rPr>
              <a:t>(</a:t>
            </a:r>
            <a:r>
              <a:rPr lang="en-US" altLang="en-US" dirty="0" err="1">
                <a:solidFill>
                  <a:srgbClr val="DF0024"/>
                </a:solidFill>
              </a:rPr>
              <a:t>active&amp;devation</a:t>
            </a:r>
            <a:r>
              <a:rPr lang="en-US" altLang="en-US" dirty="0">
                <a:solidFill>
                  <a:srgbClr val="DF0024"/>
                </a:solidFill>
              </a:rPr>
              <a:t>==True)</a:t>
            </a:r>
            <a:r>
              <a:rPr lang="en-US" altLang="en-US" dirty="0"/>
              <a:t>-</a:t>
            </a:r>
            <a:r>
              <a:rPr lang="en-US" altLang="en-US" dirty="0">
                <a:solidFill>
                  <a:srgbClr val="EECC44"/>
                </a:solidFill>
              </a:rPr>
              <a:t>(deviation==False)</a:t>
            </a:r>
            <a:r>
              <a:rPr lang="en-US" altLang="en-US" dirty="0"/>
              <a:t>-(active==false)</a:t>
            </a:r>
          </a:p>
          <a:p>
            <a:pPr lvl="1">
              <a:lnSpc>
                <a:spcPct val="125000"/>
              </a:lnSpc>
              <a:buClr>
                <a:srgbClr val="C0C0C0"/>
              </a:buClr>
              <a:buSzTx/>
              <a:buFont typeface="Wingdings" panose="05000000000000000000" pitchFamily="2" charset="2"/>
              <a:buChar char="n"/>
            </a:pPr>
            <a:r>
              <a:rPr lang="en-US" altLang="en-US" dirty="0">
                <a:solidFill>
                  <a:srgbClr val="DF0024"/>
                </a:solidFill>
              </a:rPr>
              <a:t>Increase</a:t>
            </a:r>
            <a:r>
              <a:rPr lang="en-US" altLang="en-US" dirty="0"/>
              <a:t>-</a:t>
            </a:r>
            <a:r>
              <a:rPr lang="en-US" altLang="en-US" dirty="0">
                <a:solidFill>
                  <a:srgbClr val="EECC44"/>
                </a:solidFill>
              </a:rPr>
              <a:t>Decrease</a:t>
            </a:r>
            <a:r>
              <a:rPr lang="en-US" altLang="en-US" dirty="0"/>
              <a:t>-Decrease</a:t>
            </a:r>
          </a:p>
          <a:p>
            <a:pPr lvl="1">
              <a:lnSpc>
                <a:spcPct val="125000"/>
              </a:lnSpc>
              <a:buClr>
                <a:srgbClr val="C0C0C0"/>
              </a:buClr>
              <a:buSzTx/>
              <a:buFont typeface="Wingdings" panose="05000000000000000000" pitchFamily="2" charset="2"/>
              <a:buChar char="n"/>
            </a:pPr>
            <a:r>
              <a:rPr lang="en-US" altLang="en-US" dirty="0">
                <a:solidFill>
                  <a:srgbClr val="DF0024"/>
                </a:solidFill>
              </a:rPr>
              <a:t>Increase</a:t>
            </a:r>
            <a:r>
              <a:rPr lang="en-US" altLang="en-US" dirty="0"/>
              <a:t>-</a:t>
            </a:r>
            <a:r>
              <a:rPr lang="en-US" altLang="en-US" dirty="0">
                <a:solidFill>
                  <a:srgbClr val="EECC44"/>
                </a:solidFill>
              </a:rPr>
              <a:t>Decrease</a:t>
            </a:r>
            <a:r>
              <a:rPr lang="en-US" altLang="en-US" dirty="0"/>
              <a:t>-Reset</a:t>
            </a:r>
          </a:p>
          <a:p>
            <a:pPr lvl="1">
              <a:lnSpc>
                <a:spcPct val="125000"/>
              </a:lnSpc>
              <a:buClr>
                <a:srgbClr val="C0C0C0"/>
              </a:buClr>
              <a:buSzTx/>
              <a:buFont typeface="Wingdings" panose="05000000000000000000" pitchFamily="2" charset="2"/>
              <a:buChar char="n"/>
            </a:pPr>
            <a:r>
              <a:rPr lang="en-US" altLang="en-US" dirty="0">
                <a:solidFill>
                  <a:srgbClr val="DF0024"/>
                </a:solidFill>
              </a:rPr>
              <a:t>Increase</a:t>
            </a:r>
            <a:r>
              <a:rPr lang="en-US" altLang="en-US" dirty="0"/>
              <a:t>-</a:t>
            </a:r>
            <a:r>
              <a:rPr lang="en-US" altLang="en-US" dirty="0">
                <a:solidFill>
                  <a:srgbClr val="EECC44"/>
                </a:solidFill>
              </a:rPr>
              <a:t>Reset</a:t>
            </a:r>
            <a:r>
              <a:rPr lang="en-US" altLang="en-US" dirty="0"/>
              <a:t>-Reset</a:t>
            </a:r>
          </a:p>
          <a:p>
            <a:pPr lvl="1">
              <a:lnSpc>
                <a:spcPct val="125000"/>
              </a:lnSpc>
              <a:buClr>
                <a:srgbClr val="C0C0C0"/>
              </a:buClr>
              <a:buSzTx/>
              <a:buFont typeface="Wingdings" panose="05000000000000000000" pitchFamily="2" charset="2"/>
              <a:buChar char="n"/>
            </a:pPr>
            <a:r>
              <a:rPr lang="en-US" altLang="en-US" dirty="0">
                <a:solidFill>
                  <a:srgbClr val="DF0024"/>
                </a:solidFill>
              </a:rPr>
              <a:t>Increase</a:t>
            </a:r>
            <a:r>
              <a:rPr lang="en-US" altLang="en-US" dirty="0"/>
              <a:t>-</a:t>
            </a:r>
            <a:r>
              <a:rPr lang="en-US" altLang="en-US" dirty="0">
                <a:solidFill>
                  <a:srgbClr val="EECC44"/>
                </a:solidFill>
              </a:rPr>
              <a:t>Reset</a:t>
            </a:r>
            <a:r>
              <a:rPr lang="en-US" altLang="en-US" dirty="0"/>
              <a:t>-Hold</a:t>
            </a:r>
          </a:p>
          <a:p>
            <a:pPr lvl="1">
              <a:lnSpc>
                <a:spcPct val="125000"/>
              </a:lnSpc>
              <a:buClr>
                <a:srgbClr val="C0C0C0"/>
              </a:buClr>
              <a:buSzTx/>
              <a:buFont typeface="Wingdings" panose="05000000000000000000" pitchFamily="2" charset="2"/>
              <a:buChar char="n"/>
            </a:pPr>
            <a:r>
              <a:rPr lang="en-US" altLang="en-US" dirty="0">
                <a:solidFill>
                  <a:srgbClr val="DF0024"/>
                </a:solidFill>
              </a:rPr>
              <a:t>Increase</a:t>
            </a:r>
            <a:r>
              <a:rPr lang="en-US" altLang="en-US" dirty="0"/>
              <a:t>-</a:t>
            </a:r>
            <a:r>
              <a:rPr lang="en-US" altLang="en-US" dirty="0">
                <a:solidFill>
                  <a:srgbClr val="EECC44"/>
                </a:solidFill>
              </a:rPr>
              <a:t>Hold</a:t>
            </a:r>
            <a:r>
              <a:rPr lang="en-US" altLang="en-US" dirty="0"/>
              <a:t>-Hold</a:t>
            </a:r>
          </a:p>
          <a:p>
            <a:endParaRPr lang="en-GB" dirty="0"/>
          </a:p>
        </p:txBody>
      </p:sp>
    </p:spTree>
    <p:custDataLst>
      <p:tags r:id="rId1"/>
    </p:custDataLst>
    <p:extLst>
      <p:ext uri="{BB962C8B-B14F-4D97-AF65-F5344CB8AC3E}">
        <p14:creationId xmlns:p14="http://schemas.microsoft.com/office/powerpoint/2010/main" xmlns="" val="2357233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3"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GB" smtClean="0"/>
              <a:pPr/>
              <a:t>21</a:t>
            </a:fld>
            <a:endParaRPr lang="en-GB"/>
          </a:p>
        </p:txBody>
      </p:sp>
      <p:sp>
        <p:nvSpPr>
          <p:cNvPr id="2" name="Title 1"/>
          <p:cNvSpPr>
            <a:spLocks noGrp="1"/>
          </p:cNvSpPr>
          <p:nvPr>
            <p:ph type="title"/>
            <p:custDataLst>
              <p:tags r:id="rId9"/>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GB" dirty="0" err="1" smtClean="0"/>
              <a:t>Debouncing</a:t>
            </a:r>
            <a:r>
              <a:rPr lang="en-GB" dirty="0" smtClean="0"/>
              <a:t/>
            </a:r>
            <a:br>
              <a:rPr lang="en-GB" dirty="0" smtClean="0"/>
            </a:br>
            <a:endParaRPr lang="en-GB" dirty="0"/>
          </a:p>
        </p:txBody>
      </p:sp>
      <p:sp>
        <p:nvSpPr>
          <p:cNvPr id="3" name="Text Placeholder 2"/>
          <p:cNvSpPr>
            <a:spLocks noGrp="1"/>
          </p:cNvSpPr>
          <p:nvPr>
            <p:ph type="body" idx="1"/>
            <p:custDataLst>
              <p:tags r:id="rId10"/>
            </p:custDataLst>
          </p:nvPr>
        </p:nvSpPr>
        <p:spPr>
          <a:xfrm>
            <a:off x="189323" y="1066800"/>
            <a:ext cx="8143973" cy="4470400"/>
          </a:xfrm>
          <a:effectLst/>
          <a:extLst>
            <a:ext uri="{53640926-AAD7-44D8-BBD7-CCE9431645EC}">
              <a14:shadowObscured xmlns:a14="http://schemas.microsoft.com/office/drawing/2010/main" xmlns=""/>
            </a:ext>
          </a:extLst>
        </p:spPr>
        <p:txBody>
          <a:bodyPr wrap="square" lIns="0" tIns="63500" rIns="0" bIns="0"/>
          <a:lstStyle/>
          <a:p>
            <a:r>
              <a:rPr lang="en-US" sz="2000" b="1" dirty="0"/>
              <a:t>Increment-Reset-Reset</a:t>
            </a:r>
            <a:r>
              <a:rPr lang="en-US" sz="2000" dirty="0"/>
              <a:t> behavior</a:t>
            </a:r>
          </a:p>
          <a:p>
            <a:pPr lvl="1">
              <a:lnSpc>
                <a:spcPct val="150000"/>
              </a:lnSpc>
            </a:pPr>
            <a:r>
              <a:rPr lang="en-US" dirty="0" smtClean="0"/>
              <a:t>With </a:t>
            </a:r>
            <a:r>
              <a:rPr lang="en-US" dirty="0"/>
              <a:t>every failed notification the </a:t>
            </a:r>
            <a:r>
              <a:rPr lang="en-US" dirty="0" err="1"/>
              <a:t>debounce</a:t>
            </a:r>
            <a:r>
              <a:rPr lang="en-US" dirty="0"/>
              <a:t> counter is incremented by the defined step </a:t>
            </a:r>
            <a:r>
              <a:rPr lang="en-US" dirty="0" smtClean="0"/>
              <a:t>width</a:t>
            </a:r>
          </a:p>
          <a:p>
            <a:pPr lvl="1">
              <a:lnSpc>
                <a:spcPct val="150000"/>
              </a:lnSpc>
            </a:pPr>
            <a:r>
              <a:rPr lang="en-US" dirty="0"/>
              <a:t>With every passed notification the </a:t>
            </a:r>
            <a:r>
              <a:rPr lang="en-US" dirty="0" err="1"/>
              <a:t>debounce</a:t>
            </a:r>
            <a:r>
              <a:rPr lang="en-US" dirty="0"/>
              <a:t> counter is decremented by the defined step </a:t>
            </a:r>
            <a:r>
              <a:rPr lang="en-US" dirty="0" smtClean="0"/>
              <a:t>width</a:t>
            </a:r>
          </a:p>
          <a:p>
            <a:pPr lvl="1">
              <a:lnSpc>
                <a:spcPct val="150000"/>
              </a:lnSpc>
            </a:pPr>
            <a:r>
              <a:rPr lang="en-US" dirty="0"/>
              <a:t>Once the </a:t>
            </a:r>
            <a:r>
              <a:rPr lang="en-US" dirty="0" err="1"/>
              <a:t>debounce</a:t>
            </a:r>
            <a:r>
              <a:rPr lang="en-US" dirty="0"/>
              <a:t> counter reaches the specified fault level, no further increment takes </a:t>
            </a:r>
            <a:r>
              <a:rPr lang="en-US" dirty="0" smtClean="0"/>
              <a:t>place</a:t>
            </a:r>
          </a:p>
          <a:p>
            <a:pPr lvl="1">
              <a:lnSpc>
                <a:spcPct val="150000"/>
              </a:lnSpc>
            </a:pPr>
            <a:r>
              <a:rPr lang="en-US" dirty="0"/>
              <a:t>If the </a:t>
            </a:r>
            <a:r>
              <a:rPr lang="en-US" dirty="0" err="1"/>
              <a:t>debounce</a:t>
            </a:r>
            <a:r>
              <a:rPr lang="en-US" dirty="0"/>
              <a:t> counter was counting up a single passed notification will reset the </a:t>
            </a:r>
            <a:r>
              <a:rPr lang="en-US" dirty="0" err="1"/>
              <a:t>debounce</a:t>
            </a:r>
            <a:r>
              <a:rPr lang="en-US" dirty="0"/>
              <a:t> </a:t>
            </a:r>
            <a:r>
              <a:rPr lang="en-US" dirty="0" smtClean="0"/>
              <a:t>counter</a:t>
            </a:r>
          </a:p>
          <a:p>
            <a:pPr lvl="1">
              <a:lnSpc>
                <a:spcPct val="150000"/>
              </a:lnSpc>
            </a:pPr>
            <a:r>
              <a:rPr lang="en-US" dirty="0"/>
              <a:t>If the </a:t>
            </a:r>
            <a:r>
              <a:rPr lang="en-US" dirty="0" err="1"/>
              <a:t>debounce</a:t>
            </a:r>
            <a:r>
              <a:rPr lang="en-US" dirty="0"/>
              <a:t> counter was counting down from fault level a single failed notification will set the </a:t>
            </a:r>
            <a:r>
              <a:rPr lang="en-US" dirty="0" err="1"/>
              <a:t>debounce</a:t>
            </a:r>
            <a:r>
              <a:rPr lang="en-US" dirty="0"/>
              <a:t> counter back to fault level</a:t>
            </a:r>
            <a:endParaRPr lang="en-GB" dirty="0"/>
          </a:p>
        </p:txBody>
      </p:sp>
    </p:spTree>
    <p:custDataLst>
      <p:tags r:id="rId1"/>
    </p:custDataLst>
    <p:extLst>
      <p:ext uri="{BB962C8B-B14F-4D97-AF65-F5344CB8AC3E}">
        <p14:creationId xmlns:p14="http://schemas.microsoft.com/office/powerpoint/2010/main" xmlns="" val="3992827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4"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US" smtClean="0"/>
              <a:pPr/>
              <a:t>22</a:t>
            </a:fld>
            <a:endParaRPr lang="en-US"/>
          </a:p>
        </p:txBody>
      </p:sp>
      <p:sp>
        <p:nvSpPr>
          <p:cNvPr id="2" name="Title 1"/>
          <p:cNvSpPr>
            <a:spLocks noGrp="1"/>
          </p:cNvSpPr>
          <p:nvPr>
            <p:ph type="ctrTitle"/>
            <p:custDataLst>
              <p:tags r:id="rId9"/>
            </p:custDataLst>
          </p:nvPr>
        </p:nvSpPr>
        <p:spPr>
          <a:xfrm>
            <a:off x="533400" y="533400"/>
            <a:ext cx="7772400" cy="533400"/>
          </a:xfrm>
          <a:effectLst/>
          <a:extLst>
            <a:ext uri="{53640926-AAD7-44D8-BBD7-CCE9431645EC}">
              <a14:shadowObscured xmlns:a14="http://schemas.microsoft.com/office/drawing/2010/main" xmlns=""/>
            </a:ext>
          </a:extLst>
        </p:spPr>
        <p:txBody>
          <a:bodyPr wrap="square" lIns="0" tIns="12700" rIns="0" bIns="0" anchor="t"/>
          <a:lstStyle/>
          <a:p>
            <a:r>
              <a:rPr lang="en-GB" dirty="0" err="1" smtClean="0"/>
              <a:t>Debouncing</a:t>
            </a:r>
            <a:endParaRPr lang="en-GB" dirty="0"/>
          </a:p>
        </p:txBody>
      </p:sp>
      <p:sp>
        <p:nvSpPr>
          <p:cNvPr id="3" name="Subtitle 2" hidden="1"/>
          <p:cNvSpPr>
            <a:spLocks noGrp="1"/>
          </p:cNvSpPr>
          <p:nvPr>
            <p:ph type="subTitle" idx="1"/>
            <p:custDataLst>
              <p:tags r:id="rId10"/>
            </p:custDataLst>
          </p:nvPr>
        </p:nvSpPr>
        <p:spPr>
          <a:xfrm>
            <a:off x="533400" y="3200400"/>
            <a:ext cx="7772400" cy="1676400"/>
          </a:xfrm>
          <a:effectLst/>
          <a:extLst>
            <a:ext uri="{53640926-AAD7-44D8-BBD7-CCE9431645EC}">
              <a14:shadowObscured xmlns:a14="http://schemas.microsoft.com/office/drawing/2010/main" xmlns=""/>
            </a:ext>
          </a:extLst>
        </p:spPr>
        <p:txBody>
          <a:bodyPr wrap="square" lIns="0" tIns="63500" rIns="0" bIns="0"/>
          <a:lstStyle/>
          <a:p>
            <a:endParaRPr lang="en-GB"/>
          </a:p>
        </p:txBody>
      </p:sp>
      <p:pic>
        <p:nvPicPr>
          <p:cNvPr id="7170" name="Picture 2" descr="OLE Object"/>
          <p:cNvPicPr>
            <a:picLocks noChangeAspect="1" noChangeArrowheads="1"/>
          </p:cNvPicPr>
          <p:nvPr>
            <p:custDataLst>
              <p:tags r:id="rId11"/>
            </p:custDataLst>
          </p:nvPr>
        </p:nvPicPr>
        <p:blipFill>
          <a:blip r:embed="rId15">
            <a:extLst>
              <a:ext uri="{28A0092B-C50C-407E-A947-70E740481C1C}">
                <a14:useLocalDpi xmlns:a14="http://schemas.microsoft.com/office/drawing/2010/main" xmlns="" val="0"/>
              </a:ext>
            </a:extLst>
          </a:blip>
          <a:srcRect/>
          <a:stretch>
            <a:fillRect/>
          </a:stretch>
        </p:blipFill>
        <p:spPr bwMode="auto">
          <a:xfrm>
            <a:off x="2573518" y="1176669"/>
            <a:ext cx="5732282" cy="4360531"/>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1"/>
          <p:cNvSpPr/>
          <p:nvPr>
            <p:custDataLst>
              <p:tags r:id="rId12"/>
            </p:custDataLst>
          </p:nvPr>
        </p:nvSpPr>
        <p:spPr>
          <a:xfrm>
            <a:off x="76200" y="983734"/>
            <a:ext cx="2775119" cy="369332"/>
          </a:xfrm>
          <a:prstGeom prst="rect">
            <a:avLst/>
          </a:prstGeom>
        </p:spPr>
        <p:txBody>
          <a:bodyPr wrap="none">
            <a:spAutoFit/>
          </a:bodyPr>
          <a:lstStyle/>
          <a:p>
            <a:r>
              <a:rPr lang="en-US" b="1" dirty="0" smtClean="0"/>
              <a:t>Increment-Reset-Reset</a:t>
            </a:r>
            <a:endParaRPr lang="en-US" dirty="0"/>
          </a:p>
        </p:txBody>
      </p:sp>
    </p:spTree>
    <p:custDataLst>
      <p:tags r:id="rId1"/>
    </p:custDataLst>
    <p:extLst>
      <p:ext uri="{BB962C8B-B14F-4D97-AF65-F5344CB8AC3E}">
        <p14:creationId xmlns:p14="http://schemas.microsoft.com/office/powerpoint/2010/main" xmlns="" val="2823708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GB" smtClean="0"/>
              <a:pPr/>
              <a:t>23</a:t>
            </a:fld>
            <a:endParaRPr lang="en-GB"/>
          </a:p>
        </p:txBody>
      </p:sp>
      <p:sp>
        <p:nvSpPr>
          <p:cNvPr id="2" name="Title 1"/>
          <p:cNvSpPr>
            <a:spLocks noGrp="1"/>
          </p:cNvSpPr>
          <p:nvPr>
            <p:ph type="title"/>
            <p:custDataLst>
              <p:tags r:id="rId9"/>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GB" dirty="0" err="1"/>
              <a:t>Debouncing</a:t>
            </a:r>
            <a:endParaRPr lang="en-GB" dirty="0"/>
          </a:p>
        </p:txBody>
      </p:sp>
      <p:sp>
        <p:nvSpPr>
          <p:cNvPr id="3" name="Text Placeholder 2"/>
          <p:cNvSpPr>
            <a:spLocks noGrp="1"/>
          </p:cNvSpPr>
          <p:nvPr>
            <p:ph type="body" idx="1"/>
            <p:custDataLst>
              <p:tags r:id="rId10"/>
            </p:custDataLst>
          </p:nvPr>
        </p:nvSpPr>
        <p:spPr>
          <a:xfrm>
            <a:off x="533400" y="1066800"/>
            <a:ext cx="7315200" cy="3810000"/>
          </a:xfrm>
          <a:effectLst/>
          <a:extLst>
            <a:ext uri="{53640926-AAD7-44D8-BBD7-CCE9431645EC}">
              <a14:shadowObscured xmlns:a14="http://schemas.microsoft.com/office/drawing/2010/main" xmlns=""/>
            </a:ext>
          </a:extLst>
        </p:spPr>
        <p:txBody>
          <a:bodyPr wrap="square" lIns="0" tIns="63500" rIns="0" bIns="0"/>
          <a:lstStyle/>
          <a:p>
            <a:r>
              <a:rPr lang="en-US" b="1" dirty="0"/>
              <a:t>Increment-Decrement-Reset </a:t>
            </a:r>
            <a:r>
              <a:rPr lang="en-US" dirty="0" smtClean="0"/>
              <a:t>behavior</a:t>
            </a:r>
          </a:p>
          <a:p>
            <a:pPr lvl="1"/>
            <a:r>
              <a:rPr lang="en-US" dirty="0"/>
              <a:t>With every failed notification the </a:t>
            </a:r>
            <a:r>
              <a:rPr lang="en-US" dirty="0" err="1"/>
              <a:t>debounce</a:t>
            </a:r>
            <a:r>
              <a:rPr lang="en-US" dirty="0"/>
              <a:t> counter is incremented by the defined step </a:t>
            </a:r>
            <a:r>
              <a:rPr lang="en-US" dirty="0" smtClean="0"/>
              <a:t>width</a:t>
            </a:r>
          </a:p>
          <a:p>
            <a:pPr lvl="1"/>
            <a:r>
              <a:rPr lang="en-US" dirty="0"/>
              <a:t>With every passed notification the </a:t>
            </a:r>
            <a:r>
              <a:rPr lang="en-US" dirty="0" err="1"/>
              <a:t>debounce</a:t>
            </a:r>
            <a:r>
              <a:rPr lang="en-US" dirty="0"/>
              <a:t> counter is decremented by the defined step </a:t>
            </a:r>
            <a:r>
              <a:rPr lang="en-US" dirty="0" smtClean="0"/>
              <a:t>width</a:t>
            </a:r>
          </a:p>
          <a:p>
            <a:pPr lvl="1"/>
            <a:r>
              <a:rPr lang="en-US" dirty="0"/>
              <a:t>Once the </a:t>
            </a:r>
            <a:r>
              <a:rPr lang="en-US" dirty="0" err="1"/>
              <a:t>debounce</a:t>
            </a:r>
            <a:r>
              <a:rPr lang="en-US" dirty="0"/>
              <a:t> counter reaches the specified fault level, no further increment takes place</a:t>
            </a:r>
            <a:endParaRPr lang="en-GB" dirty="0"/>
          </a:p>
        </p:txBody>
      </p:sp>
    </p:spTree>
    <p:custDataLst>
      <p:tags r:id="rId1"/>
    </p:custDataLst>
    <p:extLst>
      <p:ext uri="{BB962C8B-B14F-4D97-AF65-F5344CB8AC3E}">
        <p14:creationId xmlns:p14="http://schemas.microsoft.com/office/powerpoint/2010/main" xmlns="" val="892589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4"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US" smtClean="0"/>
              <a:pPr/>
              <a:t>24</a:t>
            </a:fld>
            <a:endParaRPr lang="en-US"/>
          </a:p>
        </p:txBody>
      </p:sp>
      <p:sp>
        <p:nvSpPr>
          <p:cNvPr id="2" name="Title 1"/>
          <p:cNvSpPr>
            <a:spLocks noGrp="1"/>
          </p:cNvSpPr>
          <p:nvPr>
            <p:ph type="ctrTitle"/>
            <p:custDataLst>
              <p:tags r:id="rId9"/>
            </p:custDataLst>
          </p:nvPr>
        </p:nvSpPr>
        <p:spPr>
          <a:xfrm>
            <a:off x="533400" y="533400"/>
            <a:ext cx="7772400" cy="533400"/>
          </a:xfrm>
          <a:effectLst/>
          <a:extLst>
            <a:ext uri="{53640926-AAD7-44D8-BBD7-CCE9431645EC}">
              <a14:shadowObscured xmlns:a14="http://schemas.microsoft.com/office/drawing/2010/main" xmlns=""/>
            </a:ext>
          </a:extLst>
        </p:spPr>
        <p:txBody>
          <a:bodyPr wrap="square" lIns="0" tIns="12700" rIns="0" bIns="0" anchor="t"/>
          <a:lstStyle/>
          <a:p>
            <a:r>
              <a:rPr lang="en-GB" dirty="0" err="1" smtClean="0"/>
              <a:t>Debouncing</a:t>
            </a:r>
            <a:r>
              <a:rPr lang="en-GB" dirty="0" smtClean="0"/>
              <a:t/>
            </a:r>
            <a:br>
              <a:rPr lang="en-GB" dirty="0" smtClean="0"/>
            </a:br>
            <a:endParaRPr lang="en-GB" dirty="0"/>
          </a:p>
        </p:txBody>
      </p:sp>
      <p:sp>
        <p:nvSpPr>
          <p:cNvPr id="3" name="Subtitle 2" hidden="1"/>
          <p:cNvSpPr>
            <a:spLocks noGrp="1"/>
          </p:cNvSpPr>
          <p:nvPr>
            <p:ph type="subTitle" idx="1"/>
            <p:custDataLst>
              <p:tags r:id="rId10"/>
            </p:custDataLst>
          </p:nvPr>
        </p:nvSpPr>
        <p:spPr>
          <a:xfrm>
            <a:off x="533400" y="3200400"/>
            <a:ext cx="7772400" cy="1676400"/>
          </a:xfrm>
          <a:effectLst/>
          <a:extLst>
            <a:ext uri="{53640926-AAD7-44D8-BBD7-CCE9431645EC}">
              <a14:shadowObscured xmlns:a14="http://schemas.microsoft.com/office/drawing/2010/main" xmlns=""/>
            </a:ext>
          </a:extLst>
        </p:spPr>
        <p:txBody>
          <a:bodyPr wrap="square" lIns="0" tIns="63500" rIns="0" bIns="0"/>
          <a:lstStyle/>
          <a:p>
            <a:endParaRPr lang="en-GB"/>
          </a:p>
        </p:txBody>
      </p:sp>
      <p:pic>
        <p:nvPicPr>
          <p:cNvPr id="9218" name="Picture 2" descr="OLE Object"/>
          <p:cNvPicPr>
            <a:picLocks noChangeAspect="1" noChangeArrowheads="1"/>
          </p:cNvPicPr>
          <p:nvPr>
            <p:custDataLst>
              <p:tags r:id="rId11"/>
            </p:custDataLst>
          </p:nvPr>
        </p:nvPicPr>
        <p:blipFill>
          <a:blip r:embed="rId15">
            <a:extLst>
              <a:ext uri="{28A0092B-C50C-407E-A947-70E740481C1C}">
                <a14:useLocalDpi xmlns:a14="http://schemas.microsoft.com/office/drawing/2010/main" xmlns="" val="0"/>
              </a:ext>
            </a:extLst>
          </a:blip>
          <a:srcRect/>
          <a:stretch>
            <a:fillRect/>
          </a:stretch>
        </p:blipFill>
        <p:spPr bwMode="auto">
          <a:xfrm>
            <a:off x="2710238" y="1079500"/>
            <a:ext cx="5705475" cy="4305301"/>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1"/>
          <p:cNvSpPr/>
          <p:nvPr>
            <p:custDataLst>
              <p:tags r:id="rId12"/>
            </p:custDataLst>
          </p:nvPr>
        </p:nvSpPr>
        <p:spPr>
          <a:xfrm>
            <a:off x="457200" y="1168400"/>
            <a:ext cx="1946635" cy="923330"/>
          </a:xfrm>
          <a:prstGeom prst="rect">
            <a:avLst/>
          </a:prstGeom>
        </p:spPr>
        <p:txBody>
          <a:bodyPr wrap="square">
            <a:spAutoFit/>
          </a:bodyPr>
          <a:lstStyle/>
          <a:p>
            <a:r>
              <a:rPr lang="en-US" b="1" dirty="0"/>
              <a:t>Increment-Decrement-Reset</a:t>
            </a:r>
            <a:endParaRPr lang="en-GB" dirty="0"/>
          </a:p>
        </p:txBody>
      </p:sp>
    </p:spTree>
    <p:custDataLst>
      <p:tags r:id="rId1"/>
    </p:custDataLst>
    <p:extLst>
      <p:ext uri="{BB962C8B-B14F-4D97-AF65-F5344CB8AC3E}">
        <p14:creationId xmlns:p14="http://schemas.microsoft.com/office/powerpoint/2010/main" xmlns="" val="1413475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3"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US" smtClean="0"/>
              <a:pPr/>
              <a:t>25</a:t>
            </a:fld>
            <a:endParaRPr lang="en-US"/>
          </a:p>
        </p:txBody>
      </p:sp>
      <p:sp>
        <p:nvSpPr>
          <p:cNvPr id="2" name="Title 1"/>
          <p:cNvSpPr>
            <a:spLocks noGrp="1"/>
          </p:cNvSpPr>
          <p:nvPr>
            <p:ph type="ctrTitle"/>
            <p:custDataLst>
              <p:tags r:id="rId9"/>
            </p:custDataLst>
          </p:nvPr>
        </p:nvSpPr>
        <p:spPr>
          <a:xfrm>
            <a:off x="533400" y="533400"/>
            <a:ext cx="7772400" cy="533400"/>
          </a:xfrm>
          <a:effectLst/>
          <a:extLst>
            <a:ext uri="{53640926-AAD7-44D8-BBD7-CCE9431645EC}">
              <a14:shadowObscured xmlns:a14="http://schemas.microsoft.com/office/drawing/2010/main" xmlns=""/>
            </a:ext>
          </a:extLst>
        </p:spPr>
        <p:txBody>
          <a:bodyPr wrap="square" lIns="0" tIns="12700" rIns="0" bIns="0" anchor="t"/>
          <a:lstStyle/>
          <a:p>
            <a:r>
              <a:rPr lang="en-GB" dirty="0" smtClean="0"/>
              <a:t>System Fitness State and System Reactions</a:t>
            </a:r>
            <a:r>
              <a:rPr lang="en-GB" dirty="0" smtClean="0"/>
              <a:t/>
            </a:r>
            <a:br>
              <a:rPr lang="en-GB" dirty="0" smtClean="0"/>
            </a:br>
            <a:endParaRPr lang="en-GB" dirty="0"/>
          </a:p>
        </p:txBody>
      </p:sp>
      <p:sp>
        <p:nvSpPr>
          <p:cNvPr id="3" name="Subtitle 2" hidden="1"/>
          <p:cNvSpPr>
            <a:spLocks noGrp="1"/>
          </p:cNvSpPr>
          <p:nvPr>
            <p:ph type="subTitle" idx="1"/>
            <p:custDataLst>
              <p:tags r:id="rId10"/>
            </p:custDataLst>
          </p:nvPr>
        </p:nvSpPr>
        <p:spPr>
          <a:xfrm>
            <a:off x="533400" y="3200400"/>
            <a:ext cx="7772400" cy="1676400"/>
          </a:xfrm>
          <a:effectLst/>
          <a:extLst>
            <a:ext uri="{53640926-AAD7-44D8-BBD7-CCE9431645EC}">
              <a14:shadowObscured xmlns:a14="http://schemas.microsoft.com/office/drawing/2010/main" xmlns=""/>
            </a:ext>
          </a:extLst>
        </p:spPr>
        <p:txBody>
          <a:bodyPr wrap="square" lIns="0" tIns="63500" rIns="0" bIns="0"/>
          <a:lstStyle/>
          <a:p>
            <a:endParaRPr lang="en-GB"/>
          </a:p>
        </p:txBody>
      </p:sp>
      <p:sp>
        <p:nvSpPr>
          <p:cNvPr id="14" name="Rectangle 3"/>
          <p:cNvSpPr txBox="1">
            <a:spLocks noChangeArrowheads="1"/>
          </p:cNvSpPr>
          <p:nvPr>
            <p:custDataLst>
              <p:tags r:id="rId11"/>
            </p:custDataLst>
          </p:nvPr>
        </p:nvSpPr>
        <p:spPr bwMode="auto">
          <a:xfrm>
            <a:off x="533400" y="1066800"/>
            <a:ext cx="7315200" cy="3748088"/>
          </a:xfrm>
          <a:prstGeom prst="rect">
            <a:avLst/>
          </a:prstGeom>
          <a:noFill/>
          <a:ln w="0">
            <a:noFill/>
            <a:miter lim="800000"/>
            <a:headEnd/>
            <a:tailEnd/>
          </a:ln>
          <a:effectLst/>
          <a:extLst>
            <a:ext uri="{53640926-AAD7-44D8-BBD7-CCE9431645EC}">
              <a14:shadowObscured xmlns:a14="http://schemas.microsoft.com/office/drawing/2010/main" xmlns=""/>
            </a:ext>
          </a:extLst>
        </p:spPr>
        <p:txBody>
          <a:bodyPr vert="horz" wrap="square" lIns="0" tIns="63500" rIns="0" bIns="0" numCol="1" anchor="t" anchorCtr="0" compatLnSpc="1">
            <a:prstTxWarp prst="textNoShape">
              <a:avLst/>
            </a:prstTxWarp>
          </a:bodyPr>
          <a:lstStyle/>
          <a:p>
            <a:pPr marL="285750" marR="0" lvl="0" indent="-285750" defTabSz="914400" rtl="0" eaLnBrk="1" fontAlgn="base" latinLnBrk="0" hangingPunct="1">
              <a:lnSpc>
                <a:spcPct val="111000"/>
              </a:lnSpc>
              <a:spcBef>
                <a:spcPts val="0"/>
              </a:spcBef>
              <a:spcAft>
                <a:spcPts val="0"/>
              </a:spcAft>
              <a:buClr>
                <a:srgbClr val="425C8F"/>
              </a:buClr>
              <a:buSzPct val="65000"/>
              <a:buFont typeface="Wingdings" panose="05000000000000000000" pitchFamily="2" charset="2"/>
              <a:buChar char="è"/>
              <a:tabLst/>
              <a:defRPr/>
            </a:pPr>
            <a:r>
              <a:rPr kumimoji="0" lang="en-GB" sz="1800" b="0" i="0" u="none" strike="noStrike" kern="0" cap="none" spc="0" normalizeH="0" baseline="0" noProof="0" dirty="0" smtClean="0">
                <a:ln>
                  <a:noFill/>
                </a:ln>
                <a:solidFill>
                  <a:schemeClr val="tx1"/>
                </a:solidFill>
                <a:effectLst/>
                <a:uLnTx/>
                <a:uFillTx/>
                <a:latin typeface="Bosch Office Sans" panose="020B0604020202020204" pitchFamily="34" charset="0"/>
                <a:ea typeface="+mn-ea"/>
                <a:cs typeface="+mn-cs"/>
              </a:rPr>
              <a:t>Each ITC is assigned to a System Fitness State SFS</a:t>
            </a:r>
          </a:p>
          <a:p>
            <a:pPr marL="457200" marR="0" lvl="1" indent="0" defTabSz="914400" rtl="0" eaLnBrk="1" fontAlgn="base" latinLnBrk="0" hangingPunct="1">
              <a:lnSpc>
                <a:spcPct val="111000"/>
              </a:lnSpc>
              <a:spcBef>
                <a:spcPts val="0"/>
              </a:spcBef>
              <a:spcAft>
                <a:spcPts val="0"/>
              </a:spcAft>
              <a:buClr>
                <a:srgbClr val="425C8F"/>
              </a:buClr>
              <a:buSzPct val="50000"/>
              <a:buFont typeface="Wingdings" panose="05000000000000000000" pitchFamily="2" charset="2"/>
              <a:buNone/>
              <a:tabLst/>
              <a:defRPr/>
            </a:pPr>
            <a:r>
              <a:rPr kumimoji="0" lang="en-GB" sz="2000" b="0" i="0" u="none" strike="noStrike" kern="0" cap="none" spc="0" normalizeH="0" baseline="0" noProof="0" dirty="0" smtClean="0">
                <a:ln>
                  <a:noFill/>
                </a:ln>
                <a:solidFill>
                  <a:schemeClr val="tx1"/>
                </a:solidFill>
                <a:effectLst/>
                <a:uLnTx/>
                <a:uFillTx/>
                <a:latin typeface="Bosch Office Sans" panose="020B0604020202020204" pitchFamily="34" charset="0"/>
              </a:rPr>
              <a:t>n-to-1 assignment</a:t>
            </a:r>
          </a:p>
          <a:p>
            <a:pPr marL="285750" marR="0" lvl="0" indent="-285750" defTabSz="914400" rtl="0" eaLnBrk="1" fontAlgn="base" latinLnBrk="0" hangingPunct="1">
              <a:lnSpc>
                <a:spcPct val="111000"/>
              </a:lnSpc>
              <a:spcBef>
                <a:spcPts val="0"/>
              </a:spcBef>
              <a:spcAft>
                <a:spcPts val="0"/>
              </a:spcAft>
              <a:buClr>
                <a:srgbClr val="425C8F"/>
              </a:buClr>
              <a:buSzPct val="65000"/>
              <a:buFont typeface="Wingdings" panose="05000000000000000000" pitchFamily="2" charset="2"/>
              <a:buChar char="è"/>
              <a:tabLst/>
              <a:defRPr/>
            </a:pPr>
            <a:r>
              <a:rPr kumimoji="0" lang="en-GB" sz="1800" b="0" i="0" u="none" strike="noStrike" kern="0" cap="none" spc="0" normalizeH="0" baseline="0" noProof="0" dirty="0" smtClean="0">
                <a:ln>
                  <a:noFill/>
                </a:ln>
                <a:solidFill>
                  <a:schemeClr val="tx1"/>
                </a:solidFill>
                <a:effectLst/>
                <a:uLnTx/>
                <a:uFillTx/>
                <a:latin typeface="Bosch Office Sans" panose="020B0604020202020204" pitchFamily="34" charset="0"/>
                <a:ea typeface="+mn-ea"/>
                <a:cs typeface="+mn-cs"/>
              </a:rPr>
              <a:t>SFS determines reaction of the system</a:t>
            </a:r>
          </a:p>
          <a:p>
            <a:pPr marL="285750" marR="0" lvl="0" indent="-285750" defTabSz="914400" rtl="0" eaLnBrk="1" fontAlgn="base" latinLnBrk="0" hangingPunct="1">
              <a:lnSpc>
                <a:spcPct val="111000"/>
              </a:lnSpc>
              <a:spcBef>
                <a:spcPts val="0"/>
              </a:spcBef>
              <a:spcAft>
                <a:spcPts val="0"/>
              </a:spcAft>
              <a:buClr>
                <a:srgbClr val="425C8F"/>
              </a:buClr>
              <a:buSzPct val="65000"/>
              <a:buFont typeface="Wingdings" panose="05000000000000000000" pitchFamily="2" charset="2"/>
              <a:buChar char="è"/>
              <a:tabLst/>
              <a:defRPr/>
            </a:pPr>
            <a:endParaRPr kumimoji="0" lang="en-GB" sz="1800" b="0" i="0" u="none" strike="noStrike" kern="0" cap="none" spc="0" normalizeH="0" baseline="0" noProof="0" dirty="0" smtClean="0">
              <a:ln>
                <a:noFill/>
              </a:ln>
              <a:solidFill>
                <a:schemeClr val="tx1"/>
              </a:solidFill>
              <a:effectLst/>
              <a:uLnTx/>
              <a:uFillTx/>
              <a:latin typeface="Bosch Office Sans" panose="020B0604020202020204" pitchFamily="34" charset="0"/>
              <a:ea typeface="+mn-ea"/>
              <a:cs typeface="+mn-cs"/>
            </a:endParaRPr>
          </a:p>
          <a:p>
            <a:pPr marL="285750" marR="0" lvl="0" indent="-285750" defTabSz="914400" rtl="0" eaLnBrk="1" fontAlgn="base" latinLnBrk="0" hangingPunct="1">
              <a:lnSpc>
                <a:spcPct val="111000"/>
              </a:lnSpc>
              <a:spcBef>
                <a:spcPts val="0"/>
              </a:spcBef>
              <a:spcAft>
                <a:spcPts val="0"/>
              </a:spcAft>
              <a:buClr>
                <a:srgbClr val="425C8F"/>
              </a:buClr>
              <a:buSzPct val="65000"/>
              <a:buFont typeface="Wingdings" panose="05000000000000000000" pitchFamily="2" charset="2"/>
              <a:buChar char="è"/>
              <a:tabLst/>
              <a:defRPr/>
            </a:pPr>
            <a:r>
              <a:rPr kumimoji="0" lang="en-GB" sz="1800" b="0" i="0" u="none" strike="noStrike" kern="0" cap="none" spc="0" normalizeH="0" baseline="0" noProof="0" dirty="0" smtClean="0">
                <a:ln>
                  <a:noFill/>
                </a:ln>
                <a:solidFill>
                  <a:schemeClr val="tx1"/>
                </a:solidFill>
                <a:effectLst/>
                <a:uLnTx/>
                <a:uFillTx/>
                <a:latin typeface="Bosch Office Sans" panose="020B0604020202020204" pitchFamily="34" charset="0"/>
                <a:ea typeface="+mn-ea"/>
                <a:cs typeface="+mn-cs"/>
              </a:rPr>
              <a:t>System reaction can be reversible</a:t>
            </a:r>
          </a:p>
          <a:p>
            <a:pPr marL="457200" marR="0" lvl="1" indent="0" defTabSz="914400" rtl="0" eaLnBrk="1" fontAlgn="base" latinLnBrk="0" hangingPunct="1">
              <a:lnSpc>
                <a:spcPct val="111000"/>
              </a:lnSpc>
              <a:spcBef>
                <a:spcPts val="0"/>
              </a:spcBef>
              <a:spcAft>
                <a:spcPts val="0"/>
              </a:spcAft>
              <a:buClr>
                <a:srgbClr val="425C8F"/>
              </a:buClr>
              <a:buSzPct val="50000"/>
              <a:buFont typeface="Wingdings" panose="05000000000000000000" pitchFamily="2" charset="2"/>
              <a:buNone/>
              <a:tabLst/>
              <a:defRPr/>
            </a:pPr>
            <a:r>
              <a:rPr kumimoji="0" lang="en-GB" sz="2000" b="0" i="0" u="none" strike="noStrike" kern="0" cap="none" spc="0" normalizeH="0" baseline="0" noProof="0" dirty="0" smtClean="0">
                <a:ln>
                  <a:noFill/>
                </a:ln>
                <a:solidFill>
                  <a:schemeClr val="tx1"/>
                </a:solidFill>
                <a:effectLst/>
                <a:uLnTx/>
                <a:uFillTx/>
                <a:latin typeface="Bosch Office Sans" panose="020B0604020202020204" pitchFamily="34" charset="0"/>
              </a:rPr>
              <a:t>if problem heals (</a:t>
            </a:r>
            <a:r>
              <a:rPr kumimoji="0" lang="en-GB" sz="2000" b="0" i="0" u="none" strike="noStrike" kern="0" cap="none" spc="0" normalizeH="0" baseline="0" noProof="0" dirty="0" smtClean="0">
                <a:ln>
                  <a:noFill/>
                </a:ln>
                <a:solidFill>
                  <a:srgbClr val="FF0000"/>
                </a:solidFill>
                <a:effectLst/>
                <a:uLnTx/>
                <a:uFillTx/>
                <a:latin typeface="Bosch Office Sans" panose="020B0604020202020204" pitchFamily="34" charset="0"/>
              </a:rPr>
              <a:t>Passive</a:t>
            </a:r>
            <a:r>
              <a:rPr kumimoji="0" lang="en-GB" sz="2000" b="0" i="0" u="none" strike="noStrike" kern="0" cap="none" spc="0" normalizeH="0" baseline="0" noProof="0" dirty="0" smtClean="0">
                <a:ln>
                  <a:noFill/>
                </a:ln>
                <a:solidFill>
                  <a:schemeClr val="tx1"/>
                </a:solidFill>
                <a:effectLst/>
                <a:uLnTx/>
                <a:uFillTx/>
                <a:latin typeface="Bosch Office Sans" panose="020B0604020202020204" pitchFamily="34" charset="0"/>
              </a:rPr>
              <a:t>) within KL15 (</a:t>
            </a:r>
            <a:r>
              <a:rPr kumimoji="0" lang="en-GB" sz="2000" b="0" i="0" u="none" strike="noStrike" kern="0" cap="none" spc="0" normalizeH="0" baseline="0" noProof="0" dirty="0" smtClean="0">
                <a:ln>
                  <a:noFill/>
                </a:ln>
                <a:solidFill>
                  <a:srgbClr val="FF0000"/>
                </a:solidFill>
                <a:effectLst/>
                <a:uLnTx/>
                <a:uFillTx/>
                <a:latin typeface="Bosch Office Sans" panose="020B0604020202020204" pitchFamily="34" charset="0"/>
              </a:rPr>
              <a:t>Ignition</a:t>
            </a:r>
            <a:r>
              <a:rPr kumimoji="0" lang="en-GB" sz="2000" b="0" i="0" u="none" strike="noStrike" kern="0" cap="none" spc="0" normalizeH="0" baseline="0" noProof="0" dirty="0" smtClean="0">
                <a:ln>
                  <a:noFill/>
                </a:ln>
                <a:solidFill>
                  <a:schemeClr val="tx1"/>
                </a:solidFill>
                <a:effectLst/>
                <a:uLnTx/>
                <a:uFillTx/>
                <a:latin typeface="Bosch Office Sans" panose="020B0604020202020204" pitchFamily="34" charset="0"/>
              </a:rPr>
              <a:t>) cycle system reaction is taken back (Reversible)</a:t>
            </a:r>
          </a:p>
          <a:p>
            <a:pPr marL="457200" marR="0" lvl="1" indent="0" defTabSz="914400" rtl="0" eaLnBrk="1" fontAlgn="base" latinLnBrk="0" hangingPunct="1">
              <a:lnSpc>
                <a:spcPct val="111000"/>
              </a:lnSpc>
              <a:spcBef>
                <a:spcPts val="0"/>
              </a:spcBef>
              <a:spcAft>
                <a:spcPts val="0"/>
              </a:spcAft>
              <a:buClr>
                <a:srgbClr val="425C8F"/>
              </a:buClr>
              <a:buSzPct val="50000"/>
              <a:buFont typeface="Wingdings" panose="05000000000000000000" pitchFamily="2" charset="2"/>
              <a:buNone/>
              <a:tabLst/>
              <a:defRPr/>
            </a:pPr>
            <a:endParaRPr kumimoji="0" lang="en-GB" sz="2000" b="0" i="0" u="none" strike="noStrike" kern="0" cap="none" spc="0" normalizeH="0" baseline="0" noProof="0" dirty="0" smtClean="0">
              <a:ln>
                <a:noFill/>
              </a:ln>
              <a:solidFill>
                <a:schemeClr val="tx1"/>
              </a:solidFill>
              <a:effectLst/>
              <a:uLnTx/>
              <a:uFillTx/>
              <a:latin typeface="Bosch Office Sans" panose="020B0604020202020204" pitchFamily="34" charset="0"/>
            </a:endParaRPr>
          </a:p>
          <a:p>
            <a:pPr marL="285750" marR="0" lvl="0" indent="-285750" defTabSz="914400" rtl="0" eaLnBrk="1" fontAlgn="base" latinLnBrk="0" hangingPunct="1">
              <a:lnSpc>
                <a:spcPct val="111000"/>
              </a:lnSpc>
              <a:spcBef>
                <a:spcPts val="0"/>
              </a:spcBef>
              <a:spcAft>
                <a:spcPts val="0"/>
              </a:spcAft>
              <a:buClr>
                <a:srgbClr val="425C8F"/>
              </a:buClr>
              <a:buSzPct val="65000"/>
              <a:buFont typeface="Wingdings" panose="05000000000000000000" pitchFamily="2" charset="2"/>
              <a:buChar char="è"/>
              <a:tabLst/>
              <a:defRPr/>
            </a:pPr>
            <a:r>
              <a:rPr kumimoji="0" lang="en-GB" sz="1800" b="0" i="0" u="none" strike="noStrike" kern="0" cap="none" spc="0" normalizeH="0" baseline="0" noProof="0" dirty="0" smtClean="0">
                <a:ln>
                  <a:noFill/>
                </a:ln>
                <a:solidFill>
                  <a:schemeClr val="tx1"/>
                </a:solidFill>
                <a:effectLst/>
                <a:uLnTx/>
                <a:uFillTx/>
                <a:latin typeface="Bosch Office Sans" panose="020B0604020202020204" pitchFamily="34" charset="0"/>
                <a:ea typeface="+mn-ea"/>
                <a:cs typeface="+mn-cs"/>
              </a:rPr>
              <a:t>System reaction can be irreversible</a:t>
            </a:r>
          </a:p>
          <a:p>
            <a:pPr marL="457200" marR="0" lvl="1" indent="0" defTabSz="914400" rtl="0" eaLnBrk="1" fontAlgn="base" latinLnBrk="0" hangingPunct="1">
              <a:lnSpc>
                <a:spcPct val="111000"/>
              </a:lnSpc>
              <a:spcBef>
                <a:spcPts val="0"/>
              </a:spcBef>
              <a:spcAft>
                <a:spcPts val="0"/>
              </a:spcAft>
              <a:buClr>
                <a:srgbClr val="425C8F"/>
              </a:buClr>
              <a:buSzPct val="50000"/>
              <a:buFont typeface="Wingdings" panose="05000000000000000000" pitchFamily="2" charset="2"/>
              <a:buNone/>
              <a:tabLst/>
              <a:defRPr/>
            </a:pPr>
            <a:r>
              <a:rPr kumimoji="0" lang="en-GB" sz="2000" b="0" i="0" u="none" strike="noStrike" kern="0" cap="none" spc="0" normalizeH="0" baseline="0" noProof="0" dirty="0" smtClean="0">
                <a:ln>
                  <a:noFill/>
                </a:ln>
                <a:solidFill>
                  <a:schemeClr val="tx1"/>
                </a:solidFill>
                <a:effectLst/>
                <a:uLnTx/>
                <a:uFillTx/>
                <a:latin typeface="Bosch Office Sans" panose="020B0604020202020204" pitchFamily="34" charset="0"/>
              </a:rPr>
              <a:t>even if problem heals (</a:t>
            </a:r>
            <a:r>
              <a:rPr kumimoji="0" lang="en-GB" sz="2000" b="0" i="0" u="none" strike="noStrike" kern="0" cap="none" spc="0" normalizeH="0" baseline="0" noProof="0" dirty="0" smtClean="0">
                <a:ln>
                  <a:noFill/>
                </a:ln>
                <a:solidFill>
                  <a:srgbClr val="FF0000"/>
                </a:solidFill>
                <a:effectLst/>
                <a:uLnTx/>
                <a:uFillTx/>
                <a:latin typeface="Bosch Office Sans" panose="020B0604020202020204" pitchFamily="34" charset="0"/>
              </a:rPr>
              <a:t>Passive</a:t>
            </a:r>
            <a:r>
              <a:rPr kumimoji="0" lang="en-GB" sz="2000" b="0" i="0" u="none" strike="noStrike" kern="0" cap="none" spc="0" normalizeH="0" baseline="0" noProof="0" dirty="0" smtClean="0">
                <a:ln>
                  <a:noFill/>
                </a:ln>
                <a:solidFill>
                  <a:schemeClr val="tx1"/>
                </a:solidFill>
                <a:effectLst/>
                <a:uLnTx/>
                <a:uFillTx/>
                <a:latin typeface="Bosch Office Sans" panose="020B0604020202020204" pitchFamily="34" charset="0"/>
              </a:rPr>
              <a:t>)  within KL15 (</a:t>
            </a:r>
            <a:r>
              <a:rPr kumimoji="0" lang="en-GB" sz="2000" b="0" i="0" u="none" strike="noStrike" kern="0" cap="none" spc="0" normalizeH="0" baseline="0" noProof="0" dirty="0" smtClean="0">
                <a:ln>
                  <a:noFill/>
                </a:ln>
                <a:solidFill>
                  <a:srgbClr val="FF0000"/>
                </a:solidFill>
                <a:effectLst/>
                <a:uLnTx/>
                <a:uFillTx/>
                <a:latin typeface="Bosch Office Sans" panose="020B0604020202020204" pitchFamily="34" charset="0"/>
              </a:rPr>
              <a:t>Ignition</a:t>
            </a:r>
            <a:r>
              <a:rPr kumimoji="0" lang="en-GB" sz="2000" b="0" i="0" u="none" strike="noStrike" kern="0" cap="none" spc="0" normalizeH="0" baseline="0" noProof="0" dirty="0" smtClean="0">
                <a:ln>
                  <a:noFill/>
                </a:ln>
                <a:solidFill>
                  <a:schemeClr val="tx1"/>
                </a:solidFill>
                <a:effectLst/>
                <a:uLnTx/>
                <a:uFillTx/>
                <a:latin typeface="Bosch Office Sans" panose="020B0604020202020204" pitchFamily="34" charset="0"/>
              </a:rPr>
              <a:t>) cycle system reaction is maintained until the end of the KL15 cycle </a:t>
            </a:r>
          </a:p>
          <a:p>
            <a:pPr marL="457200" marR="0" lvl="1" indent="0" defTabSz="914400" rtl="0" eaLnBrk="1" fontAlgn="base" latinLnBrk="0" hangingPunct="1">
              <a:lnSpc>
                <a:spcPct val="111000"/>
              </a:lnSpc>
              <a:spcBef>
                <a:spcPts val="0"/>
              </a:spcBef>
              <a:spcAft>
                <a:spcPts val="0"/>
              </a:spcAft>
              <a:buClr>
                <a:srgbClr val="425C8F"/>
              </a:buClr>
              <a:buSzPct val="50000"/>
              <a:buFont typeface="Wingdings" panose="05000000000000000000" pitchFamily="2" charset="2"/>
              <a:buNone/>
              <a:tabLst/>
              <a:defRPr/>
            </a:pPr>
            <a:endParaRPr kumimoji="0" lang="en-GB" sz="2000" b="0" i="0" u="none" strike="noStrike" kern="0" cap="none" spc="0" normalizeH="0" baseline="0" noProof="0" dirty="0" smtClean="0">
              <a:ln>
                <a:noFill/>
              </a:ln>
              <a:solidFill>
                <a:schemeClr val="tx1"/>
              </a:solidFill>
              <a:effectLst/>
              <a:uLnTx/>
              <a:uFillTx/>
              <a:latin typeface="Bosch Office Sans" panose="020B0604020202020204" pitchFamily="34" charset="0"/>
            </a:endParaRPr>
          </a:p>
          <a:p>
            <a:pPr marL="285750" marR="0" lvl="0" indent="-285750" defTabSz="914400" rtl="0" eaLnBrk="1" fontAlgn="base" latinLnBrk="0" hangingPunct="1">
              <a:lnSpc>
                <a:spcPct val="111000"/>
              </a:lnSpc>
              <a:spcBef>
                <a:spcPts val="0"/>
              </a:spcBef>
              <a:spcAft>
                <a:spcPts val="0"/>
              </a:spcAft>
              <a:buClr>
                <a:srgbClr val="425C8F"/>
              </a:buClr>
              <a:buSzPct val="65000"/>
              <a:buFont typeface="Wingdings" panose="05000000000000000000" pitchFamily="2" charset="2"/>
              <a:buChar char="è"/>
              <a:tabLst/>
              <a:defRPr/>
            </a:pPr>
            <a:r>
              <a:rPr kumimoji="0" lang="en-GB" sz="1800" b="0" i="0" u="none" strike="noStrike" kern="0" cap="none" spc="0" normalizeH="0" baseline="0" noProof="0" dirty="0" smtClean="0">
                <a:ln>
                  <a:noFill/>
                </a:ln>
                <a:solidFill>
                  <a:schemeClr val="tx1"/>
                </a:solidFill>
                <a:effectLst/>
                <a:uLnTx/>
                <a:uFillTx/>
                <a:latin typeface="Bosch Office Sans" panose="020B0604020202020204" pitchFamily="34" charset="0"/>
                <a:ea typeface="+mn-ea"/>
                <a:cs typeface="+mn-cs"/>
              </a:rPr>
              <a:t>System reactions are coordinated by central SCO System Coordinator by usage of coordination messages</a:t>
            </a:r>
          </a:p>
        </p:txBody>
      </p:sp>
    </p:spTree>
    <p:custDataLst>
      <p:tags r:id="rId1"/>
    </p:custDataLst>
    <p:extLst>
      <p:ext uri="{BB962C8B-B14F-4D97-AF65-F5344CB8AC3E}">
        <p14:creationId xmlns:p14="http://schemas.microsoft.com/office/powerpoint/2010/main" xmlns="" val="1413475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3"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US" smtClean="0"/>
              <a:pPr/>
              <a:t>26</a:t>
            </a:fld>
            <a:endParaRPr lang="en-US"/>
          </a:p>
        </p:txBody>
      </p:sp>
      <p:sp>
        <p:nvSpPr>
          <p:cNvPr id="2" name="Title 1"/>
          <p:cNvSpPr>
            <a:spLocks noGrp="1"/>
          </p:cNvSpPr>
          <p:nvPr>
            <p:ph type="ctrTitle"/>
            <p:custDataLst>
              <p:tags r:id="rId9"/>
            </p:custDataLst>
          </p:nvPr>
        </p:nvSpPr>
        <p:spPr>
          <a:xfrm>
            <a:off x="533400" y="533400"/>
            <a:ext cx="7772400" cy="533400"/>
          </a:xfrm>
          <a:effectLst/>
          <a:extLst>
            <a:ext uri="{53640926-AAD7-44D8-BBD7-CCE9431645EC}">
              <a14:shadowObscured xmlns:a14="http://schemas.microsoft.com/office/drawing/2010/main" xmlns=""/>
            </a:ext>
          </a:extLst>
        </p:spPr>
        <p:txBody>
          <a:bodyPr wrap="square" lIns="0" tIns="12700" rIns="0" bIns="0" anchor="t"/>
          <a:lstStyle/>
          <a:p>
            <a:r>
              <a:rPr lang="en-GB" dirty="0" smtClean="0"/>
              <a:t>Failure Storages</a:t>
            </a:r>
            <a:r>
              <a:rPr lang="en-GB" dirty="0" smtClean="0"/>
              <a:t/>
            </a:r>
            <a:br>
              <a:rPr lang="en-GB" dirty="0" smtClean="0"/>
            </a:br>
            <a:endParaRPr lang="en-GB" dirty="0"/>
          </a:p>
        </p:txBody>
      </p:sp>
      <p:sp>
        <p:nvSpPr>
          <p:cNvPr id="3" name="Subtitle 2" hidden="1"/>
          <p:cNvSpPr>
            <a:spLocks noGrp="1"/>
          </p:cNvSpPr>
          <p:nvPr>
            <p:ph type="subTitle" idx="1"/>
            <p:custDataLst>
              <p:tags r:id="rId10"/>
            </p:custDataLst>
          </p:nvPr>
        </p:nvSpPr>
        <p:spPr>
          <a:xfrm>
            <a:off x="533400" y="3200400"/>
            <a:ext cx="7772400" cy="1676400"/>
          </a:xfrm>
          <a:effectLst/>
          <a:extLst>
            <a:ext uri="{53640926-AAD7-44D8-BBD7-CCE9431645EC}">
              <a14:shadowObscured xmlns:a14="http://schemas.microsoft.com/office/drawing/2010/main" xmlns=""/>
            </a:ext>
          </a:extLst>
        </p:spPr>
        <p:txBody>
          <a:bodyPr wrap="square" lIns="0" tIns="63500" rIns="0" bIns="0"/>
          <a:lstStyle/>
          <a:p>
            <a:endParaRPr lang="en-GB"/>
          </a:p>
        </p:txBody>
      </p:sp>
      <p:sp>
        <p:nvSpPr>
          <p:cNvPr id="14" name="Rectangle 3"/>
          <p:cNvSpPr txBox="1">
            <a:spLocks noChangeArrowheads="1"/>
          </p:cNvSpPr>
          <p:nvPr>
            <p:custDataLst>
              <p:tags r:id="rId11"/>
            </p:custDataLst>
          </p:nvPr>
        </p:nvSpPr>
        <p:spPr bwMode="auto">
          <a:xfrm>
            <a:off x="533400" y="1066800"/>
            <a:ext cx="7315200" cy="3810000"/>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marL="304800" marR="0" lvl="0" indent="-304800" algn="l" defTabSz="914400" rtl="0" eaLnBrk="1" fontAlgn="base" latinLnBrk="0" hangingPunct="1">
              <a:lnSpc>
                <a:spcPct val="111000"/>
              </a:lnSpc>
              <a:spcBef>
                <a:spcPct val="0"/>
              </a:spcBef>
              <a:spcAft>
                <a:spcPct val="0"/>
              </a:spcAft>
              <a:buClr>
                <a:srgbClr val="425C8F"/>
              </a:buClr>
              <a:buSzPct val="65000"/>
              <a:buFont typeface="Wingdings" pitchFamily="2" charset="2"/>
              <a:buChar char="è"/>
              <a:tabLst/>
              <a:defRPr/>
            </a:pPr>
            <a:r>
              <a:rPr kumimoji="0" lang="en-GB" sz="1800" b="1" i="0" u="none" strike="noStrike" kern="0" cap="none" spc="0" normalizeH="0" baseline="0" noProof="0" smtClean="0">
                <a:ln>
                  <a:noFill/>
                </a:ln>
                <a:solidFill>
                  <a:srgbClr val="000000"/>
                </a:solidFill>
                <a:effectLst/>
                <a:uLnTx/>
                <a:uFillTx/>
                <a:latin typeface="Bosch Office Sans"/>
                <a:ea typeface="+mn-ea"/>
                <a:cs typeface="+mn-cs"/>
              </a:rPr>
              <a:t>NVRAM Concept:</a:t>
            </a:r>
          </a:p>
          <a:p>
            <a:pPr marL="609600" marR="0" lvl="1" indent="-190500" algn="l" defTabSz="914400" rtl="0" eaLnBrk="1" fontAlgn="base" latinLnBrk="0" hangingPunct="1">
              <a:lnSpc>
                <a:spcPct val="111000"/>
              </a:lnSpc>
              <a:spcBef>
                <a:spcPct val="0"/>
              </a:spcBef>
              <a:spcAft>
                <a:spcPct val="0"/>
              </a:spcAft>
              <a:buClr>
                <a:srgbClr val="425C8F"/>
              </a:buClr>
              <a:buSzPct val="50000"/>
              <a:buFont typeface="Wingdings" pitchFamily="2" charset="2"/>
              <a:buChar char=""/>
              <a:tabLst/>
              <a:defRPr/>
            </a:pPr>
            <a:r>
              <a:rPr kumimoji="0" lang="en-GB" sz="1800" b="0" i="0" u="none" strike="noStrike" kern="0" cap="none" spc="0" normalizeH="0" baseline="0" noProof="0" smtClean="0">
                <a:ln>
                  <a:noFill/>
                </a:ln>
                <a:solidFill>
                  <a:srgbClr val="000000"/>
                </a:solidFill>
                <a:effectLst/>
                <a:uLnTx/>
                <a:uFillTx/>
                <a:latin typeface="Bosch Office Sans"/>
              </a:rPr>
              <a:t>Parallel Emulation of Internal EEPROM or E2PROM</a:t>
            </a:r>
          </a:p>
          <a:p>
            <a:pPr marL="609600" marR="0" lvl="1" indent="-190500" algn="l" defTabSz="914400" rtl="0" eaLnBrk="1" fontAlgn="base" latinLnBrk="0" hangingPunct="1">
              <a:lnSpc>
                <a:spcPct val="111000"/>
              </a:lnSpc>
              <a:spcBef>
                <a:spcPct val="0"/>
              </a:spcBef>
              <a:spcAft>
                <a:spcPct val="0"/>
              </a:spcAft>
              <a:buClr>
                <a:srgbClr val="425C8F"/>
              </a:buClr>
              <a:buSzPct val="50000"/>
              <a:buFont typeface="Wingdings" pitchFamily="2" charset="2"/>
              <a:buChar char=""/>
              <a:tabLst/>
              <a:defRPr/>
            </a:pPr>
            <a:endParaRPr kumimoji="0" lang="en-GB" sz="1800" b="0" i="0" u="none" strike="noStrike" kern="0" cap="none" spc="0" normalizeH="0" baseline="0" noProof="0" smtClean="0">
              <a:ln>
                <a:noFill/>
              </a:ln>
              <a:solidFill>
                <a:srgbClr val="000000"/>
              </a:solidFill>
              <a:effectLst/>
              <a:uLnTx/>
              <a:uFillTx/>
              <a:latin typeface="Bosch Office Sans"/>
            </a:endParaRPr>
          </a:p>
          <a:p>
            <a:pPr marL="304800" marR="0" lvl="0" indent="-304800" algn="l" defTabSz="914400" rtl="0" eaLnBrk="1" fontAlgn="base" latinLnBrk="0" hangingPunct="1">
              <a:lnSpc>
                <a:spcPct val="111000"/>
              </a:lnSpc>
              <a:spcBef>
                <a:spcPct val="0"/>
              </a:spcBef>
              <a:spcAft>
                <a:spcPct val="0"/>
              </a:spcAft>
              <a:buClr>
                <a:srgbClr val="425C8F"/>
              </a:buClr>
              <a:buSzPct val="65000"/>
              <a:buFont typeface="Wingdings" pitchFamily="2" charset="2"/>
              <a:buChar char="è"/>
              <a:tabLst/>
              <a:defRPr/>
            </a:pPr>
            <a:r>
              <a:rPr kumimoji="0" lang="en-GB" sz="1800" b="1" i="0" u="none" strike="noStrike" kern="0" cap="none" spc="0" normalizeH="0" baseline="0" noProof="0" smtClean="0">
                <a:ln>
                  <a:noFill/>
                </a:ln>
                <a:solidFill>
                  <a:srgbClr val="000000"/>
                </a:solidFill>
                <a:effectLst/>
                <a:uLnTx/>
                <a:uFillTx/>
                <a:latin typeface="Bosch Office Sans"/>
                <a:ea typeface="+mn-ea"/>
                <a:cs typeface="+mn-cs"/>
              </a:rPr>
              <a:t>Customer Storage CST:</a:t>
            </a:r>
          </a:p>
          <a:p>
            <a:pPr marL="609600" marR="0" lvl="1" indent="-190500" algn="l" defTabSz="914400" rtl="0" eaLnBrk="1" fontAlgn="base" latinLnBrk="0" hangingPunct="1">
              <a:lnSpc>
                <a:spcPct val="111000"/>
              </a:lnSpc>
              <a:spcBef>
                <a:spcPct val="0"/>
              </a:spcBef>
              <a:spcAft>
                <a:spcPct val="0"/>
              </a:spcAft>
              <a:buClr>
                <a:srgbClr val="425C8F"/>
              </a:buClr>
              <a:buSzPct val="50000"/>
              <a:buFont typeface="Wingdings" pitchFamily="2" charset="2"/>
              <a:buChar char=""/>
              <a:tabLst/>
              <a:defRPr/>
            </a:pPr>
            <a:r>
              <a:rPr kumimoji="0" lang="en-GB" sz="1800" b="0" i="0" u="none" strike="noStrike" kern="0" cap="none" spc="0" normalizeH="0" baseline="0" noProof="0" smtClean="0">
                <a:ln>
                  <a:noFill/>
                </a:ln>
                <a:solidFill>
                  <a:srgbClr val="000000"/>
                </a:solidFill>
                <a:effectLst/>
                <a:uLnTx/>
                <a:uFillTx/>
                <a:latin typeface="Bosch Office Sans"/>
              </a:rPr>
              <a:t>stores DTCs (10 DTC can be stored)</a:t>
            </a:r>
          </a:p>
          <a:p>
            <a:pPr marL="609600" marR="0" lvl="1" indent="-190500" algn="l" defTabSz="914400" rtl="0" eaLnBrk="1" fontAlgn="base" latinLnBrk="0" hangingPunct="1">
              <a:lnSpc>
                <a:spcPct val="111000"/>
              </a:lnSpc>
              <a:spcBef>
                <a:spcPct val="0"/>
              </a:spcBef>
              <a:spcAft>
                <a:spcPct val="0"/>
              </a:spcAft>
              <a:buClr>
                <a:srgbClr val="425C8F"/>
              </a:buClr>
              <a:buSzPct val="50000"/>
              <a:buFont typeface="Wingdings" pitchFamily="2" charset="2"/>
              <a:buChar char=""/>
              <a:tabLst/>
              <a:defRPr/>
            </a:pPr>
            <a:r>
              <a:rPr kumimoji="0" lang="en-GB" sz="1800" b="0" i="0" u="none" strike="noStrike" kern="0" cap="none" spc="0" normalizeH="0" baseline="0" noProof="0" smtClean="0">
                <a:ln>
                  <a:noFill/>
                </a:ln>
                <a:solidFill>
                  <a:srgbClr val="000000"/>
                </a:solidFill>
                <a:effectLst/>
                <a:uLnTx/>
                <a:uFillTx/>
                <a:latin typeface="Bosch Office Sans"/>
              </a:rPr>
              <a:t>customer-specific environmental data for first and last occurrence</a:t>
            </a:r>
          </a:p>
          <a:p>
            <a:pPr marL="609600" marR="0" lvl="1" indent="-190500" algn="l" defTabSz="914400" rtl="0" eaLnBrk="1" fontAlgn="base" latinLnBrk="0" hangingPunct="1">
              <a:lnSpc>
                <a:spcPct val="111000"/>
              </a:lnSpc>
              <a:spcBef>
                <a:spcPct val="0"/>
              </a:spcBef>
              <a:spcAft>
                <a:spcPct val="0"/>
              </a:spcAft>
              <a:buClr>
                <a:srgbClr val="425C8F"/>
              </a:buClr>
              <a:buSzPct val="50000"/>
              <a:buFont typeface="Wingdings" pitchFamily="2" charset="2"/>
              <a:buChar char=""/>
              <a:tabLst/>
              <a:defRPr/>
            </a:pPr>
            <a:r>
              <a:rPr kumimoji="0" lang="en-GB" sz="1800" b="0" i="0" u="none" strike="noStrike" kern="0" cap="none" spc="0" normalizeH="0" baseline="0" noProof="0" smtClean="0">
                <a:ln>
                  <a:noFill/>
                </a:ln>
                <a:solidFill>
                  <a:srgbClr val="000000"/>
                </a:solidFill>
                <a:effectLst/>
                <a:uLnTx/>
                <a:uFillTx/>
                <a:latin typeface="Bosch Office Sans"/>
              </a:rPr>
              <a:t>priority based overwriting</a:t>
            </a:r>
          </a:p>
          <a:p>
            <a:pPr marL="609600" marR="0" lvl="1" indent="-190500" algn="l" defTabSz="914400" rtl="0" eaLnBrk="1" fontAlgn="base" latinLnBrk="0" hangingPunct="1">
              <a:lnSpc>
                <a:spcPct val="111000"/>
              </a:lnSpc>
              <a:spcBef>
                <a:spcPct val="0"/>
              </a:spcBef>
              <a:spcAft>
                <a:spcPct val="0"/>
              </a:spcAft>
              <a:buClr>
                <a:srgbClr val="425C8F"/>
              </a:buClr>
              <a:buSzPct val="50000"/>
              <a:buFont typeface="Wingdings" pitchFamily="2" charset="2"/>
              <a:buChar char=""/>
              <a:tabLst/>
              <a:defRPr/>
            </a:pPr>
            <a:endParaRPr kumimoji="0" lang="en-GB" sz="1800" b="1" i="0" u="none" strike="noStrike" kern="0" cap="none" spc="0" normalizeH="0" baseline="0" noProof="0" smtClean="0">
              <a:ln>
                <a:noFill/>
              </a:ln>
              <a:solidFill>
                <a:srgbClr val="000000"/>
              </a:solidFill>
              <a:effectLst/>
              <a:uLnTx/>
              <a:uFillTx/>
              <a:latin typeface="Bosch Office Sans"/>
            </a:endParaRPr>
          </a:p>
          <a:p>
            <a:pPr marL="304800" marR="0" lvl="0" indent="-304800" algn="l" defTabSz="914400" rtl="0" eaLnBrk="1" fontAlgn="base" latinLnBrk="0" hangingPunct="1">
              <a:lnSpc>
                <a:spcPct val="111000"/>
              </a:lnSpc>
              <a:spcBef>
                <a:spcPct val="0"/>
              </a:spcBef>
              <a:spcAft>
                <a:spcPct val="0"/>
              </a:spcAft>
              <a:buClr>
                <a:srgbClr val="425C8F"/>
              </a:buClr>
              <a:buSzPct val="65000"/>
              <a:buFont typeface="Wingdings" pitchFamily="2" charset="2"/>
              <a:buChar char="è"/>
              <a:tabLst/>
              <a:defRPr/>
            </a:pPr>
            <a:r>
              <a:rPr kumimoji="0" lang="en-GB" sz="1800" b="1" i="0" u="none" strike="noStrike" kern="0" cap="none" spc="0" normalizeH="0" baseline="0" noProof="0" smtClean="0">
                <a:ln>
                  <a:noFill/>
                </a:ln>
                <a:solidFill>
                  <a:srgbClr val="000000"/>
                </a:solidFill>
                <a:effectLst/>
                <a:uLnTx/>
                <a:uFillTx/>
                <a:latin typeface="Bosch Office Sans"/>
                <a:ea typeface="+mn-ea"/>
                <a:cs typeface="+mn-cs"/>
              </a:rPr>
              <a:t>Bosch Storage BST:</a:t>
            </a:r>
          </a:p>
          <a:p>
            <a:pPr marL="609600" marR="0" lvl="1" indent="-190500" algn="l" defTabSz="914400" rtl="0" eaLnBrk="1" fontAlgn="base" latinLnBrk="0" hangingPunct="1">
              <a:lnSpc>
                <a:spcPct val="111000"/>
              </a:lnSpc>
              <a:spcBef>
                <a:spcPct val="0"/>
              </a:spcBef>
              <a:spcAft>
                <a:spcPct val="0"/>
              </a:spcAft>
              <a:buClr>
                <a:srgbClr val="425C8F"/>
              </a:buClr>
              <a:buSzPct val="50000"/>
              <a:buFont typeface="Wingdings" pitchFamily="2" charset="2"/>
              <a:buChar char=""/>
              <a:tabLst/>
              <a:defRPr/>
            </a:pPr>
            <a:r>
              <a:rPr kumimoji="0" lang="en-GB" sz="1800" b="0" i="0" u="none" strike="noStrike" kern="0" cap="none" spc="0" normalizeH="0" baseline="0" noProof="0" smtClean="0">
                <a:ln>
                  <a:noFill/>
                </a:ln>
                <a:solidFill>
                  <a:srgbClr val="000000"/>
                </a:solidFill>
                <a:effectLst/>
                <a:uLnTx/>
                <a:uFillTx/>
                <a:latin typeface="Bosch Office Sans"/>
              </a:rPr>
              <a:t>stores ITCs</a:t>
            </a:r>
          </a:p>
          <a:p>
            <a:pPr marL="609600" marR="0" lvl="1" indent="-190500" algn="l" defTabSz="914400" rtl="0" eaLnBrk="1" fontAlgn="base" latinLnBrk="0" hangingPunct="1">
              <a:lnSpc>
                <a:spcPct val="111000"/>
              </a:lnSpc>
              <a:spcBef>
                <a:spcPct val="0"/>
              </a:spcBef>
              <a:spcAft>
                <a:spcPct val="0"/>
              </a:spcAft>
              <a:buClr>
                <a:srgbClr val="425C8F"/>
              </a:buClr>
              <a:buSzPct val="50000"/>
              <a:buFont typeface="Wingdings" pitchFamily="2" charset="2"/>
              <a:buChar char=""/>
              <a:tabLst/>
              <a:defRPr/>
            </a:pPr>
            <a:r>
              <a:rPr kumimoji="0" lang="en-GB" sz="1800" b="0" i="0" u="none" strike="noStrike" kern="0" cap="none" spc="0" normalizeH="0" baseline="0" noProof="0" smtClean="0">
                <a:ln>
                  <a:noFill/>
                </a:ln>
                <a:solidFill>
                  <a:srgbClr val="000000"/>
                </a:solidFill>
                <a:effectLst/>
                <a:uLnTx/>
                <a:uFillTx/>
                <a:latin typeface="Bosch Office Sans"/>
              </a:rPr>
              <a:t>used by Bosch for development purposes</a:t>
            </a:r>
            <a:endParaRPr kumimoji="0" lang="en-GB" sz="1800" b="0" i="0" u="none" strike="noStrike" kern="0" cap="none" spc="0" normalizeH="0" baseline="0" noProof="0" dirty="0" smtClean="0">
              <a:ln>
                <a:noFill/>
              </a:ln>
              <a:solidFill>
                <a:srgbClr val="000000"/>
              </a:solidFill>
              <a:effectLst/>
              <a:uLnTx/>
              <a:uFillTx/>
              <a:latin typeface="Bosch Office Sans"/>
            </a:endParaRPr>
          </a:p>
        </p:txBody>
      </p:sp>
    </p:spTree>
    <p:custDataLst>
      <p:tags r:id="rId1"/>
    </p:custDataLst>
    <p:extLst>
      <p:ext uri="{BB962C8B-B14F-4D97-AF65-F5344CB8AC3E}">
        <p14:creationId xmlns:p14="http://schemas.microsoft.com/office/powerpoint/2010/main" xmlns="" val="1413475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3"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US" smtClean="0"/>
              <a:pPr/>
              <a:t>27</a:t>
            </a:fld>
            <a:endParaRPr lang="en-US"/>
          </a:p>
        </p:txBody>
      </p:sp>
      <p:sp>
        <p:nvSpPr>
          <p:cNvPr id="2" name="Title 1"/>
          <p:cNvSpPr>
            <a:spLocks noGrp="1"/>
          </p:cNvSpPr>
          <p:nvPr>
            <p:ph type="ctrTitle"/>
            <p:custDataLst>
              <p:tags r:id="rId9"/>
            </p:custDataLst>
          </p:nvPr>
        </p:nvSpPr>
        <p:spPr>
          <a:xfrm>
            <a:off x="533400" y="533400"/>
            <a:ext cx="7772400" cy="533400"/>
          </a:xfrm>
          <a:effectLst/>
          <a:extLst>
            <a:ext uri="{53640926-AAD7-44D8-BBD7-CCE9431645EC}">
              <a14:shadowObscured xmlns:a14="http://schemas.microsoft.com/office/drawing/2010/main" xmlns=""/>
            </a:ext>
          </a:extLst>
        </p:spPr>
        <p:txBody>
          <a:bodyPr wrap="square" lIns="0" tIns="12700" rIns="0" bIns="0" anchor="t"/>
          <a:lstStyle/>
          <a:p>
            <a:r>
              <a:rPr lang="en-GB" dirty="0" smtClean="0"/>
              <a:t>Referent documents:</a:t>
            </a:r>
            <a:br>
              <a:rPr lang="en-GB" dirty="0" smtClean="0"/>
            </a:br>
            <a:endParaRPr lang="en-GB" dirty="0"/>
          </a:p>
        </p:txBody>
      </p:sp>
      <p:sp>
        <p:nvSpPr>
          <p:cNvPr id="3" name="Subtitle 2" hidden="1"/>
          <p:cNvSpPr>
            <a:spLocks noGrp="1"/>
          </p:cNvSpPr>
          <p:nvPr>
            <p:ph type="subTitle" idx="1"/>
            <p:custDataLst>
              <p:tags r:id="rId10"/>
            </p:custDataLst>
          </p:nvPr>
        </p:nvSpPr>
        <p:spPr>
          <a:xfrm>
            <a:off x="533400" y="3200400"/>
            <a:ext cx="7772400" cy="1676400"/>
          </a:xfrm>
          <a:effectLst/>
          <a:extLst>
            <a:ext uri="{53640926-AAD7-44D8-BBD7-CCE9431645EC}">
              <a14:shadowObscured xmlns:a14="http://schemas.microsoft.com/office/drawing/2010/main" xmlns=""/>
            </a:ext>
          </a:extLst>
        </p:spPr>
        <p:txBody>
          <a:bodyPr wrap="square" lIns="0" tIns="63500" rIns="0" bIns="0"/>
          <a:lstStyle/>
          <a:p>
            <a:endParaRPr lang="en-GB"/>
          </a:p>
        </p:txBody>
      </p:sp>
      <p:sp>
        <p:nvSpPr>
          <p:cNvPr id="12" name="Text Placeholder 2"/>
          <p:cNvSpPr txBox="1">
            <a:spLocks/>
          </p:cNvSpPr>
          <p:nvPr>
            <p:custDataLst>
              <p:tags r:id="rId11"/>
            </p:custDataLst>
          </p:nvPr>
        </p:nvSpPr>
        <p:spPr bwMode="auto">
          <a:xfrm>
            <a:off x="533400" y="1066800"/>
            <a:ext cx="7315200" cy="3810000"/>
          </a:xfrm>
          <a:prstGeom prst="rect">
            <a:avLst/>
          </a:prstGeom>
          <a:noFill/>
          <a:ln w="0">
            <a:noFill/>
            <a:miter lim="800000"/>
            <a:headEnd/>
            <a:tailEnd/>
          </a:ln>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63500" rIns="0" bIns="0" numCol="1" anchor="t" anchorCtr="0" compatLnSpc="1">
            <a:prstTxWarp prst="textNoShape">
              <a:avLst/>
            </a:prstTxWarp>
          </a:bodyPr>
          <a:lstStyle>
            <a:lvl1pPr marL="285750" indent="-285750" algn="l" rtl="0" eaLnBrk="1" fontAlgn="base" hangingPunct="1">
              <a:lnSpc>
                <a:spcPct val="111000"/>
              </a:lnSpc>
              <a:spcBef>
                <a:spcPts val="0"/>
              </a:spcBef>
              <a:spcAft>
                <a:spcPts val="0"/>
              </a:spcAft>
              <a:buClr>
                <a:srgbClr val="425C8F"/>
              </a:buClr>
              <a:buSzPct val="65000"/>
              <a:buFont typeface="Wingdings" panose="05000000000000000000" pitchFamily="2" charset="2"/>
              <a:buChar char="è"/>
              <a:defRPr sz="1800" b="0" i="0" u="none" spc="0">
                <a:solidFill>
                  <a:schemeClr val="tx1"/>
                </a:solidFill>
                <a:latin typeface="Bosch Office Sans" panose="020B0604020202020204" pitchFamily="34" charset="0"/>
                <a:ea typeface="+mn-ea"/>
                <a:cs typeface="+mn-cs"/>
              </a:defRPr>
            </a:lvl1pPr>
            <a:lvl2pPr marL="457200" indent="0" algn="ctr" rtl="0" eaLnBrk="1" fontAlgn="base" hangingPunct="1">
              <a:lnSpc>
                <a:spcPct val="111000"/>
              </a:lnSpc>
              <a:spcBef>
                <a:spcPts val="0"/>
              </a:spcBef>
              <a:spcAft>
                <a:spcPts val="0"/>
              </a:spcAft>
              <a:buClr>
                <a:srgbClr val="425C8F"/>
              </a:buClr>
              <a:buSzPct val="50000"/>
              <a:buFont typeface="Wingdings" panose="05000000000000000000" pitchFamily="2" charset="2"/>
              <a:buNone/>
              <a:defRPr sz="2000" b="0" i="0" u="none" spc="0">
                <a:solidFill>
                  <a:schemeClr val="tx1"/>
                </a:solidFill>
                <a:latin typeface="Bosch Office Sans" panose="020B0604020202020204" pitchFamily="34" charset="0"/>
              </a:defRPr>
            </a:lvl2pPr>
            <a:lvl3pPr marL="914400" indent="0" algn="ctr" rtl="0" eaLnBrk="1" fontAlgn="base" hangingPunct="1">
              <a:lnSpc>
                <a:spcPct val="111000"/>
              </a:lnSpc>
              <a:spcBef>
                <a:spcPts val="0"/>
              </a:spcBef>
              <a:spcAft>
                <a:spcPts val="0"/>
              </a:spcAft>
              <a:buClr>
                <a:srgbClr val="425C8F"/>
              </a:buClr>
              <a:buSzPct val="50000"/>
              <a:buFont typeface="Wingdings" panose="05000000000000000000" pitchFamily="2" charset="2"/>
              <a:buNone/>
              <a:defRPr sz="1800" b="0" i="0" u="none" spc="0">
                <a:solidFill>
                  <a:schemeClr val="tx1"/>
                </a:solidFill>
                <a:latin typeface="Bosch Office Sans" panose="020B0604020202020204" pitchFamily="34" charset="0"/>
              </a:defRPr>
            </a:lvl3pPr>
            <a:lvl4pPr marL="1371600" indent="0" algn="ctr" rtl="0" eaLnBrk="1" fontAlgn="base" hangingPunct="1">
              <a:lnSpc>
                <a:spcPct val="111000"/>
              </a:lnSpc>
              <a:spcBef>
                <a:spcPts val="0"/>
              </a:spcBef>
              <a:spcAft>
                <a:spcPts val="0"/>
              </a:spcAft>
              <a:buClr>
                <a:srgbClr val="425C8F"/>
              </a:buClr>
              <a:buSzPct val="50000"/>
              <a:buFont typeface="Wingdings" panose="05000000000000000000" pitchFamily="2" charset="2"/>
              <a:buNone/>
              <a:defRPr sz="1600" b="0" i="0" u="none" spc="0">
                <a:solidFill>
                  <a:schemeClr val="tx1"/>
                </a:solidFill>
                <a:latin typeface="Bosch Office Sans" panose="020B0604020202020204" pitchFamily="34" charset="0"/>
              </a:defRPr>
            </a:lvl4pPr>
            <a:lvl5pPr marL="1828800" indent="0" algn="ctr" rtl="0" eaLnBrk="1" fontAlgn="base" hangingPunct="1">
              <a:lnSpc>
                <a:spcPct val="111000"/>
              </a:lnSpc>
              <a:spcBef>
                <a:spcPts val="0"/>
              </a:spcBef>
              <a:spcAft>
                <a:spcPts val="0"/>
              </a:spcAft>
              <a:buClr>
                <a:srgbClr val="425C8F"/>
              </a:buClr>
              <a:buSzPct val="50000"/>
              <a:buFont typeface="Wingdings" panose="05000000000000000000" pitchFamily="2" charset="2"/>
              <a:buNone/>
              <a:defRPr sz="1600" b="0" i="0" u="none" spc="0">
                <a:solidFill>
                  <a:schemeClr val="tx1"/>
                </a:solidFill>
                <a:latin typeface="Bosch Office Sans" panose="020B0604020202020204" pitchFamily="34" charset="0"/>
              </a:defRPr>
            </a:lvl5pPr>
            <a:lvl6pPr marL="2286000" indent="0" algn="ctr" rtl="0" eaLnBrk="1" fontAlgn="base" hangingPunct="1">
              <a:lnSpc>
                <a:spcPct val="111000"/>
              </a:lnSpc>
              <a:spcBef>
                <a:spcPts val="0"/>
              </a:spcBef>
              <a:spcAft>
                <a:spcPts val="0"/>
              </a:spcAft>
              <a:buClr>
                <a:srgbClr val="425C8F"/>
              </a:buClr>
              <a:buSzPct val="50000"/>
              <a:buFont typeface="Wingdings" panose="05000000000000000000" pitchFamily="2" charset="2"/>
              <a:buNone/>
              <a:defRPr sz="1600" b="0" i="0" u="none" spc="0">
                <a:solidFill>
                  <a:schemeClr val="tx1"/>
                </a:solidFill>
                <a:latin typeface="Bosch Office Sans" panose="020B0604020202020204" pitchFamily="34" charset="0"/>
              </a:defRPr>
            </a:lvl6pPr>
            <a:lvl7pPr marL="2743200" indent="0" algn="ctr" rtl="0" eaLnBrk="1" fontAlgn="base" hangingPunct="1">
              <a:lnSpc>
                <a:spcPct val="111000"/>
              </a:lnSpc>
              <a:spcBef>
                <a:spcPts val="0"/>
              </a:spcBef>
              <a:spcAft>
                <a:spcPts val="0"/>
              </a:spcAft>
              <a:buClr>
                <a:srgbClr val="425C8F"/>
              </a:buClr>
              <a:buSzPct val="50000"/>
              <a:buFont typeface="Wingdings" panose="05000000000000000000" pitchFamily="2" charset="2"/>
              <a:buNone/>
              <a:defRPr sz="1600" b="0" i="0" u="none" spc="0">
                <a:solidFill>
                  <a:schemeClr val="tx1"/>
                </a:solidFill>
                <a:latin typeface="Bosch Office Sans" panose="020B0604020202020204" pitchFamily="34" charset="0"/>
              </a:defRPr>
            </a:lvl7pPr>
            <a:lvl8pPr marL="3200400" indent="0" algn="ctr" rtl="0" eaLnBrk="1" fontAlgn="base" hangingPunct="1">
              <a:lnSpc>
                <a:spcPct val="111000"/>
              </a:lnSpc>
              <a:spcBef>
                <a:spcPts val="0"/>
              </a:spcBef>
              <a:spcAft>
                <a:spcPts val="0"/>
              </a:spcAft>
              <a:buClr>
                <a:srgbClr val="425C8F"/>
              </a:buClr>
              <a:buSzPct val="50000"/>
              <a:buFont typeface="Wingdings" panose="05000000000000000000" pitchFamily="2" charset="2"/>
              <a:buNone/>
              <a:defRPr sz="1600" b="0" i="0" u="none" spc="0">
                <a:solidFill>
                  <a:schemeClr val="tx1"/>
                </a:solidFill>
                <a:latin typeface="Bosch Office Sans" panose="020B0604020202020204" pitchFamily="34" charset="0"/>
              </a:defRPr>
            </a:lvl8pPr>
            <a:lvl9pPr marL="3657600" indent="0" algn="ctr" rtl="0" eaLnBrk="1" fontAlgn="base" hangingPunct="1">
              <a:lnSpc>
                <a:spcPct val="111000"/>
              </a:lnSpc>
              <a:spcBef>
                <a:spcPts val="0"/>
              </a:spcBef>
              <a:spcAft>
                <a:spcPts val="0"/>
              </a:spcAft>
              <a:buClr>
                <a:srgbClr val="425C8F"/>
              </a:buClr>
              <a:buSzPct val="50000"/>
              <a:buFont typeface="Wingdings" panose="05000000000000000000" pitchFamily="2" charset="2"/>
              <a:buNone/>
              <a:defRPr sz="1600" b="0" i="0" u="none" spc="0">
                <a:solidFill>
                  <a:schemeClr val="tx1"/>
                </a:solidFill>
                <a:latin typeface="Bosch Office Sans" panose="020B0604020202020204" pitchFamily="34" charset="0"/>
              </a:defRPr>
            </a:lvl9pPr>
          </a:lstStyle>
          <a:p>
            <a:r>
              <a:rPr lang="en-GB" kern="0" dirty="0" smtClean="0"/>
              <a:t>01_DSM_overview_2013_07_08.ppt</a:t>
            </a:r>
          </a:p>
          <a:p>
            <a:r>
              <a:rPr lang="en-GB" kern="0" dirty="0" smtClean="0"/>
              <a:t>02_DSM_Introduction_MFT_2011_10_07.ppt</a:t>
            </a:r>
          </a:p>
          <a:p>
            <a:r>
              <a:rPr lang="en-GB" kern="0" dirty="0" smtClean="0"/>
              <a:t>07_DSM_Introduction_SituationFilter_2011_10_10.ppt</a:t>
            </a:r>
          </a:p>
          <a:p>
            <a:r>
              <a:rPr lang="en-GB" kern="0" dirty="0" smtClean="0"/>
              <a:t>SDU_Anand_New.ppt</a:t>
            </a:r>
          </a:p>
          <a:p>
            <a:r>
              <a:rPr lang="en-GB" kern="0" dirty="0"/>
              <a:t>/System </a:t>
            </a:r>
            <a:r>
              <a:rPr lang="en-GB" kern="0" dirty="0" err="1"/>
              <a:t>Bplus</a:t>
            </a:r>
            <a:r>
              <a:rPr lang="en-GB" kern="0" dirty="0"/>
              <a:t>/Subsystem </a:t>
            </a:r>
            <a:r>
              <a:rPr lang="en-GB" kern="0" dirty="0" smtClean="0"/>
              <a:t>SDU/</a:t>
            </a:r>
            <a:r>
              <a:rPr lang="en-GB" kern="0" dirty="0" err="1" smtClean="0"/>
              <a:t>FW_SYSRS_SDU_SYSBplus</a:t>
            </a:r>
            <a:endParaRPr lang="en-GB" kern="0" dirty="0" smtClean="0"/>
          </a:p>
          <a:p>
            <a:r>
              <a:rPr lang="en-GB" kern="0" dirty="0"/>
              <a:t>/System </a:t>
            </a:r>
            <a:r>
              <a:rPr lang="en-GB" kern="0" dirty="0" err="1"/>
              <a:t>Bplus</a:t>
            </a:r>
            <a:r>
              <a:rPr lang="en-GB" kern="0" dirty="0"/>
              <a:t>/Subsystem SDU/</a:t>
            </a:r>
            <a:r>
              <a:rPr lang="en-GB" kern="0" dirty="0" err="1"/>
              <a:t>FW_SYSSD_SDU_SYSBplus</a:t>
            </a:r>
            <a:endParaRPr lang="en-GB" kern="0" dirty="0"/>
          </a:p>
        </p:txBody>
      </p:sp>
    </p:spTree>
    <p:custDataLst>
      <p:tags r:id="rId1"/>
    </p:custDataLst>
    <p:extLst>
      <p:ext uri="{BB962C8B-B14F-4D97-AF65-F5344CB8AC3E}">
        <p14:creationId xmlns:p14="http://schemas.microsoft.com/office/powerpoint/2010/main" xmlns="" val="2604631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74"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GB" smtClean="0"/>
              <a:pPr/>
              <a:t>3</a:t>
            </a:fld>
            <a:endParaRPr lang="en-GB"/>
          </a:p>
        </p:txBody>
      </p:sp>
      <p:sp>
        <p:nvSpPr>
          <p:cNvPr id="2" name="Title 1"/>
          <p:cNvSpPr>
            <a:spLocks noGrp="1"/>
          </p:cNvSpPr>
          <p:nvPr>
            <p:ph type="title"/>
            <p:custDataLst>
              <p:tags r:id="rId9"/>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GB" dirty="0" smtClean="0"/>
              <a:t>Overview</a:t>
            </a:r>
            <a:endParaRPr lang="en-GB" dirty="0"/>
          </a:p>
        </p:txBody>
      </p:sp>
      <p:grpSp>
        <p:nvGrpSpPr>
          <p:cNvPr id="13" name="Group 10"/>
          <p:cNvGrpSpPr>
            <a:grpSpLocks/>
          </p:cNvGrpSpPr>
          <p:nvPr/>
        </p:nvGrpSpPr>
        <p:grpSpPr bwMode="auto">
          <a:xfrm>
            <a:off x="163513" y="2654300"/>
            <a:ext cx="576262" cy="936625"/>
            <a:chOff x="284" y="1672"/>
            <a:chExt cx="363" cy="590"/>
          </a:xfrm>
        </p:grpSpPr>
        <p:sp>
          <p:nvSpPr>
            <p:cNvPr id="14" name="Rectangle 11"/>
            <p:cNvSpPr>
              <a:spLocks noChangeArrowheads="1"/>
            </p:cNvSpPr>
            <p:nvPr>
              <p:custDataLst>
                <p:tags r:id="rId71"/>
              </p:custDataLst>
            </p:nvPr>
          </p:nvSpPr>
          <p:spPr bwMode="auto">
            <a:xfrm>
              <a:off x="284" y="1672"/>
              <a:ext cx="91" cy="590"/>
            </a:xfrm>
            <a:prstGeom prst="rect">
              <a:avLst/>
            </a:prstGeom>
            <a:solidFill>
              <a:schemeClr val="tx1"/>
            </a:solidFill>
            <a:ln w="9525">
              <a:solidFill>
                <a:schemeClr val="tx1"/>
              </a:solidFill>
              <a:miter lim="800000"/>
              <a:headEnd/>
              <a:tailEnd/>
            </a:ln>
          </p:spPr>
          <p:txBody>
            <a:bodyPr wrap="none" anchor="ctr"/>
            <a:lstStyle/>
            <a:p>
              <a:pPr algn="ctr"/>
              <a:endParaRPr lang="en-US"/>
            </a:p>
          </p:txBody>
        </p:sp>
        <p:sp>
          <p:nvSpPr>
            <p:cNvPr id="15" name="Rectangle 12"/>
            <p:cNvSpPr>
              <a:spLocks noChangeArrowheads="1"/>
            </p:cNvSpPr>
            <p:nvPr>
              <p:custDataLst>
                <p:tags r:id="rId72"/>
              </p:custDataLst>
            </p:nvPr>
          </p:nvSpPr>
          <p:spPr bwMode="auto">
            <a:xfrm>
              <a:off x="375" y="1672"/>
              <a:ext cx="272" cy="590"/>
            </a:xfrm>
            <a:prstGeom prst="rect">
              <a:avLst/>
            </a:prstGeom>
            <a:solidFill>
              <a:srgbClr val="C7CFDC"/>
            </a:solidFill>
            <a:ln w="9525">
              <a:solidFill>
                <a:schemeClr val="tx1"/>
              </a:solidFill>
              <a:miter lim="800000"/>
              <a:headEnd/>
              <a:tailEnd/>
            </a:ln>
          </p:spPr>
          <p:txBody>
            <a:bodyPr wrap="none" anchor="ctr"/>
            <a:lstStyle/>
            <a:p>
              <a:pPr algn="ctr"/>
              <a:endParaRPr lang="en-US"/>
            </a:p>
          </p:txBody>
        </p:sp>
      </p:grpSp>
      <p:sp>
        <p:nvSpPr>
          <p:cNvPr id="16" name="Rectangle 13"/>
          <p:cNvSpPr>
            <a:spLocks noChangeArrowheads="1"/>
          </p:cNvSpPr>
          <p:nvPr>
            <p:custDataLst>
              <p:tags r:id="rId10"/>
            </p:custDataLst>
          </p:nvPr>
        </p:nvSpPr>
        <p:spPr bwMode="auto">
          <a:xfrm>
            <a:off x="1027113" y="2654300"/>
            <a:ext cx="792162" cy="1008063"/>
          </a:xfrm>
          <a:prstGeom prst="rect">
            <a:avLst/>
          </a:prstGeom>
          <a:solidFill>
            <a:srgbClr val="0000FF"/>
          </a:solidFill>
          <a:ln w="9525">
            <a:solidFill>
              <a:schemeClr val="tx1"/>
            </a:solidFill>
            <a:miter lim="800000"/>
            <a:headEnd/>
            <a:tailEnd/>
          </a:ln>
        </p:spPr>
        <p:txBody>
          <a:bodyPr wrap="none" anchor="ctr"/>
          <a:lstStyle/>
          <a:p>
            <a:pPr algn="ctr"/>
            <a:r>
              <a:rPr lang="de-DE">
                <a:solidFill>
                  <a:schemeClr val="bg1"/>
                </a:solidFill>
              </a:rPr>
              <a:t>DSP</a:t>
            </a:r>
          </a:p>
        </p:txBody>
      </p:sp>
      <p:sp>
        <p:nvSpPr>
          <p:cNvPr id="17" name="Rectangle 14"/>
          <p:cNvSpPr>
            <a:spLocks noChangeArrowheads="1"/>
          </p:cNvSpPr>
          <p:nvPr>
            <p:custDataLst>
              <p:tags r:id="rId11"/>
            </p:custDataLst>
          </p:nvPr>
        </p:nvSpPr>
        <p:spPr bwMode="auto">
          <a:xfrm>
            <a:off x="2179638" y="2654300"/>
            <a:ext cx="792162" cy="1008063"/>
          </a:xfrm>
          <a:prstGeom prst="rect">
            <a:avLst/>
          </a:prstGeom>
          <a:solidFill>
            <a:srgbClr val="00FFFF"/>
          </a:solidFill>
          <a:ln w="9525">
            <a:solidFill>
              <a:schemeClr val="tx1"/>
            </a:solidFill>
            <a:miter lim="800000"/>
            <a:headEnd/>
            <a:tailEnd/>
          </a:ln>
        </p:spPr>
        <p:txBody>
          <a:bodyPr wrap="none" anchor="ctr"/>
          <a:lstStyle/>
          <a:p>
            <a:pPr algn="ctr"/>
            <a:r>
              <a:rPr lang="de-DE"/>
              <a:t>EHY</a:t>
            </a:r>
          </a:p>
        </p:txBody>
      </p:sp>
      <p:sp>
        <p:nvSpPr>
          <p:cNvPr id="18" name="Rectangle 15"/>
          <p:cNvSpPr>
            <a:spLocks noChangeArrowheads="1"/>
          </p:cNvSpPr>
          <p:nvPr>
            <p:custDataLst>
              <p:tags r:id="rId12"/>
            </p:custDataLst>
          </p:nvPr>
        </p:nvSpPr>
        <p:spPr bwMode="auto">
          <a:xfrm>
            <a:off x="3330575" y="2654300"/>
            <a:ext cx="792163" cy="1008063"/>
          </a:xfrm>
          <a:prstGeom prst="rect">
            <a:avLst/>
          </a:prstGeom>
          <a:solidFill>
            <a:srgbClr val="33CCCC"/>
          </a:solidFill>
          <a:ln w="9525">
            <a:solidFill>
              <a:schemeClr val="tx1"/>
            </a:solidFill>
            <a:miter lim="800000"/>
            <a:headEnd/>
            <a:tailEnd/>
          </a:ln>
        </p:spPr>
        <p:txBody>
          <a:bodyPr wrap="none" anchor="ctr"/>
          <a:lstStyle/>
          <a:p>
            <a:pPr algn="ctr"/>
            <a:r>
              <a:rPr lang="de-DE"/>
              <a:t>SIT</a:t>
            </a:r>
          </a:p>
        </p:txBody>
      </p:sp>
      <p:sp>
        <p:nvSpPr>
          <p:cNvPr id="19" name="Rectangle 16"/>
          <p:cNvSpPr>
            <a:spLocks noChangeArrowheads="1"/>
          </p:cNvSpPr>
          <p:nvPr>
            <p:custDataLst>
              <p:tags r:id="rId13"/>
            </p:custDataLst>
          </p:nvPr>
        </p:nvSpPr>
        <p:spPr bwMode="auto">
          <a:xfrm>
            <a:off x="4554538" y="2654300"/>
            <a:ext cx="792162" cy="1008063"/>
          </a:xfrm>
          <a:prstGeom prst="rect">
            <a:avLst/>
          </a:prstGeom>
          <a:solidFill>
            <a:srgbClr val="FF9900"/>
          </a:solidFill>
          <a:ln w="9525">
            <a:solidFill>
              <a:schemeClr val="tx1"/>
            </a:solidFill>
            <a:miter lim="800000"/>
            <a:headEnd/>
            <a:tailEnd/>
          </a:ln>
        </p:spPr>
        <p:txBody>
          <a:bodyPr wrap="none" anchor="ctr"/>
          <a:lstStyle/>
          <a:p>
            <a:pPr algn="ctr"/>
            <a:r>
              <a:rPr lang="de-DE"/>
              <a:t>FCT</a:t>
            </a:r>
          </a:p>
        </p:txBody>
      </p:sp>
      <p:sp>
        <p:nvSpPr>
          <p:cNvPr id="20" name="Rectangle 17"/>
          <p:cNvSpPr>
            <a:spLocks noChangeArrowheads="1"/>
          </p:cNvSpPr>
          <p:nvPr>
            <p:custDataLst>
              <p:tags r:id="rId14"/>
            </p:custDataLst>
          </p:nvPr>
        </p:nvSpPr>
        <p:spPr bwMode="auto">
          <a:xfrm>
            <a:off x="5707063" y="2654300"/>
            <a:ext cx="792162" cy="1008063"/>
          </a:xfrm>
          <a:prstGeom prst="rect">
            <a:avLst/>
          </a:prstGeom>
          <a:solidFill>
            <a:srgbClr val="FF00FF"/>
          </a:solidFill>
          <a:ln w="9525">
            <a:solidFill>
              <a:schemeClr val="tx1"/>
            </a:solidFill>
            <a:miter lim="800000"/>
            <a:headEnd/>
            <a:tailEnd/>
          </a:ln>
        </p:spPr>
        <p:txBody>
          <a:bodyPr wrap="none" anchor="ctr"/>
          <a:lstStyle/>
          <a:p>
            <a:pPr algn="ctr"/>
            <a:r>
              <a:rPr lang="de-DE"/>
              <a:t>RPM</a:t>
            </a:r>
          </a:p>
        </p:txBody>
      </p:sp>
      <p:sp>
        <p:nvSpPr>
          <p:cNvPr id="21" name="Rectangle 18"/>
          <p:cNvSpPr>
            <a:spLocks noChangeArrowheads="1"/>
          </p:cNvSpPr>
          <p:nvPr>
            <p:custDataLst>
              <p:tags r:id="rId15"/>
            </p:custDataLst>
          </p:nvPr>
        </p:nvSpPr>
        <p:spPr bwMode="auto">
          <a:xfrm>
            <a:off x="8128000" y="1214438"/>
            <a:ext cx="73025" cy="4032250"/>
          </a:xfrm>
          <a:prstGeom prst="rect">
            <a:avLst/>
          </a:prstGeom>
          <a:solidFill>
            <a:schemeClr val="tx1"/>
          </a:solidFill>
          <a:ln w="9525">
            <a:solidFill>
              <a:schemeClr val="tx1"/>
            </a:solidFill>
            <a:miter lim="800000"/>
            <a:headEnd/>
            <a:tailEnd/>
          </a:ln>
        </p:spPr>
        <p:txBody>
          <a:bodyPr wrap="none" anchor="ctr"/>
          <a:lstStyle/>
          <a:p>
            <a:pPr algn="ctr"/>
            <a:endParaRPr lang="en-US"/>
          </a:p>
        </p:txBody>
      </p:sp>
      <p:sp>
        <p:nvSpPr>
          <p:cNvPr id="22" name="Rectangle 19"/>
          <p:cNvSpPr>
            <a:spLocks noChangeArrowheads="1"/>
          </p:cNvSpPr>
          <p:nvPr>
            <p:custDataLst>
              <p:tags r:id="rId16"/>
            </p:custDataLst>
          </p:nvPr>
        </p:nvSpPr>
        <p:spPr bwMode="auto">
          <a:xfrm>
            <a:off x="8021638" y="2941638"/>
            <a:ext cx="277812" cy="431800"/>
          </a:xfrm>
          <a:prstGeom prst="rect">
            <a:avLst/>
          </a:prstGeom>
          <a:solidFill>
            <a:schemeClr val="tx1"/>
          </a:solidFill>
          <a:ln w="9525">
            <a:solidFill>
              <a:schemeClr val="tx1"/>
            </a:solidFill>
            <a:miter lim="800000"/>
            <a:headEnd/>
            <a:tailEnd/>
          </a:ln>
        </p:spPr>
        <p:txBody>
          <a:bodyPr wrap="none" anchor="ctr"/>
          <a:lstStyle/>
          <a:p>
            <a:pPr algn="ctr"/>
            <a:endParaRPr lang="en-US"/>
          </a:p>
        </p:txBody>
      </p:sp>
      <p:sp>
        <p:nvSpPr>
          <p:cNvPr id="23" name="Rectangle 20"/>
          <p:cNvSpPr>
            <a:spLocks noChangeArrowheads="1"/>
          </p:cNvSpPr>
          <p:nvPr>
            <p:custDataLst>
              <p:tags r:id="rId17"/>
            </p:custDataLst>
          </p:nvPr>
        </p:nvSpPr>
        <p:spPr bwMode="auto">
          <a:xfrm>
            <a:off x="1027113" y="4165600"/>
            <a:ext cx="6696075" cy="649288"/>
          </a:xfrm>
          <a:prstGeom prst="rect">
            <a:avLst/>
          </a:prstGeom>
          <a:solidFill>
            <a:srgbClr val="00FF00"/>
          </a:solidFill>
          <a:ln w="9525">
            <a:solidFill>
              <a:schemeClr val="tx1"/>
            </a:solidFill>
            <a:miter lim="800000"/>
            <a:headEnd/>
            <a:tailEnd/>
          </a:ln>
        </p:spPr>
        <p:txBody>
          <a:bodyPr wrap="none" anchor="ctr"/>
          <a:lstStyle/>
          <a:p>
            <a:pPr algn="ctr"/>
            <a:r>
              <a:rPr lang="de-DE"/>
              <a:t>FSI subsystems (SIO, SDU, SMU, SRU)</a:t>
            </a:r>
          </a:p>
        </p:txBody>
      </p:sp>
      <p:sp>
        <p:nvSpPr>
          <p:cNvPr id="24" name="Rectangle 21"/>
          <p:cNvSpPr>
            <a:spLocks noChangeArrowheads="1"/>
          </p:cNvSpPr>
          <p:nvPr>
            <p:custDataLst>
              <p:tags r:id="rId18"/>
            </p:custDataLst>
          </p:nvPr>
        </p:nvSpPr>
        <p:spPr bwMode="auto">
          <a:xfrm>
            <a:off x="6859588" y="2654300"/>
            <a:ext cx="792162" cy="1008063"/>
          </a:xfrm>
          <a:prstGeom prst="rect">
            <a:avLst/>
          </a:prstGeom>
          <a:solidFill>
            <a:srgbClr val="00FF00"/>
          </a:solidFill>
          <a:ln w="9525">
            <a:solidFill>
              <a:schemeClr val="tx1"/>
            </a:solidFill>
            <a:miter lim="800000"/>
            <a:headEnd/>
            <a:tailEnd/>
          </a:ln>
        </p:spPr>
        <p:txBody>
          <a:bodyPr wrap="none" anchor="ctr"/>
          <a:lstStyle/>
          <a:p>
            <a:pPr algn="ctr"/>
            <a:r>
              <a:rPr lang="de-DE"/>
              <a:t>SIO</a:t>
            </a:r>
          </a:p>
        </p:txBody>
      </p:sp>
      <p:cxnSp>
        <p:nvCxnSpPr>
          <p:cNvPr id="25" name="AutoShape 22"/>
          <p:cNvCxnSpPr>
            <a:cxnSpLocks noChangeShapeType="1"/>
            <a:stCxn id="16" idx="3"/>
            <a:endCxn id="17" idx="1"/>
          </p:cNvCxnSpPr>
          <p:nvPr>
            <p:custDataLst>
              <p:tags r:id="rId19"/>
            </p:custDataLst>
          </p:nvPr>
        </p:nvCxnSpPr>
        <p:spPr bwMode="auto">
          <a:xfrm>
            <a:off x="1819275" y="3159125"/>
            <a:ext cx="360363" cy="0"/>
          </a:xfrm>
          <a:prstGeom prst="straightConnector1">
            <a:avLst/>
          </a:prstGeom>
          <a:noFill/>
          <a:ln w="9525">
            <a:solidFill>
              <a:schemeClr val="tx1"/>
            </a:solidFill>
            <a:round/>
            <a:headEnd/>
            <a:tailEnd type="triangle" w="med" len="med"/>
          </a:ln>
        </p:spPr>
      </p:cxnSp>
      <p:cxnSp>
        <p:nvCxnSpPr>
          <p:cNvPr id="26" name="AutoShape 23"/>
          <p:cNvCxnSpPr>
            <a:cxnSpLocks noChangeShapeType="1"/>
            <a:stCxn id="17" idx="3"/>
            <a:endCxn id="18" idx="1"/>
          </p:cNvCxnSpPr>
          <p:nvPr>
            <p:custDataLst>
              <p:tags r:id="rId20"/>
            </p:custDataLst>
          </p:nvPr>
        </p:nvCxnSpPr>
        <p:spPr bwMode="auto">
          <a:xfrm>
            <a:off x="2971800" y="3159125"/>
            <a:ext cx="358775" cy="0"/>
          </a:xfrm>
          <a:prstGeom prst="straightConnector1">
            <a:avLst/>
          </a:prstGeom>
          <a:noFill/>
          <a:ln w="9525">
            <a:solidFill>
              <a:schemeClr val="tx1"/>
            </a:solidFill>
            <a:round/>
            <a:headEnd/>
            <a:tailEnd type="triangle" w="med" len="med"/>
          </a:ln>
        </p:spPr>
      </p:cxnSp>
      <p:cxnSp>
        <p:nvCxnSpPr>
          <p:cNvPr id="27" name="AutoShape 24"/>
          <p:cNvCxnSpPr>
            <a:cxnSpLocks noChangeShapeType="1"/>
            <a:stCxn id="18" idx="3"/>
            <a:endCxn id="19" idx="1"/>
          </p:cNvCxnSpPr>
          <p:nvPr>
            <p:custDataLst>
              <p:tags r:id="rId21"/>
            </p:custDataLst>
          </p:nvPr>
        </p:nvCxnSpPr>
        <p:spPr bwMode="auto">
          <a:xfrm>
            <a:off x="4122738" y="3159125"/>
            <a:ext cx="431800" cy="0"/>
          </a:xfrm>
          <a:prstGeom prst="straightConnector1">
            <a:avLst/>
          </a:prstGeom>
          <a:noFill/>
          <a:ln w="9525">
            <a:solidFill>
              <a:schemeClr val="tx1"/>
            </a:solidFill>
            <a:round/>
            <a:headEnd/>
            <a:tailEnd type="triangle" w="med" len="med"/>
          </a:ln>
        </p:spPr>
      </p:cxnSp>
      <p:cxnSp>
        <p:nvCxnSpPr>
          <p:cNvPr id="28" name="AutoShape 25"/>
          <p:cNvCxnSpPr>
            <a:cxnSpLocks noChangeShapeType="1"/>
            <a:stCxn id="19" idx="3"/>
            <a:endCxn id="20" idx="1"/>
          </p:cNvCxnSpPr>
          <p:nvPr>
            <p:custDataLst>
              <p:tags r:id="rId22"/>
            </p:custDataLst>
          </p:nvPr>
        </p:nvCxnSpPr>
        <p:spPr bwMode="auto">
          <a:xfrm>
            <a:off x="5346700" y="3159125"/>
            <a:ext cx="360363" cy="0"/>
          </a:xfrm>
          <a:prstGeom prst="straightConnector1">
            <a:avLst/>
          </a:prstGeom>
          <a:noFill/>
          <a:ln w="9525">
            <a:solidFill>
              <a:schemeClr val="tx1"/>
            </a:solidFill>
            <a:round/>
            <a:headEnd/>
            <a:tailEnd type="triangle" w="med" len="med"/>
          </a:ln>
        </p:spPr>
      </p:cxnSp>
      <p:cxnSp>
        <p:nvCxnSpPr>
          <p:cNvPr id="29" name="AutoShape 26"/>
          <p:cNvCxnSpPr>
            <a:cxnSpLocks noChangeShapeType="1"/>
            <a:stCxn id="20" idx="3"/>
            <a:endCxn id="24" idx="1"/>
          </p:cNvCxnSpPr>
          <p:nvPr>
            <p:custDataLst>
              <p:tags r:id="rId23"/>
            </p:custDataLst>
          </p:nvPr>
        </p:nvCxnSpPr>
        <p:spPr bwMode="auto">
          <a:xfrm>
            <a:off x="6499225" y="3159125"/>
            <a:ext cx="360363" cy="0"/>
          </a:xfrm>
          <a:prstGeom prst="straightConnector1">
            <a:avLst/>
          </a:prstGeom>
          <a:noFill/>
          <a:ln w="9525">
            <a:solidFill>
              <a:schemeClr val="tx1"/>
            </a:solidFill>
            <a:round/>
            <a:headEnd/>
            <a:tailEnd type="triangle" w="med" len="med"/>
          </a:ln>
        </p:spPr>
      </p:cxnSp>
      <p:cxnSp>
        <p:nvCxnSpPr>
          <p:cNvPr id="30" name="AutoShape 27"/>
          <p:cNvCxnSpPr>
            <a:cxnSpLocks noChangeShapeType="1"/>
            <a:stCxn id="24" idx="3"/>
            <a:endCxn id="22" idx="1"/>
          </p:cNvCxnSpPr>
          <p:nvPr>
            <p:custDataLst>
              <p:tags r:id="rId24"/>
            </p:custDataLst>
          </p:nvPr>
        </p:nvCxnSpPr>
        <p:spPr bwMode="auto">
          <a:xfrm flipV="1">
            <a:off x="7651750" y="3157538"/>
            <a:ext cx="369888" cy="1587"/>
          </a:xfrm>
          <a:prstGeom prst="bentConnector3">
            <a:avLst>
              <a:gd name="adj1" fmla="val 49787"/>
            </a:avLst>
          </a:prstGeom>
          <a:noFill/>
          <a:ln w="9525">
            <a:solidFill>
              <a:schemeClr val="tx1"/>
            </a:solidFill>
            <a:miter lim="800000"/>
            <a:headEnd/>
            <a:tailEnd type="triangle" w="med" len="med"/>
          </a:ln>
        </p:spPr>
      </p:cxnSp>
      <p:sp>
        <p:nvSpPr>
          <p:cNvPr id="31" name="Line 28"/>
          <p:cNvSpPr>
            <a:spLocks noChangeShapeType="1"/>
          </p:cNvSpPr>
          <p:nvPr>
            <p:custDataLst>
              <p:tags r:id="rId25"/>
            </p:custDataLst>
          </p:nvPr>
        </p:nvSpPr>
        <p:spPr bwMode="auto">
          <a:xfrm>
            <a:off x="1458913" y="3662363"/>
            <a:ext cx="0" cy="503237"/>
          </a:xfrm>
          <a:prstGeom prst="line">
            <a:avLst/>
          </a:prstGeom>
          <a:noFill/>
          <a:ln w="9525">
            <a:solidFill>
              <a:schemeClr val="tx1"/>
            </a:solidFill>
            <a:round/>
            <a:headEnd type="triangle" w="med" len="med"/>
            <a:tailEnd type="triangle" w="med" len="med"/>
          </a:ln>
        </p:spPr>
        <p:txBody>
          <a:bodyPr/>
          <a:lstStyle/>
          <a:p>
            <a:endParaRPr lang="en-US"/>
          </a:p>
        </p:txBody>
      </p:sp>
      <p:sp>
        <p:nvSpPr>
          <p:cNvPr id="32" name="Line 29"/>
          <p:cNvSpPr>
            <a:spLocks noChangeShapeType="1"/>
          </p:cNvSpPr>
          <p:nvPr>
            <p:custDataLst>
              <p:tags r:id="rId26"/>
            </p:custDataLst>
          </p:nvPr>
        </p:nvSpPr>
        <p:spPr bwMode="auto">
          <a:xfrm>
            <a:off x="2571750" y="3662363"/>
            <a:ext cx="0" cy="503237"/>
          </a:xfrm>
          <a:prstGeom prst="line">
            <a:avLst/>
          </a:prstGeom>
          <a:noFill/>
          <a:ln w="9525">
            <a:solidFill>
              <a:schemeClr val="tx1"/>
            </a:solidFill>
            <a:round/>
            <a:headEnd type="triangle" w="med" len="med"/>
            <a:tailEnd type="triangle" w="med" len="med"/>
          </a:ln>
        </p:spPr>
        <p:txBody>
          <a:bodyPr/>
          <a:lstStyle/>
          <a:p>
            <a:endParaRPr lang="en-US"/>
          </a:p>
        </p:txBody>
      </p:sp>
      <p:sp>
        <p:nvSpPr>
          <p:cNvPr id="33" name="Line 30"/>
          <p:cNvSpPr>
            <a:spLocks noChangeShapeType="1"/>
          </p:cNvSpPr>
          <p:nvPr>
            <p:custDataLst>
              <p:tags r:id="rId27"/>
            </p:custDataLst>
          </p:nvPr>
        </p:nvSpPr>
        <p:spPr bwMode="auto">
          <a:xfrm>
            <a:off x="3717925" y="3662363"/>
            <a:ext cx="0" cy="503237"/>
          </a:xfrm>
          <a:prstGeom prst="line">
            <a:avLst/>
          </a:prstGeom>
          <a:noFill/>
          <a:ln w="9525">
            <a:solidFill>
              <a:schemeClr val="tx1"/>
            </a:solidFill>
            <a:round/>
            <a:headEnd type="triangle" w="med" len="med"/>
            <a:tailEnd type="triangle" w="med" len="med"/>
          </a:ln>
        </p:spPr>
        <p:txBody>
          <a:bodyPr/>
          <a:lstStyle/>
          <a:p>
            <a:endParaRPr lang="en-US"/>
          </a:p>
        </p:txBody>
      </p:sp>
      <p:sp>
        <p:nvSpPr>
          <p:cNvPr id="34" name="Line 31"/>
          <p:cNvSpPr>
            <a:spLocks noChangeShapeType="1"/>
          </p:cNvSpPr>
          <p:nvPr>
            <p:custDataLst>
              <p:tags r:id="rId28"/>
            </p:custDataLst>
          </p:nvPr>
        </p:nvSpPr>
        <p:spPr bwMode="auto">
          <a:xfrm>
            <a:off x="4987925" y="3662363"/>
            <a:ext cx="0" cy="503237"/>
          </a:xfrm>
          <a:prstGeom prst="line">
            <a:avLst/>
          </a:prstGeom>
          <a:noFill/>
          <a:ln w="9525">
            <a:solidFill>
              <a:schemeClr val="tx1"/>
            </a:solidFill>
            <a:round/>
            <a:headEnd type="triangle" w="med" len="med"/>
            <a:tailEnd type="triangle" w="med" len="med"/>
          </a:ln>
        </p:spPr>
        <p:txBody>
          <a:bodyPr/>
          <a:lstStyle/>
          <a:p>
            <a:endParaRPr lang="en-US"/>
          </a:p>
        </p:txBody>
      </p:sp>
      <p:sp>
        <p:nvSpPr>
          <p:cNvPr id="35" name="Line 32"/>
          <p:cNvSpPr>
            <a:spLocks noChangeShapeType="1"/>
          </p:cNvSpPr>
          <p:nvPr>
            <p:custDataLst>
              <p:tags r:id="rId29"/>
            </p:custDataLst>
          </p:nvPr>
        </p:nvSpPr>
        <p:spPr bwMode="auto">
          <a:xfrm>
            <a:off x="6067425" y="3662363"/>
            <a:ext cx="0" cy="503237"/>
          </a:xfrm>
          <a:prstGeom prst="line">
            <a:avLst/>
          </a:prstGeom>
          <a:noFill/>
          <a:ln w="9525">
            <a:solidFill>
              <a:schemeClr val="tx1"/>
            </a:solidFill>
            <a:round/>
            <a:headEnd type="triangle" w="med" len="med"/>
            <a:tailEnd type="triangle" w="med" len="med"/>
          </a:ln>
        </p:spPr>
        <p:txBody>
          <a:bodyPr/>
          <a:lstStyle/>
          <a:p>
            <a:endParaRPr lang="en-US"/>
          </a:p>
        </p:txBody>
      </p:sp>
      <p:sp>
        <p:nvSpPr>
          <p:cNvPr id="36" name="Line 33"/>
          <p:cNvSpPr>
            <a:spLocks noChangeShapeType="1"/>
          </p:cNvSpPr>
          <p:nvPr>
            <p:custDataLst>
              <p:tags r:id="rId30"/>
            </p:custDataLst>
          </p:nvPr>
        </p:nvSpPr>
        <p:spPr bwMode="auto">
          <a:xfrm>
            <a:off x="7219950" y="3662363"/>
            <a:ext cx="0" cy="503237"/>
          </a:xfrm>
          <a:prstGeom prst="line">
            <a:avLst/>
          </a:prstGeom>
          <a:noFill/>
          <a:ln w="9525">
            <a:solidFill>
              <a:schemeClr val="tx1"/>
            </a:solidFill>
            <a:round/>
            <a:headEnd type="triangle" w="med" len="med"/>
            <a:tailEnd type="triangle" w="med" len="med"/>
          </a:ln>
        </p:spPr>
        <p:txBody>
          <a:bodyPr/>
          <a:lstStyle/>
          <a:p>
            <a:endParaRPr lang="en-US"/>
          </a:p>
        </p:txBody>
      </p:sp>
      <p:sp>
        <p:nvSpPr>
          <p:cNvPr id="37" name="Line 34"/>
          <p:cNvSpPr>
            <a:spLocks noChangeShapeType="1"/>
          </p:cNvSpPr>
          <p:nvPr>
            <p:custDataLst>
              <p:tags r:id="rId31"/>
            </p:custDataLst>
          </p:nvPr>
        </p:nvSpPr>
        <p:spPr bwMode="auto">
          <a:xfrm>
            <a:off x="738188" y="3014663"/>
            <a:ext cx="288925" cy="0"/>
          </a:xfrm>
          <a:prstGeom prst="line">
            <a:avLst/>
          </a:prstGeom>
          <a:noFill/>
          <a:ln w="9525">
            <a:solidFill>
              <a:schemeClr val="tx1"/>
            </a:solidFill>
            <a:round/>
            <a:headEnd/>
            <a:tailEnd type="triangle" w="med" len="med"/>
          </a:ln>
        </p:spPr>
        <p:txBody>
          <a:bodyPr/>
          <a:lstStyle/>
          <a:p>
            <a:endParaRPr lang="en-US"/>
          </a:p>
        </p:txBody>
      </p:sp>
      <p:sp>
        <p:nvSpPr>
          <p:cNvPr id="38" name="Line 35"/>
          <p:cNvSpPr>
            <a:spLocks noChangeShapeType="1"/>
          </p:cNvSpPr>
          <p:nvPr>
            <p:custDataLst>
              <p:tags r:id="rId32"/>
            </p:custDataLst>
          </p:nvPr>
        </p:nvSpPr>
        <p:spPr bwMode="auto">
          <a:xfrm flipH="1">
            <a:off x="738188" y="3302000"/>
            <a:ext cx="288925" cy="0"/>
          </a:xfrm>
          <a:prstGeom prst="line">
            <a:avLst/>
          </a:prstGeom>
          <a:noFill/>
          <a:ln w="9525">
            <a:solidFill>
              <a:schemeClr val="tx1"/>
            </a:solidFill>
            <a:round/>
            <a:headEnd/>
            <a:tailEnd type="triangle" w="med" len="med"/>
          </a:ln>
        </p:spPr>
        <p:txBody>
          <a:bodyPr/>
          <a:lstStyle/>
          <a:p>
            <a:endParaRPr lang="en-US"/>
          </a:p>
        </p:txBody>
      </p:sp>
      <p:cxnSp>
        <p:nvCxnSpPr>
          <p:cNvPr id="39" name="AutoShape 36"/>
          <p:cNvCxnSpPr>
            <a:cxnSpLocks noChangeShapeType="1"/>
            <a:stCxn id="23" idx="1"/>
            <a:endCxn id="15" idx="2"/>
          </p:cNvCxnSpPr>
          <p:nvPr>
            <p:custDataLst>
              <p:tags r:id="rId33"/>
            </p:custDataLst>
          </p:nvPr>
        </p:nvCxnSpPr>
        <p:spPr bwMode="auto">
          <a:xfrm rot="10800000">
            <a:off x="523875" y="3590925"/>
            <a:ext cx="503238" cy="900113"/>
          </a:xfrm>
          <a:prstGeom prst="bentConnector2">
            <a:avLst/>
          </a:prstGeom>
          <a:noFill/>
          <a:ln w="9525">
            <a:solidFill>
              <a:schemeClr val="tx1"/>
            </a:solidFill>
            <a:miter lim="800000"/>
            <a:headEnd type="triangle" w="med" len="med"/>
            <a:tailEnd type="triangle" w="med" len="med"/>
          </a:ln>
        </p:spPr>
      </p:cxnSp>
      <p:sp>
        <p:nvSpPr>
          <p:cNvPr id="40" name="Line 37"/>
          <p:cNvSpPr>
            <a:spLocks noChangeShapeType="1"/>
          </p:cNvSpPr>
          <p:nvPr>
            <p:custDataLst>
              <p:tags r:id="rId34"/>
            </p:custDataLst>
          </p:nvPr>
        </p:nvSpPr>
        <p:spPr bwMode="auto">
          <a:xfrm flipV="1">
            <a:off x="522288" y="2149475"/>
            <a:ext cx="0" cy="649288"/>
          </a:xfrm>
          <a:prstGeom prst="line">
            <a:avLst/>
          </a:prstGeom>
          <a:noFill/>
          <a:ln w="9525">
            <a:solidFill>
              <a:schemeClr val="tx1"/>
            </a:solidFill>
            <a:round/>
            <a:headEnd/>
            <a:tailEnd/>
          </a:ln>
        </p:spPr>
        <p:txBody>
          <a:bodyPr/>
          <a:lstStyle/>
          <a:p>
            <a:endParaRPr lang="en-US"/>
          </a:p>
        </p:txBody>
      </p:sp>
      <p:sp>
        <p:nvSpPr>
          <p:cNvPr id="41" name="Text Box 38"/>
          <p:cNvSpPr txBox="1">
            <a:spLocks noChangeArrowheads="1"/>
          </p:cNvSpPr>
          <p:nvPr>
            <p:custDataLst>
              <p:tags r:id="rId35"/>
            </p:custDataLst>
          </p:nvPr>
        </p:nvSpPr>
        <p:spPr bwMode="auto">
          <a:xfrm>
            <a:off x="90488" y="1306513"/>
            <a:ext cx="908050" cy="915987"/>
          </a:xfrm>
          <a:prstGeom prst="rect">
            <a:avLst/>
          </a:prstGeom>
          <a:noFill/>
          <a:ln w="9525">
            <a:noFill/>
            <a:miter lim="800000"/>
            <a:headEnd/>
            <a:tailEnd/>
          </a:ln>
        </p:spPr>
        <p:txBody>
          <a:bodyPr wrap="none">
            <a:spAutoFit/>
          </a:bodyPr>
          <a:lstStyle/>
          <a:p>
            <a:r>
              <a:rPr lang="de-DE"/>
              <a:t>Radar</a:t>
            </a:r>
          </a:p>
          <a:p>
            <a:r>
              <a:rPr lang="de-DE"/>
              <a:t>Sensor</a:t>
            </a:r>
          </a:p>
          <a:p>
            <a:r>
              <a:rPr lang="de-DE"/>
              <a:t> HW</a:t>
            </a:r>
          </a:p>
        </p:txBody>
      </p:sp>
      <p:sp>
        <p:nvSpPr>
          <p:cNvPr id="42" name="Text Box 39"/>
          <p:cNvSpPr txBox="1">
            <a:spLocks noChangeArrowheads="1"/>
          </p:cNvSpPr>
          <p:nvPr>
            <p:custDataLst>
              <p:tags r:id="rId36"/>
            </p:custDataLst>
          </p:nvPr>
        </p:nvSpPr>
        <p:spPr bwMode="auto">
          <a:xfrm>
            <a:off x="6931025" y="1141413"/>
            <a:ext cx="1263650" cy="641350"/>
          </a:xfrm>
          <a:prstGeom prst="rect">
            <a:avLst/>
          </a:prstGeom>
          <a:noFill/>
          <a:ln w="9525">
            <a:noFill/>
            <a:miter lim="800000"/>
            <a:headEnd/>
            <a:tailEnd/>
          </a:ln>
        </p:spPr>
        <p:txBody>
          <a:bodyPr wrap="none">
            <a:spAutoFit/>
          </a:bodyPr>
          <a:lstStyle/>
          <a:p>
            <a:r>
              <a:rPr lang="de-DE"/>
              <a:t>Veh. Bus</a:t>
            </a:r>
          </a:p>
          <a:p>
            <a:r>
              <a:rPr lang="de-DE"/>
              <a:t>(e.g. CAN)</a:t>
            </a:r>
          </a:p>
        </p:txBody>
      </p:sp>
      <p:sp>
        <p:nvSpPr>
          <p:cNvPr id="43" name="Text Box 43"/>
          <p:cNvSpPr txBox="1">
            <a:spLocks noChangeArrowheads="1"/>
          </p:cNvSpPr>
          <p:nvPr>
            <p:custDataLst>
              <p:tags r:id="rId37"/>
            </p:custDataLst>
          </p:nvPr>
        </p:nvSpPr>
        <p:spPr bwMode="auto">
          <a:xfrm>
            <a:off x="1674813" y="2319338"/>
            <a:ext cx="682625" cy="244475"/>
          </a:xfrm>
          <a:prstGeom prst="rect">
            <a:avLst/>
          </a:prstGeom>
          <a:noFill/>
          <a:ln w="9525">
            <a:noFill/>
            <a:miter lim="800000"/>
            <a:headEnd/>
            <a:tailEnd/>
          </a:ln>
        </p:spPr>
        <p:txBody>
          <a:bodyPr wrap="none">
            <a:spAutoFit/>
          </a:bodyPr>
          <a:lstStyle/>
          <a:p>
            <a:r>
              <a:rPr lang="de-DE" sz="1000" i="1"/>
              <a:t>locations</a:t>
            </a:r>
          </a:p>
        </p:txBody>
      </p:sp>
      <p:sp>
        <p:nvSpPr>
          <p:cNvPr id="44" name="Text Box 44"/>
          <p:cNvSpPr txBox="1">
            <a:spLocks noChangeArrowheads="1"/>
          </p:cNvSpPr>
          <p:nvPr>
            <p:custDataLst>
              <p:tags r:id="rId38"/>
            </p:custDataLst>
          </p:nvPr>
        </p:nvSpPr>
        <p:spPr bwMode="auto">
          <a:xfrm>
            <a:off x="2716213" y="2006600"/>
            <a:ext cx="1046162" cy="549275"/>
          </a:xfrm>
          <a:prstGeom prst="rect">
            <a:avLst/>
          </a:prstGeom>
          <a:noFill/>
          <a:ln w="9525">
            <a:noFill/>
            <a:miter lim="800000"/>
            <a:headEnd/>
            <a:tailEnd/>
          </a:ln>
        </p:spPr>
        <p:txBody>
          <a:bodyPr wrap="none">
            <a:spAutoFit/>
          </a:bodyPr>
          <a:lstStyle/>
          <a:p>
            <a:r>
              <a:rPr lang="de-DE" sz="1000" i="1"/>
              <a:t>object model</a:t>
            </a:r>
          </a:p>
          <a:p>
            <a:r>
              <a:rPr lang="de-DE" sz="1000" i="1"/>
              <a:t>ego veh. model</a:t>
            </a:r>
          </a:p>
          <a:p>
            <a:r>
              <a:rPr lang="de-DE" sz="1000" i="1"/>
              <a:t>env. model</a:t>
            </a:r>
          </a:p>
        </p:txBody>
      </p:sp>
      <p:sp>
        <p:nvSpPr>
          <p:cNvPr id="45" name="Line 45"/>
          <p:cNvSpPr>
            <a:spLocks noChangeShapeType="1"/>
          </p:cNvSpPr>
          <p:nvPr>
            <p:custDataLst>
              <p:tags r:id="rId39"/>
            </p:custDataLst>
          </p:nvPr>
        </p:nvSpPr>
        <p:spPr bwMode="auto">
          <a:xfrm flipV="1">
            <a:off x="2003425" y="2581275"/>
            <a:ext cx="0" cy="504825"/>
          </a:xfrm>
          <a:prstGeom prst="line">
            <a:avLst/>
          </a:prstGeom>
          <a:noFill/>
          <a:ln w="9525">
            <a:solidFill>
              <a:schemeClr val="tx1"/>
            </a:solidFill>
            <a:round/>
            <a:headEnd/>
            <a:tailEnd/>
          </a:ln>
        </p:spPr>
        <p:txBody>
          <a:bodyPr/>
          <a:lstStyle/>
          <a:p>
            <a:endParaRPr lang="en-US"/>
          </a:p>
        </p:txBody>
      </p:sp>
      <p:sp>
        <p:nvSpPr>
          <p:cNvPr id="46" name="Line 46"/>
          <p:cNvSpPr>
            <a:spLocks noChangeShapeType="1"/>
          </p:cNvSpPr>
          <p:nvPr>
            <p:custDataLst>
              <p:tags r:id="rId40"/>
            </p:custDataLst>
          </p:nvPr>
        </p:nvSpPr>
        <p:spPr bwMode="auto">
          <a:xfrm flipV="1">
            <a:off x="3155950" y="2581275"/>
            <a:ext cx="0" cy="504825"/>
          </a:xfrm>
          <a:prstGeom prst="line">
            <a:avLst/>
          </a:prstGeom>
          <a:noFill/>
          <a:ln w="9525">
            <a:solidFill>
              <a:schemeClr val="tx1"/>
            </a:solidFill>
            <a:round/>
            <a:headEnd/>
            <a:tailEnd/>
          </a:ln>
        </p:spPr>
        <p:txBody>
          <a:bodyPr/>
          <a:lstStyle/>
          <a:p>
            <a:endParaRPr lang="en-US"/>
          </a:p>
        </p:txBody>
      </p:sp>
      <p:sp>
        <p:nvSpPr>
          <p:cNvPr id="47" name="Line 47"/>
          <p:cNvSpPr>
            <a:spLocks noChangeShapeType="1"/>
          </p:cNvSpPr>
          <p:nvPr>
            <p:custDataLst>
              <p:tags r:id="rId41"/>
            </p:custDataLst>
          </p:nvPr>
        </p:nvSpPr>
        <p:spPr bwMode="auto">
          <a:xfrm flipV="1">
            <a:off x="4338638" y="2581275"/>
            <a:ext cx="0" cy="504825"/>
          </a:xfrm>
          <a:prstGeom prst="line">
            <a:avLst/>
          </a:prstGeom>
          <a:noFill/>
          <a:ln w="9525">
            <a:solidFill>
              <a:schemeClr val="tx1"/>
            </a:solidFill>
            <a:round/>
            <a:headEnd/>
            <a:tailEnd/>
          </a:ln>
        </p:spPr>
        <p:txBody>
          <a:bodyPr/>
          <a:lstStyle/>
          <a:p>
            <a:endParaRPr lang="en-US"/>
          </a:p>
        </p:txBody>
      </p:sp>
      <p:sp>
        <p:nvSpPr>
          <p:cNvPr id="48" name="Text Box 48"/>
          <p:cNvSpPr txBox="1">
            <a:spLocks noChangeArrowheads="1"/>
          </p:cNvSpPr>
          <p:nvPr>
            <p:custDataLst>
              <p:tags r:id="rId42"/>
            </p:custDataLst>
          </p:nvPr>
        </p:nvSpPr>
        <p:spPr bwMode="auto">
          <a:xfrm>
            <a:off x="3835400" y="2336800"/>
            <a:ext cx="998538" cy="244475"/>
          </a:xfrm>
          <a:prstGeom prst="rect">
            <a:avLst/>
          </a:prstGeom>
          <a:noFill/>
          <a:ln w="9525">
            <a:noFill/>
            <a:miter lim="800000"/>
            <a:headEnd/>
            <a:tailEnd/>
          </a:ln>
        </p:spPr>
        <p:txBody>
          <a:bodyPr wrap="none">
            <a:spAutoFit/>
          </a:bodyPr>
          <a:lstStyle/>
          <a:p>
            <a:r>
              <a:rPr lang="de-DE" sz="1000" i="1"/>
              <a:t>traffic situation</a:t>
            </a:r>
          </a:p>
        </p:txBody>
      </p:sp>
      <p:sp>
        <p:nvSpPr>
          <p:cNvPr id="49" name="Line 49"/>
          <p:cNvSpPr>
            <a:spLocks noChangeShapeType="1"/>
          </p:cNvSpPr>
          <p:nvPr>
            <p:custDataLst>
              <p:tags r:id="rId43"/>
            </p:custDataLst>
          </p:nvPr>
        </p:nvSpPr>
        <p:spPr bwMode="auto">
          <a:xfrm flipV="1">
            <a:off x="5500688" y="2581275"/>
            <a:ext cx="0" cy="504825"/>
          </a:xfrm>
          <a:prstGeom prst="line">
            <a:avLst/>
          </a:prstGeom>
          <a:noFill/>
          <a:ln w="9525">
            <a:solidFill>
              <a:schemeClr val="tx1"/>
            </a:solidFill>
            <a:round/>
            <a:headEnd/>
            <a:tailEnd/>
          </a:ln>
        </p:spPr>
        <p:txBody>
          <a:bodyPr/>
          <a:lstStyle/>
          <a:p>
            <a:endParaRPr lang="en-US"/>
          </a:p>
        </p:txBody>
      </p:sp>
      <p:sp>
        <p:nvSpPr>
          <p:cNvPr id="50" name="Text Box 50"/>
          <p:cNvSpPr txBox="1">
            <a:spLocks noChangeArrowheads="1"/>
          </p:cNvSpPr>
          <p:nvPr>
            <p:custDataLst>
              <p:tags r:id="rId44"/>
            </p:custDataLst>
          </p:nvPr>
        </p:nvSpPr>
        <p:spPr bwMode="auto">
          <a:xfrm>
            <a:off x="5130800" y="2336800"/>
            <a:ext cx="762000" cy="244475"/>
          </a:xfrm>
          <a:prstGeom prst="rect">
            <a:avLst/>
          </a:prstGeom>
          <a:noFill/>
          <a:ln w="9525">
            <a:noFill/>
            <a:miter lim="800000"/>
            <a:headEnd/>
            <a:tailEnd/>
          </a:ln>
        </p:spPr>
        <p:txBody>
          <a:bodyPr wrap="none">
            <a:spAutoFit/>
          </a:bodyPr>
          <a:lstStyle/>
          <a:p>
            <a:r>
              <a:rPr lang="de-DE" sz="1000" i="1"/>
              <a:t>RP-trigger</a:t>
            </a:r>
          </a:p>
        </p:txBody>
      </p:sp>
      <p:sp>
        <p:nvSpPr>
          <p:cNvPr id="51" name="Line 51"/>
          <p:cNvSpPr>
            <a:spLocks noChangeShapeType="1"/>
          </p:cNvSpPr>
          <p:nvPr>
            <p:custDataLst>
              <p:tags r:id="rId45"/>
            </p:custDataLst>
          </p:nvPr>
        </p:nvSpPr>
        <p:spPr bwMode="auto">
          <a:xfrm flipV="1">
            <a:off x="6683375" y="2581275"/>
            <a:ext cx="0" cy="504825"/>
          </a:xfrm>
          <a:prstGeom prst="line">
            <a:avLst/>
          </a:prstGeom>
          <a:noFill/>
          <a:ln w="9525">
            <a:solidFill>
              <a:schemeClr val="tx1"/>
            </a:solidFill>
            <a:round/>
            <a:headEnd/>
            <a:tailEnd/>
          </a:ln>
        </p:spPr>
        <p:txBody>
          <a:bodyPr/>
          <a:lstStyle/>
          <a:p>
            <a:endParaRPr lang="en-US"/>
          </a:p>
        </p:txBody>
      </p:sp>
      <p:sp>
        <p:nvSpPr>
          <p:cNvPr id="52" name="Text Box 52"/>
          <p:cNvSpPr txBox="1">
            <a:spLocks noChangeArrowheads="1"/>
          </p:cNvSpPr>
          <p:nvPr>
            <p:custDataLst>
              <p:tags r:id="rId46"/>
            </p:custDataLst>
          </p:nvPr>
        </p:nvSpPr>
        <p:spPr bwMode="auto">
          <a:xfrm>
            <a:off x="6067425" y="2222500"/>
            <a:ext cx="1147763" cy="396875"/>
          </a:xfrm>
          <a:prstGeom prst="rect">
            <a:avLst/>
          </a:prstGeom>
          <a:noFill/>
          <a:ln w="9525">
            <a:noFill/>
            <a:miter lim="800000"/>
            <a:headEnd/>
            <a:tailEnd/>
          </a:ln>
        </p:spPr>
        <p:txBody>
          <a:bodyPr wrap="none">
            <a:spAutoFit/>
          </a:bodyPr>
          <a:lstStyle/>
          <a:p>
            <a:r>
              <a:rPr lang="de-DE" sz="1000" i="1"/>
              <a:t>internal</a:t>
            </a:r>
          </a:p>
          <a:p>
            <a:r>
              <a:rPr lang="de-DE" sz="1000" i="1"/>
              <a:t>„set point values“</a:t>
            </a:r>
          </a:p>
        </p:txBody>
      </p:sp>
      <p:sp>
        <p:nvSpPr>
          <p:cNvPr id="53" name="Text Box 53"/>
          <p:cNvSpPr txBox="1">
            <a:spLocks noChangeArrowheads="1"/>
          </p:cNvSpPr>
          <p:nvPr>
            <p:custDataLst>
              <p:tags r:id="rId47"/>
            </p:custDataLst>
          </p:nvPr>
        </p:nvSpPr>
        <p:spPr bwMode="auto">
          <a:xfrm>
            <a:off x="7219950" y="2222500"/>
            <a:ext cx="808038" cy="396875"/>
          </a:xfrm>
          <a:prstGeom prst="rect">
            <a:avLst/>
          </a:prstGeom>
          <a:noFill/>
          <a:ln w="9525">
            <a:noFill/>
            <a:miter lim="800000"/>
            <a:headEnd/>
            <a:tailEnd/>
          </a:ln>
        </p:spPr>
        <p:txBody>
          <a:bodyPr wrap="none">
            <a:spAutoFit/>
          </a:bodyPr>
          <a:lstStyle/>
          <a:p>
            <a:r>
              <a:rPr lang="de-DE" sz="1000" i="1"/>
              <a:t>veh. bus </a:t>
            </a:r>
          </a:p>
          <a:p>
            <a:r>
              <a:rPr lang="de-DE" sz="1000" i="1"/>
              <a:t>output msg</a:t>
            </a:r>
          </a:p>
        </p:txBody>
      </p:sp>
      <p:sp>
        <p:nvSpPr>
          <p:cNvPr id="54" name="Line 54"/>
          <p:cNvSpPr>
            <a:spLocks noChangeShapeType="1"/>
          </p:cNvSpPr>
          <p:nvPr>
            <p:custDataLst>
              <p:tags r:id="rId48"/>
            </p:custDataLst>
          </p:nvPr>
        </p:nvSpPr>
        <p:spPr bwMode="auto">
          <a:xfrm flipV="1">
            <a:off x="7796213" y="2581275"/>
            <a:ext cx="0" cy="504825"/>
          </a:xfrm>
          <a:prstGeom prst="line">
            <a:avLst/>
          </a:prstGeom>
          <a:noFill/>
          <a:ln w="9525">
            <a:solidFill>
              <a:schemeClr val="tx1"/>
            </a:solidFill>
            <a:round/>
            <a:headEnd/>
            <a:tailEnd/>
          </a:ln>
        </p:spPr>
        <p:txBody>
          <a:bodyPr/>
          <a:lstStyle/>
          <a:p>
            <a:endParaRPr lang="en-US"/>
          </a:p>
        </p:txBody>
      </p:sp>
      <p:sp>
        <p:nvSpPr>
          <p:cNvPr id="55" name="Text Box 55"/>
          <p:cNvSpPr txBox="1">
            <a:spLocks noChangeArrowheads="1"/>
          </p:cNvSpPr>
          <p:nvPr>
            <p:custDataLst>
              <p:tags r:id="rId49"/>
            </p:custDataLst>
          </p:nvPr>
        </p:nvSpPr>
        <p:spPr bwMode="auto">
          <a:xfrm>
            <a:off x="522288" y="2222500"/>
            <a:ext cx="1047750" cy="396875"/>
          </a:xfrm>
          <a:prstGeom prst="rect">
            <a:avLst/>
          </a:prstGeom>
          <a:noFill/>
          <a:ln w="9525">
            <a:noFill/>
            <a:miter lim="800000"/>
            <a:headEnd/>
            <a:tailEnd/>
          </a:ln>
        </p:spPr>
        <p:txBody>
          <a:bodyPr wrap="none">
            <a:spAutoFit/>
          </a:bodyPr>
          <a:lstStyle/>
          <a:p>
            <a:r>
              <a:rPr lang="de-DE" sz="1000" i="1"/>
              <a:t>raw meas. data</a:t>
            </a:r>
          </a:p>
          <a:p>
            <a:r>
              <a:rPr lang="de-DE" sz="1000" i="1"/>
              <a:t>(time signals)</a:t>
            </a:r>
          </a:p>
        </p:txBody>
      </p:sp>
      <p:sp>
        <p:nvSpPr>
          <p:cNvPr id="56" name="Line 56"/>
          <p:cNvSpPr>
            <a:spLocks noChangeShapeType="1"/>
          </p:cNvSpPr>
          <p:nvPr>
            <p:custDataLst>
              <p:tags r:id="rId50"/>
            </p:custDataLst>
          </p:nvPr>
        </p:nvSpPr>
        <p:spPr bwMode="auto">
          <a:xfrm flipV="1">
            <a:off x="882650" y="2581275"/>
            <a:ext cx="0" cy="360363"/>
          </a:xfrm>
          <a:prstGeom prst="line">
            <a:avLst/>
          </a:prstGeom>
          <a:noFill/>
          <a:ln w="9525">
            <a:solidFill>
              <a:schemeClr val="tx1"/>
            </a:solidFill>
            <a:round/>
            <a:headEnd/>
            <a:tailEnd/>
          </a:ln>
        </p:spPr>
        <p:txBody>
          <a:bodyPr/>
          <a:lstStyle/>
          <a:p>
            <a:endParaRPr lang="en-US"/>
          </a:p>
        </p:txBody>
      </p:sp>
      <p:sp>
        <p:nvSpPr>
          <p:cNvPr id="57" name="Text Box 57"/>
          <p:cNvSpPr txBox="1">
            <a:spLocks noChangeArrowheads="1"/>
          </p:cNvSpPr>
          <p:nvPr>
            <p:custDataLst>
              <p:tags r:id="rId51"/>
            </p:custDataLst>
          </p:nvPr>
        </p:nvSpPr>
        <p:spPr bwMode="auto">
          <a:xfrm>
            <a:off x="488950" y="3689350"/>
            <a:ext cx="893763" cy="244475"/>
          </a:xfrm>
          <a:prstGeom prst="rect">
            <a:avLst/>
          </a:prstGeom>
          <a:noFill/>
          <a:ln w="9525">
            <a:noFill/>
            <a:miter lim="800000"/>
            <a:headEnd/>
            <a:tailEnd/>
          </a:ln>
        </p:spPr>
        <p:txBody>
          <a:bodyPr wrap="none">
            <a:spAutoFit/>
          </a:bodyPr>
          <a:lstStyle/>
          <a:p>
            <a:r>
              <a:rPr lang="de-DE" sz="1000" i="1"/>
              <a:t>radar control</a:t>
            </a:r>
          </a:p>
        </p:txBody>
      </p:sp>
      <p:sp>
        <p:nvSpPr>
          <p:cNvPr id="58" name="Line 58"/>
          <p:cNvSpPr>
            <a:spLocks noChangeShapeType="1"/>
          </p:cNvSpPr>
          <p:nvPr>
            <p:custDataLst>
              <p:tags r:id="rId52"/>
            </p:custDataLst>
          </p:nvPr>
        </p:nvSpPr>
        <p:spPr bwMode="auto">
          <a:xfrm flipV="1">
            <a:off x="882650" y="3373438"/>
            <a:ext cx="0" cy="360362"/>
          </a:xfrm>
          <a:prstGeom prst="line">
            <a:avLst/>
          </a:prstGeom>
          <a:noFill/>
          <a:ln w="9525">
            <a:solidFill>
              <a:schemeClr val="tx1"/>
            </a:solidFill>
            <a:round/>
            <a:headEnd/>
            <a:tailEnd/>
          </a:ln>
        </p:spPr>
        <p:txBody>
          <a:bodyPr/>
          <a:lstStyle/>
          <a:p>
            <a:endParaRPr lang="en-US"/>
          </a:p>
        </p:txBody>
      </p:sp>
      <p:sp>
        <p:nvSpPr>
          <p:cNvPr id="59" name="Text Box 59"/>
          <p:cNvSpPr txBox="1">
            <a:spLocks noChangeArrowheads="1"/>
          </p:cNvSpPr>
          <p:nvPr>
            <p:custDataLst>
              <p:tags r:id="rId53"/>
            </p:custDataLst>
          </p:nvPr>
        </p:nvSpPr>
        <p:spPr bwMode="auto">
          <a:xfrm>
            <a:off x="1538288" y="4905375"/>
            <a:ext cx="5926137" cy="366713"/>
          </a:xfrm>
          <a:prstGeom prst="rect">
            <a:avLst/>
          </a:prstGeom>
          <a:noFill/>
          <a:ln w="9525">
            <a:noFill/>
            <a:miter lim="800000"/>
            <a:headEnd/>
            <a:tailEnd/>
          </a:ln>
        </p:spPr>
        <p:txBody>
          <a:bodyPr wrap="none">
            <a:spAutoFit/>
          </a:bodyPr>
          <a:lstStyle/>
          <a:p>
            <a:r>
              <a:rPr lang="de-DE" i="1"/>
              <a:t>* </a:t>
            </a:r>
            <a:r>
              <a:rPr lang="de-DE" sz="1000" i="1"/>
              <a:t>= e.g. veh. bus input, error mgmt data, diagnostic data, unavailability data, system resources access</a:t>
            </a:r>
          </a:p>
        </p:txBody>
      </p:sp>
      <p:sp>
        <p:nvSpPr>
          <p:cNvPr id="60" name="Text Box 60"/>
          <p:cNvSpPr txBox="1">
            <a:spLocks noChangeArrowheads="1"/>
          </p:cNvSpPr>
          <p:nvPr>
            <p:custDataLst>
              <p:tags r:id="rId54"/>
            </p:custDataLst>
          </p:nvPr>
        </p:nvSpPr>
        <p:spPr bwMode="auto">
          <a:xfrm>
            <a:off x="1401763" y="3798888"/>
            <a:ext cx="273050" cy="366712"/>
          </a:xfrm>
          <a:prstGeom prst="rect">
            <a:avLst/>
          </a:prstGeom>
          <a:noFill/>
          <a:ln w="9525">
            <a:noFill/>
            <a:miter lim="800000"/>
            <a:headEnd/>
            <a:tailEnd/>
          </a:ln>
        </p:spPr>
        <p:txBody>
          <a:bodyPr>
            <a:spAutoFit/>
          </a:bodyPr>
          <a:lstStyle/>
          <a:p>
            <a:r>
              <a:rPr lang="de-DE" i="1"/>
              <a:t>*</a:t>
            </a:r>
          </a:p>
        </p:txBody>
      </p:sp>
      <p:sp>
        <p:nvSpPr>
          <p:cNvPr id="61" name="Text Box 61"/>
          <p:cNvSpPr txBox="1">
            <a:spLocks noChangeArrowheads="1"/>
          </p:cNvSpPr>
          <p:nvPr>
            <p:custDataLst>
              <p:tags r:id="rId55"/>
            </p:custDataLst>
          </p:nvPr>
        </p:nvSpPr>
        <p:spPr bwMode="auto">
          <a:xfrm>
            <a:off x="2509838" y="3798888"/>
            <a:ext cx="273050" cy="366712"/>
          </a:xfrm>
          <a:prstGeom prst="rect">
            <a:avLst/>
          </a:prstGeom>
          <a:noFill/>
          <a:ln w="9525">
            <a:noFill/>
            <a:miter lim="800000"/>
            <a:headEnd/>
            <a:tailEnd/>
          </a:ln>
        </p:spPr>
        <p:txBody>
          <a:bodyPr>
            <a:spAutoFit/>
          </a:bodyPr>
          <a:lstStyle/>
          <a:p>
            <a:r>
              <a:rPr lang="de-DE" i="1"/>
              <a:t>*</a:t>
            </a:r>
          </a:p>
        </p:txBody>
      </p:sp>
      <p:sp>
        <p:nvSpPr>
          <p:cNvPr id="62" name="Text Box 62"/>
          <p:cNvSpPr txBox="1">
            <a:spLocks noChangeArrowheads="1"/>
          </p:cNvSpPr>
          <p:nvPr>
            <p:custDataLst>
              <p:tags r:id="rId56"/>
            </p:custDataLst>
          </p:nvPr>
        </p:nvSpPr>
        <p:spPr bwMode="auto">
          <a:xfrm>
            <a:off x="3652838" y="3806825"/>
            <a:ext cx="273050" cy="366713"/>
          </a:xfrm>
          <a:prstGeom prst="rect">
            <a:avLst/>
          </a:prstGeom>
          <a:noFill/>
          <a:ln w="9525">
            <a:noFill/>
            <a:miter lim="800000"/>
            <a:headEnd/>
            <a:tailEnd/>
          </a:ln>
        </p:spPr>
        <p:txBody>
          <a:bodyPr>
            <a:spAutoFit/>
          </a:bodyPr>
          <a:lstStyle/>
          <a:p>
            <a:r>
              <a:rPr lang="de-DE" i="1"/>
              <a:t>*</a:t>
            </a:r>
          </a:p>
        </p:txBody>
      </p:sp>
      <p:sp>
        <p:nvSpPr>
          <p:cNvPr id="63" name="Text Box 63"/>
          <p:cNvSpPr txBox="1">
            <a:spLocks noChangeArrowheads="1"/>
          </p:cNvSpPr>
          <p:nvPr>
            <p:custDataLst>
              <p:tags r:id="rId57"/>
            </p:custDataLst>
          </p:nvPr>
        </p:nvSpPr>
        <p:spPr bwMode="auto">
          <a:xfrm>
            <a:off x="4930775" y="3806825"/>
            <a:ext cx="273050" cy="366713"/>
          </a:xfrm>
          <a:prstGeom prst="rect">
            <a:avLst/>
          </a:prstGeom>
          <a:noFill/>
          <a:ln w="9525">
            <a:noFill/>
            <a:miter lim="800000"/>
            <a:headEnd/>
            <a:tailEnd/>
          </a:ln>
        </p:spPr>
        <p:txBody>
          <a:bodyPr>
            <a:spAutoFit/>
          </a:bodyPr>
          <a:lstStyle/>
          <a:p>
            <a:r>
              <a:rPr lang="de-DE" i="1"/>
              <a:t>*</a:t>
            </a:r>
          </a:p>
        </p:txBody>
      </p:sp>
      <p:sp>
        <p:nvSpPr>
          <p:cNvPr id="64" name="Text Box 64"/>
          <p:cNvSpPr txBox="1">
            <a:spLocks noChangeArrowheads="1"/>
          </p:cNvSpPr>
          <p:nvPr>
            <p:custDataLst>
              <p:tags r:id="rId58"/>
            </p:custDataLst>
          </p:nvPr>
        </p:nvSpPr>
        <p:spPr bwMode="auto">
          <a:xfrm>
            <a:off x="6010275" y="3798888"/>
            <a:ext cx="273050" cy="366712"/>
          </a:xfrm>
          <a:prstGeom prst="rect">
            <a:avLst/>
          </a:prstGeom>
          <a:noFill/>
          <a:ln w="9525">
            <a:noFill/>
            <a:miter lim="800000"/>
            <a:headEnd/>
            <a:tailEnd/>
          </a:ln>
        </p:spPr>
        <p:txBody>
          <a:bodyPr>
            <a:spAutoFit/>
          </a:bodyPr>
          <a:lstStyle/>
          <a:p>
            <a:r>
              <a:rPr lang="de-DE" i="1"/>
              <a:t>*</a:t>
            </a:r>
          </a:p>
        </p:txBody>
      </p:sp>
      <p:sp>
        <p:nvSpPr>
          <p:cNvPr id="65" name="Text Box 65"/>
          <p:cNvSpPr txBox="1">
            <a:spLocks noChangeArrowheads="1"/>
          </p:cNvSpPr>
          <p:nvPr>
            <p:custDataLst>
              <p:tags r:id="rId59"/>
            </p:custDataLst>
          </p:nvPr>
        </p:nvSpPr>
        <p:spPr bwMode="auto">
          <a:xfrm>
            <a:off x="7162800" y="3806825"/>
            <a:ext cx="273050" cy="366713"/>
          </a:xfrm>
          <a:prstGeom prst="rect">
            <a:avLst/>
          </a:prstGeom>
          <a:noFill/>
          <a:ln w="9525">
            <a:noFill/>
            <a:miter lim="800000"/>
            <a:headEnd/>
            <a:tailEnd/>
          </a:ln>
        </p:spPr>
        <p:txBody>
          <a:bodyPr>
            <a:spAutoFit/>
          </a:bodyPr>
          <a:lstStyle/>
          <a:p>
            <a:r>
              <a:rPr lang="de-DE" i="1"/>
              <a:t>*</a:t>
            </a:r>
          </a:p>
        </p:txBody>
      </p:sp>
      <p:sp>
        <p:nvSpPr>
          <p:cNvPr id="66" name="Gewitterblitz 67"/>
          <p:cNvSpPr/>
          <p:nvPr>
            <p:custDataLst>
              <p:tags r:id="rId60"/>
            </p:custDataLst>
          </p:nvPr>
        </p:nvSpPr>
        <p:spPr>
          <a:xfrm>
            <a:off x="163513" y="2365375"/>
            <a:ext cx="287337" cy="504825"/>
          </a:xfrm>
          <a:prstGeom prst="lightningBolt">
            <a:avLst/>
          </a:prstGeom>
          <a:solidFill>
            <a:srgbClr val="DF0024"/>
          </a:solidFill>
          <a:ln>
            <a:solidFill>
              <a:srgbClr val="DF00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67" name="Gewitterblitz 68"/>
          <p:cNvSpPr/>
          <p:nvPr>
            <p:custDataLst>
              <p:tags r:id="rId61"/>
            </p:custDataLst>
          </p:nvPr>
        </p:nvSpPr>
        <p:spPr>
          <a:xfrm>
            <a:off x="1387475" y="2293938"/>
            <a:ext cx="287338" cy="504825"/>
          </a:xfrm>
          <a:prstGeom prst="lightningBolt">
            <a:avLst/>
          </a:prstGeom>
          <a:solidFill>
            <a:srgbClr val="DF0024"/>
          </a:solidFill>
          <a:ln>
            <a:solidFill>
              <a:srgbClr val="DF00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68" name="Gewitterblitz 69"/>
          <p:cNvSpPr/>
          <p:nvPr>
            <p:custDataLst>
              <p:tags r:id="rId62"/>
            </p:custDataLst>
          </p:nvPr>
        </p:nvSpPr>
        <p:spPr>
          <a:xfrm>
            <a:off x="2395538" y="2293938"/>
            <a:ext cx="287337" cy="504825"/>
          </a:xfrm>
          <a:prstGeom prst="lightningBolt">
            <a:avLst/>
          </a:prstGeom>
          <a:solidFill>
            <a:srgbClr val="DF0024"/>
          </a:solidFill>
          <a:ln>
            <a:solidFill>
              <a:srgbClr val="DF00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69" name="Gewitterblitz 70"/>
          <p:cNvSpPr/>
          <p:nvPr>
            <p:custDataLst>
              <p:tags r:id="rId63"/>
            </p:custDataLst>
          </p:nvPr>
        </p:nvSpPr>
        <p:spPr>
          <a:xfrm>
            <a:off x="3546475" y="2293938"/>
            <a:ext cx="288925" cy="504825"/>
          </a:xfrm>
          <a:prstGeom prst="lightningBolt">
            <a:avLst/>
          </a:prstGeom>
          <a:solidFill>
            <a:srgbClr val="DF0024"/>
          </a:solidFill>
          <a:ln>
            <a:solidFill>
              <a:srgbClr val="DF00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0" name="Gewitterblitz 71"/>
          <p:cNvSpPr/>
          <p:nvPr>
            <p:custDataLst>
              <p:tags r:id="rId64"/>
            </p:custDataLst>
          </p:nvPr>
        </p:nvSpPr>
        <p:spPr>
          <a:xfrm>
            <a:off x="4843463" y="2293938"/>
            <a:ext cx="287337" cy="504825"/>
          </a:xfrm>
          <a:prstGeom prst="lightningBolt">
            <a:avLst/>
          </a:prstGeom>
          <a:solidFill>
            <a:srgbClr val="DF0024"/>
          </a:solidFill>
          <a:ln>
            <a:solidFill>
              <a:srgbClr val="DF00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1" name="Gewitterblitz 72"/>
          <p:cNvSpPr/>
          <p:nvPr>
            <p:custDataLst>
              <p:tags r:id="rId65"/>
            </p:custDataLst>
          </p:nvPr>
        </p:nvSpPr>
        <p:spPr>
          <a:xfrm>
            <a:off x="7075488" y="2293938"/>
            <a:ext cx="287337" cy="504825"/>
          </a:xfrm>
          <a:prstGeom prst="lightningBolt">
            <a:avLst/>
          </a:prstGeom>
          <a:solidFill>
            <a:srgbClr val="DF0024"/>
          </a:solidFill>
          <a:ln>
            <a:solidFill>
              <a:srgbClr val="DF00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2" name="Gewitterblitz 74"/>
          <p:cNvSpPr/>
          <p:nvPr>
            <p:custDataLst>
              <p:tags r:id="rId66"/>
            </p:custDataLst>
          </p:nvPr>
        </p:nvSpPr>
        <p:spPr>
          <a:xfrm>
            <a:off x="5851525" y="2293938"/>
            <a:ext cx="287338" cy="504825"/>
          </a:xfrm>
          <a:prstGeom prst="lightningBolt">
            <a:avLst/>
          </a:prstGeom>
          <a:solidFill>
            <a:srgbClr val="DF0024"/>
          </a:solidFill>
          <a:ln>
            <a:solidFill>
              <a:srgbClr val="DF00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3" name="Gewitterblitz 75"/>
          <p:cNvSpPr/>
          <p:nvPr>
            <p:custDataLst>
              <p:tags r:id="rId67"/>
            </p:custDataLst>
          </p:nvPr>
        </p:nvSpPr>
        <p:spPr>
          <a:xfrm>
            <a:off x="7939088" y="1862138"/>
            <a:ext cx="288925" cy="503237"/>
          </a:xfrm>
          <a:prstGeom prst="lightningBolt">
            <a:avLst/>
          </a:prstGeom>
          <a:solidFill>
            <a:srgbClr val="DF0024"/>
          </a:solidFill>
          <a:ln>
            <a:solidFill>
              <a:srgbClr val="DF00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4" name="Gewitterblitz 76"/>
          <p:cNvSpPr/>
          <p:nvPr>
            <p:custDataLst>
              <p:tags r:id="rId68"/>
            </p:custDataLst>
          </p:nvPr>
        </p:nvSpPr>
        <p:spPr>
          <a:xfrm>
            <a:off x="1674813" y="3949700"/>
            <a:ext cx="288925" cy="504825"/>
          </a:xfrm>
          <a:prstGeom prst="lightningBolt">
            <a:avLst/>
          </a:prstGeom>
          <a:solidFill>
            <a:srgbClr val="DF0024"/>
          </a:solidFill>
          <a:ln>
            <a:solidFill>
              <a:srgbClr val="DF00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5" name="Gewitterblitz 77"/>
          <p:cNvSpPr/>
          <p:nvPr>
            <p:custDataLst>
              <p:tags r:id="rId69"/>
            </p:custDataLst>
          </p:nvPr>
        </p:nvSpPr>
        <p:spPr>
          <a:xfrm>
            <a:off x="1674813" y="854075"/>
            <a:ext cx="287337" cy="504825"/>
          </a:xfrm>
          <a:prstGeom prst="lightningBolt">
            <a:avLst/>
          </a:prstGeom>
          <a:solidFill>
            <a:srgbClr val="DF0024"/>
          </a:solidFill>
          <a:ln>
            <a:solidFill>
              <a:srgbClr val="DF002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6" name="Text Box 38_"/>
          <p:cNvSpPr txBox="1">
            <a:spLocks noChangeArrowheads="1"/>
          </p:cNvSpPr>
          <p:nvPr>
            <p:custDataLst>
              <p:tags r:id="rId70"/>
            </p:custDataLst>
          </p:nvPr>
        </p:nvSpPr>
        <p:spPr bwMode="auto">
          <a:xfrm>
            <a:off x="2035175" y="782638"/>
            <a:ext cx="2879725" cy="646112"/>
          </a:xfrm>
          <a:prstGeom prst="rect">
            <a:avLst/>
          </a:prstGeom>
          <a:noFill/>
          <a:ln w="9525">
            <a:noFill/>
            <a:miter lim="800000"/>
            <a:headEnd/>
            <a:tailEnd/>
          </a:ln>
        </p:spPr>
        <p:txBody>
          <a:bodyPr>
            <a:spAutoFit/>
          </a:bodyPr>
          <a:lstStyle/>
          <a:p>
            <a:r>
              <a:rPr lang="de-DE"/>
              <a:t>Potential Failures in all parts of System</a:t>
            </a:r>
          </a:p>
        </p:txBody>
      </p:sp>
    </p:spTree>
    <p:custDataLst>
      <p:tags r:id="rId1"/>
    </p:custDataLst>
    <p:extLst>
      <p:ext uri="{BB962C8B-B14F-4D97-AF65-F5344CB8AC3E}">
        <p14:creationId xmlns:p14="http://schemas.microsoft.com/office/powerpoint/2010/main" xmlns="" val="724353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GB" smtClean="0"/>
              <a:pPr/>
              <a:t>4</a:t>
            </a:fld>
            <a:endParaRPr lang="en-GB"/>
          </a:p>
        </p:txBody>
      </p:sp>
      <p:sp>
        <p:nvSpPr>
          <p:cNvPr id="2" name="Title 1"/>
          <p:cNvSpPr>
            <a:spLocks noGrp="1"/>
          </p:cNvSpPr>
          <p:nvPr>
            <p:ph type="title"/>
            <p:custDataLst>
              <p:tags r:id="rId9"/>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GB" dirty="0" smtClean="0"/>
              <a:t>Overview</a:t>
            </a:r>
            <a:endParaRPr lang="en-GB" dirty="0"/>
          </a:p>
        </p:txBody>
      </p:sp>
      <p:sp>
        <p:nvSpPr>
          <p:cNvPr id="3" name="Text Placeholder 2"/>
          <p:cNvSpPr>
            <a:spLocks noGrp="1"/>
          </p:cNvSpPr>
          <p:nvPr>
            <p:ph type="body" idx="1"/>
            <p:custDataLst>
              <p:tags r:id="rId10"/>
            </p:custDataLst>
          </p:nvPr>
        </p:nvSpPr>
        <p:spPr>
          <a:xfrm>
            <a:off x="533400" y="1066800"/>
            <a:ext cx="7315200" cy="3810000"/>
          </a:xfrm>
          <a:effectLst/>
          <a:extLst>
            <a:ext uri="{53640926-AAD7-44D8-BBD7-CCE9431645EC}">
              <a14:shadowObscured xmlns:a14="http://schemas.microsoft.com/office/drawing/2010/main" xmlns=""/>
            </a:ext>
          </a:extLst>
        </p:spPr>
        <p:txBody>
          <a:bodyPr wrap="square" lIns="0" tIns="63500" rIns="0" bIns="0"/>
          <a:lstStyle/>
          <a:p>
            <a:r>
              <a:rPr lang="en-US" dirty="0"/>
              <a:t>A fault is an abnormal condition in a component</a:t>
            </a:r>
          </a:p>
          <a:p>
            <a:r>
              <a:rPr lang="en-US" dirty="0" smtClean="0"/>
              <a:t>Faults </a:t>
            </a:r>
            <a:r>
              <a:rPr lang="en-US" dirty="0"/>
              <a:t>can cause errors, which are anomalies in the internal state of a system.</a:t>
            </a:r>
          </a:p>
          <a:p>
            <a:r>
              <a:rPr lang="en-US" dirty="0"/>
              <a:t>Errors lead to failures when the erroneous state becomes exposed externally as erroneous </a:t>
            </a:r>
            <a:r>
              <a:rPr lang="en-US" dirty="0" smtClean="0"/>
              <a:t>output</a:t>
            </a:r>
          </a:p>
          <a:p>
            <a:r>
              <a:rPr lang="en-US" dirty="0" smtClean="0"/>
              <a:t>A failure is an event that occurs when a system does not behave according to its specification. Failures result from faults and errors</a:t>
            </a:r>
          </a:p>
          <a:p>
            <a:endParaRPr lang="en-GB" dirty="0"/>
          </a:p>
        </p:txBody>
      </p:sp>
    </p:spTree>
    <p:custDataLst>
      <p:tags r:id="rId1"/>
    </p:custDataLst>
    <p:extLst>
      <p:ext uri="{BB962C8B-B14F-4D97-AF65-F5344CB8AC3E}">
        <p14:creationId xmlns:p14="http://schemas.microsoft.com/office/powerpoint/2010/main" xmlns="" val="724353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4"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GB" smtClean="0"/>
              <a:pPr/>
              <a:t>5</a:t>
            </a:fld>
            <a:endParaRPr lang="en-GB"/>
          </a:p>
        </p:txBody>
      </p:sp>
      <p:sp>
        <p:nvSpPr>
          <p:cNvPr id="2" name="Title 1"/>
          <p:cNvSpPr>
            <a:spLocks noGrp="1"/>
          </p:cNvSpPr>
          <p:nvPr>
            <p:ph type="title"/>
            <p:custDataLst>
              <p:tags r:id="rId9"/>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GB" dirty="0" smtClean="0"/>
              <a:t>Overview</a:t>
            </a:r>
            <a:endParaRPr lang="en-GB" dirty="0"/>
          </a:p>
        </p:txBody>
      </p:sp>
      <p:sp>
        <p:nvSpPr>
          <p:cNvPr id="3" name="Text Placeholder 2"/>
          <p:cNvSpPr>
            <a:spLocks noGrp="1"/>
          </p:cNvSpPr>
          <p:nvPr>
            <p:ph type="body" idx="1"/>
            <p:custDataLst>
              <p:tags r:id="rId10"/>
            </p:custDataLst>
          </p:nvPr>
        </p:nvSpPr>
        <p:spPr>
          <a:xfrm>
            <a:off x="533400" y="1066800"/>
            <a:ext cx="7315200" cy="3810000"/>
          </a:xfrm>
          <a:effectLst/>
          <a:extLst>
            <a:ext uri="{53640926-AAD7-44D8-BBD7-CCE9431645EC}">
              <a14:shadowObscured xmlns:a14="http://schemas.microsoft.com/office/drawing/2010/main" xmlns=""/>
            </a:ext>
          </a:extLst>
        </p:spPr>
        <p:txBody>
          <a:bodyPr wrap="square" lIns="0" tIns="63500" rIns="0" bIns="0"/>
          <a:lstStyle/>
          <a:p>
            <a:r>
              <a:rPr lang="en-GB" dirty="0" smtClean="0"/>
              <a:t>SDU</a:t>
            </a:r>
            <a:r>
              <a:rPr lang="en-GB" dirty="0"/>
              <a:t> </a:t>
            </a:r>
            <a:r>
              <a:rPr lang="en-GB" dirty="0" smtClean="0"/>
              <a:t>(Self </a:t>
            </a:r>
            <a:r>
              <a:rPr lang="en-GB" dirty="0"/>
              <a:t>Diagnostic Unit</a:t>
            </a:r>
            <a:r>
              <a:rPr lang="en-GB" dirty="0" smtClean="0"/>
              <a:t>):</a:t>
            </a:r>
          </a:p>
          <a:p>
            <a:pPr lvl="1"/>
            <a:r>
              <a:rPr lang="en-GB" dirty="0" smtClean="0"/>
              <a:t>Condition and Degradation Evaluation (CDE)</a:t>
            </a:r>
          </a:p>
          <a:p>
            <a:pPr lvl="1"/>
            <a:r>
              <a:rPr lang="en-GB" dirty="0" smtClean="0"/>
              <a:t>Dem Adaption Layer (DAL)</a:t>
            </a:r>
            <a:endParaRPr lang="en-GB" dirty="0"/>
          </a:p>
        </p:txBody>
      </p:sp>
      <p:pic>
        <p:nvPicPr>
          <p:cNvPr id="1026" name="Picture 2" descr="OLE Object"/>
          <p:cNvPicPr>
            <a:picLocks noChangeAspect="1" noChangeArrowheads="1"/>
          </p:cNvPicPr>
          <p:nvPr>
            <p:custDataLst>
              <p:tags r:id="rId11"/>
            </p:custDataLst>
          </p:nvPr>
        </p:nvPicPr>
        <p:blipFill>
          <a:blip r:embed="rId15">
            <a:extLst>
              <a:ext uri="{28A0092B-C50C-407E-A947-70E740481C1C}">
                <a14:useLocalDpi xmlns:a14="http://schemas.microsoft.com/office/drawing/2010/main" xmlns="" val="0"/>
              </a:ext>
            </a:extLst>
          </a:blip>
          <a:srcRect/>
          <a:stretch>
            <a:fillRect/>
          </a:stretch>
        </p:blipFill>
        <p:spPr bwMode="auto">
          <a:xfrm>
            <a:off x="457200" y="2362199"/>
            <a:ext cx="7553325" cy="3048001"/>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extLst>
      <p:ext uri="{BB962C8B-B14F-4D97-AF65-F5344CB8AC3E}">
        <p14:creationId xmlns:p14="http://schemas.microsoft.com/office/powerpoint/2010/main" xmlns="" val="3326746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2"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GB" smtClean="0"/>
              <a:pPr/>
              <a:t>6</a:t>
            </a:fld>
            <a:endParaRPr lang="en-GB"/>
          </a:p>
        </p:txBody>
      </p:sp>
      <p:sp>
        <p:nvSpPr>
          <p:cNvPr id="2" name="Title 1"/>
          <p:cNvSpPr>
            <a:spLocks noGrp="1"/>
          </p:cNvSpPr>
          <p:nvPr>
            <p:ph type="title"/>
            <p:custDataLst>
              <p:tags r:id="rId9"/>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GB" dirty="0"/>
              <a:t>Overview</a:t>
            </a:r>
          </a:p>
        </p:txBody>
      </p:sp>
      <p:sp>
        <p:nvSpPr>
          <p:cNvPr id="3" name="Text Placeholder 2"/>
          <p:cNvSpPr>
            <a:spLocks noGrp="1"/>
          </p:cNvSpPr>
          <p:nvPr>
            <p:ph type="body" idx="1"/>
            <p:custDataLst>
              <p:tags r:id="rId10"/>
            </p:custDataLst>
          </p:nvPr>
        </p:nvSpPr>
        <p:spPr>
          <a:xfrm>
            <a:off x="533400" y="1066800"/>
            <a:ext cx="7315200" cy="3810000"/>
          </a:xfrm>
          <a:effectLst/>
          <a:extLst>
            <a:ext uri="{53640926-AAD7-44D8-BBD7-CCE9431645EC}">
              <a14:shadowObscured xmlns:a14="http://schemas.microsoft.com/office/drawing/2010/main" xmlns=""/>
            </a:ext>
          </a:extLst>
        </p:spPr>
        <p:txBody>
          <a:bodyPr wrap="square" lIns="0" tIns="63500" rIns="0" bIns="0"/>
          <a:lstStyle/>
          <a:p>
            <a:pPr>
              <a:lnSpc>
                <a:spcPct val="150000"/>
              </a:lnSpc>
            </a:pPr>
            <a:r>
              <a:rPr lang="en-GB" dirty="0" smtClean="0"/>
              <a:t>CDE: </a:t>
            </a:r>
          </a:p>
          <a:p>
            <a:pPr marL="0" indent="0">
              <a:lnSpc>
                <a:spcPct val="150000"/>
              </a:lnSpc>
              <a:buNone/>
            </a:pPr>
            <a:r>
              <a:rPr lang="en-GB" dirty="0" smtClean="0"/>
              <a:t>Responsible for evaluation and monitoring of system condition and system degradation states/levels</a:t>
            </a:r>
          </a:p>
          <a:p>
            <a:pPr lvl="1">
              <a:lnSpc>
                <a:spcPct val="150000"/>
              </a:lnSpc>
            </a:pPr>
            <a:r>
              <a:rPr lang="en-GB" dirty="0" smtClean="0"/>
              <a:t>System Fitness State: mapping between Diagnostic events, Function IDs, Failure Classes and System Fitness State.</a:t>
            </a:r>
          </a:p>
          <a:p>
            <a:pPr lvl="1">
              <a:lnSpc>
                <a:spcPct val="150000"/>
              </a:lnSpc>
            </a:pPr>
            <a:r>
              <a:rPr lang="en-GB" dirty="0" smtClean="0"/>
              <a:t>Sensor Condition Monitoring: </a:t>
            </a:r>
          </a:p>
          <a:p>
            <a:pPr marL="419100" lvl="1" indent="0">
              <a:lnSpc>
                <a:spcPct val="150000"/>
              </a:lnSpc>
              <a:buNone/>
            </a:pPr>
            <a:r>
              <a:rPr lang="en-GB" dirty="0" smtClean="0"/>
              <a:t>	Provide monitoring of the following sensor conditions: visibility (Blindness/free sight) and unavailability.</a:t>
            </a:r>
            <a:endParaRPr lang="en-GB" dirty="0"/>
          </a:p>
        </p:txBody>
      </p:sp>
    </p:spTree>
    <p:custDataLst>
      <p:tags r:id="rId1"/>
    </p:custDataLst>
    <p:extLst>
      <p:ext uri="{BB962C8B-B14F-4D97-AF65-F5344CB8AC3E}">
        <p14:creationId xmlns:p14="http://schemas.microsoft.com/office/powerpoint/2010/main" xmlns="" val="1099561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21"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GB" smtClean="0"/>
              <a:pPr/>
              <a:t>7</a:t>
            </a:fld>
            <a:endParaRPr lang="en-GB"/>
          </a:p>
        </p:txBody>
      </p:sp>
      <p:sp>
        <p:nvSpPr>
          <p:cNvPr id="2" name="Title 1"/>
          <p:cNvSpPr>
            <a:spLocks noGrp="1"/>
          </p:cNvSpPr>
          <p:nvPr>
            <p:ph type="title"/>
            <p:custDataLst>
              <p:tags r:id="rId9"/>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GB" dirty="0" smtClean="0"/>
              <a:t>Overview</a:t>
            </a:r>
            <a:endParaRPr lang="en-GB" dirty="0"/>
          </a:p>
        </p:txBody>
      </p:sp>
      <p:sp>
        <p:nvSpPr>
          <p:cNvPr id="3" name="Text Placeholder 2"/>
          <p:cNvSpPr>
            <a:spLocks noGrp="1"/>
          </p:cNvSpPr>
          <p:nvPr>
            <p:ph type="body" idx="1"/>
            <p:custDataLst>
              <p:tags r:id="rId10"/>
            </p:custDataLst>
          </p:nvPr>
        </p:nvSpPr>
        <p:spPr>
          <a:xfrm>
            <a:off x="533400" y="1066800"/>
            <a:ext cx="7315200" cy="3810000"/>
          </a:xfrm>
          <a:effectLst/>
          <a:extLst>
            <a:ext uri="{53640926-AAD7-44D8-BBD7-CCE9431645EC}">
              <a14:shadowObscured xmlns:a14="http://schemas.microsoft.com/office/drawing/2010/main" xmlns=""/>
            </a:ext>
          </a:extLst>
        </p:spPr>
        <p:txBody>
          <a:bodyPr wrap="square" lIns="0" tIns="63500" rIns="0" bIns="0"/>
          <a:lstStyle/>
          <a:p>
            <a:r>
              <a:rPr lang="en-GB" dirty="0" smtClean="0"/>
              <a:t>CDE</a:t>
            </a:r>
            <a:endParaRPr lang="en-GB" dirty="0"/>
          </a:p>
        </p:txBody>
      </p:sp>
      <p:sp>
        <p:nvSpPr>
          <p:cNvPr id="12" name="Rechteck 37"/>
          <p:cNvSpPr/>
          <p:nvPr>
            <p:custDataLst>
              <p:tags r:id="rId11"/>
            </p:custDataLst>
          </p:nvPr>
        </p:nvSpPr>
        <p:spPr>
          <a:xfrm>
            <a:off x="268912" y="2091377"/>
            <a:ext cx="1595929"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CDE</a:t>
            </a:r>
            <a:endParaRPr lang="en-GB" dirty="0"/>
          </a:p>
        </p:txBody>
      </p:sp>
      <p:grpSp>
        <p:nvGrpSpPr>
          <p:cNvPr id="13" name="Gruppieren 24"/>
          <p:cNvGrpSpPr/>
          <p:nvPr/>
        </p:nvGrpSpPr>
        <p:grpSpPr>
          <a:xfrm>
            <a:off x="2879640" y="2091377"/>
            <a:ext cx="5319764" cy="432048"/>
            <a:chOff x="3252564" y="997868"/>
            <a:chExt cx="7200800" cy="432048"/>
          </a:xfrm>
        </p:grpSpPr>
        <p:sp>
          <p:nvSpPr>
            <p:cNvPr id="14" name="Rechteck 52"/>
            <p:cNvSpPr/>
            <p:nvPr>
              <p:custDataLst>
                <p:tags r:id="rId18"/>
              </p:custDataLst>
            </p:nvPr>
          </p:nvSpPr>
          <p:spPr>
            <a:xfrm>
              <a:off x="3252564" y="997868"/>
              <a:ext cx="21602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BldEval</a:t>
              </a:r>
              <a:endParaRPr lang="en-GB" dirty="0"/>
            </a:p>
          </p:txBody>
        </p:sp>
        <p:sp>
          <p:nvSpPr>
            <p:cNvPr id="15" name="Textfeld 17"/>
            <p:cNvSpPr txBox="1"/>
            <p:nvPr>
              <p:custDataLst>
                <p:tags r:id="rId19"/>
              </p:custDataLst>
            </p:nvPr>
          </p:nvSpPr>
          <p:spPr>
            <a:xfrm>
              <a:off x="5628828" y="997868"/>
              <a:ext cx="4824536" cy="369332"/>
            </a:xfrm>
            <a:prstGeom prst="rect">
              <a:avLst/>
            </a:prstGeom>
            <a:noFill/>
          </p:spPr>
          <p:txBody>
            <a:bodyPr wrap="square" rtlCol="0">
              <a:spAutoFit/>
            </a:bodyPr>
            <a:lstStyle/>
            <a:p>
              <a:r>
                <a:rPr lang="en-GB" dirty="0" smtClean="0"/>
                <a:t>Blindness Evaluation</a:t>
              </a:r>
              <a:endParaRPr lang="en-GB" dirty="0"/>
            </a:p>
          </p:txBody>
        </p:sp>
      </p:grpSp>
      <p:grpSp>
        <p:nvGrpSpPr>
          <p:cNvPr id="16" name="Gruppieren 23"/>
          <p:cNvGrpSpPr/>
          <p:nvPr/>
        </p:nvGrpSpPr>
        <p:grpSpPr>
          <a:xfrm>
            <a:off x="2879640" y="2739449"/>
            <a:ext cx="5372962" cy="432048"/>
            <a:chOff x="3252564" y="1645940"/>
            <a:chExt cx="7272808" cy="432048"/>
          </a:xfrm>
        </p:grpSpPr>
        <p:sp>
          <p:nvSpPr>
            <p:cNvPr id="17" name="Rechteck 53"/>
            <p:cNvSpPr/>
            <p:nvPr>
              <p:custDataLst>
                <p:tags r:id="rId16"/>
              </p:custDataLst>
            </p:nvPr>
          </p:nvSpPr>
          <p:spPr>
            <a:xfrm>
              <a:off x="3252564" y="1645940"/>
              <a:ext cx="21602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UAEval</a:t>
              </a:r>
              <a:endParaRPr lang="en-GB" dirty="0"/>
            </a:p>
          </p:txBody>
        </p:sp>
        <p:sp>
          <p:nvSpPr>
            <p:cNvPr id="18" name="Textfeld 18"/>
            <p:cNvSpPr txBox="1"/>
            <p:nvPr>
              <p:custDataLst>
                <p:tags r:id="rId17"/>
              </p:custDataLst>
            </p:nvPr>
          </p:nvSpPr>
          <p:spPr>
            <a:xfrm>
              <a:off x="5700836" y="1645940"/>
              <a:ext cx="4824536" cy="369332"/>
            </a:xfrm>
            <a:prstGeom prst="rect">
              <a:avLst/>
            </a:prstGeom>
            <a:noFill/>
          </p:spPr>
          <p:txBody>
            <a:bodyPr wrap="square" rtlCol="0">
              <a:spAutoFit/>
            </a:bodyPr>
            <a:lstStyle/>
            <a:p>
              <a:r>
                <a:rPr lang="en-GB" dirty="0" smtClean="0"/>
                <a:t>Unavailability Evaluation</a:t>
              </a:r>
              <a:endParaRPr lang="en-GB" dirty="0"/>
            </a:p>
          </p:txBody>
        </p:sp>
      </p:grpSp>
      <p:grpSp>
        <p:nvGrpSpPr>
          <p:cNvPr id="19" name="Gruppieren 22"/>
          <p:cNvGrpSpPr/>
          <p:nvPr/>
        </p:nvGrpSpPr>
        <p:grpSpPr>
          <a:xfrm>
            <a:off x="2879640" y="3387521"/>
            <a:ext cx="5372962" cy="432048"/>
            <a:chOff x="3252564" y="2294012"/>
            <a:chExt cx="7272808" cy="432048"/>
          </a:xfrm>
        </p:grpSpPr>
        <p:sp>
          <p:nvSpPr>
            <p:cNvPr id="20" name="Rechteck 58"/>
            <p:cNvSpPr/>
            <p:nvPr>
              <p:custDataLst>
                <p:tags r:id="rId14"/>
              </p:custDataLst>
            </p:nvPr>
          </p:nvSpPr>
          <p:spPr>
            <a:xfrm>
              <a:off x="3252564" y="2294012"/>
              <a:ext cx="21602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SFS Cal</a:t>
              </a:r>
              <a:endParaRPr lang="en-GB" dirty="0"/>
            </a:p>
          </p:txBody>
        </p:sp>
        <p:sp>
          <p:nvSpPr>
            <p:cNvPr id="21" name="Textfeld 19"/>
            <p:cNvSpPr txBox="1"/>
            <p:nvPr>
              <p:custDataLst>
                <p:tags r:id="rId15"/>
              </p:custDataLst>
            </p:nvPr>
          </p:nvSpPr>
          <p:spPr>
            <a:xfrm>
              <a:off x="5700836" y="2294012"/>
              <a:ext cx="4824536" cy="369332"/>
            </a:xfrm>
            <a:prstGeom prst="rect">
              <a:avLst/>
            </a:prstGeom>
            <a:noFill/>
          </p:spPr>
          <p:txBody>
            <a:bodyPr wrap="square" rtlCol="0">
              <a:spAutoFit/>
            </a:bodyPr>
            <a:lstStyle/>
            <a:p>
              <a:r>
                <a:rPr lang="en-GB" dirty="0" smtClean="0"/>
                <a:t>System Fitness Calculation</a:t>
              </a:r>
              <a:endParaRPr lang="en-GB" dirty="0"/>
            </a:p>
          </p:txBody>
        </p:sp>
      </p:grpSp>
      <p:grpSp>
        <p:nvGrpSpPr>
          <p:cNvPr id="22" name="Gruppieren 21"/>
          <p:cNvGrpSpPr/>
          <p:nvPr/>
        </p:nvGrpSpPr>
        <p:grpSpPr>
          <a:xfrm>
            <a:off x="2879640" y="4035593"/>
            <a:ext cx="5426160" cy="432048"/>
            <a:chOff x="3252564" y="2942084"/>
            <a:chExt cx="7344816" cy="432048"/>
          </a:xfrm>
        </p:grpSpPr>
        <p:sp>
          <p:nvSpPr>
            <p:cNvPr id="23" name="Rechteck 59"/>
            <p:cNvSpPr/>
            <p:nvPr>
              <p:custDataLst>
                <p:tags r:id="rId12"/>
              </p:custDataLst>
            </p:nvPr>
          </p:nvSpPr>
          <p:spPr>
            <a:xfrm>
              <a:off x="3252564" y="2942084"/>
              <a:ext cx="21602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DriveTestLog</a:t>
              </a:r>
              <a:endParaRPr lang="en-GB" dirty="0"/>
            </a:p>
          </p:txBody>
        </p:sp>
        <p:sp>
          <p:nvSpPr>
            <p:cNvPr id="24" name="Textfeld 20"/>
            <p:cNvSpPr txBox="1"/>
            <p:nvPr>
              <p:custDataLst>
                <p:tags r:id="rId13"/>
              </p:custDataLst>
            </p:nvPr>
          </p:nvSpPr>
          <p:spPr>
            <a:xfrm>
              <a:off x="5772844" y="3004800"/>
              <a:ext cx="4824536" cy="369332"/>
            </a:xfrm>
            <a:prstGeom prst="rect">
              <a:avLst/>
            </a:prstGeom>
            <a:noFill/>
          </p:spPr>
          <p:txBody>
            <a:bodyPr wrap="square" rtlCol="0">
              <a:spAutoFit/>
            </a:bodyPr>
            <a:lstStyle/>
            <a:p>
              <a:r>
                <a:rPr lang="en-GB" dirty="0" smtClean="0"/>
                <a:t>Drive Test Log</a:t>
              </a:r>
              <a:endParaRPr lang="en-GB" dirty="0"/>
            </a:p>
          </p:txBody>
        </p:sp>
      </p:grpSp>
    </p:spTree>
    <p:custDataLst>
      <p:tags r:id="rId1"/>
    </p:custDataLst>
    <p:extLst>
      <p:ext uri="{BB962C8B-B14F-4D97-AF65-F5344CB8AC3E}">
        <p14:creationId xmlns:p14="http://schemas.microsoft.com/office/powerpoint/2010/main" xmlns="" val="80608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13"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GB" smtClean="0"/>
              <a:pPr/>
              <a:t>8</a:t>
            </a:fld>
            <a:endParaRPr lang="en-GB"/>
          </a:p>
        </p:txBody>
      </p:sp>
      <p:sp>
        <p:nvSpPr>
          <p:cNvPr id="2" name="Title 1"/>
          <p:cNvSpPr>
            <a:spLocks noGrp="1"/>
          </p:cNvSpPr>
          <p:nvPr>
            <p:ph type="title"/>
            <p:custDataLst>
              <p:tags r:id="rId9"/>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GB" dirty="0"/>
              <a:t>Overview</a:t>
            </a:r>
          </a:p>
        </p:txBody>
      </p:sp>
      <p:sp>
        <p:nvSpPr>
          <p:cNvPr id="3" name="Text Placeholder 2"/>
          <p:cNvSpPr>
            <a:spLocks noGrp="1"/>
          </p:cNvSpPr>
          <p:nvPr>
            <p:ph type="body" idx="1"/>
            <p:custDataLst>
              <p:tags r:id="rId10"/>
            </p:custDataLst>
          </p:nvPr>
        </p:nvSpPr>
        <p:spPr>
          <a:xfrm>
            <a:off x="533400" y="1066800"/>
            <a:ext cx="7315200" cy="3810000"/>
          </a:xfrm>
          <a:effectLst/>
          <a:extLst>
            <a:ext uri="{53640926-AAD7-44D8-BBD7-CCE9431645EC}">
              <a14:shadowObscured xmlns:a14="http://schemas.microsoft.com/office/drawing/2010/main" xmlns=""/>
            </a:ext>
          </a:extLst>
        </p:spPr>
        <p:txBody>
          <a:bodyPr wrap="square" lIns="0" tIns="63500" rIns="0" bIns="0"/>
          <a:lstStyle/>
          <a:p>
            <a:pPr>
              <a:lnSpc>
                <a:spcPct val="150000"/>
              </a:lnSpc>
            </a:pPr>
            <a:r>
              <a:rPr lang="en-GB" dirty="0" smtClean="0"/>
              <a:t>DAL:</a:t>
            </a:r>
          </a:p>
          <a:p>
            <a:pPr marL="0" indent="0">
              <a:lnSpc>
                <a:spcPct val="150000"/>
              </a:lnSpc>
              <a:buNone/>
            </a:pPr>
            <a:r>
              <a:rPr lang="en-GB" dirty="0" smtClean="0"/>
              <a:t>Responsible for the integration and appropriate abstraction necessary to provide a diagnostic event management.</a:t>
            </a:r>
          </a:p>
          <a:p>
            <a:pPr lvl="1">
              <a:lnSpc>
                <a:spcPct val="150000"/>
              </a:lnSpc>
            </a:pPr>
            <a:r>
              <a:rPr lang="en-GB" dirty="0" err="1" smtClean="0"/>
              <a:t>AutoSAR</a:t>
            </a:r>
            <a:r>
              <a:rPr lang="en-GB" dirty="0" smtClean="0"/>
              <a:t> conformant diagnostic event management.</a:t>
            </a:r>
          </a:p>
          <a:p>
            <a:pPr marL="419100" lvl="1" indent="0">
              <a:lnSpc>
                <a:spcPct val="150000"/>
              </a:lnSpc>
              <a:buNone/>
            </a:pPr>
            <a:r>
              <a:rPr lang="en-GB" dirty="0" smtClean="0"/>
              <a:t>Dealing with the event monitoring are provided to the system by the Diagnostic Event Management itself:</a:t>
            </a:r>
          </a:p>
          <a:p>
            <a:pPr marL="419100" lvl="1" indent="0">
              <a:lnSpc>
                <a:spcPct val="150000"/>
              </a:lnSpc>
              <a:buNone/>
            </a:pPr>
            <a:r>
              <a:rPr lang="en-GB" dirty="0"/>
              <a:t>	</a:t>
            </a:r>
            <a:r>
              <a:rPr lang="en-GB" dirty="0" smtClean="0"/>
              <a:t>- Sensor Condition Monitoring</a:t>
            </a:r>
          </a:p>
          <a:p>
            <a:pPr marL="419100" lvl="1" indent="0">
              <a:lnSpc>
                <a:spcPct val="150000"/>
              </a:lnSpc>
              <a:buNone/>
            </a:pPr>
            <a:r>
              <a:rPr lang="en-GB" dirty="0"/>
              <a:t>	</a:t>
            </a:r>
            <a:r>
              <a:rPr lang="en-GB" dirty="0" smtClean="0"/>
              <a:t>- Other Event </a:t>
            </a:r>
            <a:r>
              <a:rPr lang="en-GB" dirty="0" err="1" smtClean="0"/>
              <a:t>Monitorings</a:t>
            </a:r>
            <a:r>
              <a:rPr lang="en-GB" dirty="0" smtClean="0"/>
              <a:t> </a:t>
            </a:r>
          </a:p>
          <a:p>
            <a:pPr marL="419100" lvl="1" indent="0">
              <a:lnSpc>
                <a:spcPct val="150000"/>
              </a:lnSpc>
              <a:buNone/>
            </a:pPr>
            <a:r>
              <a:rPr lang="en-GB" dirty="0"/>
              <a:t>	</a:t>
            </a:r>
            <a:r>
              <a:rPr lang="en-GB" dirty="0" smtClean="0"/>
              <a:t>to report the result of the monitoring towards the DEM  </a:t>
            </a:r>
          </a:p>
          <a:p>
            <a:pPr lvl="1"/>
            <a:endParaRPr lang="en-GB" dirty="0"/>
          </a:p>
        </p:txBody>
      </p:sp>
    </p:spTree>
    <p:custDataLst>
      <p:tags r:id="rId1"/>
    </p:custDataLst>
    <p:extLst>
      <p:ext uri="{BB962C8B-B14F-4D97-AF65-F5344CB8AC3E}">
        <p14:creationId xmlns:p14="http://schemas.microsoft.com/office/powerpoint/2010/main" xmlns="" val="3098233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p:cNvSpPr>
          <p:nvPr>
            <p:custDataLst>
              <p:tags r:id="rId2"/>
            </p:custDataLst>
          </p:nvPr>
        </p:nvSpPr>
        <p:spPr>
          <a:xfrm>
            <a:off x="533400" y="59309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nSpc>
                <a:spcPct val="107000"/>
              </a:lnSpc>
            </a:pPr>
            <a:r>
              <a:rPr lang="en-US" sz="700" smtClean="0">
                <a:solidFill>
                  <a:srgbClr val="707070"/>
                </a:solidFill>
              </a:rPr>
              <a:t>RBVH/ESS1 | 15/05/2015 | © Robert Bosch Engineering and Business Solutions Vietnam Company Limited 2015. All rights reserved, also regarding any disposal, exploitation, reproduction, editing, distribution, as well as in the event of applications for industrial property rights.</a:t>
            </a:r>
            <a:endParaRPr lang="en-GB" sz="700">
              <a:solidFill>
                <a:srgbClr val="707070"/>
              </a:solidFill>
            </a:endParaRPr>
          </a:p>
        </p:txBody>
      </p:sp>
      <p:sp>
        <p:nvSpPr>
          <p:cNvPr id="9" name="TextBox 8"/>
          <p:cNvSpPr txBox="1">
            <a:spLocks/>
          </p:cNvSpPr>
          <p:nvPr>
            <p:custDataLst>
              <p:tags r:id="rId3"/>
            </p:custDataLst>
          </p:nvPr>
        </p:nvSpPr>
        <p:spPr>
          <a:xfrm>
            <a:off x="533400" y="0"/>
            <a:ext cx="5715000" cy="52070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square" lIns="0" tIns="57150" rIns="0" bIns="0" rtlCol="0" anchor="ctr">
            <a:noAutofit/>
          </a:bodyPr>
          <a:lstStyle/>
          <a:p>
            <a:pPr>
              <a:lnSpc>
                <a:spcPct val="111000"/>
              </a:lnSpc>
            </a:pPr>
            <a:r>
              <a:rPr lang="en-GB" b="1" smtClean="0">
                <a:solidFill>
                  <a:srgbClr val="FFFFFF"/>
                </a:solidFill>
              </a:rPr>
              <a:t>SDU topic</a:t>
            </a:r>
            <a:endParaRPr lang="en-GB" b="1">
              <a:solidFill>
                <a:srgbClr val="FFFFFF"/>
              </a:solidFill>
            </a:endParaRPr>
          </a:p>
        </p:txBody>
      </p:sp>
      <p:pic>
        <p:nvPicPr>
          <p:cNvPr id="8" name="Picture 7" hidden="1"/>
          <p:cNvPicPr>
            <a:picLocks/>
          </p:cNvPicPr>
          <p:nvPr>
            <p:custDataLst>
              <p:tags r:id="rId4"/>
            </p:custDataLst>
          </p:nvPr>
        </p:nvPicPr>
        <p:blipFill>
          <a:blip r:embed="rId23" cstate="print">
            <a:extLst>
              <a:ext uri="{28A0092B-C50C-407E-A947-70E740481C1C}">
                <a14:useLocalDpi xmlns:a14="http://schemas.microsoft.com/office/drawing/2010/main" xmlns="" val="0"/>
              </a:ext>
            </a:extLst>
          </a:blip>
          <a:stretch>
            <a:fillRect/>
          </a:stretch>
        </p:blipFill>
        <p:spPr>
          <a:xfrm>
            <a:off x="76200" y="5653405"/>
            <a:ext cx="381000" cy="174625"/>
          </a:xfrm>
          <a:prstGeom prst="rect">
            <a:avLst/>
          </a:prstGeom>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pic>
      <p:sp>
        <p:nvSpPr>
          <p:cNvPr id="7" name="Rectangle 6"/>
          <p:cNvSpPr>
            <a:spLocks/>
          </p:cNvSpPr>
          <p:nvPr>
            <p:custDataLst>
              <p:tags r:id="rId5"/>
            </p:custDataLst>
          </p:nvPr>
        </p:nvSpPr>
        <p:spPr>
          <a:xfrm>
            <a:off x="6477000" y="205143"/>
            <a:ext cx="1828800" cy="123111"/>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r>
              <a:rPr lang="en-GB" sz="800" smtClean="0">
                <a:solidFill>
                  <a:srgbClr val="FFFFFF"/>
                </a:solidFill>
              </a:rPr>
              <a:t> </a:t>
            </a:r>
            <a:endParaRPr lang="en-GB" sz="800">
              <a:solidFill>
                <a:srgbClr val="FFFFFF"/>
              </a:solidFill>
            </a:endParaRPr>
          </a:p>
        </p:txBody>
      </p:sp>
      <p:sp>
        <p:nvSpPr>
          <p:cNvPr id="6" name="Rectangle 5"/>
          <p:cNvSpPr>
            <a:spLocks/>
          </p:cNvSpPr>
          <p:nvPr>
            <p:custDataLst>
              <p:tags r:id="rId6"/>
            </p:custDataLst>
          </p:nvPr>
        </p:nvSpPr>
        <p:spPr>
          <a:xfrm>
            <a:off x="533400" y="5638800"/>
            <a:ext cx="5715000" cy="19050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endParaRPr lang="en-GB" sz="1200">
              <a:solidFill>
                <a:srgbClr val="000000"/>
              </a:solidFill>
            </a:endParaRPr>
          </a:p>
        </p:txBody>
      </p:sp>
      <p:sp>
        <p:nvSpPr>
          <p:cNvPr id="5" name="Rectangle 4"/>
          <p:cNvSpPr/>
          <p:nvPr>
            <p:custDataLst>
              <p:tags r:id="rId7"/>
            </p:custDataLst>
          </p:nvPr>
        </p:nvSpPr>
        <p:spPr>
          <a:xfrm>
            <a:off x="8509000" y="6038355"/>
            <a:ext cx="25400" cy="106952"/>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spAutoFit/>
          </a:bodyPr>
          <a:lstStyle/>
          <a:p>
            <a:pPr algn="r">
              <a:lnSpc>
                <a:spcPct val="107000"/>
              </a:lnSpc>
            </a:pPr>
            <a:endParaRPr lang="en-GB" sz="700"/>
          </a:p>
        </p:txBody>
      </p:sp>
      <p:sp>
        <p:nvSpPr>
          <p:cNvPr id="4" name="TextBox 3" hidden="1"/>
          <p:cNvSpPr txBox="1"/>
          <p:nvPr>
            <p:custDataLst>
              <p:tags r:id="rId8"/>
            </p:custDataLst>
          </p:nvPr>
        </p:nvSpPr>
        <p:spPr>
          <a:xfrm>
            <a:off x="0" y="0"/>
            <a:ext cx="0" cy="0"/>
          </a:xfrm>
          <a:prstGeom prst="rect">
            <a:avLst/>
          </a:prstGeom>
          <a:noFill/>
          <a:effectLst/>
          <a:extLst>
            <a:ext uri="{AF507438-7753-43E0-B8FC-AC1667EBCBE1}">
              <a14:hiddenEffects xmlns:a14="http://schemas.microsoft.com/office/drawing/2010/main" xmlns="">
                <a:effectLst>
                  <a:outerShdw blurRad="63500" rotWithShape="0">
                    <a:scrgbClr r="0" g="0" b="0"/>
                  </a:outerShdw>
                </a:effectLst>
              </a14:hiddenEffects>
            </a:ext>
            <a:ext uri="{53640926-AAD7-44D8-BBD7-CCE9431645EC}">
              <a14:shadowObscured xmlns:a14="http://schemas.microsoft.com/office/drawing/2010/main" xmlns=""/>
            </a:ext>
          </a:extLst>
        </p:spPr>
        <p:txBody>
          <a:bodyPr vert="horz" wrap="none" lIns="0" tIns="0" rIns="0" bIns="0" rtlCol="0">
            <a:noAutofit/>
          </a:bodyPr>
          <a:lstStyle/>
          <a:p>
            <a:pPr>
              <a:spcAft>
                <a:spcPct val="0"/>
              </a:spcAft>
            </a:pPr>
            <a:endParaRPr lang="en-GB" sz="1300"/>
          </a:p>
        </p:txBody>
      </p:sp>
      <p:sp>
        <p:nvSpPr>
          <p:cNvPr id="11" name="Slide Number Placeholder 10"/>
          <p:cNvSpPr>
            <a:spLocks noGrp="1"/>
          </p:cNvSpPr>
          <p:nvPr>
            <p:ph type="sldNum" sz="quarter" idx="10"/>
          </p:nvPr>
        </p:nvSpPr>
        <p:spPr/>
        <p:txBody>
          <a:bodyPr/>
          <a:lstStyle/>
          <a:p>
            <a:fld id="{79049F80-82D1-4158-88F8-B63B2AC1B11B}" type="slidenum">
              <a:rPr lang="en-GB" smtClean="0"/>
              <a:pPr/>
              <a:t>9</a:t>
            </a:fld>
            <a:endParaRPr lang="en-GB"/>
          </a:p>
        </p:txBody>
      </p:sp>
      <p:sp>
        <p:nvSpPr>
          <p:cNvPr id="2" name="Title 1"/>
          <p:cNvSpPr>
            <a:spLocks noGrp="1"/>
          </p:cNvSpPr>
          <p:nvPr>
            <p:ph type="title"/>
            <p:custDataLst>
              <p:tags r:id="rId9"/>
            </p:custDataLst>
          </p:nvPr>
        </p:nvSpPr>
        <p:spPr>
          <a:xfrm>
            <a:off x="533400" y="533400"/>
            <a:ext cx="7315200" cy="533400"/>
          </a:xfrm>
          <a:effectLst/>
          <a:extLst>
            <a:ext uri="{53640926-AAD7-44D8-BBD7-CCE9431645EC}">
              <a14:shadowObscured xmlns:a14="http://schemas.microsoft.com/office/drawing/2010/main" xmlns=""/>
            </a:ext>
          </a:extLst>
        </p:spPr>
        <p:txBody>
          <a:bodyPr wrap="square" lIns="0" tIns="12700" rIns="0" bIns="0" anchor="t"/>
          <a:lstStyle/>
          <a:p>
            <a:pPr>
              <a:spcBef>
                <a:spcPts val="0"/>
              </a:spcBef>
              <a:spcAft>
                <a:spcPts val="0"/>
              </a:spcAft>
            </a:pPr>
            <a:r>
              <a:rPr lang="en-GB" dirty="0" smtClean="0"/>
              <a:t>Overview</a:t>
            </a:r>
            <a:endParaRPr lang="en-GB" dirty="0"/>
          </a:p>
        </p:txBody>
      </p:sp>
      <p:sp>
        <p:nvSpPr>
          <p:cNvPr id="3" name="Text Placeholder 2"/>
          <p:cNvSpPr>
            <a:spLocks noGrp="1"/>
          </p:cNvSpPr>
          <p:nvPr>
            <p:ph type="body" idx="1"/>
            <p:custDataLst>
              <p:tags r:id="rId10"/>
            </p:custDataLst>
          </p:nvPr>
        </p:nvSpPr>
        <p:spPr>
          <a:xfrm>
            <a:off x="533400" y="1066800"/>
            <a:ext cx="7315200" cy="3810000"/>
          </a:xfrm>
          <a:effectLst/>
          <a:extLst>
            <a:ext uri="{53640926-AAD7-44D8-BBD7-CCE9431645EC}">
              <a14:shadowObscured xmlns:a14="http://schemas.microsoft.com/office/drawing/2010/main" xmlns=""/>
            </a:ext>
          </a:extLst>
        </p:spPr>
        <p:txBody>
          <a:bodyPr wrap="square" lIns="0" tIns="63500" rIns="0" bIns="0"/>
          <a:lstStyle/>
          <a:p>
            <a:r>
              <a:rPr lang="en-GB" dirty="0" smtClean="0"/>
              <a:t>DAL</a:t>
            </a:r>
            <a:endParaRPr lang="en-GB" dirty="0"/>
          </a:p>
        </p:txBody>
      </p:sp>
      <p:sp>
        <p:nvSpPr>
          <p:cNvPr id="12" name="Rechteck 37"/>
          <p:cNvSpPr/>
          <p:nvPr>
            <p:custDataLst>
              <p:tags r:id="rId11"/>
            </p:custDataLst>
          </p:nvPr>
        </p:nvSpPr>
        <p:spPr>
          <a:xfrm>
            <a:off x="168576" y="1880697"/>
            <a:ext cx="1651620" cy="43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DAL</a:t>
            </a:r>
            <a:endParaRPr lang="en-GB" dirty="0"/>
          </a:p>
        </p:txBody>
      </p:sp>
      <p:grpSp>
        <p:nvGrpSpPr>
          <p:cNvPr id="13" name="Gruppieren 68"/>
          <p:cNvGrpSpPr/>
          <p:nvPr/>
        </p:nvGrpSpPr>
        <p:grpSpPr>
          <a:xfrm>
            <a:off x="2354507" y="1870489"/>
            <a:ext cx="5979573" cy="444092"/>
            <a:chOff x="3324572" y="997868"/>
            <a:chExt cx="6912768" cy="432048"/>
          </a:xfrm>
        </p:grpSpPr>
        <p:sp>
          <p:nvSpPr>
            <p:cNvPr id="14" name="Rechteck 52"/>
            <p:cNvSpPr/>
            <p:nvPr>
              <p:custDataLst>
                <p:tags r:id="rId20"/>
              </p:custDataLst>
            </p:nvPr>
          </p:nvSpPr>
          <p:spPr>
            <a:xfrm>
              <a:off x="3324572" y="997868"/>
              <a:ext cx="21602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DemAdapt</a:t>
              </a:r>
              <a:endParaRPr lang="en-GB" dirty="0"/>
            </a:p>
          </p:txBody>
        </p:sp>
        <p:sp>
          <p:nvSpPr>
            <p:cNvPr id="15" name="Textfeld 63"/>
            <p:cNvSpPr txBox="1"/>
            <p:nvPr>
              <p:custDataLst>
                <p:tags r:id="rId21"/>
              </p:custDataLst>
            </p:nvPr>
          </p:nvSpPr>
          <p:spPr>
            <a:xfrm>
              <a:off x="5772844" y="997868"/>
              <a:ext cx="4464496" cy="369332"/>
            </a:xfrm>
            <a:prstGeom prst="rect">
              <a:avLst/>
            </a:prstGeom>
            <a:noFill/>
          </p:spPr>
          <p:txBody>
            <a:bodyPr wrap="square" rtlCol="0">
              <a:spAutoFit/>
            </a:bodyPr>
            <a:lstStyle/>
            <a:p>
              <a:r>
                <a:rPr lang="en-GB" dirty="0" smtClean="0"/>
                <a:t>Interface functions for fault reporting</a:t>
              </a:r>
              <a:endParaRPr lang="en-GB" dirty="0"/>
            </a:p>
          </p:txBody>
        </p:sp>
      </p:grpSp>
      <p:grpSp>
        <p:nvGrpSpPr>
          <p:cNvPr id="16" name="Gruppieren 77"/>
          <p:cNvGrpSpPr/>
          <p:nvPr/>
        </p:nvGrpSpPr>
        <p:grpSpPr>
          <a:xfrm>
            <a:off x="2354507" y="2590569"/>
            <a:ext cx="5979573" cy="444092"/>
            <a:chOff x="3324572" y="1717948"/>
            <a:chExt cx="6912768" cy="432048"/>
          </a:xfrm>
        </p:grpSpPr>
        <p:sp>
          <p:nvSpPr>
            <p:cNvPr id="17" name="Rechteck 53"/>
            <p:cNvSpPr/>
            <p:nvPr>
              <p:custDataLst>
                <p:tags r:id="rId18"/>
              </p:custDataLst>
            </p:nvPr>
          </p:nvSpPr>
          <p:spPr>
            <a:xfrm>
              <a:off x="3324572" y="1717948"/>
              <a:ext cx="21602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DiaAdapt</a:t>
              </a:r>
              <a:endParaRPr lang="en-GB" dirty="0"/>
            </a:p>
          </p:txBody>
        </p:sp>
        <p:sp>
          <p:nvSpPr>
            <p:cNvPr id="18" name="Textfeld 67"/>
            <p:cNvSpPr txBox="1"/>
            <p:nvPr>
              <p:custDataLst>
                <p:tags r:id="rId19"/>
              </p:custDataLst>
            </p:nvPr>
          </p:nvSpPr>
          <p:spPr>
            <a:xfrm>
              <a:off x="5772844" y="1780664"/>
              <a:ext cx="4464496" cy="369332"/>
            </a:xfrm>
            <a:prstGeom prst="rect">
              <a:avLst/>
            </a:prstGeom>
            <a:noFill/>
          </p:spPr>
          <p:txBody>
            <a:bodyPr wrap="square" rtlCol="0">
              <a:spAutoFit/>
            </a:bodyPr>
            <a:lstStyle/>
            <a:p>
              <a:r>
                <a:rPr lang="en-GB" dirty="0" smtClean="0"/>
                <a:t>Collection of Environment Data</a:t>
              </a:r>
              <a:endParaRPr lang="en-GB" dirty="0"/>
            </a:p>
          </p:txBody>
        </p:sp>
      </p:grpSp>
      <p:grpSp>
        <p:nvGrpSpPr>
          <p:cNvPr id="19" name="Gruppieren 75"/>
          <p:cNvGrpSpPr/>
          <p:nvPr/>
        </p:nvGrpSpPr>
        <p:grpSpPr>
          <a:xfrm>
            <a:off x="2347274" y="3238641"/>
            <a:ext cx="6041860" cy="444092"/>
            <a:chOff x="3324572" y="2366020"/>
            <a:chExt cx="6984776" cy="432048"/>
          </a:xfrm>
        </p:grpSpPr>
        <p:sp>
          <p:nvSpPr>
            <p:cNvPr id="20" name="Rechteck 58"/>
            <p:cNvSpPr/>
            <p:nvPr>
              <p:custDataLst>
                <p:tags r:id="rId16"/>
              </p:custDataLst>
            </p:nvPr>
          </p:nvSpPr>
          <p:spPr>
            <a:xfrm>
              <a:off x="3324572" y="2366020"/>
              <a:ext cx="21602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Ecal</a:t>
              </a:r>
              <a:endParaRPr lang="en-GB" dirty="0"/>
            </a:p>
          </p:txBody>
        </p:sp>
        <p:sp>
          <p:nvSpPr>
            <p:cNvPr id="21" name="Textfeld 69"/>
            <p:cNvSpPr txBox="1"/>
            <p:nvPr>
              <p:custDataLst>
                <p:tags r:id="rId17"/>
              </p:custDataLst>
            </p:nvPr>
          </p:nvSpPr>
          <p:spPr>
            <a:xfrm>
              <a:off x="5844852" y="2428736"/>
              <a:ext cx="4464496" cy="369332"/>
            </a:xfrm>
            <a:prstGeom prst="rect">
              <a:avLst/>
            </a:prstGeom>
            <a:noFill/>
          </p:spPr>
          <p:txBody>
            <a:bodyPr wrap="square" rtlCol="0">
              <a:spAutoFit/>
            </a:bodyPr>
            <a:lstStyle/>
            <a:p>
              <a:r>
                <a:rPr lang="en-GB" dirty="0" smtClean="0"/>
                <a:t>Evaluation of Enable Condition</a:t>
              </a:r>
              <a:endParaRPr lang="en-GB" dirty="0"/>
            </a:p>
          </p:txBody>
        </p:sp>
      </p:grpSp>
      <p:grpSp>
        <p:nvGrpSpPr>
          <p:cNvPr id="22" name="Gruppieren 74"/>
          <p:cNvGrpSpPr/>
          <p:nvPr/>
        </p:nvGrpSpPr>
        <p:grpSpPr>
          <a:xfrm>
            <a:off x="2347274" y="3886713"/>
            <a:ext cx="6041860" cy="444092"/>
            <a:chOff x="3324572" y="3014092"/>
            <a:chExt cx="6984776" cy="432048"/>
          </a:xfrm>
        </p:grpSpPr>
        <p:sp>
          <p:nvSpPr>
            <p:cNvPr id="23" name="Rechteck 59"/>
            <p:cNvSpPr/>
            <p:nvPr>
              <p:custDataLst>
                <p:tags r:id="rId14"/>
              </p:custDataLst>
            </p:nvPr>
          </p:nvSpPr>
          <p:spPr>
            <a:xfrm>
              <a:off x="3324572" y="3014092"/>
              <a:ext cx="21602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FmhAdapt</a:t>
              </a:r>
              <a:endParaRPr lang="en-GB" dirty="0"/>
            </a:p>
          </p:txBody>
        </p:sp>
        <p:sp>
          <p:nvSpPr>
            <p:cNvPr id="24" name="Textfeld 70"/>
            <p:cNvSpPr txBox="1"/>
            <p:nvPr>
              <p:custDataLst>
                <p:tags r:id="rId15"/>
              </p:custDataLst>
            </p:nvPr>
          </p:nvSpPr>
          <p:spPr>
            <a:xfrm>
              <a:off x="5844852" y="3014092"/>
              <a:ext cx="4464496" cy="369332"/>
            </a:xfrm>
            <a:prstGeom prst="rect">
              <a:avLst/>
            </a:prstGeom>
            <a:noFill/>
          </p:spPr>
          <p:txBody>
            <a:bodyPr wrap="square" rtlCol="0">
              <a:spAutoFit/>
            </a:bodyPr>
            <a:lstStyle/>
            <a:p>
              <a:r>
                <a:rPr lang="en-GB" dirty="0" smtClean="0"/>
                <a:t>Interface to Customer Failure memory</a:t>
              </a:r>
              <a:endParaRPr lang="en-GB" dirty="0"/>
            </a:p>
          </p:txBody>
        </p:sp>
      </p:grpSp>
      <p:grpSp>
        <p:nvGrpSpPr>
          <p:cNvPr id="25" name="Gruppieren 72"/>
          <p:cNvGrpSpPr/>
          <p:nvPr/>
        </p:nvGrpSpPr>
        <p:grpSpPr>
          <a:xfrm>
            <a:off x="2347274" y="4524757"/>
            <a:ext cx="6041860" cy="453643"/>
            <a:chOff x="3324572" y="3652872"/>
            <a:chExt cx="6984776" cy="441340"/>
          </a:xfrm>
        </p:grpSpPr>
        <p:sp>
          <p:nvSpPr>
            <p:cNvPr id="26" name="Rechteck 61"/>
            <p:cNvSpPr/>
            <p:nvPr>
              <p:custDataLst>
                <p:tags r:id="rId12"/>
              </p:custDataLst>
            </p:nvPr>
          </p:nvSpPr>
          <p:spPr>
            <a:xfrm>
              <a:off x="3324572" y="3662164"/>
              <a:ext cx="216024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DSWAdapt</a:t>
              </a:r>
              <a:endParaRPr lang="en-GB" dirty="0"/>
            </a:p>
          </p:txBody>
        </p:sp>
        <p:sp>
          <p:nvSpPr>
            <p:cNvPr id="27" name="Textfeld 71"/>
            <p:cNvSpPr txBox="1"/>
            <p:nvPr>
              <p:custDataLst>
                <p:tags r:id="rId13"/>
              </p:custDataLst>
            </p:nvPr>
          </p:nvSpPr>
          <p:spPr>
            <a:xfrm>
              <a:off x="5844852" y="3652872"/>
              <a:ext cx="4464496" cy="369332"/>
            </a:xfrm>
            <a:prstGeom prst="rect">
              <a:avLst/>
            </a:prstGeom>
            <a:noFill/>
          </p:spPr>
          <p:txBody>
            <a:bodyPr wrap="square" rtlCol="0">
              <a:spAutoFit/>
            </a:bodyPr>
            <a:lstStyle/>
            <a:p>
              <a:r>
                <a:rPr lang="en-GB" dirty="0" smtClean="0"/>
                <a:t>Interface to RB memory</a:t>
              </a:r>
              <a:endParaRPr lang="en-GB" dirty="0"/>
            </a:p>
          </p:txBody>
        </p:sp>
      </p:grpSp>
    </p:spTree>
    <p:custDataLst>
      <p:tags r:id="rId1"/>
    </p:custDataLst>
    <p:extLst>
      <p:ext uri="{BB962C8B-B14F-4D97-AF65-F5344CB8AC3E}">
        <p14:creationId xmlns:p14="http://schemas.microsoft.com/office/powerpoint/2010/main" xmlns="" val="421240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linds(horizontal)">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CUSTOMERVERSION" val="9"/>
  <p:tag name="ML_1" val="RBVH_Hc1"/>
  <p:tag name="ML_2" val="Bosch.mcr"/>
  <p:tag name="ML_LAYOUT_RESOURCE" val="BOSCH4_3_01.MCR "/>
  <p:tag name="FIELD.DATE.CONTENT" val="15/05/2015"/>
  <p:tag name="FIELD.DATE.VALUE" val="15/05/2015 | "/>
  <p:tag name="FIELD.DATE.SUFFIX.CONTENT" val=" | "/>
  <p:tag name="FIELD.CONF.SUFFIX.CONTENT" val=" | "/>
  <p:tag name="FIELD.CONF.COMBOINDEX" val="0"/>
  <p:tag name="FIELD.REM_ABL.SUFFIX.CONTENT" val=" | "/>
  <p:tag name="FIELD.COPY.CONTENT" val="© Robert Bosch Engineering and Business Solutions Vietnam Company Limited 2015. All rights reserved, also regarding any disposal, exploitation, reproduction, editing, distribution, as well as in the event of applications for industrial property rights."/>
  <p:tag name="FIELD.COPY.VALUE" val="© Robert Bosch Engineering and Business Solutions Vietnam Company Limited 2015. All rights reserved, also regarding any disposal, exploitation, reproduction, editing, distribution, as well as in the event of applications for industrial property rights."/>
  <p:tag name="FIELD.COPY.COMBOINDEX" val="0"/>
  <p:tag name="FIELD.REM_ANL.CONTENT" val=" "/>
  <p:tag name="FIELD.REM_ANL.VALUE" val=" "/>
  <p:tag name="FIELD.DPT.SUFFIX.CONTENT" val=" | "/>
  <p:tag name="FIELD.BGROUP.COMBOINDEX" val="0"/>
  <p:tag name="FIELDS.INITIALIZED" val="1"/>
  <p:tag name="FIELD.DATE.COMBOINDEX" val="-2"/>
  <p:tag name="FIELD.REM_ABL.COMBOINDEX" val="-2"/>
  <p:tag name="FIELD.CHAPTER.CONTENT" val="SDU topic"/>
  <p:tag name="FIELD.CHAPTER.VALUE" val="SDU topic"/>
  <p:tag name="FIELD.CHAPTER.COMBOINDEX" val="-2"/>
  <p:tag name="FIELD.REM_ANL.COMBOINDEX" val="-2"/>
  <p:tag name="FIELD.DPT.COMBOINDEX" val="-2"/>
  <p:tag name="CONFIG" val="config01.xml"/>
  <p:tag name="CFG.VERSION" val="0"/>
  <p:tag name="CFG.LAYOUTID" val="Bosch Layout 4:3"/>
  <p:tag name="CFG.LAYOUTRES" val="BOSCH4_3_01"/>
  <p:tag name="CFG.LAYOUT" val="config01.xml"/>
  <p:tag name="MAPNAME" val="Map1"/>
  <p:tag name="LICENSEKEY" val="46504b9e-b1c9-48ed-967f-a36de42ae84b"/>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FIELD.DPT.CONTENT" val="RBVH/ESS1"/>
  <p:tag name="FIELD.DPT.VALUE" val="RBVH/ESS1 | "/>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MLOUTPUTITEM.PRINT" val="OutputItem4"/>
  <p:tag name="ML_UFSOK" val="de1e25de2de3de8de4de7de5de9e14e11e13e12e15e16e22e18e17e19e20e21e23e24"/>
</p:tagLst>
</file>

<file path=ppt/tags/tag1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100.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101.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10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103.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104.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105.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106.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107.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White;-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1.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1"/>
  <p:tag name="COLORS" val="Black426;White;Black426;White;-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1"/>
  <p:tag name="COLORS" val="Black426;White;Black426;White;-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2.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Holder"/>
  <p:tag name="SHAPECLASSFILE" val="PPTFootCol.png"/>
  <p:tag name="SHAPECLASSPROTECTIONTYPE" val="15"/>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BoschBitmap"/>
  <p:tag name="SHAPECLASSFILE" val="BOCOL.png"/>
  <p:tag name="SHAPECLASSPROTECTIONTYPE" val="15"/>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1"/>
  <p:tag name="COLORS" val="BoschRed;LogoRightColor;BoschRed;LogoRightColor;-1;-2"/>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1"/>
  <p:tag name="COLORS" val="BoschRed;LogoRightColor;BoschRed;LogoRightColor;-1;-2"/>
</p:tagLst>
</file>

<file path=ppt/tags/tag1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Logo2OnTitle"/>
  <p:tag name="SHAPECLASSFILE" val="PPTFOOTCOL.emf"/>
  <p:tag name="SHAPECLASSPROTECTIONTYPE" val="15"/>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1"/>
  <p:tag name="COLORS" val="BoschRed;LogoRightColor;BoschRed;LogoRightColor;-1;-2"/>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1"/>
  <p:tag name="COLORS" val="BoschRed;LogoRightColor;BoschRed;LogoRightColor;-1;-2"/>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1"/>
  <p:tag name="COLORS" val="BoschRed;LogoRightColor;BoschRed;LogoRightColor;-1;-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1"/>
  <p:tag name="COLORS" val="BoschRed;LogoRightColor;BoschRed;LogoRightColor;-1;-2"/>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1"/>
  <p:tag name="COLORS" val="BoschRed;LogoRightColor;BoschRed;LogoRightColor;-1;-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1"/>
  <p:tag name="COLORS" val="BoschRed;LogoRightColor;BoschRed;LogoRightColor;-1;-2"/>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1"/>
  <p:tag name="COLORS" val="BoschRed;LogoRightColor;BoschRed;LogoRightColor;-1;-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1"/>
  <p:tag name="COLORS" val="BoschRed;LogoRightColor;BoschRed;LogoRightColor;-1;-2"/>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9.xml><?xml version="1.0" encoding="utf-8"?>
<p:tagLst xmlns:a="http://schemas.openxmlformats.org/drawingml/2006/main" xmlns:r="http://schemas.openxmlformats.org/officeDocument/2006/relationships" xmlns:p="http://schemas.openxmlformats.org/presentationml/2006/main">
  <p:tag name="COLORSETCLASSNAME" val="ColorSet1"/>
  <p:tag name="COLORS" val="Black426;White;Black426;White;-1;-2"/>
</p:tagLst>
</file>

<file path=ppt/tags/tag17.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
  <p:tag name="SHAPECLASSPROTECTIONTYPE" val="15"/>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171.xml><?xml version="1.0" encoding="utf-8"?>
<p:tagLst xmlns:a="http://schemas.openxmlformats.org/drawingml/2006/main" xmlns:r="http://schemas.openxmlformats.org/officeDocument/2006/relationships" xmlns:p="http://schemas.openxmlformats.org/presentationml/2006/main">
  <p:tag name="ML_1" val="RBVH_Hc1"/>
  <p:tag name="ML_2" val="Bosch.mcr"/>
  <p:tag name="ML_LAYOUT_RESOURCE" val="BOSCH4_3_01.MCR "/>
  <p:tag name="FIELD.CHAPTER.CONTENT" val="SDU topic"/>
  <p:tag name="FIELD.CHAPTER.VALUE" val="SDU topic"/>
  <p:tag name="FIELD.REM_ANL.CONTENT" val=" "/>
  <p:tag name="FIELD.REM_ANL.VALUE" val=" "/>
  <p:tag name="FIELD.DPT.CONTENT" val="RBVH/ESS1"/>
  <p:tag name="FIELD.DPT.VALUE" val="RBVH/ESS1 | "/>
  <p:tag name="FIELDS.INITIALIZED" val="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17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17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17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17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17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17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17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17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BoxOnTitleSlide"/>
  <p:tag name="SHAPECLASSPROTECTIONTYPE" val="0"/>
</p:tagLst>
</file>

<file path=ppt/tags/tag18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181.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18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18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18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18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18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18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18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18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Subtitle"/>
  <p:tag name="SHAPECLASSPROTECTIONTYPE" val="0"/>
</p:tagLst>
</file>

<file path=ppt/tags/tag19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19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2.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19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19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19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19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19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19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19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Holder"/>
  <p:tag name="SHAPECLASSFILE" val="PPTFootCol.png"/>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Element2"/>
  <p:tag name="SHAPECLASSPROTECTIONTYPE" val="15"/>
</p:tagLst>
</file>

<file path=ppt/tags/tag20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01.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202.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20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0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20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0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20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20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20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21.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TitleSlide"/>
  <p:tag name="COLORSETGROUPCLASSNAME" val="ColorSetGroup1"/>
  <p:tag name="FONTSETGROUPCLASSNAME" val="FontSetGroup1"/>
  <p:tag name="SHAPECLASSNAME" val="PageBoxOnTitle"/>
  <p:tag name="SHAPECLASSPROTECTIONTYPE" val="31"/>
</p:tagLst>
</file>

<file path=ppt/tags/tag21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11.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212.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1;White;White;-2"/>
</p:tagLst>
</file>

<file path=ppt/tags/tag213.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1;White;White;-2"/>
</p:tagLst>
</file>

<file path=ppt/tags/tag21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15.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1;White;White;-2"/>
</p:tagLst>
</file>

<file path=ppt/tags/tag21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17.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1;White;White;-2"/>
</p:tagLst>
</file>

<file path=ppt/tags/tag21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19.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1;White;White;-2"/>
</p:tagLst>
</file>

<file path=ppt/tags/tag22.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boxElement3"/>
  <p:tag name="SHAPECLASSPROTECTIONTYPE" val="15"/>
</p:tagLst>
</file>

<file path=ppt/tags/tag22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21.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22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2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22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2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22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22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22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22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3.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TitleSlide"/>
  <p:tag name="COLORSETGROUPCLASSNAME" val="ColorSetGroup1"/>
  <p:tag name="FONTSETGROUPCLASSNAME" val="FontSetGroup1"/>
  <p:tag name="SHAPECLASSNAME" val="HeaderLine"/>
  <p:tag name="SHAPECLASSPROTECTIONTYPE" val="15"/>
</p:tagLst>
</file>

<file path=ppt/tags/tag23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231.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23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3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23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3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23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23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23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23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TitleSlide"/>
  <p:tag name="COLORSETGROUPCLASSNAME" val="ColorSetGroup1"/>
  <p:tag name="FONTSETGROUPCLASSNAME" val="FontSetGroup1"/>
  <p:tag name="SHAPECLASSNAME" val="FooterLine"/>
  <p:tag name="SHAPECLASSPROTECTIONTYPE" val="15"/>
</p:tagLst>
</file>

<file path=ppt/tags/tag24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241.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1;White;White;-2"/>
</p:tagLst>
</file>

<file path=ppt/tags/tag242.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1;White;White;-2"/>
</p:tagLst>
</file>

<file path=ppt/tags/tag24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44.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1;White;White;-2"/>
</p:tagLst>
</file>

<file path=ppt/tags/tag24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46.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1;White;White;-2"/>
</p:tagLst>
</file>

<file path=ppt/tags/tag24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48.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1;White;White;-2"/>
</p:tagLst>
</file>

<file path=ppt/tags/tag24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S.INITIALIZED" val="1"/>
  <p:tag name="ML_1" val="RBVH_Hc1"/>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 name="FIELD.CHAPTER.COMBOINDEX" val="-2"/>
  <p:tag name="FIELD.REM_ANL.COMBOINDEX" val="-2"/>
  <p:tag name="FIELD.DPT.CONTENT" val="RBVH/ESS1"/>
  <p:tag name="FIELD.DPT.VALUE" val="RBVH/ESS1 | "/>
  <p:tag name="FIELD.DPT.COMBOINDEX" val="-2"/>
</p:tagLst>
</file>

<file path=ppt/tags/tag250.xml><?xml version="1.0" encoding="utf-8"?>
<p:tagLst xmlns:a="http://schemas.openxmlformats.org/drawingml/2006/main" xmlns:r="http://schemas.openxmlformats.org/officeDocument/2006/relationships" xmlns:p="http://schemas.openxmlformats.org/presentationml/2006/main">
  <p:tag name="COLORSETCLASSNAME" val="ColorSet1"/>
  <p:tag name="COLORS" val="Blue1;White;-1;White;White;-2"/>
</p:tagLst>
</file>

<file path=ppt/tags/tag25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52.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25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5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25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5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25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25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25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2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260.xml><?xml version="1.0" encoding="utf-8"?>
<p:tagLst xmlns:a="http://schemas.openxmlformats.org/drawingml/2006/main" xmlns:r="http://schemas.openxmlformats.org/officeDocument/2006/relationships" xmlns:p="http://schemas.openxmlformats.org/presentationml/2006/main">
  <p:tag name="COLORSETCLASSNAME" val="ColorSet1"/>
  <p:tag name="COLORS" val="-2;-2;-2;-2;CopyRightFontColor2;-2"/>
</p:tagLst>
</file>

<file path=ppt/tags/tag261.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262.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263.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264.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265.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Black426;White;-1;-2"/>
</p:tagLst>
</file>

<file path=ppt/tags/tag266.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267.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268.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269.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2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27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7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7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7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7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7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7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7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7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28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8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8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8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8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8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8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8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8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8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29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9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9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9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9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9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9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9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2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9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SHAPESETCLASSNAME" val="Slide"/>
  <p:tag name="COLORSETGROUPCLASSNAME" val="ColorSetGroup1"/>
  <p:tag name="FONTSETGROUPCLASSNAME" val="FontSetGroup1"/>
  <p:tag name="SHAPECLASSNAME" val="Headerbox"/>
  <p:tag name="SHAPECLASSPROTECTIONTYPE" val="15"/>
  <p:tag name="COLORS" val="ChapterBoxColor;-2;-2;-2;ChapterBoxColor;-2"/>
</p:tagLst>
</file>

<file path=ppt/tags/tag3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0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0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0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30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0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0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0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0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0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0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310.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31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1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31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1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31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1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 name="COLORS" val="-2;-2;-2;-2;-2;-2"/>
</p:tagLst>
</file>

<file path=ppt/tags/tag31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31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1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32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21.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32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2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32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2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32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2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32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32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3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31.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33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3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33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3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33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3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33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33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4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41.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34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4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34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4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34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4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34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34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ML_1" val="RBVH_Hc1"/>
  <p:tag name="ML_2" val="Bosch.mcr"/>
  <p:tag name="ML_LAYOUT_RESOURCE" val="BOSCH4_3_01.MCR "/>
  <p:tag name="FIELD.CHAPTER.CONTENT" val="SDU topic"/>
  <p:tag name="FIELD.CHAPTER.VALUE" val="SDU topic"/>
  <p:tag name="FIELD.REM_ANL.CONTENT" val=" "/>
  <p:tag name="FIELD.REM_ANL.VALUE" val=" "/>
  <p:tag name="FIELD.DPT.CONTENT" val="RBVH/ESS1"/>
  <p:tag name="FIELD.DPT.VALUE" val="RBVH/ESS1 | "/>
  <p:tag name="FIELDS.INITIALIZED" val="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35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51.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35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5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35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5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35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5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35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359.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60.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61.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36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36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36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6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36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367.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 name="COLORS" val="-2;-2;-2;-2;-1;-2"/>
</p:tagLst>
</file>

<file path=ppt/tags/tag368.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369.xml><?xml version="1.0" encoding="utf-8"?>
<p:tagLst xmlns:a="http://schemas.openxmlformats.org/drawingml/2006/main" xmlns:r="http://schemas.openxmlformats.org/officeDocument/2006/relationships" xmlns:p="http://schemas.openxmlformats.org/presentationml/2006/main">
  <p:tag name="COLORSETCLASSNAME" val="ColorSet1"/>
  <p:tag name="COLORS" val="-2;-2;-2;-2;CopyRightFontColor2;-2"/>
</p:tagLst>
</file>

<file path=ppt/tags/tag3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37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371.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MediaBoxColor"/>
</p:tagLst>
</file>

<file path=ppt/tags/tag372.xml><?xml version="1.0" encoding="utf-8"?>
<p:tagLst xmlns:a="http://schemas.openxmlformats.org/drawingml/2006/main" xmlns:r="http://schemas.openxmlformats.org/officeDocument/2006/relationships" xmlns:p="http://schemas.openxmlformats.org/presentationml/2006/main">
  <p:tag name="COLORSETCLASSNAME" val="ColorSet1"/>
  <p:tag name="COLORS" val="-1;-1;Black426;White;-1;-2"/>
</p:tagLst>
</file>

<file path=ppt/tags/tag373.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MediaBoxColor"/>
</p:tagLst>
</file>

<file path=ppt/tags/tag374.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375.xml><?xml version="1.0" encoding="utf-8"?>
<p:tagLst xmlns:a="http://schemas.openxmlformats.org/drawingml/2006/main" xmlns:r="http://schemas.openxmlformats.org/officeDocument/2006/relationships" xmlns:p="http://schemas.openxmlformats.org/presentationml/2006/main">
  <p:tag name="COLORSETCLASSNAME" val="ColorSet1"/>
  <p:tag name="COLORS" val="Gray2;White;Black426;White;-1;MediaBoxColor"/>
</p:tagLst>
</file>

<file path=ppt/tags/tag376.xml><?xml version="1.0" encoding="utf-8"?>
<p:tagLst xmlns:a="http://schemas.openxmlformats.org/drawingml/2006/main" xmlns:r="http://schemas.openxmlformats.org/officeDocument/2006/relationships" xmlns:p="http://schemas.openxmlformats.org/presentationml/2006/main">
  <p:tag name="COLORSETCLASSNAME" val="ColorSet1"/>
  <p:tag name="COLORS" val="-1;-1;-2;-2;-1;-2"/>
</p:tagLst>
</file>

<file path=ppt/tags/tag377.xml><?xml version="1.0" encoding="utf-8"?>
<p:tagLst xmlns:a="http://schemas.openxmlformats.org/drawingml/2006/main" xmlns:r="http://schemas.openxmlformats.org/officeDocument/2006/relationships" xmlns:p="http://schemas.openxmlformats.org/presentationml/2006/main">
  <p:tag name="COLORSETCLASSNAME" val="ColorSet1"/>
  <p:tag name="COLORS" val="-1;-1;-2;-2;-1;-2"/>
</p:tagLst>
</file>

<file path=ppt/tags/tag378.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379.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3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380.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381.xml><?xml version="1.0" encoding="utf-8"?>
<p:tagLst xmlns:a="http://schemas.openxmlformats.org/drawingml/2006/main" xmlns:r="http://schemas.openxmlformats.org/officeDocument/2006/relationships" xmlns:p="http://schemas.openxmlformats.org/presentationml/2006/main">
  <p:tag name="COLORSETCLASSNAME" val="ColorSet1"/>
  <p:tag name="COLORS" val="Gray2;White;Black426;White;-1;MediaBoxColor"/>
</p:tagLst>
</file>

<file path=ppt/tags/tag382.xml><?xml version="1.0" encoding="utf-8"?>
<p:tagLst xmlns:a="http://schemas.openxmlformats.org/drawingml/2006/main" xmlns:r="http://schemas.openxmlformats.org/officeDocument/2006/relationships" xmlns:p="http://schemas.openxmlformats.org/presentationml/2006/main">
  <p:tag name="COLORSETCLASSNAME" val="ColorSet1"/>
  <p:tag name="COLORS" val="-1;White;-1;-1;-1;-2"/>
</p:tagLst>
</file>

<file path=ppt/tags/tag383.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384.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MediaBoxColor"/>
</p:tagLst>
</file>

<file path=ppt/tags/tag385.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38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87.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38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89.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3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390.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391.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MediaBoxColor"/>
</p:tagLst>
</file>

<file path=ppt/tags/tag392.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MediaBoxColor"/>
</p:tagLst>
</file>

<file path=ppt/tags/tag393.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MediaBoxColor"/>
</p:tagLst>
</file>

<file path=ppt/tags/tag394.xml><?xml version="1.0" encoding="utf-8"?>
<p:tagLst xmlns:a="http://schemas.openxmlformats.org/drawingml/2006/main" xmlns:r="http://schemas.openxmlformats.org/officeDocument/2006/relationships" xmlns:p="http://schemas.openxmlformats.org/presentationml/2006/main">
  <p:tag name="COLORSETCLASSNAME" val="ColorSet1"/>
  <p:tag name="COLORS" val="-1;-1;-2;-2;-1;-2"/>
</p:tagLst>
</file>

<file path=ppt/tags/tag395.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39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39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BoschBitmap"/>
  <p:tag name="SHAPECLASSFILE" val="BOCOL.png"/>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40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0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0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0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0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0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0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0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0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0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41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1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1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1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1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1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1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1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1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1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420.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42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2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43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3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White;-2"/>
</p:tagLst>
</file>

<file path=ppt/tags/tag44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4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4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4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4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4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4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4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4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4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45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5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5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5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5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5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5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5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5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5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46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6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6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6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6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6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6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6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6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6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47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7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7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7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7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7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7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7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7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7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48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8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8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8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8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48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8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487.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MediaBoxColor"/>
</p:tagLst>
</file>

<file path=ppt/tags/tag488.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MediaBoxColor"/>
</p:tagLst>
</file>

<file path=ppt/tags/tag489.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MediaBoxColor"/>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1"/>
  <p:tag name="COLORS" val="Black426;White;Black426;White;-1;-2"/>
</p:tagLst>
</file>

<file path=ppt/tags/tag490.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49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49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49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49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49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49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49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49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49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Logo2OnSlide"/>
  <p:tag name="SHAPECLASSFILE" val="PPTFOOTCOL.emf"/>
  <p:tag name="SHAPECLASSPROTECTIONTYPE" val="15"/>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1"/>
  <p:tag name="COLORS" val="Black426;White;Black426;White;-1;-2"/>
</p:tagLst>
</file>

<file path=ppt/tags/tag500.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MediaBoxColor"/>
</p:tagLst>
</file>

<file path=ppt/tags/tag501.xml><?xml version="1.0" encoding="utf-8"?>
<p:tagLst xmlns:a="http://schemas.openxmlformats.org/drawingml/2006/main" xmlns:r="http://schemas.openxmlformats.org/officeDocument/2006/relationships" xmlns:p="http://schemas.openxmlformats.org/presentationml/2006/main">
  <p:tag name="COLORSETCLASSNAME" val="ColorSet1"/>
  <p:tag name="COLORS" val="-1;-1;Black426;White;-1;-2"/>
</p:tagLst>
</file>

<file path=ppt/tags/tag502.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MediaBoxColor"/>
</p:tagLst>
</file>

<file path=ppt/tags/tag503.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504.xml><?xml version="1.0" encoding="utf-8"?>
<p:tagLst xmlns:a="http://schemas.openxmlformats.org/drawingml/2006/main" xmlns:r="http://schemas.openxmlformats.org/officeDocument/2006/relationships" xmlns:p="http://schemas.openxmlformats.org/presentationml/2006/main">
  <p:tag name="COLORSETCLASSNAME" val="ColorSet1"/>
  <p:tag name="COLORS" val="Gray2;White;Black426;White;-1;MediaBoxColor"/>
</p:tagLst>
</file>

<file path=ppt/tags/tag505.xml><?xml version="1.0" encoding="utf-8"?>
<p:tagLst xmlns:a="http://schemas.openxmlformats.org/drawingml/2006/main" xmlns:r="http://schemas.openxmlformats.org/officeDocument/2006/relationships" xmlns:p="http://schemas.openxmlformats.org/presentationml/2006/main">
  <p:tag name="COLORSETCLASSNAME" val="ColorSet1"/>
  <p:tag name="COLORS" val="-1;-1;-2;-2;-1;-2"/>
</p:tagLst>
</file>

<file path=ppt/tags/tag506.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507.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508.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509.xml><?xml version="1.0" encoding="utf-8"?>
<p:tagLst xmlns:a="http://schemas.openxmlformats.org/drawingml/2006/main" xmlns:r="http://schemas.openxmlformats.org/officeDocument/2006/relationships" xmlns:p="http://schemas.openxmlformats.org/presentationml/2006/main">
  <p:tag name="COLORSETCLASSNAME" val="ColorSet1"/>
  <p:tag name="COLORS" val="Gray2;White;Black426;White;-1;MediaBoxColor"/>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510.xml><?xml version="1.0" encoding="utf-8"?>
<p:tagLst xmlns:a="http://schemas.openxmlformats.org/drawingml/2006/main" xmlns:r="http://schemas.openxmlformats.org/officeDocument/2006/relationships" xmlns:p="http://schemas.openxmlformats.org/presentationml/2006/main">
  <p:tag name="COLORSETCLASSNAME" val="ColorSet1"/>
  <p:tag name="COLORS" val="-1;White;-1;-1;-1;-2"/>
</p:tagLst>
</file>

<file path=ppt/tags/tag511.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512.xml><?xml version="1.0" encoding="utf-8"?>
<p:tagLst xmlns:a="http://schemas.openxmlformats.org/drawingml/2006/main" xmlns:r="http://schemas.openxmlformats.org/officeDocument/2006/relationships" xmlns:p="http://schemas.openxmlformats.org/presentationml/2006/main">
  <p:tag name="COLORSETCLASSNAME" val="ColorSet1"/>
  <p:tag name="COLORS" val="-1;-1;-2;-2;-1;-2"/>
</p:tagLst>
</file>

<file path=ppt/tags/tag51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14.xml><?xml version="1.0" encoding="utf-8"?>
<p:tagLst xmlns:a="http://schemas.openxmlformats.org/drawingml/2006/main" xmlns:r="http://schemas.openxmlformats.org/officeDocument/2006/relationships" xmlns:p="http://schemas.openxmlformats.org/presentationml/2006/main">
  <p:tag name="COLORSETCLASSNAME" val="ColorSet1"/>
  <p:tag name="COLORS" val="-1;-1;-2;-2;-1;-2"/>
</p:tagLst>
</file>

<file path=ppt/tags/tag515.xml><?xml version="1.0" encoding="utf-8"?>
<p:tagLst xmlns:a="http://schemas.openxmlformats.org/drawingml/2006/main" xmlns:r="http://schemas.openxmlformats.org/officeDocument/2006/relationships" xmlns:p="http://schemas.openxmlformats.org/presentationml/2006/main">
  <p:tag name="COLORSETCLASSNAME" val="ColorSet1"/>
  <p:tag name="COLORS" val="-1;-1;-2;-2;-1;-2"/>
</p:tagLst>
</file>

<file path=ppt/tags/tag516.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51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1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1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1"/>
  <p:tag name="COLORS" val="-1;White;Black426;White;-1;-2"/>
</p:tagLst>
</file>

<file path=ppt/tags/tag52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2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2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2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2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2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2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2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2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2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3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3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3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3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3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3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3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3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3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3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4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41.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2;-2;-1;-2"/>
</p:tagLst>
</file>

<file path=ppt/tags/tag54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4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4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4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4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4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4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4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5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5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5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5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5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5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5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5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5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5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6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6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6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6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6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6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6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6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6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6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7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7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7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7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7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7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7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7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7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7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8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8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8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8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8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8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8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8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8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8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9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9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9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59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9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9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9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9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9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59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xml><?xml version="1.0" encoding="utf-8"?>
<p:tagLst xmlns:a="http://schemas.openxmlformats.org/drawingml/2006/main" xmlns:r="http://schemas.openxmlformats.org/officeDocument/2006/relationships" xmlns:p="http://schemas.openxmlformats.org/presentationml/2006/main">
  <p:tag name="COLORS" val="-2;-2;HeaderLineColor;-2;-2;-2"/>
  <p:tag name="COLORSETCLASSNAME" val="ColorSet1"/>
  <p:tag name="MLI" val="1"/>
  <p:tag name="SHAPESETGROUPCLASSNAME" val="ShapeSetGroup1"/>
  <p:tag name="SHAPESETCLASSNAME" val="Slide"/>
  <p:tag name="COLORSETGROUPCLASSNAME" val="ColorSetGroup1"/>
  <p:tag name="FONTSETGROUPCLASSNAME" val="FontSetGroup1"/>
  <p:tag name="SHAPECLASSNAME" val="HeaderLine"/>
  <p:tag name="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0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0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0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0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0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0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0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0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08.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Black426;White;-1;-1"/>
</p:tagLst>
</file>

<file path=ppt/tags/tag609.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Black426;White;-1;-1"/>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10.xml><?xml version="1.0" encoding="utf-8"?>
<p:tagLst xmlns:a="http://schemas.openxmlformats.org/drawingml/2006/main" xmlns:r="http://schemas.openxmlformats.org/officeDocument/2006/relationships" xmlns:p="http://schemas.openxmlformats.org/presentationml/2006/main">
  <p:tag name="COLORSETCLASSNAME" val="ColorSet1"/>
  <p:tag name="COLORS" val="Gray3;White;Black426;White;-1;-1"/>
</p:tagLst>
</file>

<file path=ppt/tags/tag611.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 name="TEXT PLACEHOLDER 131_SHAPECLASSPROTECTIONTYPE" val="0"/>
</p:tagLst>
</file>

<file path=ppt/tags/tag612.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613.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61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615.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616.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61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61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61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20.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62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62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62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62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62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62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62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62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62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30.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 name="TEXT PLACEHOLDER 131_SHAPECLASSPROTECTIONTYPE" val="0"/>
</p:tagLst>
</file>

<file path=ppt/tags/tag63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63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63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63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63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63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63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63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63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3;-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40.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64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64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64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64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64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64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64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64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64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50.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651.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52.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65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654.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655.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56.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657.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658.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659.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6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6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62.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ags/tag66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Text"/>
  <p:tag name="COLORSETGROUPCLASSNAME" val="ColorSetGroup1"/>
  <p:tag name="FONTSETGROUPCLASSNAME" val="FontSetGroup1"/>
  <p:tag name="SHAPECLASSNAME" val="Copyrightline"/>
  <p:tag name="SHAPECLASSPROTECTIONTYPE" val="63"/>
</p:tagLst>
</file>

<file path=ppt/tags/tag66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Text"/>
  <p:tag name="COLORSETGROUPCLASSNAME" val="ColorSetGroup1"/>
  <p:tag name="FONTSETGROUPCLASSNAME" val="FontSetGroup1"/>
  <p:tag name="SHAPECLASSNAME" val="Chapterbox"/>
  <p:tag name="SHAPECLASSPROTECTIONTYPE" val="27"/>
</p:tagLst>
</file>

<file path=ppt/tags/tag66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MASKBeQik"/>
  <p:tag name="SHAPECLASSFILE" val="BEQIK_FR.png"/>
  <p:tag name="SHAPECLASSPROTECTIONTYPE" val="15"/>
</p:tagLst>
</file>

<file path=ppt/tags/tag66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Text"/>
  <p:tag name="COLORSETGROUPCLASSNAME" val="ColorSetGroup1"/>
  <p:tag name="FONTSETGROUPCLASSNAME" val="FontSetGroup1"/>
  <p:tag name="SHAPECLASSNAME" val="AddNoteBox"/>
  <p:tag name="SHAPECLASSPROTECTIONTYPE" val="27"/>
</p:tagLst>
</file>

<file path=ppt/tags/tag66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Text"/>
  <p:tag name="COLORSETGROUPCLASSNAME" val="ColorSetGroup1"/>
  <p:tag name="FONTSETGROUPCLASSNAME" val="FontSetGroup1"/>
  <p:tag name="SHAPECLASSNAME" val="BGroupBox"/>
  <p:tag name="SHAPECLASSPROTECTIONTYPE" val="15"/>
</p:tagLst>
</file>

<file path=ppt/tags/tag66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AuthorBox"/>
  <p:tag name="SHAPECLASSPROTECTIONTYPE" val="27"/>
</p:tagLst>
</file>

<file path=ppt/tags/tag66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Text"/>
  <p:tag name="COLORSETGROUPCLASSNAME" val="ColorSetGroup1"/>
  <p:tag name="FONTSETGROUPCLASSNAME" val="FontSetGroup1"/>
  <p:tag name="SHAPECLASSNAME" val="tNavbar"/>
  <p:tag name="SHAPECLASSPROTECTIONTYPE" val="31"/>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7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itleBox"/>
  <p:tag name="SHAPECLASSPROTECTIONTYPE" val="0"/>
  <p:tag name="COLORS" val="-2;-2;-2;-2;-1;-2"/>
</p:tagLst>
</file>

<file path=ppt/tags/tag671.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672.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673.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74.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67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676.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677.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78.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679.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68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681.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68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8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84.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685.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86.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68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688.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689.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690.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691.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69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69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694.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3;-2"/>
</p:tagLst>
</file>

<file path=ppt/tags/tag695.xml><?xml version="1.0" encoding="utf-8"?>
<p:tagLst xmlns:a="http://schemas.openxmlformats.org/drawingml/2006/main" xmlns:r="http://schemas.openxmlformats.org/officeDocument/2006/relationships" xmlns:p="http://schemas.openxmlformats.org/presentationml/2006/main">
  <p:tag name="FIELD.CHAPTER.CONTENT" val="SDU topic"/>
  <p:tag name="FIELD.CHAPTER.VALUE" val="SDU topic"/>
  <p:tag name="FIELD.REM_ANL.CONTENT" val=" "/>
  <p:tag name="FIELD.REM_ANL.VALUE" val=" "/>
  <p:tag name="FIELD.DPT.CONTENT" val="RBVH/ESS1"/>
  <p:tag name="FIELD.DPT.VALUE" val="RBVH/ESS1 | "/>
  <p:tag name="FIELDS.INITIALIZED" val="1"/>
  <p:tag name="ML_1" val="RBVH_Hc1"/>
  <p:tag name="ML_2" val="Bosch.mcr"/>
  <p:tag name="ML_LAYOUT_RESOURCE" val="BOSCH4_3_01.MCR "/>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696.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697.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69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699.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7.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Element2"/>
  <p:tag name="SHAPECLASSPROTECTIONTYPE" val="15"/>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00.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701.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702.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703.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704.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705.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706.xml><?xml version="1.0" encoding="utf-8"?>
<p:tagLst xmlns:a="http://schemas.openxmlformats.org/drawingml/2006/main" xmlns:r="http://schemas.openxmlformats.org/officeDocument/2006/relationships" xmlns:p="http://schemas.openxmlformats.org/presentationml/2006/main">
  <p:tag name="ML_1" val="RBVH_Hc1"/>
  <p:tag name="ML_2" val="Bosch.mcr"/>
  <p:tag name="ML_LAYOUT_RESOURCE" val="BOSCH4_3_01.MCR "/>
  <p:tag name="FIELD.CHAPTER.CONTENT" val="SDU topic"/>
  <p:tag name="FIELD.CHAPTER.VALUE" val="SDU topic"/>
  <p:tag name="FIELD.REM_ANL.CONTENT" val=" "/>
  <p:tag name="FIELD.REM_ANL.VALUE" val=" "/>
  <p:tag name="FIELD.DPT.CONTENT" val="RBVH/ESS1"/>
  <p:tag name="FIELD.DPT.VALUE" val="RBVH/ESS1 | "/>
  <p:tag name="FIELDS.INITIALIZED" val="1"/>
  <p:tag name="SHAPESETGROUPCLASSNAME" val="ShapeSetGroup1"/>
  <p:tag name="SHAPESETCLASSNAME" val="Title"/>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RECTANGLE 9_SHAPECLASSPROTECTIONTYPE" val="63"/>
  <p:tag name="SUBTITLE 2_SHAPECLASSPROTECTIONTYPE" val="0"/>
  <p:tag name="TITLE 1_SHAPECLASSPROTECTIONTYPE" val="0"/>
</p:tagLst>
</file>

<file path=ppt/tags/tag707.xml><?xml version="1.0" encoding="utf-8"?>
<p:tagLst xmlns:a="http://schemas.openxmlformats.org/drawingml/2006/main" xmlns:r="http://schemas.openxmlformats.org/officeDocument/2006/relationships" xmlns:p="http://schemas.openxmlformats.org/presentationml/2006/main">
  <p:tag name="FONT" val="Copyrightfont"/>
  <p:tag name="FONTSETCLASSNAME" val="FontSet1"/>
  <p:tag name="COLORS" val="-2;-2;-2;-2;CopyRightFontColor2;-2"/>
  <p:tag name="COLORSETCLASSNAME" val="ColorSet1"/>
  <p:tag name="SCRIPT" val="1"/>
  <p:tag name="FIELDS" val="CONF;DPT;DATE;REM_ABL;COPY;"/>
  <p:tag name="MLI" val="1"/>
  <p:tag name="SHAPESETGROUPCLASSNAME" val="ShapeSetGroup1"/>
  <p:tag name="SHAPESETCLASSNAME" val="Title"/>
  <p:tag name="COLORSETGROUPCLASSNAME" val="ColorSetGroup1"/>
  <p:tag name="FONTSETGROUPCLASSNAME" val="FontSetGroup1"/>
  <p:tag name="SHAPECLASSNAME" val="Copyrightline"/>
  <p:tag name="SHAPECLASSPROTECTIONTYPE" val="63"/>
</p:tagLst>
</file>

<file path=ppt/tags/tag708.xml><?xml version="1.0" encoding="utf-8"?>
<p:tagLst xmlns:a="http://schemas.openxmlformats.org/drawingml/2006/main" xmlns:r="http://schemas.openxmlformats.org/officeDocument/2006/relationships" xmlns:p="http://schemas.openxmlformats.org/presentationml/2006/main">
  <p:tag name="FONT" val="Chapterfont"/>
  <p:tag name="FONTSETCLASSNAME" val="FontSet1"/>
  <p:tag name="COLORS" val="-2;-2;-2;-2;ChapterFontColor;-2"/>
  <p:tag name="COLORSETCLASSNAME" val="ColorSet1"/>
  <p:tag name="SCRIPT" val="1"/>
  <p:tag name="FIELDS" val="CHAPTER;"/>
  <p:tag name="MLI" val="1"/>
  <p:tag name="SHAPESETGROUPCLASSNAME" val="ShapeSetGroup1"/>
  <p:tag name="SHAPESETCLASSNAME" val="Title"/>
  <p:tag name="COLORSETGROUPCLASSNAME" val="ColorSetGroup1"/>
  <p:tag name="FONTSETGROUPCLASSNAME" val="FontSetGroup1"/>
  <p:tag name="SHAPECLASSNAME" val="Chapterbox"/>
  <p:tag name="SHAPECLASSPROTECTIONTYPE" val="27"/>
</p:tagLst>
</file>

<file path=ppt/tags/tag70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MASKBeQik"/>
  <p:tag name="SHAPECLASSFILE" val="BEQIK_FR.png"/>
  <p:tag name="SHAPECLASSPROTECTIONTYPE" val="15"/>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710.xml><?xml version="1.0" encoding="utf-8"?>
<p:tagLst xmlns:a="http://schemas.openxmlformats.org/drawingml/2006/main" xmlns:r="http://schemas.openxmlformats.org/officeDocument/2006/relationships" xmlns:p="http://schemas.openxmlformats.org/presentationml/2006/main">
  <p:tag name="FONT" val="AddNoteFont"/>
  <p:tag name="FONTSETCLASSNAME" val="FontSet1"/>
  <p:tag name="COLORS" val="-2;-2;-2;-2;ChapterFontColor;-2"/>
  <p:tag name="COLORSETCLASSNAME" val="ColorSet1"/>
  <p:tag name="SCRIPT" val="1"/>
  <p:tag name="FIELDS" val="REM_ANL;"/>
  <p:tag name="MLI" val="1"/>
  <p:tag name="SHAPESETGROUPCLASSNAME" val="ShapeSetGroup1"/>
  <p:tag name="SHAPESETCLASSNAME" val="Title"/>
  <p:tag name="COLORSETGROUPCLASSNAME" val="ColorSetGroup1"/>
  <p:tag name="FONTSETGROUPCLASSNAME" val="FontSetGroup1"/>
  <p:tag name="SHAPECLASSNAME" val="AddNoteBox"/>
  <p:tag name="SHAPECLASSPROTECTIONTYPE" val="27"/>
</p:tagLst>
</file>

<file path=ppt/tags/tag711.xml><?xml version="1.0" encoding="utf-8"?>
<p:tagLst xmlns:a="http://schemas.openxmlformats.org/drawingml/2006/main" xmlns:r="http://schemas.openxmlformats.org/officeDocument/2006/relationships" xmlns:p="http://schemas.openxmlformats.org/presentationml/2006/main">
  <p:tag name="FONT" val="BGroupFont"/>
  <p:tag name="FONTSETCLASSNAME" val="FontSet1"/>
  <p:tag name="COLORS" val="-2;-2;-2;-2;BGroupColor;-2"/>
  <p:tag name="COLORSETCLASSNAME" val="ColorSet1"/>
  <p:tag name="SCRIPT" val="1"/>
  <p:tag name="MLI" val="1"/>
  <p:tag name="SHAPESETGROUPCLASSNAME" val="ShapeSetGroup1"/>
  <p:tag name="SHAPESETCLASSNAME" val="Title"/>
  <p:tag name="COLORSETGROUPCLASSNAME" val="ColorSetGroup1"/>
  <p:tag name="FONTSETGROUPCLASSNAME" val="FontSetGroup1"/>
  <p:tag name="SHAPECLASSNAME" val="BGroupBox"/>
  <p:tag name="SHAPECLASSPROTECTIONTYPE" val="15"/>
</p:tagLst>
</file>

<file path=ppt/tags/tag712.xml><?xml version="1.0" encoding="utf-8"?>
<p:tagLst xmlns:a="http://schemas.openxmlformats.org/drawingml/2006/main" xmlns:r="http://schemas.openxmlformats.org/officeDocument/2006/relationships" xmlns:p="http://schemas.openxmlformats.org/presentationml/2006/main">
  <p:tag name="FONT" val="CopyrightfontRigh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AuthorBox"/>
  <p:tag name="SHAPECLASSPROTECTIONTYPE" val="27"/>
</p:tagLst>
</file>

<file path=ppt/tags/tag713.xml><?xml version="1.0" encoding="utf-8"?>
<p:tagLst xmlns:a="http://schemas.openxmlformats.org/drawingml/2006/main" xmlns:r="http://schemas.openxmlformats.org/officeDocument/2006/relationships" xmlns:p="http://schemas.openxmlformats.org/presentationml/2006/main">
  <p:tag name="FONT" val="Navbar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tNavbar"/>
  <p:tag name="SHAPECLASSPROTECTIONTYPE" val="31"/>
</p:tagLst>
</file>

<file path=ppt/tags/tag714.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SHAPESETCLASSNAME" val="Title"/>
  <p:tag name="COLORSETGROUPCLASSNAME" val="ColorSetGroup1"/>
  <p:tag name="FONTSETGROUPCLASSNAME" val="FontSetGroup1"/>
  <p:tag name="SHAPECLASSNAME" val="TitleBoxOnTitleSlide"/>
  <p:tag name="SHAPECLASSPROTECTIONTYPE" val="0"/>
  <p:tag name="COLORS" val="-2;-2;-2;-2;-1;-2"/>
</p:tagLst>
</file>

<file path=ppt/tags/tag715.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Title"/>
  <p:tag name="COLORSETGROUPCLASSNAME" val="ColorSetGroup1"/>
  <p:tag name="FONTSETGROUPCLASSNAME" val="FontSetGroup1"/>
  <p:tag name="SHAPECLASSNAME" val="Subtitle"/>
  <p:tag name="SHAPECLASSPROTECTIONTYPE" val="0"/>
</p:tagLst>
</file>

<file path=ppt/tags/tag716.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COLORS" val="ChapterBoxColor;-2;-2;-2;ChapterBoxColor;-2"/>
  <p:tag name="COLORSETCLASSNAME" val="ColorSet1"/>
  <p:tag name="MLI" val="1"/>
  <p:tag name="SHAPESETGROUPCLASSNAME" val="ShapeSetGroup1"/>
  <p:tag name="SHAPESETCLASSNAME" val="Slide"/>
  <p:tag name="COLORSETGROUPCLASSNAME" val="ColorSetGroup1"/>
  <p:tag name="FONTSETGROUPCLASSNAME" val="FontSetGroup1"/>
  <p:tag name="SHAPECLASSNAME" val="HeaderboxElement3"/>
  <p:tag name="SHAPECLASSPROTECTIONTYPE" val="15"/>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1"/>
  <p:tag name="COLORS" val="-2;-2;Black426;White;-1;-2"/>
</p:tagLst>
</file>

<file path=ppt/tags/tag9.xml><?xml version="1.0" encoding="utf-8"?>
<p:tagLst xmlns:a="http://schemas.openxmlformats.org/drawingml/2006/main" xmlns:r="http://schemas.openxmlformats.org/officeDocument/2006/relationships" xmlns:p="http://schemas.openxmlformats.org/presentationml/2006/main">
  <p:tag name="COLORS" val="-2;-2;FooterLineColor;-2;FooterLineColor;-2"/>
  <p:tag name="COLORSETCLASSNAME" val="ColorSet1"/>
  <p:tag name="MLI" val="1"/>
  <p:tag name="SHAPESETGROUPCLASSNAME" val="ShapeSetGroup1"/>
  <p:tag name="SHAPESETCLASSNAME" val="Slide"/>
  <p:tag name="COLORSETGROUPCLASSNAME" val="ColorSetGroup1"/>
  <p:tag name="FONTSETGROUPCLASSNAME" val="FontSetGroup1"/>
  <p:tag name="SHAPECLASSNAME" val="FooterLine"/>
  <p:tag name="SHAPECLASSPROTECTIONTYPE" val="15"/>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1"/>
  <p:tag name="COLORS" val="Black426;White;Black426;White;-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1"/>
  <p:tag name="COLORS" val="Blue4;White;Black426;White;-1;-2"/>
</p:tagLst>
</file>

<file path=ppt/tags/tag99.xml><?xml version="1.0" encoding="utf-8"?>
<p:tagLst xmlns:a="http://schemas.openxmlformats.org/drawingml/2006/main" xmlns:r="http://schemas.openxmlformats.org/officeDocument/2006/relationships" xmlns:p="http://schemas.openxmlformats.org/presentationml/2006/main">
  <p:tag name="ML_1" val="RBVH_Hc1"/>
  <p:tag name="ML_2" val="Bosch.mcr"/>
  <p:tag name="ML_LAYOUT_RESOURCE" val="BOSCH4_3_01.MCR "/>
  <p:tag name="FIELD.CHAPTER.CONTENT" val="SDU topic"/>
  <p:tag name="FIELD.CHAPTER.VALUE" val="SDU topic"/>
  <p:tag name="FIELD.REM_ANL.CONTENT" val=" "/>
  <p:tag name="FIELD.REM_ANL.VALUE" val=" "/>
  <p:tag name="FIELD.DPT.CONTENT" val="RBVH/ESS1"/>
  <p:tag name="FIELD.DPT.VALUE" val="RBVH/ESS1 | "/>
  <p:tag name="FIELDS.INITIALIZED" val="1"/>
  <p:tag name="SHAPESETGROUPCLASSNAME" val="ShapeSetGroup1"/>
  <p:tag name="SHAPESETCLASSNAME" val="TitleText"/>
  <p:tag name="COLORSETGROUPCLASSNAME" val="ColorSetGroup1"/>
  <p:tag name="COLORSETCLASSNAME" val="ColorSet1"/>
  <p:tag name="FONTSETGROUPCLASSNAME" val="FontSetGroup1"/>
  <p:tag name="STYLESETGROUPCLASSNAME" val="StyleSetGroup1"/>
  <p:tag name="MAPNAME" val="Map1"/>
  <p:tag name="CFG.LAYOUT" val="config01.xml"/>
  <p:tag name="MLI" val="1"/>
  <p:tag name="TEXTBOX 3_SHAPECLASSPROTECTIONTYPE" val="31"/>
  <p:tag name="RECTANGLE 4_SHAPECLASSPROTECTIONTYPE" val="27"/>
  <p:tag name="RECTANGLE 5_SHAPECLASSPROTECTIONTYPE" val="15"/>
  <p:tag name="RECTANGLE 6_SHAPECLASSPROTECTIONTYPE" val="27"/>
  <p:tag name="PICTURE 7_SHAPECLASSPROTECTIONTYPE" val="15"/>
  <p:tag name="TEXTBOX 8_SHAPECLASSPROTECTIONTYPE" val="27"/>
  <p:tag name="TITLE 1_SHAPECLASSPROTECTIONTYPE" val="0"/>
  <p:tag name="RECTANGLE 9_SHAPECLASSPROTECTIONTYPE" val="63"/>
  <p:tag name="TEXT PLACEHOLDER 2_SHAPECLASSPROTECTIONTYPE" val="0"/>
</p:tagLst>
</file>

<file path=ppt/theme/theme1.xml><?xml version="1.0" encoding="utf-8"?>
<a:theme xmlns:a="http://schemas.openxmlformats.org/drawingml/2006/main" name="Standarddesign">
  <a:themeElements>
    <a:clrScheme name="Benutzerdefiniert 1">
      <a:dk1>
        <a:srgbClr val="000000"/>
      </a:dk1>
      <a:lt1>
        <a:srgbClr val="FFFFFF"/>
      </a:lt1>
      <a:dk2>
        <a:srgbClr val="000000"/>
      </a:dk2>
      <a:lt2>
        <a:srgbClr val="808080"/>
      </a:lt2>
      <a:accent1>
        <a:srgbClr val="003264"/>
      </a:accent1>
      <a:accent2>
        <a:srgbClr val="3A5A82"/>
      </a:accent2>
      <a:accent3>
        <a:srgbClr val="6E8CB2"/>
      </a:accent3>
      <a:accent4>
        <a:srgbClr val="A8BAD2"/>
      </a:accent4>
      <a:accent5>
        <a:srgbClr val="FFFFFF"/>
      </a:accent5>
      <a:accent6>
        <a:srgbClr val="000000"/>
      </a:accent6>
      <a:hlink>
        <a:srgbClr val="6E8CB2"/>
      </a:hlink>
      <a:folHlink>
        <a:srgbClr val="A8BAD2"/>
      </a:folHlink>
    </a:clrScheme>
    <a:fontScheme name="Standarddesign">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2785</Words>
  <Application>Microsoft Office PowerPoint</Application>
  <PresentationFormat>Custom</PresentationFormat>
  <Paragraphs>519</Paragraphs>
  <Slides>27</Slides>
  <Notes>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Standarddesign</vt:lpstr>
      <vt:lpstr>Slide 1</vt:lpstr>
      <vt:lpstr>Overview</vt:lpstr>
      <vt:lpstr>Overview</vt:lpstr>
      <vt:lpstr>Overview</vt:lpstr>
      <vt:lpstr>Overview</vt:lpstr>
      <vt:lpstr>Overview</vt:lpstr>
      <vt:lpstr>Overview</vt:lpstr>
      <vt:lpstr>Overview</vt:lpstr>
      <vt:lpstr>Overview</vt:lpstr>
      <vt:lpstr>DEM</vt:lpstr>
      <vt:lpstr>DEM</vt:lpstr>
      <vt:lpstr>DEM</vt:lpstr>
      <vt:lpstr>Filtering</vt:lpstr>
      <vt:lpstr>Filtering</vt:lpstr>
      <vt:lpstr>Filtering </vt:lpstr>
      <vt:lpstr>Filtering</vt:lpstr>
      <vt:lpstr>Filtering </vt:lpstr>
      <vt:lpstr>Debouncing </vt:lpstr>
      <vt:lpstr>Debouncing</vt:lpstr>
      <vt:lpstr>Debouncing </vt:lpstr>
      <vt:lpstr>Debouncing </vt:lpstr>
      <vt:lpstr>Debouncing</vt:lpstr>
      <vt:lpstr>Debouncing</vt:lpstr>
      <vt:lpstr>Debouncing </vt:lpstr>
      <vt:lpstr>System Fitness State and System Reactions </vt:lpstr>
      <vt:lpstr>Failure Storages </vt:lpstr>
      <vt:lpstr>Referent documents: </vt:lpstr>
    </vt:vector>
  </TitlesOfParts>
  <Company>BOSCH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Filtering &amp; Debouncing</dc:title>
  <dc:creator>HA THI THANH NHAN (RBVH/ESS1)</dc:creator>
  <cp:lastModifiedBy>GoldDragon</cp:lastModifiedBy>
  <cp:revision>49</cp:revision>
  <dcterms:created xsi:type="dcterms:W3CDTF">2015-05-15T09:06:19Z</dcterms:created>
  <dcterms:modified xsi:type="dcterms:W3CDTF">2016-01-18T16:27:54Z</dcterms:modified>
</cp:coreProperties>
</file>