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diagrams/data1.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diagrams/drawing2.xml" ContentType="application/vnd.ms-office.drawingml.diagramDrawing+xml"/>
  <Override PartName="/ppt/diagrams/quickStyle2.xml" ContentType="application/vnd.openxmlformats-officedocument.drawingml.diagramStyle+xml"/>
  <Override PartName="/ppt/diagrams/quickStyle3.xml" ContentType="application/vnd.openxmlformats-officedocument.drawingml.diagramStyle+xml"/>
  <Override PartName="/ppt/diagrams/drawing3.xml" ContentType="application/vnd.ms-office.drawingml.diagramDrawing+xml"/>
  <Override PartName="/ppt/diagrams/colors3.xml" ContentType="application/vnd.openxmlformats-officedocument.drawingml.diagramColors+xml"/>
  <Override PartName="/ppt/diagrams/layout2.xml" ContentType="application/vnd.openxmlformats-officedocument.drawingml.diagramLayout+xml"/>
  <Override PartName="/ppt/diagrams/layout3.xml" ContentType="application/vnd.openxmlformats-officedocument.drawingml.diagramLayout+xml"/>
  <Override PartName="/ppt/charts/colors1.xml" ContentType="application/vnd.ms-office.chartcolorstyle+xml"/>
  <Override PartName="/ppt/diagrams/colors2.xml" ContentType="application/vnd.openxmlformats-officedocument.drawingml.diagramColors+xml"/>
  <Override PartName="/ppt/theme/theme1.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192.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99.xml" ContentType="application/vnd.openxmlformats-officedocument.presentationml.tags+xml"/>
  <Override PartName="/ppt/tags/tag186.xml" ContentType="application/vnd.openxmlformats-officedocument.presentationml.tags+xml"/>
  <Override PartName="/ppt/tags/tag198.xml" ContentType="application/vnd.openxmlformats-officedocument.presentationml.tags+xml"/>
  <Override PartName="/ppt/tags/tag197.xml" ContentType="application/vnd.openxmlformats-officedocument.presentationml.tags+xml"/>
  <Override PartName="/ppt/tags/tag23.xml" ContentType="application/vnd.openxmlformats-officedocument.presentationml.tags+xml"/>
  <Override PartName="/ppt/tags/tag200.xml" ContentType="application/vnd.openxmlformats-officedocument.presentationml.tags+xml"/>
  <Override PartName="/ppt/tags/tag188.xml" ContentType="application/vnd.openxmlformats-officedocument.presentationml.tags+xml"/>
  <Override PartName="/ppt/tags/tag191.xml" ContentType="application/vnd.openxmlformats-officedocument.presentationml.tags+xml"/>
  <Override PartName="/ppt/tags/tag193.xml" ContentType="application/vnd.openxmlformats-officedocument.presentationml.tags+xml"/>
  <Override PartName="/ppt/tags/tag190.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1.xml" ContentType="application/vnd.openxmlformats-officedocument.presentationml.tags+xml"/>
  <Override PartName="/ppt/tags/tag189.xml" ContentType="application/vnd.openxmlformats-officedocument.presentationml.tags+xml"/>
  <Override PartName="/ppt/tags/tag187.xml" ContentType="application/vnd.openxmlformats-officedocument.presentationml.tags+xml"/>
  <Override PartName="/ppt/tags/tag204.xml" ContentType="application/vnd.openxmlformats-officedocument.presentationml.tags+xml"/>
  <Override PartName="/ppt/tags/tag182.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1.xml" ContentType="application/vnd.openxmlformats-officedocument.presentationml.tags+xml"/>
  <Override PartName="/ppt/tags/tag160.xml" ContentType="application/vnd.openxmlformats-officedocument.presentationml.tags+xml"/>
  <Override PartName="/ppt/tags/tag159.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74.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83.xml" ContentType="application/vnd.openxmlformats-officedocument.presentationml.tags+xml"/>
  <Override PartName="/ppt/tags/tag220.xml" ContentType="application/vnd.openxmlformats-officedocument.presentationml.tags+xml"/>
  <Override PartName="/ppt/tags/tag206.xml" ContentType="application/vnd.openxmlformats-officedocument.presentationml.tags+xml"/>
  <Override PartName="/ppt/tags/tag21.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3.xml" ContentType="application/vnd.openxmlformats-officedocument.presentationml.tags+xml"/>
  <Override PartName="/ppt/tags/tag12.xml" ContentType="application/vnd.openxmlformats-officedocument.presentationml.tags+xml"/>
  <Override PartName="/ppt/tags/tag11.xml" ContentType="application/vnd.openxmlformats-officedocument.presentationml.tags+xml"/>
  <Override PartName="/ppt/tags/tag10.xml" ContentType="application/vnd.openxmlformats-officedocument.presentationml.tags+xml"/>
  <Override PartName="/ppt/tags/tag235.xml" ContentType="application/vnd.openxmlformats-officedocument.presentationml.tags+xml"/>
  <Override PartName="/ppt/tags/tag234.xml" ContentType="application/vnd.openxmlformats-officedocument.presentationml.tags+xml"/>
  <Override PartName="/ppt/tags/tag23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3.xml" ContentType="application/vnd.openxmlformats-officedocument.presentationml.tags+xml"/>
  <Override PartName="/ppt/tags/tag212.xml" ContentType="application/vnd.openxmlformats-officedocument.presentationml.tags+xml"/>
  <Override PartName="/ppt/tags/tag211.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9.xml" ContentType="application/vnd.openxmlformats-officedocument.presentationml.tags+xml"/>
  <Override PartName="/ppt/tags/tag154.xml" ContentType="application/vnd.openxmlformats-officedocument.presentationml.tags+xml"/>
  <Override PartName="/ppt/tags/tag221.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28.xml" ContentType="application/vnd.openxmlformats-officedocument.presentationml.tags+xml"/>
  <Override PartName="/ppt/tags/tag227.xml" ContentType="application/vnd.openxmlformats-officedocument.presentationml.tags+xml"/>
  <Override PartName="/ppt/tags/tag226.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05.xml" ContentType="application/vnd.openxmlformats-officedocument.presentationml.tags+xml"/>
  <Override PartName="/ppt/tags/tag22.xml" ContentType="application/vnd.openxmlformats-officedocument.presentationml.tags+xml"/>
  <Override PartName="/ppt/tags/tag152.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1.xml" ContentType="application/vnd.openxmlformats-officedocument.presentationml.tags+xml"/>
  <Override PartName="/ppt/tags/tag80.xml" ContentType="application/vnd.openxmlformats-officedocument.presentationml.tags+xml"/>
  <Override PartName="/ppt/tags/tag79.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56.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46.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29.xml" ContentType="application/vnd.openxmlformats-officedocument.presentationml.tags+xml"/>
  <Override PartName="/ppt/tags/tag128.xml" ContentType="application/vnd.openxmlformats-officedocument.presentationml.tags+xml"/>
  <Override PartName="/ppt/tags/tag127.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44.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21.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97.xml" ContentType="application/vnd.openxmlformats-officedocument.presentationml.tags+xml"/>
  <Override PartName="/ppt/tags/tag96.xml" ContentType="application/vnd.openxmlformats-officedocument.presentationml.tags+xml"/>
  <Override PartName="/ppt/tags/tag95.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53.xml" ContentType="application/vnd.openxmlformats-officedocument.presentationml.tag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5" r:id="rId2"/>
    <p:sldId id="316" r:id="rId3"/>
    <p:sldId id="298" r:id="rId4"/>
    <p:sldId id="297" r:id="rId5"/>
    <p:sldId id="299"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Lst>
  <p:sldSz cx="10969625" cy="6170613"/>
  <p:notesSz cx="6858000" cy="9926638"/>
  <p:custDataLst>
    <p:tags r:id="rId22"/>
  </p:custDataLst>
  <p:defaultTextStyle>
    <a:defPPr>
      <a:defRPr lang="en-US"/>
    </a:defPPr>
    <a:lvl1pPr marL="0" algn="l" defTabSz="914400" rtl="0" eaLnBrk="1" latinLnBrk="0" hangingPunct="1">
      <a:buFontTx/>
      <a:buNone/>
      <a:defRPr lang="en-GB" sz="1800" b="0" i="0" u="none" kern="1200">
        <a:solidFill>
          <a:schemeClr val="tx1"/>
        </a:solidFill>
        <a:latin typeface="Bosch Office Sans"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FA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8" autoAdjust="0"/>
    <p:restoredTop sz="94660"/>
  </p:normalViewPr>
  <p:slideViewPr>
    <p:cSldViewPr snapToGrid="0">
      <p:cViewPr varScale="1">
        <p:scale>
          <a:sx n="129" d="100"/>
          <a:sy n="129" d="100"/>
        </p:scale>
        <p:origin x="144" y="234"/>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customXml" Target="../customXml/item1.xml"/><Relationship Id="rId30" Type="http://schemas.openxmlformats.org/officeDocument/2006/relationships/customXml" Target="../customXml/item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K-Line (ISO 9141-2)</c:v>
                </c:pt>
              </c:strCache>
            </c:strRef>
          </c:tx>
          <c:spPr>
            <a:ln w="38100" cap="rnd">
              <a:solidFill>
                <a:srgbClr val="0070C0"/>
              </a:solidFill>
              <a:prstDash val="sysDash"/>
              <a:round/>
            </a:ln>
            <a:effectLst/>
          </c:spPr>
          <c:marker>
            <c:symbol val="none"/>
          </c:marker>
          <c:cat>
            <c:numRef>
              <c:f>Sheet1!$A$2:$A$17</c:f>
              <c:numCache>
                <c:formatCode>General</c:formatCode>
                <c:ptCount val="16"/>
                <c:pt idx="0">
                  <c:v>1990</c:v>
                </c:pt>
                <c:pt idx="1">
                  <c:v>1992</c:v>
                </c:pt>
                <c:pt idx="2">
                  <c:v>1994</c:v>
                </c:pt>
                <c:pt idx="3">
                  <c:v>1996</c:v>
                </c:pt>
                <c:pt idx="4">
                  <c:v>1998</c:v>
                </c:pt>
                <c:pt idx="5">
                  <c:v>2000</c:v>
                </c:pt>
                <c:pt idx="6">
                  <c:v>2002</c:v>
                </c:pt>
                <c:pt idx="7">
                  <c:v>2004</c:v>
                </c:pt>
                <c:pt idx="8">
                  <c:v>2006</c:v>
                </c:pt>
                <c:pt idx="9">
                  <c:v>2008</c:v>
                </c:pt>
                <c:pt idx="10">
                  <c:v>2010</c:v>
                </c:pt>
                <c:pt idx="11">
                  <c:v>2012</c:v>
                </c:pt>
                <c:pt idx="12">
                  <c:v>2014</c:v>
                </c:pt>
                <c:pt idx="13">
                  <c:v>2016</c:v>
                </c:pt>
                <c:pt idx="14">
                  <c:v>2018</c:v>
                </c:pt>
                <c:pt idx="15">
                  <c:v>2020</c:v>
                </c:pt>
              </c:numCache>
            </c:numRef>
          </c:cat>
          <c:val>
            <c:numRef>
              <c:f>Sheet1!$B$2:$B$17</c:f>
              <c:numCache>
                <c:formatCode>General</c:formatCode>
                <c:ptCount val="16"/>
                <c:pt idx="0">
                  <c:v>9</c:v>
                </c:pt>
                <c:pt idx="1">
                  <c:v>7</c:v>
                </c:pt>
                <c:pt idx="2">
                  <c:v>5</c:v>
                </c:pt>
                <c:pt idx="3">
                  <c:v>3</c:v>
                </c:pt>
                <c:pt idx="4">
                  <c:v>2</c:v>
                </c:pt>
                <c:pt idx="5">
                  <c:v>1</c:v>
                </c:pt>
              </c:numCache>
            </c:numRef>
          </c:val>
          <c:smooth val="1"/>
        </c:ser>
        <c:ser>
          <c:idx val="1"/>
          <c:order val="1"/>
          <c:tx>
            <c:strRef>
              <c:f>Sheet1!$C$1</c:f>
              <c:strCache>
                <c:ptCount val="1"/>
                <c:pt idx="0">
                  <c:v>K-Line ( KWP2000)</c:v>
                </c:pt>
              </c:strCache>
            </c:strRef>
          </c:tx>
          <c:spPr>
            <a:ln w="38100" cap="rnd">
              <a:solidFill>
                <a:srgbClr val="00B050"/>
              </a:solidFill>
              <a:prstDash val="lgDashDot"/>
              <a:round/>
            </a:ln>
            <a:effectLst/>
          </c:spPr>
          <c:marker>
            <c:symbol val="none"/>
          </c:marker>
          <c:cat>
            <c:numRef>
              <c:f>Sheet1!$A$2:$A$17</c:f>
              <c:numCache>
                <c:formatCode>General</c:formatCode>
                <c:ptCount val="16"/>
                <c:pt idx="0">
                  <c:v>1990</c:v>
                </c:pt>
                <c:pt idx="1">
                  <c:v>1992</c:v>
                </c:pt>
                <c:pt idx="2">
                  <c:v>1994</c:v>
                </c:pt>
                <c:pt idx="3">
                  <c:v>1996</c:v>
                </c:pt>
                <c:pt idx="4">
                  <c:v>1998</c:v>
                </c:pt>
                <c:pt idx="5">
                  <c:v>2000</c:v>
                </c:pt>
                <c:pt idx="6">
                  <c:v>2002</c:v>
                </c:pt>
                <c:pt idx="7">
                  <c:v>2004</c:v>
                </c:pt>
                <c:pt idx="8">
                  <c:v>2006</c:v>
                </c:pt>
                <c:pt idx="9">
                  <c:v>2008</c:v>
                </c:pt>
                <c:pt idx="10">
                  <c:v>2010</c:v>
                </c:pt>
                <c:pt idx="11">
                  <c:v>2012</c:v>
                </c:pt>
                <c:pt idx="12">
                  <c:v>2014</c:v>
                </c:pt>
                <c:pt idx="13">
                  <c:v>2016</c:v>
                </c:pt>
                <c:pt idx="14">
                  <c:v>2018</c:v>
                </c:pt>
                <c:pt idx="15">
                  <c:v>2020</c:v>
                </c:pt>
              </c:numCache>
            </c:numRef>
          </c:cat>
          <c:val>
            <c:numRef>
              <c:f>Sheet1!$C$2:$C$17</c:f>
              <c:numCache>
                <c:formatCode>General</c:formatCode>
                <c:ptCount val="16"/>
                <c:pt idx="0">
                  <c:v>0.5</c:v>
                </c:pt>
                <c:pt idx="1">
                  <c:v>4</c:v>
                </c:pt>
                <c:pt idx="2">
                  <c:v>7</c:v>
                </c:pt>
                <c:pt idx="3">
                  <c:v>8.5</c:v>
                </c:pt>
                <c:pt idx="4">
                  <c:v>8</c:v>
                </c:pt>
                <c:pt idx="5">
                  <c:v>4</c:v>
                </c:pt>
                <c:pt idx="6">
                  <c:v>3</c:v>
                </c:pt>
                <c:pt idx="7">
                  <c:v>1</c:v>
                </c:pt>
              </c:numCache>
            </c:numRef>
          </c:val>
          <c:smooth val="1"/>
        </c:ser>
        <c:ser>
          <c:idx val="2"/>
          <c:order val="2"/>
          <c:tx>
            <c:strRef>
              <c:f>Sheet1!$D$1</c:f>
              <c:strCache>
                <c:ptCount val="1"/>
                <c:pt idx="0">
                  <c:v>Diagnostics on CAN (KWP2000)</c:v>
                </c:pt>
              </c:strCache>
            </c:strRef>
          </c:tx>
          <c:spPr>
            <a:ln w="25400" cap="rnd">
              <a:solidFill>
                <a:srgbClr val="FF0000"/>
              </a:solidFill>
              <a:prstDash val="solid"/>
              <a:round/>
            </a:ln>
            <a:effectLst/>
          </c:spPr>
          <c:marker>
            <c:symbol val="circle"/>
            <c:size val="8"/>
            <c:spPr>
              <a:noFill/>
              <a:ln>
                <a:noFill/>
              </a:ln>
              <a:effectLst/>
            </c:spPr>
          </c:marker>
          <c:cat>
            <c:numRef>
              <c:f>Sheet1!$A$2:$A$17</c:f>
              <c:numCache>
                <c:formatCode>General</c:formatCode>
                <c:ptCount val="16"/>
                <c:pt idx="0">
                  <c:v>1990</c:v>
                </c:pt>
                <c:pt idx="1">
                  <c:v>1992</c:v>
                </c:pt>
                <c:pt idx="2">
                  <c:v>1994</c:v>
                </c:pt>
                <c:pt idx="3">
                  <c:v>1996</c:v>
                </c:pt>
                <c:pt idx="4">
                  <c:v>1998</c:v>
                </c:pt>
                <c:pt idx="5">
                  <c:v>2000</c:v>
                </c:pt>
                <c:pt idx="6">
                  <c:v>2002</c:v>
                </c:pt>
                <c:pt idx="7">
                  <c:v>2004</c:v>
                </c:pt>
                <c:pt idx="8">
                  <c:v>2006</c:v>
                </c:pt>
                <c:pt idx="9">
                  <c:v>2008</c:v>
                </c:pt>
                <c:pt idx="10">
                  <c:v>2010</c:v>
                </c:pt>
                <c:pt idx="11">
                  <c:v>2012</c:v>
                </c:pt>
                <c:pt idx="12">
                  <c:v>2014</c:v>
                </c:pt>
                <c:pt idx="13">
                  <c:v>2016</c:v>
                </c:pt>
                <c:pt idx="14">
                  <c:v>2018</c:v>
                </c:pt>
                <c:pt idx="15">
                  <c:v>2020</c:v>
                </c:pt>
              </c:numCache>
            </c:numRef>
          </c:cat>
          <c:val>
            <c:numRef>
              <c:f>Sheet1!$D$2:$D$17</c:f>
              <c:numCache>
                <c:formatCode>General</c:formatCode>
                <c:ptCount val="16"/>
                <c:pt idx="4">
                  <c:v>0.5</c:v>
                </c:pt>
                <c:pt idx="5">
                  <c:v>2</c:v>
                </c:pt>
                <c:pt idx="6">
                  <c:v>4</c:v>
                </c:pt>
                <c:pt idx="7">
                  <c:v>7</c:v>
                </c:pt>
                <c:pt idx="8">
                  <c:v>9</c:v>
                </c:pt>
                <c:pt idx="9">
                  <c:v>8</c:v>
                </c:pt>
                <c:pt idx="10">
                  <c:v>6</c:v>
                </c:pt>
                <c:pt idx="11">
                  <c:v>4</c:v>
                </c:pt>
                <c:pt idx="12">
                  <c:v>3</c:v>
                </c:pt>
                <c:pt idx="13">
                  <c:v>2</c:v>
                </c:pt>
                <c:pt idx="14">
                  <c:v>0.5</c:v>
                </c:pt>
              </c:numCache>
            </c:numRef>
          </c:val>
          <c:smooth val="1"/>
        </c:ser>
        <c:ser>
          <c:idx val="3"/>
          <c:order val="3"/>
          <c:tx>
            <c:strRef>
              <c:f>Sheet1!$E$1</c:f>
              <c:strCache>
                <c:ptCount val="1"/>
                <c:pt idx="0">
                  <c:v>UDS</c:v>
                </c:pt>
              </c:strCache>
            </c:strRef>
          </c:tx>
          <c:spPr>
            <a:ln w="76200" cap="rnd">
              <a:solidFill>
                <a:srgbClr val="424C58"/>
              </a:solidFill>
              <a:prstDash val="solid"/>
              <a:round/>
            </a:ln>
            <a:effectLst/>
          </c:spPr>
          <c:marker>
            <c:symbol val="none"/>
          </c:marker>
          <c:cat>
            <c:numRef>
              <c:f>Sheet1!$A$2:$A$17</c:f>
              <c:numCache>
                <c:formatCode>General</c:formatCode>
                <c:ptCount val="16"/>
                <c:pt idx="0">
                  <c:v>1990</c:v>
                </c:pt>
                <c:pt idx="1">
                  <c:v>1992</c:v>
                </c:pt>
                <c:pt idx="2">
                  <c:v>1994</c:v>
                </c:pt>
                <c:pt idx="3">
                  <c:v>1996</c:v>
                </c:pt>
                <c:pt idx="4">
                  <c:v>1998</c:v>
                </c:pt>
                <c:pt idx="5">
                  <c:v>2000</c:v>
                </c:pt>
                <c:pt idx="6">
                  <c:v>2002</c:v>
                </c:pt>
                <c:pt idx="7">
                  <c:v>2004</c:v>
                </c:pt>
                <c:pt idx="8">
                  <c:v>2006</c:v>
                </c:pt>
                <c:pt idx="9">
                  <c:v>2008</c:v>
                </c:pt>
                <c:pt idx="10">
                  <c:v>2010</c:v>
                </c:pt>
                <c:pt idx="11">
                  <c:v>2012</c:v>
                </c:pt>
                <c:pt idx="12">
                  <c:v>2014</c:v>
                </c:pt>
                <c:pt idx="13">
                  <c:v>2016</c:v>
                </c:pt>
                <c:pt idx="14">
                  <c:v>2018</c:v>
                </c:pt>
                <c:pt idx="15">
                  <c:v>2020</c:v>
                </c:pt>
              </c:numCache>
            </c:numRef>
          </c:cat>
          <c:val>
            <c:numRef>
              <c:f>Sheet1!$E$2:$E$17</c:f>
              <c:numCache>
                <c:formatCode>General</c:formatCode>
                <c:ptCount val="16"/>
                <c:pt idx="7">
                  <c:v>0.5</c:v>
                </c:pt>
                <c:pt idx="8">
                  <c:v>1</c:v>
                </c:pt>
                <c:pt idx="9">
                  <c:v>2</c:v>
                </c:pt>
                <c:pt idx="10">
                  <c:v>4</c:v>
                </c:pt>
                <c:pt idx="11">
                  <c:v>5</c:v>
                </c:pt>
                <c:pt idx="12">
                  <c:v>6.75</c:v>
                </c:pt>
                <c:pt idx="13">
                  <c:v>8</c:v>
                </c:pt>
                <c:pt idx="14">
                  <c:v>9</c:v>
                </c:pt>
                <c:pt idx="15">
                  <c:v>9.5</c:v>
                </c:pt>
              </c:numCache>
            </c:numRef>
          </c:val>
          <c:smooth val="1"/>
        </c:ser>
        <c:dLbls>
          <c:showLegendKey val="0"/>
          <c:showVal val="0"/>
          <c:showCatName val="0"/>
          <c:showSerName val="0"/>
          <c:showPercent val="0"/>
          <c:showBubbleSize val="0"/>
        </c:dLbls>
        <c:smooth val="0"/>
        <c:axId val="345709320"/>
        <c:axId val="345709712"/>
      </c:lineChart>
      <c:catAx>
        <c:axId val="345709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a:glow rad="127000">
              <a:schemeClr val="bg1"/>
            </a:glow>
            <a:softEdge rad="0"/>
          </a:effectLst>
        </c:spPr>
        <c:txPr>
          <a:bodyPr rot="-60000000" spcFirstLastPara="1" vertOverflow="ellipsis" vert="horz" wrap="square" anchor="ctr" anchorCtr="1"/>
          <a:lstStyle/>
          <a:p>
            <a:pPr>
              <a:defRPr lang="ja-JP" sz="1197" b="0" i="0" u="none" strike="noStrike" kern="1200" cap="none" spc="0" normalizeH="0" baseline="0">
                <a:ln>
                  <a:noFill/>
                </a:ln>
                <a:solidFill>
                  <a:schemeClr val="tx1">
                    <a:lumMod val="65000"/>
                    <a:lumOff val="35000"/>
                  </a:schemeClr>
                </a:solidFill>
                <a:latin typeface="+mn-lt"/>
                <a:ea typeface="+mn-ea"/>
                <a:cs typeface="+mn-cs"/>
              </a:defRPr>
            </a:pPr>
            <a:endParaRPr lang="en-US"/>
          </a:p>
        </c:txPr>
        <c:crossAx val="345709712"/>
        <c:crosses val="autoZero"/>
        <c:auto val="1"/>
        <c:lblAlgn val="ctr"/>
        <c:lblOffset val="100"/>
        <c:noMultiLvlLbl val="0"/>
      </c:catAx>
      <c:valAx>
        <c:axId val="345709712"/>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lang="ja-JP" sz="1197" b="0" i="0" u="none" strike="noStrike" kern="1200" cap="all" baseline="0">
                    <a:solidFill>
                      <a:schemeClr val="tx1">
                        <a:lumMod val="65000"/>
                        <a:lumOff val="35000"/>
                      </a:schemeClr>
                    </a:solidFill>
                    <a:latin typeface="+mn-lt"/>
                    <a:ea typeface="+mn-ea"/>
                    <a:cs typeface="+mn-cs"/>
                  </a:defRPr>
                </a:pPr>
                <a:r>
                  <a:rPr lang="en-US"/>
                  <a:t>% of USAGE BASEDON Bosch Supply </a:t>
                </a:r>
                <a:endParaRPr lang="en-GB"/>
              </a:p>
            </c:rich>
          </c:tx>
          <c:layout/>
          <c:overlay val="0"/>
          <c:spPr>
            <a:noFill/>
            <a:ln>
              <a:noFill/>
            </a:ln>
            <a:effectLst/>
          </c:spPr>
          <c:txPr>
            <a:bodyPr rot="-5400000" spcFirstLastPara="1" vertOverflow="ellipsis" vert="horz" wrap="square" anchor="ctr" anchorCtr="1"/>
            <a:lstStyle/>
            <a:p>
              <a:pPr>
                <a:defRPr lang="ja-JP"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34570932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8D7AEF-64B5-4B0B-A759-F1AD29160573}" type="doc">
      <dgm:prSet loTypeId="urn:microsoft.com/office/officeart/2005/8/layout/funnel1" loCatId="process" qsTypeId="urn:microsoft.com/office/officeart/2005/8/quickstyle/simple3" qsCatId="simple" csTypeId="urn:microsoft.com/office/officeart/2005/8/colors/colorful2" csCatId="colorful" phldr="1"/>
      <dgm:spPr/>
      <dgm:t>
        <a:bodyPr/>
        <a:lstStyle/>
        <a:p>
          <a:endParaRPr lang="en-GB"/>
        </a:p>
      </dgm:t>
    </dgm:pt>
    <dgm:pt modelId="{59DEE0DE-7D37-4061-8114-459392DD6291}">
      <dgm:prSet phldrT="[Text]" custT="1"/>
      <dgm:spPr/>
      <dgm:t>
        <a:bodyPr/>
        <a:lstStyle/>
        <a:p>
          <a:r>
            <a:rPr lang="en-GB" sz="1200" dirty="0" smtClean="0"/>
            <a:t>OBD </a:t>
          </a:r>
          <a:endParaRPr lang="en-GB" sz="1200" dirty="0"/>
        </a:p>
      </dgm:t>
    </dgm:pt>
    <dgm:pt modelId="{ACB73AF8-8F64-45D8-9ECF-92BD884C80E3}" type="parTrans" cxnId="{7DE88E05-8CE7-4927-885A-2469754F007A}">
      <dgm:prSet/>
      <dgm:spPr/>
      <dgm:t>
        <a:bodyPr/>
        <a:lstStyle/>
        <a:p>
          <a:endParaRPr lang="en-GB"/>
        </a:p>
      </dgm:t>
    </dgm:pt>
    <dgm:pt modelId="{9DB98343-66C2-449B-94C3-8BFD3DA3CF6A}" type="sibTrans" cxnId="{7DE88E05-8CE7-4927-885A-2469754F007A}">
      <dgm:prSet/>
      <dgm:spPr/>
      <dgm:t>
        <a:bodyPr/>
        <a:lstStyle/>
        <a:p>
          <a:endParaRPr lang="en-GB"/>
        </a:p>
      </dgm:t>
    </dgm:pt>
    <dgm:pt modelId="{94C262C5-4190-4F97-AFE1-F6F3E2155258}">
      <dgm:prSet phldrT="[Text]" custT="1"/>
      <dgm:spPr/>
      <dgm:t>
        <a:bodyPr/>
        <a:lstStyle/>
        <a:p>
          <a:r>
            <a:rPr lang="en-GB" sz="1200" b="1" dirty="0" smtClean="0"/>
            <a:t> KWP2000 (I14230-3)</a:t>
          </a:r>
          <a:endParaRPr lang="en-GB" sz="1200" b="1" dirty="0"/>
        </a:p>
      </dgm:t>
    </dgm:pt>
    <dgm:pt modelId="{1AB45EF0-B89C-426D-9BAF-5DDD1E35CC69}" type="parTrans" cxnId="{E493BFDA-EB22-45ED-840C-75EE3250DE96}">
      <dgm:prSet/>
      <dgm:spPr/>
      <dgm:t>
        <a:bodyPr/>
        <a:lstStyle/>
        <a:p>
          <a:endParaRPr lang="en-GB"/>
        </a:p>
      </dgm:t>
    </dgm:pt>
    <dgm:pt modelId="{ACD660F8-CFC2-43D8-B48F-676A3FC281A4}" type="sibTrans" cxnId="{E493BFDA-EB22-45ED-840C-75EE3250DE96}">
      <dgm:prSet/>
      <dgm:spPr/>
      <dgm:t>
        <a:bodyPr/>
        <a:lstStyle/>
        <a:p>
          <a:endParaRPr lang="en-GB"/>
        </a:p>
      </dgm:t>
    </dgm:pt>
    <dgm:pt modelId="{9EDB2CC5-6E27-407F-B99F-97B44BCA5C00}">
      <dgm:prSet phldrT="[Text]" custT="1"/>
      <dgm:spPr/>
      <dgm:t>
        <a:bodyPr/>
        <a:lstStyle/>
        <a:p>
          <a:r>
            <a:rPr lang="en-GB" sz="1200" b="0" dirty="0" smtClean="0"/>
            <a:t>Diagnostics on CAN I15765-3</a:t>
          </a:r>
          <a:endParaRPr lang="en-GB" sz="1200" b="0" dirty="0"/>
        </a:p>
      </dgm:t>
    </dgm:pt>
    <dgm:pt modelId="{CE6DE3C6-0601-43F8-B406-0141E5B84E4E}" type="parTrans" cxnId="{EB5A3BF6-B1A6-47A3-A8E0-A7F1FED9DF03}">
      <dgm:prSet/>
      <dgm:spPr/>
      <dgm:t>
        <a:bodyPr/>
        <a:lstStyle/>
        <a:p>
          <a:endParaRPr lang="en-GB"/>
        </a:p>
      </dgm:t>
    </dgm:pt>
    <dgm:pt modelId="{FF8B8D5A-582D-4A74-A8C0-8698A1E513CB}" type="sibTrans" cxnId="{EB5A3BF6-B1A6-47A3-A8E0-A7F1FED9DF03}">
      <dgm:prSet/>
      <dgm:spPr/>
      <dgm:t>
        <a:bodyPr/>
        <a:lstStyle/>
        <a:p>
          <a:endParaRPr lang="en-GB"/>
        </a:p>
      </dgm:t>
    </dgm:pt>
    <dgm:pt modelId="{468E20BE-AF9A-46A5-B8B2-E20ADFE3CE95}">
      <dgm:prSet phldrT="[Text]" custT="1"/>
      <dgm:spPr/>
      <dgm:t>
        <a:bodyPr/>
        <a:lstStyle/>
        <a:p>
          <a:pPr>
            <a:lnSpc>
              <a:spcPct val="100000"/>
            </a:lnSpc>
          </a:pPr>
          <a:r>
            <a:rPr lang="en-GB" sz="1400" b="1" dirty="0" smtClean="0">
              <a:solidFill>
                <a:srgbClr val="C00000"/>
              </a:solidFill>
            </a:rPr>
            <a:t>UDS (ISO 14229 )</a:t>
          </a:r>
        </a:p>
        <a:p>
          <a:pPr>
            <a:lnSpc>
              <a:spcPct val="100000"/>
            </a:lnSpc>
          </a:pPr>
          <a:r>
            <a:rPr lang="en-GB" sz="1400" b="1" dirty="0" smtClean="0">
              <a:solidFill>
                <a:srgbClr val="C00000"/>
              </a:solidFill>
            </a:rPr>
            <a:t>Which supports for WWH OBD &amp; Enhanced Diagnostics </a:t>
          </a:r>
          <a:endParaRPr lang="en-GB" sz="1400" b="1" dirty="0">
            <a:solidFill>
              <a:srgbClr val="C00000"/>
            </a:solidFill>
          </a:endParaRPr>
        </a:p>
      </dgm:t>
    </dgm:pt>
    <dgm:pt modelId="{3B6808F0-21B9-4BED-B3DC-04E1FD1B6109}" type="parTrans" cxnId="{612CBA41-536E-4652-8EBB-9DE96382281F}">
      <dgm:prSet/>
      <dgm:spPr/>
      <dgm:t>
        <a:bodyPr/>
        <a:lstStyle/>
        <a:p>
          <a:endParaRPr lang="en-GB"/>
        </a:p>
      </dgm:t>
    </dgm:pt>
    <dgm:pt modelId="{8F76756E-63F7-4F49-8F69-272AD4035B4E}" type="sibTrans" cxnId="{612CBA41-536E-4652-8EBB-9DE96382281F}">
      <dgm:prSet/>
      <dgm:spPr/>
      <dgm:t>
        <a:bodyPr/>
        <a:lstStyle/>
        <a:p>
          <a:endParaRPr lang="en-GB"/>
        </a:p>
      </dgm:t>
    </dgm:pt>
    <dgm:pt modelId="{84D14074-02AD-4F4E-972B-C6892CB58D69}" type="pres">
      <dgm:prSet presAssocID="{C98D7AEF-64B5-4B0B-A759-F1AD29160573}" presName="Name0" presStyleCnt="0">
        <dgm:presLayoutVars>
          <dgm:chMax val="4"/>
          <dgm:resizeHandles val="exact"/>
        </dgm:presLayoutVars>
      </dgm:prSet>
      <dgm:spPr/>
      <dgm:t>
        <a:bodyPr/>
        <a:lstStyle/>
        <a:p>
          <a:endParaRPr lang="en-GB"/>
        </a:p>
      </dgm:t>
    </dgm:pt>
    <dgm:pt modelId="{BB15011F-A1B5-4357-99E2-77781AAC3C9C}" type="pres">
      <dgm:prSet presAssocID="{C98D7AEF-64B5-4B0B-A759-F1AD29160573}" presName="ellipse" presStyleLbl="trBgShp" presStyleIdx="0" presStyleCnt="1"/>
      <dgm:spPr/>
    </dgm:pt>
    <dgm:pt modelId="{431E7DB9-0CB1-4EE7-9349-286B403F24F6}" type="pres">
      <dgm:prSet presAssocID="{C98D7AEF-64B5-4B0B-A759-F1AD29160573}" presName="arrow1" presStyleLbl="fgShp" presStyleIdx="0" presStyleCnt="1" custLinFactNeighborY="38897"/>
      <dgm:spPr/>
    </dgm:pt>
    <dgm:pt modelId="{5BD603AD-0C46-4B38-A2F2-48D1A12BC2EE}" type="pres">
      <dgm:prSet presAssocID="{C98D7AEF-64B5-4B0B-A759-F1AD29160573}" presName="rectangle" presStyleLbl="revTx" presStyleIdx="0" presStyleCnt="1" custScaleX="146796" custLinFactNeighborY="25255">
        <dgm:presLayoutVars>
          <dgm:bulletEnabled val="1"/>
        </dgm:presLayoutVars>
      </dgm:prSet>
      <dgm:spPr/>
      <dgm:t>
        <a:bodyPr/>
        <a:lstStyle/>
        <a:p>
          <a:endParaRPr lang="en-GB"/>
        </a:p>
      </dgm:t>
    </dgm:pt>
    <dgm:pt modelId="{B07D78B2-8DED-4FB4-9A47-13759E3CF545}" type="pres">
      <dgm:prSet presAssocID="{94C262C5-4190-4F97-AFE1-F6F3E2155258}" presName="item1" presStyleLbl="node1" presStyleIdx="0" presStyleCnt="3" custScaleX="155132">
        <dgm:presLayoutVars>
          <dgm:bulletEnabled val="1"/>
        </dgm:presLayoutVars>
      </dgm:prSet>
      <dgm:spPr/>
      <dgm:t>
        <a:bodyPr/>
        <a:lstStyle/>
        <a:p>
          <a:endParaRPr lang="en-GB"/>
        </a:p>
      </dgm:t>
    </dgm:pt>
    <dgm:pt modelId="{794C0E5D-196C-4F8B-9D0B-4DD096A9CEAB}" type="pres">
      <dgm:prSet presAssocID="{9EDB2CC5-6E27-407F-B99F-97B44BCA5C00}" presName="item2" presStyleLbl="node1" presStyleIdx="1" presStyleCnt="3" custScaleX="125905">
        <dgm:presLayoutVars>
          <dgm:bulletEnabled val="1"/>
        </dgm:presLayoutVars>
      </dgm:prSet>
      <dgm:spPr/>
      <dgm:t>
        <a:bodyPr/>
        <a:lstStyle/>
        <a:p>
          <a:endParaRPr lang="en-GB"/>
        </a:p>
      </dgm:t>
    </dgm:pt>
    <dgm:pt modelId="{F7B10E87-0EF8-4EEB-9E9F-4F41644DEBA0}" type="pres">
      <dgm:prSet presAssocID="{468E20BE-AF9A-46A5-B8B2-E20ADFE3CE95}" presName="item3" presStyleLbl="node1" presStyleIdx="2" presStyleCnt="3" custLinFactNeighborX="9961" custLinFactNeighborY="-708">
        <dgm:presLayoutVars>
          <dgm:bulletEnabled val="1"/>
        </dgm:presLayoutVars>
      </dgm:prSet>
      <dgm:spPr/>
      <dgm:t>
        <a:bodyPr/>
        <a:lstStyle/>
        <a:p>
          <a:endParaRPr lang="en-GB"/>
        </a:p>
      </dgm:t>
    </dgm:pt>
    <dgm:pt modelId="{6A832C39-479E-4051-80B7-6F064D6D7280}" type="pres">
      <dgm:prSet presAssocID="{C98D7AEF-64B5-4B0B-A759-F1AD29160573}" presName="funnel" presStyleLbl="trAlignAcc1" presStyleIdx="0" presStyleCnt="1" custScaleX="125726" custScaleY="108475"/>
      <dgm:spPr/>
    </dgm:pt>
  </dgm:ptLst>
  <dgm:cxnLst>
    <dgm:cxn modelId="{612CBA41-536E-4652-8EBB-9DE96382281F}" srcId="{C98D7AEF-64B5-4B0B-A759-F1AD29160573}" destId="{468E20BE-AF9A-46A5-B8B2-E20ADFE3CE95}" srcOrd="3" destOrd="0" parTransId="{3B6808F0-21B9-4BED-B3DC-04E1FD1B6109}" sibTransId="{8F76756E-63F7-4F49-8F69-272AD4035B4E}"/>
    <dgm:cxn modelId="{A5A4D299-6B84-4ACB-AADB-74BB3BE2AA57}" type="presOf" srcId="{C98D7AEF-64B5-4B0B-A759-F1AD29160573}" destId="{84D14074-02AD-4F4E-972B-C6892CB58D69}" srcOrd="0" destOrd="0" presId="urn:microsoft.com/office/officeart/2005/8/layout/funnel1"/>
    <dgm:cxn modelId="{51393E97-D1A9-4FFD-95C6-66BDD4EB23B5}" type="presOf" srcId="{94C262C5-4190-4F97-AFE1-F6F3E2155258}" destId="{794C0E5D-196C-4F8B-9D0B-4DD096A9CEAB}" srcOrd="0" destOrd="0" presId="urn:microsoft.com/office/officeart/2005/8/layout/funnel1"/>
    <dgm:cxn modelId="{E493BFDA-EB22-45ED-840C-75EE3250DE96}" srcId="{C98D7AEF-64B5-4B0B-A759-F1AD29160573}" destId="{94C262C5-4190-4F97-AFE1-F6F3E2155258}" srcOrd="1" destOrd="0" parTransId="{1AB45EF0-B89C-426D-9BAF-5DDD1E35CC69}" sibTransId="{ACD660F8-CFC2-43D8-B48F-676A3FC281A4}"/>
    <dgm:cxn modelId="{D9EDCFBF-AB1C-4303-B854-103A4FFF0FCF}" type="presOf" srcId="{9EDB2CC5-6E27-407F-B99F-97B44BCA5C00}" destId="{B07D78B2-8DED-4FB4-9A47-13759E3CF545}" srcOrd="0" destOrd="0" presId="urn:microsoft.com/office/officeart/2005/8/layout/funnel1"/>
    <dgm:cxn modelId="{E4743BE2-08EB-46AC-B639-BF0B8224DB9E}" type="presOf" srcId="{59DEE0DE-7D37-4061-8114-459392DD6291}" destId="{F7B10E87-0EF8-4EEB-9E9F-4F41644DEBA0}" srcOrd="0" destOrd="0" presId="urn:microsoft.com/office/officeart/2005/8/layout/funnel1"/>
    <dgm:cxn modelId="{7DE88E05-8CE7-4927-885A-2469754F007A}" srcId="{C98D7AEF-64B5-4B0B-A759-F1AD29160573}" destId="{59DEE0DE-7D37-4061-8114-459392DD6291}" srcOrd="0" destOrd="0" parTransId="{ACB73AF8-8F64-45D8-9ECF-92BD884C80E3}" sibTransId="{9DB98343-66C2-449B-94C3-8BFD3DA3CF6A}"/>
    <dgm:cxn modelId="{42932F50-E6CC-44AE-AF87-691807C8DB7E}" type="presOf" srcId="{468E20BE-AF9A-46A5-B8B2-E20ADFE3CE95}" destId="{5BD603AD-0C46-4B38-A2F2-48D1A12BC2EE}" srcOrd="0" destOrd="0" presId="urn:microsoft.com/office/officeart/2005/8/layout/funnel1"/>
    <dgm:cxn modelId="{EB5A3BF6-B1A6-47A3-A8E0-A7F1FED9DF03}" srcId="{C98D7AEF-64B5-4B0B-A759-F1AD29160573}" destId="{9EDB2CC5-6E27-407F-B99F-97B44BCA5C00}" srcOrd="2" destOrd="0" parTransId="{CE6DE3C6-0601-43F8-B406-0141E5B84E4E}" sibTransId="{FF8B8D5A-582D-4A74-A8C0-8698A1E513CB}"/>
    <dgm:cxn modelId="{3C656251-8417-442D-A8A7-780BD595AFD3}" type="presParOf" srcId="{84D14074-02AD-4F4E-972B-C6892CB58D69}" destId="{BB15011F-A1B5-4357-99E2-77781AAC3C9C}" srcOrd="0" destOrd="0" presId="urn:microsoft.com/office/officeart/2005/8/layout/funnel1"/>
    <dgm:cxn modelId="{DB618860-FD8F-44DE-9786-8214DAA652A0}" type="presParOf" srcId="{84D14074-02AD-4F4E-972B-C6892CB58D69}" destId="{431E7DB9-0CB1-4EE7-9349-286B403F24F6}" srcOrd="1" destOrd="0" presId="urn:microsoft.com/office/officeart/2005/8/layout/funnel1"/>
    <dgm:cxn modelId="{1496E845-B417-4949-A7C7-07FB9390D497}" type="presParOf" srcId="{84D14074-02AD-4F4E-972B-C6892CB58D69}" destId="{5BD603AD-0C46-4B38-A2F2-48D1A12BC2EE}" srcOrd="2" destOrd="0" presId="urn:microsoft.com/office/officeart/2005/8/layout/funnel1"/>
    <dgm:cxn modelId="{402D1431-33E7-433E-911B-7A5015402B67}" type="presParOf" srcId="{84D14074-02AD-4F4E-972B-C6892CB58D69}" destId="{B07D78B2-8DED-4FB4-9A47-13759E3CF545}" srcOrd="3" destOrd="0" presId="urn:microsoft.com/office/officeart/2005/8/layout/funnel1"/>
    <dgm:cxn modelId="{CECAE5A5-40CA-49C3-8CEE-FEB98C051CFC}" type="presParOf" srcId="{84D14074-02AD-4F4E-972B-C6892CB58D69}" destId="{794C0E5D-196C-4F8B-9D0B-4DD096A9CEAB}" srcOrd="4" destOrd="0" presId="urn:microsoft.com/office/officeart/2005/8/layout/funnel1"/>
    <dgm:cxn modelId="{1AAA7A9B-15D2-4873-A029-25638D9C6496}" type="presParOf" srcId="{84D14074-02AD-4F4E-972B-C6892CB58D69}" destId="{F7B10E87-0EF8-4EEB-9E9F-4F41644DEBA0}" srcOrd="5" destOrd="0" presId="urn:microsoft.com/office/officeart/2005/8/layout/funnel1"/>
    <dgm:cxn modelId="{EB290F9C-5675-4E20-A1A1-D3202DA64330}" type="presParOf" srcId="{84D14074-02AD-4F4E-972B-C6892CB58D69}" destId="{6A832C39-479E-4051-80B7-6F064D6D7280}" srcOrd="6" destOrd="0" presId="urn:microsoft.com/office/officeart/2005/8/layout/funnel1"/>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41223E-E76F-4ADF-8008-E9C912C03022}" type="doc">
      <dgm:prSet loTypeId="urn:microsoft.com/office/officeart/2008/layout/RadialCluster" loCatId="relationship" qsTypeId="urn:microsoft.com/office/officeart/2005/8/quickstyle/simple1" qsCatId="simple" csTypeId="urn:microsoft.com/office/officeart/2005/8/colors/colorful3" csCatId="colorful" phldr="1"/>
      <dgm:spPr/>
      <dgm:t>
        <a:bodyPr/>
        <a:lstStyle/>
        <a:p>
          <a:endParaRPr lang="en-GB"/>
        </a:p>
      </dgm:t>
    </dgm:pt>
    <dgm:pt modelId="{31BCAB25-714E-407C-B540-50C88AEC44C8}">
      <dgm:prSet phldrT="[Text]" custT="1"/>
      <dgm:spPr/>
      <dgm:t>
        <a:bodyPr/>
        <a:lstStyle/>
        <a:p>
          <a:r>
            <a:rPr lang="en-US" sz="1200" b="1" smtClean="0"/>
            <a:t>UDS Diagnostics</a:t>
          </a:r>
        </a:p>
        <a:p>
          <a:r>
            <a:rPr lang="en-US" sz="1200" b="1" smtClean="0"/>
            <a:t>I14229-1 </a:t>
          </a:r>
          <a:endParaRPr lang="en-GB" sz="1200" b="1" dirty="0"/>
        </a:p>
      </dgm:t>
    </dgm:pt>
    <dgm:pt modelId="{371AF711-57B3-49B7-9CFD-F9D6208E01E2}" type="parTrans" cxnId="{15CB1078-0FA5-4C7E-A915-43791F86ABA0}">
      <dgm:prSet/>
      <dgm:spPr/>
      <dgm:t>
        <a:bodyPr/>
        <a:lstStyle/>
        <a:p>
          <a:endParaRPr lang="en-GB"/>
        </a:p>
      </dgm:t>
    </dgm:pt>
    <dgm:pt modelId="{253F4543-ADC9-4B49-A024-62A96F6E963A}" type="sibTrans" cxnId="{15CB1078-0FA5-4C7E-A915-43791F86ABA0}">
      <dgm:prSet/>
      <dgm:spPr/>
      <dgm:t>
        <a:bodyPr/>
        <a:lstStyle/>
        <a:p>
          <a:endParaRPr lang="en-GB"/>
        </a:p>
      </dgm:t>
    </dgm:pt>
    <dgm:pt modelId="{8EB9F705-D6CA-4B80-8F06-E16411FFA03B}">
      <dgm:prSet phldrT="[Text]" custT="1"/>
      <dgm:spPr/>
      <dgm:t>
        <a:bodyPr/>
        <a:lstStyle/>
        <a:p>
          <a:r>
            <a:rPr lang="en-US" sz="1200" b="0" dirty="0" smtClean="0"/>
            <a:t>CAN</a:t>
          </a:r>
        </a:p>
        <a:p>
          <a:r>
            <a:rPr lang="en-US" sz="1200" b="0" dirty="0" smtClean="0"/>
            <a:t>I14229-3</a:t>
          </a:r>
        </a:p>
        <a:p>
          <a:r>
            <a:rPr lang="en-US" sz="1200" b="0" dirty="0" smtClean="0"/>
            <a:t>UDSonCAN  </a:t>
          </a:r>
          <a:endParaRPr lang="en-GB" sz="1200" b="0" dirty="0"/>
        </a:p>
      </dgm:t>
    </dgm:pt>
    <dgm:pt modelId="{6FF247CC-3853-465F-B5E6-2C270B5E4428}" type="parTrans" cxnId="{5D14316F-EA14-4F57-AA38-45CF3ADF9BC9}">
      <dgm:prSet/>
      <dgm:spPr/>
      <dgm:t>
        <a:bodyPr/>
        <a:lstStyle/>
        <a:p>
          <a:endParaRPr lang="en-GB"/>
        </a:p>
      </dgm:t>
    </dgm:pt>
    <dgm:pt modelId="{7FEC0537-F459-4C3B-9807-07F32EE10DBE}" type="sibTrans" cxnId="{5D14316F-EA14-4F57-AA38-45CF3ADF9BC9}">
      <dgm:prSet/>
      <dgm:spPr/>
      <dgm:t>
        <a:bodyPr/>
        <a:lstStyle/>
        <a:p>
          <a:endParaRPr lang="en-GB"/>
        </a:p>
      </dgm:t>
    </dgm:pt>
    <dgm:pt modelId="{3831A8BA-C6CE-430F-89C5-6E1F2BDC5455}">
      <dgm:prSet phldrT="[Text]" custT="1"/>
      <dgm:spPr/>
      <dgm:t>
        <a:bodyPr/>
        <a:lstStyle/>
        <a:p>
          <a:r>
            <a:rPr lang="en-US" sz="1200" b="0" smtClean="0"/>
            <a:t>Ethernet</a:t>
          </a:r>
        </a:p>
        <a:p>
          <a:r>
            <a:rPr lang="en-US" sz="1200" b="0" smtClean="0"/>
            <a:t>I14229-5</a:t>
          </a:r>
        </a:p>
        <a:p>
          <a:r>
            <a:rPr lang="en-US" sz="1200" b="0" smtClean="0"/>
            <a:t>UDSonIP</a:t>
          </a:r>
          <a:endParaRPr lang="en-GB" sz="1200" b="0" dirty="0"/>
        </a:p>
      </dgm:t>
    </dgm:pt>
    <dgm:pt modelId="{F3DB2D33-9F0E-4FF9-9BFA-EFF1B5442736}" type="parTrans" cxnId="{85C1EE62-80A7-4F85-AD8C-75B9C940AC34}">
      <dgm:prSet/>
      <dgm:spPr/>
      <dgm:t>
        <a:bodyPr/>
        <a:lstStyle/>
        <a:p>
          <a:endParaRPr lang="en-GB"/>
        </a:p>
      </dgm:t>
    </dgm:pt>
    <dgm:pt modelId="{98E5AD4C-3C4A-46E9-A6CF-2CF99AD4E61C}" type="sibTrans" cxnId="{85C1EE62-80A7-4F85-AD8C-75B9C940AC34}">
      <dgm:prSet/>
      <dgm:spPr/>
      <dgm:t>
        <a:bodyPr/>
        <a:lstStyle/>
        <a:p>
          <a:endParaRPr lang="en-GB"/>
        </a:p>
      </dgm:t>
    </dgm:pt>
    <dgm:pt modelId="{E637D8FC-256B-446C-B143-4FA2F6C252BD}">
      <dgm:prSet phldrT="[Text]" custT="1"/>
      <dgm:spPr/>
      <dgm:t>
        <a:bodyPr/>
        <a:lstStyle/>
        <a:p>
          <a:r>
            <a:rPr lang="en-US" sz="1200" b="0" smtClean="0"/>
            <a:t>Future Enhancement </a:t>
          </a:r>
          <a:endParaRPr lang="en-GB" sz="1200" b="0" dirty="0"/>
        </a:p>
      </dgm:t>
    </dgm:pt>
    <dgm:pt modelId="{9D52C2EC-42E7-4373-A64F-7EA40714F469}" type="parTrans" cxnId="{E60DA8F2-3B1A-4800-9B5C-9A6C5B8A9E4E}">
      <dgm:prSet/>
      <dgm:spPr/>
      <dgm:t>
        <a:bodyPr/>
        <a:lstStyle/>
        <a:p>
          <a:endParaRPr lang="en-GB"/>
        </a:p>
      </dgm:t>
    </dgm:pt>
    <dgm:pt modelId="{533CE6AF-6B08-42F3-B3B0-F943FA82A051}" type="sibTrans" cxnId="{E60DA8F2-3B1A-4800-9B5C-9A6C5B8A9E4E}">
      <dgm:prSet/>
      <dgm:spPr/>
      <dgm:t>
        <a:bodyPr/>
        <a:lstStyle/>
        <a:p>
          <a:endParaRPr lang="en-GB"/>
        </a:p>
      </dgm:t>
    </dgm:pt>
    <dgm:pt modelId="{A3A31B24-F959-448D-A773-838456207C8A}">
      <dgm:prSet phldrT="[Text]" custT="1"/>
      <dgm:spPr/>
      <dgm:t>
        <a:bodyPr/>
        <a:lstStyle/>
        <a:p>
          <a:r>
            <a:rPr lang="en-US" sz="1200" b="0" smtClean="0"/>
            <a:t>LIN</a:t>
          </a:r>
        </a:p>
        <a:p>
          <a:r>
            <a:rPr lang="en-US" sz="1200" b="0" smtClean="0"/>
            <a:t>I14229-7</a:t>
          </a:r>
        </a:p>
        <a:p>
          <a:r>
            <a:rPr lang="en-US" sz="1200" b="0" smtClean="0"/>
            <a:t>UDSonLIN</a:t>
          </a:r>
          <a:endParaRPr lang="en-GB" sz="1200" b="0" dirty="0"/>
        </a:p>
      </dgm:t>
    </dgm:pt>
    <dgm:pt modelId="{719A8D69-A072-42C4-A26D-67F575D5295B}" type="parTrans" cxnId="{2E1DB6E5-0FF3-4583-AA0E-0F2115CF96A9}">
      <dgm:prSet/>
      <dgm:spPr/>
      <dgm:t>
        <a:bodyPr/>
        <a:lstStyle/>
        <a:p>
          <a:endParaRPr lang="en-GB"/>
        </a:p>
      </dgm:t>
    </dgm:pt>
    <dgm:pt modelId="{13F5A78A-7C0D-4276-BB0F-6FB4B7C7089C}" type="sibTrans" cxnId="{2E1DB6E5-0FF3-4583-AA0E-0F2115CF96A9}">
      <dgm:prSet/>
      <dgm:spPr/>
      <dgm:t>
        <a:bodyPr/>
        <a:lstStyle/>
        <a:p>
          <a:endParaRPr lang="en-GB"/>
        </a:p>
      </dgm:t>
    </dgm:pt>
    <dgm:pt modelId="{F6FF50A1-CDDE-45E5-A2BF-271E702CE538}">
      <dgm:prSet phldrT="[Text]" custT="1"/>
      <dgm:spPr/>
      <dgm:t>
        <a:bodyPr/>
        <a:lstStyle/>
        <a:p>
          <a:r>
            <a:rPr lang="en-US" sz="1200" b="0" smtClean="0"/>
            <a:t>Flex Ray</a:t>
          </a:r>
        </a:p>
        <a:p>
          <a:r>
            <a:rPr lang="en-US" sz="1200" b="0" smtClean="0"/>
            <a:t>I14229-4</a:t>
          </a:r>
        </a:p>
        <a:p>
          <a:r>
            <a:rPr lang="en-US" sz="1200" b="0" smtClean="0"/>
            <a:t>UDSonFR </a:t>
          </a:r>
          <a:endParaRPr lang="en-GB" sz="1200" b="0" dirty="0"/>
        </a:p>
      </dgm:t>
    </dgm:pt>
    <dgm:pt modelId="{8A39A971-B629-4F7A-A9DC-5F8EB3078595}" type="parTrans" cxnId="{DF5E0271-226F-4959-B479-0735726C0000}">
      <dgm:prSet/>
      <dgm:spPr/>
      <dgm:t>
        <a:bodyPr/>
        <a:lstStyle/>
        <a:p>
          <a:endParaRPr lang="en-GB"/>
        </a:p>
      </dgm:t>
    </dgm:pt>
    <dgm:pt modelId="{2F918037-4C1D-41EA-859D-717CE76A8B43}" type="sibTrans" cxnId="{DF5E0271-226F-4959-B479-0735726C0000}">
      <dgm:prSet/>
      <dgm:spPr/>
      <dgm:t>
        <a:bodyPr/>
        <a:lstStyle/>
        <a:p>
          <a:endParaRPr lang="en-GB"/>
        </a:p>
      </dgm:t>
    </dgm:pt>
    <dgm:pt modelId="{DC0EBB1D-EE50-433B-B0A7-42F5D5C871E7}">
      <dgm:prSet phldrT="[Text]" custT="1"/>
      <dgm:spPr/>
      <dgm:t>
        <a:bodyPr/>
        <a:lstStyle/>
        <a:p>
          <a:r>
            <a:rPr lang="en-US" sz="1200" b="0" smtClean="0"/>
            <a:t>K-Line</a:t>
          </a:r>
        </a:p>
        <a:p>
          <a:r>
            <a:rPr lang="en-US" sz="1200" b="0" smtClean="0"/>
            <a:t>I14229-6</a:t>
          </a:r>
        </a:p>
        <a:p>
          <a:r>
            <a:rPr lang="en-US" sz="1200" b="0" smtClean="0"/>
            <a:t>UdsonK-Line</a:t>
          </a:r>
          <a:endParaRPr lang="en-GB" sz="1200" b="0" dirty="0"/>
        </a:p>
      </dgm:t>
    </dgm:pt>
    <dgm:pt modelId="{D8F31124-A70A-4627-BA97-68804C70EFC2}" type="parTrans" cxnId="{F4358F67-6CE7-4289-98E0-32AFB886B4D5}">
      <dgm:prSet/>
      <dgm:spPr/>
      <dgm:t>
        <a:bodyPr/>
        <a:lstStyle/>
        <a:p>
          <a:endParaRPr lang="en-GB"/>
        </a:p>
      </dgm:t>
    </dgm:pt>
    <dgm:pt modelId="{3852E3B8-C88E-42FC-9625-82A56FCA8E9D}" type="sibTrans" cxnId="{F4358F67-6CE7-4289-98E0-32AFB886B4D5}">
      <dgm:prSet/>
      <dgm:spPr/>
      <dgm:t>
        <a:bodyPr/>
        <a:lstStyle/>
        <a:p>
          <a:endParaRPr lang="en-GB"/>
        </a:p>
      </dgm:t>
    </dgm:pt>
    <dgm:pt modelId="{4C3F98B4-4ED8-4E64-B005-2E2A0AC080DE}" type="pres">
      <dgm:prSet presAssocID="{6841223E-E76F-4ADF-8008-E9C912C03022}" presName="Name0" presStyleCnt="0">
        <dgm:presLayoutVars>
          <dgm:chMax val="1"/>
          <dgm:chPref val="1"/>
          <dgm:dir/>
          <dgm:animOne val="branch"/>
          <dgm:animLvl val="lvl"/>
        </dgm:presLayoutVars>
      </dgm:prSet>
      <dgm:spPr/>
      <dgm:t>
        <a:bodyPr/>
        <a:lstStyle/>
        <a:p>
          <a:endParaRPr lang="en-GB"/>
        </a:p>
      </dgm:t>
    </dgm:pt>
    <dgm:pt modelId="{34C21698-24CD-44CB-BA73-0A226CC60C73}" type="pres">
      <dgm:prSet presAssocID="{31BCAB25-714E-407C-B540-50C88AEC44C8}" presName="singleCycle" presStyleCnt="0"/>
      <dgm:spPr/>
    </dgm:pt>
    <dgm:pt modelId="{9C6402D1-E9A3-4722-8EA8-2CE8D4918628}" type="pres">
      <dgm:prSet presAssocID="{31BCAB25-714E-407C-B540-50C88AEC44C8}" presName="singleCenter" presStyleLbl="node1" presStyleIdx="0" presStyleCnt="7">
        <dgm:presLayoutVars>
          <dgm:chMax val="7"/>
          <dgm:chPref val="7"/>
        </dgm:presLayoutVars>
      </dgm:prSet>
      <dgm:spPr/>
      <dgm:t>
        <a:bodyPr/>
        <a:lstStyle/>
        <a:p>
          <a:endParaRPr lang="en-GB"/>
        </a:p>
      </dgm:t>
    </dgm:pt>
    <dgm:pt modelId="{44166A70-D643-4193-B245-1746E956BB29}" type="pres">
      <dgm:prSet presAssocID="{6FF247CC-3853-465F-B5E6-2C270B5E4428}" presName="Name56" presStyleLbl="parChTrans1D2" presStyleIdx="0" presStyleCnt="6"/>
      <dgm:spPr/>
      <dgm:t>
        <a:bodyPr/>
        <a:lstStyle/>
        <a:p>
          <a:endParaRPr lang="en-GB"/>
        </a:p>
      </dgm:t>
    </dgm:pt>
    <dgm:pt modelId="{40291CF6-946F-49EC-AFDB-9A2E935AA2FB}" type="pres">
      <dgm:prSet presAssocID="{8EB9F705-D6CA-4B80-8F06-E16411FFA03B}" presName="text0" presStyleLbl="node1" presStyleIdx="1" presStyleCnt="7" custScaleX="282322">
        <dgm:presLayoutVars>
          <dgm:bulletEnabled val="1"/>
        </dgm:presLayoutVars>
      </dgm:prSet>
      <dgm:spPr/>
      <dgm:t>
        <a:bodyPr/>
        <a:lstStyle/>
        <a:p>
          <a:endParaRPr lang="en-GB"/>
        </a:p>
      </dgm:t>
    </dgm:pt>
    <dgm:pt modelId="{5A3E40FB-9611-4980-8AB5-91999337038B}" type="pres">
      <dgm:prSet presAssocID="{F3DB2D33-9F0E-4FF9-9BFA-EFF1B5442736}" presName="Name56" presStyleLbl="parChTrans1D2" presStyleIdx="1" presStyleCnt="6"/>
      <dgm:spPr/>
      <dgm:t>
        <a:bodyPr/>
        <a:lstStyle/>
        <a:p>
          <a:endParaRPr lang="en-GB"/>
        </a:p>
      </dgm:t>
    </dgm:pt>
    <dgm:pt modelId="{E70C9F00-B370-4B63-AACC-A4DE7749630F}" type="pres">
      <dgm:prSet presAssocID="{3831A8BA-C6CE-430F-89C5-6E1F2BDC5455}" presName="text0" presStyleLbl="node1" presStyleIdx="2" presStyleCnt="7" custScaleX="167613" custRadScaleRad="108770" custRadScaleInc="37946">
        <dgm:presLayoutVars>
          <dgm:bulletEnabled val="1"/>
        </dgm:presLayoutVars>
      </dgm:prSet>
      <dgm:spPr/>
      <dgm:t>
        <a:bodyPr/>
        <a:lstStyle/>
        <a:p>
          <a:endParaRPr lang="en-GB"/>
        </a:p>
      </dgm:t>
    </dgm:pt>
    <dgm:pt modelId="{1E6BA758-15BD-420B-BCCF-9C7695142A8F}" type="pres">
      <dgm:prSet presAssocID="{9D52C2EC-42E7-4373-A64F-7EA40714F469}" presName="Name56" presStyleLbl="parChTrans1D2" presStyleIdx="2" presStyleCnt="6"/>
      <dgm:spPr/>
      <dgm:t>
        <a:bodyPr/>
        <a:lstStyle/>
        <a:p>
          <a:endParaRPr lang="en-GB"/>
        </a:p>
      </dgm:t>
    </dgm:pt>
    <dgm:pt modelId="{15713E20-BA98-49EA-B69D-AAD188DBFF12}" type="pres">
      <dgm:prSet presAssocID="{E637D8FC-256B-446C-B143-4FA2F6C252BD}" presName="text0" presStyleLbl="node1" presStyleIdx="3" presStyleCnt="7" custScaleX="173731" custRadScaleRad="126514" custRadScaleInc="-9269">
        <dgm:presLayoutVars>
          <dgm:bulletEnabled val="1"/>
        </dgm:presLayoutVars>
      </dgm:prSet>
      <dgm:spPr/>
      <dgm:t>
        <a:bodyPr/>
        <a:lstStyle/>
        <a:p>
          <a:endParaRPr lang="en-GB"/>
        </a:p>
      </dgm:t>
    </dgm:pt>
    <dgm:pt modelId="{96CD7CA7-C8C2-401D-AD5F-068AEB98FB9A}" type="pres">
      <dgm:prSet presAssocID="{719A8D69-A072-42C4-A26D-67F575D5295B}" presName="Name56" presStyleLbl="parChTrans1D2" presStyleIdx="3" presStyleCnt="6"/>
      <dgm:spPr/>
      <dgm:t>
        <a:bodyPr/>
        <a:lstStyle/>
        <a:p>
          <a:endParaRPr lang="en-GB"/>
        </a:p>
      </dgm:t>
    </dgm:pt>
    <dgm:pt modelId="{40A293EF-E341-4D9C-91DD-7142471CED8F}" type="pres">
      <dgm:prSet presAssocID="{A3A31B24-F959-448D-A773-838456207C8A}" presName="text0" presStyleLbl="node1" presStyleIdx="4" presStyleCnt="7" custScaleX="204634">
        <dgm:presLayoutVars>
          <dgm:bulletEnabled val="1"/>
        </dgm:presLayoutVars>
      </dgm:prSet>
      <dgm:spPr/>
      <dgm:t>
        <a:bodyPr/>
        <a:lstStyle/>
        <a:p>
          <a:endParaRPr lang="en-GB"/>
        </a:p>
      </dgm:t>
    </dgm:pt>
    <dgm:pt modelId="{99211C2C-915A-4CF8-9AA7-48EA68AA906A}" type="pres">
      <dgm:prSet presAssocID="{D8F31124-A70A-4627-BA97-68804C70EFC2}" presName="Name56" presStyleLbl="parChTrans1D2" presStyleIdx="4" presStyleCnt="6"/>
      <dgm:spPr/>
      <dgm:t>
        <a:bodyPr/>
        <a:lstStyle/>
        <a:p>
          <a:endParaRPr lang="en-GB"/>
        </a:p>
      </dgm:t>
    </dgm:pt>
    <dgm:pt modelId="{2A4421E2-9CA7-486B-893E-57607E8DD77A}" type="pres">
      <dgm:prSet presAssocID="{DC0EBB1D-EE50-433B-B0A7-42F5D5C871E7}" presName="text0" presStyleLbl="node1" presStyleIdx="5" presStyleCnt="7" custScaleX="241763" custRadScaleRad="126376" custRadScaleInc="14850">
        <dgm:presLayoutVars>
          <dgm:bulletEnabled val="1"/>
        </dgm:presLayoutVars>
      </dgm:prSet>
      <dgm:spPr/>
      <dgm:t>
        <a:bodyPr/>
        <a:lstStyle/>
        <a:p>
          <a:endParaRPr lang="en-GB"/>
        </a:p>
      </dgm:t>
    </dgm:pt>
    <dgm:pt modelId="{255ACA52-3078-4C62-BE95-B258830AA1F2}" type="pres">
      <dgm:prSet presAssocID="{8A39A971-B629-4F7A-A9DC-5F8EB3078595}" presName="Name56" presStyleLbl="parChTrans1D2" presStyleIdx="5" presStyleCnt="6"/>
      <dgm:spPr/>
      <dgm:t>
        <a:bodyPr/>
        <a:lstStyle/>
        <a:p>
          <a:endParaRPr lang="en-GB"/>
        </a:p>
      </dgm:t>
    </dgm:pt>
    <dgm:pt modelId="{6DEDDCE8-30EA-453E-B56F-73502EE671CF}" type="pres">
      <dgm:prSet presAssocID="{F6FF50A1-CDDE-45E5-A2BF-271E702CE538}" presName="text0" presStyleLbl="node1" presStyleIdx="6" presStyleCnt="7" custScaleX="267343" custRadScaleRad="144417" custRadScaleInc="-47152">
        <dgm:presLayoutVars>
          <dgm:bulletEnabled val="1"/>
        </dgm:presLayoutVars>
      </dgm:prSet>
      <dgm:spPr/>
      <dgm:t>
        <a:bodyPr/>
        <a:lstStyle/>
        <a:p>
          <a:endParaRPr lang="en-GB"/>
        </a:p>
      </dgm:t>
    </dgm:pt>
  </dgm:ptLst>
  <dgm:cxnLst>
    <dgm:cxn modelId="{2E1DB6E5-0FF3-4583-AA0E-0F2115CF96A9}" srcId="{31BCAB25-714E-407C-B540-50C88AEC44C8}" destId="{A3A31B24-F959-448D-A773-838456207C8A}" srcOrd="3" destOrd="0" parTransId="{719A8D69-A072-42C4-A26D-67F575D5295B}" sibTransId="{13F5A78A-7C0D-4276-BB0F-6FB4B7C7089C}"/>
    <dgm:cxn modelId="{FCE2929D-8482-4CDF-B6DA-F975DB81958A}" type="presOf" srcId="{31BCAB25-714E-407C-B540-50C88AEC44C8}" destId="{9C6402D1-E9A3-4722-8EA8-2CE8D4918628}" srcOrd="0" destOrd="0" presId="urn:microsoft.com/office/officeart/2008/layout/RadialCluster"/>
    <dgm:cxn modelId="{15CB1078-0FA5-4C7E-A915-43791F86ABA0}" srcId="{6841223E-E76F-4ADF-8008-E9C912C03022}" destId="{31BCAB25-714E-407C-B540-50C88AEC44C8}" srcOrd="0" destOrd="0" parTransId="{371AF711-57B3-49B7-9CFD-F9D6208E01E2}" sibTransId="{253F4543-ADC9-4B49-A024-62A96F6E963A}"/>
    <dgm:cxn modelId="{A00676CC-E7AF-4E71-B504-E2A7B12E25A6}" type="presOf" srcId="{6841223E-E76F-4ADF-8008-E9C912C03022}" destId="{4C3F98B4-4ED8-4E64-B005-2E2A0AC080DE}" srcOrd="0" destOrd="0" presId="urn:microsoft.com/office/officeart/2008/layout/RadialCluster"/>
    <dgm:cxn modelId="{3EEA2542-31DB-4073-8CA1-E636CF6C4AFF}" type="presOf" srcId="{A3A31B24-F959-448D-A773-838456207C8A}" destId="{40A293EF-E341-4D9C-91DD-7142471CED8F}" srcOrd="0" destOrd="0" presId="urn:microsoft.com/office/officeart/2008/layout/RadialCluster"/>
    <dgm:cxn modelId="{DBC49E2C-3CA8-481C-8311-7E9FCFE73B1D}" type="presOf" srcId="{F3DB2D33-9F0E-4FF9-9BFA-EFF1B5442736}" destId="{5A3E40FB-9611-4980-8AB5-91999337038B}" srcOrd="0" destOrd="0" presId="urn:microsoft.com/office/officeart/2008/layout/RadialCluster"/>
    <dgm:cxn modelId="{72749D7E-FFDC-46F0-BA92-68A0E90D583B}" type="presOf" srcId="{719A8D69-A072-42C4-A26D-67F575D5295B}" destId="{96CD7CA7-C8C2-401D-AD5F-068AEB98FB9A}" srcOrd="0" destOrd="0" presId="urn:microsoft.com/office/officeart/2008/layout/RadialCluster"/>
    <dgm:cxn modelId="{E60DA8F2-3B1A-4800-9B5C-9A6C5B8A9E4E}" srcId="{31BCAB25-714E-407C-B540-50C88AEC44C8}" destId="{E637D8FC-256B-446C-B143-4FA2F6C252BD}" srcOrd="2" destOrd="0" parTransId="{9D52C2EC-42E7-4373-A64F-7EA40714F469}" sibTransId="{533CE6AF-6B08-42F3-B3B0-F943FA82A051}"/>
    <dgm:cxn modelId="{F4358F67-6CE7-4289-98E0-32AFB886B4D5}" srcId="{31BCAB25-714E-407C-B540-50C88AEC44C8}" destId="{DC0EBB1D-EE50-433B-B0A7-42F5D5C871E7}" srcOrd="4" destOrd="0" parTransId="{D8F31124-A70A-4627-BA97-68804C70EFC2}" sibTransId="{3852E3B8-C88E-42FC-9625-82A56FCA8E9D}"/>
    <dgm:cxn modelId="{5838C372-99A2-4B2F-ACC1-535CC14E0740}" type="presOf" srcId="{9D52C2EC-42E7-4373-A64F-7EA40714F469}" destId="{1E6BA758-15BD-420B-BCCF-9C7695142A8F}" srcOrd="0" destOrd="0" presId="urn:microsoft.com/office/officeart/2008/layout/RadialCluster"/>
    <dgm:cxn modelId="{85C1EE62-80A7-4F85-AD8C-75B9C940AC34}" srcId="{31BCAB25-714E-407C-B540-50C88AEC44C8}" destId="{3831A8BA-C6CE-430F-89C5-6E1F2BDC5455}" srcOrd="1" destOrd="0" parTransId="{F3DB2D33-9F0E-4FF9-9BFA-EFF1B5442736}" sibTransId="{98E5AD4C-3C4A-46E9-A6CF-2CF99AD4E61C}"/>
    <dgm:cxn modelId="{9F8D2247-6605-411C-AD18-0115BCA7DD1F}" type="presOf" srcId="{8A39A971-B629-4F7A-A9DC-5F8EB3078595}" destId="{255ACA52-3078-4C62-BE95-B258830AA1F2}" srcOrd="0" destOrd="0" presId="urn:microsoft.com/office/officeart/2008/layout/RadialCluster"/>
    <dgm:cxn modelId="{DFEF2C53-CAB5-4D80-BF37-E103AF611B4F}" type="presOf" srcId="{F6FF50A1-CDDE-45E5-A2BF-271E702CE538}" destId="{6DEDDCE8-30EA-453E-B56F-73502EE671CF}" srcOrd="0" destOrd="0" presId="urn:microsoft.com/office/officeart/2008/layout/RadialCluster"/>
    <dgm:cxn modelId="{0C41E3E7-D753-4D0E-832A-270DB8A43CD9}" type="presOf" srcId="{DC0EBB1D-EE50-433B-B0A7-42F5D5C871E7}" destId="{2A4421E2-9CA7-486B-893E-57607E8DD77A}" srcOrd="0" destOrd="0" presId="urn:microsoft.com/office/officeart/2008/layout/RadialCluster"/>
    <dgm:cxn modelId="{6BE0B839-2AF6-44E6-9BA8-86134C3685C2}" type="presOf" srcId="{3831A8BA-C6CE-430F-89C5-6E1F2BDC5455}" destId="{E70C9F00-B370-4B63-AACC-A4DE7749630F}" srcOrd="0" destOrd="0" presId="urn:microsoft.com/office/officeart/2008/layout/RadialCluster"/>
    <dgm:cxn modelId="{DF5E0271-226F-4959-B479-0735726C0000}" srcId="{31BCAB25-714E-407C-B540-50C88AEC44C8}" destId="{F6FF50A1-CDDE-45E5-A2BF-271E702CE538}" srcOrd="5" destOrd="0" parTransId="{8A39A971-B629-4F7A-A9DC-5F8EB3078595}" sibTransId="{2F918037-4C1D-41EA-859D-717CE76A8B43}"/>
    <dgm:cxn modelId="{5D14316F-EA14-4F57-AA38-45CF3ADF9BC9}" srcId="{31BCAB25-714E-407C-B540-50C88AEC44C8}" destId="{8EB9F705-D6CA-4B80-8F06-E16411FFA03B}" srcOrd="0" destOrd="0" parTransId="{6FF247CC-3853-465F-B5E6-2C270B5E4428}" sibTransId="{7FEC0537-F459-4C3B-9807-07F32EE10DBE}"/>
    <dgm:cxn modelId="{88F7D9E4-5BB7-46D6-8985-B262EE779F9E}" type="presOf" srcId="{6FF247CC-3853-465F-B5E6-2C270B5E4428}" destId="{44166A70-D643-4193-B245-1746E956BB29}" srcOrd="0" destOrd="0" presId="urn:microsoft.com/office/officeart/2008/layout/RadialCluster"/>
    <dgm:cxn modelId="{02C28C4B-9BA8-40A6-BF9A-5A1B5DA59BE2}" type="presOf" srcId="{E637D8FC-256B-446C-B143-4FA2F6C252BD}" destId="{15713E20-BA98-49EA-B69D-AAD188DBFF12}" srcOrd="0" destOrd="0" presId="urn:microsoft.com/office/officeart/2008/layout/RadialCluster"/>
    <dgm:cxn modelId="{23037D55-E303-4C68-B0ED-78CAE10552A1}" type="presOf" srcId="{D8F31124-A70A-4627-BA97-68804C70EFC2}" destId="{99211C2C-915A-4CF8-9AA7-48EA68AA906A}" srcOrd="0" destOrd="0" presId="urn:microsoft.com/office/officeart/2008/layout/RadialCluster"/>
    <dgm:cxn modelId="{54F93CB5-94A8-4E9D-9A96-5F2A1A957C4A}" type="presOf" srcId="{8EB9F705-D6CA-4B80-8F06-E16411FFA03B}" destId="{40291CF6-946F-49EC-AFDB-9A2E935AA2FB}" srcOrd="0" destOrd="0" presId="urn:microsoft.com/office/officeart/2008/layout/RadialCluster"/>
    <dgm:cxn modelId="{6E6A8379-E293-4DD3-9379-8F0C22B64970}" type="presParOf" srcId="{4C3F98B4-4ED8-4E64-B005-2E2A0AC080DE}" destId="{34C21698-24CD-44CB-BA73-0A226CC60C73}" srcOrd="0" destOrd="0" presId="urn:microsoft.com/office/officeart/2008/layout/RadialCluster"/>
    <dgm:cxn modelId="{7C76B239-5AAA-4CD7-94EE-E743D1AFD12D}" type="presParOf" srcId="{34C21698-24CD-44CB-BA73-0A226CC60C73}" destId="{9C6402D1-E9A3-4722-8EA8-2CE8D4918628}" srcOrd="0" destOrd="0" presId="urn:microsoft.com/office/officeart/2008/layout/RadialCluster"/>
    <dgm:cxn modelId="{9CB7A758-A8B2-47BC-AB37-801A9440677B}" type="presParOf" srcId="{34C21698-24CD-44CB-BA73-0A226CC60C73}" destId="{44166A70-D643-4193-B245-1746E956BB29}" srcOrd="1" destOrd="0" presId="urn:microsoft.com/office/officeart/2008/layout/RadialCluster"/>
    <dgm:cxn modelId="{98687794-3856-42E1-8320-A18378956030}" type="presParOf" srcId="{34C21698-24CD-44CB-BA73-0A226CC60C73}" destId="{40291CF6-946F-49EC-AFDB-9A2E935AA2FB}" srcOrd="2" destOrd="0" presId="urn:microsoft.com/office/officeart/2008/layout/RadialCluster"/>
    <dgm:cxn modelId="{F25EDF7E-519A-4335-8953-39E96FDCAD91}" type="presParOf" srcId="{34C21698-24CD-44CB-BA73-0A226CC60C73}" destId="{5A3E40FB-9611-4980-8AB5-91999337038B}" srcOrd="3" destOrd="0" presId="urn:microsoft.com/office/officeart/2008/layout/RadialCluster"/>
    <dgm:cxn modelId="{676E7716-D515-49A6-B4D6-2EF5816AC392}" type="presParOf" srcId="{34C21698-24CD-44CB-BA73-0A226CC60C73}" destId="{E70C9F00-B370-4B63-AACC-A4DE7749630F}" srcOrd="4" destOrd="0" presId="urn:microsoft.com/office/officeart/2008/layout/RadialCluster"/>
    <dgm:cxn modelId="{1B5D7211-364E-4F7A-ACD3-400607FD4D2B}" type="presParOf" srcId="{34C21698-24CD-44CB-BA73-0A226CC60C73}" destId="{1E6BA758-15BD-420B-BCCF-9C7695142A8F}" srcOrd="5" destOrd="0" presId="urn:microsoft.com/office/officeart/2008/layout/RadialCluster"/>
    <dgm:cxn modelId="{C70F57FA-FADF-4121-B01D-6FC80431B703}" type="presParOf" srcId="{34C21698-24CD-44CB-BA73-0A226CC60C73}" destId="{15713E20-BA98-49EA-B69D-AAD188DBFF12}" srcOrd="6" destOrd="0" presId="urn:microsoft.com/office/officeart/2008/layout/RadialCluster"/>
    <dgm:cxn modelId="{ABA5E6A3-330E-44F8-A67A-A2932B22E558}" type="presParOf" srcId="{34C21698-24CD-44CB-BA73-0A226CC60C73}" destId="{96CD7CA7-C8C2-401D-AD5F-068AEB98FB9A}" srcOrd="7" destOrd="0" presId="urn:microsoft.com/office/officeart/2008/layout/RadialCluster"/>
    <dgm:cxn modelId="{89CC74C4-9EF3-4435-95F5-6C759A82A5AC}" type="presParOf" srcId="{34C21698-24CD-44CB-BA73-0A226CC60C73}" destId="{40A293EF-E341-4D9C-91DD-7142471CED8F}" srcOrd="8" destOrd="0" presId="urn:microsoft.com/office/officeart/2008/layout/RadialCluster"/>
    <dgm:cxn modelId="{59183A53-C9B4-417D-93DF-0C65ED2C8C9C}" type="presParOf" srcId="{34C21698-24CD-44CB-BA73-0A226CC60C73}" destId="{99211C2C-915A-4CF8-9AA7-48EA68AA906A}" srcOrd="9" destOrd="0" presId="urn:microsoft.com/office/officeart/2008/layout/RadialCluster"/>
    <dgm:cxn modelId="{058A927A-E9A7-4BEB-83EF-241CB7F94383}" type="presParOf" srcId="{34C21698-24CD-44CB-BA73-0A226CC60C73}" destId="{2A4421E2-9CA7-486B-893E-57607E8DD77A}" srcOrd="10" destOrd="0" presId="urn:microsoft.com/office/officeart/2008/layout/RadialCluster"/>
    <dgm:cxn modelId="{173C3F57-CC33-4856-9B46-067CE7216048}" type="presParOf" srcId="{34C21698-24CD-44CB-BA73-0A226CC60C73}" destId="{255ACA52-3078-4C62-BE95-B258830AA1F2}" srcOrd="11" destOrd="0" presId="urn:microsoft.com/office/officeart/2008/layout/RadialCluster"/>
    <dgm:cxn modelId="{520652E9-D30B-41AA-AE97-D908BC46BEAE}" type="presParOf" srcId="{34C21698-24CD-44CB-BA73-0A226CC60C73}" destId="{6DEDDCE8-30EA-453E-B56F-73502EE671CF}" srcOrd="12" destOrd="0" presId="urn:microsoft.com/office/officeart/2008/layout/RadialCluster"/>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F452A3-786F-4247-ACDF-58EE713D255B}" type="doc">
      <dgm:prSet loTypeId="urn:diagrams.loki3.com/VaryingWidthList" loCatId="list" qsTypeId="urn:microsoft.com/office/officeart/2005/8/quickstyle/3d1" qsCatId="3D" csTypeId="urn:microsoft.com/office/officeart/2005/8/colors/accent5_3" csCatId="accent5" phldr="1"/>
      <dgm:spPr/>
    </dgm:pt>
    <dgm:pt modelId="{AF838E42-1F8D-43CB-8483-AE22FD3A1C4B}">
      <dgm:prSet phldrT="[Text]" custT="1"/>
      <dgm:spPr/>
      <dgm:t>
        <a:bodyPr/>
        <a:lstStyle/>
        <a:p>
          <a:pPr algn="l"/>
          <a:r>
            <a:rPr kumimoji="0" lang="en-US" sz="1400" b="1" i="0" u="none" strike="noStrike" cap="none" spc="0" normalizeH="0" baseline="0" noProof="0" dirty="0" smtClean="0">
              <a:ln/>
              <a:effectLst/>
              <a:uLnTx/>
              <a:uFillTx/>
            </a:rPr>
            <a:t>Reduces</a:t>
          </a:r>
          <a:r>
            <a:rPr kumimoji="0" lang="en-US" sz="1400" b="1" i="0" u="none" strike="noStrike" cap="none" spc="0" normalizeH="0" noProof="0" dirty="0" smtClean="0">
              <a:ln/>
              <a:effectLst/>
              <a:uLnTx/>
              <a:uFillTx/>
            </a:rPr>
            <a:t> the Flash Time by changing the CAN Baud rate </a:t>
          </a:r>
          <a:endParaRPr lang="en-GB" sz="1400" b="1" dirty="0"/>
        </a:p>
      </dgm:t>
    </dgm:pt>
    <dgm:pt modelId="{3DC20A13-0FBA-4432-9984-46FBCD235FA5}" type="parTrans" cxnId="{6DCD3F9B-8F85-4E32-889C-6FB400BD74BE}">
      <dgm:prSet/>
      <dgm:spPr/>
      <dgm:t>
        <a:bodyPr/>
        <a:lstStyle/>
        <a:p>
          <a:pPr algn="l"/>
          <a:endParaRPr lang="en-GB" sz="1200" b="1"/>
        </a:p>
      </dgm:t>
    </dgm:pt>
    <dgm:pt modelId="{6FBBE71E-5212-4E0A-9D2F-10B44070B45E}" type="sibTrans" cxnId="{6DCD3F9B-8F85-4E32-889C-6FB400BD74BE}">
      <dgm:prSet/>
      <dgm:spPr/>
      <dgm:t>
        <a:bodyPr/>
        <a:lstStyle/>
        <a:p>
          <a:pPr algn="l"/>
          <a:endParaRPr lang="en-GB" sz="1200" b="1"/>
        </a:p>
      </dgm:t>
    </dgm:pt>
    <dgm:pt modelId="{D89332A2-45C9-457A-A4B3-C495E950AC2F}">
      <dgm:prSet phldrT="[Text]" custT="1"/>
      <dgm:spPr/>
      <dgm:t>
        <a:bodyPr/>
        <a:lstStyle/>
        <a:p>
          <a:pPr algn="l"/>
          <a:r>
            <a:rPr lang="en-US" sz="1400" b="1" baseline="0" dirty="0" smtClean="0"/>
            <a:t>Control</a:t>
          </a:r>
          <a:r>
            <a:rPr lang="en-US" sz="1400" b="1" dirty="0" smtClean="0"/>
            <a:t> the DTCs settings by Tester</a:t>
          </a:r>
          <a:endParaRPr lang="en-GB" sz="1400" b="1" dirty="0"/>
        </a:p>
      </dgm:t>
    </dgm:pt>
    <dgm:pt modelId="{B9978AED-5999-4768-87CD-D21B163668E3}" type="parTrans" cxnId="{FB1CE42E-A36D-4324-9A6D-B212B4759527}">
      <dgm:prSet/>
      <dgm:spPr/>
      <dgm:t>
        <a:bodyPr/>
        <a:lstStyle/>
        <a:p>
          <a:pPr algn="l"/>
          <a:endParaRPr lang="en-GB" sz="1200" b="1"/>
        </a:p>
      </dgm:t>
    </dgm:pt>
    <dgm:pt modelId="{B3DE8BCF-5E73-4BA3-AD12-4B9EE5C1F354}" type="sibTrans" cxnId="{FB1CE42E-A36D-4324-9A6D-B212B4759527}">
      <dgm:prSet/>
      <dgm:spPr/>
      <dgm:t>
        <a:bodyPr/>
        <a:lstStyle/>
        <a:p>
          <a:pPr algn="l"/>
          <a:endParaRPr lang="en-GB" sz="1200" b="1"/>
        </a:p>
      </dgm:t>
    </dgm:pt>
    <dgm:pt modelId="{7CC0A143-B117-4D79-A557-9E5E8567DAA3}">
      <dgm:prSet phldrT="[Text]" custT="1"/>
      <dgm:spPr/>
      <dgm:t>
        <a:bodyPr/>
        <a:lstStyle/>
        <a:p>
          <a:pPr algn="l"/>
          <a:r>
            <a:rPr lang="en-US" sz="1400" b="1" dirty="0" smtClean="0"/>
            <a:t>Request ECU to send Data periodically to Tester </a:t>
          </a:r>
          <a:endParaRPr lang="en-GB" sz="1400" b="1" dirty="0"/>
        </a:p>
      </dgm:t>
    </dgm:pt>
    <dgm:pt modelId="{655D732D-6D94-4ED3-9D27-83F0DBDEEB55}" type="parTrans" cxnId="{835DB618-0485-4EB8-AEBB-29D46EF43152}">
      <dgm:prSet/>
      <dgm:spPr/>
      <dgm:t>
        <a:bodyPr/>
        <a:lstStyle/>
        <a:p>
          <a:pPr algn="l"/>
          <a:endParaRPr lang="en-GB" sz="1200" b="1"/>
        </a:p>
      </dgm:t>
    </dgm:pt>
    <dgm:pt modelId="{80070C4F-DD26-4B91-9503-E107809CB910}" type="sibTrans" cxnId="{835DB618-0485-4EB8-AEBB-29D46EF43152}">
      <dgm:prSet/>
      <dgm:spPr/>
      <dgm:t>
        <a:bodyPr/>
        <a:lstStyle/>
        <a:p>
          <a:pPr algn="l"/>
          <a:endParaRPr lang="en-GB" sz="1200" b="1"/>
        </a:p>
      </dgm:t>
    </dgm:pt>
    <dgm:pt modelId="{0F4A0437-30DF-4282-A765-2FD4688748BE}">
      <dgm:prSet phldrT="[Text]" custT="1"/>
      <dgm:spPr/>
      <dgm:t>
        <a:bodyPr/>
        <a:lstStyle/>
        <a:p>
          <a:pPr algn="l"/>
          <a:r>
            <a:rPr lang="en-US" sz="1400" b="1" dirty="0" smtClean="0"/>
            <a:t>Request ECU to send Data based on Events to Tester </a:t>
          </a:r>
          <a:endParaRPr lang="en-GB" sz="1400" b="1" dirty="0"/>
        </a:p>
      </dgm:t>
    </dgm:pt>
    <dgm:pt modelId="{43E243CE-A072-433B-8EBD-3C7A9CBF316D}" type="parTrans" cxnId="{D58D4292-FD59-4B9C-9475-A798A2F73FF7}">
      <dgm:prSet/>
      <dgm:spPr/>
      <dgm:t>
        <a:bodyPr/>
        <a:lstStyle/>
        <a:p>
          <a:pPr algn="l"/>
          <a:endParaRPr lang="en-GB" sz="1200" b="1"/>
        </a:p>
      </dgm:t>
    </dgm:pt>
    <dgm:pt modelId="{1CEF9CE9-CEB2-4904-85CC-87FE30C505B8}" type="sibTrans" cxnId="{D58D4292-FD59-4B9C-9475-A798A2F73FF7}">
      <dgm:prSet/>
      <dgm:spPr/>
      <dgm:t>
        <a:bodyPr/>
        <a:lstStyle/>
        <a:p>
          <a:pPr algn="l"/>
          <a:endParaRPr lang="en-GB" sz="1200" b="1"/>
        </a:p>
      </dgm:t>
    </dgm:pt>
    <dgm:pt modelId="{989B15B7-5397-4CAD-B0D6-73F7FCB44B64}">
      <dgm:prSet phldrT="[Text]" custT="1"/>
      <dgm:spPr/>
      <dgm:t>
        <a:bodyPr/>
        <a:lstStyle/>
        <a:p>
          <a:pPr algn="l"/>
          <a:r>
            <a:rPr lang="en-US" sz="1400" b="1" dirty="0" smtClean="0"/>
            <a:t>Diagnosed for advanced Trouble Codes by enhancing the Read DTC service with more Sub-functions  </a:t>
          </a:r>
          <a:endParaRPr lang="en-GB" sz="1400" b="1" dirty="0"/>
        </a:p>
      </dgm:t>
    </dgm:pt>
    <dgm:pt modelId="{AAE69919-6FB4-4F59-B137-75D46AE01002}" type="parTrans" cxnId="{67FCFF8F-9097-4E71-A70C-88CE1835B49C}">
      <dgm:prSet/>
      <dgm:spPr/>
      <dgm:t>
        <a:bodyPr/>
        <a:lstStyle/>
        <a:p>
          <a:pPr algn="l"/>
          <a:endParaRPr lang="en-GB" sz="1200" b="1"/>
        </a:p>
      </dgm:t>
    </dgm:pt>
    <dgm:pt modelId="{0F146621-4CB0-4A2B-A28F-DE57B0412035}" type="sibTrans" cxnId="{67FCFF8F-9097-4E71-A70C-88CE1835B49C}">
      <dgm:prSet/>
      <dgm:spPr/>
      <dgm:t>
        <a:bodyPr/>
        <a:lstStyle/>
        <a:p>
          <a:pPr algn="l"/>
          <a:endParaRPr lang="en-GB" sz="1200" b="1"/>
        </a:p>
      </dgm:t>
    </dgm:pt>
    <dgm:pt modelId="{8377F0A0-057D-4C92-8798-E4B3074028A8}">
      <dgm:prSet phldrT="[Text]" custT="1"/>
      <dgm:spPr/>
      <dgm:t>
        <a:bodyPr/>
        <a:lstStyle/>
        <a:p>
          <a:pPr algn="l"/>
          <a:r>
            <a:rPr lang="en-US" sz="1400" b="1" dirty="0" smtClean="0"/>
            <a:t>Same DID number can be used for multiple Services ( only one Number to Read, Write and Control ) </a:t>
          </a:r>
          <a:endParaRPr lang="en-GB" sz="1400" b="1" dirty="0"/>
        </a:p>
      </dgm:t>
    </dgm:pt>
    <dgm:pt modelId="{5033BAE0-34C9-4577-8925-36AF4E3BA335}" type="parTrans" cxnId="{E912C19B-5EC9-4944-9398-450231D053DF}">
      <dgm:prSet/>
      <dgm:spPr/>
      <dgm:t>
        <a:bodyPr/>
        <a:lstStyle/>
        <a:p>
          <a:pPr algn="l"/>
          <a:endParaRPr lang="en-GB" sz="1200" b="1"/>
        </a:p>
      </dgm:t>
    </dgm:pt>
    <dgm:pt modelId="{CAAA8FCC-C311-4FC6-B410-E897B4B33D39}" type="sibTrans" cxnId="{E912C19B-5EC9-4944-9398-450231D053DF}">
      <dgm:prSet/>
      <dgm:spPr/>
      <dgm:t>
        <a:bodyPr/>
        <a:lstStyle/>
        <a:p>
          <a:pPr algn="l"/>
          <a:endParaRPr lang="en-GB" sz="1200" b="1"/>
        </a:p>
      </dgm:t>
    </dgm:pt>
    <dgm:pt modelId="{1C4E4B28-232E-401F-9146-1F475170ED8E}">
      <dgm:prSet custT="1"/>
      <dgm:spPr/>
      <dgm:t>
        <a:bodyPr/>
        <a:lstStyle/>
        <a:p>
          <a:pPr algn="l"/>
          <a:r>
            <a:rPr lang="en-US" sz="1400" b="1" dirty="0" smtClean="0"/>
            <a:t>Wide Range of DATA Identifiers ( 2 Bytes DID )  </a:t>
          </a:r>
        </a:p>
      </dgm:t>
    </dgm:pt>
    <dgm:pt modelId="{87047122-9EC0-41E2-8FBA-8A6A8A8879D3}" type="parTrans" cxnId="{90590812-43EB-4824-92AE-499276D794C4}">
      <dgm:prSet/>
      <dgm:spPr/>
      <dgm:t>
        <a:bodyPr/>
        <a:lstStyle/>
        <a:p>
          <a:pPr algn="l"/>
          <a:endParaRPr lang="en-GB" sz="1200" b="1"/>
        </a:p>
      </dgm:t>
    </dgm:pt>
    <dgm:pt modelId="{14B4112D-F609-4D11-8F44-699A1F4497D3}" type="sibTrans" cxnId="{90590812-43EB-4824-92AE-499276D794C4}">
      <dgm:prSet/>
      <dgm:spPr/>
      <dgm:t>
        <a:bodyPr/>
        <a:lstStyle/>
        <a:p>
          <a:pPr algn="l"/>
          <a:endParaRPr lang="en-GB" sz="1200" b="1"/>
        </a:p>
      </dgm:t>
    </dgm:pt>
    <dgm:pt modelId="{E0FE3E57-2B61-471E-B78E-2FAAFA54AB52}">
      <dgm:prSet phldrT="[Text]" custT="1"/>
      <dgm:spPr/>
      <dgm:t>
        <a:bodyPr/>
        <a:lstStyle/>
        <a:p>
          <a:pPr algn="l"/>
          <a:r>
            <a:rPr lang="en-US" sz="1400" b="1" dirty="0" smtClean="0"/>
            <a:t>Get to Know the Session Timings parameters while jumping to new Session</a:t>
          </a:r>
          <a:endParaRPr lang="en-GB" sz="1400" b="1" dirty="0"/>
        </a:p>
      </dgm:t>
    </dgm:pt>
    <dgm:pt modelId="{68052BC6-91C4-4CF7-917F-D56B48FCC209}" type="parTrans" cxnId="{0307008B-0419-46B1-93DB-4F522BA446FD}">
      <dgm:prSet/>
      <dgm:spPr/>
      <dgm:t>
        <a:bodyPr/>
        <a:lstStyle/>
        <a:p>
          <a:pPr algn="l"/>
          <a:endParaRPr lang="en-GB" sz="1200" b="1"/>
        </a:p>
      </dgm:t>
    </dgm:pt>
    <dgm:pt modelId="{AAD55B3D-1B41-476F-B6CA-7AE7FDB5CFB1}" type="sibTrans" cxnId="{0307008B-0419-46B1-93DB-4F522BA446FD}">
      <dgm:prSet/>
      <dgm:spPr/>
      <dgm:t>
        <a:bodyPr/>
        <a:lstStyle/>
        <a:p>
          <a:pPr algn="l"/>
          <a:endParaRPr lang="en-GB" sz="1200" b="1"/>
        </a:p>
      </dgm:t>
    </dgm:pt>
    <dgm:pt modelId="{F148FBE2-246E-4F97-B1FB-40C52E6EAC88}">
      <dgm:prSet phldrT="[Text]" custT="1"/>
      <dgm:spPr/>
      <dgm:t>
        <a:bodyPr/>
        <a:lstStyle/>
        <a:p>
          <a:pPr algn="l"/>
          <a:r>
            <a:rPr lang="en-US" sz="1400" b="1" dirty="0" smtClean="0"/>
            <a:t>Flexible Number of Bytes to represent Memory address and Data Bytes in the Memory access service  </a:t>
          </a:r>
          <a:endParaRPr lang="en-GB" sz="1400" b="1" dirty="0"/>
        </a:p>
      </dgm:t>
    </dgm:pt>
    <dgm:pt modelId="{B9EAAB12-9074-461E-AA0F-A0A2288388DB}" type="parTrans" cxnId="{2785524C-8530-49AE-B4EB-67BDB67EF2D3}">
      <dgm:prSet/>
      <dgm:spPr/>
      <dgm:t>
        <a:bodyPr/>
        <a:lstStyle/>
        <a:p>
          <a:pPr algn="l"/>
          <a:endParaRPr lang="en-GB" sz="1200" b="1"/>
        </a:p>
      </dgm:t>
    </dgm:pt>
    <dgm:pt modelId="{B52685EE-B6EA-4457-8843-9707A35F6387}" type="sibTrans" cxnId="{2785524C-8530-49AE-B4EB-67BDB67EF2D3}">
      <dgm:prSet/>
      <dgm:spPr/>
      <dgm:t>
        <a:bodyPr/>
        <a:lstStyle/>
        <a:p>
          <a:pPr algn="l"/>
          <a:endParaRPr lang="en-GB" sz="1200" b="1"/>
        </a:p>
      </dgm:t>
    </dgm:pt>
    <dgm:pt modelId="{C8F1201B-A1DE-4F09-B004-C66EC5270D80}">
      <dgm:prSet/>
      <dgm:spPr/>
      <dgm:t>
        <a:bodyPr/>
        <a:lstStyle/>
        <a:p>
          <a:pPr algn="l"/>
          <a:r>
            <a:rPr lang="en-US" b="1" dirty="0" smtClean="0"/>
            <a:t>Indicate ECU to suppress the unnecessary Positive responses, which influences CAN bus load.</a:t>
          </a:r>
        </a:p>
      </dgm:t>
    </dgm:pt>
    <dgm:pt modelId="{B9093188-1540-466F-89EE-75071D01BD85}" type="parTrans" cxnId="{F31C55AA-6494-4EFE-940D-7673E754AFAE}">
      <dgm:prSet/>
      <dgm:spPr/>
      <dgm:t>
        <a:bodyPr/>
        <a:lstStyle/>
        <a:p>
          <a:endParaRPr lang="en-GB"/>
        </a:p>
      </dgm:t>
    </dgm:pt>
    <dgm:pt modelId="{27F02807-285A-4EF8-9EA0-69DA240D4B6F}" type="sibTrans" cxnId="{F31C55AA-6494-4EFE-940D-7673E754AFAE}">
      <dgm:prSet/>
      <dgm:spPr/>
      <dgm:t>
        <a:bodyPr/>
        <a:lstStyle/>
        <a:p>
          <a:endParaRPr lang="en-GB"/>
        </a:p>
      </dgm:t>
    </dgm:pt>
    <dgm:pt modelId="{BC3A668D-7617-4B16-86BB-BB5A0DCBBABF}" type="pres">
      <dgm:prSet presAssocID="{14F452A3-786F-4247-ACDF-58EE713D255B}" presName="Name0" presStyleCnt="0">
        <dgm:presLayoutVars>
          <dgm:resizeHandles/>
        </dgm:presLayoutVars>
      </dgm:prSet>
      <dgm:spPr/>
    </dgm:pt>
    <dgm:pt modelId="{7F4B6BC7-8BA7-4F6C-88B3-E39AFFFB674E}" type="pres">
      <dgm:prSet presAssocID="{AF838E42-1F8D-43CB-8483-AE22FD3A1C4B}" presName="text" presStyleLbl="node1" presStyleIdx="0" presStyleCnt="10" custScaleX="733053" custLinFactY="1711" custLinFactNeighborY="100000">
        <dgm:presLayoutVars>
          <dgm:bulletEnabled val="1"/>
        </dgm:presLayoutVars>
      </dgm:prSet>
      <dgm:spPr/>
      <dgm:t>
        <a:bodyPr/>
        <a:lstStyle/>
        <a:p>
          <a:endParaRPr lang="en-GB"/>
        </a:p>
      </dgm:t>
    </dgm:pt>
    <dgm:pt modelId="{A08241D1-77BB-41E1-A978-619C72ACB352}" type="pres">
      <dgm:prSet presAssocID="{6FBBE71E-5212-4E0A-9D2F-10B44070B45E}" presName="space" presStyleCnt="0"/>
      <dgm:spPr/>
    </dgm:pt>
    <dgm:pt modelId="{B198A0E7-4B72-4D66-BD3B-B2E1C61F20C0}" type="pres">
      <dgm:prSet presAssocID="{D89332A2-45C9-457A-A4B3-C495E950AC2F}" presName="text" presStyleLbl="node1" presStyleIdx="1" presStyleCnt="10" custScaleX="696512" custLinFactNeighborY="69905">
        <dgm:presLayoutVars>
          <dgm:bulletEnabled val="1"/>
        </dgm:presLayoutVars>
      </dgm:prSet>
      <dgm:spPr/>
      <dgm:t>
        <a:bodyPr/>
        <a:lstStyle/>
        <a:p>
          <a:endParaRPr lang="en-GB"/>
        </a:p>
      </dgm:t>
    </dgm:pt>
    <dgm:pt modelId="{CF7D3F71-AA19-4594-8894-87CF4C487FAE}" type="pres">
      <dgm:prSet presAssocID="{B3DE8BCF-5E73-4BA3-AD12-4B9EE5C1F354}" presName="space" presStyleCnt="0"/>
      <dgm:spPr/>
    </dgm:pt>
    <dgm:pt modelId="{9CAC7D78-CFEC-4EBC-8B3A-148DC1826CC5}" type="pres">
      <dgm:prSet presAssocID="{7CC0A143-B117-4D79-A557-9E5E8567DAA3}" presName="text" presStyleLbl="node1" presStyleIdx="2" presStyleCnt="10" custScaleX="481283" custLinFactY="100000" custLinFactNeighborX="6673" custLinFactNeighborY="122348">
        <dgm:presLayoutVars>
          <dgm:bulletEnabled val="1"/>
        </dgm:presLayoutVars>
      </dgm:prSet>
      <dgm:spPr/>
      <dgm:t>
        <a:bodyPr/>
        <a:lstStyle/>
        <a:p>
          <a:endParaRPr lang="en-GB"/>
        </a:p>
      </dgm:t>
    </dgm:pt>
    <dgm:pt modelId="{0CF353C9-7D76-403B-A2AB-44AA331D9E84}" type="pres">
      <dgm:prSet presAssocID="{80070C4F-DD26-4B91-9503-E107809CB910}" presName="space" presStyleCnt="0"/>
      <dgm:spPr/>
    </dgm:pt>
    <dgm:pt modelId="{0BEFE3D8-CADA-44F9-8FBA-CF5DD40A44F8}" type="pres">
      <dgm:prSet presAssocID="{0F4A0437-30DF-4282-A765-2FD4688748BE}" presName="text" presStyleLbl="node1" presStyleIdx="3" presStyleCnt="10" custScaleX="472827" custLinFactY="-96325" custLinFactNeighborY="-100000">
        <dgm:presLayoutVars>
          <dgm:bulletEnabled val="1"/>
        </dgm:presLayoutVars>
      </dgm:prSet>
      <dgm:spPr/>
      <dgm:t>
        <a:bodyPr/>
        <a:lstStyle/>
        <a:p>
          <a:endParaRPr lang="en-GB"/>
        </a:p>
      </dgm:t>
    </dgm:pt>
    <dgm:pt modelId="{C0902DF9-156C-4815-89EB-AE2AB73EEE6B}" type="pres">
      <dgm:prSet presAssocID="{1CEF9CE9-CEB2-4904-85CC-87FE30C505B8}" presName="space" presStyleCnt="0"/>
      <dgm:spPr/>
    </dgm:pt>
    <dgm:pt modelId="{6DA913A7-96AA-486C-8DAD-E820B3CECBB8}" type="pres">
      <dgm:prSet presAssocID="{989B15B7-5397-4CAD-B0D6-73F7FCB44B64}" presName="text" presStyleLbl="node1" presStyleIdx="4" presStyleCnt="10" custScaleX="252500" custLinFactY="99572" custLinFactNeighborY="100000">
        <dgm:presLayoutVars>
          <dgm:bulletEnabled val="1"/>
        </dgm:presLayoutVars>
      </dgm:prSet>
      <dgm:spPr/>
      <dgm:t>
        <a:bodyPr/>
        <a:lstStyle/>
        <a:p>
          <a:endParaRPr lang="en-GB"/>
        </a:p>
      </dgm:t>
    </dgm:pt>
    <dgm:pt modelId="{1CABA1E6-339B-4F7E-A7B7-EA833A78783C}" type="pres">
      <dgm:prSet presAssocID="{0F146621-4CB0-4A2B-A28F-DE57B0412035}" presName="space" presStyleCnt="0"/>
      <dgm:spPr/>
    </dgm:pt>
    <dgm:pt modelId="{74C71511-C955-4A5F-A0C9-3EBBC6D7341E}" type="pres">
      <dgm:prSet presAssocID="{1C4E4B28-232E-401F-9146-1F475170ED8E}" presName="text" presStyleLbl="node1" presStyleIdx="5" presStyleCnt="10" custScaleX="772496" custLinFactY="-98925" custLinFactNeighborY="-100000">
        <dgm:presLayoutVars>
          <dgm:bulletEnabled val="1"/>
        </dgm:presLayoutVars>
      </dgm:prSet>
      <dgm:spPr/>
      <dgm:t>
        <a:bodyPr/>
        <a:lstStyle/>
        <a:p>
          <a:endParaRPr lang="en-GB"/>
        </a:p>
      </dgm:t>
    </dgm:pt>
    <dgm:pt modelId="{5E0EC4AC-BF56-49C4-8A0F-5FB16B67485B}" type="pres">
      <dgm:prSet presAssocID="{14B4112D-F609-4D11-8F44-699A1F4497D3}" presName="space" presStyleCnt="0"/>
      <dgm:spPr/>
    </dgm:pt>
    <dgm:pt modelId="{4061FB92-4043-4CBD-AFBF-F4F8535720BA}" type="pres">
      <dgm:prSet presAssocID="{8377F0A0-057D-4C92-8798-E4B3074028A8}" presName="text" presStyleLbl="node1" presStyleIdx="6" presStyleCnt="10" custScaleX="246628" custLinFactNeighborY="29640">
        <dgm:presLayoutVars>
          <dgm:bulletEnabled val="1"/>
        </dgm:presLayoutVars>
      </dgm:prSet>
      <dgm:spPr/>
      <dgm:t>
        <a:bodyPr/>
        <a:lstStyle/>
        <a:p>
          <a:endParaRPr lang="en-GB"/>
        </a:p>
      </dgm:t>
    </dgm:pt>
    <dgm:pt modelId="{3DB1BC65-2299-44A4-A399-E5C46AEB42D3}" type="pres">
      <dgm:prSet presAssocID="{CAAA8FCC-C311-4FC6-B410-E897B4B33D39}" presName="space" presStyleCnt="0"/>
      <dgm:spPr/>
    </dgm:pt>
    <dgm:pt modelId="{B9D96B5E-C5D2-495C-9690-299C1348D697}" type="pres">
      <dgm:prSet presAssocID="{C8F1201B-A1DE-4F09-B004-C66EC5270D80}" presName="text" presStyleLbl="node1" presStyleIdx="7" presStyleCnt="10" custScaleX="103813">
        <dgm:presLayoutVars>
          <dgm:bulletEnabled val="1"/>
        </dgm:presLayoutVars>
      </dgm:prSet>
      <dgm:spPr/>
      <dgm:t>
        <a:bodyPr/>
        <a:lstStyle/>
        <a:p>
          <a:endParaRPr lang="en-GB"/>
        </a:p>
      </dgm:t>
    </dgm:pt>
    <dgm:pt modelId="{3FEFE7FE-9C9B-4740-AB8A-CA1966D8D4E7}" type="pres">
      <dgm:prSet presAssocID="{27F02807-285A-4EF8-9EA0-69DA240D4B6F}" presName="space" presStyleCnt="0"/>
      <dgm:spPr/>
    </dgm:pt>
    <dgm:pt modelId="{9288C1F4-0149-4782-8CB7-B2D0B5C4E33B}" type="pres">
      <dgm:prSet presAssocID="{E0FE3E57-2B61-471E-B78E-2FAAFA54AB52}" presName="text" presStyleLbl="node1" presStyleIdx="8" presStyleCnt="10" custScaleX="302521">
        <dgm:presLayoutVars>
          <dgm:bulletEnabled val="1"/>
        </dgm:presLayoutVars>
      </dgm:prSet>
      <dgm:spPr/>
      <dgm:t>
        <a:bodyPr/>
        <a:lstStyle/>
        <a:p>
          <a:endParaRPr lang="en-GB"/>
        </a:p>
      </dgm:t>
    </dgm:pt>
    <dgm:pt modelId="{C23E7033-D373-4BE8-9152-7CEC12CEDF38}" type="pres">
      <dgm:prSet presAssocID="{AAD55B3D-1B41-476F-B6CA-7AE7FDB5CFB1}" presName="space" presStyleCnt="0"/>
      <dgm:spPr/>
    </dgm:pt>
    <dgm:pt modelId="{03306F19-25A4-4F41-8258-AA9CB89A23AD}" type="pres">
      <dgm:prSet presAssocID="{F148FBE2-246E-4F97-B1FB-40C52E6EAC88}" presName="text" presStyleLbl="node1" presStyleIdx="9" presStyleCnt="10" custScaleX="234921">
        <dgm:presLayoutVars>
          <dgm:bulletEnabled val="1"/>
        </dgm:presLayoutVars>
      </dgm:prSet>
      <dgm:spPr/>
      <dgm:t>
        <a:bodyPr/>
        <a:lstStyle/>
        <a:p>
          <a:endParaRPr lang="en-GB"/>
        </a:p>
      </dgm:t>
    </dgm:pt>
  </dgm:ptLst>
  <dgm:cxnLst>
    <dgm:cxn modelId="{DC13020B-85F2-4CF7-9CC7-22A7B2AAB716}" type="presOf" srcId="{E0FE3E57-2B61-471E-B78E-2FAAFA54AB52}" destId="{9288C1F4-0149-4782-8CB7-B2D0B5C4E33B}" srcOrd="0" destOrd="0" presId="urn:diagrams.loki3.com/VaryingWidthList"/>
    <dgm:cxn modelId="{2785524C-8530-49AE-B4EB-67BDB67EF2D3}" srcId="{14F452A3-786F-4247-ACDF-58EE713D255B}" destId="{F148FBE2-246E-4F97-B1FB-40C52E6EAC88}" srcOrd="9" destOrd="0" parTransId="{B9EAAB12-9074-461E-AA0F-A0A2288388DB}" sibTransId="{B52685EE-B6EA-4457-8843-9707A35F6387}"/>
    <dgm:cxn modelId="{DAAD0420-7539-45C9-A2C7-9F1462A8C9B2}" type="presOf" srcId="{D89332A2-45C9-457A-A4B3-C495E950AC2F}" destId="{B198A0E7-4B72-4D66-BD3B-B2E1C61F20C0}" srcOrd="0" destOrd="0" presId="urn:diagrams.loki3.com/VaryingWidthList"/>
    <dgm:cxn modelId="{5B8385AF-FC46-4041-A877-2B5A9A6A1DFF}" type="presOf" srcId="{1C4E4B28-232E-401F-9146-1F475170ED8E}" destId="{74C71511-C955-4A5F-A0C9-3EBBC6D7341E}" srcOrd="0" destOrd="0" presId="urn:diagrams.loki3.com/VaryingWidthList"/>
    <dgm:cxn modelId="{D35AB037-3688-4307-A711-280B6D3576BB}" type="presOf" srcId="{8377F0A0-057D-4C92-8798-E4B3074028A8}" destId="{4061FB92-4043-4CBD-AFBF-F4F8535720BA}" srcOrd="0" destOrd="0" presId="urn:diagrams.loki3.com/VaryingWidthList"/>
    <dgm:cxn modelId="{0307008B-0419-46B1-93DB-4F522BA446FD}" srcId="{14F452A3-786F-4247-ACDF-58EE713D255B}" destId="{E0FE3E57-2B61-471E-B78E-2FAAFA54AB52}" srcOrd="8" destOrd="0" parTransId="{68052BC6-91C4-4CF7-917F-D56B48FCC209}" sibTransId="{AAD55B3D-1B41-476F-B6CA-7AE7FDB5CFB1}"/>
    <dgm:cxn modelId="{FB1CE42E-A36D-4324-9A6D-B212B4759527}" srcId="{14F452A3-786F-4247-ACDF-58EE713D255B}" destId="{D89332A2-45C9-457A-A4B3-C495E950AC2F}" srcOrd="1" destOrd="0" parTransId="{B9978AED-5999-4768-87CD-D21B163668E3}" sibTransId="{B3DE8BCF-5E73-4BA3-AD12-4B9EE5C1F354}"/>
    <dgm:cxn modelId="{835DB618-0485-4EB8-AEBB-29D46EF43152}" srcId="{14F452A3-786F-4247-ACDF-58EE713D255B}" destId="{7CC0A143-B117-4D79-A557-9E5E8567DAA3}" srcOrd="2" destOrd="0" parTransId="{655D732D-6D94-4ED3-9D27-83F0DBDEEB55}" sibTransId="{80070C4F-DD26-4B91-9503-E107809CB910}"/>
    <dgm:cxn modelId="{F31C55AA-6494-4EFE-940D-7673E754AFAE}" srcId="{14F452A3-786F-4247-ACDF-58EE713D255B}" destId="{C8F1201B-A1DE-4F09-B004-C66EC5270D80}" srcOrd="7" destOrd="0" parTransId="{B9093188-1540-466F-89EE-75071D01BD85}" sibTransId="{27F02807-285A-4EF8-9EA0-69DA240D4B6F}"/>
    <dgm:cxn modelId="{14B9E71E-D0E1-4797-B855-3FA1F4BA1DF4}" type="presOf" srcId="{C8F1201B-A1DE-4F09-B004-C66EC5270D80}" destId="{B9D96B5E-C5D2-495C-9690-299C1348D697}" srcOrd="0" destOrd="0" presId="urn:diagrams.loki3.com/VaryingWidthList"/>
    <dgm:cxn modelId="{6DCD3F9B-8F85-4E32-889C-6FB400BD74BE}" srcId="{14F452A3-786F-4247-ACDF-58EE713D255B}" destId="{AF838E42-1F8D-43CB-8483-AE22FD3A1C4B}" srcOrd="0" destOrd="0" parTransId="{3DC20A13-0FBA-4432-9984-46FBCD235FA5}" sibTransId="{6FBBE71E-5212-4E0A-9D2F-10B44070B45E}"/>
    <dgm:cxn modelId="{02A03C4D-12E8-4640-9D8C-4FE7D03A6607}" type="presOf" srcId="{7CC0A143-B117-4D79-A557-9E5E8567DAA3}" destId="{9CAC7D78-CFEC-4EBC-8B3A-148DC1826CC5}" srcOrd="0" destOrd="0" presId="urn:diagrams.loki3.com/VaryingWidthList"/>
    <dgm:cxn modelId="{90590812-43EB-4824-92AE-499276D794C4}" srcId="{14F452A3-786F-4247-ACDF-58EE713D255B}" destId="{1C4E4B28-232E-401F-9146-1F475170ED8E}" srcOrd="5" destOrd="0" parTransId="{87047122-9EC0-41E2-8FBA-8A6A8A8879D3}" sibTransId="{14B4112D-F609-4D11-8F44-699A1F4497D3}"/>
    <dgm:cxn modelId="{7C0EC8C7-5583-4A81-885B-A0E2BDA33048}" type="presOf" srcId="{AF838E42-1F8D-43CB-8483-AE22FD3A1C4B}" destId="{7F4B6BC7-8BA7-4F6C-88B3-E39AFFFB674E}" srcOrd="0" destOrd="0" presId="urn:diagrams.loki3.com/VaryingWidthList"/>
    <dgm:cxn modelId="{67FCFF8F-9097-4E71-A70C-88CE1835B49C}" srcId="{14F452A3-786F-4247-ACDF-58EE713D255B}" destId="{989B15B7-5397-4CAD-B0D6-73F7FCB44B64}" srcOrd="4" destOrd="0" parTransId="{AAE69919-6FB4-4F59-B137-75D46AE01002}" sibTransId="{0F146621-4CB0-4A2B-A28F-DE57B0412035}"/>
    <dgm:cxn modelId="{050DADC2-5041-4E23-9237-54E621C247A2}" type="presOf" srcId="{989B15B7-5397-4CAD-B0D6-73F7FCB44B64}" destId="{6DA913A7-96AA-486C-8DAD-E820B3CECBB8}" srcOrd="0" destOrd="0" presId="urn:diagrams.loki3.com/VaryingWidthList"/>
    <dgm:cxn modelId="{D58D4292-FD59-4B9C-9475-A798A2F73FF7}" srcId="{14F452A3-786F-4247-ACDF-58EE713D255B}" destId="{0F4A0437-30DF-4282-A765-2FD4688748BE}" srcOrd="3" destOrd="0" parTransId="{43E243CE-A072-433B-8EBD-3C7A9CBF316D}" sibTransId="{1CEF9CE9-CEB2-4904-85CC-87FE30C505B8}"/>
    <dgm:cxn modelId="{2307536D-F833-4071-9FB9-33AF253E6A88}" type="presOf" srcId="{0F4A0437-30DF-4282-A765-2FD4688748BE}" destId="{0BEFE3D8-CADA-44F9-8FBA-CF5DD40A44F8}" srcOrd="0" destOrd="0" presId="urn:diagrams.loki3.com/VaryingWidthList"/>
    <dgm:cxn modelId="{9D3A1A25-D87A-4E1D-8B02-614C60515D55}" type="presOf" srcId="{F148FBE2-246E-4F97-B1FB-40C52E6EAC88}" destId="{03306F19-25A4-4F41-8258-AA9CB89A23AD}" srcOrd="0" destOrd="0" presId="urn:diagrams.loki3.com/VaryingWidthList"/>
    <dgm:cxn modelId="{E4723D41-1D03-4CC3-8C0F-55014FF350CE}" type="presOf" srcId="{14F452A3-786F-4247-ACDF-58EE713D255B}" destId="{BC3A668D-7617-4B16-86BB-BB5A0DCBBABF}" srcOrd="0" destOrd="0" presId="urn:diagrams.loki3.com/VaryingWidthList"/>
    <dgm:cxn modelId="{E912C19B-5EC9-4944-9398-450231D053DF}" srcId="{14F452A3-786F-4247-ACDF-58EE713D255B}" destId="{8377F0A0-057D-4C92-8798-E4B3074028A8}" srcOrd="6" destOrd="0" parTransId="{5033BAE0-34C9-4577-8925-36AF4E3BA335}" sibTransId="{CAAA8FCC-C311-4FC6-B410-E897B4B33D39}"/>
    <dgm:cxn modelId="{D6244575-33D0-4F69-BA7A-520CB162CF2A}" type="presParOf" srcId="{BC3A668D-7617-4B16-86BB-BB5A0DCBBABF}" destId="{7F4B6BC7-8BA7-4F6C-88B3-E39AFFFB674E}" srcOrd="0" destOrd="0" presId="urn:diagrams.loki3.com/VaryingWidthList"/>
    <dgm:cxn modelId="{5E12B892-6929-4B26-B3B4-78AFCDF98362}" type="presParOf" srcId="{BC3A668D-7617-4B16-86BB-BB5A0DCBBABF}" destId="{A08241D1-77BB-41E1-A978-619C72ACB352}" srcOrd="1" destOrd="0" presId="urn:diagrams.loki3.com/VaryingWidthList"/>
    <dgm:cxn modelId="{358F871C-7E9D-416C-9BA6-6DC96F8FFE5D}" type="presParOf" srcId="{BC3A668D-7617-4B16-86BB-BB5A0DCBBABF}" destId="{B198A0E7-4B72-4D66-BD3B-B2E1C61F20C0}" srcOrd="2" destOrd="0" presId="urn:diagrams.loki3.com/VaryingWidthList"/>
    <dgm:cxn modelId="{34A0BDF1-17EE-4CCB-9CEA-6D0F6CFD64B8}" type="presParOf" srcId="{BC3A668D-7617-4B16-86BB-BB5A0DCBBABF}" destId="{CF7D3F71-AA19-4594-8894-87CF4C487FAE}" srcOrd="3" destOrd="0" presId="urn:diagrams.loki3.com/VaryingWidthList"/>
    <dgm:cxn modelId="{BBFAC812-2F63-4DCB-A715-633B0E362242}" type="presParOf" srcId="{BC3A668D-7617-4B16-86BB-BB5A0DCBBABF}" destId="{9CAC7D78-CFEC-4EBC-8B3A-148DC1826CC5}" srcOrd="4" destOrd="0" presId="urn:diagrams.loki3.com/VaryingWidthList"/>
    <dgm:cxn modelId="{8AD2A0FF-B379-46CB-8EDD-262217890125}" type="presParOf" srcId="{BC3A668D-7617-4B16-86BB-BB5A0DCBBABF}" destId="{0CF353C9-7D76-403B-A2AB-44AA331D9E84}" srcOrd="5" destOrd="0" presId="urn:diagrams.loki3.com/VaryingWidthList"/>
    <dgm:cxn modelId="{8C74ABD8-62F6-4134-A332-DE010B79B6D5}" type="presParOf" srcId="{BC3A668D-7617-4B16-86BB-BB5A0DCBBABF}" destId="{0BEFE3D8-CADA-44F9-8FBA-CF5DD40A44F8}" srcOrd="6" destOrd="0" presId="urn:diagrams.loki3.com/VaryingWidthList"/>
    <dgm:cxn modelId="{B2C8D692-5DFE-4EE7-8DE0-06B06C406858}" type="presParOf" srcId="{BC3A668D-7617-4B16-86BB-BB5A0DCBBABF}" destId="{C0902DF9-156C-4815-89EB-AE2AB73EEE6B}" srcOrd="7" destOrd="0" presId="urn:diagrams.loki3.com/VaryingWidthList"/>
    <dgm:cxn modelId="{EF05DF81-3DB3-4E36-AE06-D91DE82569B0}" type="presParOf" srcId="{BC3A668D-7617-4B16-86BB-BB5A0DCBBABF}" destId="{6DA913A7-96AA-486C-8DAD-E820B3CECBB8}" srcOrd="8" destOrd="0" presId="urn:diagrams.loki3.com/VaryingWidthList"/>
    <dgm:cxn modelId="{A76A82E3-9B1C-4F54-B39F-4440D1693E30}" type="presParOf" srcId="{BC3A668D-7617-4B16-86BB-BB5A0DCBBABF}" destId="{1CABA1E6-339B-4F7E-A7B7-EA833A78783C}" srcOrd="9" destOrd="0" presId="urn:diagrams.loki3.com/VaryingWidthList"/>
    <dgm:cxn modelId="{182E8106-C36C-4DB1-84AE-9CC3F23A3ADA}" type="presParOf" srcId="{BC3A668D-7617-4B16-86BB-BB5A0DCBBABF}" destId="{74C71511-C955-4A5F-A0C9-3EBBC6D7341E}" srcOrd="10" destOrd="0" presId="urn:diagrams.loki3.com/VaryingWidthList"/>
    <dgm:cxn modelId="{84DEB6A1-E06A-4486-815A-E79732B605D9}" type="presParOf" srcId="{BC3A668D-7617-4B16-86BB-BB5A0DCBBABF}" destId="{5E0EC4AC-BF56-49C4-8A0F-5FB16B67485B}" srcOrd="11" destOrd="0" presId="urn:diagrams.loki3.com/VaryingWidthList"/>
    <dgm:cxn modelId="{23ABC408-FD3F-44B3-9A31-BA7271E13508}" type="presParOf" srcId="{BC3A668D-7617-4B16-86BB-BB5A0DCBBABF}" destId="{4061FB92-4043-4CBD-AFBF-F4F8535720BA}" srcOrd="12" destOrd="0" presId="urn:diagrams.loki3.com/VaryingWidthList"/>
    <dgm:cxn modelId="{4EFF716E-1F68-4B9D-9E89-8B7933540B17}" type="presParOf" srcId="{BC3A668D-7617-4B16-86BB-BB5A0DCBBABF}" destId="{3DB1BC65-2299-44A4-A399-E5C46AEB42D3}" srcOrd="13" destOrd="0" presId="urn:diagrams.loki3.com/VaryingWidthList"/>
    <dgm:cxn modelId="{18655472-613C-4D24-94C4-F2C11D54FE55}" type="presParOf" srcId="{BC3A668D-7617-4B16-86BB-BB5A0DCBBABF}" destId="{B9D96B5E-C5D2-495C-9690-299C1348D697}" srcOrd="14" destOrd="0" presId="urn:diagrams.loki3.com/VaryingWidthList"/>
    <dgm:cxn modelId="{E0D63857-E190-4D1C-A736-595AFFEF41A9}" type="presParOf" srcId="{BC3A668D-7617-4B16-86BB-BB5A0DCBBABF}" destId="{3FEFE7FE-9C9B-4740-AB8A-CA1966D8D4E7}" srcOrd="15" destOrd="0" presId="urn:diagrams.loki3.com/VaryingWidthList"/>
    <dgm:cxn modelId="{7D7646EA-AD85-43A9-87E5-A0AEFAD5EFF0}" type="presParOf" srcId="{BC3A668D-7617-4B16-86BB-BB5A0DCBBABF}" destId="{9288C1F4-0149-4782-8CB7-B2D0B5C4E33B}" srcOrd="16" destOrd="0" presId="urn:diagrams.loki3.com/VaryingWidthList"/>
    <dgm:cxn modelId="{B0132498-585E-4292-9BBE-78D696D71131}" type="presParOf" srcId="{BC3A668D-7617-4B16-86BB-BB5A0DCBBABF}" destId="{C23E7033-D373-4BE8-9152-7CEC12CEDF38}" srcOrd="17" destOrd="0" presId="urn:diagrams.loki3.com/VaryingWidthList"/>
    <dgm:cxn modelId="{7E2C96F0-0AAC-40CB-9485-577F31EC9ED3}" type="presParOf" srcId="{BC3A668D-7617-4B16-86BB-BB5A0DCBBABF}" destId="{03306F19-25A4-4F41-8258-AA9CB89A23AD}" srcOrd="18" destOrd="0" presId="urn:diagrams.loki3.com/VaryingWidth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5011F-A1B5-4357-99E2-77781AAC3C9C}">
      <dsp:nvSpPr>
        <dsp:cNvPr id="0" name=""/>
        <dsp:cNvSpPr/>
      </dsp:nvSpPr>
      <dsp:spPr>
        <a:xfrm>
          <a:off x="720353" y="363693"/>
          <a:ext cx="2632452" cy="914216"/>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1E7DB9-0CB1-4EE7-9349-286B403F24F6}">
      <dsp:nvSpPr>
        <dsp:cNvPr id="0" name=""/>
        <dsp:cNvSpPr/>
      </dsp:nvSpPr>
      <dsp:spPr>
        <a:xfrm>
          <a:off x="1785578" y="2729299"/>
          <a:ext cx="510165" cy="326505"/>
        </a:xfrm>
        <a:prstGeom prst="downArrow">
          <a:avLst/>
        </a:prstGeom>
        <a:gradFill rotWithShape="0">
          <a:gsLst>
            <a:gs pos="0">
              <a:schemeClr val="accent2">
                <a:tint val="40000"/>
                <a:hueOff val="0"/>
                <a:satOff val="0"/>
                <a:lumOff val="0"/>
                <a:alphaOff val="0"/>
                <a:lumMod val="110000"/>
                <a:satMod val="105000"/>
                <a:tint val="67000"/>
              </a:schemeClr>
            </a:gs>
            <a:gs pos="50000">
              <a:schemeClr val="accent2">
                <a:tint val="40000"/>
                <a:hueOff val="0"/>
                <a:satOff val="0"/>
                <a:lumOff val="0"/>
                <a:alphaOff val="0"/>
                <a:lumMod val="105000"/>
                <a:satMod val="103000"/>
                <a:tint val="73000"/>
              </a:schemeClr>
            </a:gs>
            <a:gs pos="100000">
              <a:schemeClr val="accent2">
                <a:tint val="40000"/>
                <a:hueOff val="0"/>
                <a:satOff val="0"/>
                <a:lumOff val="0"/>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5BD603AD-0C46-4B38-A2F2-48D1A12BC2EE}">
      <dsp:nvSpPr>
        <dsp:cNvPr id="0" name=""/>
        <dsp:cNvSpPr/>
      </dsp:nvSpPr>
      <dsp:spPr>
        <a:xfrm>
          <a:off x="243295" y="3018110"/>
          <a:ext cx="3594730" cy="612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100000"/>
            </a:lnSpc>
            <a:spcBef>
              <a:spcPct val="0"/>
            </a:spcBef>
            <a:spcAft>
              <a:spcPct val="35000"/>
            </a:spcAft>
          </a:pPr>
          <a:r>
            <a:rPr lang="en-GB" sz="1400" b="1" kern="1200" dirty="0" smtClean="0">
              <a:solidFill>
                <a:srgbClr val="C00000"/>
              </a:solidFill>
            </a:rPr>
            <a:t>UDS (ISO 14229 )</a:t>
          </a:r>
        </a:p>
        <a:p>
          <a:pPr lvl="0" algn="ctr" defTabSz="622300">
            <a:lnSpc>
              <a:spcPct val="100000"/>
            </a:lnSpc>
            <a:spcBef>
              <a:spcPct val="0"/>
            </a:spcBef>
            <a:spcAft>
              <a:spcPct val="35000"/>
            </a:spcAft>
          </a:pPr>
          <a:r>
            <a:rPr lang="en-GB" sz="1400" b="1" kern="1200" dirty="0" smtClean="0">
              <a:solidFill>
                <a:srgbClr val="C00000"/>
              </a:solidFill>
            </a:rPr>
            <a:t>Which supports for WWH OBD &amp; Enhanced Diagnostics </a:t>
          </a:r>
          <a:endParaRPr lang="en-GB" sz="1400" b="1" kern="1200" dirty="0">
            <a:solidFill>
              <a:srgbClr val="C00000"/>
            </a:solidFill>
          </a:endParaRPr>
        </a:p>
      </dsp:txBody>
      <dsp:txXfrm>
        <a:off x="243295" y="3018110"/>
        <a:ext cx="3594730" cy="612198"/>
      </dsp:txXfrm>
    </dsp:sp>
    <dsp:sp modelId="{B07D78B2-8DED-4FB4-9A47-13759E3CF545}">
      <dsp:nvSpPr>
        <dsp:cNvPr id="0" name=""/>
        <dsp:cNvSpPr/>
      </dsp:nvSpPr>
      <dsp:spPr>
        <a:xfrm>
          <a:off x="1424285" y="1348516"/>
          <a:ext cx="1424573" cy="918297"/>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b="0" kern="1200" dirty="0" smtClean="0"/>
            <a:t>Diagnostics on CAN I15765-3</a:t>
          </a:r>
          <a:endParaRPr lang="en-GB" sz="1200" b="0" kern="1200" dirty="0"/>
        </a:p>
      </dsp:txBody>
      <dsp:txXfrm>
        <a:off x="1632909" y="1482997"/>
        <a:ext cx="1007325" cy="649335"/>
      </dsp:txXfrm>
    </dsp:sp>
    <dsp:sp modelId="{794C0E5D-196C-4F8B-9D0B-4DD096A9CEAB}">
      <dsp:nvSpPr>
        <dsp:cNvPr id="0" name=""/>
        <dsp:cNvSpPr/>
      </dsp:nvSpPr>
      <dsp:spPr>
        <a:xfrm>
          <a:off x="901388" y="659589"/>
          <a:ext cx="1156182" cy="918297"/>
        </a:xfrm>
        <a:prstGeom prst="ellipse">
          <a:avLst/>
        </a:prstGeom>
        <a:gradFill rotWithShape="0">
          <a:gsLst>
            <a:gs pos="0">
              <a:schemeClr val="accent2">
                <a:hueOff val="-1774668"/>
                <a:satOff val="8983"/>
                <a:lumOff val="688"/>
                <a:alphaOff val="0"/>
                <a:lumMod val="110000"/>
                <a:satMod val="105000"/>
                <a:tint val="67000"/>
              </a:schemeClr>
            </a:gs>
            <a:gs pos="50000">
              <a:schemeClr val="accent2">
                <a:hueOff val="-1774668"/>
                <a:satOff val="8983"/>
                <a:lumOff val="688"/>
                <a:alphaOff val="0"/>
                <a:lumMod val="105000"/>
                <a:satMod val="103000"/>
                <a:tint val="73000"/>
              </a:schemeClr>
            </a:gs>
            <a:gs pos="100000">
              <a:schemeClr val="accent2">
                <a:hueOff val="-1774668"/>
                <a:satOff val="8983"/>
                <a:lumOff val="68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b="1" kern="1200" dirty="0" smtClean="0"/>
            <a:t> KWP2000 (I14230-3)</a:t>
          </a:r>
          <a:endParaRPr lang="en-GB" sz="1200" b="1" kern="1200" dirty="0"/>
        </a:p>
      </dsp:txBody>
      <dsp:txXfrm>
        <a:off x="1070707" y="794070"/>
        <a:ext cx="817544" cy="649335"/>
      </dsp:txXfrm>
    </dsp:sp>
    <dsp:sp modelId="{F7B10E87-0EF8-4EEB-9E9F-4F41644DEBA0}">
      <dsp:nvSpPr>
        <dsp:cNvPr id="0" name=""/>
        <dsp:cNvSpPr/>
      </dsp:nvSpPr>
      <dsp:spPr>
        <a:xfrm>
          <a:off x="2050506" y="431063"/>
          <a:ext cx="918297" cy="918297"/>
        </a:xfrm>
        <a:prstGeom prst="ellipse">
          <a:avLst/>
        </a:prstGeom>
        <a:gradFill rotWithShape="0">
          <a:gsLst>
            <a:gs pos="0">
              <a:schemeClr val="accent2">
                <a:hueOff val="-3549336"/>
                <a:satOff val="17967"/>
                <a:lumOff val="1375"/>
                <a:alphaOff val="0"/>
                <a:lumMod val="110000"/>
                <a:satMod val="105000"/>
                <a:tint val="67000"/>
              </a:schemeClr>
            </a:gs>
            <a:gs pos="50000">
              <a:schemeClr val="accent2">
                <a:hueOff val="-3549336"/>
                <a:satOff val="17967"/>
                <a:lumOff val="1375"/>
                <a:alphaOff val="0"/>
                <a:lumMod val="105000"/>
                <a:satMod val="103000"/>
                <a:tint val="73000"/>
              </a:schemeClr>
            </a:gs>
            <a:gs pos="100000">
              <a:schemeClr val="accent2">
                <a:hueOff val="-3549336"/>
                <a:satOff val="17967"/>
                <a:lumOff val="137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smtClean="0"/>
            <a:t>OBD </a:t>
          </a:r>
          <a:endParaRPr lang="en-GB" sz="1200" kern="1200" dirty="0"/>
        </a:p>
      </dsp:txBody>
      <dsp:txXfrm>
        <a:off x="2184987" y="565544"/>
        <a:ext cx="649335" cy="649335"/>
      </dsp:txXfrm>
    </dsp:sp>
    <dsp:sp modelId="{6A832C39-479E-4051-80B7-6F064D6D7280}">
      <dsp:nvSpPr>
        <dsp:cNvPr id="0" name=""/>
        <dsp:cNvSpPr/>
      </dsp:nvSpPr>
      <dsp:spPr>
        <a:xfrm>
          <a:off x="244711" y="154607"/>
          <a:ext cx="3591898" cy="2479239"/>
        </a:xfrm>
        <a:prstGeom prst="funnel">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402D1-E9A3-4722-8EA8-2CE8D4918628}">
      <dsp:nvSpPr>
        <dsp:cNvPr id="0" name=""/>
        <dsp:cNvSpPr/>
      </dsp:nvSpPr>
      <dsp:spPr>
        <a:xfrm>
          <a:off x="2558536" y="1278317"/>
          <a:ext cx="1095700" cy="1095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b="1" kern="1200" smtClean="0"/>
            <a:t>UDS Diagnostics</a:t>
          </a:r>
        </a:p>
        <a:p>
          <a:pPr lvl="0" algn="ctr" defTabSz="533400">
            <a:lnSpc>
              <a:spcPct val="90000"/>
            </a:lnSpc>
            <a:spcBef>
              <a:spcPct val="0"/>
            </a:spcBef>
            <a:spcAft>
              <a:spcPct val="35000"/>
            </a:spcAft>
          </a:pPr>
          <a:r>
            <a:rPr lang="en-US" sz="1200" b="1" kern="1200" smtClean="0"/>
            <a:t>I14229-1 </a:t>
          </a:r>
          <a:endParaRPr lang="en-GB" sz="1200" b="1" kern="1200" dirty="0"/>
        </a:p>
      </dsp:txBody>
      <dsp:txXfrm>
        <a:off x="2612024" y="1331805"/>
        <a:ext cx="988724" cy="988724"/>
      </dsp:txXfrm>
    </dsp:sp>
    <dsp:sp modelId="{44166A70-D643-4193-B245-1746E956BB29}">
      <dsp:nvSpPr>
        <dsp:cNvPr id="0" name=""/>
        <dsp:cNvSpPr/>
      </dsp:nvSpPr>
      <dsp:spPr>
        <a:xfrm rot="16200000">
          <a:off x="2834444" y="1006375"/>
          <a:ext cx="543884" cy="0"/>
        </a:xfrm>
        <a:custGeom>
          <a:avLst/>
          <a:gdLst/>
          <a:ahLst/>
          <a:cxnLst/>
          <a:rect l="0" t="0" r="0" b="0"/>
          <a:pathLst>
            <a:path>
              <a:moveTo>
                <a:pt x="0" y="0"/>
              </a:moveTo>
              <a:lnTo>
                <a:pt x="543884"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291CF6-946F-49EC-AFDB-9A2E935AA2FB}">
      <dsp:nvSpPr>
        <dsp:cNvPr id="0" name=""/>
        <dsp:cNvSpPr/>
      </dsp:nvSpPr>
      <dsp:spPr>
        <a:xfrm>
          <a:off x="2070096" y="313"/>
          <a:ext cx="2072580" cy="734119"/>
        </a:xfrm>
        <a:prstGeom prst="roundRect">
          <a:avLst/>
        </a:prstGeom>
        <a:solidFill>
          <a:schemeClr val="accent3">
            <a:hueOff val="-52649"/>
            <a:satOff val="-220"/>
            <a:lumOff val="25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b="0" kern="1200" dirty="0" smtClean="0"/>
            <a:t>CAN</a:t>
          </a:r>
        </a:p>
        <a:p>
          <a:pPr lvl="0" algn="ctr" defTabSz="533400">
            <a:lnSpc>
              <a:spcPct val="90000"/>
            </a:lnSpc>
            <a:spcBef>
              <a:spcPct val="0"/>
            </a:spcBef>
            <a:spcAft>
              <a:spcPct val="35000"/>
            </a:spcAft>
          </a:pPr>
          <a:r>
            <a:rPr lang="en-US" sz="1200" b="0" kern="1200" dirty="0" smtClean="0"/>
            <a:t>I14229-3</a:t>
          </a:r>
        </a:p>
        <a:p>
          <a:pPr lvl="0" algn="ctr" defTabSz="533400">
            <a:lnSpc>
              <a:spcPct val="90000"/>
            </a:lnSpc>
            <a:spcBef>
              <a:spcPct val="0"/>
            </a:spcBef>
            <a:spcAft>
              <a:spcPct val="35000"/>
            </a:spcAft>
          </a:pPr>
          <a:r>
            <a:rPr lang="en-US" sz="1200" b="0" kern="1200" dirty="0" smtClean="0"/>
            <a:t>UDSonCAN  </a:t>
          </a:r>
          <a:endParaRPr lang="en-GB" sz="1200" b="0" kern="1200" dirty="0"/>
        </a:p>
      </dsp:txBody>
      <dsp:txXfrm>
        <a:off x="2105933" y="36150"/>
        <a:ext cx="2000906" cy="662445"/>
      </dsp:txXfrm>
    </dsp:sp>
    <dsp:sp modelId="{5A3E40FB-9611-4980-8AB5-91999337038B}">
      <dsp:nvSpPr>
        <dsp:cNvPr id="0" name=""/>
        <dsp:cNvSpPr/>
      </dsp:nvSpPr>
      <dsp:spPr>
        <a:xfrm rot="20483028">
          <a:off x="3644834" y="1584253"/>
          <a:ext cx="359425" cy="0"/>
        </a:xfrm>
        <a:custGeom>
          <a:avLst/>
          <a:gdLst/>
          <a:ahLst/>
          <a:cxnLst/>
          <a:rect l="0" t="0" r="0" b="0"/>
          <a:pathLst>
            <a:path>
              <a:moveTo>
                <a:pt x="0" y="0"/>
              </a:moveTo>
              <a:lnTo>
                <a:pt x="359425"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0C9F00-B370-4B63-AACC-A4DE7749630F}">
      <dsp:nvSpPr>
        <dsp:cNvPr id="0" name=""/>
        <dsp:cNvSpPr/>
      </dsp:nvSpPr>
      <dsp:spPr>
        <a:xfrm>
          <a:off x="3994856" y="952580"/>
          <a:ext cx="1230479" cy="734119"/>
        </a:xfrm>
        <a:prstGeom prst="roundRect">
          <a:avLst/>
        </a:prstGeom>
        <a:solidFill>
          <a:schemeClr val="accent3">
            <a:hueOff val="-105297"/>
            <a:satOff val="-440"/>
            <a:lumOff val="50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b="0" kern="1200" smtClean="0"/>
            <a:t>Ethernet</a:t>
          </a:r>
        </a:p>
        <a:p>
          <a:pPr lvl="0" algn="ctr" defTabSz="533400">
            <a:lnSpc>
              <a:spcPct val="90000"/>
            </a:lnSpc>
            <a:spcBef>
              <a:spcPct val="0"/>
            </a:spcBef>
            <a:spcAft>
              <a:spcPct val="35000"/>
            </a:spcAft>
          </a:pPr>
          <a:r>
            <a:rPr lang="en-US" sz="1200" b="0" kern="1200" smtClean="0"/>
            <a:t>I14229-5</a:t>
          </a:r>
        </a:p>
        <a:p>
          <a:pPr lvl="0" algn="ctr" defTabSz="533400">
            <a:lnSpc>
              <a:spcPct val="90000"/>
            </a:lnSpc>
            <a:spcBef>
              <a:spcPct val="0"/>
            </a:spcBef>
            <a:spcAft>
              <a:spcPct val="35000"/>
            </a:spcAft>
          </a:pPr>
          <a:r>
            <a:rPr lang="en-US" sz="1200" b="0" kern="1200" smtClean="0"/>
            <a:t>UDSonIP</a:t>
          </a:r>
          <a:endParaRPr lang="en-GB" sz="1200" b="0" kern="1200" dirty="0"/>
        </a:p>
      </dsp:txBody>
      <dsp:txXfrm>
        <a:off x="4030693" y="988417"/>
        <a:ext cx="1158805" cy="662445"/>
      </dsp:txXfrm>
    </dsp:sp>
    <dsp:sp modelId="{1E6BA758-15BD-420B-BCCF-9C7695142A8F}">
      <dsp:nvSpPr>
        <dsp:cNvPr id="0" name=""/>
        <dsp:cNvSpPr/>
      </dsp:nvSpPr>
      <dsp:spPr>
        <a:xfrm rot="1633158">
          <a:off x="3625866" y="2225142"/>
          <a:ext cx="512398" cy="0"/>
        </a:xfrm>
        <a:custGeom>
          <a:avLst/>
          <a:gdLst/>
          <a:ahLst/>
          <a:cxnLst/>
          <a:rect l="0" t="0" r="0" b="0"/>
          <a:pathLst>
            <a:path>
              <a:moveTo>
                <a:pt x="0" y="0"/>
              </a:moveTo>
              <a:lnTo>
                <a:pt x="512398"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713E20-BA98-49EA-B69D-AAD188DBFF12}">
      <dsp:nvSpPr>
        <dsp:cNvPr id="0" name=""/>
        <dsp:cNvSpPr/>
      </dsp:nvSpPr>
      <dsp:spPr>
        <a:xfrm>
          <a:off x="4109894" y="2303270"/>
          <a:ext cx="1275392" cy="734119"/>
        </a:xfrm>
        <a:prstGeom prst="roundRect">
          <a:avLst/>
        </a:prstGeom>
        <a:solidFill>
          <a:schemeClr val="accent3">
            <a:hueOff val="-157946"/>
            <a:satOff val="-659"/>
            <a:lumOff val="75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b="0" kern="1200" smtClean="0"/>
            <a:t>Future Enhancement </a:t>
          </a:r>
          <a:endParaRPr lang="en-GB" sz="1200" b="0" kern="1200" dirty="0"/>
        </a:p>
      </dsp:txBody>
      <dsp:txXfrm>
        <a:off x="4145731" y="2339107"/>
        <a:ext cx="1203718" cy="662445"/>
      </dsp:txXfrm>
    </dsp:sp>
    <dsp:sp modelId="{96CD7CA7-C8C2-401D-AD5F-068AEB98FB9A}">
      <dsp:nvSpPr>
        <dsp:cNvPr id="0" name=""/>
        <dsp:cNvSpPr/>
      </dsp:nvSpPr>
      <dsp:spPr>
        <a:xfrm rot="5400000">
          <a:off x="2834444" y="2645959"/>
          <a:ext cx="543884" cy="0"/>
        </a:xfrm>
        <a:custGeom>
          <a:avLst/>
          <a:gdLst/>
          <a:ahLst/>
          <a:cxnLst/>
          <a:rect l="0" t="0" r="0" b="0"/>
          <a:pathLst>
            <a:path>
              <a:moveTo>
                <a:pt x="0" y="0"/>
              </a:moveTo>
              <a:lnTo>
                <a:pt x="543884"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A293EF-E341-4D9C-91DD-7142471CED8F}">
      <dsp:nvSpPr>
        <dsp:cNvPr id="0" name=""/>
        <dsp:cNvSpPr/>
      </dsp:nvSpPr>
      <dsp:spPr>
        <a:xfrm>
          <a:off x="2355258" y="2917901"/>
          <a:ext cx="1502257" cy="734119"/>
        </a:xfrm>
        <a:prstGeom prst="roundRect">
          <a:avLst/>
        </a:prstGeom>
        <a:solidFill>
          <a:schemeClr val="accent3">
            <a:hueOff val="-210594"/>
            <a:satOff val="-879"/>
            <a:lumOff val="100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b="0" kern="1200" smtClean="0"/>
            <a:t>LIN</a:t>
          </a:r>
        </a:p>
        <a:p>
          <a:pPr lvl="0" algn="ctr" defTabSz="533400">
            <a:lnSpc>
              <a:spcPct val="90000"/>
            </a:lnSpc>
            <a:spcBef>
              <a:spcPct val="0"/>
            </a:spcBef>
            <a:spcAft>
              <a:spcPct val="35000"/>
            </a:spcAft>
          </a:pPr>
          <a:r>
            <a:rPr lang="en-US" sz="1200" b="0" kern="1200" smtClean="0"/>
            <a:t>I14229-7</a:t>
          </a:r>
        </a:p>
        <a:p>
          <a:pPr lvl="0" algn="ctr" defTabSz="533400">
            <a:lnSpc>
              <a:spcPct val="90000"/>
            </a:lnSpc>
            <a:spcBef>
              <a:spcPct val="0"/>
            </a:spcBef>
            <a:spcAft>
              <a:spcPct val="35000"/>
            </a:spcAft>
          </a:pPr>
          <a:r>
            <a:rPr lang="en-US" sz="1200" b="0" kern="1200" smtClean="0"/>
            <a:t>UDSonLIN</a:t>
          </a:r>
          <a:endParaRPr lang="en-GB" sz="1200" b="0" kern="1200" dirty="0"/>
        </a:p>
      </dsp:txBody>
      <dsp:txXfrm>
        <a:off x="2391095" y="2953738"/>
        <a:ext cx="1430583" cy="662445"/>
      </dsp:txXfrm>
    </dsp:sp>
    <dsp:sp modelId="{99211C2C-915A-4CF8-9AA7-48EA68AA906A}">
      <dsp:nvSpPr>
        <dsp:cNvPr id="0" name=""/>
        <dsp:cNvSpPr/>
      </dsp:nvSpPr>
      <dsp:spPr>
        <a:xfrm rot="9267300">
          <a:off x="2192214" y="2171048"/>
          <a:ext cx="385146" cy="0"/>
        </a:xfrm>
        <a:custGeom>
          <a:avLst/>
          <a:gdLst/>
          <a:ahLst/>
          <a:cxnLst/>
          <a:rect l="0" t="0" r="0" b="0"/>
          <a:pathLst>
            <a:path>
              <a:moveTo>
                <a:pt x="0" y="0"/>
              </a:moveTo>
              <a:lnTo>
                <a:pt x="38514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4421E2-9CA7-486B-893E-57607E8DD77A}">
      <dsp:nvSpPr>
        <dsp:cNvPr id="0" name=""/>
        <dsp:cNvSpPr/>
      </dsp:nvSpPr>
      <dsp:spPr>
        <a:xfrm>
          <a:off x="555621" y="2254089"/>
          <a:ext cx="1774828" cy="734119"/>
        </a:xfrm>
        <a:prstGeom prst="roundRect">
          <a:avLst/>
        </a:prstGeom>
        <a:solidFill>
          <a:schemeClr val="accent3">
            <a:hueOff val="-263243"/>
            <a:satOff val="-1099"/>
            <a:lumOff val="125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b="0" kern="1200" smtClean="0"/>
            <a:t>K-Line</a:t>
          </a:r>
        </a:p>
        <a:p>
          <a:pPr lvl="0" algn="ctr" defTabSz="533400">
            <a:lnSpc>
              <a:spcPct val="90000"/>
            </a:lnSpc>
            <a:spcBef>
              <a:spcPct val="0"/>
            </a:spcBef>
            <a:spcAft>
              <a:spcPct val="35000"/>
            </a:spcAft>
          </a:pPr>
          <a:r>
            <a:rPr lang="en-US" sz="1200" b="0" kern="1200" smtClean="0"/>
            <a:t>I14229-6</a:t>
          </a:r>
        </a:p>
        <a:p>
          <a:pPr lvl="0" algn="ctr" defTabSz="533400">
            <a:lnSpc>
              <a:spcPct val="90000"/>
            </a:lnSpc>
            <a:spcBef>
              <a:spcPct val="0"/>
            </a:spcBef>
            <a:spcAft>
              <a:spcPct val="35000"/>
            </a:spcAft>
          </a:pPr>
          <a:r>
            <a:rPr lang="en-US" sz="1200" b="0" kern="1200" smtClean="0"/>
            <a:t>UdsonK-Line</a:t>
          </a:r>
          <a:endParaRPr lang="en-GB" sz="1200" b="0" kern="1200" dirty="0"/>
        </a:p>
      </dsp:txBody>
      <dsp:txXfrm>
        <a:off x="591458" y="2289926"/>
        <a:ext cx="1703154" cy="662445"/>
      </dsp:txXfrm>
    </dsp:sp>
    <dsp:sp modelId="{255ACA52-3078-4C62-BE95-B258830AA1F2}">
      <dsp:nvSpPr>
        <dsp:cNvPr id="0" name=""/>
        <dsp:cNvSpPr/>
      </dsp:nvSpPr>
      <dsp:spPr>
        <a:xfrm rot="11751264">
          <a:off x="2051255" y="1599943"/>
          <a:ext cx="517116" cy="0"/>
        </a:xfrm>
        <a:custGeom>
          <a:avLst/>
          <a:gdLst/>
          <a:ahLst/>
          <a:cxnLst/>
          <a:rect l="0" t="0" r="0" b="0"/>
          <a:pathLst>
            <a:path>
              <a:moveTo>
                <a:pt x="0" y="0"/>
              </a:moveTo>
              <a:lnTo>
                <a:pt x="51711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EDDCE8-30EA-453E-B56F-73502EE671CF}">
      <dsp:nvSpPr>
        <dsp:cNvPr id="0" name=""/>
        <dsp:cNvSpPr/>
      </dsp:nvSpPr>
      <dsp:spPr>
        <a:xfrm>
          <a:off x="98474" y="883557"/>
          <a:ext cx="1962616" cy="734119"/>
        </a:xfrm>
        <a:prstGeom prst="roundRect">
          <a:avLst/>
        </a:prstGeom>
        <a:solidFill>
          <a:schemeClr val="accent3">
            <a:hueOff val="-315892"/>
            <a:satOff val="-1319"/>
            <a:lumOff val="150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b="0" kern="1200" smtClean="0"/>
            <a:t>Flex Ray</a:t>
          </a:r>
        </a:p>
        <a:p>
          <a:pPr lvl="0" algn="ctr" defTabSz="533400">
            <a:lnSpc>
              <a:spcPct val="90000"/>
            </a:lnSpc>
            <a:spcBef>
              <a:spcPct val="0"/>
            </a:spcBef>
            <a:spcAft>
              <a:spcPct val="35000"/>
            </a:spcAft>
          </a:pPr>
          <a:r>
            <a:rPr lang="en-US" sz="1200" b="0" kern="1200" smtClean="0"/>
            <a:t>I14229-4</a:t>
          </a:r>
        </a:p>
        <a:p>
          <a:pPr lvl="0" algn="ctr" defTabSz="533400">
            <a:lnSpc>
              <a:spcPct val="90000"/>
            </a:lnSpc>
            <a:spcBef>
              <a:spcPct val="0"/>
            </a:spcBef>
            <a:spcAft>
              <a:spcPct val="35000"/>
            </a:spcAft>
          </a:pPr>
          <a:r>
            <a:rPr lang="en-US" sz="1200" b="0" kern="1200" smtClean="0"/>
            <a:t>UDSonFR </a:t>
          </a:r>
          <a:endParaRPr lang="en-GB" sz="1200" b="0" kern="1200" dirty="0"/>
        </a:p>
      </dsp:txBody>
      <dsp:txXfrm>
        <a:off x="134311" y="919394"/>
        <a:ext cx="1890942" cy="6624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B6BC7-8BA7-4F6C-88B3-E39AFFFB674E}">
      <dsp:nvSpPr>
        <dsp:cNvPr id="0" name=""/>
        <dsp:cNvSpPr/>
      </dsp:nvSpPr>
      <dsp:spPr>
        <a:xfrm>
          <a:off x="0" y="31422"/>
          <a:ext cx="9159114" cy="428841"/>
        </a:xfrm>
        <a:prstGeom prst="rect">
          <a:avLst/>
        </a:prstGeom>
        <a:gradFill rotWithShape="0">
          <a:gsLst>
            <a:gs pos="0">
              <a:schemeClr val="accent5">
                <a:shade val="80000"/>
                <a:hueOff val="0"/>
                <a:satOff val="0"/>
                <a:lumOff val="0"/>
                <a:alphaOff val="0"/>
                <a:satMod val="103000"/>
                <a:lumMod val="102000"/>
                <a:tint val="94000"/>
              </a:schemeClr>
            </a:gs>
            <a:gs pos="50000">
              <a:schemeClr val="accent5">
                <a:shade val="80000"/>
                <a:hueOff val="0"/>
                <a:satOff val="0"/>
                <a:lumOff val="0"/>
                <a:alphaOff val="0"/>
                <a:satMod val="110000"/>
                <a:lumMod val="100000"/>
                <a:shade val="100000"/>
              </a:schemeClr>
            </a:gs>
            <a:gs pos="100000">
              <a:schemeClr val="accent5">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kumimoji="0" lang="en-US" sz="1400" b="1" i="0" u="none" strike="noStrike" kern="1200" cap="none" spc="0" normalizeH="0" baseline="0" noProof="0" dirty="0" smtClean="0">
              <a:ln/>
              <a:effectLst/>
              <a:uLnTx/>
              <a:uFillTx/>
            </a:rPr>
            <a:t>Reduces</a:t>
          </a:r>
          <a:r>
            <a:rPr kumimoji="0" lang="en-US" sz="1400" b="1" i="0" u="none" strike="noStrike" kern="1200" cap="none" spc="0" normalizeH="0" noProof="0" dirty="0" smtClean="0">
              <a:ln/>
              <a:effectLst/>
              <a:uLnTx/>
              <a:uFillTx/>
            </a:rPr>
            <a:t> the Flash Time by changing the CAN Baud rate </a:t>
          </a:r>
          <a:endParaRPr lang="en-GB" sz="1400" b="1" kern="1200" dirty="0"/>
        </a:p>
      </dsp:txBody>
      <dsp:txXfrm>
        <a:off x="0" y="31422"/>
        <a:ext cx="9159114" cy="428841"/>
      </dsp:txXfrm>
    </dsp:sp>
    <dsp:sp modelId="{B198A0E7-4B72-4D66-BD3B-B2E1C61F20C0}">
      <dsp:nvSpPr>
        <dsp:cNvPr id="0" name=""/>
        <dsp:cNvSpPr/>
      </dsp:nvSpPr>
      <dsp:spPr>
        <a:xfrm>
          <a:off x="0" y="467915"/>
          <a:ext cx="9159114" cy="428841"/>
        </a:xfrm>
        <a:prstGeom prst="rect">
          <a:avLst/>
        </a:prstGeom>
        <a:gradFill rotWithShape="0">
          <a:gsLst>
            <a:gs pos="0">
              <a:schemeClr val="accent5">
                <a:shade val="80000"/>
                <a:hueOff val="13194"/>
                <a:satOff val="-5848"/>
                <a:lumOff val="4016"/>
                <a:alphaOff val="0"/>
                <a:satMod val="103000"/>
                <a:lumMod val="102000"/>
                <a:tint val="94000"/>
              </a:schemeClr>
            </a:gs>
            <a:gs pos="50000">
              <a:schemeClr val="accent5">
                <a:shade val="80000"/>
                <a:hueOff val="13194"/>
                <a:satOff val="-5848"/>
                <a:lumOff val="4016"/>
                <a:alphaOff val="0"/>
                <a:satMod val="110000"/>
                <a:lumMod val="100000"/>
                <a:shade val="100000"/>
              </a:schemeClr>
            </a:gs>
            <a:gs pos="100000">
              <a:schemeClr val="accent5">
                <a:shade val="80000"/>
                <a:hueOff val="13194"/>
                <a:satOff val="-5848"/>
                <a:lumOff val="401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US" sz="1400" b="1" kern="1200" baseline="0" dirty="0" smtClean="0"/>
            <a:t>Control</a:t>
          </a:r>
          <a:r>
            <a:rPr lang="en-US" sz="1400" b="1" kern="1200" dirty="0" smtClean="0"/>
            <a:t> the DTCs settings by Tester</a:t>
          </a:r>
          <a:endParaRPr lang="en-GB" sz="1400" b="1" kern="1200" dirty="0"/>
        </a:p>
      </dsp:txBody>
      <dsp:txXfrm>
        <a:off x="0" y="467915"/>
        <a:ext cx="9159114" cy="428841"/>
      </dsp:txXfrm>
    </dsp:sp>
    <dsp:sp modelId="{9CAC7D78-CFEC-4EBC-8B3A-148DC1826CC5}">
      <dsp:nvSpPr>
        <dsp:cNvPr id="0" name=""/>
        <dsp:cNvSpPr/>
      </dsp:nvSpPr>
      <dsp:spPr>
        <a:xfrm>
          <a:off x="0" y="1358285"/>
          <a:ext cx="9159114" cy="428841"/>
        </a:xfrm>
        <a:prstGeom prst="rect">
          <a:avLst/>
        </a:prstGeom>
        <a:gradFill rotWithShape="0">
          <a:gsLst>
            <a:gs pos="0">
              <a:schemeClr val="accent5">
                <a:shade val="80000"/>
                <a:hueOff val="26387"/>
                <a:satOff val="-11696"/>
                <a:lumOff val="8032"/>
                <a:alphaOff val="0"/>
                <a:satMod val="103000"/>
                <a:lumMod val="102000"/>
                <a:tint val="94000"/>
              </a:schemeClr>
            </a:gs>
            <a:gs pos="50000">
              <a:schemeClr val="accent5">
                <a:shade val="80000"/>
                <a:hueOff val="26387"/>
                <a:satOff val="-11696"/>
                <a:lumOff val="8032"/>
                <a:alphaOff val="0"/>
                <a:satMod val="110000"/>
                <a:lumMod val="100000"/>
                <a:shade val="100000"/>
              </a:schemeClr>
            </a:gs>
            <a:gs pos="100000">
              <a:schemeClr val="accent5">
                <a:shade val="80000"/>
                <a:hueOff val="26387"/>
                <a:satOff val="-11696"/>
                <a:lumOff val="803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US" sz="1400" b="1" kern="1200" dirty="0" smtClean="0"/>
            <a:t>Request ECU to send Data periodically to Tester </a:t>
          </a:r>
          <a:endParaRPr lang="en-GB" sz="1400" b="1" kern="1200" dirty="0"/>
        </a:p>
      </dsp:txBody>
      <dsp:txXfrm>
        <a:off x="0" y="1358285"/>
        <a:ext cx="9159114" cy="428841"/>
      </dsp:txXfrm>
    </dsp:sp>
    <dsp:sp modelId="{0BEFE3D8-CADA-44F9-8FBA-CF5DD40A44F8}">
      <dsp:nvSpPr>
        <dsp:cNvPr id="0" name=""/>
        <dsp:cNvSpPr/>
      </dsp:nvSpPr>
      <dsp:spPr>
        <a:xfrm>
          <a:off x="0" y="918970"/>
          <a:ext cx="9159114" cy="428841"/>
        </a:xfrm>
        <a:prstGeom prst="rect">
          <a:avLst/>
        </a:prstGeom>
        <a:gradFill rotWithShape="0">
          <a:gsLst>
            <a:gs pos="0">
              <a:schemeClr val="accent5">
                <a:shade val="80000"/>
                <a:hueOff val="39581"/>
                <a:satOff val="-17545"/>
                <a:lumOff val="12049"/>
                <a:alphaOff val="0"/>
                <a:satMod val="103000"/>
                <a:lumMod val="102000"/>
                <a:tint val="94000"/>
              </a:schemeClr>
            </a:gs>
            <a:gs pos="50000">
              <a:schemeClr val="accent5">
                <a:shade val="80000"/>
                <a:hueOff val="39581"/>
                <a:satOff val="-17545"/>
                <a:lumOff val="12049"/>
                <a:alphaOff val="0"/>
                <a:satMod val="110000"/>
                <a:lumMod val="100000"/>
                <a:shade val="100000"/>
              </a:schemeClr>
            </a:gs>
            <a:gs pos="100000">
              <a:schemeClr val="accent5">
                <a:shade val="80000"/>
                <a:hueOff val="39581"/>
                <a:satOff val="-17545"/>
                <a:lumOff val="1204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US" sz="1400" b="1" kern="1200" dirty="0" smtClean="0"/>
            <a:t>Request ECU to send Data based on Events to Tester </a:t>
          </a:r>
          <a:endParaRPr lang="en-GB" sz="1400" b="1" kern="1200" dirty="0"/>
        </a:p>
      </dsp:txBody>
      <dsp:txXfrm>
        <a:off x="0" y="918970"/>
        <a:ext cx="9159114" cy="428841"/>
      </dsp:txXfrm>
    </dsp:sp>
    <dsp:sp modelId="{6DA913A7-96AA-486C-8DAD-E820B3CECBB8}">
      <dsp:nvSpPr>
        <dsp:cNvPr id="0" name=""/>
        <dsp:cNvSpPr/>
      </dsp:nvSpPr>
      <dsp:spPr>
        <a:xfrm>
          <a:off x="0" y="2252226"/>
          <a:ext cx="9159114" cy="428841"/>
        </a:xfrm>
        <a:prstGeom prst="rect">
          <a:avLst/>
        </a:prstGeom>
        <a:gradFill rotWithShape="0">
          <a:gsLst>
            <a:gs pos="0">
              <a:schemeClr val="accent5">
                <a:shade val="80000"/>
                <a:hueOff val="52774"/>
                <a:satOff val="-23393"/>
                <a:lumOff val="16065"/>
                <a:alphaOff val="0"/>
                <a:satMod val="103000"/>
                <a:lumMod val="102000"/>
                <a:tint val="94000"/>
              </a:schemeClr>
            </a:gs>
            <a:gs pos="50000">
              <a:schemeClr val="accent5">
                <a:shade val="80000"/>
                <a:hueOff val="52774"/>
                <a:satOff val="-23393"/>
                <a:lumOff val="16065"/>
                <a:alphaOff val="0"/>
                <a:satMod val="110000"/>
                <a:lumMod val="100000"/>
                <a:shade val="100000"/>
              </a:schemeClr>
            </a:gs>
            <a:gs pos="100000">
              <a:schemeClr val="accent5">
                <a:shade val="80000"/>
                <a:hueOff val="52774"/>
                <a:satOff val="-23393"/>
                <a:lumOff val="160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US" sz="1400" b="1" kern="1200" dirty="0" smtClean="0"/>
            <a:t>Diagnosed for advanced Trouble Codes by enhancing the Read DTC service with more Sub-functions  </a:t>
          </a:r>
          <a:endParaRPr lang="en-GB" sz="1400" b="1" kern="1200" dirty="0"/>
        </a:p>
      </dsp:txBody>
      <dsp:txXfrm>
        <a:off x="0" y="2252226"/>
        <a:ext cx="9159114" cy="428841"/>
      </dsp:txXfrm>
    </dsp:sp>
    <dsp:sp modelId="{74C71511-C955-4A5F-A0C9-3EBBC6D7341E}">
      <dsp:nvSpPr>
        <dsp:cNvPr id="0" name=""/>
        <dsp:cNvSpPr/>
      </dsp:nvSpPr>
      <dsp:spPr>
        <a:xfrm>
          <a:off x="0" y="1808387"/>
          <a:ext cx="9159114" cy="428841"/>
        </a:xfrm>
        <a:prstGeom prst="rect">
          <a:avLst/>
        </a:prstGeom>
        <a:gradFill rotWithShape="0">
          <a:gsLst>
            <a:gs pos="0">
              <a:schemeClr val="accent5">
                <a:shade val="80000"/>
                <a:hueOff val="65968"/>
                <a:satOff val="-29241"/>
                <a:lumOff val="20081"/>
                <a:alphaOff val="0"/>
                <a:satMod val="103000"/>
                <a:lumMod val="102000"/>
                <a:tint val="94000"/>
              </a:schemeClr>
            </a:gs>
            <a:gs pos="50000">
              <a:schemeClr val="accent5">
                <a:shade val="80000"/>
                <a:hueOff val="65968"/>
                <a:satOff val="-29241"/>
                <a:lumOff val="20081"/>
                <a:alphaOff val="0"/>
                <a:satMod val="110000"/>
                <a:lumMod val="100000"/>
                <a:shade val="100000"/>
              </a:schemeClr>
            </a:gs>
            <a:gs pos="100000">
              <a:schemeClr val="accent5">
                <a:shade val="80000"/>
                <a:hueOff val="65968"/>
                <a:satOff val="-29241"/>
                <a:lumOff val="2008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US" sz="1400" b="1" kern="1200" dirty="0" smtClean="0"/>
            <a:t>Wide Range of DATA Identifiers ( 2 Bytes DID )  </a:t>
          </a:r>
        </a:p>
      </dsp:txBody>
      <dsp:txXfrm>
        <a:off x="0" y="1808387"/>
        <a:ext cx="9159114" cy="428841"/>
      </dsp:txXfrm>
    </dsp:sp>
    <dsp:sp modelId="{4061FB92-4043-4CBD-AFBF-F4F8535720BA}">
      <dsp:nvSpPr>
        <dsp:cNvPr id="0" name=""/>
        <dsp:cNvSpPr/>
      </dsp:nvSpPr>
      <dsp:spPr>
        <a:xfrm>
          <a:off x="0" y="2710700"/>
          <a:ext cx="9159114" cy="428841"/>
        </a:xfrm>
        <a:prstGeom prst="rect">
          <a:avLst/>
        </a:prstGeom>
        <a:gradFill rotWithShape="0">
          <a:gsLst>
            <a:gs pos="0">
              <a:schemeClr val="accent5">
                <a:shade val="80000"/>
                <a:hueOff val="79161"/>
                <a:satOff val="-35089"/>
                <a:lumOff val="24097"/>
                <a:alphaOff val="0"/>
                <a:satMod val="103000"/>
                <a:lumMod val="102000"/>
                <a:tint val="94000"/>
              </a:schemeClr>
            </a:gs>
            <a:gs pos="50000">
              <a:schemeClr val="accent5">
                <a:shade val="80000"/>
                <a:hueOff val="79161"/>
                <a:satOff val="-35089"/>
                <a:lumOff val="24097"/>
                <a:alphaOff val="0"/>
                <a:satMod val="110000"/>
                <a:lumMod val="100000"/>
                <a:shade val="100000"/>
              </a:schemeClr>
            </a:gs>
            <a:gs pos="100000">
              <a:schemeClr val="accent5">
                <a:shade val="80000"/>
                <a:hueOff val="79161"/>
                <a:satOff val="-35089"/>
                <a:lumOff val="2409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US" sz="1400" b="1" kern="1200" dirty="0" smtClean="0"/>
            <a:t>Same DID number can be used for multiple Services ( only one Number to Read, Write and Control ) </a:t>
          </a:r>
          <a:endParaRPr lang="en-GB" sz="1400" b="1" kern="1200" dirty="0"/>
        </a:p>
      </dsp:txBody>
      <dsp:txXfrm>
        <a:off x="0" y="2710700"/>
        <a:ext cx="9159114" cy="428841"/>
      </dsp:txXfrm>
    </dsp:sp>
    <dsp:sp modelId="{B9D96B5E-C5D2-495C-9690-299C1348D697}">
      <dsp:nvSpPr>
        <dsp:cNvPr id="0" name=""/>
        <dsp:cNvSpPr/>
      </dsp:nvSpPr>
      <dsp:spPr>
        <a:xfrm>
          <a:off x="1403" y="3154629"/>
          <a:ext cx="9156306" cy="428841"/>
        </a:xfrm>
        <a:prstGeom prst="rect">
          <a:avLst/>
        </a:prstGeom>
        <a:gradFill rotWithShape="0">
          <a:gsLst>
            <a:gs pos="0">
              <a:schemeClr val="accent5">
                <a:shade val="80000"/>
                <a:hueOff val="92355"/>
                <a:satOff val="-40938"/>
                <a:lumOff val="28114"/>
                <a:alphaOff val="0"/>
                <a:satMod val="103000"/>
                <a:lumMod val="102000"/>
                <a:tint val="94000"/>
              </a:schemeClr>
            </a:gs>
            <a:gs pos="50000">
              <a:schemeClr val="accent5">
                <a:shade val="80000"/>
                <a:hueOff val="92355"/>
                <a:satOff val="-40938"/>
                <a:lumOff val="28114"/>
                <a:alphaOff val="0"/>
                <a:satMod val="110000"/>
                <a:lumMod val="100000"/>
                <a:shade val="100000"/>
              </a:schemeClr>
            </a:gs>
            <a:gs pos="100000">
              <a:schemeClr val="accent5">
                <a:shade val="80000"/>
                <a:hueOff val="92355"/>
                <a:satOff val="-40938"/>
                <a:lumOff val="2811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l" defTabSz="666750">
            <a:lnSpc>
              <a:spcPct val="90000"/>
            </a:lnSpc>
            <a:spcBef>
              <a:spcPct val="0"/>
            </a:spcBef>
            <a:spcAft>
              <a:spcPct val="35000"/>
            </a:spcAft>
          </a:pPr>
          <a:r>
            <a:rPr lang="en-US" sz="1500" b="1" kern="1200" dirty="0" smtClean="0"/>
            <a:t>Indicate ECU to suppress the unnecessary Positive responses, which influences CAN bus load.</a:t>
          </a:r>
        </a:p>
      </dsp:txBody>
      <dsp:txXfrm>
        <a:off x="1403" y="3154629"/>
        <a:ext cx="9156306" cy="428841"/>
      </dsp:txXfrm>
    </dsp:sp>
    <dsp:sp modelId="{9288C1F4-0149-4782-8CB7-B2D0B5C4E33B}">
      <dsp:nvSpPr>
        <dsp:cNvPr id="0" name=""/>
        <dsp:cNvSpPr/>
      </dsp:nvSpPr>
      <dsp:spPr>
        <a:xfrm>
          <a:off x="0" y="3604912"/>
          <a:ext cx="9159114" cy="428841"/>
        </a:xfrm>
        <a:prstGeom prst="rect">
          <a:avLst/>
        </a:prstGeom>
        <a:gradFill rotWithShape="0">
          <a:gsLst>
            <a:gs pos="0">
              <a:schemeClr val="accent5">
                <a:shade val="80000"/>
                <a:hueOff val="105549"/>
                <a:satOff val="-46786"/>
                <a:lumOff val="32130"/>
                <a:alphaOff val="0"/>
                <a:satMod val="103000"/>
                <a:lumMod val="102000"/>
                <a:tint val="94000"/>
              </a:schemeClr>
            </a:gs>
            <a:gs pos="50000">
              <a:schemeClr val="accent5">
                <a:shade val="80000"/>
                <a:hueOff val="105549"/>
                <a:satOff val="-46786"/>
                <a:lumOff val="32130"/>
                <a:alphaOff val="0"/>
                <a:satMod val="110000"/>
                <a:lumMod val="100000"/>
                <a:shade val="100000"/>
              </a:schemeClr>
            </a:gs>
            <a:gs pos="100000">
              <a:schemeClr val="accent5">
                <a:shade val="80000"/>
                <a:hueOff val="105549"/>
                <a:satOff val="-46786"/>
                <a:lumOff val="3213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US" sz="1400" b="1" kern="1200" dirty="0" smtClean="0"/>
            <a:t>Get to Know the Session Timings parameters while jumping to new Session</a:t>
          </a:r>
          <a:endParaRPr lang="en-GB" sz="1400" b="1" kern="1200" dirty="0"/>
        </a:p>
      </dsp:txBody>
      <dsp:txXfrm>
        <a:off x="0" y="3604912"/>
        <a:ext cx="9159114" cy="428841"/>
      </dsp:txXfrm>
    </dsp:sp>
    <dsp:sp modelId="{03306F19-25A4-4F41-8258-AA9CB89A23AD}">
      <dsp:nvSpPr>
        <dsp:cNvPr id="0" name=""/>
        <dsp:cNvSpPr/>
      </dsp:nvSpPr>
      <dsp:spPr>
        <a:xfrm>
          <a:off x="0" y="4055196"/>
          <a:ext cx="9159114" cy="428841"/>
        </a:xfrm>
        <a:prstGeom prst="rect">
          <a:avLst/>
        </a:prstGeom>
        <a:gradFill rotWithShape="0">
          <a:gsLst>
            <a:gs pos="0">
              <a:schemeClr val="accent5">
                <a:shade val="80000"/>
                <a:hueOff val="118742"/>
                <a:satOff val="-52634"/>
                <a:lumOff val="36146"/>
                <a:alphaOff val="0"/>
                <a:satMod val="103000"/>
                <a:lumMod val="102000"/>
                <a:tint val="94000"/>
              </a:schemeClr>
            </a:gs>
            <a:gs pos="50000">
              <a:schemeClr val="accent5">
                <a:shade val="80000"/>
                <a:hueOff val="118742"/>
                <a:satOff val="-52634"/>
                <a:lumOff val="36146"/>
                <a:alphaOff val="0"/>
                <a:satMod val="110000"/>
                <a:lumMod val="100000"/>
                <a:shade val="100000"/>
              </a:schemeClr>
            </a:gs>
            <a:gs pos="100000">
              <a:schemeClr val="accent5">
                <a:shade val="80000"/>
                <a:hueOff val="118742"/>
                <a:satOff val="-52634"/>
                <a:lumOff val="3614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US" sz="1400" b="1" kern="1200" dirty="0" smtClean="0"/>
            <a:t>Flexible Number of Bytes to represent Memory address and Data Bytes in the Memory access service  </a:t>
          </a:r>
          <a:endParaRPr lang="en-GB" sz="1400" b="1" kern="1200" dirty="0"/>
        </a:p>
      </dsp:txBody>
      <dsp:txXfrm>
        <a:off x="0" y="4055196"/>
        <a:ext cx="9159114" cy="428841"/>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rgbClr val="000000"/>
                </a:solidFill>
                <a:latin typeface="Bosch Office Sans" panose="020B0604020202020204" pitchFamily="34"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anose="020B0604020202020204" pitchFamily="34"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1150918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361976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889665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740505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07277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432195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121040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157528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874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1652966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102213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4" name="Picture 3"/>
          <p:cNvPicPr>
            <a:picLocks/>
          </p:cNvPicPr>
          <p:nvPr userDrawn="1"/>
        </p:nvPicPr>
        <p:blipFill>
          <a:blip r:embed="rId15">
            <a:extLst>
              <a:ext uri="{28A0092B-C50C-407E-A947-70E740481C1C}">
                <a14:useLocalDpi xmlns:a14="http://schemas.microsoft.com/office/drawing/2010/main" val="0"/>
              </a:ext>
            </a:extLst>
          </a:blip>
          <a:stretch>
            <a:fillRect/>
          </a:stretch>
        </p:blipFill>
        <p:spPr>
          <a:xfrm>
            <a:off x="0" y="6041390"/>
            <a:ext cx="10970260" cy="129540"/>
          </a:xfrm>
          <a:prstGeom prst="rect">
            <a:avLst/>
          </a:prstGeom>
        </p:spPr>
      </p:pic>
      <p:pic>
        <p:nvPicPr>
          <p:cNvPr id="5" name="Picture 4"/>
          <p:cNvPicPr>
            <a:picLocks/>
          </p:cNvPicPr>
          <p:nvPr userDrawn="1"/>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pic>
        <p:nvPicPr>
          <p:cNvPr id="6" name="Picture 5"/>
          <p:cNvPicPr>
            <a:picLocks/>
          </p:cNvPicPr>
          <p:nvPr userDrawn="1">
            <p:custDataLst>
              <p:tags r:id="rId13"/>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7" name="Picture 6"/>
          <p:cNvPicPr>
            <a:picLocks/>
          </p:cNvPicPr>
          <p:nvPr userDrawn="1">
            <p:custDataLst>
              <p:tags r:id="rId14"/>
            </p:custDataLst>
          </p:nvPr>
        </p:nvPicPr>
        <p:blipFill>
          <a:blip r:embed="rId15">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947073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anose="020B0604020202020204" pitchFamily="34" charset="0"/>
          <a:ea typeface="+mj-ea"/>
          <a:cs typeface="+mj-cs"/>
        </a:defRPr>
      </a:lvl1pPr>
    </p:titleStyle>
    <p:bodyStyle>
      <a:lvl1pPr marL="251460" indent="-251460" algn="l" defTabSz="822716" rtl="0" eaLnBrk="1" latinLnBrk="0" hangingPunct="1">
        <a:lnSpc>
          <a:spcPts val="2300"/>
        </a:lnSpc>
        <a:spcBef>
          <a:spcPts val="500"/>
        </a:spcBef>
        <a:buClrTx/>
        <a:buSzPct val="100000"/>
        <a:buFont typeface="Wingdings 3" panose="05040102010807070707" pitchFamily="18" charset="2"/>
        <a:buChar char=""/>
        <a:defRPr sz="1800" b="0" i="0" u="none" kern="1200">
          <a:solidFill>
            <a:schemeClr val="tx1"/>
          </a:solidFill>
          <a:latin typeface="Bosch Office Sans" panose="020B0604020202020204" pitchFamily="34" charset="0"/>
          <a:ea typeface="+mn-ea"/>
          <a:cs typeface="+mn-cs"/>
        </a:defRPr>
      </a:lvl1pPr>
      <a:lvl2pPr marL="467360" indent="-179070" algn="l" defTabSz="822716" rtl="0" eaLnBrk="1" latinLnBrk="0" hangingPunct="1">
        <a:lnSpc>
          <a:spcPts val="2000"/>
        </a:lnSpc>
        <a:spcBef>
          <a:spcPts val="500"/>
        </a:spcBef>
        <a:buClrTx/>
        <a:buSzPct val="100000"/>
        <a:buFontTx/>
        <a:buChar char="‒"/>
        <a:defRPr sz="1600" b="0" i="0" u="none" kern="1200">
          <a:solidFill>
            <a:schemeClr val="tx1"/>
          </a:solidFill>
          <a:latin typeface="Bosch Office Sans" panose="020B0604020202020204" pitchFamily="34" charset="0"/>
          <a:ea typeface="+mn-ea"/>
          <a:cs typeface="+mn-cs"/>
        </a:defRPr>
      </a:lvl2pPr>
      <a:lvl3pPr marL="647700" indent="-180340" algn="l" defTabSz="822716" rtl="0" eaLnBrk="1" latinLnBrk="0" hangingPunct="1">
        <a:lnSpc>
          <a:spcPts val="1700"/>
        </a:lnSpc>
        <a:spcBef>
          <a:spcPts val="500"/>
        </a:spcBef>
        <a:buClrTx/>
        <a:buSzPct val="100000"/>
        <a:buFontTx/>
        <a:buChar char="‒"/>
        <a:defRPr sz="1400" b="0" i="0" u="none" kern="1200">
          <a:solidFill>
            <a:schemeClr val="tx1"/>
          </a:solidFill>
          <a:latin typeface="Bosch Office Sans" panose="020B0604020202020204" pitchFamily="34" charset="0"/>
          <a:ea typeface="+mn-ea"/>
          <a:cs typeface="+mn-cs"/>
        </a:defRPr>
      </a:lvl3pPr>
      <a:lvl4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4pPr>
      <a:lvl5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5pPr>
      <a:lvl6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6pPr>
      <a:lvl7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7pPr>
      <a:lvl8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8pPr>
      <a:lvl9pPr marL="863600" indent="-180340" algn="l" defTabSz="822716" rtl="0" eaLnBrk="1" latinLnBrk="0" hangingPunct="1">
        <a:lnSpc>
          <a:spcPts val="1600"/>
        </a:lnSpc>
        <a:spcBef>
          <a:spcPts val="500"/>
        </a:spcBef>
        <a:buClrTx/>
        <a:buSzPct val="100000"/>
        <a:buFontTx/>
        <a:buChar char="»"/>
        <a:defRPr sz="1300" b="0" i="0" u="none" kern="1200" baseline="0">
          <a:solidFill>
            <a:schemeClr val="tx1"/>
          </a:solidFill>
          <a:latin typeface="Bosch Office Sans" panose="020B0604020202020204" pitchFamily="34"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9"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tags" Target="../tags/tag118.xml"/><Relationship Id="rId18" Type="http://schemas.openxmlformats.org/officeDocument/2006/relationships/image" Target="../media/image8.png"/><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tags" Target="../tags/tag117.xml"/><Relationship Id="rId17" Type="http://schemas.openxmlformats.org/officeDocument/2006/relationships/image" Target="../media/image7.png"/><Relationship Id="rId2" Type="http://schemas.openxmlformats.org/officeDocument/2006/relationships/tags" Target="../tags/tag107.xml"/><Relationship Id="rId16" Type="http://schemas.openxmlformats.org/officeDocument/2006/relationships/image" Target="../media/image6.png"/><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tags" Target="../tags/tag116.xml"/><Relationship Id="rId5" Type="http://schemas.openxmlformats.org/officeDocument/2006/relationships/tags" Target="../tags/tag110.xml"/><Relationship Id="rId15" Type="http://schemas.openxmlformats.org/officeDocument/2006/relationships/slideLayout" Target="../slideLayouts/slideLayout2.xml"/><Relationship Id="rId10" Type="http://schemas.openxmlformats.org/officeDocument/2006/relationships/tags" Target="../tags/tag115.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tags" Target="../tags/tag119.xml"/></Relationships>
</file>

<file path=ppt/slides/_rels/slide11.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slideLayout" Target="../slideLayouts/slideLayout2.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0" Type="http://schemas.openxmlformats.org/officeDocument/2006/relationships/tags" Target="../tags/tag129.xml"/><Relationship Id="rId4" Type="http://schemas.openxmlformats.org/officeDocument/2006/relationships/tags" Target="../tags/tag123.xml"/><Relationship Id="rId9" Type="http://schemas.openxmlformats.org/officeDocument/2006/relationships/tags" Target="../tags/tag128.xml"/></Relationships>
</file>

<file path=ppt/slides/_rels/slide12.xml.rels><?xml version="1.0" encoding="UTF-8" standalone="yes"?>
<Relationships xmlns="http://schemas.openxmlformats.org/package/2006/relationships"><Relationship Id="rId8" Type="http://schemas.openxmlformats.org/officeDocument/2006/relationships/tags" Target="../tags/tag138.xml"/><Relationship Id="rId3" Type="http://schemas.openxmlformats.org/officeDocument/2006/relationships/tags" Target="../tags/tag133.xml"/><Relationship Id="rId7" Type="http://schemas.openxmlformats.org/officeDocument/2006/relationships/tags" Target="../tags/tag137.xml"/><Relationship Id="rId12" Type="http://schemas.openxmlformats.org/officeDocument/2006/relationships/image" Target="../media/image9.png"/><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slideLayout" Target="../slideLayouts/slideLayout2.xml"/><Relationship Id="rId5" Type="http://schemas.openxmlformats.org/officeDocument/2006/relationships/tags" Target="../tags/tag135.xml"/><Relationship Id="rId10" Type="http://schemas.openxmlformats.org/officeDocument/2006/relationships/tags" Target="../tags/tag140.xml"/><Relationship Id="rId4" Type="http://schemas.openxmlformats.org/officeDocument/2006/relationships/tags" Target="../tags/tag134.xml"/><Relationship Id="rId9" Type="http://schemas.openxmlformats.org/officeDocument/2006/relationships/tags" Target="../tags/tag139.xml"/></Relationships>
</file>

<file path=ppt/slides/_rels/slide13.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tags" Target="../tags/tag153.xml"/><Relationship Id="rId18" Type="http://schemas.openxmlformats.org/officeDocument/2006/relationships/tags" Target="../tags/tag158.xml"/><Relationship Id="rId3" Type="http://schemas.openxmlformats.org/officeDocument/2006/relationships/tags" Target="../tags/tag143.xml"/><Relationship Id="rId7" Type="http://schemas.openxmlformats.org/officeDocument/2006/relationships/tags" Target="../tags/tag147.xml"/><Relationship Id="rId12" Type="http://schemas.openxmlformats.org/officeDocument/2006/relationships/tags" Target="../tags/tag152.xml"/><Relationship Id="rId17" Type="http://schemas.openxmlformats.org/officeDocument/2006/relationships/tags" Target="../tags/tag157.xml"/><Relationship Id="rId2" Type="http://schemas.openxmlformats.org/officeDocument/2006/relationships/tags" Target="../tags/tag142.xml"/><Relationship Id="rId16" Type="http://schemas.openxmlformats.org/officeDocument/2006/relationships/tags" Target="../tags/tag156.xml"/><Relationship Id="rId20" Type="http://schemas.openxmlformats.org/officeDocument/2006/relationships/image" Target="../media/image10.png"/><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5" Type="http://schemas.openxmlformats.org/officeDocument/2006/relationships/tags" Target="../tags/tag145.xml"/><Relationship Id="rId15" Type="http://schemas.openxmlformats.org/officeDocument/2006/relationships/tags" Target="../tags/tag155.xml"/><Relationship Id="rId10" Type="http://schemas.openxmlformats.org/officeDocument/2006/relationships/tags" Target="../tags/tag150.xml"/><Relationship Id="rId19" Type="http://schemas.openxmlformats.org/officeDocument/2006/relationships/slideLayout" Target="../slideLayouts/slideLayout2.xml"/><Relationship Id="rId4" Type="http://schemas.openxmlformats.org/officeDocument/2006/relationships/tags" Target="../tags/tag144.xml"/><Relationship Id="rId9" Type="http://schemas.openxmlformats.org/officeDocument/2006/relationships/tags" Target="../tags/tag149.xml"/><Relationship Id="rId14" Type="http://schemas.openxmlformats.org/officeDocument/2006/relationships/tags" Target="../tags/tag154.xml"/></Relationships>
</file>

<file path=ppt/slides/_rels/slide14.xml.rels><?xml version="1.0" encoding="UTF-8" standalone="yes"?>
<Relationships xmlns="http://schemas.openxmlformats.org/package/2006/relationships"><Relationship Id="rId8" Type="http://schemas.openxmlformats.org/officeDocument/2006/relationships/tags" Target="../tags/tag166.xml"/><Relationship Id="rId13" Type="http://schemas.openxmlformats.org/officeDocument/2006/relationships/tags" Target="../tags/tag171.xml"/><Relationship Id="rId18" Type="http://schemas.openxmlformats.org/officeDocument/2006/relationships/image" Target="../media/image12.png"/><Relationship Id="rId3" Type="http://schemas.openxmlformats.org/officeDocument/2006/relationships/tags" Target="../tags/tag161.xml"/><Relationship Id="rId7" Type="http://schemas.openxmlformats.org/officeDocument/2006/relationships/tags" Target="../tags/tag165.xml"/><Relationship Id="rId12" Type="http://schemas.openxmlformats.org/officeDocument/2006/relationships/tags" Target="../tags/tag170.xml"/><Relationship Id="rId17" Type="http://schemas.openxmlformats.org/officeDocument/2006/relationships/image" Target="../media/image11.png"/><Relationship Id="rId2" Type="http://schemas.openxmlformats.org/officeDocument/2006/relationships/tags" Target="../tags/tag160.xml"/><Relationship Id="rId16" Type="http://schemas.openxmlformats.org/officeDocument/2006/relationships/slideLayout" Target="../slideLayouts/slideLayout2.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tags" Target="../tags/tag169.xml"/><Relationship Id="rId5" Type="http://schemas.openxmlformats.org/officeDocument/2006/relationships/tags" Target="../tags/tag163.xml"/><Relationship Id="rId15" Type="http://schemas.openxmlformats.org/officeDocument/2006/relationships/tags" Target="../tags/tag173.xml"/><Relationship Id="rId10" Type="http://schemas.openxmlformats.org/officeDocument/2006/relationships/tags" Target="../tags/tag168.xml"/><Relationship Id="rId4" Type="http://schemas.openxmlformats.org/officeDocument/2006/relationships/tags" Target="../tags/tag162.xml"/><Relationship Id="rId9" Type="http://schemas.openxmlformats.org/officeDocument/2006/relationships/tags" Target="../tags/tag167.xml"/><Relationship Id="rId14" Type="http://schemas.openxmlformats.org/officeDocument/2006/relationships/tags" Target="../tags/tag172.xml"/></Relationships>
</file>

<file path=ppt/slides/_rels/slide15.xml.rels><?xml version="1.0" encoding="UTF-8" standalone="yes"?>
<Relationships xmlns="http://schemas.openxmlformats.org/package/2006/relationships"><Relationship Id="rId8" Type="http://schemas.openxmlformats.org/officeDocument/2006/relationships/tags" Target="../tags/tag181.xml"/><Relationship Id="rId3" Type="http://schemas.openxmlformats.org/officeDocument/2006/relationships/tags" Target="../tags/tag176.xml"/><Relationship Id="rId7" Type="http://schemas.openxmlformats.org/officeDocument/2006/relationships/tags" Target="../tags/tag180.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slideLayout" Target="../slideLayouts/slideLayout2.xml"/><Relationship Id="rId5" Type="http://schemas.openxmlformats.org/officeDocument/2006/relationships/tags" Target="../tags/tag178.xml"/><Relationship Id="rId10" Type="http://schemas.openxmlformats.org/officeDocument/2006/relationships/tags" Target="../tags/tag183.xml"/><Relationship Id="rId4" Type="http://schemas.openxmlformats.org/officeDocument/2006/relationships/tags" Target="../tags/tag177.xml"/><Relationship Id="rId9" Type="http://schemas.openxmlformats.org/officeDocument/2006/relationships/tags" Target="../tags/tag182.xml"/></Relationships>
</file>

<file path=ppt/slides/_rels/slide16.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tags" Target="../tags/tag196.xml"/><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tags" Target="../tags/tag195.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5" Type="http://schemas.openxmlformats.org/officeDocument/2006/relationships/tags" Target="../tags/tag188.xml"/><Relationship Id="rId15" Type="http://schemas.openxmlformats.org/officeDocument/2006/relationships/image" Target="../media/image13.png"/><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 Id="rId1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204.xml"/><Relationship Id="rId13" Type="http://schemas.openxmlformats.org/officeDocument/2006/relationships/image" Target="../media/image14.png"/><Relationship Id="rId3" Type="http://schemas.openxmlformats.org/officeDocument/2006/relationships/tags" Target="../tags/tag199.xml"/><Relationship Id="rId7" Type="http://schemas.openxmlformats.org/officeDocument/2006/relationships/tags" Target="../tags/tag203.xml"/><Relationship Id="rId12" Type="http://schemas.openxmlformats.org/officeDocument/2006/relationships/slideLayout" Target="../slideLayouts/slideLayout2.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tags" Target="../tags/tag202.xml"/><Relationship Id="rId11" Type="http://schemas.openxmlformats.org/officeDocument/2006/relationships/tags" Target="../tags/tag207.xml"/><Relationship Id="rId5" Type="http://schemas.openxmlformats.org/officeDocument/2006/relationships/tags" Target="../tags/tag201.xml"/><Relationship Id="rId10" Type="http://schemas.openxmlformats.org/officeDocument/2006/relationships/tags" Target="../tags/tag206.xml"/><Relationship Id="rId4" Type="http://schemas.openxmlformats.org/officeDocument/2006/relationships/tags" Target="../tags/tag200.xml"/><Relationship Id="rId9" Type="http://schemas.openxmlformats.org/officeDocument/2006/relationships/tags" Target="../tags/tag205.xml"/><Relationship Id="rId14"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tags" Target="../tags/tag220.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tags" Target="../tags/tag219.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11" Type="http://schemas.openxmlformats.org/officeDocument/2006/relationships/slideLayout" Target="../slideLayouts/slideLayout2.xml"/><Relationship Id="rId5" Type="http://schemas.openxmlformats.org/officeDocument/2006/relationships/tags" Target="../tags/tag225.xml"/><Relationship Id="rId10" Type="http://schemas.openxmlformats.org/officeDocument/2006/relationships/tags" Target="../tags/tag230.xml"/><Relationship Id="rId4" Type="http://schemas.openxmlformats.org/officeDocument/2006/relationships/tags" Target="../tags/tag224.xml"/><Relationship Id="rId9" Type="http://schemas.openxmlformats.org/officeDocument/2006/relationships/tags" Target="../tags/tag229.xml"/></Relationships>
</file>

<file path=ppt/slides/_rels/slide2.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10" Type="http://schemas.openxmlformats.org/officeDocument/2006/relationships/slideLayout" Target="../slideLayouts/slideLayout2.xml"/><Relationship Id="rId4" Type="http://schemas.openxmlformats.org/officeDocument/2006/relationships/tags" Target="../tags/tag17.xml"/><Relationship Id="rId9" Type="http://schemas.openxmlformats.org/officeDocument/2006/relationships/tags" Target="../tags/tag22.xml"/></Relationships>
</file>

<file path=ppt/slides/_rels/slide20.xml.rels><?xml version="1.0" encoding="UTF-8" standalone="yes"?>
<Relationships xmlns="http://schemas.openxmlformats.org/package/2006/relationships"><Relationship Id="rId8" Type="http://schemas.openxmlformats.org/officeDocument/2006/relationships/tags" Target="../tags/tag238.xml"/><Relationship Id="rId3" Type="http://schemas.openxmlformats.org/officeDocument/2006/relationships/tags" Target="../tags/tag233.xml"/><Relationship Id="rId7" Type="http://schemas.openxmlformats.org/officeDocument/2006/relationships/tags" Target="../tags/tag237.xm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tags" Target="../tags/tag236.xml"/><Relationship Id="rId5" Type="http://schemas.openxmlformats.org/officeDocument/2006/relationships/tags" Target="../tags/tag235.xml"/><Relationship Id="rId10" Type="http://schemas.openxmlformats.org/officeDocument/2006/relationships/slideLayout" Target="../slideLayouts/slideLayout2.xml"/><Relationship Id="rId4" Type="http://schemas.openxmlformats.org/officeDocument/2006/relationships/tags" Target="../tags/tag234.xml"/><Relationship Id="rId9" Type="http://schemas.openxmlformats.org/officeDocument/2006/relationships/tags" Target="../tags/tag239.xml"/></Relationships>
</file>

<file path=ppt/slides/_rels/slide3.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slideLayout" Target="../slideLayouts/slideLayout2.xml"/><Relationship Id="rId18" Type="http://schemas.microsoft.com/office/2007/relationships/diagramDrawing" Target="../diagrams/drawing1.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diagramColors" Target="../diagrams/colors1.xml"/><Relationship Id="rId2" Type="http://schemas.openxmlformats.org/officeDocument/2006/relationships/tags" Target="../tags/tag24.xml"/><Relationship Id="rId16" Type="http://schemas.openxmlformats.org/officeDocument/2006/relationships/diagramQuickStyle" Target="../diagrams/quickStyle1.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diagramLayout" Target="../diagrams/layout1.xml"/><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diagramColors" Target="../diagrams/colors2.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diagramQuickStyle" Target="../diagrams/quickStyle2.xml"/><Relationship Id="rId2" Type="http://schemas.openxmlformats.org/officeDocument/2006/relationships/tags" Target="../tags/tag36.xml"/><Relationship Id="rId16" Type="http://schemas.openxmlformats.org/officeDocument/2006/relationships/diagramLayout" Target="../diagrams/layout2.xml"/><Relationship Id="rId20" Type="http://schemas.openxmlformats.org/officeDocument/2006/relationships/image" Target="../media/image3.png"/><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diagramData" Target="../diagrams/data2.xml"/><Relationship Id="rId10" Type="http://schemas.openxmlformats.org/officeDocument/2006/relationships/tags" Target="../tags/tag44.xml"/><Relationship Id="rId19" Type="http://schemas.microsoft.com/office/2007/relationships/diagramDrawing" Target="../diagrams/drawing2.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55.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chart" Target="../charts/chart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slideLayout" Target="../slideLayouts/slideLayout2.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s>
</file>

<file path=ppt/slides/_rels/slide6.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diagramQuickStyle" Target="../diagrams/quickStyle3.xml"/><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diagramLayout" Target="../diagrams/layout3.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diagramData" Target="../diagrams/data3.xml"/><Relationship Id="rId5" Type="http://schemas.openxmlformats.org/officeDocument/2006/relationships/tags" Target="../tags/tag62.xml"/><Relationship Id="rId15" Type="http://schemas.microsoft.com/office/2007/relationships/diagramDrawing" Target="../diagrams/drawing3.xml"/><Relationship Id="rId10" Type="http://schemas.openxmlformats.org/officeDocument/2006/relationships/slideLayout" Target="../slideLayouts/slideLayout2.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diagramColors" Target="../diagrams/colors3.xml"/></Relationships>
</file>

<file path=ppt/slides/_rels/slide7.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17" Type="http://schemas.openxmlformats.org/officeDocument/2006/relationships/image" Target="../media/image5.png"/><Relationship Id="rId2" Type="http://schemas.openxmlformats.org/officeDocument/2006/relationships/tags" Target="../tags/tag68.xml"/><Relationship Id="rId16" Type="http://schemas.openxmlformats.org/officeDocument/2006/relationships/image" Target="../media/image4.png"/><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slideLayout" Target="../slideLayouts/slideLayout2.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s/_rels/slide8.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17" Type="http://schemas.openxmlformats.org/officeDocument/2006/relationships/slideLayout" Target="../slideLayouts/slideLayout2.xml"/><Relationship Id="rId2" Type="http://schemas.openxmlformats.org/officeDocument/2006/relationships/tags" Target="../tags/tag82.xml"/><Relationship Id="rId16" Type="http://schemas.openxmlformats.org/officeDocument/2006/relationships/tags" Target="../tags/tag96.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s/_rels/slide9.xml.rels><?xml version="1.0" encoding="UTF-8" standalone="yes"?>
<Relationships xmlns="http://schemas.openxmlformats.org/package/2006/relationships"><Relationship Id="rId8" Type="http://schemas.openxmlformats.org/officeDocument/2006/relationships/tags" Target="../tags/tag104.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10" Type="http://schemas.openxmlformats.org/officeDocument/2006/relationships/slideLayout" Target="../slideLayouts/slideLayout2.xml"/><Relationship Id="rId4" Type="http://schemas.openxmlformats.org/officeDocument/2006/relationships/tags" Target="../tags/tag100.xml"/><Relationship Id="rId9" Type="http://schemas.openxmlformats.org/officeDocument/2006/relationships/tags" Target="../tags/tag10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Confidential </a:t>
            </a:r>
            <a:r>
              <a:rPr kumimoji="0" lang="en-US" sz="600" strike="noStrike" kern="0" cap="none" normalizeH="0" baseline="0" noProof="0" smtClean="0">
                <a:ln>
                  <a:noFill/>
                </a:ln>
                <a:solidFill>
                  <a:srgbClr val="000000"/>
                </a:solidFill>
                <a:effectLst/>
                <a:uLnTx/>
                <a:uFillTx/>
                <a:ea typeface="+mn-ea"/>
                <a:cs typeface="+mn-cs"/>
              </a:rPr>
              <a:t>| Bosch Corporation (DGS-EC/ECG1-JP) | 07/07/2016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正方形/長方形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strike="noStrike" kern="0" cap="none" normalizeH="0" baseline="0" noProof="0" dirty="0" smtClean="0">
              <a:ln>
                <a:noFill/>
              </a:ln>
              <a:solidFill>
                <a:srgbClr val="B2B3B5"/>
              </a:solidFill>
              <a:effectLst/>
              <a:uLnTx/>
              <a:uFillTx/>
              <a:ea typeface="+mn-ea"/>
              <a:cs typeface="+mn-cs"/>
            </a:endParaRPr>
          </a:p>
        </p:txBody>
      </p:sp>
      <p:sp>
        <p:nvSpPr>
          <p:cNvPr id="6" name="正方形/長方形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正方形/長方形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1000" b="0" i="0" u="none" strike="noStrike" kern="0" cap="none" normalizeH="0" baseline="0" noProof="0" dirty="0" smtClean="0">
              <a:ln>
                <a:noFill/>
              </a:ln>
              <a:solidFill>
                <a:srgbClr val="000000"/>
              </a:solidFill>
              <a:effectLst/>
              <a:uLnTx/>
              <a:uFillTx/>
              <a:latin typeface="Bosch Office Sans"/>
              <a:ea typeface="+mn-ea"/>
              <a:cs typeface="+mn-cs"/>
            </a:endParaRPr>
          </a:p>
        </p:txBody>
      </p:sp>
      <p:sp>
        <p:nvSpPr>
          <p:cNvPr id="4" name="テキスト ボックス 3" hidden="1"/>
          <p:cNvSpPr txBox="1"/>
          <p:nvPr>
            <p:custDataLst>
              <p:tags r:id="rId6"/>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solidFill>
                <a:srgbClr val="000000"/>
              </a:solidFill>
              <a:effectLst/>
              <a:uLnTx/>
              <a:uFillTx/>
            </a:endParaRPr>
          </a:p>
        </p:txBody>
      </p:sp>
      <p:sp>
        <p:nvSpPr>
          <p:cNvPr id="3" name="コンテンツ プレースホルダー 2"/>
          <p:cNvSpPr>
            <a:spLocks noGrp="1"/>
          </p:cNvSpPr>
          <p:nvPr>
            <p:ph idx="1"/>
            <p:custDataLst>
              <p:tags r:id="rId7"/>
            </p:custDataLst>
          </p:nvPr>
        </p:nvSpPr>
        <p:spPr>
          <a:xfrm>
            <a:off x="266700" y="1877695"/>
            <a:ext cx="10452100" cy="8763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b">
            <a:noAutofit/>
          </a:bodyPr>
          <a:lstStyle/>
          <a:p>
            <a:pPr marL="0" indent="0" algn="ctr">
              <a:buNone/>
            </a:pPr>
            <a:r>
              <a:rPr lang="en-GB" altLang="ja-JP" sz="6600" dirty="0" smtClean="0"/>
              <a:t>UDS  </a:t>
            </a:r>
            <a:r>
              <a:rPr lang="en-GB" altLang="ja-JP" sz="6600" dirty="0"/>
              <a:t>Protocol </a:t>
            </a:r>
            <a:r>
              <a:rPr lang="en-GB" altLang="ja-JP" sz="6600" dirty="0" smtClean="0"/>
              <a:t>Overview</a:t>
            </a:r>
            <a:endParaRPr kumimoji="1" lang="en-GB" sz="6600" dirty="0"/>
          </a:p>
        </p:txBody>
      </p:sp>
      <p:sp>
        <p:nvSpPr>
          <p:cNvPr id="10" name="コンテンツ プレースホルダー 2_"/>
          <p:cNvSpPr txBox="1">
            <a:spLocks/>
          </p:cNvSpPr>
          <p:nvPr>
            <p:custDataLst>
              <p:tags r:id="rId8"/>
            </p:custDataLst>
          </p:nvPr>
        </p:nvSpPr>
        <p:spPr>
          <a:xfrm>
            <a:off x="259080" y="4070350"/>
            <a:ext cx="10452100" cy="87630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b">
            <a:noAutofit/>
          </a:bodyPr>
          <a:lstStyle>
            <a:lvl1pPr marL="251460" indent="-251460" algn="l" defTabSz="822716" rtl="0" eaLnBrk="1" latinLnBrk="0" hangingPunct="1">
              <a:lnSpc>
                <a:spcPts val="2300"/>
              </a:lnSpc>
              <a:spcBef>
                <a:spcPts val="500"/>
              </a:spcBef>
              <a:buClrTx/>
              <a:buSzPct val="100000"/>
              <a:buFont typeface="Wingdings 3" panose="05040102010807070707" pitchFamily="18" charset="2"/>
              <a:buChar char=""/>
              <a:defRPr sz="1800" b="0" i="0" u="none" kern="1200">
                <a:solidFill>
                  <a:schemeClr val="tx1"/>
                </a:solidFill>
                <a:latin typeface="Bosch Office Sans" panose="020B0604020202020204" pitchFamily="34" charset="0"/>
                <a:ea typeface="+mn-ea"/>
                <a:cs typeface="+mn-cs"/>
              </a:defRPr>
            </a:lvl1pPr>
            <a:lvl2pPr marL="467360" indent="-179070" algn="l" defTabSz="822716" rtl="0" eaLnBrk="1" latinLnBrk="0" hangingPunct="1">
              <a:lnSpc>
                <a:spcPts val="2000"/>
              </a:lnSpc>
              <a:spcBef>
                <a:spcPts val="500"/>
              </a:spcBef>
              <a:buClrTx/>
              <a:buSzPct val="100000"/>
              <a:buFontTx/>
              <a:buChar char="‒"/>
              <a:defRPr sz="1600" b="0" i="0" u="none" kern="1200">
                <a:solidFill>
                  <a:schemeClr val="tx1"/>
                </a:solidFill>
                <a:latin typeface="Bosch Office Sans" panose="020B0604020202020204" pitchFamily="34" charset="0"/>
                <a:ea typeface="+mn-ea"/>
                <a:cs typeface="+mn-cs"/>
              </a:defRPr>
            </a:lvl2pPr>
            <a:lvl3pPr marL="647700" indent="-180340" algn="l" defTabSz="822716" rtl="0" eaLnBrk="1" latinLnBrk="0" hangingPunct="1">
              <a:lnSpc>
                <a:spcPts val="1700"/>
              </a:lnSpc>
              <a:spcBef>
                <a:spcPts val="500"/>
              </a:spcBef>
              <a:buClrTx/>
              <a:buSzPct val="100000"/>
              <a:buFontTx/>
              <a:buChar char="‒"/>
              <a:defRPr sz="1400" b="0" i="0" u="none" kern="1200">
                <a:solidFill>
                  <a:schemeClr val="tx1"/>
                </a:solidFill>
                <a:latin typeface="Bosch Office Sans" panose="020B0604020202020204" pitchFamily="34" charset="0"/>
                <a:ea typeface="+mn-ea"/>
                <a:cs typeface="+mn-cs"/>
              </a:defRPr>
            </a:lvl3pPr>
            <a:lvl4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4pPr>
            <a:lvl5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5pPr>
            <a:lvl6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6pPr>
            <a:lvl7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7pPr>
            <a:lvl8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8pPr>
            <a:lvl9pPr marL="863600" indent="-180340" algn="l" defTabSz="822716" rtl="0" eaLnBrk="1" latinLnBrk="0" hangingPunct="1">
              <a:lnSpc>
                <a:spcPts val="1600"/>
              </a:lnSpc>
              <a:spcBef>
                <a:spcPts val="500"/>
              </a:spcBef>
              <a:buClrTx/>
              <a:buSzPct val="100000"/>
              <a:buFontTx/>
              <a:buChar char="»"/>
              <a:defRPr sz="1300" b="0" i="0" u="none" kern="1200" baseline="0">
                <a:solidFill>
                  <a:schemeClr val="tx1"/>
                </a:solidFill>
                <a:latin typeface="Bosch Office Sans" panose="020B0604020202020204" pitchFamily="34" charset="0"/>
                <a:ea typeface="+mn-ea"/>
                <a:cs typeface="+mn-cs"/>
              </a:defRPr>
            </a:lvl9pPr>
          </a:lstStyle>
          <a:p>
            <a:pPr marL="0" indent="0" algn="r">
              <a:lnSpc>
                <a:spcPct val="100000"/>
              </a:lnSpc>
              <a:buNone/>
            </a:pPr>
            <a:r>
              <a:rPr lang="en-US" altLang="ja-JP" sz="2800" dirty="0"/>
              <a:t>DGS-EC</a:t>
            </a:r>
            <a:r>
              <a:rPr lang="ja-JP" altLang="en-US" sz="2800" dirty="0"/>
              <a:t> </a:t>
            </a:r>
            <a:r>
              <a:rPr lang="en-US" altLang="ja-JP" sz="2800" dirty="0"/>
              <a:t>/</a:t>
            </a:r>
            <a:r>
              <a:rPr lang="ja-JP" altLang="en-US" sz="2800" dirty="0"/>
              <a:t> </a:t>
            </a:r>
            <a:r>
              <a:rPr lang="en-US" altLang="ja-JP" sz="2800" dirty="0"/>
              <a:t>ECG1-JP</a:t>
            </a:r>
          </a:p>
          <a:p>
            <a:pPr marL="0" indent="0" algn="r">
              <a:lnSpc>
                <a:spcPct val="100000"/>
              </a:lnSpc>
              <a:buNone/>
            </a:pPr>
            <a:r>
              <a:rPr lang="en-US" altLang="ja-JP" sz="2800" smtClean="0"/>
              <a:t>2016/07/07</a:t>
            </a:r>
            <a:endParaRPr lang="en-US" altLang="ja-JP" sz="2800" dirty="0"/>
          </a:p>
          <a:p>
            <a:pPr marL="0" indent="0" algn="r">
              <a:lnSpc>
                <a:spcPct val="100000"/>
              </a:lnSpc>
              <a:buNone/>
            </a:pPr>
            <a:r>
              <a:rPr lang="en-GB" altLang="ja-JP" sz="2800" dirty="0" smtClean="0"/>
              <a:t>TechMemo_3609</a:t>
            </a:r>
            <a:r>
              <a:rPr lang="en-GB" altLang="ja-JP" sz="2800" dirty="0" smtClean="0">
                <a:solidFill>
                  <a:srgbClr val="FF0000"/>
                </a:solidFill>
              </a:rPr>
              <a:t>(Draft</a:t>
            </a:r>
            <a:r>
              <a:rPr lang="en-GB" altLang="ja-JP" sz="2800" dirty="0">
                <a:solidFill>
                  <a:srgbClr val="FF0000"/>
                </a:solidFill>
              </a:rPr>
              <a:t>)</a:t>
            </a:r>
          </a:p>
        </p:txBody>
      </p:sp>
    </p:spTree>
    <p:custDataLst>
      <p:tags r:id="rId1"/>
    </p:custDataLst>
    <p:extLst>
      <p:ext uri="{BB962C8B-B14F-4D97-AF65-F5344CB8AC3E}">
        <p14:creationId xmlns:p14="http://schemas.microsoft.com/office/powerpoint/2010/main" val="3305239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dirty="0" smtClean="0">
                <a:ln>
                  <a:noFill/>
                </a:ln>
                <a:solidFill>
                  <a:srgbClr val="000000"/>
                </a:solidFill>
                <a:effectLst/>
                <a:uLnTx/>
                <a:uFillTx/>
              </a:rPr>
              <a:t>UDS Protocol Overview </a:t>
            </a:r>
          </a:p>
        </p:txBody>
      </p:sp>
      <p:sp>
        <p:nvSpPr>
          <p:cNvPr id="8" name="正方形/長方形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Confidential </a:t>
            </a:r>
            <a:r>
              <a:rPr kumimoji="0" lang="en-US" sz="600" strike="noStrike" kern="0" cap="none" normalizeH="0" baseline="0" noProof="0" smtClean="0">
                <a:ln>
                  <a:noFill/>
                </a:ln>
                <a:solidFill>
                  <a:srgbClr val="000000"/>
                </a:solidFill>
                <a:effectLst/>
                <a:uLnTx/>
                <a:uFillTx/>
                <a:ea typeface="+mn-ea"/>
                <a:cs typeface="+mn-cs"/>
              </a:rPr>
              <a:t>| Bosch Corporation (DGS-EC/ECG1-JP) | 07/07/2016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正方形/長方形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strike="noStrike" kern="0" cap="none" normalizeH="0" baseline="0" noProof="0" dirty="0" smtClean="0">
              <a:ln>
                <a:noFill/>
              </a:ln>
              <a:solidFill>
                <a:srgbClr val="B2B3B5"/>
              </a:solidFill>
              <a:effectLst/>
              <a:uLnTx/>
              <a:uFillTx/>
              <a:ea typeface="+mn-ea"/>
              <a:cs typeface="+mn-cs"/>
            </a:endParaRPr>
          </a:p>
        </p:txBody>
      </p:sp>
      <p:sp>
        <p:nvSpPr>
          <p:cNvPr id="6" name="正方形/長方形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正方形/長方形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solidFill>
                <a:srgbClr val="000000"/>
              </a:solidFill>
              <a:effectLst/>
              <a:uLnTx/>
              <a:uFillTx/>
              <a:latin typeface="Bosch Office Sans"/>
              <a:ea typeface="+mn-ea"/>
              <a:cs typeface="+mn-cs"/>
            </a:endParaRPr>
          </a:p>
        </p:txBody>
      </p:sp>
      <p:sp>
        <p:nvSpPr>
          <p:cNvPr id="4" name="テキスト ボックス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solidFill>
                <a:srgbClr val="000000"/>
              </a:solidFill>
              <a:effectLst/>
              <a:uLnTx/>
              <a:uFillTx/>
            </a:endParaRPr>
          </a:p>
        </p:txBody>
      </p:sp>
      <p:sp>
        <p:nvSpPr>
          <p:cNvPr id="2" name="タイトル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kumimoji="1" lang="en-US" sz="2400" dirty="0">
                <a:solidFill>
                  <a:srgbClr val="A80163"/>
                </a:solidFill>
              </a:rPr>
              <a:t>Controlling the DTCs in the ECU by Tester </a:t>
            </a:r>
            <a:endParaRPr kumimoji="1" lang="en-GB" sz="2400" dirty="0">
              <a:solidFill>
                <a:srgbClr val="A80163"/>
              </a:solidFill>
            </a:endParaRPr>
          </a:p>
        </p:txBody>
      </p:sp>
      <p:graphicFrame>
        <p:nvGraphicFramePr>
          <p:cNvPr id="10" name="Table 10"/>
          <p:cNvGraphicFramePr>
            <a:graphicFrameLocks noGrp="1"/>
          </p:cNvGraphicFramePr>
          <p:nvPr>
            <p:custDataLst>
              <p:tags r:id="rId9"/>
            </p:custDataLst>
            <p:extLst>
              <p:ext uri="{D42A27DB-BD31-4B8C-83A1-F6EECF244321}">
                <p14:modId xmlns:p14="http://schemas.microsoft.com/office/powerpoint/2010/main" val="2148166804"/>
              </p:ext>
            </p:extLst>
          </p:nvPr>
        </p:nvGraphicFramePr>
        <p:xfrm>
          <a:off x="445657" y="1189792"/>
          <a:ext cx="9688942" cy="731520"/>
        </p:xfrm>
        <a:graphic>
          <a:graphicData uri="http://schemas.openxmlformats.org/drawingml/2006/table">
            <a:tbl>
              <a:tblPr firstRow="1" bandRow="1">
                <a:tableStyleId>{7DF18680-E054-41AD-8BC1-D1AEF772440D}</a:tableStyleId>
              </a:tblPr>
              <a:tblGrid>
                <a:gridCol w="4844471"/>
                <a:gridCol w="4844471"/>
              </a:tblGrid>
              <a:tr h="0">
                <a:tc>
                  <a:txBody>
                    <a:bodyPr/>
                    <a:lstStyle/>
                    <a:p>
                      <a:pPr algn="ctr"/>
                      <a:r>
                        <a:rPr lang="en-US" sz="1200" dirty="0" smtClean="0"/>
                        <a:t>    With KWP</a:t>
                      </a:r>
                      <a:r>
                        <a:rPr lang="en-US" sz="1200" baseline="0" dirty="0" smtClean="0"/>
                        <a:t> I14230-3</a:t>
                      </a:r>
                      <a:endParaRPr lang="en-GB" sz="1200" dirty="0"/>
                    </a:p>
                  </a:txBody>
                  <a:tcPr/>
                </a:tc>
                <a:tc>
                  <a:txBody>
                    <a:bodyPr/>
                    <a:lstStyle/>
                    <a:p>
                      <a:pPr algn="ctr"/>
                      <a:r>
                        <a:rPr lang="en-US" sz="1200" dirty="0" smtClean="0"/>
                        <a:t>  With UDS I14229-1 </a:t>
                      </a:r>
                      <a:endParaRPr lang="en-GB" sz="1200" dirty="0"/>
                    </a:p>
                  </a:txBody>
                  <a:tcPr/>
                </a:tc>
              </a:tr>
              <a:tr h="370840">
                <a:tc>
                  <a:txBody>
                    <a:bodyPr/>
                    <a:lstStyle/>
                    <a:p>
                      <a:pPr marL="0" algn="l" defTabSz="822716" rtl="0" eaLnBrk="1" latinLnBrk="0" hangingPunct="1"/>
                      <a:r>
                        <a:rPr lang="en-US" sz="1200" kern="1200" dirty="0" smtClean="0">
                          <a:solidFill>
                            <a:schemeClr val="dk1"/>
                          </a:solidFill>
                          <a:latin typeface="+mn-lt"/>
                          <a:ea typeface="+mn-ea"/>
                          <a:cs typeface="+mn-cs"/>
                        </a:rPr>
                        <a:t>Not possible to control the DTCs in the ECU by the Tester </a:t>
                      </a:r>
                      <a:endParaRPr lang="en-GB" sz="1200" kern="1200" dirty="0">
                        <a:solidFill>
                          <a:schemeClr val="dk1"/>
                        </a:solidFill>
                        <a:latin typeface="+mn-lt"/>
                        <a:ea typeface="+mn-ea"/>
                        <a:cs typeface="+mn-cs"/>
                      </a:endParaRPr>
                    </a:p>
                  </a:txBody>
                  <a:tcPr/>
                </a:tc>
                <a:tc>
                  <a:txBody>
                    <a:bodyPr/>
                    <a:lstStyle/>
                    <a:p>
                      <a:r>
                        <a:rPr lang="en-GB" sz="1200" dirty="0" smtClean="0"/>
                        <a:t>Separate service 0x85 available</a:t>
                      </a:r>
                      <a:r>
                        <a:rPr lang="en-GB" sz="1200" baseline="0" dirty="0" smtClean="0"/>
                        <a:t> to stop or resume DTCs setting in the ECU by the Tester </a:t>
                      </a:r>
                      <a:endParaRPr lang="en-GB" sz="1200" dirty="0"/>
                    </a:p>
                  </a:txBody>
                  <a:tcPr/>
                </a:tc>
              </a:tr>
            </a:tbl>
          </a:graphicData>
        </a:graphic>
      </p:graphicFrame>
      <p:pic>
        <p:nvPicPr>
          <p:cNvPr id="11" name="Picture 11"/>
          <p:cNvPicPr>
            <a:picLocks noChangeAspect="1"/>
          </p:cNvPicPr>
          <p:nvPr>
            <p:custDataLst>
              <p:tags r:id="rId10"/>
            </p:custDataLst>
          </p:nvPr>
        </p:nvPicPr>
        <p:blipFill>
          <a:blip r:embed="rId16"/>
          <a:stretch>
            <a:fillRect/>
          </a:stretch>
        </p:blipFill>
        <p:spPr>
          <a:xfrm>
            <a:off x="445659" y="1992432"/>
            <a:ext cx="9688940" cy="1915319"/>
          </a:xfrm>
          <a:prstGeom prst="rect">
            <a:avLst/>
          </a:prstGeom>
        </p:spPr>
      </p:pic>
      <p:pic>
        <p:nvPicPr>
          <p:cNvPr id="12" name="Picture 12"/>
          <p:cNvPicPr>
            <a:picLocks noChangeAspect="1"/>
          </p:cNvPicPr>
          <p:nvPr>
            <p:custDataLst>
              <p:tags r:id="rId11"/>
            </p:custDataLst>
          </p:nvPr>
        </p:nvPicPr>
        <p:blipFill>
          <a:blip r:embed="rId17"/>
          <a:stretch>
            <a:fillRect/>
          </a:stretch>
        </p:blipFill>
        <p:spPr>
          <a:xfrm>
            <a:off x="484725" y="4074220"/>
            <a:ext cx="4684810" cy="1003855"/>
          </a:xfrm>
          <a:prstGeom prst="rect">
            <a:avLst/>
          </a:prstGeom>
        </p:spPr>
      </p:pic>
      <p:pic>
        <p:nvPicPr>
          <p:cNvPr id="13" name="Picture 13"/>
          <p:cNvPicPr>
            <a:picLocks noChangeAspect="1"/>
          </p:cNvPicPr>
          <p:nvPr>
            <p:custDataLst>
              <p:tags r:id="rId12"/>
            </p:custDataLst>
          </p:nvPr>
        </p:nvPicPr>
        <p:blipFill>
          <a:blip r:embed="rId18"/>
          <a:stretch>
            <a:fillRect/>
          </a:stretch>
        </p:blipFill>
        <p:spPr>
          <a:xfrm>
            <a:off x="5008061" y="4723203"/>
            <a:ext cx="5678488" cy="786607"/>
          </a:xfrm>
          <a:prstGeom prst="rect">
            <a:avLst/>
          </a:prstGeom>
        </p:spPr>
      </p:pic>
      <p:sp>
        <p:nvSpPr>
          <p:cNvPr id="14" name="TextBox 14"/>
          <p:cNvSpPr txBox="1"/>
          <p:nvPr>
            <p:custDataLst>
              <p:tags r:id="rId13"/>
            </p:custDataLst>
          </p:nvPr>
        </p:nvSpPr>
        <p:spPr>
          <a:xfrm>
            <a:off x="7191375" y="4152900"/>
            <a:ext cx="914400" cy="314325"/>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dirty="0" smtClean="0">
                <a:ln>
                  <a:noFill/>
                </a:ln>
                <a:solidFill>
                  <a:srgbClr val="000000"/>
                </a:solidFill>
                <a:effectLst/>
                <a:uLnTx/>
                <a:uFillTx/>
              </a:rPr>
              <a:t>Here U Means User Option </a:t>
            </a:r>
            <a:endParaRPr kumimoji="0" lang="en-GB" sz="1200" b="0" i="0" u="none" strike="noStrike" kern="0" cap="none" spc="0" normalizeH="0" baseline="0" noProof="0" dirty="0" smtClean="0">
              <a:ln>
                <a:noFill/>
              </a:ln>
              <a:solidFill>
                <a:srgbClr val="000000"/>
              </a:solidFill>
              <a:effectLst/>
              <a:uLnTx/>
              <a:uFillTx/>
            </a:endParaRPr>
          </a:p>
        </p:txBody>
      </p:sp>
      <p:cxnSp>
        <p:nvCxnSpPr>
          <p:cNvPr id="15" name="Straight Arrow Connector 16"/>
          <p:cNvCxnSpPr/>
          <p:nvPr>
            <p:custDataLst>
              <p:tags r:id="rId14"/>
            </p:custDataLst>
          </p:nvPr>
        </p:nvCxnSpPr>
        <p:spPr>
          <a:xfrm>
            <a:off x="7191375" y="3419475"/>
            <a:ext cx="361950" cy="828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4548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dirty="0" smtClean="0">
                <a:ln>
                  <a:noFill/>
                </a:ln>
                <a:solidFill>
                  <a:srgbClr val="000000"/>
                </a:solidFill>
                <a:effectLst/>
                <a:uLnTx/>
                <a:uFillTx/>
              </a:rPr>
              <a:t>UDS Protocol Overview </a:t>
            </a:r>
          </a:p>
        </p:txBody>
      </p:sp>
      <p:sp>
        <p:nvSpPr>
          <p:cNvPr id="8" name="正方形/長方形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Confidential </a:t>
            </a:r>
            <a:r>
              <a:rPr kumimoji="0" lang="en-US" sz="600" strike="noStrike" kern="0" cap="none" normalizeH="0" baseline="0" noProof="0" smtClean="0">
                <a:ln>
                  <a:noFill/>
                </a:ln>
                <a:solidFill>
                  <a:srgbClr val="000000"/>
                </a:solidFill>
                <a:effectLst/>
                <a:uLnTx/>
                <a:uFillTx/>
                <a:ea typeface="+mn-ea"/>
                <a:cs typeface="+mn-cs"/>
              </a:rPr>
              <a:t>| Bosch Corporation (DGS-EC/ECG1-JP) | 07/07/2016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正方形/長方形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strike="noStrike" kern="0" cap="none" normalizeH="0" baseline="0" noProof="0" dirty="0" smtClean="0">
              <a:ln>
                <a:noFill/>
              </a:ln>
              <a:solidFill>
                <a:srgbClr val="B2B3B5"/>
              </a:solidFill>
              <a:effectLst/>
              <a:uLnTx/>
              <a:uFillTx/>
              <a:ea typeface="+mn-ea"/>
              <a:cs typeface="+mn-cs"/>
            </a:endParaRPr>
          </a:p>
        </p:txBody>
      </p:sp>
      <p:sp>
        <p:nvSpPr>
          <p:cNvPr id="6" name="正方形/長方形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正方形/長方形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solidFill>
                <a:srgbClr val="000000"/>
              </a:solidFill>
              <a:effectLst/>
              <a:uLnTx/>
              <a:uFillTx/>
              <a:latin typeface="Bosch Office Sans"/>
              <a:ea typeface="+mn-ea"/>
              <a:cs typeface="+mn-cs"/>
            </a:endParaRPr>
          </a:p>
        </p:txBody>
      </p:sp>
      <p:sp>
        <p:nvSpPr>
          <p:cNvPr id="4" name="テキスト ボックス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solidFill>
                <a:srgbClr val="000000"/>
              </a:solidFill>
              <a:effectLst/>
              <a:uLnTx/>
              <a:uFillTx/>
            </a:endParaRPr>
          </a:p>
        </p:txBody>
      </p:sp>
      <p:sp>
        <p:nvSpPr>
          <p:cNvPr id="2" name="タイトル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kumimoji="1" lang="en-US" sz="2400" dirty="0">
                <a:solidFill>
                  <a:srgbClr val="A80163"/>
                </a:solidFill>
              </a:rPr>
              <a:t>Reduces the Flashing Time by Changing CAN Baud Rate </a:t>
            </a:r>
            <a:endParaRPr kumimoji="1" lang="en-GB" sz="2400" dirty="0">
              <a:solidFill>
                <a:srgbClr val="A80163"/>
              </a:solidFill>
            </a:endParaRPr>
          </a:p>
        </p:txBody>
      </p:sp>
      <p:graphicFrame>
        <p:nvGraphicFramePr>
          <p:cNvPr id="11" name="Table 9"/>
          <p:cNvGraphicFramePr>
            <a:graphicFrameLocks noGrp="1"/>
          </p:cNvGraphicFramePr>
          <p:nvPr>
            <p:custDataLst>
              <p:tags r:id="rId9"/>
            </p:custDataLst>
            <p:extLst>
              <p:ext uri="{D42A27DB-BD31-4B8C-83A1-F6EECF244321}">
                <p14:modId xmlns:p14="http://schemas.microsoft.com/office/powerpoint/2010/main" val="3296880500"/>
              </p:ext>
            </p:extLst>
          </p:nvPr>
        </p:nvGraphicFramePr>
        <p:xfrm>
          <a:off x="298228" y="1166371"/>
          <a:ext cx="9447752" cy="731520"/>
        </p:xfrm>
        <a:graphic>
          <a:graphicData uri="http://schemas.openxmlformats.org/drawingml/2006/table">
            <a:tbl>
              <a:tblPr firstRow="1" bandRow="1">
                <a:tableStyleId>{7DF18680-E054-41AD-8BC1-D1AEF772440D}</a:tableStyleId>
              </a:tblPr>
              <a:tblGrid>
                <a:gridCol w="4723876"/>
                <a:gridCol w="4723876"/>
              </a:tblGrid>
              <a:tr h="0">
                <a:tc>
                  <a:txBody>
                    <a:bodyPr/>
                    <a:lstStyle/>
                    <a:p>
                      <a:pPr algn="ctr"/>
                      <a:r>
                        <a:rPr lang="en-US" sz="1200" dirty="0" smtClean="0"/>
                        <a:t>    With KWP</a:t>
                      </a:r>
                      <a:r>
                        <a:rPr lang="en-US" sz="1200" baseline="0" dirty="0" smtClean="0"/>
                        <a:t> I14230-3</a:t>
                      </a:r>
                      <a:endParaRPr lang="en-GB" sz="1200" dirty="0"/>
                    </a:p>
                  </a:txBody>
                  <a:tcPr/>
                </a:tc>
                <a:tc>
                  <a:txBody>
                    <a:bodyPr/>
                    <a:lstStyle/>
                    <a:p>
                      <a:pPr algn="ctr"/>
                      <a:r>
                        <a:rPr lang="en-US" sz="1200" dirty="0" smtClean="0"/>
                        <a:t>  With UDS I14229-1 </a:t>
                      </a:r>
                      <a:endParaRPr lang="en-GB" sz="1200" dirty="0"/>
                    </a:p>
                  </a:txBody>
                  <a:tcPr/>
                </a:tc>
              </a:tr>
              <a:tr h="370840">
                <a:tc>
                  <a:txBody>
                    <a:bodyPr/>
                    <a:lstStyle/>
                    <a:p>
                      <a:pPr marL="0" algn="l" defTabSz="822716" rtl="0" eaLnBrk="1" latinLnBrk="0" hangingPunct="1"/>
                      <a:r>
                        <a:rPr lang="en-GB" sz="1200" kern="1200" dirty="0" smtClean="0">
                          <a:solidFill>
                            <a:schemeClr val="dk1"/>
                          </a:solidFill>
                          <a:latin typeface="+mn-lt"/>
                          <a:ea typeface="+mn-ea"/>
                          <a:cs typeface="+mn-cs"/>
                        </a:rPr>
                        <a:t>No Option to switch Baud rate </a:t>
                      </a:r>
                      <a:endParaRPr lang="en-GB" sz="1200" kern="1200" dirty="0">
                        <a:solidFill>
                          <a:schemeClr val="dk1"/>
                        </a:solidFill>
                        <a:latin typeface="+mn-lt"/>
                        <a:ea typeface="+mn-ea"/>
                        <a:cs typeface="+mn-cs"/>
                      </a:endParaRPr>
                    </a:p>
                  </a:txBody>
                  <a:tcPr/>
                </a:tc>
                <a:tc>
                  <a:txBody>
                    <a:bodyPr/>
                    <a:lstStyle/>
                    <a:p>
                      <a:r>
                        <a:rPr lang="en-GB" sz="1200" dirty="0" smtClean="0"/>
                        <a:t>With</a:t>
                      </a:r>
                      <a:r>
                        <a:rPr lang="en-GB" sz="1200" baseline="0" dirty="0" smtClean="0"/>
                        <a:t> Service Link Control Service ( 0x87 )  , Baud rate switching is possible during Flash Programming </a:t>
                      </a:r>
                      <a:endParaRPr lang="en-GB" sz="1200" dirty="0"/>
                    </a:p>
                  </a:txBody>
                  <a:tcPr/>
                </a:tc>
              </a:tr>
            </a:tbl>
          </a:graphicData>
        </a:graphic>
      </p:graphicFrame>
      <p:sp>
        <p:nvSpPr>
          <p:cNvPr id="13" name="TextBox 8_"/>
          <p:cNvSpPr txBox="1"/>
          <p:nvPr>
            <p:custDataLst>
              <p:tags r:id="rId10"/>
            </p:custDataLst>
          </p:nvPr>
        </p:nvSpPr>
        <p:spPr>
          <a:xfrm>
            <a:off x="298228" y="2105033"/>
            <a:ext cx="9800760" cy="1897955"/>
          </a:xfrm>
          <a:prstGeom prst="rect">
            <a:avLst/>
          </a:prstGeom>
          <a:noFill/>
        </p:spPr>
        <p:txBody>
          <a:bodyPr wrap="none" lIns="0" tIns="0" rIns="0" bIns="0" rtlCol="0">
            <a:spAutoFit/>
          </a:bodyPr>
          <a:lstStyle/>
          <a:p>
            <a:pPr marL="171450" indent="-171450">
              <a:spcBef>
                <a:spcPts val="500"/>
              </a:spcBef>
              <a:buFont typeface="Wingdings" panose="05000000000000000000" pitchFamily="2" charset="2"/>
              <a:buChar char="q"/>
            </a:pPr>
            <a:r>
              <a:rPr lang="en-US" sz="1200" kern="0" dirty="0">
                <a:solidFill>
                  <a:srgbClr val="000000"/>
                </a:solidFill>
              </a:rPr>
              <a:t>Link Control Service is used to Control the Communication between Tester and ECU , </a:t>
            </a:r>
            <a:endParaRPr lang="en-US" sz="1200" kern="0" dirty="0" smtClean="0">
              <a:solidFill>
                <a:srgbClr val="000000"/>
              </a:solidFill>
            </a:endParaRPr>
          </a:p>
          <a:p>
            <a:pPr>
              <a:spcBef>
                <a:spcPts val="500"/>
              </a:spcBef>
            </a:pPr>
            <a:r>
              <a:rPr lang="ja-JP" altLang="en-US" sz="1200" kern="0" dirty="0">
                <a:solidFill>
                  <a:srgbClr val="000000"/>
                </a:solidFill>
              </a:rPr>
              <a:t>　</a:t>
            </a:r>
            <a:r>
              <a:rPr lang="ja-JP" altLang="en-US" sz="1200" kern="0" dirty="0" smtClean="0">
                <a:solidFill>
                  <a:srgbClr val="000000"/>
                </a:solidFill>
              </a:rPr>
              <a:t> </a:t>
            </a:r>
            <a:r>
              <a:rPr lang="en-US" sz="1200" kern="0" dirty="0" smtClean="0">
                <a:solidFill>
                  <a:srgbClr val="000000"/>
                </a:solidFill>
              </a:rPr>
              <a:t>in </a:t>
            </a:r>
            <a:r>
              <a:rPr lang="en-US" sz="1200" kern="0" dirty="0">
                <a:solidFill>
                  <a:srgbClr val="000000"/>
                </a:solidFill>
              </a:rPr>
              <a:t>order to gain BUS band width possible to change the </a:t>
            </a:r>
            <a:r>
              <a:rPr lang="en-US" sz="1200" kern="0" dirty="0" smtClean="0">
                <a:solidFill>
                  <a:srgbClr val="000000"/>
                </a:solidFill>
              </a:rPr>
              <a:t>Data </a:t>
            </a:r>
            <a:r>
              <a:rPr lang="en-US" sz="1200" kern="0" dirty="0">
                <a:solidFill>
                  <a:srgbClr val="000000"/>
                </a:solidFill>
              </a:rPr>
              <a:t>Link layer parameters. </a:t>
            </a:r>
            <a:endParaRPr lang="en-US" sz="1200" kern="0" dirty="0" smtClean="0">
              <a:solidFill>
                <a:srgbClr val="000000"/>
              </a:solidFill>
            </a:endParaRPr>
          </a:p>
          <a:p>
            <a:pPr>
              <a:spcBef>
                <a:spcPts val="500"/>
              </a:spcBef>
            </a:pPr>
            <a:endParaRPr lang="en-US" sz="1200" kern="0" dirty="0">
              <a:solidFill>
                <a:srgbClr val="000000"/>
              </a:solidFill>
            </a:endParaRPr>
          </a:p>
          <a:p>
            <a:pPr marL="171450" indent="-171450">
              <a:spcBef>
                <a:spcPts val="500"/>
              </a:spcBef>
              <a:buFont typeface="Wingdings" panose="05000000000000000000" pitchFamily="2" charset="2"/>
              <a:buChar char="q"/>
            </a:pPr>
            <a:r>
              <a:rPr lang="en-US" sz="1200" kern="0" dirty="0">
                <a:solidFill>
                  <a:srgbClr val="000000"/>
                </a:solidFill>
              </a:rPr>
              <a:t> By Changing the CAN Baud rate Flashing time can be </a:t>
            </a:r>
            <a:r>
              <a:rPr lang="en-US" sz="1200" kern="0" dirty="0" smtClean="0">
                <a:solidFill>
                  <a:srgbClr val="000000"/>
                </a:solidFill>
              </a:rPr>
              <a:t>reduced.</a:t>
            </a:r>
          </a:p>
          <a:p>
            <a:pPr>
              <a:spcBef>
                <a:spcPts val="500"/>
              </a:spcBef>
            </a:pPr>
            <a:r>
              <a:rPr lang="en-US" sz="1200" kern="0" dirty="0" smtClean="0">
                <a:solidFill>
                  <a:srgbClr val="000000"/>
                </a:solidFill>
              </a:rPr>
              <a:t>     </a:t>
            </a:r>
            <a:r>
              <a:rPr kumimoji="0" lang="en-US" sz="1200" b="0" i="0" u="none" strike="noStrike" kern="0" cap="none" spc="0" normalizeH="0" baseline="0" noProof="0" dirty="0" smtClean="0">
                <a:ln>
                  <a:noFill/>
                </a:ln>
                <a:solidFill>
                  <a:srgbClr val="000000"/>
                </a:solidFill>
                <a:effectLst/>
                <a:uLnTx/>
                <a:uFillTx/>
              </a:rPr>
              <a:t>Here Baud</a:t>
            </a:r>
            <a:r>
              <a:rPr kumimoji="0" lang="en-US" sz="1200" b="0" i="0" u="none" strike="noStrike" kern="0" cap="none" spc="0" normalizeH="0" noProof="0" dirty="0" smtClean="0">
                <a:ln>
                  <a:noFill/>
                </a:ln>
                <a:solidFill>
                  <a:srgbClr val="000000"/>
                </a:solidFill>
                <a:effectLst/>
                <a:uLnTx/>
                <a:uFillTx/>
              </a:rPr>
              <a:t> rate transition is possible in TWO steps.</a:t>
            </a:r>
          </a:p>
          <a:p>
            <a:pPr marL="444500" marR="0" indent="-171450" defTabSz="914400" eaLnBrk="1" fontAlgn="auto" latinLnBrk="0" hangingPunct="1">
              <a:lnSpc>
                <a:spcPts val="2300"/>
              </a:lnSpc>
              <a:spcBef>
                <a:spcPts val="500"/>
              </a:spcBef>
              <a:spcAft>
                <a:spcPts val="0"/>
              </a:spcAft>
              <a:buClrTx/>
              <a:buSzTx/>
              <a:buFont typeface="Wingdings" panose="05000000000000000000" pitchFamily="2" charset="2"/>
              <a:buChar char="ü"/>
              <a:tabLst/>
            </a:pPr>
            <a:r>
              <a:rPr lang="en-US" sz="1200" kern="0" baseline="0" dirty="0" smtClean="0">
                <a:solidFill>
                  <a:srgbClr val="000000"/>
                </a:solidFill>
              </a:rPr>
              <a:t>Step</a:t>
            </a:r>
            <a:r>
              <a:rPr lang="en-US" sz="1200" kern="0" dirty="0" smtClean="0">
                <a:solidFill>
                  <a:srgbClr val="000000"/>
                </a:solidFill>
              </a:rPr>
              <a:t> 1 : Tester verifies whether Transition can be performed and informs to ECU about Transition Mechanism</a:t>
            </a:r>
          </a:p>
          <a:p>
            <a:pPr marL="444500" marR="0" indent="-171450" defTabSz="914400" eaLnBrk="1" fontAlgn="auto" latinLnBrk="0" hangingPunct="1">
              <a:lnSpc>
                <a:spcPts val="2300"/>
              </a:lnSpc>
              <a:spcBef>
                <a:spcPts val="500"/>
              </a:spcBef>
              <a:spcAft>
                <a:spcPts val="0"/>
              </a:spcAft>
              <a:buClrTx/>
              <a:buSzTx/>
              <a:buFont typeface="Wingdings" panose="05000000000000000000" pitchFamily="2" charset="2"/>
              <a:buChar char="ü"/>
              <a:tabLst/>
            </a:pPr>
            <a:r>
              <a:rPr lang="en-US" sz="1200" kern="0" dirty="0" smtClean="0">
                <a:solidFill>
                  <a:srgbClr val="000000"/>
                </a:solidFill>
              </a:rPr>
              <a:t>Step 2 : Tester requests the mode transition ( </a:t>
            </a:r>
            <a:r>
              <a:rPr lang="en-US" sz="1200" kern="0" dirty="0" err="1" smtClean="0">
                <a:solidFill>
                  <a:srgbClr val="000000"/>
                </a:solidFill>
              </a:rPr>
              <a:t>Eg</a:t>
            </a:r>
            <a:r>
              <a:rPr lang="en-US" sz="1200" kern="0" dirty="0" smtClean="0">
                <a:solidFill>
                  <a:srgbClr val="000000"/>
                </a:solidFill>
              </a:rPr>
              <a:t> : Higher Baud Rate ) . Step 2 will be requested only if Step 1 is performed successfully   </a:t>
            </a:r>
            <a:endParaRPr kumimoji="0" lang="en-GB" sz="1200" b="0" i="0" u="none" strike="noStrike" kern="0" cap="none" spc="0" normalizeH="0" baseline="0" noProof="0" dirty="0" smtClean="0">
              <a:ln>
                <a:noFill/>
              </a:ln>
              <a:solidFill>
                <a:srgbClr val="000000"/>
              </a:solidFill>
              <a:effectLst/>
              <a:uLnTx/>
              <a:uFillTx/>
            </a:endParaRPr>
          </a:p>
        </p:txBody>
      </p:sp>
      <p:sp>
        <p:nvSpPr>
          <p:cNvPr id="14" name="TextBox 11"/>
          <p:cNvSpPr txBox="1"/>
          <p:nvPr>
            <p:custDataLst>
              <p:tags r:id="rId11"/>
            </p:custDataLst>
          </p:nvPr>
        </p:nvSpPr>
        <p:spPr>
          <a:xfrm>
            <a:off x="298228" y="4569623"/>
            <a:ext cx="8252259" cy="682238"/>
          </a:xfrm>
          <a:prstGeom prst="rect">
            <a:avLst/>
          </a:prstGeom>
          <a:noFill/>
        </p:spPr>
        <p:txBody>
          <a:bodyPr wrap="none" lIns="0" tIns="0" rIns="0" bIns="0" rtlCol="0">
            <a:spAutoFit/>
          </a:bodyPr>
          <a:lstStyle/>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dirty="0" smtClean="0">
                <a:ln>
                  <a:noFill/>
                </a:ln>
                <a:solidFill>
                  <a:srgbClr val="000000"/>
                </a:solidFill>
                <a:effectLst/>
                <a:uLnTx/>
                <a:uFillTx/>
              </a:rPr>
              <a:t>Sub Function Type 0x01 or 0x02 uses</a:t>
            </a:r>
            <a:r>
              <a:rPr kumimoji="0" lang="en-US" sz="1200" b="0" i="0" u="none" strike="noStrike" kern="0" cap="none" spc="0" normalizeH="0" noProof="0" dirty="0" smtClean="0">
                <a:ln>
                  <a:noFill/>
                </a:ln>
                <a:solidFill>
                  <a:srgbClr val="000000"/>
                </a:solidFill>
                <a:effectLst/>
                <a:uLnTx/>
                <a:uFillTx/>
              </a:rPr>
              <a:t> for the Step 1 . 0x01 is for the transition with fixed parameters in the ECU </a:t>
            </a:r>
          </a:p>
          <a:p>
            <a:pPr marR="0" defTabSz="914400" eaLnBrk="1" fontAlgn="auto" latinLnBrk="0" hangingPunct="1">
              <a:spcBef>
                <a:spcPts val="500"/>
              </a:spcBef>
              <a:spcAft>
                <a:spcPts val="0"/>
              </a:spcAft>
              <a:buClrTx/>
              <a:buSzTx/>
              <a:buFontTx/>
              <a:buNone/>
              <a:tabLst/>
            </a:pPr>
            <a:r>
              <a:rPr lang="en-US" sz="1200" kern="0" baseline="0" dirty="0">
                <a:solidFill>
                  <a:srgbClr val="000000"/>
                </a:solidFill>
              </a:rPr>
              <a:t> </a:t>
            </a:r>
            <a:r>
              <a:rPr lang="en-US" sz="1200" kern="0" baseline="0" dirty="0" smtClean="0">
                <a:solidFill>
                  <a:srgbClr val="000000"/>
                </a:solidFill>
              </a:rPr>
              <a:t>                                                                                    0x02 is for the transition by</a:t>
            </a:r>
            <a:r>
              <a:rPr lang="en-US" sz="1200" kern="0" dirty="0" smtClean="0">
                <a:solidFill>
                  <a:srgbClr val="000000"/>
                </a:solidFill>
              </a:rPr>
              <a:t> providing Transition parameters to ECU</a:t>
            </a:r>
          </a:p>
          <a:p>
            <a:pPr>
              <a:spcBef>
                <a:spcPts val="500"/>
              </a:spcBef>
            </a:pPr>
            <a:r>
              <a:rPr lang="en-US" altLang="ja-JP" sz="1200" kern="0" dirty="0">
                <a:solidFill>
                  <a:srgbClr val="000000"/>
                </a:solidFill>
              </a:rPr>
              <a:t>Sub function type 0x03 is for the Step 2 , which is for the actual Transition. </a:t>
            </a:r>
            <a:endParaRPr lang="en-GB" altLang="ja-JP" sz="1200" kern="0" dirty="0">
              <a:solidFill>
                <a:srgbClr val="000000"/>
              </a:solidFill>
            </a:endParaRPr>
          </a:p>
        </p:txBody>
      </p:sp>
    </p:spTree>
    <p:custDataLst>
      <p:tags r:id="rId1"/>
    </p:custDataLst>
    <p:extLst>
      <p:ext uri="{BB962C8B-B14F-4D97-AF65-F5344CB8AC3E}">
        <p14:creationId xmlns:p14="http://schemas.microsoft.com/office/powerpoint/2010/main" val="1816586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dirty="0" smtClean="0">
                <a:ln>
                  <a:noFill/>
                </a:ln>
                <a:solidFill>
                  <a:srgbClr val="000000"/>
                </a:solidFill>
                <a:effectLst/>
                <a:uLnTx/>
                <a:uFillTx/>
              </a:rPr>
              <a:t>UDS Protocol Overview </a:t>
            </a:r>
          </a:p>
        </p:txBody>
      </p:sp>
      <p:sp>
        <p:nvSpPr>
          <p:cNvPr id="8" name="正方形/長方形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Confidential </a:t>
            </a:r>
            <a:r>
              <a:rPr kumimoji="0" lang="en-US" sz="600" strike="noStrike" kern="0" cap="none" normalizeH="0" baseline="0" noProof="0" smtClean="0">
                <a:ln>
                  <a:noFill/>
                </a:ln>
                <a:solidFill>
                  <a:srgbClr val="000000"/>
                </a:solidFill>
                <a:effectLst/>
                <a:uLnTx/>
                <a:uFillTx/>
                <a:ea typeface="+mn-ea"/>
                <a:cs typeface="+mn-cs"/>
              </a:rPr>
              <a:t>| Bosch Corporation (DGS-EC/ECG1-JP) | 07/07/2016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正方形/長方形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strike="noStrike" kern="0" cap="none" normalizeH="0" baseline="0" noProof="0" dirty="0" smtClean="0">
              <a:ln>
                <a:noFill/>
              </a:ln>
              <a:solidFill>
                <a:srgbClr val="B2B3B5"/>
              </a:solidFill>
              <a:effectLst/>
              <a:uLnTx/>
              <a:uFillTx/>
              <a:ea typeface="+mn-ea"/>
              <a:cs typeface="+mn-cs"/>
            </a:endParaRPr>
          </a:p>
        </p:txBody>
      </p:sp>
      <p:sp>
        <p:nvSpPr>
          <p:cNvPr id="6" name="正方形/長方形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正方形/長方形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solidFill>
                <a:srgbClr val="000000"/>
              </a:solidFill>
              <a:effectLst/>
              <a:uLnTx/>
              <a:uFillTx/>
              <a:latin typeface="Bosch Office Sans"/>
              <a:ea typeface="+mn-ea"/>
              <a:cs typeface="+mn-cs"/>
            </a:endParaRPr>
          </a:p>
        </p:txBody>
      </p:sp>
      <p:sp>
        <p:nvSpPr>
          <p:cNvPr id="4" name="テキスト ボックス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solidFill>
                <a:srgbClr val="000000"/>
              </a:solidFill>
              <a:effectLst/>
              <a:uLnTx/>
              <a:uFillTx/>
            </a:endParaRPr>
          </a:p>
        </p:txBody>
      </p:sp>
      <p:sp>
        <p:nvSpPr>
          <p:cNvPr id="2" name="タイトル 1"/>
          <p:cNvSpPr>
            <a:spLocks noGrp="1"/>
          </p:cNvSpPr>
          <p:nvPr>
            <p:ph type="title"/>
            <p:custDataLst>
              <p:tags r:id="rId8"/>
            </p:custDataLst>
          </p:nvPr>
        </p:nvSpPr>
        <p:spPr>
          <a:xfrm>
            <a:off x="259080" y="647700"/>
            <a:ext cx="10012384"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kumimoji="1" lang="en-US" sz="2400" dirty="0">
                <a:solidFill>
                  <a:srgbClr val="A80163"/>
                </a:solidFill>
              </a:rPr>
              <a:t>Prepare ECU in Advance, to </a:t>
            </a:r>
            <a:r>
              <a:rPr kumimoji="1" lang="en-US" sz="2400" dirty="0" smtClean="0">
                <a:solidFill>
                  <a:srgbClr val="A80163"/>
                </a:solidFill>
              </a:rPr>
              <a:t>Provide Details Based </a:t>
            </a:r>
            <a:r>
              <a:rPr kumimoji="1" lang="en-US" sz="2400" dirty="0">
                <a:solidFill>
                  <a:srgbClr val="A80163"/>
                </a:solidFill>
              </a:rPr>
              <a:t>on </a:t>
            </a:r>
            <a:r>
              <a:rPr kumimoji="1" lang="en-US" sz="2400" dirty="0" smtClean="0">
                <a:solidFill>
                  <a:srgbClr val="A80163"/>
                </a:solidFill>
              </a:rPr>
              <a:t>EVENT</a:t>
            </a:r>
            <a:endParaRPr kumimoji="1" lang="en-GB" sz="2400" dirty="0">
              <a:solidFill>
                <a:srgbClr val="A80163"/>
              </a:solidFill>
            </a:endParaRPr>
          </a:p>
        </p:txBody>
      </p:sp>
      <p:graphicFrame>
        <p:nvGraphicFramePr>
          <p:cNvPr id="10" name="Table 10"/>
          <p:cNvGraphicFramePr>
            <a:graphicFrameLocks noGrp="1"/>
          </p:cNvGraphicFramePr>
          <p:nvPr>
            <p:custDataLst>
              <p:tags r:id="rId9"/>
            </p:custDataLst>
            <p:extLst>
              <p:ext uri="{D42A27DB-BD31-4B8C-83A1-F6EECF244321}">
                <p14:modId xmlns:p14="http://schemas.microsoft.com/office/powerpoint/2010/main" val="2708177983"/>
              </p:ext>
            </p:extLst>
          </p:nvPr>
        </p:nvGraphicFramePr>
        <p:xfrm>
          <a:off x="259080" y="1095801"/>
          <a:ext cx="9447752" cy="914400"/>
        </p:xfrm>
        <a:graphic>
          <a:graphicData uri="http://schemas.openxmlformats.org/drawingml/2006/table">
            <a:tbl>
              <a:tblPr firstRow="1" bandRow="1">
                <a:tableStyleId>{7DF18680-E054-41AD-8BC1-D1AEF772440D}</a:tableStyleId>
              </a:tblPr>
              <a:tblGrid>
                <a:gridCol w="4723876"/>
                <a:gridCol w="4723876"/>
              </a:tblGrid>
              <a:tr h="0">
                <a:tc>
                  <a:txBody>
                    <a:bodyPr/>
                    <a:lstStyle/>
                    <a:p>
                      <a:pPr algn="ctr"/>
                      <a:r>
                        <a:rPr lang="en-US" sz="1200" dirty="0" smtClean="0"/>
                        <a:t>    With KWP</a:t>
                      </a:r>
                      <a:r>
                        <a:rPr lang="en-US" sz="1200" baseline="0" dirty="0" smtClean="0"/>
                        <a:t> I14230-3</a:t>
                      </a:r>
                      <a:endParaRPr lang="en-GB" sz="1200" dirty="0"/>
                    </a:p>
                  </a:txBody>
                  <a:tcPr/>
                </a:tc>
                <a:tc>
                  <a:txBody>
                    <a:bodyPr/>
                    <a:lstStyle/>
                    <a:p>
                      <a:pPr algn="ctr"/>
                      <a:r>
                        <a:rPr lang="en-US" sz="1200" dirty="0" smtClean="0"/>
                        <a:t>  With UDS I14229-1 </a:t>
                      </a:r>
                      <a:endParaRPr lang="en-GB" sz="1200" dirty="0"/>
                    </a:p>
                  </a:txBody>
                  <a:tcPr/>
                </a:tc>
              </a:tr>
              <a:tr h="370840">
                <a:tc>
                  <a:txBody>
                    <a:bodyPr/>
                    <a:lstStyle/>
                    <a:p>
                      <a:pPr marL="0" algn="l" defTabSz="822716" rtl="0" eaLnBrk="1" latinLnBrk="0" hangingPunct="1"/>
                      <a:r>
                        <a:rPr lang="en-GB" sz="1200" kern="1200" dirty="0" smtClean="0">
                          <a:solidFill>
                            <a:schemeClr val="dk1"/>
                          </a:solidFill>
                          <a:latin typeface="+mn-lt"/>
                          <a:ea typeface="+mn-ea"/>
                          <a:cs typeface="+mn-cs"/>
                        </a:rPr>
                        <a:t>Always Request is needed to</a:t>
                      </a:r>
                      <a:r>
                        <a:rPr lang="en-GB" sz="1200" kern="1200" baseline="0" dirty="0" smtClean="0">
                          <a:solidFill>
                            <a:schemeClr val="dk1"/>
                          </a:solidFill>
                          <a:latin typeface="+mn-lt"/>
                          <a:ea typeface="+mn-ea"/>
                          <a:cs typeface="+mn-cs"/>
                        </a:rPr>
                        <a:t> get response from ECU. It is difficult to get Data from ECU on special EVENTS that Tester can’t anticipate for the events to send the Read Request. </a:t>
                      </a:r>
                      <a:endParaRPr lang="en-GB" sz="1200" kern="1200" dirty="0">
                        <a:solidFill>
                          <a:schemeClr val="dk1"/>
                        </a:solidFill>
                        <a:latin typeface="+mn-lt"/>
                        <a:ea typeface="+mn-ea"/>
                        <a:cs typeface="+mn-cs"/>
                      </a:endParaRPr>
                    </a:p>
                  </a:txBody>
                  <a:tcPr/>
                </a:tc>
                <a:tc>
                  <a:txBody>
                    <a:bodyPr/>
                    <a:lstStyle/>
                    <a:p>
                      <a:r>
                        <a:rPr lang="en-GB" sz="1200" dirty="0" smtClean="0"/>
                        <a:t>Special</a:t>
                      </a:r>
                      <a:r>
                        <a:rPr lang="en-GB" sz="1200" baseline="0" dirty="0" smtClean="0"/>
                        <a:t> service 0x86 , with which Tester can request to ECU in advance with Event type , that tester is expecting response based on this particular Event with out any request at the time of Event.</a:t>
                      </a:r>
                      <a:endParaRPr lang="en-GB" sz="1200" dirty="0"/>
                    </a:p>
                  </a:txBody>
                  <a:tcPr/>
                </a:tc>
              </a:tr>
            </a:tbl>
          </a:graphicData>
        </a:graphic>
      </p:graphicFrame>
      <p:pic>
        <p:nvPicPr>
          <p:cNvPr id="11" name="図 10"/>
          <p:cNvPicPr>
            <a:picLocks noChangeAspect="1"/>
          </p:cNvPicPr>
          <p:nvPr>
            <p:custDataLst>
              <p:tags r:id="rId10"/>
            </p:custDataLst>
          </p:nvPr>
        </p:nvPicPr>
        <p:blipFill>
          <a:blip r:embed="rId12"/>
          <a:stretch>
            <a:fillRect/>
          </a:stretch>
        </p:blipFill>
        <p:spPr>
          <a:xfrm>
            <a:off x="363090" y="2123163"/>
            <a:ext cx="9612889" cy="3407754"/>
          </a:xfrm>
          <a:prstGeom prst="rect">
            <a:avLst/>
          </a:prstGeom>
        </p:spPr>
      </p:pic>
    </p:spTree>
    <p:custDataLst>
      <p:tags r:id="rId1"/>
    </p:custDataLst>
    <p:extLst>
      <p:ext uri="{BB962C8B-B14F-4D97-AF65-F5344CB8AC3E}">
        <p14:creationId xmlns:p14="http://schemas.microsoft.com/office/powerpoint/2010/main" val="1617078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dirty="0" smtClean="0">
                <a:ln>
                  <a:noFill/>
                </a:ln>
                <a:solidFill>
                  <a:srgbClr val="000000"/>
                </a:solidFill>
                <a:effectLst/>
                <a:uLnTx/>
                <a:uFillTx/>
              </a:rPr>
              <a:t>UDS Protocol Overview </a:t>
            </a:r>
          </a:p>
        </p:txBody>
      </p:sp>
      <p:sp>
        <p:nvSpPr>
          <p:cNvPr id="8" name="正方形/長方形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Confidential </a:t>
            </a:r>
            <a:r>
              <a:rPr kumimoji="0" lang="en-US" sz="600" strike="noStrike" kern="0" cap="none" normalizeH="0" baseline="0" noProof="0" smtClean="0">
                <a:ln>
                  <a:noFill/>
                </a:ln>
                <a:solidFill>
                  <a:srgbClr val="000000"/>
                </a:solidFill>
                <a:effectLst/>
                <a:uLnTx/>
                <a:uFillTx/>
                <a:ea typeface="+mn-ea"/>
                <a:cs typeface="+mn-cs"/>
              </a:rPr>
              <a:t>| Bosch Corporation (DGS-EC/ECG1-JP) | 07/07/2016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正方形/長方形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strike="noStrike" kern="0" cap="none" normalizeH="0" baseline="0" noProof="0" dirty="0" smtClean="0">
              <a:ln>
                <a:noFill/>
              </a:ln>
              <a:solidFill>
                <a:srgbClr val="B2B3B5"/>
              </a:solidFill>
              <a:effectLst/>
              <a:uLnTx/>
              <a:uFillTx/>
              <a:ea typeface="+mn-ea"/>
              <a:cs typeface="+mn-cs"/>
            </a:endParaRPr>
          </a:p>
        </p:txBody>
      </p:sp>
      <p:sp>
        <p:nvSpPr>
          <p:cNvPr id="6" name="正方形/長方形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正方形/長方形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solidFill>
                <a:srgbClr val="000000"/>
              </a:solidFill>
              <a:effectLst/>
              <a:uLnTx/>
              <a:uFillTx/>
              <a:latin typeface="Bosch Office Sans"/>
              <a:ea typeface="+mn-ea"/>
              <a:cs typeface="+mn-cs"/>
            </a:endParaRPr>
          </a:p>
        </p:txBody>
      </p:sp>
      <p:sp>
        <p:nvSpPr>
          <p:cNvPr id="4" name="テキスト ボックス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solidFill>
                <a:srgbClr val="000000"/>
              </a:solidFill>
              <a:effectLst/>
              <a:uLnTx/>
              <a:uFillTx/>
            </a:endParaRPr>
          </a:p>
        </p:txBody>
      </p:sp>
      <p:sp>
        <p:nvSpPr>
          <p:cNvPr id="2" name="タイトル 1"/>
          <p:cNvSpPr>
            <a:spLocks noGrp="1"/>
          </p:cNvSpPr>
          <p:nvPr>
            <p:ph type="title"/>
            <p:custDataLst>
              <p:tags r:id="rId8"/>
            </p:custDataLst>
          </p:nvPr>
        </p:nvSpPr>
        <p:spPr>
          <a:xfrm>
            <a:off x="259080" y="647700"/>
            <a:ext cx="1033198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kumimoji="1" lang="en-US" sz="2400" dirty="0">
                <a:solidFill>
                  <a:srgbClr val="A80163"/>
                </a:solidFill>
              </a:rPr>
              <a:t>Dedicated </a:t>
            </a:r>
            <a:r>
              <a:rPr kumimoji="1" lang="en-US" sz="2400" dirty="0" smtClean="0">
                <a:solidFill>
                  <a:srgbClr val="A80163"/>
                </a:solidFill>
              </a:rPr>
              <a:t>Service</a:t>
            </a:r>
            <a:r>
              <a:rPr kumimoji="1" lang="en-US" sz="2800" dirty="0" smtClean="0">
                <a:solidFill>
                  <a:srgbClr val="A80163"/>
                </a:solidFill>
              </a:rPr>
              <a:t>, </a:t>
            </a:r>
            <a:r>
              <a:rPr kumimoji="1" lang="en-US" sz="2000" dirty="0">
                <a:solidFill>
                  <a:srgbClr val="A80163"/>
                </a:solidFill>
              </a:rPr>
              <a:t>to </a:t>
            </a:r>
            <a:r>
              <a:rPr kumimoji="1" lang="en-US" sz="2000" dirty="0" smtClean="0">
                <a:solidFill>
                  <a:srgbClr val="A80163"/>
                </a:solidFill>
              </a:rPr>
              <a:t>Disable </a:t>
            </a:r>
            <a:r>
              <a:rPr kumimoji="1" lang="en-US" sz="2000" dirty="0">
                <a:solidFill>
                  <a:srgbClr val="A80163"/>
                </a:solidFill>
              </a:rPr>
              <a:t>Normal Communication During Flash </a:t>
            </a:r>
            <a:r>
              <a:rPr kumimoji="1" lang="en-US" sz="2000" dirty="0" smtClean="0">
                <a:solidFill>
                  <a:srgbClr val="A80163"/>
                </a:solidFill>
              </a:rPr>
              <a:t>Programming </a:t>
            </a:r>
            <a:endParaRPr kumimoji="1" lang="en-GB" sz="2000" dirty="0">
              <a:solidFill>
                <a:srgbClr val="A80163"/>
              </a:solidFill>
            </a:endParaRPr>
          </a:p>
        </p:txBody>
      </p:sp>
      <p:graphicFrame>
        <p:nvGraphicFramePr>
          <p:cNvPr id="10" name="Table 10"/>
          <p:cNvGraphicFramePr>
            <a:graphicFrameLocks noGrp="1"/>
          </p:cNvGraphicFramePr>
          <p:nvPr>
            <p:custDataLst>
              <p:tags r:id="rId9"/>
            </p:custDataLst>
            <p:extLst>
              <p:ext uri="{D42A27DB-BD31-4B8C-83A1-F6EECF244321}">
                <p14:modId xmlns:p14="http://schemas.microsoft.com/office/powerpoint/2010/main" val="2591387505"/>
              </p:ext>
            </p:extLst>
          </p:nvPr>
        </p:nvGraphicFramePr>
        <p:xfrm>
          <a:off x="298228" y="1278363"/>
          <a:ext cx="9447752" cy="835550"/>
        </p:xfrm>
        <a:graphic>
          <a:graphicData uri="http://schemas.openxmlformats.org/drawingml/2006/table">
            <a:tbl>
              <a:tblPr firstRow="1" bandRow="1">
                <a:tableStyleId>{7DF18680-E054-41AD-8BC1-D1AEF772440D}</a:tableStyleId>
              </a:tblPr>
              <a:tblGrid>
                <a:gridCol w="4723876"/>
                <a:gridCol w="4723876"/>
              </a:tblGrid>
              <a:tr h="306508">
                <a:tc>
                  <a:txBody>
                    <a:bodyPr/>
                    <a:lstStyle/>
                    <a:p>
                      <a:pPr algn="ctr"/>
                      <a:r>
                        <a:rPr lang="en-US" sz="1200" dirty="0" smtClean="0"/>
                        <a:t>    With KWP</a:t>
                      </a:r>
                      <a:r>
                        <a:rPr lang="en-US" sz="1200" baseline="0" dirty="0" smtClean="0"/>
                        <a:t> I14230-3</a:t>
                      </a:r>
                      <a:endParaRPr lang="en-GB" sz="1200" dirty="0"/>
                    </a:p>
                  </a:txBody>
                  <a:tcPr/>
                </a:tc>
                <a:tc>
                  <a:txBody>
                    <a:bodyPr/>
                    <a:lstStyle/>
                    <a:p>
                      <a:pPr algn="ctr"/>
                      <a:r>
                        <a:rPr lang="en-US" sz="1200" dirty="0" smtClean="0"/>
                        <a:t>  With UDS I14229-1 </a:t>
                      </a:r>
                      <a:endParaRPr lang="en-GB" sz="1200" dirty="0"/>
                    </a:p>
                  </a:txBody>
                  <a:tcPr/>
                </a:tc>
              </a:tr>
              <a:tr h="529042">
                <a:tc>
                  <a:txBody>
                    <a:bodyPr/>
                    <a:lstStyle/>
                    <a:p>
                      <a:r>
                        <a:rPr lang="en-US" sz="1200" dirty="0" smtClean="0"/>
                        <a:t>Deviation in the service flow to implement Disable</a:t>
                      </a:r>
                      <a:r>
                        <a:rPr lang="en-US" sz="1200" baseline="0" dirty="0" smtClean="0"/>
                        <a:t> Normal Communication and diagnosis </a:t>
                      </a:r>
                      <a:r>
                        <a:rPr lang="en-US" sz="1200" dirty="0" smtClean="0"/>
                        <a:t> </a:t>
                      </a:r>
                    </a:p>
                  </a:txBody>
                  <a:tcPr/>
                </a:tc>
                <a:tc>
                  <a:txBody>
                    <a:bodyPr/>
                    <a:lstStyle/>
                    <a:p>
                      <a:r>
                        <a:rPr lang="en-US" sz="1200" dirty="0" smtClean="0"/>
                        <a:t>There is separate service “Communication</a:t>
                      </a:r>
                      <a:r>
                        <a:rPr lang="en-US" sz="1200" baseline="0" dirty="0" smtClean="0"/>
                        <a:t> Control 0x28” </a:t>
                      </a:r>
                      <a:r>
                        <a:rPr lang="en-US" sz="1200" dirty="0" smtClean="0"/>
                        <a:t> which can handles disable</a:t>
                      </a:r>
                      <a:r>
                        <a:rPr lang="en-US" sz="1200" baseline="0" dirty="0" smtClean="0"/>
                        <a:t> Normal communication and diagnostics </a:t>
                      </a:r>
                      <a:r>
                        <a:rPr lang="en-US" sz="1200" dirty="0" smtClean="0"/>
                        <a:t> </a:t>
                      </a:r>
                      <a:endParaRPr lang="en-GB" sz="1200" dirty="0"/>
                    </a:p>
                  </a:txBody>
                  <a:tcPr/>
                </a:tc>
              </a:tr>
            </a:tbl>
          </a:graphicData>
        </a:graphic>
      </p:graphicFrame>
      <p:sp>
        <p:nvSpPr>
          <p:cNvPr id="11" name="TextBox 11"/>
          <p:cNvSpPr txBox="1"/>
          <p:nvPr>
            <p:custDataLst>
              <p:tags r:id="rId10"/>
            </p:custDataLst>
          </p:nvPr>
        </p:nvSpPr>
        <p:spPr>
          <a:xfrm>
            <a:off x="299498" y="2141696"/>
            <a:ext cx="914400" cy="26456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dirty="0" smtClean="0">
                <a:ln>
                  <a:noFill/>
                </a:ln>
                <a:solidFill>
                  <a:srgbClr val="000000"/>
                </a:solidFill>
                <a:effectLst/>
                <a:uLnTx/>
                <a:uFillTx/>
              </a:rPr>
              <a:t>Purpose of Communication Control 0x28 Service :  Possible to Switch ON/OFF Transmission</a:t>
            </a:r>
            <a:r>
              <a:rPr kumimoji="0" lang="en-US" sz="1200" b="0" i="0" u="none" strike="noStrike" kern="0" cap="none" spc="0" normalizeH="0" noProof="0" dirty="0" smtClean="0">
                <a:ln>
                  <a:noFill/>
                </a:ln>
                <a:solidFill>
                  <a:srgbClr val="000000"/>
                </a:solidFill>
                <a:effectLst/>
                <a:uLnTx/>
                <a:uFillTx/>
              </a:rPr>
              <a:t> AND/OR Reception Messages </a:t>
            </a:r>
            <a:endParaRPr kumimoji="0" lang="en-GB" sz="1200" b="0" i="0" u="none" strike="noStrike" kern="0" cap="none" spc="0" normalizeH="0" baseline="0" noProof="0" dirty="0" smtClean="0">
              <a:ln>
                <a:noFill/>
              </a:ln>
              <a:solidFill>
                <a:srgbClr val="000000"/>
              </a:solidFill>
              <a:effectLst/>
              <a:uLnTx/>
              <a:uFillTx/>
            </a:endParaRPr>
          </a:p>
        </p:txBody>
      </p:sp>
      <p:pic>
        <p:nvPicPr>
          <p:cNvPr id="12" name="Picture 12"/>
          <p:cNvPicPr>
            <a:picLocks noChangeAspect="1"/>
          </p:cNvPicPr>
          <p:nvPr>
            <p:custDataLst>
              <p:tags r:id="rId11"/>
            </p:custDataLst>
          </p:nvPr>
        </p:nvPicPr>
        <p:blipFill>
          <a:blip r:embed="rId20"/>
          <a:stretch>
            <a:fillRect/>
          </a:stretch>
        </p:blipFill>
        <p:spPr>
          <a:xfrm>
            <a:off x="298228" y="2657871"/>
            <a:ext cx="6702426" cy="1986757"/>
          </a:xfrm>
          <a:prstGeom prst="rect">
            <a:avLst/>
          </a:prstGeom>
        </p:spPr>
      </p:pic>
      <p:cxnSp>
        <p:nvCxnSpPr>
          <p:cNvPr id="13" name="Straight Arrow Connector 14"/>
          <p:cNvCxnSpPr>
            <a:endCxn id="14" idx="1"/>
          </p:cNvCxnSpPr>
          <p:nvPr>
            <p:custDataLst>
              <p:tags r:id="rId12"/>
            </p:custDataLst>
          </p:nvPr>
        </p:nvCxnSpPr>
        <p:spPr>
          <a:xfrm>
            <a:off x="2895600" y="3548671"/>
            <a:ext cx="4267200" cy="44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5"/>
          <p:cNvGraphicFramePr>
            <a:graphicFrameLocks noGrp="1"/>
          </p:cNvGraphicFramePr>
          <p:nvPr>
            <p:custDataLst>
              <p:tags r:id="rId13"/>
            </p:custDataLst>
            <p:extLst>
              <p:ext uri="{D42A27DB-BD31-4B8C-83A1-F6EECF244321}">
                <p14:modId xmlns:p14="http://schemas.microsoft.com/office/powerpoint/2010/main" val="2630858470"/>
              </p:ext>
            </p:extLst>
          </p:nvPr>
        </p:nvGraphicFramePr>
        <p:xfrm>
          <a:off x="7162800" y="2815590"/>
          <a:ext cx="3534304" cy="1554480"/>
        </p:xfrm>
        <a:graphic>
          <a:graphicData uri="http://schemas.openxmlformats.org/drawingml/2006/table">
            <a:tbl>
              <a:tblPr firstRow="1" bandRow="1">
                <a:tableStyleId>{5C22544A-7EE6-4342-B048-85BDC9FD1C3A}</a:tableStyleId>
              </a:tblPr>
              <a:tblGrid>
                <a:gridCol w="1000125"/>
                <a:gridCol w="2534179"/>
              </a:tblGrid>
              <a:tr h="457114">
                <a:tc>
                  <a:txBody>
                    <a:bodyPr/>
                    <a:lstStyle/>
                    <a:p>
                      <a:r>
                        <a:rPr lang="en-US" sz="1200" dirty="0" smtClean="0"/>
                        <a:t>Control Type</a:t>
                      </a:r>
                      <a:endParaRPr lang="en-GB" sz="1200" dirty="0"/>
                    </a:p>
                  </a:txBody>
                  <a:tcPr/>
                </a:tc>
                <a:tc>
                  <a:txBody>
                    <a:bodyPr/>
                    <a:lstStyle/>
                    <a:p>
                      <a:r>
                        <a:rPr lang="en-US" sz="1200" dirty="0" smtClean="0"/>
                        <a:t>Description</a:t>
                      </a:r>
                      <a:endParaRPr lang="en-GB" sz="1200" dirty="0"/>
                    </a:p>
                  </a:txBody>
                  <a:tcPr/>
                </a:tc>
              </a:tr>
              <a:tr h="222649">
                <a:tc>
                  <a:txBody>
                    <a:bodyPr/>
                    <a:lstStyle/>
                    <a:p>
                      <a:r>
                        <a:rPr lang="en-US" sz="1200" dirty="0" smtClean="0"/>
                        <a:t>0x00</a:t>
                      </a:r>
                      <a:endParaRPr lang="en-GB" sz="1200" dirty="0"/>
                    </a:p>
                  </a:txBody>
                  <a:tcPr/>
                </a:tc>
                <a:tc>
                  <a:txBody>
                    <a:bodyPr/>
                    <a:lstStyle/>
                    <a:p>
                      <a:r>
                        <a:rPr lang="en-US" sz="1200" dirty="0" smtClean="0"/>
                        <a:t>Enable RX</a:t>
                      </a:r>
                      <a:r>
                        <a:rPr lang="en-US" sz="1200" baseline="0" dirty="0" smtClean="0"/>
                        <a:t> And TX </a:t>
                      </a:r>
                      <a:endParaRPr lang="en-GB" sz="1200" dirty="0"/>
                    </a:p>
                  </a:txBody>
                  <a:tcPr/>
                </a:tc>
              </a:tr>
              <a:tr h="222649">
                <a:tc>
                  <a:txBody>
                    <a:bodyPr/>
                    <a:lstStyle/>
                    <a:p>
                      <a:r>
                        <a:rPr lang="en-US" sz="1200" dirty="0" smtClean="0"/>
                        <a:t>0x01</a:t>
                      </a:r>
                      <a:endParaRPr lang="en-GB" sz="1200" dirty="0"/>
                    </a:p>
                  </a:txBody>
                  <a:tcPr/>
                </a:tc>
                <a:tc>
                  <a:txBody>
                    <a:bodyPr/>
                    <a:lstStyle/>
                    <a:p>
                      <a:r>
                        <a:rPr lang="en-US" sz="1200" dirty="0" smtClean="0"/>
                        <a:t>Enable RX and Disable TX </a:t>
                      </a:r>
                      <a:endParaRPr lang="en-GB" sz="1200" dirty="0"/>
                    </a:p>
                  </a:txBody>
                  <a:tcPr/>
                </a:tc>
              </a:tr>
              <a:tr h="222649">
                <a:tc>
                  <a:txBody>
                    <a:bodyPr/>
                    <a:lstStyle/>
                    <a:p>
                      <a:r>
                        <a:rPr lang="en-US" sz="1200" dirty="0" smtClean="0"/>
                        <a:t>0x02</a:t>
                      </a:r>
                      <a:endParaRPr lang="en-GB" sz="1200" dirty="0"/>
                    </a:p>
                  </a:txBody>
                  <a:tcPr/>
                </a:tc>
                <a:tc>
                  <a:txBody>
                    <a:bodyPr/>
                    <a:lstStyle/>
                    <a:p>
                      <a:r>
                        <a:rPr lang="en-US" sz="1200" dirty="0" smtClean="0"/>
                        <a:t>Disable RX ad Enable TX </a:t>
                      </a:r>
                      <a:endParaRPr lang="en-GB" sz="1200" dirty="0"/>
                    </a:p>
                  </a:txBody>
                  <a:tcPr/>
                </a:tc>
              </a:tr>
              <a:tr h="222649">
                <a:tc>
                  <a:txBody>
                    <a:bodyPr/>
                    <a:lstStyle/>
                    <a:p>
                      <a:r>
                        <a:rPr lang="en-US" sz="1200" dirty="0" smtClean="0"/>
                        <a:t>0x03</a:t>
                      </a:r>
                      <a:endParaRPr lang="en-GB" sz="1200" dirty="0"/>
                    </a:p>
                  </a:txBody>
                  <a:tcPr/>
                </a:tc>
                <a:tc>
                  <a:txBody>
                    <a:bodyPr/>
                    <a:lstStyle/>
                    <a:p>
                      <a:r>
                        <a:rPr lang="en-US" sz="1200" dirty="0" smtClean="0"/>
                        <a:t>Disable Rx</a:t>
                      </a:r>
                      <a:r>
                        <a:rPr lang="en-US" sz="1200" baseline="0" dirty="0" smtClean="0"/>
                        <a:t> and TX </a:t>
                      </a:r>
                      <a:endParaRPr lang="en-GB" sz="1200" dirty="0"/>
                    </a:p>
                  </a:txBody>
                  <a:tcPr/>
                </a:tc>
              </a:tr>
            </a:tbl>
          </a:graphicData>
        </a:graphic>
      </p:graphicFrame>
      <p:cxnSp>
        <p:nvCxnSpPr>
          <p:cNvPr id="15" name="Straight Arrow Connector 17"/>
          <p:cNvCxnSpPr/>
          <p:nvPr>
            <p:custDataLst>
              <p:tags r:id="rId14"/>
            </p:custDataLst>
          </p:nvPr>
        </p:nvCxnSpPr>
        <p:spPr>
          <a:xfrm>
            <a:off x="5022104" y="4307126"/>
            <a:ext cx="654796" cy="64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20"/>
          <p:cNvSpPr txBox="1"/>
          <p:nvPr>
            <p:custDataLst>
              <p:tags r:id="rId15"/>
            </p:custDataLst>
          </p:nvPr>
        </p:nvSpPr>
        <p:spPr>
          <a:xfrm>
            <a:off x="5562938" y="4961493"/>
            <a:ext cx="807913" cy="294953"/>
          </a:xfrm>
          <a:prstGeom prst="rect">
            <a:avLst/>
          </a:prstGeom>
          <a:noFill/>
        </p:spPr>
        <p:txBody>
          <a:bodyPr wrap="none" lIns="0" tIns="0" rIns="0" bIns="0" rtlCol="0">
            <a:sp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dirty="0" smtClean="0">
                <a:ln>
                  <a:noFill/>
                </a:ln>
                <a:solidFill>
                  <a:srgbClr val="000000"/>
                </a:solidFill>
                <a:effectLst/>
                <a:uLnTx/>
                <a:uFillTx/>
              </a:rPr>
              <a:t>Conditional </a:t>
            </a:r>
            <a:endParaRPr kumimoji="0" lang="en-GB" sz="1200" b="0" i="0" u="none" strike="noStrike" kern="0" cap="none" spc="0" normalizeH="0" baseline="0" noProof="0" dirty="0" smtClean="0">
              <a:ln>
                <a:noFill/>
              </a:ln>
              <a:solidFill>
                <a:srgbClr val="000000"/>
              </a:solidFill>
              <a:effectLst/>
              <a:uLnTx/>
              <a:uFillTx/>
            </a:endParaRPr>
          </a:p>
        </p:txBody>
      </p:sp>
      <p:sp>
        <p:nvSpPr>
          <p:cNvPr id="17" name="TextBox 21"/>
          <p:cNvSpPr txBox="1"/>
          <p:nvPr>
            <p:custDataLst>
              <p:tags r:id="rId16"/>
            </p:custDataLst>
          </p:nvPr>
        </p:nvSpPr>
        <p:spPr>
          <a:xfrm>
            <a:off x="554990" y="5003800"/>
            <a:ext cx="914400" cy="412115"/>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endParaRPr>
          </a:p>
        </p:txBody>
      </p:sp>
      <p:sp>
        <p:nvSpPr>
          <p:cNvPr id="18" name="TextBox 24"/>
          <p:cNvSpPr txBox="1"/>
          <p:nvPr>
            <p:custDataLst>
              <p:tags r:id="rId17"/>
            </p:custDataLst>
          </p:nvPr>
        </p:nvSpPr>
        <p:spPr>
          <a:xfrm>
            <a:off x="298228" y="5033010"/>
            <a:ext cx="5094343" cy="294953"/>
          </a:xfrm>
          <a:prstGeom prst="rect">
            <a:avLst/>
          </a:prstGeom>
          <a:noFill/>
        </p:spPr>
        <p:txBody>
          <a:bodyPr wrap="none" lIns="0" tIns="0" rIns="0" bIns="0" rtlCol="0">
            <a:spAutoFit/>
          </a:bodyPr>
          <a:lstStyle/>
          <a:p>
            <a:pPr marL="171450" marR="0" indent="-171450" defTabSz="914400" eaLnBrk="1" fontAlgn="auto" latinLnBrk="0" hangingPunct="1">
              <a:lnSpc>
                <a:spcPts val="2300"/>
              </a:lnSpc>
              <a:spcBef>
                <a:spcPts val="500"/>
              </a:spcBef>
              <a:spcAft>
                <a:spcPts val="0"/>
              </a:spcAft>
              <a:buClrTx/>
              <a:buSzTx/>
              <a:buFont typeface="Wingdings" panose="05000000000000000000" pitchFamily="2" charset="2"/>
              <a:buChar char="Ø"/>
              <a:tabLst/>
            </a:pPr>
            <a:r>
              <a:rPr lang="en-US" sz="1200" kern="0" dirty="0" smtClean="0">
                <a:solidFill>
                  <a:srgbClr val="000000"/>
                </a:solidFill>
              </a:rPr>
              <a:t>Communication Type could be Normal Messages or Network Messages </a:t>
            </a:r>
            <a:endParaRPr kumimoji="0" lang="en-GB" sz="1200" b="0" i="0" u="none" strike="noStrike" kern="0" cap="none" spc="0" normalizeH="0" baseline="0" noProof="0" dirty="0" smtClean="0">
              <a:ln>
                <a:noFill/>
              </a:ln>
              <a:solidFill>
                <a:srgbClr val="000000"/>
              </a:solidFill>
              <a:effectLst/>
              <a:uLnTx/>
              <a:uFillTx/>
            </a:endParaRPr>
          </a:p>
        </p:txBody>
      </p:sp>
      <p:sp>
        <p:nvSpPr>
          <p:cNvPr id="19" name="TextBox 27"/>
          <p:cNvSpPr txBox="1"/>
          <p:nvPr>
            <p:custDataLst>
              <p:tags r:id="rId18"/>
            </p:custDataLst>
          </p:nvPr>
        </p:nvSpPr>
        <p:spPr>
          <a:xfrm>
            <a:off x="7162799" y="4467761"/>
            <a:ext cx="3752851" cy="553998"/>
          </a:xfrm>
          <a:prstGeom prst="rect">
            <a:avLst/>
          </a:prstGeom>
          <a:solidFill>
            <a:schemeClr val="accent3">
              <a:lumMod val="20000"/>
              <a:lumOff val="80000"/>
            </a:schemeClr>
          </a:solidFill>
        </p:spPr>
        <p:txBody>
          <a:bodyPr wrap="square" lIns="0" tIns="0" rIns="0" bIns="0" rtlCol="0">
            <a:spAutoFit/>
          </a:bodyPr>
          <a:lstStyle/>
          <a:p>
            <a:pPr marR="0" defTabSz="914400" eaLnBrk="1" fontAlgn="auto" latinLnBrk="0" hangingPunct="1">
              <a:spcAft>
                <a:spcPts val="0"/>
              </a:spcAft>
              <a:buClrTx/>
              <a:buSzTx/>
              <a:buFontTx/>
              <a:buNone/>
              <a:tabLst/>
            </a:pPr>
            <a:r>
              <a:rPr kumimoji="0" lang="en-US" sz="1200" b="0" i="0" u="none" strike="noStrike" kern="0" cap="none" spc="0" normalizeH="0" baseline="0" noProof="0" dirty="0" smtClean="0">
                <a:ln>
                  <a:noFill/>
                </a:ln>
                <a:solidFill>
                  <a:srgbClr val="000000"/>
                </a:solidFill>
                <a:effectLst/>
                <a:uLnTx/>
                <a:uFillTx/>
              </a:rPr>
              <a:t>Control Type 0x40 – 0x5F are reserved for </a:t>
            </a:r>
          </a:p>
          <a:p>
            <a:pPr marR="0" defTabSz="914400" eaLnBrk="1" fontAlgn="auto" latinLnBrk="0" hangingPunct="1">
              <a:spcAft>
                <a:spcPts val="0"/>
              </a:spcAft>
              <a:buClrTx/>
              <a:buSzTx/>
              <a:buFontTx/>
              <a:buNone/>
              <a:tabLst/>
            </a:pPr>
            <a:r>
              <a:rPr kumimoji="0" lang="en-US" sz="1200" b="0" i="0" u="none" strike="noStrike" kern="0" cap="none" spc="0" normalizeH="0" baseline="0" noProof="0" dirty="0" smtClean="0">
                <a:ln>
                  <a:noFill/>
                </a:ln>
                <a:solidFill>
                  <a:srgbClr val="000000"/>
                </a:solidFill>
                <a:effectLst/>
                <a:uLnTx/>
                <a:uFillTx/>
              </a:rPr>
              <a:t>Vehicle Manufacture Specific, </a:t>
            </a:r>
            <a:r>
              <a:rPr lang="en-US" sz="1200" kern="0" dirty="0" smtClean="0">
                <a:solidFill>
                  <a:srgbClr val="000000"/>
                </a:solidFill>
              </a:rPr>
              <a:t>Which can be </a:t>
            </a:r>
          </a:p>
          <a:p>
            <a:pPr marR="0" defTabSz="914400" eaLnBrk="1" fontAlgn="auto" latinLnBrk="0" hangingPunct="1">
              <a:spcAft>
                <a:spcPts val="0"/>
              </a:spcAft>
              <a:buClrTx/>
              <a:buSzTx/>
              <a:buFontTx/>
              <a:buNone/>
              <a:tabLst/>
            </a:pPr>
            <a:r>
              <a:rPr lang="en-US" sz="1200" kern="0" dirty="0" smtClean="0">
                <a:solidFill>
                  <a:srgbClr val="000000"/>
                </a:solidFill>
              </a:rPr>
              <a:t>used to disable diagnosis or combination of DNC DCD </a:t>
            </a:r>
            <a:endParaRPr kumimoji="0" lang="en-GB" sz="1200" b="0" i="0" u="none" strike="noStrike" kern="0" cap="none" spc="0" normalizeH="0" baseline="0" noProof="0" dirty="0"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2266140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dirty="0" smtClean="0">
                <a:ln>
                  <a:noFill/>
                </a:ln>
                <a:solidFill>
                  <a:srgbClr val="000000"/>
                </a:solidFill>
                <a:effectLst/>
                <a:uLnTx/>
                <a:uFillTx/>
              </a:rPr>
              <a:t>UDS Protocol Overview </a:t>
            </a:r>
          </a:p>
        </p:txBody>
      </p:sp>
      <p:sp>
        <p:nvSpPr>
          <p:cNvPr id="8" name="正方形/長方形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Confidential </a:t>
            </a:r>
            <a:r>
              <a:rPr kumimoji="0" lang="en-US" sz="600" strike="noStrike" kern="0" cap="none" normalizeH="0" baseline="0" noProof="0" smtClean="0">
                <a:ln>
                  <a:noFill/>
                </a:ln>
                <a:solidFill>
                  <a:srgbClr val="000000"/>
                </a:solidFill>
                <a:effectLst/>
                <a:uLnTx/>
                <a:uFillTx/>
                <a:ea typeface="+mn-ea"/>
                <a:cs typeface="+mn-cs"/>
              </a:rPr>
              <a:t>| Bosch Corporation (DGS-EC/ECG1-JP) | 07/07/2016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正方形/長方形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strike="noStrike" kern="0" cap="none" normalizeH="0" baseline="0" noProof="0" dirty="0" smtClean="0">
              <a:ln>
                <a:noFill/>
              </a:ln>
              <a:solidFill>
                <a:srgbClr val="B2B3B5"/>
              </a:solidFill>
              <a:effectLst/>
              <a:uLnTx/>
              <a:uFillTx/>
              <a:ea typeface="+mn-ea"/>
              <a:cs typeface="+mn-cs"/>
            </a:endParaRPr>
          </a:p>
        </p:txBody>
      </p:sp>
      <p:sp>
        <p:nvSpPr>
          <p:cNvPr id="6" name="正方形/長方形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正方形/長方形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solidFill>
                <a:srgbClr val="000000"/>
              </a:solidFill>
              <a:effectLst/>
              <a:uLnTx/>
              <a:uFillTx/>
              <a:latin typeface="Bosch Office Sans"/>
              <a:ea typeface="+mn-ea"/>
              <a:cs typeface="+mn-cs"/>
            </a:endParaRPr>
          </a:p>
        </p:txBody>
      </p:sp>
      <p:sp>
        <p:nvSpPr>
          <p:cNvPr id="4" name="テキスト ボックス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solidFill>
                <a:srgbClr val="000000"/>
              </a:solidFill>
              <a:effectLst/>
              <a:uLnTx/>
              <a:uFillTx/>
            </a:endParaRPr>
          </a:p>
        </p:txBody>
      </p:sp>
      <p:sp>
        <p:nvSpPr>
          <p:cNvPr id="2" name="タイトル 1"/>
          <p:cNvSpPr>
            <a:spLocks noGrp="1"/>
          </p:cNvSpPr>
          <p:nvPr>
            <p:ph type="title"/>
            <p:custDataLst>
              <p:tags r:id="rId8"/>
            </p:custDataLst>
          </p:nvPr>
        </p:nvSpPr>
        <p:spPr>
          <a:xfrm>
            <a:off x="259080" y="647700"/>
            <a:ext cx="10545044"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4394200" indent="-4394200">
              <a:lnSpc>
                <a:spcPct val="89000"/>
              </a:lnSpc>
              <a:spcBef>
                <a:spcPts val="0"/>
              </a:spcBef>
            </a:pPr>
            <a:r>
              <a:rPr kumimoji="1" lang="en-US" sz="2000" dirty="0">
                <a:solidFill>
                  <a:srgbClr val="A80163"/>
                </a:solidFill>
              </a:rPr>
              <a:t>ECU </a:t>
            </a:r>
            <a:r>
              <a:rPr kumimoji="1" lang="en-US" sz="2000" dirty="0" smtClean="0">
                <a:solidFill>
                  <a:srgbClr val="A80163"/>
                </a:solidFill>
              </a:rPr>
              <a:t>Provides New </a:t>
            </a:r>
            <a:r>
              <a:rPr kumimoji="1" lang="en-US" sz="2000" dirty="0">
                <a:solidFill>
                  <a:srgbClr val="A80163"/>
                </a:solidFill>
              </a:rPr>
              <a:t>Session Timing </a:t>
            </a:r>
            <a:r>
              <a:rPr kumimoji="1" lang="en-US" sz="2000" dirty="0" smtClean="0">
                <a:solidFill>
                  <a:srgbClr val="A80163"/>
                </a:solidFill>
              </a:rPr>
              <a:t>Parameters</a:t>
            </a:r>
            <a:r>
              <a:rPr kumimoji="1" lang="ja-JP" altLang="en-US" sz="2000" dirty="0" smtClean="0">
                <a:solidFill>
                  <a:srgbClr val="A80163"/>
                </a:solidFill>
              </a:rPr>
              <a:t> </a:t>
            </a:r>
            <a:r>
              <a:rPr kumimoji="1" lang="en-US" sz="2000" dirty="0" smtClean="0">
                <a:solidFill>
                  <a:srgbClr val="A80163"/>
                </a:solidFill>
              </a:rPr>
              <a:t>to </a:t>
            </a:r>
            <a:r>
              <a:rPr kumimoji="1" lang="en-US" sz="2000" dirty="0">
                <a:solidFill>
                  <a:srgbClr val="A80163"/>
                </a:solidFill>
              </a:rPr>
              <a:t>Tester before </a:t>
            </a:r>
            <a:r>
              <a:rPr kumimoji="1" lang="en-US" sz="2000" dirty="0" smtClean="0">
                <a:solidFill>
                  <a:srgbClr val="A80163"/>
                </a:solidFill>
              </a:rPr>
              <a:t>Jumping </a:t>
            </a:r>
            <a:r>
              <a:rPr kumimoji="1" lang="en-US" sz="2000" dirty="0">
                <a:solidFill>
                  <a:srgbClr val="A80163"/>
                </a:solidFill>
              </a:rPr>
              <a:t>to </a:t>
            </a:r>
            <a:r>
              <a:rPr kumimoji="1" lang="en-US" sz="2000" dirty="0" smtClean="0">
                <a:solidFill>
                  <a:srgbClr val="A80163"/>
                </a:solidFill>
              </a:rPr>
              <a:t>New </a:t>
            </a:r>
            <a:r>
              <a:rPr kumimoji="1" lang="en-US" sz="2000" dirty="0">
                <a:solidFill>
                  <a:srgbClr val="A80163"/>
                </a:solidFill>
              </a:rPr>
              <a:t>Session </a:t>
            </a:r>
            <a:endParaRPr kumimoji="1" lang="en-GB" sz="2000" dirty="0">
              <a:solidFill>
                <a:srgbClr val="A80163"/>
              </a:solidFill>
            </a:endParaRPr>
          </a:p>
        </p:txBody>
      </p:sp>
      <p:graphicFrame>
        <p:nvGraphicFramePr>
          <p:cNvPr id="10" name="Table 10"/>
          <p:cNvGraphicFramePr>
            <a:graphicFrameLocks noGrp="1"/>
          </p:cNvGraphicFramePr>
          <p:nvPr>
            <p:custDataLst>
              <p:tags r:id="rId9"/>
            </p:custDataLst>
            <p:extLst>
              <p:ext uri="{D42A27DB-BD31-4B8C-83A1-F6EECF244321}">
                <p14:modId xmlns:p14="http://schemas.microsoft.com/office/powerpoint/2010/main" val="3546859750"/>
              </p:ext>
            </p:extLst>
          </p:nvPr>
        </p:nvGraphicFramePr>
        <p:xfrm>
          <a:off x="259080" y="1150199"/>
          <a:ext cx="9447752" cy="849850"/>
        </p:xfrm>
        <a:graphic>
          <a:graphicData uri="http://schemas.openxmlformats.org/drawingml/2006/table">
            <a:tbl>
              <a:tblPr firstRow="1" bandRow="1">
                <a:tableStyleId>{7DF18680-E054-41AD-8BC1-D1AEF772440D}</a:tableStyleId>
              </a:tblPr>
              <a:tblGrid>
                <a:gridCol w="4723876"/>
                <a:gridCol w="4723876"/>
              </a:tblGrid>
              <a:tr h="0">
                <a:tc>
                  <a:txBody>
                    <a:bodyPr/>
                    <a:lstStyle/>
                    <a:p>
                      <a:pPr algn="ctr"/>
                      <a:r>
                        <a:rPr lang="en-US" sz="1200" dirty="0" smtClean="0"/>
                        <a:t>    With KWP</a:t>
                      </a:r>
                      <a:r>
                        <a:rPr lang="en-US" sz="1200" baseline="0" dirty="0" smtClean="0"/>
                        <a:t> I14230-3</a:t>
                      </a:r>
                      <a:endParaRPr lang="en-GB" sz="1200" dirty="0"/>
                    </a:p>
                  </a:txBody>
                  <a:tcPr/>
                </a:tc>
                <a:tc>
                  <a:txBody>
                    <a:bodyPr/>
                    <a:lstStyle/>
                    <a:p>
                      <a:pPr algn="ctr"/>
                      <a:r>
                        <a:rPr lang="en-US" sz="1200" dirty="0" smtClean="0"/>
                        <a:t>  With UDS I14229-1 </a:t>
                      </a:r>
                      <a:endParaRPr lang="en-GB" sz="1200" dirty="0"/>
                    </a:p>
                  </a:txBody>
                  <a:tcPr/>
                </a:tc>
              </a:tr>
              <a:tr h="575530">
                <a:tc>
                  <a:txBody>
                    <a:bodyPr/>
                    <a:lstStyle/>
                    <a:p>
                      <a:pPr marL="0" marR="0" indent="0" algn="l" defTabSz="822716" rtl="0" eaLnBrk="1" fontAlgn="auto" latinLnBrk="0" hangingPunct="1">
                        <a:lnSpc>
                          <a:spcPct val="100000"/>
                        </a:lnSpc>
                        <a:spcBef>
                          <a:spcPts val="0"/>
                        </a:spcBef>
                        <a:spcAft>
                          <a:spcPts val="0"/>
                        </a:spcAft>
                        <a:buClrTx/>
                        <a:buSzTx/>
                        <a:buFontTx/>
                        <a:buNone/>
                        <a:tabLst/>
                        <a:defRPr/>
                      </a:pPr>
                      <a:r>
                        <a:rPr lang="en-US" sz="1200" dirty="0" smtClean="0"/>
                        <a:t>Separate</a:t>
                      </a:r>
                      <a:r>
                        <a:rPr lang="en-US" sz="1200" baseline="0" dirty="0" smtClean="0"/>
                        <a:t> Request is required to access Respective session Timing parameters. </a:t>
                      </a:r>
                      <a:endParaRPr lang="en-GB" sz="1200" dirty="0" smtClean="0"/>
                    </a:p>
                  </a:txBody>
                  <a:tcPr/>
                </a:tc>
                <a:tc>
                  <a:txBody>
                    <a:bodyPr/>
                    <a:lstStyle/>
                    <a:p>
                      <a:r>
                        <a:rPr lang="en-US" sz="1200" dirty="0" smtClean="0"/>
                        <a:t>Session</a:t>
                      </a:r>
                      <a:r>
                        <a:rPr lang="en-US" sz="1200" baseline="0" dirty="0" smtClean="0"/>
                        <a:t> Timing parameters are part of Diagnostic Session Control Response ( 0x50 ).</a:t>
                      </a:r>
                      <a:endParaRPr lang="en-GB" sz="1200" dirty="0"/>
                    </a:p>
                  </a:txBody>
                  <a:tcPr/>
                </a:tc>
              </a:tr>
            </a:tbl>
          </a:graphicData>
        </a:graphic>
      </p:graphicFrame>
      <p:pic>
        <p:nvPicPr>
          <p:cNvPr id="11" name="Picture 11"/>
          <p:cNvPicPr>
            <a:picLocks noChangeAspect="1"/>
          </p:cNvPicPr>
          <p:nvPr>
            <p:custDataLst>
              <p:tags r:id="rId10"/>
            </p:custDataLst>
          </p:nvPr>
        </p:nvPicPr>
        <p:blipFill>
          <a:blip r:embed="rId17"/>
          <a:stretch>
            <a:fillRect/>
          </a:stretch>
        </p:blipFill>
        <p:spPr>
          <a:xfrm>
            <a:off x="266701" y="2379650"/>
            <a:ext cx="7753350" cy="1244615"/>
          </a:xfrm>
          <a:prstGeom prst="rect">
            <a:avLst/>
          </a:prstGeom>
        </p:spPr>
      </p:pic>
      <p:pic>
        <p:nvPicPr>
          <p:cNvPr id="12" name="Picture 12"/>
          <p:cNvPicPr>
            <a:picLocks noChangeAspect="1"/>
          </p:cNvPicPr>
          <p:nvPr>
            <p:custDataLst>
              <p:tags r:id="rId11"/>
            </p:custDataLst>
          </p:nvPr>
        </p:nvPicPr>
        <p:blipFill>
          <a:blip r:embed="rId18"/>
          <a:stretch>
            <a:fillRect/>
          </a:stretch>
        </p:blipFill>
        <p:spPr>
          <a:xfrm>
            <a:off x="259080" y="3855520"/>
            <a:ext cx="8341995" cy="1614706"/>
          </a:xfrm>
          <a:prstGeom prst="rect">
            <a:avLst/>
          </a:prstGeom>
        </p:spPr>
      </p:pic>
      <p:sp>
        <p:nvSpPr>
          <p:cNvPr id="13" name="Down Arrow 13"/>
          <p:cNvSpPr/>
          <p:nvPr>
            <p:custDataLst>
              <p:tags r:id="rId12"/>
            </p:custDataLst>
          </p:nvPr>
        </p:nvSpPr>
        <p:spPr>
          <a:xfrm>
            <a:off x="2787445" y="3386980"/>
            <a:ext cx="346280" cy="1026394"/>
          </a:xfrm>
          <a:prstGeom prst="downArrow">
            <a:avLst>
              <a:gd name="adj1" fmla="val 50000"/>
              <a:gd name="adj2" fmla="val 107692"/>
            </a:avLst>
          </a:prstGeom>
          <a:solidFill>
            <a:schemeClr val="accent4">
              <a:lumMod val="20000"/>
              <a:lumOff val="80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4" name="TextBox 14"/>
          <p:cNvSpPr txBox="1"/>
          <p:nvPr>
            <p:custDataLst>
              <p:tags r:id="rId13"/>
            </p:custDataLst>
          </p:nvPr>
        </p:nvSpPr>
        <p:spPr>
          <a:xfrm>
            <a:off x="8732236" y="2516706"/>
            <a:ext cx="2056648" cy="276999"/>
          </a:xfrm>
          <a:prstGeom prst="rect">
            <a:avLst/>
          </a:prstGeom>
          <a:noFill/>
        </p:spPr>
        <p:txBody>
          <a:bodyPr wrap="square" lIns="0" tIns="0" rIns="0" bIns="0" rtlCol="0">
            <a:spAutoFit/>
          </a:bodyPr>
          <a:lstStyle/>
          <a:p>
            <a:pPr marR="0" defTabSz="914400" eaLnBrk="1" fontAlgn="auto" latinLnBrk="0" hangingPunct="1">
              <a:spcAft>
                <a:spcPts val="0"/>
              </a:spcAft>
              <a:buClrTx/>
              <a:buSzTx/>
              <a:buFontTx/>
              <a:buNone/>
              <a:tabLst/>
            </a:pPr>
            <a:r>
              <a:rPr kumimoji="0" lang="en-US" sz="1200" b="0" i="0" u="none" strike="noStrike" kern="0" cap="none" spc="0" normalizeH="0" baseline="0" noProof="0" dirty="0" smtClean="0">
                <a:ln>
                  <a:noFill/>
                </a:ln>
                <a:solidFill>
                  <a:srgbClr val="000000"/>
                </a:solidFill>
                <a:effectLst/>
                <a:uLnTx/>
                <a:uFillTx/>
              </a:rPr>
              <a:t>Here M Means: Mandatory</a:t>
            </a:r>
            <a:r>
              <a:rPr kumimoji="0" lang="en-US" sz="1800" b="0" i="0" u="none" strike="noStrike" kern="0" cap="none" spc="0" normalizeH="0" noProof="0" dirty="0" smtClean="0">
                <a:ln>
                  <a:noFill/>
                </a:ln>
                <a:solidFill>
                  <a:srgbClr val="000000"/>
                </a:solidFill>
                <a:effectLst/>
                <a:uLnTx/>
                <a:uFillTx/>
              </a:rPr>
              <a:t> </a:t>
            </a:r>
            <a:endParaRPr kumimoji="0" lang="en-GB" sz="1800" b="0" i="0" u="none" strike="noStrike" kern="0" cap="none" spc="0" normalizeH="0" baseline="0" noProof="0" dirty="0" smtClean="0">
              <a:ln>
                <a:noFill/>
              </a:ln>
              <a:solidFill>
                <a:srgbClr val="000000"/>
              </a:solidFill>
              <a:effectLst/>
              <a:uLnTx/>
              <a:uFillTx/>
            </a:endParaRPr>
          </a:p>
        </p:txBody>
      </p:sp>
      <p:cxnSp>
        <p:nvCxnSpPr>
          <p:cNvPr id="15" name="Straight Arrow Connector 16"/>
          <p:cNvCxnSpPr/>
          <p:nvPr>
            <p:custDataLst>
              <p:tags r:id="rId14"/>
            </p:custDataLst>
          </p:nvPr>
        </p:nvCxnSpPr>
        <p:spPr>
          <a:xfrm flipV="1">
            <a:off x="5805171" y="2655206"/>
            <a:ext cx="2880360" cy="546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7"/>
          <p:cNvSpPr txBox="1"/>
          <p:nvPr>
            <p:custDataLst>
              <p:tags r:id="rId15"/>
            </p:custDataLst>
          </p:nvPr>
        </p:nvSpPr>
        <p:spPr>
          <a:xfrm>
            <a:off x="259080" y="2126816"/>
            <a:ext cx="3821559" cy="294953"/>
          </a:xfrm>
          <a:prstGeom prst="rect">
            <a:avLst/>
          </a:prstGeom>
          <a:noFill/>
        </p:spPr>
        <p:txBody>
          <a:bodyPr wrap="none" lIns="0" tIns="0" rIns="0" bIns="0" rtlCol="0">
            <a:sp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dirty="0" smtClean="0">
                <a:ln>
                  <a:noFill/>
                </a:ln>
                <a:solidFill>
                  <a:srgbClr val="000000"/>
                </a:solidFill>
                <a:effectLst/>
                <a:uLnTx/>
                <a:uFillTx/>
              </a:rPr>
              <a:t>Format of</a:t>
            </a:r>
            <a:r>
              <a:rPr kumimoji="0" lang="en-US" sz="1200" b="0" i="0" u="none" strike="noStrike" kern="0" cap="none" spc="0" normalizeH="0" noProof="0" dirty="0" smtClean="0">
                <a:ln>
                  <a:noFill/>
                </a:ln>
                <a:solidFill>
                  <a:srgbClr val="000000"/>
                </a:solidFill>
                <a:effectLst/>
                <a:uLnTx/>
                <a:uFillTx/>
              </a:rPr>
              <a:t> diagnostic Session Control Response in UDS </a:t>
            </a:r>
            <a:endParaRPr kumimoji="0" lang="en-GB" sz="1200" b="0" i="0" u="none" strike="noStrike" kern="0" cap="none" spc="0" normalizeH="0" baseline="0" noProof="0" dirty="0"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394395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dirty="0" smtClean="0">
                <a:ln>
                  <a:noFill/>
                </a:ln>
                <a:solidFill>
                  <a:srgbClr val="000000"/>
                </a:solidFill>
                <a:effectLst/>
                <a:uLnTx/>
                <a:uFillTx/>
              </a:rPr>
              <a:t>UDS Protocol Overview </a:t>
            </a:r>
          </a:p>
        </p:txBody>
      </p:sp>
      <p:sp>
        <p:nvSpPr>
          <p:cNvPr id="8" name="正方形/長方形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Confidential </a:t>
            </a:r>
            <a:r>
              <a:rPr kumimoji="0" lang="en-US" sz="600" strike="noStrike" kern="0" cap="none" normalizeH="0" baseline="0" noProof="0" smtClean="0">
                <a:ln>
                  <a:noFill/>
                </a:ln>
                <a:solidFill>
                  <a:srgbClr val="000000"/>
                </a:solidFill>
                <a:effectLst/>
                <a:uLnTx/>
                <a:uFillTx/>
                <a:ea typeface="+mn-ea"/>
                <a:cs typeface="+mn-cs"/>
              </a:rPr>
              <a:t>| Bosch Corporation (DGS-EC/ECG1-JP) | 07/07/2016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正方形/長方形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strike="noStrike" kern="0" cap="none" normalizeH="0" baseline="0" noProof="0" dirty="0" smtClean="0">
              <a:ln>
                <a:noFill/>
              </a:ln>
              <a:solidFill>
                <a:srgbClr val="B2B3B5"/>
              </a:solidFill>
              <a:effectLst/>
              <a:uLnTx/>
              <a:uFillTx/>
              <a:ea typeface="+mn-ea"/>
              <a:cs typeface="+mn-cs"/>
            </a:endParaRPr>
          </a:p>
        </p:txBody>
      </p:sp>
      <p:sp>
        <p:nvSpPr>
          <p:cNvPr id="6" name="正方形/長方形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15</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正方形/長方形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solidFill>
                <a:srgbClr val="000000"/>
              </a:solidFill>
              <a:effectLst/>
              <a:uLnTx/>
              <a:uFillTx/>
              <a:latin typeface="Bosch Office Sans"/>
              <a:ea typeface="+mn-ea"/>
              <a:cs typeface="+mn-cs"/>
            </a:endParaRPr>
          </a:p>
        </p:txBody>
      </p:sp>
      <p:sp>
        <p:nvSpPr>
          <p:cNvPr id="4" name="テキスト ボックス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solidFill>
                <a:srgbClr val="000000"/>
              </a:solidFill>
              <a:effectLst/>
              <a:uLnTx/>
              <a:uFillTx/>
            </a:endParaRPr>
          </a:p>
        </p:txBody>
      </p:sp>
      <p:sp>
        <p:nvSpPr>
          <p:cNvPr id="2" name="タイトル 1"/>
          <p:cNvSpPr>
            <a:spLocks noGrp="1"/>
          </p:cNvSpPr>
          <p:nvPr>
            <p:ph type="title"/>
            <p:custDataLst>
              <p:tags r:id="rId8"/>
            </p:custDataLst>
          </p:nvPr>
        </p:nvSpPr>
        <p:spPr>
          <a:xfrm>
            <a:off x="259080" y="647700"/>
            <a:ext cx="9885045"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kumimoji="1" lang="en-US" sz="2400" dirty="0">
                <a:solidFill>
                  <a:srgbClr val="A80163"/>
                </a:solidFill>
              </a:rPr>
              <a:t>Wide </a:t>
            </a:r>
            <a:r>
              <a:rPr kumimoji="1" lang="en-US" sz="2400" dirty="0" smtClean="0">
                <a:solidFill>
                  <a:srgbClr val="A80163"/>
                </a:solidFill>
              </a:rPr>
              <a:t>Range </a:t>
            </a:r>
            <a:r>
              <a:rPr kumimoji="1" lang="en-US" sz="2400" dirty="0">
                <a:solidFill>
                  <a:srgbClr val="A80163"/>
                </a:solidFill>
              </a:rPr>
              <a:t>of Data Identifiers &amp; Single DID for Both Read and Write </a:t>
            </a:r>
            <a:endParaRPr kumimoji="1" lang="en-GB" sz="2400" dirty="0">
              <a:solidFill>
                <a:srgbClr val="A80163"/>
              </a:solidFill>
            </a:endParaRPr>
          </a:p>
        </p:txBody>
      </p:sp>
      <p:graphicFrame>
        <p:nvGraphicFramePr>
          <p:cNvPr id="10" name="Table 10"/>
          <p:cNvGraphicFramePr>
            <a:graphicFrameLocks noGrp="1"/>
          </p:cNvGraphicFramePr>
          <p:nvPr>
            <p:custDataLst>
              <p:tags r:id="rId9"/>
            </p:custDataLst>
            <p:extLst>
              <p:ext uri="{D42A27DB-BD31-4B8C-83A1-F6EECF244321}">
                <p14:modId xmlns:p14="http://schemas.microsoft.com/office/powerpoint/2010/main" val="3972946287"/>
              </p:ext>
            </p:extLst>
          </p:nvPr>
        </p:nvGraphicFramePr>
        <p:xfrm>
          <a:off x="298228" y="1691323"/>
          <a:ext cx="9447752" cy="1314333"/>
        </p:xfrm>
        <a:graphic>
          <a:graphicData uri="http://schemas.openxmlformats.org/drawingml/2006/table">
            <a:tbl>
              <a:tblPr firstRow="1" bandRow="1">
                <a:tableStyleId>{7DF18680-E054-41AD-8BC1-D1AEF772440D}</a:tableStyleId>
              </a:tblPr>
              <a:tblGrid>
                <a:gridCol w="4723876"/>
                <a:gridCol w="4723876"/>
              </a:tblGrid>
              <a:tr h="175577">
                <a:tc>
                  <a:txBody>
                    <a:bodyPr/>
                    <a:lstStyle/>
                    <a:p>
                      <a:pPr algn="ctr"/>
                      <a:r>
                        <a:rPr lang="en-US" sz="1200" dirty="0" smtClean="0"/>
                        <a:t>    With KWP</a:t>
                      </a:r>
                      <a:r>
                        <a:rPr lang="en-US" sz="1200" baseline="0" dirty="0" smtClean="0"/>
                        <a:t> I14230-3</a:t>
                      </a:r>
                      <a:endParaRPr lang="en-GB" sz="1200" dirty="0"/>
                    </a:p>
                  </a:txBody>
                  <a:tcPr/>
                </a:tc>
                <a:tc>
                  <a:txBody>
                    <a:bodyPr/>
                    <a:lstStyle/>
                    <a:p>
                      <a:pPr algn="ctr"/>
                      <a:r>
                        <a:rPr lang="en-US" sz="1200" dirty="0" smtClean="0"/>
                        <a:t>  With UDS I14229-1 </a:t>
                      </a:r>
                      <a:endParaRPr lang="en-GB" sz="1200" dirty="0"/>
                    </a:p>
                  </a:txBody>
                  <a:tcPr/>
                </a:tc>
              </a:tr>
              <a:tr h="554238">
                <a:tc>
                  <a:txBody>
                    <a:bodyPr/>
                    <a:lstStyle/>
                    <a:p>
                      <a:pPr algn="l"/>
                      <a:r>
                        <a:rPr lang="en-GB" sz="1200" b="0" dirty="0" smtClean="0">
                          <a:solidFill>
                            <a:srgbClr val="002060"/>
                          </a:solidFill>
                        </a:rPr>
                        <a:t>Number of Identifiers are limited to 255 , As protocol suggests</a:t>
                      </a:r>
                      <a:r>
                        <a:rPr lang="en-GB" sz="1200" b="0" baseline="0" dirty="0" smtClean="0">
                          <a:solidFill>
                            <a:srgbClr val="002060"/>
                          </a:solidFill>
                        </a:rPr>
                        <a:t> 1 Byte for the DID</a:t>
                      </a:r>
                      <a:endParaRPr lang="en-GB" sz="1200" b="0" dirty="0">
                        <a:solidFill>
                          <a:srgbClr val="002060"/>
                        </a:solidFill>
                      </a:endParaRPr>
                    </a:p>
                  </a:txBody>
                  <a:tcPr/>
                </a:tc>
                <a:tc>
                  <a:txBody>
                    <a:bodyPr/>
                    <a:lstStyle/>
                    <a:p>
                      <a:pPr algn="l"/>
                      <a:r>
                        <a:rPr lang="en-GB" sz="1200" b="0" dirty="0" smtClean="0">
                          <a:solidFill>
                            <a:srgbClr val="002060"/>
                          </a:solidFill>
                        </a:rPr>
                        <a:t>Wide</a:t>
                      </a:r>
                      <a:r>
                        <a:rPr lang="en-GB" sz="1200" b="0" baseline="0" dirty="0" smtClean="0">
                          <a:solidFill>
                            <a:srgbClr val="002060"/>
                          </a:solidFill>
                        </a:rPr>
                        <a:t> Range of Identifiers are possible , as 2 Bytes have been allocated to the DID.</a:t>
                      </a:r>
                      <a:endParaRPr lang="en-GB" sz="1200" b="0" dirty="0">
                        <a:solidFill>
                          <a:srgbClr val="002060"/>
                        </a:solidFill>
                      </a:endParaRPr>
                    </a:p>
                  </a:txBody>
                  <a:tcPr/>
                </a:tc>
              </a:tr>
              <a:tr h="485775">
                <a:tc>
                  <a:txBody>
                    <a:bodyPr/>
                    <a:lstStyle/>
                    <a:p>
                      <a:pPr algn="l"/>
                      <a:r>
                        <a:rPr lang="en-GB" sz="1200" b="0" dirty="0" smtClean="0">
                          <a:solidFill>
                            <a:srgbClr val="002060"/>
                          </a:solidFill>
                        </a:rPr>
                        <a:t>Separate DID numbers are required for each Service . Example</a:t>
                      </a:r>
                      <a:r>
                        <a:rPr lang="en-GB" sz="1200" b="0" baseline="0" dirty="0" smtClean="0">
                          <a:solidFill>
                            <a:srgbClr val="002060"/>
                          </a:solidFill>
                        </a:rPr>
                        <a:t>: F</a:t>
                      </a:r>
                      <a:r>
                        <a:rPr lang="en-GB" sz="1200" b="0" dirty="0" smtClean="0">
                          <a:solidFill>
                            <a:srgbClr val="002060"/>
                          </a:solidFill>
                        </a:rPr>
                        <a:t>or VIN Writing one DID</a:t>
                      </a:r>
                      <a:r>
                        <a:rPr lang="en-GB" sz="1200" b="0" baseline="0" dirty="0" smtClean="0">
                          <a:solidFill>
                            <a:srgbClr val="002060"/>
                          </a:solidFill>
                        </a:rPr>
                        <a:t> number and another number for Reading </a:t>
                      </a:r>
                      <a:endParaRPr lang="en-GB" sz="1200" b="0" dirty="0">
                        <a:solidFill>
                          <a:srgbClr val="002060"/>
                        </a:solidFill>
                      </a:endParaRPr>
                    </a:p>
                  </a:txBody>
                  <a:tcPr/>
                </a:tc>
                <a:tc>
                  <a:txBody>
                    <a:bodyPr/>
                    <a:lstStyle/>
                    <a:p>
                      <a:pPr algn="l"/>
                      <a:r>
                        <a:rPr lang="en-GB" sz="1200" b="0" dirty="0" smtClean="0">
                          <a:solidFill>
                            <a:srgbClr val="002060"/>
                          </a:solidFill>
                        </a:rPr>
                        <a:t>One DID number can be used among Services . Example: one DID number used for both VIN</a:t>
                      </a:r>
                      <a:r>
                        <a:rPr lang="en-GB" sz="1200" b="0" baseline="0" dirty="0" smtClean="0">
                          <a:solidFill>
                            <a:srgbClr val="002060"/>
                          </a:solidFill>
                        </a:rPr>
                        <a:t> Writing and reading </a:t>
                      </a:r>
                      <a:endParaRPr lang="en-GB" sz="1200" b="0" dirty="0">
                        <a:solidFill>
                          <a:srgbClr val="002060"/>
                        </a:solidFill>
                      </a:endParaRPr>
                    </a:p>
                  </a:txBody>
                  <a:tcPr/>
                </a:tc>
              </a:tr>
            </a:tbl>
          </a:graphicData>
        </a:graphic>
      </p:graphicFrame>
      <p:sp>
        <p:nvSpPr>
          <p:cNvPr id="11" name="TextBox 11"/>
          <p:cNvSpPr txBox="1"/>
          <p:nvPr>
            <p:custDataLst>
              <p:tags r:id="rId10"/>
            </p:custDataLst>
          </p:nvPr>
        </p:nvSpPr>
        <p:spPr>
          <a:xfrm>
            <a:off x="266700" y="1358558"/>
            <a:ext cx="4161396" cy="267894"/>
          </a:xfrm>
          <a:prstGeom prst="rect">
            <a:avLst/>
          </a:prstGeom>
          <a:noFill/>
        </p:spPr>
        <p:txBody>
          <a:bodyPr wrap="none" lIns="0" tIns="0" rIns="0" bIns="0" rtlCol="0">
            <a:spAutoFit/>
          </a:bodyPr>
          <a:lstStyle/>
          <a:p>
            <a:pPr marR="0" defTabSz="914400" eaLnBrk="1" fontAlgn="auto" latinLnBrk="0" hangingPunct="1">
              <a:lnSpc>
                <a:spcPts val="2300"/>
              </a:lnSpc>
              <a:spcBef>
                <a:spcPts val="500"/>
              </a:spcBef>
              <a:spcAft>
                <a:spcPts val="0"/>
              </a:spcAft>
              <a:buClrTx/>
              <a:buSzTx/>
              <a:buFontTx/>
              <a:buNone/>
              <a:tabLst/>
            </a:pPr>
            <a:r>
              <a:rPr kumimoji="0" lang="en-US" sz="1600" b="1" i="0" u="none" strike="noStrike" kern="0" cap="none" spc="0" normalizeH="0" baseline="0" noProof="0" dirty="0" smtClean="0">
                <a:ln>
                  <a:noFill/>
                </a:ln>
                <a:effectLst/>
                <a:uLnTx/>
                <a:uFillTx/>
              </a:rPr>
              <a:t>Advantages in Data Transmission</a:t>
            </a:r>
            <a:r>
              <a:rPr kumimoji="0" lang="en-US" sz="1600" b="1" i="0" u="none" strike="noStrike" kern="0" cap="none" spc="0" normalizeH="0" noProof="0" dirty="0" smtClean="0">
                <a:ln>
                  <a:noFill/>
                </a:ln>
                <a:effectLst/>
                <a:uLnTx/>
                <a:uFillTx/>
              </a:rPr>
              <a:t> function</a:t>
            </a:r>
            <a:endParaRPr kumimoji="0" lang="en-GB" sz="1600" b="1" i="0" u="none" strike="noStrike" kern="0" cap="none" spc="0" normalizeH="0" baseline="0" noProof="0" dirty="0" smtClean="0">
              <a:ln>
                <a:noFill/>
              </a:ln>
              <a:effectLst/>
              <a:uLnTx/>
              <a:uFillTx/>
            </a:endParaRPr>
          </a:p>
        </p:txBody>
      </p:sp>
    </p:spTree>
    <p:custDataLst>
      <p:tags r:id="rId1"/>
    </p:custDataLst>
    <p:extLst>
      <p:ext uri="{BB962C8B-B14F-4D97-AF65-F5344CB8AC3E}">
        <p14:creationId xmlns:p14="http://schemas.microsoft.com/office/powerpoint/2010/main" val="4103308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dirty="0" smtClean="0">
                <a:ln>
                  <a:noFill/>
                </a:ln>
                <a:solidFill>
                  <a:srgbClr val="000000"/>
                </a:solidFill>
                <a:effectLst/>
                <a:uLnTx/>
                <a:uFillTx/>
              </a:rPr>
              <a:t>UDS Protocol Overview </a:t>
            </a:r>
          </a:p>
        </p:txBody>
      </p:sp>
      <p:sp>
        <p:nvSpPr>
          <p:cNvPr id="8" name="正方形/長方形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Confidential </a:t>
            </a:r>
            <a:r>
              <a:rPr kumimoji="0" lang="en-US" sz="600" strike="noStrike" kern="0" cap="none" normalizeH="0" baseline="0" noProof="0" smtClean="0">
                <a:ln>
                  <a:noFill/>
                </a:ln>
                <a:solidFill>
                  <a:srgbClr val="000000"/>
                </a:solidFill>
                <a:effectLst/>
                <a:uLnTx/>
                <a:uFillTx/>
                <a:ea typeface="+mn-ea"/>
                <a:cs typeface="+mn-cs"/>
              </a:rPr>
              <a:t>| Bosch Corporation (DGS-EC/ECG1-JP) | 07/07/2016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正方形/長方形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strike="noStrike" kern="0" cap="none" normalizeH="0" baseline="0" noProof="0" dirty="0" smtClean="0">
              <a:ln>
                <a:noFill/>
              </a:ln>
              <a:solidFill>
                <a:srgbClr val="B2B3B5"/>
              </a:solidFill>
              <a:effectLst/>
              <a:uLnTx/>
              <a:uFillTx/>
              <a:ea typeface="+mn-ea"/>
              <a:cs typeface="+mn-cs"/>
            </a:endParaRPr>
          </a:p>
        </p:txBody>
      </p:sp>
      <p:sp>
        <p:nvSpPr>
          <p:cNvPr id="6" name="正方形/長方形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16</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正方形/長方形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solidFill>
                <a:srgbClr val="000000"/>
              </a:solidFill>
              <a:effectLst/>
              <a:uLnTx/>
              <a:uFillTx/>
              <a:latin typeface="Bosch Office Sans"/>
              <a:ea typeface="+mn-ea"/>
              <a:cs typeface="+mn-cs"/>
            </a:endParaRPr>
          </a:p>
        </p:txBody>
      </p:sp>
      <p:sp>
        <p:nvSpPr>
          <p:cNvPr id="4" name="テキスト ボックス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solidFill>
                <a:srgbClr val="000000"/>
              </a:solidFill>
              <a:effectLst/>
              <a:uLnTx/>
              <a:uFillTx/>
            </a:endParaRPr>
          </a:p>
        </p:txBody>
      </p:sp>
      <p:sp>
        <p:nvSpPr>
          <p:cNvPr id="2" name="タイトル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kumimoji="1" lang="en-US" sz="2400" dirty="0">
                <a:solidFill>
                  <a:srgbClr val="A80163"/>
                </a:solidFill>
              </a:rPr>
              <a:t>Read the </a:t>
            </a:r>
            <a:r>
              <a:rPr kumimoji="1" lang="en-US" sz="2400" dirty="0" smtClean="0">
                <a:solidFill>
                  <a:srgbClr val="A80163"/>
                </a:solidFill>
              </a:rPr>
              <a:t>Identifier Data Periodically </a:t>
            </a:r>
            <a:r>
              <a:rPr kumimoji="1" lang="en-US" sz="2400" dirty="0">
                <a:solidFill>
                  <a:srgbClr val="A80163"/>
                </a:solidFill>
              </a:rPr>
              <a:t>by </a:t>
            </a:r>
            <a:r>
              <a:rPr kumimoji="1" lang="en-US" sz="2400" dirty="0" smtClean="0">
                <a:solidFill>
                  <a:srgbClr val="A80163"/>
                </a:solidFill>
              </a:rPr>
              <a:t>Triggering </a:t>
            </a:r>
            <a:r>
              <a:rPr kumimoji="1" lang="en-US" sz="2400" dirty="0">
                <a:solidFill>
                  <a:srgbClr val="A80163"/>
                </a:solidFill>
              </a:rPr>
              <a:t>on </a:t>
            </a:r>
            <a:r>
              <a:rPr kumimoji="1" lang="en-US" sz="2400" dirty="0" smtClean="0">
                <a:solidFill>
                  <a:srgbClr val="A80163"/>
                </a:solidFill>
              </a:rPr>
              <a:t>Time Request </a:t>
            </a:r>
            <a:r>
              <a:rPr kumimoji="1" lang="en-US" sz="2400" dirty="0">
                <a:solidFill>
                  <a:srgbClr val="A80163"/>
                </a:solidFill>
              </a:rPr>
              <a:t>to ECU </a:t>
            </a:r>
            <a:endParaRPr kumimoji="1" lang="en-GB" sz="2400" dirty="0">
              <a:solidFill>
                <a:srgbClr val="A80163"/>
              </a:solidFill>
            </a:endParaRPr>
          </a:p>
        </p:txBody>
      </p:sp>
      <p:graphicFrame>
        <p:nvGraphicFramePr>
          <p:cNvPr id="10" name="Table 11"/>
          <p:cNvGraphicFramePr>
            <a:graphicFrameLocks noGrp="1"/>
          </p:cNvGraphicFramePr>
          <p:nvPr>
            <p:custDataLst>
              <p:tags r:id="rId9"/>
            </p:custDataLst>
            <p:extLst>
              <p:ext uri="{D42A27DB-BD31-4B8C-83A1-F6EECF244321}">
                <p14:modId xmlns:p14="http://schemas.microsoft.com/office/powerpoint/2010/main" val="1367958001"/>
              </p:ext>
            </p:extLst>
          </p:nvPr>
        </p:nvGraphicFramePr>
        <p:xfrm>
          <a:off x="298228" y="1290320"/>
          <a:ext cx="10198322" cy="835550"/>
        </p:xfrm>
        <a:graphic>
          <a:graphicData uri="http://schemas.openxmlformats.org/drawingml/2006/table">
            <a:tbl>
              <a:tblPr firstRow="1" bandRow="1">
                <a:tableStyleId>{7DF18680-E054-41AD-8BC1-D1AEF772440D}</a:tableStyleId>
              </a:tblPr>
              <a:tblGrid>
                <a:gridCol w="5099161"/>
                <a:gridCol w="5099161"/>
              </a:tblGrid>
              <a:tr h="306508">
                <a:tc>
                  <a:txBody>
                    <a:bodyPr/>
                    <a:lstStyle/>
                    <a:p>
                      <a:pPr algn="ctr"/>
                      <a:r>
                        <a:rPr lang="en-US" sz="1200" dirty="0" smtClean="0"/>
                        <a:t>    With KWP</a:t>
                      </a:r>
                      <a:r>
                        <a:rPr lang="en-US" sz="1200" baseline="0" dirty="0" smtClean="0"/>
                        <a:t> I14230-3</a:t>
                      </a:r>
                      <a:endParaRPr lang="en-GB" sz="1200" dirty="0"/>
                    </a:p>
                  </a:txBody>
                  <a:tcPr/>
                </a:tc>
                <a:tc>
                  <a:txBody>
                    <a:bodyPr/>
                    <a:lstStyle/>
                    <a:p>
                      <a:pPr algn="ctr"/>
                      <a:r>
                        <a:rPr lang="en-US" sz="1200" dirty="0" smtClean="0"/>
                        <a:t>  With UDS I14229-1 </a:t>
                      </a:r>
                      <a:endParaRPr lang="en-GB" sz="1200" dirty="0"/>
                    </a:p>
                  </a:txBody>
                  <a:tcPr/>
                </a:tc>
              </a:tr>
              <a:tr h="529042">
                <a:tc>
                  <a:txBody>
                    <a:bodyPr/>
                    <a:lstStyle/>
                    <a:p>
                      <a:r>
                        <a:rPr lang="en-GB" sz="1200" dirty="0" smtClean="0"/>
                        <a:t>It</a:t>
                      </a:r>
                      <a:r>
                        <a:rPr lang="en-GB" sz="1200" baseline="0" dirty="0" smtClean="0"/>
                        <a:t> is not possible to read Data periodically with one request from Tester </a:t>
                      </a:r>
                      <a:endParaRPr lang="en-GB" sz="1200" dirty="0"/>
                    </a:p>
                  </a:txBody>
                  <a:tcPr/>
                </a:tc>
                <a:tc>
                  <a:txBody>
                    <a:bodyPr/>
                    <a:lstStyle/>
                    <a:p>
                      <a:r>
                        <a:rPr lang="en-GB" sz="1200" dirty="0" smtClean="0"/>
                        <a:t>Service 0x2A</a:t>
                      </a:r>
                      <a:r>
                        <a:rPr lang="en-GB" sz="1200" baseline="0" dirty="0" smtClean="0"/>
                        <a:t> , it is possible to send the Data by the ECU periodically with one Request message to Start ( to Stop another Request ) </a:t>
                      </a:r>
                      <a:endParaRPr lang="en-GB" sz="1200" dirty="0"/>
                    </a:p>
                  </a:txBody>
                  <a:tcPr/>
                </a:tc>
              </a:tr>
            </a:tbl>
          </a:graphicData>
        </a:graphic>
      </p:graphicFrame>
      <p:pic>
        <p:nvPicPr>
          <p:cNvPr id="11" name="Picture 12"/>
          <p:cNvPicPr>
            <a:picLocks noChangeAspect="1"/>
          </p:cNvPicPr>
          <p:nvPr>
            <p:custDataLst>
              <p:tags r:id="rId10"/>
            </p:custDataLst>
          </p:nvPr>
        </p:nvPicPr>
        <p:blipFill>
          <a:blip r:embed="rId15"/>
          <a:stretch>
            <a:fillRect/>
          </a:stretch>
        </p:blipFill>
        <p:spPr>
          <a:xfrm>
            <a:off x="266701" y="2378582"/>
            <a:ext cx="6572250" cy="2496344"/>
          </a:xfrm>
          <a:prstGeom prst="rect">
            <a:avLst/>
          </a:prstGeom>
        </p:spPr>
      </p:pic>
      <p:cxnSp>
        <p:nvCxnSpPr>
          <p:cNvPr id="12" name="Straight Arrow Connector 14"/>
          <p:cNvCxnSpPr/>
          <p:nvPr>
            <p:custDataLst>
              <p:tags r:id="rId11"/>
            </p:custDataLst>
          </p:nvPr>
        </p:nvCxnSpPr>
        <p:spPr>
          <a:xfrm>
            <a:off x="2438400" y="3321050"/>
            <a:ext cx="4733925" cy="10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5"/>
          <p:cNvGraphicFramePr>
            <a:graphicFrameLocks noGrp="1"/>
          </p:cNvGraphicFramePr>
          <p:nvPr>
            <p:custDataLst>
              <p:tags r:id="rId12"/>
            </p:custDataLst>
            <p:extLst>
              <p:ext uri="{D42A27DB-BD31-4B8C-83A1-F6EECF244321}">
                <p14:modId xmlns:p14="http://schemas.microsoft.com/office/powerpoint/2010/main" val="1541107606"/>
              </p:ext>
            </p:extLst>
          </p:nvPr>
        </p:nvGraphicFramePr>
        <p:xfrm>
          <a:off x="7172325" y="2684145"/>
          <a:ext cx="3439054" cy="1554480"/>
        </p:xfrm>
        <a:graphic>
          <a:graphicData uri="http://schemas.openxmlformats.org/drawingml/2006/table">
            <a:tbl>
              <a:tblPr firstRow="1" bandRow="1">
                <a:tableStyleId>{5C22544A-7EE6-4342-B048-85BDC9FD1C3A}</a:tableStyleId>
              </a:tblPr>
              <a:tblGrid>
                <a:gridCol w="1181100"/>
                <a:gridCol w="2257954"/>
              </a:tblGrid>
              <a:tr h="420973">
                <a:tc>
                  <a:txBody>
                    <a:bodyPr/>
                    <a:lstStyle/>
                    <a:p>
                      <a:r>
                        <a:rPr lang="en-US" sz="1200" dirty="0" smtClean="0"/>
                        <a:t>Transmission Mode </a:t>
                      </a:r>
                      <a:endParaRPr lang="en-GB" sz="1200" dirty="0"/>
                    </a:p>
                  </a:txBody>
                  <a:tcPr/>
                </a:tc>
                <a:tc>
                  <a:txBody>
                    <a:bodyPr/>
                    <a:lstStyle/>
                    <a:p>
                      <a:r>
                        <a:rPr lang="en-US" sz="1200" dirty="0" smtClean="0"/>
                        <a:t>Description </a:t>
                      </a:r>
                      <a:endParaRPr lang="en-GB" sz="1200" dirty="0"/>
                    </a:p>
                  </a:txBody>
                  <a:tcPr/>
                </a:tc>
              </a:tr>
              <a:tr h="258770">
                <a:tc>
                  <a:txBody>
                    <a:bodyPr/>
                    <a:lstStyle/>
                    <a:p>
                      <a:r>
                        <a:rPr lang="en-US" sz="1200" dirty="0" smtClean="0"/>
                        <a:t>0x01</a:t>
                      </a:r>
                      <a:endParaRPr lang="en-GB" sz="1200" dirty="0"/>
                    </a:p>
                  </a:txBody>
                  <a:tcPr/>
                </a:tc>
                <a:tc>
                  <a:txBody>
                    <a:bodyPr/>
                    <a:lstStyle/>
                    <a:p>
                      <a:r>
                        <a:rPr lang="en-US" sz="1200" dirty="0" smtClean="0"/>
                        <a:t>Send at Slow</a:t>
                      </a:r>
                      <a:r>
                        <a:rPr lang="en-US" sz="1200" baseline="0" dirty="0" smtClean="0"/>
                        <a:t> Rate </a:t>
                      </a:r>
                      <a:endParaRPr lang="en-GB" sz="1200" dirty="0"/>
                    </a:p>
                  </a:txBody>
                  <a:tcPr/>
                </a:tc>
              </a:tr>
              <a:tr h="258770">
                <a:tc>
                  <a:txBody>
                    <a:bodyPr/>
                    <a:lstStyle/>
                    <a:p>
                      <a:r>
                        <a:rPr lang="en-US" sz="1200" dirty="0" smtClean="0"/>
                        <a:t>0x02</a:t>
                      </a:r>
                      <a:endParaRPr lang="en-GB" sz="1200" dirty="0"/>
                    </a:p>
                  </a:txBody>
                  <a:tcPr/>
                </a:tc>
                <a:tc>
                  <a:txBody>
                    <a:bodyPr/>
                    <a:lstStyle/>
                    <a:p>
                      <a:r>
                        <a:rPr lang="en-US" sz="1200" dirty="0" smtClean="0"/>
                        <a:t>Send at Medium Rate </a:t>
                      </a:r>
                      <a:endParaRPr lang="en-GB" sz="1200" dirty="0"/>
                    </a:p>
                  </a:txBody>
                  <a:tcPr/>
                </a:tc>
              </a:tr>
              <a:tr h="258770">
                <a:tc>
                  <a:txBody>
                    <a:bodyPr/>
                    <a:lstStyle/>
                    <a:p>
                      <a:r>
                        <a:rPr lang="en-US" sz="1200" dirty="0" smtClean="0"/>
                        <a:t>0x03 </a:t>
                      </a:r>
                      <a:endParaRPr lang="en-GB" sz="1200" dirty="0"/>
                    </a:p>
                  </a:txBody>
                  <a:tcPr/>
                </a:tc>
                <a:tc>
                  <a:txBody>
                    <a:bodyPr/>
                    <a:lstStyle/>
                    <a:p>
                      <a:r>
                        <a:rPr lang="en-US" sz="1200" dirty="0" smtClean="0"/>
                        <a:t>Send at Fast Rate </a:t>
                      </a:r>
                      <a:endParaRPr lang="en-GB" sz="1200" dirty="0"/>
                    </a:p>
                  </a:txBody>
                  <a:tcPr/>
                </a:tc>
              </a:tr>
              <a:tr h="258770">
                <a:tc>
                  <a:txBody>
                    <a:bodyPr/>
                    <a:lstStyle/>
                    <a:p>
                      <a:r>
                        <a:rPr lang="en-US" sz="1200" dirty="0" smtClean="0"/>
                        <a:t>0x04</a:t>
                      </a:r>
                      <a:endParaRPr lang="en-GB" sz="1200" dirty="0"/>
                    </a:p>
                  </a:txBody>
                  <a:tcPr/>
                </a:tc>
                <a:tc>
                  <a:txBody>
                    <a:bodyPr/>
                    <a:lstStyle/>
                    <a:p>
                      <a:r>
                        <a:rPr lang="en-US" sz="1200" dirty="0" smtClean="0"/>
                        <a:t>Stop Sending </a:t>
                      </a:r>
                      <a:endParaRPr lang="en-GB" sz="1200" dirty="0"/>
                    </a:p>
                  </a:txBody>
                  <a:tcPr/>
                </a:tc>
              </a:tr>
            </a:tbl>
          </a:graphicData>
        </a:graphic>
      </p:graphicFrame>
      <p:sp>
        <p:nvSpPr>
          <p:cNvPr id="14" name="TextBox 17"/>
          <p:cNvSpPr txBox="1"/>
          <p:nvPr>
            <p:custDataLst>
              <p:tags r:id="rId13"/>
            </p:custDataLst>
          </p:nvPr>
        </p:nvSpPr>
        <p:spPr>
          <a:xfrm>
            <a:off x="1295400" y="5052699"/>
            <a:ext cx="6804748" cy="294953"/>
          </a:xfrm>
          <a:prstGeom prst="rect">
            <a:avLst/>
          </a:prstGeom>
          <a:noFill/>
        </p:spPr>
        <p:txBody>
          <a:bodyPr wrap="none" lIns="0" tIns="0" rIns="0" bIns="0" rtlCol="0">
            <a:spAutoFit/>
          </a:bodyPr>
          <a:lstStyle/>
          <a:p>
            <a:pPr marL="171450" marR="0" indent="-171450" defTabSz="914400" eaLnBrk="1" fontAlgn="auto" latinLnBrk="0" hangingPunct="1">
              <a:lnSpc>
                <a:spcPts val="2300"/>
              </a:lnSpc>
              <a:spcBef>
                <a:spcPts val="500"/>
              </a:spcBef>
              <a:spcAft>
                <a:spcPts val="0"/>
              </a:spcAft>
              <a:buClrTx/>
              <a:buSzTx/>
              <a:buFont typeface="Wingdings" panose="05000000000000000000" pitchFamily="2" charset="2"/>
              <a:buChar char="q"/>
              <a:tabLst/>
            </a:pPr>
            <a:r>
              <a:rPr kumimoji="0" lang="en-US" sz="1200" b="0" i="0" u="none" strike="noStrike" kern="0" cap="none" spc="0" normalizeH="0" baseline="0" noProof="0" dirty="0" smtClean="0">
                <a:ln>
                  <a:noFill/>
                </a:ln>
                <a:solidFill>
                  <a:srgbClr val="000000"/>
                </a:solidFill>
                <a:effectLst/>
                <a:uLnTx/>
                <a:uFillTx/>
              </a:rPr>
              <a:t>Slow, Medium &amp; Fast Rates will</a:t>
            </a:r>
            <a:r>
              <a:rPr kumimoji="0" lang="en-US" sz="1200" b="0" i="0" u="none" strike="noStrike" kern="0" cap="none" spc="0" normalizeH="0" noProof="0" dirty="0" smtClean="0">
                <a:ln>
                  <a:noFill/>
                </a:ln>
                <a:solidFill>
                  <a:srgbClr val="000000"/>
                </a:solidFill>
                <a:effectLst/>
                <a:uLnTx/>
                <a:uFillTx/>
              </a:rPr>
              <a:t> be defined by Vehicle manufacturer , which are fixed in the ECU  </a:t>
            </a:r>
            <a:endParaRPr kumimoji="0" lang="en-GB" sz="1200" b="0" i="0" u="none" strike="noStrike" kern="0" cap="none" spc="0" normalizeH="0" baseline="0" noProof="0" dirty="0"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3762959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dirty="0" smtClean="0">
                <a:ln>
                  <a:noFill/>
                </a:ln>
                <a:solidFill>
                  <a:srgbClr val="000000"/>
                </a:solidFill>
                <a:effectLst/>
                <a:uLnTx/>
                <a:uFillTx/>
              </a:rPr>
              <a:t>UDS Protocol Overview </a:t>
            </a:r>
          </a:p>
        </p:txBody>
      </p:sp>
      <p:sp>
        <p:nvSpPr>
          <p:cNvPr id="8" name="正方形/長方形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Confidential </a:t>
            </a:r>
            <a:r>
              <a:rPr kumimoji="0" lang="en-US" sz="600" strike="noStrike" kern="0" cap="none" normalizeH="0" baseline="0" noProof="0" smtClean="0">
                <a:ln>
                  <a:noFill/>
                </a:ln>
                <a:solidFill>
                  <a:srgbClr val="000000"/>
                </a:solidFill>
                <a:effectLst/>
                <a:uLnTx/>
                <a:uFillTx/>
                <a:ea typeface="+mn-ea"/>
                <a:cs typeface="+mn-cs"/>
              </a:rPr>
              <a:t>| Bosch Corporation (DGS-EC/ECG1-JP) | 07/07/2016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正方形/長方形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strike="noStrike" kern="0" cap="none" normalizeH="0" baseline="0" noProof="0" dirty="0" smtClean="0">
              <a:ln>
                <a:noFill/>
              </a:ln>
              <a:solidFill>
                <a:srgbClr val="B2B3B5"/>
              </a:solidFill>
              <a:effectLst/>
              <a:uLnTx/>
              <a:uFillTx/>
              <a:ea typeface="+mn-ea"/>
              <a:cs typeface="+mn-cs"/>
            </a:endParaRPr>
          </a:p>
        </p:txBody>
      </p:sp>
      <p:sp>
        <p:nvSpPr>
          <p:cNvPr id="6" name="正方形/長方形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17</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正方形/長方形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solidFill>
                <a:srgbClr val="000000"/>
              </a:solidFill>
              <a:effectLst/>
              <a:uLnTx/>
              <a:uFillTx/>
              <a:latin typeface="Bosch Office Sans"/>
              <a:ea typeface="+mn-ea"/>
              <a:cs typeface="+mn-cs"/>
            </a:endParaRPr>
          </a:p>
        </p:txBody>
      </p:sp>
      <p:sp>
        <p:nvSpPr>
          <p:cNvPr id="4" name="テキスト ボックス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solidFill>
                <a:srgbClr val="000000"/>
              </a:solidFill>
              <a:effectLst/>
              <a:uLnTx/>
              <a:uFillTx/>
            </a:endParaRPr>
          </a:p>
        </p:txBody>
      </p:sp>
      <p:sp>
        <p:nvSpPr>
          <p:cNvPr id="2" name="タイトル 1"/>
          <p:cNvSpPr>
            <a:spLocks noGrp="1"/>
          </p:cNvSpPr>
          <p:nvPr>
            <p:ph type="title"/>
            <p:custDataLst>
              <p:tags r:id="rId8"/>
            </p:custDataLst>
          </p:nvPr>
        </p:nvSpPr>
        <p:spPr>
          <a:xfrm>
            <a:off x="259080" y="647700"/>
            <a:ext cx="997077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kumimoji="1" lang="en-US" sz="2400" dirty="0">
                <a:solidFill>
                  <a:srgbClr val="A80163"/>
                </a:solidFill>
              </a:rPr>
              <a:t>Flexible Number of B</a:t>
            </a:r>
            <a:r>
              <a:rPr kumimoji="1" lang="en-US" sz="2400" dirty="0" smtClean="0">
                <a:solidFill>
                  <a:srgbClr val="A80163"/>
                </a:solidFill>
              </a:rPr>
              <a:t>ytes </a:t>
            </a:r>
            <a:r>
              <a:rPr kumimoji="1" lang="en-US" sz="2400" dirty="0">
                <a:solidFill>
                  <a:srgbClr val="A80163"/>
                </a:solidFill>
              </a:rPr>
              <a:t>for the Memory Address &amp; Memory </a:t>
            </a:r>
            <a:r>
              <a:rPr kumimoji="1" lang="en-US" sz="2400" dirty="0" smtClean="0">
                <a:solidFill>
                  <a:srgbClr val="A80163"/>
                </a:solidFill>
              </a:rPr>
              <a:t>Size </a:t>
            </a:r>
            <a:r>
              <a:rPr kumimoji="1" lang="en-US" sz="2400" dirty="0">
                <a:solidFill>
                  <a:srgbClr val="A80163"/>
                </a:solidFill>
              </a:rPr>
              <a:t/>
            </a:r>
            <a:br>
              <a:rPr kumimoji="1" lang="en-US" sz="2400" dirty="0">
                <a:solidFill>
                  <a:srgbClr val="A80163"/>
                </a:solidFill>
              </a:rPr>
            </a:br>
            <a:endParaRPr kumimoji="1" lang="en-GB" sz="2400" dirty="0">
              <a:solidFill>
                <a:srgbClr val="A80163"/>
              </a:solidFill>
            </a:endParaRPr>
          </a:p>
        </p:txBody>
      </p:sp>
      <p:graphicFrame>
        <p:nvGraphicFramePr>
          <p:cNvPr id="10" name="Table 11"/>
          <p:cNvGraphicFramePr>
            <a:graphicFrameLocks noGrp="1"/>
          </p:cNvGraphicFramePr>
          <p:nvPr>
            <p:custDataLst>
              <p:tags r:id="rId9"/>
            </p:custDataLst>
            <p:extLst>
              <p:ext uri="{D42A27DB-BD31-4B8C-83A1-F6EECF244321}">
                <p14:modId xmlns:p14="http://schemas.microsoft.com/office/powerpoint/2010/main" val="1710187445"/>
              </p:ext>
            </p:extLst>
          </p:nvPr>
        </p:nvGraphicFramePr>
        <p:xfrm>
          <a:off x="298228" y="1179195"/>
          <a:ext cx="9447752" cy="946588"/>
        </p:xfrm>
        <a:graphic>
          <a:graphicData uri="http://schemas.openxmlformats.org/drawingml/2006/table">
            <a:tbl>
              <a:tblPr firstRow="1" bandRow="1">
                <a:tableStyleId>{7DF18680-E054-41AD-8BC1-D1AEF772440D}</a:tableStyleId>
              </a:tblPr>
              <a:tblGrid>
                <a:gridCol w="4723876"/>
                <a:gridCol w="4723876"/>
              </a:tblGrid>
              <a:tr h="306508">
                <a:tc>
                  <a:txBody>
                    <a:bodyPr/>
                    <a:lstStyle/>
                    <a:p>
                      <a:pPr algn="ctr"/>
                      <a:r>
                        <a:rPr lang="en-US" sz="1200" dirty="0" smtClean="0"/>
                        <a:t>    With KWP</a:t>
                      </a:r>
                      <a:r>
                        <a:rPr lang="en-US" sz="1200" baseline="0" dirty="0" smtClean="0"/>
                        <a:t> I14230-3</a:t>
                      </a:r>
                      <a:endParaRPr lang="en-GB" sz="1200" dirty="0"/>
                    </a:p>
                  </a:txBody>
                  <a:tcPr/>
                </a:tc>
                <a:tc>
                  <a:txBody>
                    <a:bodyPr/>
                    <a:lstStyle/>
                    <a:p>
                      <a:pPr algn="ctr"/>
                      <a:r>
                        <a:rPr lang="en-US" sz="1200" dirty="0" smtClean="0"/>
                        <a:t>  With UDS I14229-1 </a:t>
                      </a:r>
                      <a:endParaRPr lang="en-GB" sz="1200" dirty="0"/>
                    </a:p>
                  </a:txBody>
                  <a:tcPr/>
                </a:tc>
              </a:tr>
              <a:tr h="529042">
                <a:tc>
                  <a:txBody>
                    <a:bodyPr/>
                    <a:lstStyle/>
                    <a:p>
                      <a:pPr marL="0" algn="l" defTabSz="822716" rtl="0" eaLnBrk="1" latinLnBrk="0" hangingPunct="1"/>
                      <a:r>
                        <a:rPr lang="en-GB" sz="1200" kern="1200" dirty="0" smtClean="0">
                          <a:solidFill>
                            <a:schemeClr val="dk1"/>
                          </a:solidFill>
                          <a:latin typeface="+mn-lt"/>
                          <a:ea typeface="+mn-ea"/>
                          <a:cs typeface="+mn-cs"/>
                        </a:rPr>
                        <a:t>Number of Bytes for the Memory Address and  Memory Size is limited in the Request ( 3 Byte</a:t>
                      </a:r>
                      <a:r>
                        <a:rPr lang="en-GB" sz="1200" kern="1200" baseline="0" dirty="0" smtClean="0">
                          <a:solidFill>
                            <a:schemeClr val="dk1"/>
                          </a:solidFill>
                          <a:latin typeface="+mn-lt"/>
                          <a:ea typeface="+mn-ea"/>
                          <a:cs typeface="+mn-cs"/>
                        </a:rPr>
                        <a:t> Memory Address &amp; 1 Byte for the Memory size ) </a:t>
                      </a:r>
                      <a:endParaRPr lang="en-GB" sz="1200" kern="1200" dirty="0">
                        <a:solidFill>
                          <a:schemeClr val="dk1"/>
                        </a:solidFill>
                        <a:latin typeface="+mn-lt"/>
                        <a:ea typeface="+mn-ea"/>
                        <a:cs typeface="+mn-cs"/>
                      </a:endParaRPr>
                    </a:p>
                  </a:txBody>
                  <a:tcPr/>
                </a:tc>
                <a:tc>
                  <a:txBody>
                    <a:bodyPr/>
                    <a:lstStyle/>
                    <a:p>
                      <a:r>
                        <a:rPr lang="en-GB" sz="1200" dirty="0" smtClean="0"/>
                        <a:t>No Limit </a:t>
                      </a:r>
                      <a:r>
                        <a:rPr lang="en-GB" sz="1200" baseline="0" dirty="0" smtClean="0"/>
                        <a:t>in number of bytes in the Request for the Memory Address and Memory Size. </a:t>
                      </a:r>
                      <a:endParaRPr lang="en-GB" sz="1200" dirty="0"/>
                    </a:p>
                  </a:txBody>
                  <a:tcPr/>
                </a:tc>
              </a:tr>
            </a:tbl>
          </a:graphicData>
        </a:graphic>
      </p:graphicFrame>
      <p:pic>
        <p:nvPicPr>
          <p:cNvPr id="11" name="Picture 10"/>
          <p:cNvPicPr>
            <a:picLocks noChangeAspect="1"/>
          </p:cNvPicPr>
          <p:nvPr>
            <p:custDataLst>
              <p:tags r:id="rId10"/>
            </p:custDataLst>
          </p:nvPr>
        </p:nvPicPr>
        <p:blipFill>
          <a:blip r:embed="rId13"/>
          <a:stretch>
            <a:fillRect/>
          </a:stretch>
        </p:blipFill>
        <p:spPr>
          <a:xfrm>
            <a:off x="298228" y="2423844"/>
            <a:ext cx="4402980" cy="2820148"/>
          </a:xfrm>
          <a:prstGeom prst="rect">
            <a:avLst/>
          </a:prstGeom>
        </p:spPr>
      </p:pic>
      <p:pic>
        <p:nvPicPr>
          <p:cNvPr id="12" name="Picture 13"/>
          <p:cNvPicPr>
            <a:picLocks noChangeAspect="1"/>
          </p:cNvPicPr>
          <p:nvPr>
            <p:custDataLst>
              <p:tags r:id="rId11"/>
            </p:custDataLst>
          </p:nvPr>
        </p:nvPicPr>
        <p:blipFill>
          <a:blip r:embed="rId14"/>
          <a:stretch>
            <a:fillRect/>
          </a:stretch>
        </p:blipFill>
        <p:spPr>
          <a:xfrm>
            <a:off x="5022104" y="2423844"/>
            <a:ext cx="5176561" cy="2820148"/>
          </a:xfrm>
          <a:prstGeom prst="rect">
            <a:avLst/>
          </a:prstGeom>
        </p:spPr>
      </p:pic>
    </p:spTree>
    <p:custDataLst>
      <p:tags r:id="rId1"/>
    </p:custDataLst>
    <p:extLst>
      <p:ext uri="{BB962C8B-B14F-4D97-AF65-F5344CB8AC3E}">
        <p14:creationId xmlns:p14="http://schemas.microsoft.com/office/powerpoint/2010/main" val="1181696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dirty="0" smtClean="0">
                <a:ln>
                  <a:noFill/>
                </a:ln>
                <a:solidFill>
                  <a:srgbClr val="000000"/>
                </a:solidFill>
                <a:effectLst/>
                <a:uLnTx/>
                <a:uFillTx/>
              </a:rPr>
              <a:t>UDS Protocol Overview </a:t>
            </a:r>
          </a:p>
        </p:txBody>
      </p:sp>
      <p:sp>
        <p:nvSpPr>
          <p:cNvPr id="8" name="正方形/長方形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Confidential </a:t>
            </a:r>
            <a:r>
              <a:rPr kumimoji="0" lang="en-US" sz="600" strike="noStrike" kern="0" cap="none" normalizeH="0" baseline="0" noProof="0" smtClean="0">
                <a:ln>
                  <a:noFill/>
                </a:ln>
                <a:solidFill>
                  <a:srgbClr val="000000"/>
                </a:solidFill>
                <a:effectLst/>
                <a:uLnTx/>
                <a:uFillTx/>
                <a:ea typeface="+mn-ea"/>
                <a:cs typeface="+mn-cs"/>
              </a:rPr>
              <a:t>| Bosch Corporation (DGS-EC/ECG1-JP) | 07/07/2016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正方形/長方形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strike="noStrike" kern="0" cap="none" normalizeH="0" baseline="0" noProof="0" dirty="0" smtClean="0">
              <a:ln>
                <a:noFill/>
              </a:ln>
              <a:solidFill>
                <a:srgbClr val="B2B3B5"/>
              </a:solidFill>
              <a:effectLst/>
              <a:uLnTx/>
              <a:uFillTx/>
              <a:ea typeface="+mn-ea"/>
              <a:cs typeface="+mn-cs"/>
            </a:endParaRPr>
          </a:p>
        </p:txBody>
      </p:sp>
      <p:sp>
        <p:nvSpPr>
          <p:cNvPr id="6" name="正方形/長方形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18</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正方形/長方形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solidFill>
                <a:srgbClr val="000000"/>
              </a:solidFill>
              <a:effectLst/>
              <a:uLnTx/>
              <a:uFillTx/>
              <a:latin typeface="Bosch Office Sans"/>
              <a:ea typeface="+mn-ea"/>
              <a:cs typeface="+mn-cs"/>
            </a:endParaRPr>
          </a:p>
        </p:txBody>
      </p:sp>
      <p:sp>
        <p:nvSpPr>
          <p:cNvPr id="4" name="テキスト ボックス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solidFill>
                <a:srgbClr val="000000"/>
              </a:solidFill>
              <a:effectLst/>
              <a:uLnTx/>
              <a:uFillTx/>
            </a:endParaRPr>
          </a:p>
        </p:txBody>
      </p:sp>
      <p:sp>
        <p:nvSpPr>
          <p:cNvPr id="2" name="タイトル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kumimoji="1" lang="en-US" sz="2400" dirty="0">
                <a:solidFill>
                  <a:srgbClr val="A80163"/>
                </a:solidFill>
              </a:rPr>
              <a:t>Stored Data </a:t>
            </a:r>
            <a:r>
              <a:rPr kumimoji="1" lang="en-US" sz="2400" dirty="0" smtClean="0">
                <a:solidFill>
                  <a:srgbClr val="A80163"/>
                </a:solidFill>
              </a:rPr>
              <a:t>Function </a:t>
            </a:r>
            <a:r>
              <a:rPr kumimoji="1" lang="en-US" sz="2400" dirty="0" smtClean="0">
                <a:solidFill>
                  <a:srgbClr val="A80163"/>
                </a:solidFill>
              </a:rPr>
              <a:t>( </a:t>
            </a:r>
            <a:r>
              <a:rPr kumimoji="1" lang="en-US" sz="2400" dirty="0">
                <a:solidFill>
                  <a:srgbClr val="A80163"/>
                </a:solidFill>
              </a:rPr>
              <a:t>Read DTC Information ) </a:t>
            </a:r>
            <a:endParaRPr kumimoji="1" lang="en-GB" sz="2400" dirty="0">
              <a:solidFill>
                <a:srgbClr val="A80163"/>
              </a:solidFill>
            </a:endParaRPr>
          </a:p>
        </p:txBody>
      </p:sp>
      <p:graphicFrame>
        <p:nvGraphicFramePr>
          <p:cNvPr id="10" name="Table 11"/>
          <p:cNvGraphicFramePr>
            <a:graphicFrameLocks noGrp="1"/>
          </p:cNvGraphicFramePr>
          <p:nvPr>
            <p:custDataLst>
              <p:tags r:id="rId9"/>
            </p:custDataLst>
            <p:extLst>
              <p:ext uri="{D42A27DB-BD31-4B8C-83A1-F6EECF244321}">
                <p14:modId xmlns:p14="http://schemas.microsoft.com/office/powerpoint/2010/main" val="983835983"/>
              </p:ext>
            </p:extLst>
          </p:nvPr>
        </p:nvGraphicFramePr>
        <p:xfrm>
          <a:off x="292137" y="1095150"/>
          <a:ext cx="9447752" cy="1005840"/>
        </p:xfrm>
        <a:graphic>
          <a:graphicData uri="http://schemas.openxmlformats.org/drawingml/2006/table">
            <a:tbl>
              <a:tblPr firstRow="1" bandRow="1">
                <a:tableStyleId>{7DF18680-E054-41AD-8BC1-D1AEF772440D}</a:tableStyleId>
              </a:tblPr>
              <a:tblGrid>
                <a:gridCol w="5370279"/>
                <a:gridCol w="4077473"/>
              </a:tblGrid>
              <a:tr h="251429">
                <a:tc>
                  <a:txBody>
                    <a:bodyPr/>
                    <a:lstStyle/>
                    <a:p>
                      <a:r>
                        <a:rPr lang="en-US" sz="1200" dirty="0" smtClean="0"/>
                        <a:t>                           KWP I14230-3 </a:t>
                      </a:r>
                      <a:endParaRPr lang="en-GB" sz="1200" dirty="0"/>
                    </a:p>
                  </a:txBody>
                  <a:tcPr/>
                </a:tc>
                <a:tc>
                  <a:txBody>
                    <a:bodyPr/>
                    <a:lstStyle/>
                    <a:p>
                      <a:r>
                        <a:rPr lang="en-US" sz="1200" baseline="0" dirty="0" smtClean="0"/>
                        <a:t>                          UDS </a:t>
                      </a:r>
                      <a:endParaRPr lang="en-GB" sz="1200" dirty="0"/>
                    </a:p>
                  </a:txBody>
                  <a:tcPr/>
                </a:tc>
              </a:tr>
              <a:tr h="251429">
                <a:tc>
                  <a:txBody>
                    <a:bodyPr/>
                    <a:lstStyle/>
                    <a:p>
                      <a:r>
                        <a:rPr lang="en-GB" sz="1200" dirty="0" smtClean="0"/>
                        <a:t>4 Services are </a:t>
                      </a:r>
                      <a:r>
                        <a:rPr lang="en-GB" sz="1200" kern="0" noProof="0" dirty="0" smtClean="0">
                          <a:solidFill>
                            <a:srgbClr val="000000"/>
                          </a:solidFill>
                        </a:rPr>
                        <a:t>available to read DTC related information</a:t>
                      </a:r>
                      <a:endParaRPr lang="en-GB" sz="1200" dirty="0"/>
                    </a:p>
                  </a:txBody>
                  <a:tcPr/>
                </a:tc>
                <a:tc>
                  <a:txBody>
                    <a:bodyPr/>
                    <a:lstStyle/>
                    <a:p>
                      <a:r>
                        <a:rPr lang="en-GB" sz="1200" dirty="0" smtClean="0"/>
                        <a:t>1</a:t>
                      </a:r>
                      <a:r>
                        <a:rPr lang="en-GB" sz="1200" baseline="0" dirty="0" smtClean="0"/>
                        <a:t> Service with many sub-functions </a:t>
                      </a:r>
                      <a:endParaRPr lang="en-GB" sz="1200" dirty="0"/>
                    </a:p>
                  </a:txBody>
                  <a:tcPr/>
                </a:tc>
              </a:tr>
              <a:tr h="381514">
                <a:tc>
                  <a:txBody>
                    <a:bodyPr/>
                    <a:lstStyle/>
                    <a:p>
                      <a:r>
                        <a:rPr lang="en-GB" sz="1200" dirty="0" smtClean="0"/>
                        <a:t>Limited Number of Features. Due to Limited Features </a:t>
                      </a:r>
                      <a:r>
                        <a:rPr lang="en-GB" sz="1200" baseline="0" dirty="0" smtClean="0"/>
                        <a:t>additional Calculations should be performed by Tester. Some of the features are not possible  </a:t>
                      </a:r>
                      <a:endParaRPr lang="en-GB" sz="1200" dirty="0"/>
                    </a:p>
                  </a:txBody>
                  <a:tcPr/>
                </a:tc>
                <a:tc>
                  <a:txBody>
                    <a:bodyPr/>
                    <a:lstStyle/>
                    <a:p>
                      <a:r>
                        <a:rPr lang="en-GB" sz="1200" dirty="0" smtClean="0"/>
                        <a:t>More features</a:t>
                      </a:r>
                      <a:r>
                        <a:rPr lang="en-GB" sz="1200" baseline="0" dirty="0" smtClean="0"/>
                        <a:t> are supported with many sub functions </a:t>
                      </a:r>
                      <a:endParaRPr lang="en-GB" sz="1200" dirty="0"/>
                    </a:p>
                  </a:txBody>
                  <a:tcPr/>
                </a:tc>
              </a:tr>
            </a:tbl>
          </a:graphicData>
        </a:graphic>
      </p:graphicFrame>
      <p:graphicFrame>
        <p:nvGraphicFramePr>
          <p:cNvPr id="11" name="Table 14"/>
          <p:cNvGraphicFramePr>
            <a:graphicFrameLocks noGrp="1"/>
          </p:cNvGraphicFramePr>
          <p:nvPr>
            <p:custDataLst>
              <p:tags r:id="rId10"/>
            </p:custDataLst>
            <p:extLst>
              <p:ext uri="{D42A27DB-BD31-4B8C-83A1-F6EECF244321}">
                <p14:modId xmlns:p14="http://schemas.microsoft.com/office/powerpoint/2010/main" val="3376634133"/>
              </p:ext>
            </p:extLst>
          </p:nvPr>
        </p:nvGraphicFramePr>
        <p:xfrm>
          <a:off x="285750" y="2460747"/>
          <a:ext cx="10350983" cy="2807081"/>
        </p:xfrm>
        <a:graphic>
          <a:graphicData uri="http://schemas.openxmlformats.org/drawingml/2006/table">
            <a:tbl>
              <a:tblPr firstRow="1" bandRow="1">
                <a:tableStyleId>{5C22544A-7EE6-4342-B048-85BDC9FD1C3A}</a:tableStyleId>
              </a:tblPr>
              <a:tblGrid>
                <a:gridCol w="587845"/>
                <a:gridCol w="3734378"/>
                <a:gridCol w="6028760"/>
              </a:tblGrid>
              <a:tr h="319294">
                <a:tc gridSpan="2">
                  <a:txBody>
                    <a:bodyPr/>
                    <a:lstStyle/>
                    <a:p>
                      <a:r>
                        <a:rPr lang="en-GB" sz="1200" dirty="0" smtClean="0"/>
                        <a:t>    Sub</a:t>
                      </a:r>
                      <a:r>
                        <a:rPr lang="en-GB" sz="1200" baseline="0" dirty="0" smtClean="0"/>
                        <a:t> – Function ID &amp; Name </a:t>
                      </a:r>
                      <a:endParaRPr lang="en-GB" sz="1200" dirty="0"/>
                    </a:p>
                  </a:txBody>
                  <a:tcPr/>
                </a:tc>
                <a:tc hMerge="1">
                  <a:txBody>
                    <a:bodyPr/>
                    <a:lstStyle/>
                    <a:p>
                      <a:endParaRPr lang="en-GB" dirty="0"/>
                    </a:p>
                  </a:txBody>
                  <a:tcPr/>
                </a:tc>
                <a:tc>
                  <a:txBody>
                    <a:bodyPr/>
                    <a:lstStyle/>
                    <a:p>
                      <a:pPr algn="ctr"/>
                      <a:r>
                        <a:rPr lang="en-GB" dirty="0" smtClean="0"/>
                        <a:t>  </a:t>
                      </a:r>
                      <a:r>
                        <a:rPr lang="en-GB" sz="1200" dirty="0" smtClean="0"/>
                        <a:t>Short Overview </a:t>
                      </a:r>
                      <a:endParaRPr lang="en-GB" sz="1200" dirty="0"/>
                    </a:p>
                  </a:txBody>
                  <a:tcPr/>
                </a:tc>
              </a:tr>
              <a:tr h="258984">
                <a:tc>
                  <a:txBody>
                    <a:bodyPr/>
                    <a:lstStyle/>
                    <a:p>
                      <a:r>
                        <a:rPr lang="en-GB" sz="1200" dirty="0" smtClean="0"/>
                        <a:t>0x01</a:t>
                      </a:r>
                      <a:endParaRPr lang="en-GB" sz="1200" dirty="0"/>
                    </a:p>
                  </a:txBody>
                  <a:tcPr/>
                </a:tc>
                <a:tc>
                  <a:txBody>
                    <a:bodyPr/>
                    <a:lstStyle/>
                    <a:p>
                      <a:r>
                        <a:rPr lang="en-GB" sz="1200" b="0" i="0" u="none" strike="noStrike" kern="1200" baseline="0" dirty="0" smtClean="0">
                          <a:solidFill>
                            <a:schemeClr val="dk1"/>
                          </a:solidFill>
                          <a:latin typeface="+mn-lt"/>
                          <a:ea typeface="+mn-ea"/>
                          <a:cs typeface="+mn-cs"/>
                        </a:rPr>
                        <a:t>Report Number Of DTC By Status Mask</a:t>
                      </a:r>
                      <a:endParaRPr lang="en-GB" sz="1200" b="0" dirty="0"/>
                    </a:p>
                  </a:txBody>
                  <a:tcPr/>
                </a:tc>
                <a:tc>
                  <a:txBody>
                    <a:bodyPr/>
                    <a:lstStyle/>
                    <a:p>
                      <a:r>
                        <a:rPr lang="en-GB" sz="1200" dirty="0" smtClean="0"/>
                        <a:t>ECU sends the count of Number of DTCs based</a:t>
                      </a:r>
                      <a:r>
                        <a:rPr lang="en-GB" sz="1200" baseline="0" dirty="0" smtClean="0"/>
                        <a:t> on Tester Requested Status mask </a:t>
                      </a:r>
                      <a:endParaRPr lang="en-GB" sz="1200" dirty="0"/>
                    </a:p>
                  </a:txBody>
                  <a:tcPr/>
                </a:tc>
              </a:tr>
              <a:tr h="258984">
                <a:tc>
                  <a:txBody>
                    <a:bodyPr/>
                    <a:lstStyle/>
                    <a:p>
                      <a:r>
                        <a:rPr lang="en-GB" sz="1200" dirty="0" smtClean="0"/>
                        <a:t>0x02</a:t>
                      </a:r>
                      <a:endParaRPr lang="en-GB" sz="1200" dirty="0"/>
                    </a:p>
                  </a:txBody>
                  <a:tcPr/>
                </a:tc>
                <a:tc>
                  <a:txBody>
                    <a:bodyPr/>
                    <a:lstStyle/>
                    <a:p>
                      <a:r>
                        <a:rPr lang="en-GB" sz="1200" dirty="0" smtClean="0"/>
                        <a:t>Report DTC By Status Mask </a:t>
                      </a:r>
                      <a:endParaRPr lang="en-GB" sz="1200" dirty="0"/>
                    </a:p>
                  </a:txBody>
                  <a:tcPr/>
                </a:tc>
                <a:tc>
                  <a:txBody>
                    <a:bodyPr/>
                    <a:lstStyle/>
                    <a:p>
                      <a:r>
                        <a:rPr lang="en-GB" sz="1200" dirty="0" smtClean="0"/>
                        <a:t>ECU sends list of DTCs and respective Status based on Tester requested status mask </a:t>
                      </a:r>
                      <a:endParaRPr lang="en-GB" sz="1200" dirty="0"/>
                    </a:p>
                  </a:txBody>
                  <a:tcPr/>
                </a:tc>
              </a:tr>
              <a:tr h="258984">
                <a:tc>
                  <a:txBody>
                    <a:bodyPr/>
                    <a:lstStyle/>
                    <a:p>
                      <a:r>
                        <a:rPr lang="en-GB" sz="1200" dirty="0" smtClean="0"/>
                        <a:t>0x0F</a:t>
                      </a:r>
                      <a:endParaRPr lang="en-GB" sz="1200" dirty="0"/>
                    </a:p>
                  </a:txBody>
                  <a:tcPr/>
                </a:tc>
                <a:tc>
                  <a:txBody>
                    <a:bodyPr/>
                    <a:lstStyle/>
                    <a:p>
                      <a:r>
                        <a:rPr lang="en-GB" sz="1200" b="0" i="0" u="none" strike="noStrike" kern="1200" baseline="0" dirty="0" smtClean="0">
                          <a:solidFill>
                            <a:schemeClr val="dk1"/>
                          </a:solidFill>
                          <a:latin typeface="+mn-lt"/>
                          <a:ea typeface="+mn-ea"/>
                          <a:cs typeface="+mn-cs"/>
                        </a:rPr>
                        <a:t>Report Mirror Memory DTC By Status Mask</a:t>
                      </a:r>
                      <a:endParaRPr lang="en-GB" sz="1200" dirty="0"/>
                    </a:p>
                  </a:txBody>
                  <a:tcPr/>
                </a:tc>
                <a:tc>
                  <a:txBody>
                    <a:bodyPr/>
                    <a:lstStyle/>
                    <a:p>
                      <a:pPr marL="0" indent="0">
                        <a:buFont typeface="Arial" panose="020B0604020202020204" pitchFamily="34" charset="0"/>
                        <a:buNone/>
                      </a:pPr>
                      <a:r>
                        <a:rPr lang="en-GB" sz="1200" dirty="0" smtClean="0"/>
                        <a:t>Same as Sub function 0x02</a:t>
                      </a:r>
                      <a:r>
                        <a:rPr lang="en-GB" sz="1200" baseline="0" dirty="0" smtClean="0"/>
                        <a:t>, Difference is that ECU reads from Mirror Memory </a:t>
                      </a:r>
                      <a:endParaRPr lang="en-GB" sz="1200" dirty="0"/>
                    </a:p>
                  </a:txBody>
                  <a:tcPr/>
                </a:tc>
              </a:tr>
              <a:tr h="431641">
                <a:tc>
                  <a:txBody>
                    <a:bodyPr/>
                    <a:lstStyle/>
                    <a:p>
                      <a:r>
                        <a:rPr lang="en-GB" sz="1200" dirty="0" smtClean="0"/>
                        <a:t>0x11</a:t>
                      </a:r>
                      <a:endParaRPr lang="en-GB" sz="1200" dirty="0"/>
                    </a:p>
                  </a:txBody>
                  <a:tcPr/>
                </a:tc>
                <a:tc>
                  <a:txBody>
                    <a:bodyPr/>
                    <a:lstStyle/>
                    <a:p>
                      <a:r>
                        <a:rPr lang="en-GB" sz="1200" b="0" i="0" u="none" strike="noStrike" kern="1200" baseline="0" dirty="0" smtClean="0">
                          <a:solidFill>
                            <a:schemeClr val="dk1"/>
                          </a:solidFill>
                          <a:latin typeface="+mn-lt"/>
                          <a:ea typeface="+mn-ea"/>
                          <a:cs typeface="+mn-cs"/>
                        </a:rPr>
                        <a:t>Report Number Of Mirror Memory DTC By Status Mask</a:t>
                      </a:r>
                      <a:endParaRPr lang="en-GB" sz="1200" dirty="0"/>
                    </a:p>
                  </a:txBody>
                  <a:tcPr/>
                </a:tc>
                <a:tc>
                  <a:txBody>
                    <a:bodyPr/>
                    <a:lstStyle/>
                    <a:p>
                      <a:r>
                        <a:rPr lang="en-GB" sz="1200" dirty="0" smtClean="0"/>
                        <a:t>Same as Sub function 0x01, Difference is that ECU</a:t>
                      </a:r>
                      <a:r>
                        <a:rPr lang="en-GB" sz="1200" baseline="0" dirty="0" smtClean="0"/>
                        <a:t> reads from Mirror Memory </a:t>
                      </a:r>
                      <a:endParaRPr lang="en-GB" sz="1200" dirty="0"/>
                    </a:p>
                  </a:txBody>
                  <a:tcPr/>
                </a:tc>
              </a:tr>
              <a:tr h="431641">
                <a:tc>
                  <a:txBody>
                    <a:bodyPr/>
                    <a:lstStyle/>
                    <a:p>
                      <a:r>
                        <a:rPr lang="en-GB" sz="1200" dirty="0" smtClean="0"/>
                        <a:t>0x12</a:t>
                      </a:r>
                      <a:endParaRPr lang="en-GB" sz="1200" dirty="0"/>
                    </a:p>
                  </a:txBody>
                  <a:tcPr/>
                </a:tc>
                <a:tc>
                  <a:txBody>
                    <a:bodyPr/>
                    <a:lstStyle/>
                    <a:p>
                      <a:r>
                        <a:rPr lang="en-GB" sz="1200" b="0" i="0" u="none" strike="noStrike" kern="1200" baseline="0" dirty="0" smtClean="0">
                          <a:solidFill>
                            <a:schemeClr val="dk1"/>
                          </a:solidFill>
                          <a:latin typeface="+mn-lt"/>
                          <a:ea typeface="+mn-ea"/>
                          <a:cs typeface="+mn-cs"/>
                        </a:rPr>
                        <a:t>Report Number Of Emissions OBD DTC By Status Mask</a:t>
                      </a:r>
                      <a:endParaRPr lang="en-GB" sz="1200" dirty="0"/>
                    </a:p>
                  </a:txBody>
                  <a:tcPr/>
                </a:tc>
                <a:tc>
                  <a:txBody>
                    <a:bodyPr/>
                    <a:lstStyle/>
                    <a:p>
                      <a:r>
                        <a:rPr lang="en-GB" sz="1200" dirty="0" smtClean="0"/>
                        <a:t>ECU sends the count of Number of “Emission</a:t>
                      </a:r>
                      <a:r>
                        <a:rPr lang="en-GB" sz="1200" baseline="0" dirty="0" smtClean="0"/>
                        <a:t> Related OBD” DTCs based on Tester Requested Status mask </a:t>
                      </a:r>
                      <a:endParaRPr lang="en-GB" sz="1200" dirty="0"/>
                    </a:p>
                  </a:txBody>
                  <a:tcPr/>
                </a:tc>
              </a:tr>
              <a:tr h="431641">
                <a:tc>
                  <a:txBody>
                    <a:bodyPr/>
                    <a:lstStyle/>
                    <a:p>
                      <a:r>
                        <a:rPr lang="en-GB" sz="1200" dirty="0" smtClean="0"/>
                        <a:t>0x13</a:t>
                      </a:r>
                      <a:endParaRPr lang="en-GB" sz="1200" dirty="0"/>
                    </a:p>
                  </a:txBody>
                  <a:tcPr/>
                </a:tc>
                <a:tc>
                  <a:txBody>
                    <a:bodyPr/>
                    <a:lstStyle/>
                    <a:p>
                      <a:r>
                        <a:rPr lang="en-GB" sz="1200" b="0" i="0" u="none" strike="noStrike" kern="1200" baseline="0" dirty="0" smtClean="0">
                          <a:solidFill>
                            <a:schemeClr val="dk1"/>
                          </a:solidFill>
                          <a:latin typeface="+mn-lt"/>
                          <a:ea typeface="+mn-ea"/>
                          <a:cs typeface="+mn-cs"/>
                        </a:rPr>
                        <a:t>Report Emissions OBD DTC By Status Mask</a:t>
                      </a:r>
                      <a:endParaRPr lang="en-GB" sz="1200" dirty="0"/>
                    </a:p>
                  </a:txBody>
                  <a:tcPr/>
                </a:tc>
                <a:tc>
                  <a:txBody>
                    <a:bodyPr/>
                    <a:lstStyle/>
                    <a:p>
                      <a:r>
                        <a:rPr lang="en-GB" sz="1200" dirty="0" smtClean="0"/>
                        <a:t>ECU Sends list of Emission Related</a:t>
                      </a:r>
                      <a:r>
                        <a:rPr lang="en-GB" sz="1200" baseline="0" dirty="0" smtClean="0"/>
                        <a:t> OBD DTCs and respective status based on Tester requested status mask </a:t>
                      </a:r>
                      <a:endParaRPr lang="en-GB" sz="1200" dirty="0"/>
                    </a:p>
                  </a:txBody>
                  <a:tcPr/>
                </a:tc>
              </a:tr>
              <a:tr h="258984">
                <a:tc>
                  <a:txBody>
                    <a:bodyPr/>
                    <a:lstStyle/>
                    <a:p>
                      <a:r>
                        <a:rPr lang="en-GB" sz="1200" dirty="0" smtClean="0"/>
                        <a:t>0x03</a:t>
                      </a:r>
                      <a:endParaRPr lang="en-GB" sz="1200" dirty="0"/>
                    </a:p>
                  </a:txBody>
                  <a:tcPr/>
                </a:tc>
                <a:tc>
                  <a:txBody>
                    <a:bodyPr/>
                    <a:lstStyle/>
                    <a:p>
                      <a:r>
                        <a:rPr lang="en-GB" sz="1200" b="0" i="0" u="none" strike="noStrike" kern="1200" baseline="0" dirty="0" smtClean="0">
                          <a:solidFill>
                            <a:schemeClr val="dk1"/>
                          </a:solidFill>
                          <a:latin typeface="+mn-lt"/>
                          <a:ea typeface="+mn-ea"/>
                          <a:cs typeface="+mn-cs"/>
                        </a:rPr>
                        <a:t>Report DTC Snapshot Identification</a:t>
                      </a:r>
                      <a:endParaRPr lang="en-GB" sz="1200" b="0" dirty="0"/>
                    </a:p>
                  </a:txBody>
                  <a:tcPr/>
                </a:tc>
                <a:tc>
                  <a:txBody>
                    <a:bodyPr/>
                    <a:lstStyle/>
                    <a:p>
                      <a:r>
                        <a:rPr lang="en-GB" sz="1200" dirty="0" smtClean="0"/>
                        <a:t>Get the</a:t>
                      </a:r>
                      <a:r>
                        <a:rPr lang="en-GB" sz="1200" baseline="0" dirty="0" smtClean="0"/>
                        <a:t> list of triggered snap shot record numbers with respective DTC numbers </a:t>
                      </a:r>
                      <a:endParaRPr lang="en-GB" sz="1200" dirty="0"/>
                    </a:p>
                  </a:txBody>
                  <a:tcPr/>
                </a:tc>
              </a:tr>
            </a:tbl>
          </a:graphicData>
        </a:graphic>
      </p:graphicFrame>
      <p:sp>
        <p:nvSpPr>
          <p:cNvPr id="14" name="TextBox 17"/>
          <p:cNvSpPr txBox="1"/>
          <p:nvPr>
            <p:custDataLst>
              <p:tags r:id="rId11"/>
            </p:custDataLst>
          </p:nvPr>
        </p:nvSpPr>
        <p:spPr>
          <a:xfrm>
            <a:off x="316230" y="5304961"/>
            <a:ext cx="7192675" cy="294953"/>
          </a:xfrm>
          <a:prstGeom prst="rect">
            <a:avLst/>
          </a:prstGeom>
          <a:noFill/>
        </p:spPr>
        <p:txBody>
          <a:bodyPr wrap="none" lIns="0" tIns="0" rIns="0" bIns="0" rtlCol="0">
            <a:spAutoFit/>
          </a:bodyPr>
          <a:lstStyle/>
          <a:p>
            <a:pPr marL="171450" marR="0" indent="-171450" defTabSz="914400" eaLnBrk="1" fontAlgn="auto" latinLnBrk="0" hangingPunct="1">
              <a:lnSpc>
                <a:spcPts val="2300"/>
              </a:lnSpc>
              <a:spcBef>
                <a:spcPts val="500"/>
              </a:spcBef>
              <a:spcAft>
                <a:spcPts val="0"/>
              </a:spcAft>
              <a:buClrTx/>
              <a:buSzTx/>
              <a:buFont typeface="Wingdings" panose="05000000000000000000" pitchFamily="2" charset="2"/>
              <a:buChar char="Ø"/>
              <a:tabLst/>
            </a:pPr>
            <a:r>
              <a:rPr kumimoji="0" lang="en-GB" sz="1200" b="0" i="0" u="none" strike="noStrike" kern="0" cap="none" spc="0" normalizeH="0" baseline="0" noProof="0" dirty="0" smtClean="0">
                <a:ln>
                  <a:noFill/>
                </a:ln>
                <a:solidFill>
                  <a:srgbClr val="000000"/>
                </a:solidFill>
                <a:effectLst/>
                <a:uLnTx/>
                <a:uFillTx/>
              </a:rPr>
              <a:t>Mirror</a:t>
            </a:r>
            <a:r>
              <a:rPr kumimoji="0" lang="en-GB" sz="1200" b="0" i="0" u="none" strike="noStrike" kern="0" cap="none" spc="0" normalizeH="0" noProof="0" dirty="0" smtClean="0">
                <a:ln>
                  <a:noFill/>
                </a:ln>
                <a:solidFill>
                  <a:srgbClr val="000000"/>
                </a:solidFill>
                <a:effectLst/>
                <a:uLnTx/>
                <a:uFillTx/>
              </a:rPr>
              <a:t> Memory is an Optional error memory in the ECU , that can’t be erased by CDTC ( 0x14 ) service.</a:t>
            </a:r>
            <a:endParaRPr kumimoji="0" lang="en-GB" sz="1200" b="0" i="0" u="none" strike="noStrike" kern="0" cap="none" spc="0" normalizeH="0" baseline="0" noProof="0" dirty="0" smtClean="0">
              <a:ln>
                <a:noFill/>
              </a:ln>
              <a:solidFill>
                <a:srgbClr val="000000"/>
              </a:solidFill>
              <a:effectLst/>
              <a:uLnTx/>
              <a:uFillTx/>
            </a:endParaRPr>
          </a:p>
        </p:txBody>
      </p:sp>
      <p:sp>
        <p:nvSpPr>
          <p:cNvPr id="3" name="TextBox 2"/>
          <p:cNvSpPr txBox="1"/>
          <p:nvPr>
            <p:custDataLst>
              <p:tags r:id="rId12"/>
            </p:custDataLst>
          </p:nvPr>
        </p:nvSpPr>
        <p:spPr>
          <a:xfrm>
            <a:off x="316230" y="2172588"/>
            <a:ext cx="914400" cy="319668"/>
          </a:xfrm>
          <a:prstGeom prst="rect">
            <a:avLst/>
          </a:prstGeom>
          <a:noFill/>
        </p:spPr>
        <p:txBody>
          <a:bodyPr wrap="none" lIns="0" tIns="0" rIns="0" bIns="0" rtlCol="0">
            <a:noAutofit/>
          </a:bodyPr>
          <a:lstStyle/>
          <a:p>
            <a:pPr>
              <a:lnSpc>
                <a:spcPts val="2300"/>
              </a:lnSpc>
              <a:spcBef>
                <a:spcPts val="500"/>
              </a:spcBef>
            </a:pPr>
            <a:r>
              <a:rPr kumimoji="1" lang="en-US" dirty="0">
                <a:solidFill>
                  <a:srgbClr val="A80163"/>
                </a:solidFill>
              </a:rPr>
              <a:t>Sub Function </a:t>
            </a:r>
            <a:r>
              <a:rPr kumimoji="1" lang="en-US" dirty="0" smtClean="0">
                <a:solidFill>
                  <a:srgbClr val="A80163"/>
                </a:solidFill>
              </a:rPr>
              <a:t>Details </a:t>
            </a:r>
            <a:r>
              <a:rPr kumimoji="1" lang="en-US" dirty="0">
                <a:solidFill>
                  <a:srgbClr val="A80163"/>
                </a:solidFill>
              </a:rPr>
              <a:t>in the Read DTC Information (0x19</a:t>
            </a:r>
            <a:r>
              <a:rPr kumimoji="1" lang="en-US" dirty="0" smtClean="0">
                <a:solidFill>
                  <a:srgbClr val="A80163"/>
                </a:solidFill>
              </a:rPr>
              <a:t>) [1]</a:t>
            </a:r>
            <a:endParaRPr kumimoji="0" lang="en-GB" sz="1800" b="0" i="0" u="none" strike="noStrike" kern="0" cap="none" spc="0" normalizeH="0" baseline="0" noProof="0" dirty="0" smtClean="0">
              <a:ln>
                <a:noFill/>
              </a:ln>
              <a:solidFill>
                <a:srgbClr val="000000"/>
              </a:solidFill>
              <a:effectLst/>
              <a:uLnTx/>
              <a:uFillTx/>
            </a:endParaRPr>
          </a:p>
        </p:txBody>
      </p:sp>
      <p:sp>
        <p:nvSpPr>
          <p:cNvPr id="15" name="TextBox 14"/>
          <p:cNvSpPr txBox="1"/>
          <p:nvPr>
            <p:custDataLst>
              <p:tags r:id="rId13"/>
            </p:custDataLst>
          </p:nvPr>
        </p:nvSpPr>
        <p:spPr>
          <a:xfrm>
            <a:off x="8608740" y="5344487"/>
            <a:ext cx="1583473" cy="299393"/>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GB" sz="1200" b="0" i="0" u="none" strike="noStrike" kern="0" cap="none" spc="0" normalizeH="0" baseline="0" noProof="0" dirty="0" smtClean="0">
                <a:ln>
                  <a:noFill/>
                </a:ln>
                <a:solidFill>
                  <a:srgbClr val="000000"/>
                </a:solidFill>
                <a:effectLst/>
                <a:uLnTx/>
                <a:uFillTx/>
              </a:rPr>
              <a:t>Continued ….</a:t>
            </a:r>
            <a:endParaRPr kumimoji="0" lang="en-GB" sz="1200" b="0" i="0" u="none" strike="noStrike" kern="0" cap="none" spc="0" normalizeH="0" baseline="0" noProof="0" dirty="0"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2144209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dirty="0" smtClean="0">
                <a:ln>
                  <a:noFill/>
                </a:ln>
                <a:solidFill>
                  <a:srgbClr val="000000"/>
                </a:solidFill>
                <a:effectLst/>
                <a:uLnTx/>
                <a:uFillTx/>
              </a:rPr>
              <a:t>UDS Protocol Overview </a:t>
            </a:r>
          </a:p>
        </p:txBody>
      </p:sp>
      <p:sp>
        <p:nvSpPr>
          <p:cNvPr id="8" name="正方形/長方形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Confidential </a:t>
            </a:r>
            <a:r>
              <a:rPr kumimoji="0" lang="en-US" sz="600" strike="noStrike" kern="0" cap="none" normalizeH="0" baseline="0" noProof="0" smtClean="0">
                <a:ln>
                  <a:noFill/>
                </a:ln>
                <a:solidFill>
                  <a:srgbClr val="000000"/>
                </a:solidFill>
                <a:effectLst/>
                <a:uLnTx/>
                <a:uFillTx/>
                <a:ea typeface="+mn-ea"/>
                <a:cs typeface="+mn-cs"/>
              </a:rPr>
              <a:t>| Bosch Corporation (DGS-EC/ECG1-JP) | 07/07/2016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正方形/長方形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strike="noStrike" kern="0" cap="none" normalizeH="0" baseline="0" noProof="0" dirty="0" smtClean="0">
              <a:ln>
                <a:noFill/>
              </a:ln>
              <a:solidFill>
                <a:srgbClr val="B2B3B5"/>
              </a:solidFill>
              <a:effectLst/>
              <a:uLnTx/>
              <a:uFillTx/>
              <a:ea typeface="+mn-ea"/>
              <a:cs typeface="+mn-cs"/>
            </a:endParaRPr>
          </a:p>
        </p:txBody>
      </p:sp>
      <p:sp>
        <p:nvSpPr>
          <p:cNvPr id="6" name="正方形/長方形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19</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正方形/長方形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solidFill>
                <a:srgbClr val="000000"/>
              </a:solidFill>
              <a:effectLst/>
              <a:uLnTx/>
              <a:uFillTx/>
              <a:latin typeface="Bosch Office Sans"/>
              <a:ea typeface="+mn-ea"/>
              <a:cs typeface="+mn-cs"/>
            </a:endParaRPr>
          </a:p>
        </p:txBody>
      </p:sp>
      <p:sp>
        <p:nvSpPr>
          <p:cNvPr id="4" name="テキスト ボックス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solidFill>
                <a:srgbClr val="000000"/>
              </a:solidFill>
              <a:effectLst/>
              <a:uLnTx/>
              <a:uFillTx/>
            </a:endParaRPr>
          </a:p>
        </p:txBody>
      </p:sp>
      <p:sp>
        <p:nvSpPr>
          <p:cNvPr id="2" name="タイトル 1"/>
          <p:cNvSpPr>
            <a:spLocks noGrp="1"/>
          </p:cNvSpPr>
          <p:nvPr>
            <p:ph type="title"/>
            <p:custDataLst>
              <p:tags r:id="rId8"/>
            </p:custDataLst>
          </p:nvPr>
        </p:nvSpPr>
        <p:spPr>
          <a:xfrm>
            <a:off x="259080" y="647700"/>
            <a:ext cx="9980295"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kumimoji="1" lang="en-US" sz="2400" dirty="0" smtClean="0">
                <a:solidFill>
                  <a:srgbClr val="A80163"/>
                </a:solidFill>
              </a:rPr>
              <a:t>Sub Function Details </a:t>
            </a:r>
            <a:r>
              <a:rPr kumimoji="1" lang="en-US" sz="2400" dirty="0">
                <a:solidFill>
                  <a:srgbClr val="A80163"/>
                </a:solidFill>
              </a:rPr>
              <a:t>in the Read DTC Information (0x19</a:t>
            </a:r>
            <a:r>
              <a:rPr kumimoji="1" lang="en-US" sz="2400" dirty="0" smtClean="0">
                <a:solidFill>
                  <a:srgbClr val="A80163"/>
                </a:solidFill>
              </a:rPr>
              <a:t>) [2]</a:t>
            </a:r>
            <a:r>
              <a:rPr kumimoji="1" lang="en-US" sz="2400" dirty="0">
                <a:solidFill>
                  <a:srgbClr val="A80163"/>
                </a:solidFill>
              </a:rPr>
              <a:t/>
            </a:r>
            <a:br>
              <a:rPr kumimoji="1" lang="en-US" sz="2400" dirty="0">
                <a:solidFill>
                  <a:srgbClr val="A80163"/>
                </a:solidFill>
              </a:rPr>
            </a:br>
            <a:endParaRPr kumimoji="1" lang="en-GB" sz="2400" dirty="0">
              <a:solidFill>
                <a:srgbClr val="A80163"/>
              </a:solidFill>
            </a:endParaRPr>
          </a:p>
        </p:txBody>
      </p:sp>
      <p:graphicFrame>
        <p:nvGraphicFramePr>
          <p:cNvPr id="11" name="Table 10"/>
          <p:cNvGraphicFramePr>
            <a:graphicFrameLocks noGrp="1"/>
          </p:cNvGraphicFramePr>
          <p:nvPr>
            <p:custDataLst>
              <p:tags r:id="rId9"/>
            </p:custDataLst>
            <p:extLst>
              <p:ext uri="{D42A27DB-BD31-4B8C-83A1-F6EECF244321}">
                <p14:modId xmlns:p14="http://schemas.microsoft.com/office/powerpoint/2010/main" val="2113622646"/>
              </p:ext>
            </p:extLst>
          </p:nvPr>
        </p:nvGraphicFramePr>
        <p:xfrm>
          <a:off x="291687" y="1202690"/>
          <a:ext cx="4322223" cy="3611880"/>
        </p:xfrm>
        <a:graphic>
          <a:graphicData uri="http://schemas.openxmlformats.org/drawingml/2006/table">
            <a:tbl>
              <a:tblPr firstRow="1" bandRow="1">
                <a:tableStyleId>{5C22544A-7EE6-4342-B048-85BDC9FD1C3A}</a:tableStyleId>
              </a:tblPr>
              <a:tblGrid>
                <a:gridCol w="587845"/>
                <a:gridCol w="3734378"/>
              </a:tblGrid>
              <a:tr h="129540">
                <a:tc gridSpan="2">
                  <a:txBody>
                    <a:bodyPr/>
                    <a:lstStyle/>
                    <a:p>
                      <a:r>
                        <a:rPr lang="en-GB" sz="1200" dirty="0" smtClean="0"/>
                        <a:t>    Sub</a:t>
                      </a:r>
                      <a:r>
                        <a:rPr lang="en-GB" sz="1200" baseline="0" dirty="0" smtClean="0"/>
                        <a:t> – Function ID &amp; Name </a:t>
                      </a:r>
                      <a:endParaRPr lang="en-GB" sz="1200" dirty="0"/>
                    </a:p>
                  </a:txBody>
                  <a:tcPr/>
                </a:tc>
                <a:tc hMerge="1">
                  <a:txBody>
                    <a:bodyPr/>
                    <a:lstStyle/>
                    <a:p>
                      <a:endParaRPr lang="en-GB" dirty="0"/>
                    </a:p>
                  </a:txBody>
                  <a:tcPr/>
                </a:tc>
              </a:tr>
              <a:tr h="370840">
                <a:tc>
                  <a:txBody>
                    <a:bodyPr/>
                    <a:lstStyle/>
                    <a:p>
                      <a:r>
                        <a:rPr lang="en-GB" sz="1200" dirty="0" smtClean="0"/>
                        <a:t>0x0A</a:t>
                      </a:r>
                      <a:endParaRPr lang="en-GB" sz="1200" dirty="0"/>
                    </a:p>
                  </a:txBody>
                  <a:tcPr/>
                </a:tc>
                <a:tc>
                  <a:txBody>
                    <a:bodyPr/>
                    <a:lstStyle/>
                    <a:p>
                      <a:r>
                        <a:rPr lang="en-GB" sz="1200" b="0" i="0" u="none" strike="noStrike" kern="1200" baseline="0" dirty="0" smtClean="0">
                          <a:solidFill>
                            <a:schemeClr val="dk1"/>
                          </a:solidFill>
                          <a:latin typeface="+mn-lt"/>
                          <a:ea typeface="+mn-ea"/>
                          <a:cs typeface="+mn-cs"/>
                        </a:rPr>
                        <a:t>Report Supported DTC</a:t>
                      </a:r>
                      <a:endParaRPr lang="en-GB" sz="1200" b="0" dirty="0"/>
                    </a:p>
                  </a:txBody>
                  <a:tcPr/>
                </a:tc>
              </a:tr>
              <a:tr h="370840">
                <a:tc>
                  <a:txBody>
                    <a:bodyPr/>
                    <a:lstStyle/>
                    <a:p>
                      <a:r>
                        <a:rPr lang="en-GB" sz="1200" dirty="0" smtClean="0"/>
                        <a:t>0x0B</a:t>
                      </a:r>
                      <a:endParaRPr lang="en-GB" sz="1200" dirty="0"/>
                    </a:p>
                  </a:txBody>
                  <a:tcPr/>
                </a:tc>
                <a:tc>
                  <a:txBody>
                    <a:bodyPr/>
                    <a:lstStyle/>
                    <a:p>
                      <a:r>
                        <a:rPr lang="en-GB" sz="1200" b="0" i="0" u="none" strike="noStrike" kern="1200" baseline="0" dirty="0" smtClean="0">
                          <a:solidFill>
                            <a:schemeClr val="dk1"/>
                          </a:solidFill>
                          <a:latin typeface="+mn-lt"/>
                          <a:ea typeface="+mn-ea"/>
                          <a:cs typeface="+mn-cs"/>
                        </a:rPr>
                        <a:t>Report First Test Failed DTC</a:t>
                      </a:r>
                      <a:endParaRPr lang="en-GB" sz="1200" dirty="0"/>
                    </a:p>
                  </a:txBody>
                  <a:tcPr/>
                </a:tc>
              </a:tr>
              <a:tr h="370840">
                <a:tc>
                  <a:txBody>
                    <a:bodyPr/>
                    <a:lstStyle/>
                    <a:p>
                      <a:r>
                        <a:rPr lang="en-GB" sz="1200" dirty="0" smtClean="0"/>
                        <a:t>0x0C</a:t>
                      </a:r>
                      <a:endParaRPr lang="en-GB" sz="1200" dirty="0"/>
                    </a:p>
                  </a:txBody>
                  <a:tcPr/>
                </a:tc>
                <a:tc>
                  <a:txBody>
                    <a:bodyPr/>
                    <a:lstStyle/>
                    <a:p>
                      <a:r>
                        <a:rPr lang="en-GB" sz="1200" b="0" i="0" u="none" strike="noStrike" kern="1200" baseline="0" dirty="0" smtClean="0">
                          <a:solidFill>
                            <a:schemeClr val="dk1"/>
                          </a:solidFill>
                          <a:latin typeface="+mn-lt"/>
                          <a:ea typeface="+mn-ea"/>
                          <a:cs typeface="+mn-cs"/>
                        </a:rPr>
                        <a:t>Report First Confirmed DTC</a:t>
                      </a:r>
                      <a:endParaRPr lang="en-GB" sz="1200" dirty="0"/>
                    </a:p>
                  </a:txBody>
                  <a:tcPr/>
                </a:tc>
              </a:tr>
              <a:tr h="370840">
                <a:tc>
                  <a:txBody>
                    <a:bodyPr/>
                    <a:lstStyle/>
                    <a:p>
                      <a:r>
                        <a:rPr lang="en-GB" sz="1200" dirty="0" smtClean="0"/>
                        <a:t>0x0D</a:t>
                      </a:r>
                      <a:endParaRPr lang="en-GB" sz="1200" dirty="0"/>
                    </a:p>
                  </a:txBody>
                  <a:tcPr/>
                </a:tc>
                <a:tc>
                  <a:txBody>
                    <a:bodyPr/>
                    <a:lstStyle/>
                    <a:p>
                      <a:r>
                        <a:rPr lang="en-GB" sz="1200" b="0" i="0" u="none" strike="noStrike" kern="1200" baseline="0" dirty="0" smtClean="0">
                          <a:solidFill>
                            <a:schemeClr val="dk1"/>
                          </a:solidFill>
                          <a:latin typeface="+mn-lt"/>
                          <a:ea typeface="+mn-ea"/>
                          <a:cs typeface="+mn-cs"/>
                        </a:rPr>
                        <a:t>Report Most Recent Test Failed DTC</a:t>
                      </a:r>
                      <a:endParaRPr lang="en-GB" sz="1200" dirty="0"/>
                    </a:p>
                  </a:txBody>
                  <a:tcPr/>
                </a:tc>
              </a:tr>
              <a:tr h="370840">
                <a:tc>
                  <a:txBody>
                    <a:bodyPr/>
                    <a:lstStyle/>
                    <a:p>
                      <a:r>
                        <a:rPr lang="en-GB" sz="1200" dirty="0" smtClean="0"/>
                        <a:t>0x0E</a:t>
                      </a:r>
                      <a:endParaRPr lang="en-GB" sz="1200" dirty="0"/>
                    </a:p>
                  </a:txBody>
                  <a:tcPr/>
                </a:tc>
                <a:tc>
                  <a:txBody>
                    <a:bodyPr/>
                    <a:lstStyle/>
                    <a:p>
                      <a:r>
                        <a:rPr lang="en-GB" sz="1200" b="0" i="0" u="none" strike="noStrike" kern="1200" baseline="0" dirty="0" smtClean="0">
                          <a:solidFill>
                            <a:schemeClr val="dk1"/>
                          </a:solidFill>
                          <a:latin typeface="+mn-lt"/>
                          <a:ea typeface="+mn-ea"/>
                          <a:cs typeface="+mn-cs"/>
                        </a:rPr>
                        <a:t>Report Most Recent Confirmed DTC</a:t>
                      </a:r>
                      <a:endParaRPr lang="en-GB" sz="1200" dirty="0"/>
                    </a:p>
                  </a:txBody>
                  <a:tcPr/>
                </a:tc>
              </a:tr>
              <a:tr h="370840">
                <a:tc>
                  <a:txBody>
                    <a:bodyPr/>
                    <a:lstStyle/>
                    <a:p>
                      <a:r>
                        <a:rPr lang="en-GB" sz="1200" dirty="0" smtClean="0"/>
                        <a:t>0x14</a:t>
                      </a:r>
                      <a:endParaRPr lang="en-GB" sz="1200" dirty="0"/>
                    </a:p>
                  </a:txBody>
                  <a:tcPr/>
                </a:tc>
                <a:tc>
                  <a:txBody>
                    <a:bodyPr/>
                    <a:lstStyle/>
                    <a:p>
                      <a:r>
                        <a:rPr lang="en-GB" sz="1200" b="0" i="0" u="none" strike="noStrike" kern="1200" baseline="0" dirty="0" smtClean="0">
                          <a:solidFill>
                            <a:schemeClr val="dk1"/>
                          </a:solidFill>
                          <a:latin typeface="+mn-lt"/>
                          <a:ea typeface="+mn-ea"/>
                          <a:cs typeface="+mn-cs"/>
                        </a:rPr>
                        <a:t>Report DTC Fault Detection Counter</a:t>
                      </a:r>
                      <a:endParaRPr lang="en-GB" sz="1200" dirty="0"/>
                    </a:p>
                  </a:txBody>
                  <a:tcPr/>
                </a:tc>
              </a:tr>
              <a:tr h="370840">
                <a:tc>
                  <a:txBody>
                    <a:bodyPr/>
                    <a:lstStyle/>
                    <a:p>
                      <a:r>
                        <a:rPr lang="en-GB" sz="1200" dirty="0" smtClean="0"/>
                        <a:t>0x15</a:t>
                      </a:r>
                      <a:endParaRPr lang="en-GB" sz="1200" dirty="0"/>
                    </a:p>
                  </a:txBody>
                  <a:tcPr/>
                </a:tc>
                <a:tc>
                  <a:txBody>
                    <a:bodyPr/>
                    <a:lstStyle/>
                    <a:p>
                      <a:r>
                        <a:rPr lang="en-GB" sz="1200" b="0" i="0" u="none" strike="noStrike" kern="1200" baseline="0" dirty="0" smtClean="0">
                          <a:solidFill>
                            <a:schemeClr val="dk1"/>
                          </a:solidFill>
                          <a:latin typeface="+mn-lt"/>
                          <a:ea typeface="+mn-ea"/>
                          <a:cs typeface="+mn-cs"/>
                        </a:rPr>
                        <a:t>Report DTC With Permanent Status</a:t>
                      </a:r>
                      <a:endParaRPr lang="en-GB" sz="1200" dirty="0"/>
                    </a:p>
                  </a:txBody>
                  <a:tcPr/>
                </a:tc>
              </a:tr>
              <a:tr h="370840">
                <a:tc>
                  <a:txBody>
                    <a:bodyPr/>
                    <a:lstStyle/>
                    <a:p>
                      <a:r>
                        <a:rPr lang="en-GB" sz="1200" dirty="0" smtClean="0"/>
                        <a:t>0x42</a:t>
                      </a:r>
                      <a:endParaRPr lang="en-GB" sz="1200" dirty="0"/>
                    </a:p>
                  </a:txBody>
                  <a:tcPr/>
                </a:tc>
                <a:tc>
                  <a:txBody>
                    <a:bodyPr/>
                    <a:lstStyle/>
                    <a:p>
                      <a:r>
                        <a:rPr lang="en-GB" sz="1200" b="0" i="0" u="none" strike="noStrike" kern="1200" baseline="0" dirty="0" smtClean="0">
                          <a:solidFill>
                            <a:schemeClr val="dk1"/>
                          </a:solidFill>
                          <a:latin typeface="+mn-lt"/>
                          <a:ea typeface="+mn-ea"/>
                          <a:cs typeface="+mn-cs"/>
                        </a:rPr>
                        <a:t>Report WWH OBD DTC By Mask Record</a:t>
                      </a:r>
                      <a:endParaRPr lang="en-GB" sz="1200" dirty="0"/>
                    </a:p>
                  </a:txBody>
                  <a:tcPr/>
                </a:tc>
              </a:tr>
              <a:tr h="370840">
                <a:tc>
                  <a:txBody>
                    <a:bodyPr/>
                    <a:lstStyle/>
                    <a:p>
                      <a:r>
                        <a:rPr lang="en-GB" sz="1200" dirty="0" smtClean="0"/>
                        <a:t>0x55</a:t>
                      </a:r>
                      <a:endParaRPr lang="en-GB" sz="1200" dirty="0"/>
                    </a:p>
                  </a:txBody>
                  <a:tcPr/>
                </a:tc>
                <a:tc>
                  <a:txBody>
                    <a:bodyPr/>
                    <a:lstStyle/>
                    <a:p>
                      <a:r>
                        <a:rPr lang="en-GB" sz="1200" b="0" i="0" u="none" strike="noStrike" kern="1200" baseline="0" dirty="0" smtClean="0">
                          <a:solidFill>
                            <a:schemeClr val="dk1"/>
                          </a:solidFill>
                          <a:latin typeface="+mn-lt"/>
                          <a:ea typeface="+mn-ea"/>
                          <a:cs typeface="+mn-cs"/>
                        </a:rPr>
                        <a:t>Report  WWH OBD DTC With Permanent Status</a:t>
                      </a:r>
                      <a:endParaRPr lang="en-GB" sz="1200" dirty="0"/>
                    </a:p>
                  </a:txBody>
                  <a:tcPr/>
                </a:tc>
              </a:tr>
            </a:tbl>
          </a:graphicData>
        </a:graphic>
      </p:graphicFrame>
      <p:graphicFrame>
        <p:nvGraphicFramePr>
          <p:cNvPr id="12" name="Table 9"/>
          <p:cNvGraphicFramePr>
            <a:graphicFrameLocks noGrp="1"/>
          </p:cNvGraphicFramePr>
          <p:nvPr>
            <p:custDataLst>
              <p:tags r:id="rId10"/>
            </p:custDataLst>
            <p:extLst>
              <p:ext uri="{D42A27DB-BD31-4B8C-83A1-F6EECF244321}">
                <p14:modId xmlns:p14="http://schemas.microsoft.com/office/powerpoint/2010/main" val="1125778667"/>
              </p:ext>
            </p:extLst>
          </p:nvPr>
        </p:nvGraphicFramePr>
        <p:xfrm>
          <a:off x="4901787" y="1202355"/>
          <a:ext cx="4322223" cy="4389790"/>
        </p:xfrm>
        <a:graphic>
          <a:graphicData uri="http://schemas.openxmlformats.org/drawingml/2006/table">
            <a:tbl>
              <a:tblPr firstRow="1" bandRow="1">
                <a:tableStyleId>{5C22544A-7EE6-4342-B048-85BDC9FD1C3A}</a:tableStyleId>
              </a:tblPr>
              <a:tblGrid>
                <a:gridCol w="587845"/>
                <a:gridCol w="3734378"/>
              </a:tblGrid>
              <a:tr h="0">
                <a:tc gridSpan="2">
                  <a:txBody>
                    <a:bodyPr/>
                    <a:lstStyle/>
                    <a:p>
                      <a:r>
                        <a:rPr lang="en-GB" sz="1200" dirty="0" smtClean="0"/>
                        <a:t>    Sub</a:t>
                      </a:r>
                      <a:r>
                        <a:rPr lang="en-GB" sz="1200" baseline="0" dirty="0" smtClean="0"/>
                        <a:t> – Function ID &amp; Name </a:t>
                      </a:r>
                      <a:endParaRPr lang="en-GB" sz="1200" dirty="0"/>
                    </a:p>
                  </a:txBody>
                  <a:tcPr/>
                </a:tc>
                <a:tc hMerge="1">
                  <a:txBody>
                    <a:bodyPr/>
                    <a:lstStyle/>
                    <a:p>
                      <a:endParaRPr lang="en-GB" dirty="0"/>
                    </a:p>
                  </a:txBody>
                  <a:tcPr/>
                </a:tc>
              </a:tr>
              <a:tr h="306174">
                <a:tc>
                  <a:txBody>
                    <a:bodyPr/>
                    <a:lstStyle/>
                    <a:p>
                      <a:r>
                        <a:rPr lang="en-GB" sz="1200" dirty="0" smtClean="0"/>
                        <a:t>0x04</a:t>
                      </a:r>
                      <a:endParaRPr lang="en-GB" sz="1200" dirty="0"/>
                    </a:p>
                  </a:txBody>
                  <a:tcPr/>
                </a:tc>
                <a:tc>
                  <a:txBody>
                    <a:bodyPr/>
                    <a:lstStyle/>
                    <a:p>
                      <a:r>
                        <a:rPr lang="en-GB" sz="1200" b="0" i="0" u="none" strike="noStrike" kern="1200" baseline="0" dirty="0" smtClean="0">
                          <a:solidFill>
                            <a:schemeClr val="dk1"/>
                          </a:solidFill>
                          <a:latin typeface="+mn-lt"/>
                          <a:ea typeface="+mn-ea"/>
                          <a:cs typeface="+mn-cs"/>
                        </a:rPr>
                        <a:t>Report DTC Snapshot Record By DTC Number</a:t>
                      </a:r>
                      <a:endParaRPr lang="en-GB" sz="1200" dirty="0"/>
                    </a:p>
                  </a:txBody>
                  <a:tcPr/>
                </a:tc>
              </a:tr>
              <a:tr h="306174">
                <a:tc>
                  <a:txBody>
                    <a:bodyPr/>
                    <a:lstStyle/>
                    <a:p>
                      <a:r>
                        <a:rPr lang="en-GB" sz="1200" dirty="0" smtClean="0"/>
                        <a:t>0x05</a:t>
                      </a:r>
                      <a:endParaRPr lang="en-GB" sz="1200" dirty="0"/>
                    </a:p>
                  </a:txBody>
                  <a:tcPr/>
                </a:tc>
                <a:tc>
                  <a:txBody>
                    <a:bodyPr/>
                    <a:lstStyle/>
                    <a:p>
                      <a:r>
                        <a:rPr lang="en-GB" sz="1200" b="0" i="0" u="none" strike="noStrike" kern="1200" baseline="0" dirty="0" smtClean="0">
                          <a:solidFill>
                            <a:schemeClr val="dk1"/>
                          </a:solidFill>
                          <a:latin typeface="+mn-lt"/>
                          <a:ea typeface="+mn-ea"/>
                          <a:cs typeface="+mn-cs"/>
                        </a:rPr>
                        <a:t>Report DTC Stored Data By Record Number</a:t>
                      </a:r>
                      <a:endParaRPr lang="en-GB" sz="1200" dirty="0"/>
                    </a:p>
                  </a:txBody>
                  <a:tcPr/>
                </a:tc>
              </a:tr>
              <a:tr h="306174">
                <a:tc>
                  <a:txBody>
                    <a:bodyPr/>
                    <a:lstStyle/>
                    <a:p>
                      <a:r>
                        <a:rPr lang="en-GB" sz="1200" dirty="0" smtClean="0"/>
                        <a:t>0x06</a:t>
                      </a:r>
                      <a:endParaRPr lang="en-GB" sz="1200" dirty="0"/>
                    </a:p>
                  </a:txBody>
                  <a:tcPr/>
                </a:tc>
                <a:tc>
                  <a:txBody>
                    <a:bodyPr/>
                    <a:lstStyle/>
                    <a:p>
                      <a:r>
                        <a:rPr lang="en-GB" sz="1200" b="0" i="0" u="none" strike="noStrike" kern="1200" baseline="0" dirty="0" smtClean="0">
                          <a:solidFill>
                            <a:schemeClr val="dk1"/>
                          </a:solidFill>
                          <a:latin typeface="+mn-lt"/>
                          <a:ea typeface="+mn-ea"/>
                          <a:cs typeface="+mn-cs"/>
                        </a:rPr>
                        <a:t>Report DTC Extended Data Record By DTC Number</a:t>
                      </a:r>
                      <a:endParaRPr lang="en-GB" sz="1200" dirty="0"/>
                    </a:p>
                  </a:txBody>
                  <a:tcPr/>
                </a:tc>
              </a:tr>
              <a:tr h="493063">
                <a:tc>
                  <a:txBody>
                    <a:bodyPr/>
                    <a:lstStyle/>
                    <a:p>
                      <a:r>
                        <a:rPr lang="en-GB" sz="1200" dirty="0" smtClean="0"/>
                        <a:t>0x10</a:t>
                      </a:r>
                      <a:endParaRPr lang="en-GB" sz="1200" dirty="0"/>
                    </a:p>
                  </a:txBody>
                  <a:tcPr/>
                </a:tc>
                <a:tc>
                  <a:txBody>
                    <a:bodyPr/>
                    <a:lstStyle/>
                    <a:p>
                      <a:r>
                        <a:rPr lang="en-GB" sz="1200" b="0" i="0" u="none" strike="noStrike" kern="1200" baseline="0" dirty="0" smtClean="0">
                          <a:solidFill>
                            <a:schemeClr val="dk1"/>
                          </a:solidFill>
                          <a:latin typeface="+mn-lt"/>
                          <a:ea typeface="+mn-ea"/>
                          <a:cs typeface="+mn-cs"/>
                        </a:rPr>
                        <a:t>Report Mirror Memory DTC Extended Data Record By DTC </a:t>
                      </a:r>
                      <a:endParaRPr lang="en-GB" sz="1200" dirty="0"/>
                    </a:p>
                  </a:txBody>
                  <a:tcPr/>
                </a:tc>
              </a:tr>
              <a:tr h="306174">
                <a:tc>
                  <a:txBody>
                    <a:bodyPr/>
                    <a:lstStyle/>
                    <a:p>
                      <a:r>
                        <a:rPr lang="en-GB" sz="1200" dirty="0" smtClean="0"/>
                        <a:t>0x07</a:t>
                      </a:r>
                      <a:endParaRPr lang="en-GB" sz="1200" dirty="0"/>
                    </a:p>
                  </a:txBody>
                  <a:tcPr/>
                </a:tc>
                <a:tc>
                  <a:txBody>
                    <a:bodyPr/>
                    <a:lstStyle/>
                    <a:p>
                      <a:r>
                        <a:rPr lang="en-GB" sz="1200" b="0" i="0" u="none" strike="noStrike" kern="1200" baseline="0" dirty="0" smtClean="0">
                          <a:solidFill>
                            <a:schemeClr val="dk1"/>
                          </a:solidFill>
                          <a:latin typeface="+mn-lt"/>
                          <a:ea typeface="+mn-ea"/>
                          <a:cs typeface="+mn-cs"/>
                        </a:rPr>
                        <a:t>Report Number Of DTC By Severity Mask Record</a:t>
                      </a:r>
                      <a:endParaRPr lang="en-GB" sz="1200" dirty="0"/>
                    </a:p>
                  </a:txBody>
                  <a:tcPr/>
                </a:tc>
              </a:tr>
              <a:tr h="306174">
                <a:tc>
                  <a:txBody>
                    <a:bodyPr/>
                    <a:lstStyle/>
                    <a:p>
                      <a:r>
                        <a:rPr lang="en-GB" sz="1200" dirty="0" smtClean="0"/>
                        <a:t>0x08</a:t>
                      </a:r>
                      <a:endParaRPr lang="en-GB" sz="1200" dirty="0"/>
                    </a:p>
                  </a:txBody>
                  <a:tcPr/>
                </a:tc>
                <a:tc>
                  <a:txBody>
                    <a:bodyPr/>
                    <a:lstStyle/>
                    <a:p>
                      <a:pPr marL="0" algn="l" defTabSz="822716" rtl="0" eaLnBrk="1" latinLnBrk="0" hangingPunct="1"/>
                      <a:r>
                        <a:rPr lang="en-GB" sz="1200" b="0" i="0" u="none" strike="noStrike" kern="1200" baseline="0" dirty="0" smtClean="0">
                          <a:solidFill>
                            <a:schemeClr val="dk1"/>
                          </a:solidFill>
                          <a:latin typeface="+mn-lt"/>
                          <a:ea typeface="+mn-ea"/>
                          <a:cs typeface="+mn-cs"/>
                        </a:rPr>
                        <a:t>Report DTC By Severity Mask Record</a:t>
                      </a:r>
                      <a:endParaRPr lang="en-GB" sz="1200" b="0" i="0" u="none" strike="noStrike" kern="1200" baseline="0" dirty="0">
                        <a:solidFill>
                          <a:schemeClr val="dk1"/>
                        </a:solidFill>
                        <a:latin typeface="+mn-lt"/>
                        <a:ea typeface="+mn-ea"/>
                        <a:cs typeface="+mn-cs"/>
                      </a:endParaRPr>
                    </a:p>
                  </a:txBody>
                  <a:tcPr/>
                </a:tc>
              </a:tr>
              <a:tr h="306174">
                <a:tc>
                  <a:txBody>
                    <a:bodyPr/>
                    <a:lstStyle/>
                    <a:p>
                      <a:r>
                        <a:rPr lang="en-GB" sz="1200" dirty="0" smtClean="0"/>
                        <a:t>0x09</a:t>
                      </a:r>
                      <a:endParaRPr lang="en-GB" sz="1200" dirty="0"/>
                    </a:p>
                  </a:txBody>
                  <a:tcPr/>
                </a:tc>
                <a:tc>
                  <a:txBody>
                    <a:bodyPr/>
                    <a:lstStyle/>
                    <a:p>
                      <a:pPr marL="0" algn="l" defTabSz="822716" rtl="0" eaLnBrk="1" latinLnBrk="0" hangingPunct="1"/>
                      <a:r>
                        <a:rPr lang="en-GB" sz="1200" b="0" i="0" u="none" strike="noStrike" kern="1200" baseline="0" dirty="0" smtClean="0">
                          <a:solidFill>
                            <a:schemeClr val="dk1"/>
                          </a:solidFill>
                          <a:latin typeface="+mn-lt"/>
                          <a:ea typeface="+mn-ea"/>
                          <a:cs typeface="+mn-cs"/>
                        </a:rPr>
                        <a:t>Report Severity Information Of DTC</a:t>
                      </a:r>
                      <a:endParaRPr lang="en-GB" sz="1200" b="0" i="0" u="none" strike="noStrike" kern="1200" baseline="0" dirty="0">
                        <a:solidFill>
                          <a:schemeClr val="dk1"/>
                        </a:solidFill>
                        <a:latin typeface="+mn-lt"/>
                        <a:ea typeface="+mn-ea"/>
                        <a:cs typeface="+mn-cs"/>
                      </a:endParaRPr>
                    </a:p>
                  </a:txBody>
                  <a:tcPr/>
                </a:tc>
              </a:tr>
              <a:tr h="493063">
                <a:tc>
                  <a:txBody>
                    <a:bodyPr/>
                    <a:lstStyle/>
                    <a:p>
                      <a:r>
                        <a:rPr lang="en-GB" sz="1200" dirty="0" smtClean="0"/>
                        <a:t>0x16</a:t>
                      </a:r>
                      <a:endParaRPr lang="en-GB" sz="1200" dirty="0"/>
                    </a:p>
                  </a:txBody>
                  <a:tcPr/>
                </a:tc>
                <a:tc>
                  <a:txBody>
                    <a:bodyPr/>
                    <a:lstStyle/>
                    <a:p>
                      <a:pPr marL="0" algn="l" defTabSz="822716" rtl="0" eaLnBrk="1" latinLnBrk="0" hangingPunct="1"/>
                      <a:r>
                        <a:rPr lang="en-GB" sz="1200" b="0" i="0" u="none" strike="noStrike" kern="1200" baseline="0" dirty="0" smtClean="0">
                          <a:solidFill>
                            <a:schemeClr val="dk1"/>
                          </a:solidFill>
                          <a:latin typeface="+mn-lt"/>
                          <a:ea typeface="+mn-ea"/>
                          <a:cs typeface="+mn-cs"/>
                        </a:rPr>
                        <a:t>Report DTC Extended Data Record By Record Number</a:t>
                      </a:r>
                      <a:endParaRPr lang="en-GB" sz="1200" b="0" i="0" u="none" strike="noStrike" kern="1200" baseline="0" dirty="0">
                        <a:solidFill>
                          <a:schemeClr val="dk1"/>
                        </a:solidFill>
                        <a:latin typeface="+mn-lt"/>
                        <a:ea typeface="+mn-ea"/>
                        <a:cs typeface="+mn-cs"/>
                      </a:endParaRPr>
                    </a:p>
                  </a:txBody>
                  <a:tcPr/>
                </a:tc>
              </a:tr>
              <a:tr h="306174">
                <a:tc>
                  <a:txBody>
                    <a:bodyPr/>
                    <a:lstStyle/>
                    <a:p>
                      <a:r>
                        <a:rPr lang="en-GB" sz="1200" dirty="0" smtClean="0"/>
                        <a:t>0x17</a:t>
                      </a:r>
                      <a:endParaRPr lang="en-GB" sz="1200" dirty="0"/>
                    </a:p>
                  </a:txBody>
                  <a:tcPr/>
                </a:tc>
                <a:tc>
                  <a:txBody>
                    <a:bodyPr/>
                    <a:lstStyle/>
                    <a:p>
                      <a:pPr marL="0" algn="l" defTabSz="822716" rtl="0" eaLnBrk="1" latinLnBrk="0" hangingPunct="1"/>
                      <a:r>
                        <a:rPr lang="en-GB" sz="1200" b="0" i="0" u="none" strike="noStrike" kern="1200" baseline="0" dirty="0" smtClean="0">
                          <a:solidFill>
                            <a:schemeClr val="dk1"/>
                          </a:solidFill>
                          <a:latin typeface="+mn-lt"/>
                          <a:ea typeface="+mn-ea"/>
                          <a:cs typeface="+mn-cs"/>
                        </a:rPr>
                        <a:t>Report User Defined Memory DTC By Status Mask</a:t>
                      </a:r>
                      <a:endParaRPr lang="en-GB" sz="1200" b="0" i="0" u="none" strike="noStrike" kern="1200" baseline="0" dirty="0">
                        <a:solidFill>
                          <a:schemeClr val="dk1"/>
                        </a:solidFill>
                        <a:latin typeface="+mn-lt"/>
                        <a:ea typeface="+mn-ea"/>
                        <a:cs typeface="+mn-cs"/>
                      </a:endParaRPr>
                    </a:p>
                  </a:txBody>
                  <a:tcPr/>
                </a:tc>
              </a:tr>
              <a:tr h="493063">
                <a:tc>
                  <a:txBody>
                    <a:bodyPr/>
                    <a:lstStyle/>
                    <a:p>
                      <a:r>
                        <a:rPr lang="en-GB" sz="1200" dirty="0" smtClean="0"/>
                        <a:t>0x18</a:t>
                      </a:r>
                      <a:endParaRPr lang="en-GB" sz="1200" dirty="0"/>
                    </a:p>
                  </a:txBody>
                  <a:tcPr/>
                </a:tc>
                <a:tc>
                  <a:txBody>
                    <a:bodyPr/>
                    <a:lstStyle/>
                    <a:p>
                      <a:pPr marL="0" algn="l" defTabSz="822716" rtl="0" eaLnBrk="1" latinLnBrk="0" hangingPunct="1"/>
                      <a:r>
                        <a:rPr lang="en-GB" sz="1200" b="0" i="0" u="none" strike="noStrike" kern="1200" baseline="0" dirty="0" smtClean="0">
                          <a:solidFill>
                            <a:schemeClr val="dk1"/>
                          </a:solidFill>
                          <a:latin typeface="+mn-lt"/>
                          <a:ea typeface="+mn-ea"/>
                          <a:cs typeface="+mn-cs"/>
                        </a:rPr>
                        <a:t>Report User Defined Memory DTC Snapshot Record By DTC Number</a:t>
                      </a:r>
                      <a:endParaRPr lang="en-GB" sz="1200" b="0" i="0" u="none" strike="noStrike" kern="1200" baseline="0" dirty="0">
                        <a:solidFill>
                          <a:schemeClr val="dk1"/>
                        </a:solidFill>
                        <a:latin typeface="+mn-lt"/>
                        <a:ea typeface="+mn-ea"/>
                        <a:cs typeface="+mn-cs"/>
                      </a:endParaRPr>
                    </a:p>
                  </a:txBody>
                  <a:tcPr/>
                </a:tc>
              </a:tr>
              <a:tr h="493063">
                <a:tc>
                  <a:txBody>
                    <a:bodyPr/>
                    <a:lstStyle/>
                    <a:p>
                      <a:r>
                        <a:rPr lang="en-GB" sz="1200" dirty="0" smtClean="0"/>
                        <a:t>0x19</a:t>
                      </a:r>
                      <a:endParaRPr lang="en-GB" sz="1200" dirty="0"/>
                    </a:p>
                  </a:txBody>
                  <a:tcPr/>
                </a:tc>
                <a:tc>
                  <a:txBody>
                    <a:bodyPr/>
                    <a:lstStyle/>
                    <a:p>
                      <a:pPr marL="0" algn="l" defTabSz="822716" rtl="0" eaLnBrk="1" latinLnBrk="0" hangingPunct="1"/>
                      <a:r>
                        <a:rPr lang="en-GB" sz="1200" b="0" i="0" u="none" strike="noStrike" kern="1200" baseline="0" dirty="0" smtClean="0">
                          <a:solidFill>
                            <a:schemeClr val="dk1"/>
                          </a:solidFill>
                          <a:latin typeface="+mn-lt"/>
                          <a:ea typeface="+mn-ea"/>
                          <a:cs typeface="+mn-cs"/>
                        </a:rPr>
                        <a:t>Report User Defined Memory DTC Extended Data Record By DTC Number</a:t>
                      </a:r>
                      <a:endParaRPr lang="en-GB" sz="1200" b="0" i="0" u="none" strike="noStrike" kern="1200" baseline="0" dirty="0">
                        <a:solidFill>
                          <a:schemeClr val="dk1"/>
                        </a:solidFill>
                        <a:latin typeface="+mn-lt"/>
                        <a:ea typeface="+mn-ea"/>
                        <a:cs typeface="+mn-cs"/>
                      </a:endParaRPr>
                    </a:p>
                  </a:txBody>
                  <a:tcPr/>
                </a:tc>
              </a:tr>
            </a:tbl>
          </a:graphicData>
        </a:graphic>
      </p:graphicFrame>
    </p:spTree>
    <p:custDataLst>
      <p:tags r:id="rId1"/>
    </p:custDataLst>
    <p:extLst>
      <p:ext uri="{BB962C8B-B14F-4D97-AF65-F5344CB8AC3E}">
        <p14:creationId xmlns:p14="http://schemas.microsoft.com/office/powerpoint/2010/main" val="3590966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dirty="0" smtClean="0">
                <a:ln>
                  <a:noFill/>
                </a:ln>
                <a:solidFill>
                  <a:srgbClr val="000000"/>
                </a:solidFill>
                <a:effectLst/>
                <a:uLnTx/>
                <a:uFillTx/>
              </a:rPr>
              <a:t>UDS Protocol Overview </a:t>
            </a:r>
          </a:p>
        </p:txBody>
      </p:sp>
      <p:sp>
        <p:nvSpPr>
          <p:cNvPr id="8" name="正方形/長方形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Confidential </a:t>
            </a:r>
            <a:r>
              <a:rPr kumimoji="0" lang="en-US" sz="600" strike="noStrike" kern="0" cap="none" normalizeH="0" baseline="0" noProof="0" smtClean="0">
                <a:ln>
                  <a:noFill/>
                </a:ln>
                <a:solidFill>
                  <a:srgbClr val="000000"/>
                </a:solidFill>
                <a:effectLst/>
                <a:uLnTx/>
                <a:uFillTx/>
                <a:ea typeface="+mn-ea"/>
                <a:cs typeface="+mn-cs"/>
              </a:rPr>
              <a:t>| Bosch Corporation (DGS-EC/ECG1-JP) | 07/07/2016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正方形/長方形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strike="noStrike" kern="0" cap="none" normalizeH="0" baseline="0" noProof="0" dirty="0" smtClean="0">
              <a:ln>
                <a:noFill/>
              </a:ln>
              <a:solidFill>
                <a:srgbClr val="B2B3B5"/>
              </a:solidFill>
              <a:effectLst/>
              <a:uLnTx/>
              <a:uFillTx/>
              <a:ea typeface="+mn-ea"/>
              <a:cs typeface="+mn-cs"/>
            </a:endParaRPr>
          </a:p>
        </p:txBody>
      </p:sp>
      <p:sp>
        <p:nvSpPr>
          <p:cNvPr id="6" name="正方形/長方形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正方形/長方形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solidFill>
                <a:srgbClr val="000000"/>
              </a:solidFill>
              <a:effectLst/>
              <a:uLnTx/>
              <a:uFillTx/>
              <a:latin typeface="Bosch Office Sans"/>
              <a:ea typeface="+mn-ea"/>
              <a:cs typeface="+mn-cs"/>
            </a:endParaRPr>
          </a:p>
        </p:txBody>
      </p:sp>
      <p:sp>
        <p:nvSpPr>
          <p:cNvPr id="4" name="テキスト ボックス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solidFill>
                <a:srgbClr val="000000"/>
              </a:solidFill>
              <a:effectLst/>
              <a:uLnTx/>
              <a:uFillTx/>
            </a:endParaRPr>
          </a:p>
        </p:txBody>
      </p:sp>
      <p:sp>
        <p:nvSpPr>
          <p:cNvPr id="2" name="タイトル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kumimoji="1" lang="en-GB" sz="2400" dirty="0" smtClean="0">
                <a:solidFill>
                  <a:srgbClr val="A80163"/>
                </a:solidFill>
              </a:rPr>
              <a:t>Agenda</a:t>
            </a:r>
            <a:endParaRPr kumimoji="1" lang="en-GB" sz="2400" dirty="0">
              <a:solidFill>
                <a:srgbClr val="A80163"/>
              </a:solidFill>
            </a:endParaRPr>
          </a:p>
        </p:txBody>
      </p:sp>
      <p:sp>
        <p:nvSpPr>
          <p:cNvPr id="12" name="TextBox 12_"/>
          <p:cNvSpPr txBox="1"/>
          <p:nvPr>
            <p:custDataLst>
              <p:tags r:id="rId9"/>
            </p:custDataLst>
          </p:nvPr>
        </p:nvSpPr>
        <p:spPr>
          <a:xfrm>
            <a:off x="554990" y="1225798"/>
            <a:ext cx="8702040" cy="3877985"/>
          </a:xfrm>
          <a:prstGeom prst="rect">
            <a:avLst/>
          </a:prstGeom>
          <a:noFill/>
        </p:spPr>
        <p:txBody>
          <a:bodyPr wrap="square" lIns="0" tIns="0" rIns="0" bIns="0" rtlCol="0">
            <a:spAutoFit/>
          </a:bodyPr>
          <a:lstStyle/>
          <a:p>
            <a:pPr marL="266700" indent="-266700">
              <a:lnSpc>
                <a:spcPct val="150000"/>
              </a:lnSpc>
              <a:buFont typeface="Wingdings" panose="05000000000000000000" pitchFamily="2" charset="2"/>
              <a:buChar char="q"/>
            </a:pPr>
            <a:r>
              <a:rPr lang="ja-JP" altLang="en-US" sz="2400" dirty="0"/>
              <a:t> </a:t>
            </a:r>
            <a:r>
              <a:rPr lang="en-US" sz="2400" dirty="0" smtClean="0"/>
              <a:t>What </a:t>
            </a:r>
            <a:r>
              <a:rPr lang="en-US" sz="2400" dirty="0"/>
              <a:t>is UDS and Why </a:t>
            </a:r>
          </a:p>
          <a:p>
            <a:pPr marL="266700" indent="-266700">
              <a:lnSpc>
                <a:spcPct val="150000"/>
              </a:lnSpc>
              <a:buFont typeface="Wingdings" panose="05000000000000000000" pitchFamily="2" charset="2"/>
              <a:buChar char="q"/>
            </a:pPr>
            <a:r>
              <a:rPr lang="en-US" sz="2400" dirty="0" smtClean="0"/>
              <a:t> UDS </a:t>
            </a:r>
            <a:r>
              <a:rPr lang="en-US" sz="2400" dirty="0"/>
              <a:t>on Different Mediums</a:t>
            </a:r>
          </a:p>
          <a:p>
            <a:pPr marL="266700" indent="-266700">
              <a:lnSpc>
                <a:spcPct val="150000"/>
              </a:lnSpc>
              <a:buFont typeface="Wingdings" panose="05000000000000000000" pitchFamily="2" charset="2"/>
              <a:buChar char="q"/>
            </a:pPr>
            <a:r>
              <a:rPr lang="en-US" sz="2400" dirty="0" smtClean="0"/>
              <a:t> Trend </a:t>
            </a:r>
            <a:r>
              <a:rPr lang="en-US" sz="2400" dirty="0"/>
              <a:t>of UDS in Automotive sector </a:t>
            </a:r>
          </a:p>
          <a:p>
            <a:pPr marL="266700" indent="-266700">
              <a:lnSpc>
                <a:spcPct val="150000"/>
              </a:lnSpc>
              <a:buFont typeface="Wingdings" panose="05000000000000000000" pitchFamily="2" charset="2"/>
              <a:buChar char="q"/>
            </a:pPr>
            <a:r>
              <a:rPr lang="en-US" sz="2400" dirty="0" smtClean="0"/>
              <a:t> Advantages </a:t>
            </a:r>
            <a:r>
              <a:rPr lang="en-US" sz="2400" dirty="0"/>
              <a:t>of UDS Protocol </a:t>
            </a:r>
          </a:p>
          <a:p>
            <a:pPr marL="266700" indent="-266700">
              <a:lnSpc>
                <a:spcPct val="150000"/>
              </a:lnSpc>
              <a:buFont typeface="Wingdings" panose="05000000000000000000" pitchFamily="2" charset="2"/>
              <a:buChar char="q"/>
            </a:pPr>
            <a:r>
              <a:rPr lang="en-US" sz="2400" dirty="0" smtClean="0"/>
              <a:t> OSI </a:t>
            </a:r>
            <a:r>
              <a:rPr lang="en-US" sz="2400" dirty="0"/>
              <a:t>Model in UDS </a:t>
            </a:r>
          </a:p>
          <a:p>
            <a:pPr marL="266700" indent="-266700">
              <a:lnSpc>
                <a:spcPct val="150000"/>
              </a:lnSpc>
              <a:buFont typeface="Wingdings" panose="05000000000000000000" pitchFamily="2" charset="2"/>
              <a:buChar char="q"/>
            </a:pPr>
            <a:r>
              <a:rPr lang="en-US" sz="2400" dirty="0" smtClean="0"/>
              <a:t> Service </a:t>
            </a:r>
            <a:r>
              <a:rPr lang="en-US" sz="2400" dirty="0"/>
              <a:t>Classifications based on Functionality </a:t>
            </a:r>
          </a:p>
          <a:p>
            <a:pPr marL="266700" indent="-266700">
              <a:lnSpc>
                <a:spcPct val="150000"/>
              </a:lnSpc>
              <a:buFont typeface="Wingdings" panose="05000000000000000000" pitchFamily="2" charset="2"/>
              <a:buChar char="q"/>
            </a:pPr>
            <a:r>
              <a:rPr lang="en-US" sz="2400" dirty="0" smtClean="0"/>
              <a:t> Detailed </a:t>
            </a:r>
            <a:r>
              <a:rPr lang="en-US" sz="2400" dirty="0"/>
              <a:t>explanation of each </a:t>
            </a:r>
            <a:r>
              <a:rPr lang="en-US" sz="2400" dirty="0" smtClean="0"/>
              <a:t>Advantage</a:t>
            </a:r>
            <a:endParaRPr lang="en-US" sz="2400" dirty="0"/>
          </a:p>
        </p:txBody>
      </p:sp>
    </p:spTree>
    <p:custDataLst>
      <p:tags r:id="rId1"/>
    </p:custDataLst>
    <p:extLst>
      <p:ext uri="{BB962C8B-B14F-4D97-AF65-F5344CB8AC3E}">
        <p14:creationId xmlns:p14="http://schemas.microsoft.com/office/powerpoint/2010/main" val="3100654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dirty="0" smtClean="0">
                <a:ln>
                  <a:noFill/>
                </a:ln>
                <a:solidFill>
                  <a:srgbClr val="000000"/>
                </a:solidFill>
                <a:effectLst/>
                <a:uLnTx/>
                <a:uFillTx/>
              </a:rPr>
              <a:t>UDS Protocol Overview </a:t>
            </a:r>
          </a:p>
        </p:txBody>
      </p:sp>
      <p:sp>
        <p:nvSpPr>
          <p:cNvPr id="8" name="正方形/長方形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Confidential </a:t>
            </a:r>
            <a:r>
              <a:rPr kumimoji="0" lang="en-US" sz="600" strike="noStrike" kern="0" cap="none" normalizeH="0" baseline="0" noProof="0" smtClean="0">
                <a:ln>
                  <a:noFill/>
                </a:ln>
                <a:solidFill>
                  <a:srgbClr val="000000"/>
                </a:solidFill>
                <a:effectLst/>
                <a:uLnTx/>
                <a:uFillTx/>
                <a:ea typeface="+mn-ea"/>
                <a:cs typeface="+mn-cs"/>
              </a:rPr>
              <a:t>| Bosch Corporation (DGS-EC/ECG1-JP) | 07/07/2016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正方形/長方形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strike="noStrike" kern="0" cap="none" normalizeH="0" baseline="0" noProof="0" dirty="0" smtClean="0">
              <a:ln>
                <a:noFill/>
              </a:ln>
              <a:solidFill>
                <a:srgbClr val="B2B3B5"/>
              </a:solidFill>
              <a:effectLst/>
              <a:uLnTx/>
              <a:uFillTx/>
              <a:ea typeface="+mn-ea"/>
              <a:cs typeface="+mn-cs"/>
            </a:endParaRPr>
          </a:p>
        </p:txBody>
      </p:sp>
      <p:sp>
        <p:nvSpPr>
          <p:cNvPr id="6" name="正方形/長方形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20</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正方形/長方形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solidFill>
                <a:srgbClr val="000000"/>
              </a:solidFill>
              <a:effectLst/>
              <a:uLnTx/>
              <a:uFillTx/>
              <a:latin typeface="Bosch Office Sans"/>
              <a:ea typeface="+mn-ea"/>
              <a:cs typeface="+mn-cs"/>
            </a:endParaRPr>
          </a:p>
        </p:txBody>
      </p:sp>
      <p:sp>
        <p:nvSpPr>
          <p:cNvPr id="4" name="テキスト ボックス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solidFill>
                <a:srgbClr val="000000"/>
              </a:solidFill>
              <a:effectLst/>
              <a:uLnTx/>
              <a:uFillTx/>
            </a:endParaRPr>
          </a:p>
        </p:txBody>
      </p:sp>
      <p:sp>
        <p:nvSpPr>
          <p:cNvPr id="2" name="タイトル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kumimoji="1" lang="en-GB" sz="2800" dirty="0">
                <a:solidFill>
                  <a:srgbClr val="A80163"/>
                </a:solidFill>
              </a:rPr>
              <a:t>Additional </a:t>
            </a:r>
            <a:r>
              <a:rPr kumimoji="1" lang="en-GB" sz="2800" dirty="0" smtClean="0">
                <a:solidFill>
                  <a:srgbClr val="A80163"/>
                </a:solidFill>
              </a:rPr>
              <a:t>Advantages </a:t>
            </a:r>
            <a:r>
              <a:rPr kumimoji="1" lang="en-GB" sz="2800" dirty="0">
                <a:solidFill>
                  <a:srgbClr val="A80163"/>
                </a:solidFill>
              </a:rPr>
              <a:t>of </a:t>
            </a:r>
            <a:r>
              <a:rPr kumimoji="1" lang="en-GB" sz="2800" dirty="0" smtClean="0">
                <a:solidFill>
                  <a:srgbClr val="A80163"/>
                </a:solidFill>
              </a:rPr>
              <a:t>UDS</a:t>
            </a:r>
            <a:endParaRPr kumimoji="1" lang="en-GB" sz="2800" dirty="0">
              <a:solidFill>
                <a:srgbClr val="A80163"/>
              </a:solidFill>
            </a:endParaRPr>
          </a:p>
        </p:txBody>
      </p:sp>
      <p:sp>
        <p:nvSpPr>
          <p:cNvPr id="11" name="TextBox 12_"/>
          <p:cNvSpPr txBox="1"/>
          <p:nvPr>
            <p:custDataLst>
              <p:tags r:id="rId9"/>
            </p:custDataLst>
          </p:nvPr>
        </p:nvSpPr>
        <p:spPr>
          <a:xfrm>
            <a:off x="259080" y="1503090"/>
            <a:ext cx="8702040" cy="1505540"/>
          </a:xfrm>
          <a:prstGeom prst="rect">
            <a:avLst/>
          </a:prstGeom>
          <a:noFill/>
        </p:spPr>
        <p:txBody>
          <a:bodyPr wrap="square" lIns="0" tIns="0" rIns="0" bIns="0" rtlCol="0">
            <a:spAutoFit/>
          </a:bodyPr>
          <a:lstStyle/>
          <a:p>
            <a:pPr marL="266700" indent="-266700">
              <a:buFont typeface="Wingdings" panose="05000000000000000000" pitchFamily="2" charset="2"/>
              <a:buChar char="q"/>
            </a:pPr>
            <a:r>
              <a:rPr lang="en-GB" sz="1600" dirty="0" smtClean="0"/>
              <a:t>In UDS Routine </a:t>
            </a:r>
            <a:r>
              <a:rPr lang="en-GB" sz="1600" dirty="0"/>
              <a:t>Control service has the functionality of Start Routine, Stop Routine and Request routine </a:t>
            </a:r>
            <a:r>
              <a:rPr lang="en-GB" sz="1600" dirty="0" smtClean="0"/>
              <a:t>results in one </a:t>
            </a:r>
            <a:r>
              <a:rPr lang="en-GB" sz="1600" dirty="0"/>
              <a:t>service with different </a:t>
            </a:r>
            <a:r>
              <a:rPr lang="en-GB" sz="1600" dirty="0" smtClean="0"/>
              <a:t>sub </a:t>
            </a:r>
            <a:r>
              <a:rPr lang="en-GB" sz="1600" dirty="0"/>
              <a:t>functions </a:t>
            </a:r>
            <a:r>
              <a:rPr lang="en-GB" sz="1600" dirty="0" smtClean="0"/>
              <a:t>IDs.</a:t>
            </a:r>
            <a:endParaRPr lang="en-GB" sz="1600" dirty="0"/>
          </a:p>
          <a:p>
            <a:pPr marR="0" defTabSz="914400" eaLnBrk="1" fontAlgn="auto" latinLnBrk="0" hangingPunct="1">
              <a:lnSpc>
                <a:spcPts val="2300"/>
              </a:lnSpc>
              <a:spcBef>
                <a:spcPts val="500"/>
              </a:spcBef>
              <a:spcAft>
                <a:spcPts val="0"/>
              </a:spcAft>
              <a:buClrTx/>
              <a:buSzTx/>
              <a:buFontTx/>
              <a:buNone/>
              <a:tabLst/>
            </a:pPr>
            <a:endParaRPr kumimoji="0" lang="en-GB" sz="1600" b="0" i="0" u="none" strike="noStrike" kern="0" cap="none" spc="0" normalizeH="0" baseline="0" noProof="0" dirty="0" smtClean="0">
              <a:ln>
                <a:noFill/>
              </a:ln>
              <a:solidFill>
                <a:srgbClr val="000000"/>
              </a:solidFill>
              <a:effectLst/>
              <a:uLnTx/>
              <a:uFillTx/>
            </a:endParaRPr>
          </a:p>
          <a:p>
            <a:pPr marL="266700" lvl="0" indent="-266700">
              <a:lnSpc>
                <a:spcPts val="2300"/>
              </a:lnSpc>
              <a:spcBef>
                <a:spcPts val="500"/>
              </a:spcBef>
              <a:buFont typeface="Wingdings" panose="05000000000000000000" pitchFamily="2" charset="2"/>
              <a:buChar char="q"/>
            </a:pPr>
            <a:r>
              <a:rPr lang="en-GB" altLang="ja-JP" sz="1600" kern="0" dirty="0">
                <a:solidFill>
                  <a:srgbClr val="000000"/>
                </a:solidFill>
              </a:rPr>
              <a:t>Block Sequence counter “1 Byte” in the  Transfer Data service , which is useful to identify the Block missing in the ECU side</a:t>
            </a:r>
            <a:r>
              <a:rPr lang="en-GB" altLang="ja-JP" sz="1600" kern="0" dirty="0" smtClean="0">
                <a:solidFill>
                  <a:srgbClr val="000000"/>
                </a:solidFill>
              </a:rPr>
              <a:t>.</a:t>
            </a:r>
            <a:endParaRPr lang="en-GB" altLang="ja-JP" sz="1600" kern="0" dirty="0">
              <a:solidFill>
                <a:srgbClr val="000000"/>
              </a:solidFill>
            </a:endParaRPr>
          </a:p>
        </p:txBody>
      </p:sp>
    </p:spTree>
    <p:custDataLst>
      <p:tags r:id="rId1"/>
    </p:custDataLst>
    <p:extLst>
      <p:ext uri="{BB962C8B-B14F-4D97-AF65-F5344CB8AC3E}">
        <p14:creationId xmlns:p14="http://schemas.microsoft.com/office/powerpoint/2010/main" val="3091002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dirty="0" smtClean="0">
                <a:ln>
                  <a:noFill/>
                </a:ln>
                <a:solidFill>
                  <a:srgbClr val="000000"/>
                </a:solidFill>
                <a:effectLst/>
                <a:uLnTx/>
                <a:uFillTx/>
              </a:rPr>
              <a:t>UDS Protocol Overview </a:t>
            </a:r>
          </a:p>
        </p:txBody>
      </p:sp>
      <p:sp>
        <p:nvSpPr>
          <p:cNvPr id="8" name="正方形/長方形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Confidential </a:t>
            </a:r>
            <a:r>
              <a:rPr kumimoji="0" lang="en-US" sz="600" strike="noStrike" kern="0" cap="none" normalizeH="0" baseline="0" noProof="0" smtClean="0">
                <a:ln>
                  <a:noFill/>
                </a:ln>
                <a:solidFill>
                  <a:srgbClr val="000000"/>
                </a:solidFill>
                <a:effectLst/>
                <a:uLnTx/>
                <a:uFillTx/>
                <a:ea typeface="+mn-ea"/>
                <a:cs typeface="+mn-cs"/>
              </a:rPr>
              <a:t>| Bosch Corporation (DGS-EC/ECG1-JP) | 07/07/2016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正方形/長方形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strike="noStrike" kern="0" cap="none" normalizeH="0" baseline="0" noProof="0" dirty="0" smtClean="0">
              <a:ln>
                <a:noFill/>
              </a:ln>
              <a:solidFill>
                <a:srgbClr val="B2B3B5"/>
              </a:solidFill>
              <a:effectLst/>
              <a:uLnTx/>
              <a:uFillTx/>
              <a:ea typeface="+mn-ea"/>
              <a:cs typeface="+mn-cs"/>
            </a:endParaRPr>
          </a:p>
        </p:txBody>
      </p:sp>
      <p:sp>
        <p:nvSpPr>
          <p:cNvPr id="6" name="正方形/長方形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正方形/長方形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solidFill>
                <a:srgbClr val="000000"/>
              </a:solidFill>
              <a:effectLst/>
              <a:uLnTx/>
              <a:uFillTx/>
              <a:latin typeface="Bosch Office Sans"/>
              <a:ea typeface="+mn-ea"/>
              <a:cs typeface="+mn-cs"/>
            </a:endParaRPr>
          </a:p>
        </p:txBody>
      </p:sp>
      <p:sp>
        <p:nvSpPr>
          <p:cNvPr id="4" name="テキスト ボックス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solidFill>
                <a:srgbClr val="000000"/>
              </a:solidFill>
              <a:effectLst/>
              <a:uLnTx/>
              <a:uFillTx/>
            </a:endParaRPr>
          </a:p>
        </p:txBody>
      </p:sp>
      <p:sp>
        <p:nvSpPr>
          <p:cNvPr id="2" name="タイトル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kumimoji="1" lang="en-US" sz="2400" dirty="0">
                <a:solidFill>
                  <a:srgbClr val="A80163"/>
                </a:solidFill>
              </a:rPr>
              <a:t>UDS Means : Unified diagnostic Services </a:t>
            </a:r>
            <a:endParaRPr kumimoji="1" lang="en-GB" sz="2400" dirty="0">
              <a:solidFill>
                <a:srgbClr val="A80163"/>
              </a:solidFill>
            </a:endParaRPr>
          </a:p>
        </p:txBody>
      </p:sp>
      <p:graphicFrame>
        <p:nvGraphicFramePr>
          <p:cNvPr id="10" name="Diagram 9"/>
          <p:cNvGraphicFramePr/>
          <p:nvPr>
            <p:custDataLst>
              <p:tags r:id="rId9"/>
            </p:custDataLst>
            <p:extLst>
              <p:ext uri="{D42A27DB-BD31-4B8C-83A1-F6EECF244321}">
                <p14:modId xmlns:p14="http://schemas.microsoft.com/office/powerpoint/2010/main" val="2774069032"/>
              </p:ext>
            </p:extLst>
          </p:nvPr>
        </p:nvGraphicFramePr>
        <p:xfrm>
          <a:off x="139700" y="1122031"/>
          <a:ext cx="4081322" cy="363030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11" name="TextBox 10"/>
          <p:cNvSpPr txBox="1"/>
          <p:nvPr>
            <p:custDataLst>
              <p:tags r:id="rId10"/>
            </p:custDataLst>
          </p:nvPr>
        </p:nvSpPr>
        <p:spPr>
          <a:xfrm>
            <a:off x="4156578" y="1217525"/>
            <a:ext cx="6601280" cy="3693319"/>
          </a:xfrm>
          <a:prstGeom prst="rect">
            <a:avLst/>
          </a:prstGeom>
          <a:solidFill>
            <a:schemeClr val="accent6">
              <a:lumMod val="20000"/>
              <a:lumOff val="80000"/>
            </a:schemeClr>
          </a:solidFill>
        </p:spPr>
        <p:txBody>
          <a:bodyPr wrap="square" lIns="0" tIns="0" rIns="0" bIns="0" rtlCol="0">
            <a:spAutoFit/>
          </a:bodyPr>
          <a:lstStyle/>
          <a:p>
            <a:pPr marL="171450" indent="-171450">
              <a:buFont typeface="Wingdings" panose="05000000000000000000" pitchFamily="2" charset="2"/>
              <a:buChar char="Ø"/>
            </a:pPr>
            <a:r>
              <a:rPr lang="en-US" sz="1500" dirty="0">
                <a:solidFill>
                  <a:srgbClr val="002060"/>
                </a:solidFill>
              </a:rPr>
              <a:t>UDS Protocol was created by combining </a:t>
            </a:r>
            <a:r>
              <a:rPr lang="en-US" sz="1500" dirty="0" smtClean="0">
                <a:solidFill>
                  <a:srgbClr val="002060"/>
                </a:solidFill>
              </a:rPr>
              <a:t>the ISO </a:t>
            </a:r>
            <a:r>
              <a:rPr lang="en-US" sz="1500" dirty="0">
                <a:solidFill>
                  <a:srgbClr val="002060"/>
                </a:solidFill>
              </a:rPr>
              <a:t>Standards 14230-3 (KWP 2000) and </a:t>
            </a:r>
            <a:r>
              <a:rPr lang="en-US" sz="1500" dirty="0" smtClean="0">
                <a:solidFill>
                  <a:srgbClr val="002060"/>
                </a:solidFill>
              </a:rPr>
              <a:t>15765-3 </a:t>
            </a:r>
            <a:r>
              <a:rPr lang="en-US" sz="1500" dirty="0">
                <a:solidFill>
                  <a:srgbClr val="002060"/>
                </a:solidFill>
              </a:rPr>
              <a:t>(Diagnostics on CAN</a:t>
            </a:r>
            <a:r>
              <a:rPr lang="en-US" sz="1500" dirty="0" smtClean="0">
                <a:solidFill>
                  <a:srgbClr val="002060"/>
                </a:solidFill>
              </a:rPr>
              <a:t>).</a:t>
            </a:r>
          </a:p>
          <a:p>
            <a:endParaRPr lang="en-US" sz="1500" dirty="0" smtClean="0">
              <a:solidFill>
                <a:srgbClr val="002060"/>
              </a:solidFill>
            </a:endParaRPr>
          </a:p>
          <a:p>
            <a:pPr marL="171450" indent="-171450">
              <a:buFont typeface="Wingdings" panose="05000000000000000000" pitchFamily="2" charset="2"/>
              <a:buChar char="Ø"/>
            </a:pPr>
            <a:r>
              <a:rPr lang="en-US" sz="1500" dirty="0">
                <a:solidFill>
                  <a:srgbClr val="002060"/>
                </a:solidFill>
              </a:rPr>
              <a:t> Supports for all kind of Vehicles  </a:t>
            </a:r>
            <a:endParaRPr lang="en-US" sz="1500" dirty="0" smtClean="0">
              <a:solidFill>
                <a:srgbClr val="002060"/>
              </a:solidFill>
            </a:endParaRPr>
          </a:p>
          <a:p>
            <a:endParaRPr lang="en-US" sz="1500" dirty="0">
              <a:solidFill>
                <a:srgbClr val="002060"/>
              </a:solidFill>
            </a:endParaRPr>
          </a:p>
          <a:p>
            <a:pPr marL="171450" indent="-171450">
              <a:buFont typeface="Wingdings" panose="05000000000000000000" pitchFamily="2" charset="2"/>
              <a:buChar char="Ø"/>
            </a:pPr>
            <a:r>
              <a:rPr lang="en-US" sz="1500" dirty="0" smtClean="0">
                <a:solidFill>
                  <a:srgbClr val="002060"/>
                </a:solidFill>
              </a:rPr>
              <a:t> UDS Protocol has been introduced to full fill common Requirements. </a:t>
            </a:r>
          </a:p>
          <a:p>
            <a:endParaRPr lang="en-US" sz="1500" dirty="0" smtClean="0">
              <a:solidFill>
                <a:srgbClr val="002060"/>
              </a:solidFill>
            </a:endParaRPr>
          </a:p>
          <a:p>
            <a:pPr marL="171450" indent="-171450">
              <a:buFont typeface="Wingdings" panose="05000000000000000000" pitchFamily="2" charset="2"/>
              <a:buChar char="Ø"/>
            </a:pPr>
            <a:r>
              <a:rPr lang="en-GB" sz="1500" kern="0" dirty="0">
                <a:solidFill>
                  <a:srgbClr val="002060"/>
                </a:solidFill>
              </a:rPr>
              <a:t>This standard defines unified set of diagnostic </a:t>
            </a:r>
            <a:r>
              <a:rPr lang="en-GB" sz="1500" kern="0" dirty="0" smtClean="0">
                <a:solidFill>
                  <a:srgbClr val="002060"/>
                </a:solidFill>
              </a:rPr>
              <a:t>services, with </a:t>
            </a:r>
            <a:r>
              <a:rPr lang="en-GB" sz="1500" kern="0" dirty="0">
                <a:solidFill>
                  <a:srgbClr val="002060"/>
                </a:solidFill>
              </a:rPr>
              <a:t>which the cost and effort </a:t>
            </a:r>
            <a:r>
              <a:rPr lang="en-GB" sz="1500" kern="0" dirty="0" smtClean="0">
                <a:solidFill>
                  <a:srgbClr val="002060"/>
                </a:solidFill>
              </a:rPr>
              <a:t>can </a:t>
            </a:r>
            <a:r>
              <a:rPr lang="en-GB" sz="1500" kern="0" dirty="0">
                <a:solidFill>
                  <a:srgbClr val="002060"/>
                </a:solidFill>
              </a:rPr>
              <a:t>be </a:t>
            </a:r>
            <a:r>
              <a:rPr lang="en-GB" sz="1500" kern="0" dirty="0" smtClean="0">
                <a:solidFill>
                  <a:srgbClr val="002060"/>
                </a:solidFill>
              </a:rPr>
              <a:t>reduced.</a:t>
            </a:r>
          </a:p>
          <a:p>
            <a:endParaRPr lang="en-GB" sz="1500" kern="0" dirty="0">
              <a:solidFill>
                <a:srgbClr val="002060"/>
              </a:solidFill>
            </a:endParaRPr>
          </a:p>
          <a:p>
            <a:pPr marL="171450" indent="-171450">
              <a:buFont typeface="Wingdings" panose="05000000000000000000" pitchFamily="2" charset="2"/>
              <a:buChar char="Ø"/>
            </a:pPr>
            <a:r>
              <a:rPr lang="en-GB" sz="1500" kern="0" dirty="0" smtClean="0">
                <a:solidFill>
                  <a:srgbClr val="002060"/>
                </a:solidFill>
              </a:rPr>
              <a:t> UDS Tester can communicate any ECUs and Vehicles as UDS standard has derived by considering different Mediums and different ISO standards.  </a:t>
            </a:r>
            <a:endParaRPr lang="en-GB" sz="1500" kern="0" dirty="0">
              <a:solidFill>
                <a:srgbClr val="002060"/>
              </a:solidFill>
            </a:endParaRPr>
          </a:p>
          <a:p>
            <a:endParaRPr lang="en-US" sz="1500" dirty="0">
              <a:solidFill>
                <a:srgbClr val="002060"/>
              </a:solidFill>
            </a:endParaRPr>
          </a:p>
          <a:p>
            <a:pPr marL="171450" indent="-171450">
              <a:buFont typeface="Wingdings" panose="05000000000000000000" pitchFamily="2" charset="2"/>
              <a:buChar char="Ø"/>
            </a:pPr>
            <a:r>
              <a:rPr lang="en-GB" sz="1500" kern="0" dirty="0">
                <a:solidFill>
                  <a:srgbClr val="002060"/>
                </a:solidFill>
              </a:rPr>
              <a:t>Follows the Standards of  ISO 14229 </a:t>
            </a:r>
            <a:endParaRPr lang="en-GB" sz="1500" kern="0" dirty="0" smtClean="0">
              <a:solidFill>
                <a:srgbClr val="002060"/>
              </a:solidFill>
            </a:endParaRPr>
          </a:p>
          <a:p>
            <a:pPr marL="171450" indent="-171450">
              <a:buFont typeface="Wingdings" panose="05000000000000000000" pitchFamily="2" charset="2"/>
              <a:buChar char="Ø"/>
            </a:pPr>
            <a:endParaRPr lang="en-GB" sz="1500" kern="0" dirty="0">
              <a:solidFill>
                <a:srgbClr val="002060"/>
              </a:solidFill>
            </a:endParaRPr>
          </a:p>
          <a:p>
            <a:pPr marL="171450" indent="-171450">
              <a:buFont typeface="Wingdings" panose="05000000000000000000" pitchFamily="2" charset="2"/>
              <a:buChar char="Ø"/>
            </a:pPr>
            <a:r>
              <a:rPr lang="en-GB" sz="1500" kern="0" dirty="0" smtClean="0">
                <a:solidFill>
                  <a:srgbClr val="002060"/>
                </a:solidFill>
              </a:rPr>
              <a:t>Defined </a:t>
            </a:r>
            <a:r>
              <a:rPr lang="en-GB" sz="1500" kern="0" dirty="0">
                <a:solidFill>
                  <a:srgbClr val="002060"/>
                </a:solidFill>
              </a:rPr>
              <a:t>based on ISO and </a:t>
            </a:r>
            <a:r>
              <a:rPr lang="en-GB" sz="1500" kern="0" dirty="0" smtClean="0">
                <a:solidFill>
                  <a:srgbClr val="002060"/>
                </a:solidFill>
              </a:rPr>
              <a:t>SAE</a:t>
            </a:r>
          </a:p>
        </p:txBody>
      </p:sp>
      <p:sp>
        <p:nvSpPr>
          <p:cNvPr id="12" name="TextBox 11"/>
          <p:cNvSpPr txBox="1"/>
          <p:nvPr>
            <p:custDataLst>
              <p:tags r:id="rId11"/>
            </p:custDataLst>
          </p:nvPr>
        </p:nvSpPr>
        <p:spPr>
          <a:xfrm>
            <a:off x="364178" y="4932680"/>
            <a:ext cx="4310475" cy="646331"/>
          </a:xfrm>
          <a:prstGeom prst="rect">
            <a:avLst/>
          </a:prstGeom>
          <a:noFill/>
        </p:spPr>
        <p:txBody>
          <a:bodyPr wrap="none" lIns="0" tIns="0" rIns="0" bIns="0" rtlCol="0">
            <a:spAutoFit/>
          </a:bodyPr>
          <a:lstStyle/>
          <a:p>
            <a:r>
              <a:rPr lang="en-GB" sz="1400" kern="0" dirty="0">
                <a:solidFill>
                  <a:srgbClr val="000000"/>
                </a:solidFill>
              </a:rPr>
              <a:t>WWH : World wide Harmonised </a:t>
            </a:r>
            <a:r>
              <a:rPr lang="en-GB" sz="1400" kern="0" dirty="0" smtClean="0">
                <a:solidFill>
                  <a:srgbClr val="000000"/>
                </a:solidFill>
              </a:rPr>
              <a:t>On </a:t>
            </a:r>
            <a:r>
              <a:rPr lang="en-GB" sz="1400" kern="0" dirty="0">
                <a:solidFill>
                  <a:srgbClr val="000000"/>
                </a:solidFill>
              </a:rPr>
              <a:t>board diagnostics </a:t>
            </a:r>
            <a:endParaRPr lang="en-GB" sz="1400" kern="0" dirty="0" smtClean="0">
              <a:solidFill>
                <a:srgbClr val="000000"/>
              </a:solidFill>
            </a:endParaRPr>
          </a:p>
          <a:p>
            <a:r>
              <a:rPr lang="en-GB" sz="1400" kern="0" dirty="0" smtClean="0">
                <a:solidFill>
                  <a:srgbClr val="000000"/>
                </a:solidFill>
              </a:rPr>
              <a:t>ISO : International Organisation for standardisation</a:t>
            </a:r>
          </a:p>
          <a:p>
            <a:r>
              <a:rPr lang="en-GB" sz="1400" kern="0" dirty="0" smtClean="0">
                <a:solidFill>
                  <a:srgbClr val="000000"/>
                </a:solidFill>
              </a:rPr>
              <a:t>SAE : Society of Automotive Engineers </a:t>
            </a:r>
            <a:endParaRPr lang="en-GB" sz="1400" kern="0" dirty="0">
              <a:solidFill>
                <a:srgbClr val="000000"/>
              </a:solidFill>
            </a:endParaRPr>
          </a:p>
        </p:txBody>
      </p:sp>
      <p:sp>
        <p:nvSpPr>
          <p:cNvPr id="13" name="TextBox 1"/>
          <p:cNvSpPr txBox="1"/>
          <p:nvPr>
            <p:custDataLst>
              <p:tags r:id="rId12"/>
            </p:custDataLst>
          </p:nvPr>
        </p:nvSpPr>
        <p:spPr>
          <a:xfrm>
            <a:off x="3977728" y="4220831"/>
            <a:ext cx="914400" cy="91440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GB" sz="1200" b="0" i="0" u="none" strike="noStrike" kern="0" cap="none" spc="0" normalizeH="0" baseline="0" noProof="0" dirty="0"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2671381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dirty="0" smtClean="0">
                <a:ln>
                  <a:noFill/>
                </a:ln>
                <a:solidFill>
                  <a:srgbClr val="000000"/>
                </a:solidFill>
                <a:effectLst/>
                <a:uLnTx/>
                <a:uFillTx/>
              </a:rPr>
              <a:t>UDS Protocol Overview </a:t>
            </a:r>
          </a:p>
        </p:txBody>
      </p:sp>
      <p:sp>
        <p:nvSpPr>
          <p:cNvPr id="8" name="正方形/長方形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Confidential </a:t>
            </a:r>
            <a:r>
              <a:rPr kumimoji="0" lang="en-US" sz="600" strike="noStrike" kern="0" cap="none" normalizeH="0" baseline="0" noProof="0" smtClean="0">
                <a:ln>
                  <a:noFill/>
                </a:ln>
                <a:solidFill>
                  <a:srgbClr val="000000"/>
                </a:solidFill>
                <a:effectLst/>
                <a:uLnTx/>
                <a:uFillTx/>
                <a:ea typeface="+mn-ea"/>
                <a:cs typeface="+mn-cs"/>
              </a:rPr>
              <a:t>| Bosch Corporation (DGS-EC/ECG1-JP) | 07/07/2016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正方形/長方形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strike="noStrike" kern="0" cap="none" normalizeH="0" baseline="0" noProof="0" dirty="0" smtClean="0">
              <a:ln>
                <a:noFill/>
              </a:ln>
              <a:solidFill>
                <a:srgbClr val="B2B3B5"/>
              </a:solidFill>
              <a:effectLst/>
              <a:uLnTx/>
              <a:uFillTx/>
              <a:ea typeface="+mn-ea"/>
              <a:cs typeface="+mn-cs"/>
            </a:endParaRPr>
          </a:p>
        </p:txBody>
      </p:sp>
      <p:sp>
        <p:nvSpPr>
          <p:cNvPr id="6" name="正方形/長方形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正方形/長方形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solidFill>
                <a:srgbClr val="000000"/>
              </a:solidFill>
              <a:effectLst/>
              <a:uLnTx/>
              <a:uFillTx/>
              <a:latin typeface="Bosch Office Sans"/>
              <a:ea typeface="+mn-ea"/>
              <a:cs typeface="+mn-cs"/>
            </a:endParaRPr>
          </a:p>
        </p:txBody>
      </p:sp>
      <p:sp>
        <p:nvSpPr>
          <p:cNvPr id="4" name="テキスト ボックス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solidFill>
                <a:srgbClr val="000000"/>
              </a:solidFill>
              <a:effectLst/>
              <a:uLnTx/>
              <a:uFillTx/>
            </a:endParaRPr>
          </a:p>
        </p:txBody>
      </p:sp>
      <p:sp>
        <p:nvSpPr>
          <p:cNvPr id="2" name="タイトル 1"/>
          <p:cNvSpPr>
            <a:spLocks noGrp="1"/>
          </p:cNvSpPr>
          <p:nvPr>
            <p:ph type="title"/>
            <p:custDataLst>
              <p:tags r:id="rId8"/>
            </p:custDataLst>
          </p:nvPr>
        </p:nvSpPr>
        <p:spPr>
          <a:xfrm>
            <a:off x="259080" y="647700"/>
            <a:ext cx="1065657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kumimoji="1" lang="en-US" sz="2400" dirty="0">
                <a:solidFill>
                  <a:srgbClr val="A80163"/>
                </a:solidFill>
              </a:rPr>
              <a:t>Works Independent of BUS system </a:t>
            </a:r>
            <a:r>
              <a:rPr kumimoji="1" lang="en-US" sz="1500" dirty="0" smtClean="0">
                <a:solidFill>
                  <a:srgbClr val="A80163"/>
                </a:solidFill>
              </a:rPr>
              <a:t>(Supports </a:t>
            </a:r>
            <a:r>
              <a:rPr kumimoji="1" lang="en-US" sz="1500" dirty="0">
                <a:solidFill>
                  <a:srgbClr val="A80163"/>
                </a:solidFill>
              </a:rPr>
              <a:t>for LIN ,CAN, Ethernet and Flex ray protocols)</a:t>
            </a:r>
            <a:r>
              <a:rPr kumimoji="1" lang="en-US" sz="2000" dirty="0">
                <a:solidFill>
                  <a:srgbClr val="A80163"/>
                </a:solidFill>
              </a:rPr>
              <a:t/>
            </a:r>
            <a:br>
              <a:rPr kumimoji="1" lang="en-US" sz="2000" dirty="0">
                <a:solidFill>
                  <a:srgbClr val="A80163"/>
                </a:solidFill>
              </a:rPr>
            </a:br>
            <a:endParaRPr kumimoji="1" lang="en-GB" sz="2000" dirty="0">
              <a:solidFill>
                <a:srgbClr val="A80163"/>
              </a:solidFill>
            </a:endParaRPr>
          </a:p>
        </p:txBody>
      </p:sp>
      <p:graphicFrame>
        <p:nvGraphicFramePr>
          <p:cNvPr id="10" name="Diagram 10"/>
          <p:cNvGraphicFramePr/>
          <p:nvPr>
            <p:custDataLst>
              <p:tags r:id="rId9"/>
            </p:custDataLst>
            <p:extLst>
              <p:ext uri="{D42A27DB-BD31-4B8C-83A1-F6EECF244321}">
                <p14:modId xmlns:p14="http://schemas.microsoft.com/office/powerpoint/2010/main" val="2261015429"/>
              </p:ext>
            </p:extLst>
          </p:nvPr>
        </p:nvGraphicFramePr>
        <p:xfrm>
          <a:off x="4613910" y="1319622"/>
          <a:ext cx="5869162" cy="3652335"/>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11" name="Rectangle 12"/>
          <p:cNvSpPr/>
          <p:nvPr>
            <p:custDataLst>
              <p:tags r:id="rId10"/>
            </p:custDataLst>
          </p:nvPr>
        </p:nvSpPr>
        <p:spPr>
          <a:xfrm>
            <a:off x="410844" y="1870334"/>
            <a:ext cx="4046855" cy="387286"/>
          </a:xfrm>
          <a:prstGeom prst="rect">
            <a:avLst/>
          </a:prstGeom>
        </p:spPr>
        <p:txBody>
          <a:bodyPr wrap="square">
            <a:spAutoFit/>
          </a:bodyPr>
          <a:lstStyle/>
          <a:p>
            <a:pPr marL="171450" indent="-171450">
              <a:lnSpc>
                <a:spcPts val="2300"/>
              </a:lnSpc>
              <a:spcBef>
                <a:spcPts val="500"/>
              </a:spcBef>
              <a:buFont typeface="Wingdings" panose="05000000000000000000" pitchFamily="2" charset="2"/>
              <a:buChar char="Ø"/>
            </a:pPr>
            <a:r>
              <a:rPr lang="en-GB" sz="1400" b="1" kern="0" dirty="0">
                <a:solidFill>
                  <a:srgbClr val="C00000"/>
                </a:solidFill>
              </a:rPr>
              <a:t>Designed for Remote diagnostics ( IOT )  </a:t>
            </a:r>
          </a:p>
        </p:txBody>
      </p:sp>
      <p:pic>
        <p:nvPicPr>
          <p:cNvPr id="12" name="Picture 13"/>
          <p:cNvPicPr>
            <a:picLocks noChangeAspect="1"/>
          </p:cNvPicPr>
          <p:nvPr>
            <p:custDataLst>
              <p:tags r:id="rId11"/>
            </p:custDataLst>
          </p:nvPr>
        </p:nvPicPr>
        <p:blipFill>
          <a:blip r:embed="rId20"/>
          <a:stretch>
            <a:fillRect/>
          </a:stretch>
        </p:blipFill>
        <p:spPr>
          <a:xfrm>
            <a:off x="593090" y="2850001"/>
            <a:ext cx="2781156" cy="1594972"/>
          </a:xfrm>
          <a:prstGeom prst="rect">
            <a:avLst/>
          </a:prstGeom>
        </p:spPr>
      </p:pic>
      <p:sp>
        <p:nvSpPr>
          <p:cNvPr id="13" name="Rectangle 14"/>
          <p:cNvSpPr/>
          <p:nvPr>
            <p:custDataLst>
              <p:tags r:id="rId12"/>
            </p:custDataLst>
          </p:nvPr>
        </p:nvSpPr>
        <p:spPr>
          <a:xfrm>
            <a:off x="1056170" y="2204727"/>
            <a:ext cx="2122697" cy="354392"/>
          </a:xfrm>
          <a:prstGeom prst="rect">
            <a:avLst/>
          </a:prstGeom>
        </p:spPr>
        <p:txBody>
          <a:bodyPr wrap="none">
            <a:spAutoFit/>
          </a:bodyPr>
          <a:lstStyle/>
          <a:p>
            <a:pPr>
              <a:lnSpc>
                <a:spcPts val="2300"/>
              </a:lnSpc>
              <a:spcBef>
                <a:spcPts val="500"/>
              </a:spcBef>
            </a:pPr>
            <a:r>
              <a:rPr lang="en-GB" sz="1400" kern="0" dirty="0">
                <a:solidFill>
                  <a:srgbClr val="000000"/>
                </a:solidFill>
              </a:rPr>
              <a:t>IOT : Internet of Things  </a:t>
            </a:r>
          </a:p>
        </p:txBody>
      </p:sp>
      <p:sp>
        <p:nvSpPr>
          <p:cNvPr id="14" name="TextBox 15"/>
          <p:cNvSpPr txBox="1"/>
          <p:nvPr>
            <p:custDataLst>
              <p:tags r:id="rId13"/>
            </p:custDataLst>
          </p:nvPr>
        </p:nvSpPr>
        <p:spPr>
          <a:xfrm>
            <a:off x="593090" y="5098957"/>
            <a:ext cx="6463308" cy="262059"/>
          </a:xfrm>
          <a:prstGeom prst="rect">
            <a:avLst/>
          </a:prstGeom>
          <a:noFill/>
        </p:spPr>
        <p:txBody>
          <a:bodyPr wrap="none" lIns="0" tIns="0" rIns="0" bIns="0" rtlCol="0">
            <a:spAutoFit/>
          </a:bodyPr>
          <a:lstStyle/>
          <a:p>
            <a:pPr marL="171450" marR="0" indent="-171450" defTabSz="914400" eaLnBrk="1" fontAlgn="auto" latinLnBrk="0" hangingPunct="1">
              <a:lnSpc>
                <a:spcPts val="2300"/>
              </a:lnSpc>
              <a:spcBef>
                <a:spcPts val="500"/>
              </a:spcBef>
              <a:spcAft>
                <a:spcPts val="0"/>
              </a:spcAft>
              <a:buClrTx/>
              <a:buSzTx/>
              <a:buFont typeface="Wingdings" panose="05000000000000000000" pitchFamily="2" charset="2"/>
              <a:buChar char="q"/>
              <a:tabLst/>
            </a:pPr>
            <a:r>
              <a:rPr lang="en-US" sz="1400" kern="0" dirty="0" smtClean="0">
                <a:solidFill>
                  <a:srgbClr val="002060"/>
                </a:solidFill>
              </a:rPr>
              <a:t>ISO 14229-1 is the application layer in UDS , which is common for all Mediums </a:t>
            </a:r>
            <a:endParaRPr kumimoji="0" lang="en-GB" sz="1400" b="0" i="0" u="none" strike="noStrike" kern="0" cap="none" spc="0" normalizeH="0" baseline="0" noProof="0" dirty="0" smtClean="0">
              <a:ln>
                <a:noFill/>
              </a:ln>
              <a:solidFill>
                <a:srgbClr val="002060"/>
              </a:solidFill>
              <a:effectLst/>
              <a:uLnTx/>
              <a:uFillTx/>
            </a:endParaRPr>
          </a:p>
        </p:txBody>
      </p:sp>
    </p:spTree>
    <p:custDataLst>
      <p:tags r:id="rId1"/>
    </p:custDataLst>
    <p:extLst>
      <p:ext uri="{BB962C8B-B14F-4D97-AF65-F5344CB8AC3E}">
        <p14:creationId xmlns:p14="http://schemas.microsoft.com/office/powerpoint/2010/main" val="1129516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dirty="0" smtClean="0">
                <a:ln>
                  <a:noFill/>
                </a:ln>
                <a:solidFill>
                  <a:srgbClr val="000000"/>
                </a:solidFill>
                <a:effectLst/>
                <a:uLnTx/>
                <a:uFillTx/>
              </a:rPr>
              <a:t>UDS Protocol Overview </a:t>
            </a:r>
          </a:p>
        </p:txBody>
      </p:sp>
      <p:sp>
        <p:nvSpPr>
          <p:cNvPr id="8" name="正方形/長方形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Confidential </a:t>
            </a:r>
            <a:r>
              <a:rPr kumimoji="0" lang="en-US" sz="600" strike="noStrike" kern="0" cap="none" normalizeH="0" baseline="0" noProof="0" smtClean="0">
                <a:ln>
                  <a:noFill/>
                </a:ln>
                <a:solidFill>
                  <a:srgbClr val="000000"/>
                </a:solidFill>
                <a:effectLst/>
                <a:uLnTx/>
                <a:uFillTx/>
                <a:ea typeface="+mn-ea"/>
                <a:cs typeface="+mn-cs"/>
              </a:rPr>
              <a:t>| Bosch Corporation (DGS-EC/ECG1-JP) | 07/07/2016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正方形/長方形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strike="noStrike" kern="0" cap="none" normalizeH="0" baseline="0" noProof="0" dirty="0" smtClean="0">
              <a:ln>
                <a:noFill/>
              </a:ln>
              <a:solidFill>
                <a:srgbClr val="B2B3B5"/>
              </a:solidFill>
              <a:effectLst/>
              <a:uLnTx/>
              <a:uFillTx/>
              <a:ea typeface="+mn-ea"/>
              <a:cs typeface="+mn-cs"/>
            </a:endParaRPr>
          </a:p>
        </p:txBody>
      </p:sp>
      <p:sp>
        <p:nvSpPr>
          <p:cNvPr id="6" name="正方形/長方形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正方形/長方形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solidFill>
                <a:srgbClr val="000000"/>
              </a:solidFill>
              <a:effectLst/>
              <a:uLnTx/>
              <a:uFillTx/>
              <a:latin typeface="Bosch Office Sans"/>
              <a:ea typeface="+mn-ea"/>
              <a:cs typeface="+mn-cs"/>
            </a:endParaRPr>
          </a:p>
        </p:txBody>
      </p:sp>
      <p:sp>
        <p:nvSpPr>
          <p:cNvPr id="4" name="テキスト ボックス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solidFill>
                <a:srgbClr val="000000"/>
              </a:solidFill>
              <a:effectLst/>
              <a:uLnTx/>
              <a:uFillTx/>
            </a:endParaRPr>
          </a:p>
        </p:txBody>
      </p:sp>
      <p:sp>
        <p:nvSpPr>
          <p:cNvPr id="2" name="タイトル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kumimoji="1" lang="en-US" sz="2400" dirty="0">
                <a:solidFill>
                  <a:srgbClr val="A80163"/>
                </a:solidFill>
              </a:rPr>
              <a:t>Trend of  Usage on Diagnostic Protocol </a:t>
            </a:r>
            <a:endParaRPr kumimoji="1" lang="en-GB" sz="2400" dirty="0">
              <a:solidFill>
                <a:srgbClr val="A80163"/>
              </a:solidFill>
            </a:endParaRPr>
          </a:p>
        </p:txBody>
      </p:sp>
      <p:graphicFrame>
        <p:nvGraphicFramePr>
          <p:cNvPr id="10" name="Chart 27"/>
          <p:cNvGraphicFramePr/>
          <p:nvPr>
            <p:custDataLst>
              <p:tags r:id="rId9"/>
            </p:custDataLst>
            <p:extLst>
              <p:ext uri="{D42A27DB-BD31-4B8C-83A1-F6EECF244321}">
                <p14:modId xmlns:p14="http://schemas.microsoft.com/office/powerpoint/2010/main" val="2696656305"/>
              </p:ext>
            </p:extLst>
          </p:nvPr>
        </p:nvGraphicFramePr>
        <p:xfrm>
          <a:off x="410845" y="1020725"/>
          <a:ext cx="7500060" cy="4452975"/>
        </p:xfrm>
        <a:graphic>
          <a:graphicData uri="http://schemas.openxmlformats.org/drawingml/2006/chart">
            <c:chart xmlns:c="http://schemas.openxmlformats.org/drawingml/2006/chart" xmlns:r="http://schemas.openxmlformats.org/officeDocument/2006/relationships" r:id="rId12"/>
          </a:graphicData>
        </a:graphic>
      </p:graphicFrame>
      <p:sp>
        <p:nvSpPr>
          <p:cNvPr id="11" name="TextBox 2"/>
          <p:cNvSpPr txBox="1"/>
          <p:nvPr>
            <p:custDataLst>
              <p:tags r:id="rId10"/>
            </p:custDataLst>
          </p:nvPr>
        </p:nvSpPr>
        <p:spPr>
          <a:xfrm>
            <a:off x="8191575" y="1714489"/>
            <a:ext cx="2338238" cy="1047334"/>
          </a:xfrm>
          <a:prstGeom prst="rect">
            <a:avLst/>
          </a:prstGeom>
          <a:solidFill>
            <a:schemeClr val="accent5">
              <a:lumMod val="20000"/>
              <a:lumOff val="80000"/>
            </a:schemeClr>
          </a:solidFill>
        </p:spPr>
        <p:txBody>
          <a:bodyPr wrap="none" lIns="0" tIns="0" rIns="0" bIns="0" rtlCol="0">
            <a:noAutofit/>
          </a:bodyPr>
          <a:lstStyle/>
          <a:p>
            <a:pPr marL="171450" marR="0" indent="-171450" defTabSz="914400" eaLnBrk="1" fontAlgn="auto" latinLnBrk="0" hangingPunct="1">
              <a:spcBef>
                <a:spcPts val="500"/>
              </a:spcBef>
              <a:spcAft>
                <a:spcPts val="0"/>
              </a:spcAft>
              <a:buClrTx/>
              <a:buSzTx/>
              <a:buFont typeface="Wingdings" panose="05000000000000000000" pitchFamily="2" charset="2"/>
              <a:buChar char="q"/>
              <a:tabLst/>
            </a:pPr>
            <a:r>
              <a:rPr lang="en-GB" sz="1200" kern="0" dirty="0" smtClean="0">
                <a:solidFill>
                  <a:srgbClr val="000000"/>
                </a:solidFill>
              </a:rPr>
              <a:t>Many J-OEMS are also moved </a:t>
            </a:r>
          </a:p>
          <a:p>
            <a:pPr marR="0" defTabSz="914400" eaLnBrk="1" fontAlgn="auto" latinLnBrk="0" hangingPunct="1">
              <a:spcBef>
                <a:spcPts val="500"/>
              </a:spcBef>
              <a:spcAft>
                <a:spcPts val="0"/>
              </a:spcAft>
              <a:buClrTx/>
              <a:buSzTx/>
              <a:tabLst/>
            </a:pPr>
            <a:r>
              <a:rPr lang="en-GB" sz="1200" kern="0" dirty="0" smtClean="0">
                <a:solidFill>
                  <a:srgbClr val="000000"/>
                </a:solidFill>
              </a:rPr>
              <a:t>    towards UDS.</a:t>
            </a:r>
          </a:p>
          <a:p>
            <a:pPr marR="0" defTabSz="914400" eaLnBrk="1" fontAlgn="auto" latinLnBrk="0" hangingPunct="1">
              <a:spcBef>
                <a:spcPts val="500"/>
              </a:spcBef>
              <a:spcAft>
                <a:spcPts val="0"/>
              </a:spcAft>
              <a:buClrTx/>
              <a:buSzTx/>
              <a:tabLst/>
            </a:pPr>
            <a:endParaRPr lang="en-GB" sz="1200" kern="0" dirty="0" smtClean="0">
              <a:solidFill>
                <a:srgbClr val="000000"/>
              </a:solidFill>
            </a:endParaRPr>
          </a:p>
          <a:p>
            <a:pPr marL="171450" marR="0" indent="-171450" defTabSz="914400" eaLnBrk="1" fontAlgn="auto" latinLnBrk="0" hangingPunct="1">
              <a:spcBef>
                <a:spcPts val="500"/>
              </a:spcBef>
              <a:spcAft>
                <a:spcPts val="0"/>
              </a:spcAft>
              <a:buClrTx/>
              <a:buSzTx/>
              <a:buFont typeface="Wingdings" panose="05000000000000000000" pitchFamily="2" charset="2"/>
              <a:buChar char="q"/>
              <a:tabLst/>
            </a:pPr>
            <a:r>
              <a:rPr kumimoji="0" lang="en-GB" sz="1200" b="0" i="0" u="none" strike="noStrike" kern="0" cap="none" spc="0" normalizeH="0" baseline="0" noProof="0" dirty="0" smtClean="0">
                <a:ln>
                  <a:noFill/>
                </a:ln>
                <a:solidFill>
                  <a:srgbClr val="000000"/>
                </a:solidFill>
                <a:effectLst/>
                <a:uLnTx/>
                <a:uFillTx/>
              </a:rPr>
              <a:t>AUTOSAR</a:t>
            </a:r>
            <a:r>
              <a:rPr kumimoji="0" lang="en-GB" sz="1200" b="0" i="0" u="none" strike="noStrike" kern="0" cap="none" spc="0" normalizeH="0" noProof="0" dirty="0" smtClean="0">
                <a:ln>
                  <a:noFill/>
                </a:ln>
                <a:solidFill>
                  <a:srgbClr val="000000"/>
                </a:solidFill>
                <a:effectLst/>
                <a:uLnTx/>
                <a:uFillTx/>
              </a:rPr>
              <a:t> supports only UDS </a:t>
            </a:r>
            <a:endParaRPr kumimoji="0" lang="en-GB" sz="1200" b="0" i="0" u="none" strike="noStrike" kern="0" cap="none" spc="0" normalizeH="0" baseline="0" noProof="0" dirty="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700437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dirty="0" smtClean="0">
                <a:ln>
                  <a:noFill/>
                </a:ln>
                <a:solidFill>
                  <a:srgbClr val="000000"/>
                </a:solidFill>
                <a:effectLst/>
                <a:uLnTx/>
                <a:uFillTx/>
              </a:rPr>
              <a:t>UDS Protocol Overview </a:t>
            </a:r>
          </a:p>
        </p:txBody>
      </p:sp>
      <p:sp>
        <p:nvSpPr>
          <p:cNvPr id="8" name="正方形/長方形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Confidential </a:t>
            </a:r>
            <a:r>
              <a:rPr kumimoji="0" lang="en-US" sz="600" strike="noStrike" kern="0" cap="none" normalizeH="0" baseline="0" noProof="0" smtClean="0">
                <a:ln>
                  <a:noFill/>
                </a:ln>
                <a:solidFill>
                  <a:srgbClr val="000000"/>
                </a:solidFill>
                <a:effectLst/>
                <a:uLnTx/>
                <a:uFillTx/>
                <a:ea typeface="+mn-ea"/>
                <a:cs typeface="+mn-cs"/>
              </a:rPr>
              <a:t>| Bosch Corporation (DGS-EC/ECG1-JP) | 07/07/2016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正方形/長方形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strike="noStrike" kern="0" cap="none" normalizeH="0" baseline="0" noProof="0" dirty="0" smtClean="0">
              <a:ln>
                <a:noFill/>
              </a:ln>
              <a:solidFill>
                <a:srgbClr val="B2B3B5"/>
              </a:solidFill>
              <a:effectLst/>
              <a:uLnTx/>
              <a:uFillTx/>
              <a:ea typeface="+mn-ea"/>
              <a:cs typeface="+mn-cs"/>
            </a:endParaRPr>
          </a:p>
        </p:txBody>
      </p:sp>
      <p:sp>
        <p:nvSpPr>
          <p:cNvPr id="6" name="正方形/長方形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正方形/長方形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solidFill>
                <a:srgbClr val="000000"/>
              </a:solidFill>
              <a:effectLst/>
              <a:uLnTx/>
              <a:uFillTx/>
              <a:latin typeface="Bosch Office Sans"/>
              <a:ea typeface="+mn-ea"/>
              <a:cs typeface="+mn-cs"/>
            </a:endParaRPr>
          </a:p>
        </p:txBody>
      </p:sp>
      <p:sp>
        <p:nvSpPr>
          <p:cNvPr id="4" name="テキスト ボックス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solidFill>
                <a:srgbClr val="000000"/>
              </a:solidFill>
              <a:effectLst/>
              <a:uLnTx/>
              <a:uFillTx/>
            </a:endParaRPr>
          </a:p>
        </p:txBody>
      </p:sp>
      <p:sp>
        <p:nvSpPr>
          <p:cNvPr id="2" name="タイトル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kumimoji="1" lang="en-GB" sz="2400" dirty="0">
                <a:solidFill>
                  <a:srgbClr val="A80163"/>
                </a:solidFill>
              </a:rPr>
              <a:t>Advantages over </a:t>
            </a:r>
            <a:r>
              <a:rPr kumimoji="1" lang="en-GB" sz="2400" dirty="0" smtClean="0">
                <a:solidFill>
                  <a:srgbClr val="A80163"/>
                </a:solidFill>
              </a:rPr>
              <a:t>KWP</a:t>
            </a:r>
            <a:endParaRPr kumimoji="1" lang="en-GB" sz="2400" dirty="0">
              <a:solidFill>
                <a:srgbClr val="A80163"/>
              </a:solidFill>
            </a:endParaRPr>
          </a:p>
        </p:txBody>
      </p:sp>
      <p:graphicFrame>
        <p:nvGraphicFramePr>
          <p:cNvPr id="10" name="Diagram 10"/>
          <p:cNvGraphicFramePr/>
          <p:nvPr>
            <p:custDataLst>
              <p:tags r:id="rId9"/>
            </p:custDataLst>
            <p:extLst>
              <p:ext uri="{D42A27DB-BD31-4B8C-83A1-F6EECF244321}">
                <p14:modId xmlns:p14="http://schemas.microsoft.com/office/powerpoint/2010/main" val="554731553"/>
              </p:ext>
            </p:extLst>
          </p:nvPr>
        </p:nvGraphicFramePr>
        <p:xfrm>
          <a:off x="910716" y="1036320"/>
          <a:ext cx="9159114" cy="4486681"/>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ustDataLst>
      <p:tags r:id="rId1"/>
    </p:custDataLst>
    <p:extLst>
      <p:ext uri="{BB962C8B-B14F-4D97-AF65-F5344CB8AC3E}">
        <p14:creationId xmlns:p14="http://schemas.microsoft.com/office/powerpoint/2010/main" val="855507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dirty="0" smtClean="0">
                <a:ln>
                  <a:noFill/>
                </a:ln>
                <a:solidFill>
                  <a:srgbClr val="000000"/>
                </a:solidFill>
                <a:effectLst/>
                <a:uLnTx/>
                <a:uFillTx/>
              </a:rPr>
              <a:t>UDS Protocol Overview </a:t>
            </a:r>
          </a:p>
        </p:txBody>
      </p:sp>
      <p:sp>
        <p:nvSpPr>
          <p:cNvPr id="8" name="正方形/長方形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Confidential </a:t>
            </a:r>
            <a:r>
              <a:rPr kumimoji="0" lang="en-US" sz="600" strike="noStrike" kern="0" cap="none" normalizeH="0" baseline="0" noProof="0" smtClean="0">
                <a:ln>
                  <a:noFill/>
                </a:ln>
                <a:solidFill>
                  <a:srgbClr val="000000"/>
                </a:solidFill>
                <a:effectLst/>
                <a:uLnTx/>
                <a:uFillTx/>
                <a:ea typeface="+mn-ea"/>
                <a:cs typeface="+mn-cs"/>
              </a:rPr>
              <a:t>| Bosch Corporation (DGS-EC/ECG1-JP) | 07/07/2016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正方形/長方形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strike="noStrike" kern="0" cap="none" normalizeH="0" baseline="0" noProof="0" dirty="0" smtClean="0">
              <a:ln>
                <a:noFill/>
              </a:ln>
              <a:solidFill>
                <a:srgbClr val="B2B3B5"/>
              </a:solidFill>
              <a:effectLst/>
              <a:uLnTx/>
              <a:uFillTx/>
              <a:ea typeface="+mn-ea"/>
              <a:cs typeface="+mn-cs"/>
            </a:endParaRPr>
          </a:p>
        </p:txBody>
      </p:sp>
      <p:sp>
        <p:nvSpPr>
          <p:cNvPr id="6" name="正方形/長方形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テキスト ボックス 3" hidden="1"/>
          <p:cNvSpPr txBox="1"/>
          <p:nvPr>
            <p:custDataLst>
              <p:tags r:id="rId6"/>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solidFill>
                <a:srgbClr val="000000"/>
              </a:solidFill>
              <a:effectLst/>
              <a:uLnTx/>
              <a:uFillTx/>
            </a:endParaRPr>
          </a:p>
        </p:txBody>
      </p:sp>
      <p:pic>
        <p:nvPicPr>
          <p:cNvPr id="10" name="図 9"/>
          <p:cNvPicPr>
            <a:picLocks noChangeAspect="1"/>
          </p:cNvPicPr>
          <p:nvPr>
            <p:custDataLst>
              <p:tags r:id="rId7"/>
            </p:custDataLst>
          </p:nvPr>
        </p:nvPicPr>
        <p:blipFill>
          <a:blip r:embed="rId16"/>
          <a:stretch>
            <a:fillRect/>
          </a:stretch>
        </p:blipFill>
        <p:spPr>
          <a:xfrm>
            <a:off x="3813717" y="639335"/>
            <a:ext cx="6967437" cy="4888751"/>
          </a:xfrm>
          <a:prstGeom prst="rect">
            <a:avLst/>
          </a:prstGeom>
        </p:spPr>
      </p:pic>
      <p:sp>
        <p:nvSpPr>
          <p:cNvPr id="19" name="Rectangle 18"/>
          <p:cNvSpPr/>
          <p:nvPr>
            <p:custDataLst>
              <p:tags r:id="rId8"/>
            </p:custDataLst>
          </p:nvPr>
        </p:nvSpPr>
        <p:spPr>
          <a:xfrm>
            <a:off x="4839629" y="1175676"/>
            <a:ext cx="977416" cy="4441069"/>
          </a:xfrm>
          <a:prstGeom prst="rect">
            <a:avLst/>
          </a:prstGeom>
          <a:noFill/>
          <a:ln w="19050" cap="flat" cmpd="sng" algn="ctr">
            <a:solidFill>
              <a:schemeClr val="accent2">
                <a:lumMod val="60000"/>
                <a:lumOff val="40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22" name="図 20"/>
          <p:cNvPicPr>
            <a:picLocks noChangeAspect="1"/>
          </p:cNvPicPr>
          <p:nvPr>
            <p:custDataLst>
              <p:tags r:id="rId9"/>
            </p:custDataLst>
          </p:nvPr>
        </p:nvPicPr>
        <p:blipFill>
          <a:blip r:embed="rId17"/>
          <a:stretch>
            <a:fillRect/>
          </a:stretch>
        </p:blipFill>
        <p:spPr>
          <a:xfrm>
            <a:off x="1638161" y="2553652"/>
            <a:ext cx="711029" cy="3032331"/>
          </a:xfrm>
          <a:prstGeom prst="rect">
            <a:avLst/>
          </a:prstGeom>
        </p:spPr>
      </p:pic>
      <p:sp>
        <p:nvSpPr>
          <p:cNvPr id="25" name="下カーブ矢印 28"/>
          <p:cNvSpPr/>
          <p:nvPr>
            <p:custDataLst>
              <p:tags r:id="rId10"/>
            </p:custDataLst>
          </p:nvPr>
        </p:nvSpPr>
        <p:spPr>
          <a:xfrm flipH="1">
            <a:off x="2349190" y="2974869"/>
            <a:ext cx="2979147" cy="400233"/>
          </a:xfrm>
          <a:prstGeom prst="curvedDownArrow">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nvGrpSpPr>
          <p:cNvPr id="28" name="Group 27"/>
          <p:cNvGrpSpPr/>
          <p:nvPr/>
        </p:nvGrpSpPr>
        <p:grpSpPr>
          <a:xfrm>
            <a:off x="1880838" y="843261"/>
            <a:ext cx="3056756" cy="914400"/>
            <a:chOff x="1006334" y="1260679"/>
            <a:chExt cx="2142384" cy="914400"/>
          </a:xfrm>
        </p:grpSpPr>
        <p:sp>
          <p:nvSpPr>
            <p:cNvPr id="30" name="Right Arrow Callout 29"/>
            <p:cNvSpPr/>
            <p:nvPr>
              <p:custDataLst>
                <p:tags r:id="rId13"/>
              </p:custDataLst>
            </p:nvPr>
          </p:nvSpPr>
          <p:spPr>
            <a:xfrm>
              <a:off x="1006334" y="1260679"/>
              <a:ext cx="2142384" cy="914400"/>
            </a:xfrm>
            <a:prstGeom prst="rightArrowCallout">
              <a:avLst>
                <a:gd name="adj1" fmla="val 15316"/>
                <a:gd name="adj2" fmla="val 40244"/>
                <a:gd name="adj3" fmla="val 94892"/>
                <a:gd name="adj4" fmla="val 58189"/>
              </a:avLst>
            </a:prstGeom>
            <a:noFill/>
            <a:ln w="12700"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31" name="TextBox 30"/>
            <p:cNvSpPr txBox="1"/>
            <p:nvPr>
              <p:custDataLst>
                <p:tags r:id="rId14"/>
              </p:custDataLst>
            </p:nvPr>
          </p:nvSpPr>
          <p:spPr>
            <a:xfrm>
              <a:off x="1133345" y="1372831"/>
              <a:ext cx="889211" cy="718972"/>
            </a:xfrm>
            <a:prstGeom prst="rect">
              <a:avLst/>
            </a:prstGeom>
            <a:noFill/>
          </p:spPr>
          <p:txBody>
            <a:bodyPr wrap="none" lIns="0" tIns="0" rIns="0" bIns="0" rtlCol="0">
              <a:noAutofit/>
            </a:bodyPr>
            <a:lstStyle/>
            <a:p>
              <a:pPr marR="0" defTabSz="914400" eaLnBrk="1" fontAlgn="auto" latinLnBrk="0" hangingPunct="1">
                <a:spcBef>
                  <a:spcPts val="500"/>
                </a:spcBef>
                <a:spcAft>
                  <a:spcPts val="0"/>
                </a:spcAft>
                <a:buClrTx/>
                <a:buSzTx/>
                <a:buFontTx/>
                <a:buNone/>
                <a:tabLst/>
              </a:pPr>
              <a:r>
                <a:rPr kumimoji="0" lang="en-GB" sz="1200" b="0" i="0" u="none" strike="noStrike" kern="0" cap="none" spc="0" normalizeH="0" baseline="0" noProof="0" dirty="0" smtClean="0">
                  <a:ln>
                    <a:noFill/>
                  </a:ln>
                  <a:solidFill>
                    <a:srgbClr val="C00000"/>
                  </a:solidFill>
                  <a:effectLst/>
                  <a:uLnTx/>
                  <a:uFillTx/>
                </a:rPr>
                <a:t>Path for the </a:t>
              </a:r>
            </a:p>
            <a:p>
              <a:pPr marR="0" defTabSz="914400" eaLnBrk="1" fontAlgn="auto" latinLnBrk="0" hangingPunct="1">
                <a:spcBef>
                  <a:spcPts val="500"/>
                </a:spcBef>
                <a:spcAft>
                  <a:spcPts val="0"/>
                </a:spcAft>
                <a:buClrTx/>
                <a:buSzTx/>
                <a:buFontTx/>
                <a:buNone/>
                <a:tabLst/>
              </a:pPr>
              <a:r>
                <a:rPr kumimoji="0" lang="en-GB" sz="1200" b="0" i="0" u="none" strike="noStrike" kern="0" cap="none" spc="0" normalizeH="0" baseline="0" noProof="0" dirty="0" smtClean="0">
                  <a:ln>
                    <a:noFill/>
                  </a:ln>
                  <a:solidFill>
                    <a:srgbClr val="C00000"/>
                  </a:solidFill>
                  <a:effectLst/>
                  <a:uLnTx/>
                  <a:uFillTx/>
                </a:rPr>
                <a:t>diagnosis on CAN </a:t>
              </a:r>
            </a:p>
            <a:p>
              <a:pPr marR="0" defTabSz="914400" eaLnBrk="1" fontAlgn="auto" latinLnBrk="0" hangingPunct="1">
                <a:spcBef>
                  <a:spcPts val="500"/>
                </a:spcBef>
                <a:spcAft>
                  <a:spcPts val="0"/>
                </a:spcAft>
                <a:buClrTx/>
                <a:buSzTx/>
                <a:buFontTx/>
                <a:buNone/>
                <a:tabLst/>
              </a:pPr>
              <a:r>
                <a:rPr kumimoji="0" lang="en-GB" sz="1200" b="0" i="0" u="none" strike="noStrike" kern="0" cap="none" spc="0" normalizeH="0" baseline="0" noProof="0" dirty="0" smtClean="0">
                  <a:ln>
                    <a:noFill/>
                  </a:ln>
                  <a:solidFill>
                    <a:srgbClr val="C00000"/>
                  </a:solidFill>
                  <a:effectLst/>
                  <a:uLnTx/>
                  <a:uFillTx/>
                </a:rPr>
                <a:t>Communication </a:t>
              </a:r>
            </a:p>
          </p:txBody>
        </p:sp>
      </p:grpSp>
      <p:sp>
        <p:nvSpPr>
          <p:cNvPr id="32" name="正方形/長方形 23"/>
          <p:cNvSpPr/>
          <p:nvPr>
            <p:custDataLst>
              <p:tags r:id="rId11"/>
            </p:custDataLst>
          </p:nvPr>
        </p:nvSpPr>
        <p:spPr>
          <a:xfrm>
            <a:off x="225407" y="1991148"/>
            <a:ext cx="4044614" cy="525785"/>
          </a:xfrm>
          <a:prstGeom prst="rect">
            <a:avLst/>
          </a:prstGeom>
        </p:spPr>
        <p:txBody>
          <a:bodyPr wrap="square">
            <a:spAutoFit/>
          </a:bodyPr>
          <a:lstStyle/>
          <a:p>
            <a:pPr>
              <a:spcBef>
                <a:spcPts val="500"/>
              </a:spcBef>
            </a:pPr>
            <a:r>
              <a:rPr lang="en-GB" altLang="ja-JP" sz="1200" kern="0" dirty="0"/>
              <a:t>This part is already </a:t>
            </a:r>
            <a:r>
              <a:rPr lang="en-GB" altLang="ja-JP" sz="1200" kern="0" dirty="0" smtClean="0"/>
              <a:t>being</a:t>
            </a:r>
          </a:p>
          <a:p>
            <a:pPr>
              <a:spcBef>
                <a:spcPts val="500"/>
              </a:spcBef>
            </a:pPr>
            <a:r>
              <a:rPr lang="en-GB" altLang="ja-JP" sz="1200" kern="0" dirty="0" smtClean="0"/>
              <a:t>used with KWP </a:t>
            </a:r>
            <a:r>
              <a:rPr lang="en-GB" altLang="ja-JP" sz="1200" kern="0" dirty="0"/>
              <a:t>I14230-3 </a:t>
            </a:r>
            <a:r>
              <a:rPr lang="en-GB" altLang="ja-JP" sz="1200" kern="0" dirty="0" smtClean="0"/>
              <a:t>on </a:t>
            </a:r>
            <a:r>
              <a:rPr lang="en-GB" altLang="ja-JP" sz="1200" kern="0" dirty="0"/>
              <a:t>CAN </a:t>
            </a:r>
          </a:p>
        </p:txBody>
      </p:sp>
      <p:sp>
        <p:nvSpPr>
          <p:cNvPr id="11" name="TextBox 10"/>
          <p:cNvSpPr txBox="1"/>
          <p:nvPr>
            <p:custDataLst>
              <p:tags r:id="rId12"/>
            </p:custDataLst>
          </p:nvPr>
        </p:nvSpPr>
        <p:spPr>
          <a:xfrm>
            <a:off x="4683512" y="371707"/>
            <a:ext cx="914400" cy="267628"/>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dirty="0" smtClean="0">
                <a:solidFill>
                  <a:schemeClr val="accent1"/>
                </a:solidFill>
              </a:rPr>
              <a:t>OSI Model for UDS </a:t>
            </a:r>
            <a:endParaRPr kumimoji="0" lang="en-GB" b="0" i="0" u="none" strike="noStrike" kern="0" cap="none" spc="0" normalizeH="0" baseline="0" noProof="0" dirty="0" smtClean="0">
              <a:ln>
                <a:noFill/>
              </a:ln>
              <a:solidFill>
                <a:schemeClr val="accent1"/>
              </a:solidFill>
              <a:effectLst/>
              <a:uLnTx/>
              <a:uFillTx/>
            </a:endParaRPr>
          </a:p>
        </p:txBody>
      </p:sp>
    </p:spTree>
    <p:custDataLst>
      <p:tags r:id="rId1"/>
    </p:custDataLst>
    <p:extLst>
      <p:ext uri="{BB962C8B-B14F-4D97-AF65-F5344CB8AC3E}">
        <p14:creationId xmlns:p14="http://schemas.microsoft.com/office/powerpoint/2010/main" val="258216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down)">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solidFill>
                  <a:srgbClr val="000000"/>
                </a:solidFill>
                <a:effectLst/>
                <a:uLnTx/>
                <a:uFillTx/>
              </a:rPr>
              <a:t>UDS protocol Overview </a:t>
            </a:r>
            <a:endParaRPr kumimoji="0" lang="en-GB" sz="2800" b="0" i="0" u="none" strike="noStrike" kern="0" cap="none" normalizeH="0" baseline="0" noProof="0" dirty="0" smtClean="0">
              <a:ln>
                <a:noFill/>
              </a:ln>
              <a:solidFill>
                <a:srgbClr val="000000"/>
              </a:solidFill>
              <a:effectLst/>
              <a:uLnTx/>
              <a:uFillTx/>
            </a:endParaRPr>
          </a:p>
        </p:txBody>
      </p:sp>
      <p:sp>
        <p:nvSpPr>
          <p:cNvPr id="8" name="正方形/長方形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Confidential </a:t>
            </a:r>
            <a:r>
              <a:rPr kumimoji="0" lang="en-US" sz="600" strike="noStrike" kern="0" cap="none" normalizeH="0" baseline="0" noProof="0" smtClean="0">
                <a:ln>
                  <a:noFill/>
                </a:ln>
                <a:solidFill>
                  <a:srgbClr val="000000"/>
                </a:solidFill>
                <a:effectLst/>
                <a:uLnTx/>
                <a:uFillTx/>
                <a:ea typeface="+mn-ea"/>
                <a:cs typeface="+mn-cs"/>
              </a:rPr>
              <a:t>| Bosch Corporation (DGS-EC/ECG1-JP) | 07/07/2016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正方形/長方形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strike="noStrike" kern="0" cap="none" normalizeH="0" baseline="0" noProof="0" dirty="0" smtClean="0">
              <a:ln>
                <a:noFill/>
              </a:ln>
              <a:solidFill>
                <a:srgbClr val="B2B3B5"/>
              </a:solidFill>
              <a:effectLst/>
              <a:uLnTx/>
              <a:uFillTx/>
              <a:ea typeface="+mn-ea"/>
              <a:cs typeface="+mn-cs"/>
            </a:endParaRPr>
          </a:p>
        </p:txBody>
      </p:sp>
      <p:sp>
        <p:nvSpPr>
          <p:cNvPr id="6" name="正方形/長方形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正方形/長方形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solidFill>
                <a:srgbClr val="000000"/>
              </a:solidFill>
              <a:effectLst/>
              <a:uLnTx/>
              <a:uFillTx/>
              <a:latin typeface="Bosch Office Sans"/>
              <a:ea typeface="+mn-ea"/>
              <a:cs typeface="+mn-cs"/>
            </a:endParaRPr>
          </a:p>
        </p:txBody>
      </p:sp>
      <p:sp>
        <p:nvSpPr>
          <p:cNvPr id="4" name="テキスト ボックス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solidFill>
                <a:srgbClr val="000000"/>
              </a:solidFill>
              <a:effectLst/>
              <a:uLnTx/>
              <a:uFillTx/>
            </a:endParaRPr>
          </a:p>
        </p:txBody>
      </p:sp>
      <p:sp>
        <p:nvSpPr>
          <p:cNvPr id="2" name="タイトル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kumimoji="1" lang="en-GB" sz="2400" dirty="0">
                <a:solidFill>
                  <a:srgbClr val="A80163"/>
                </a:solidFill>
              </a:rPr>
              <a:t>OBD Diagnostics </a:t>
            </a:r>
          </a:p>
        </p:txBody>
      </p:sp>
      <p:sp>
        <p:nvSpPr>
          <p:cNvPr id="10" name="TextBox 13"/>
          <p:cNvSpPr txBox="1"/>
          <p:nvPr>
            <p:custDataLst>
              <p:tags r:id="rId9"/>
            </p:custDataLst>
          </p:nvPr>
        </p:nvSpPr>
        <p:spPr>
          <a:xfrm>
            <a:off x="379059" y="1139047"/>
            <a:ext cx="6024085" cy="294953"/>
          </a:xfrm>
          <a:prstGeom prst="rect">
            <a:avLst/>
          </a:prstGeom>
          <a:noFill/>
        </p:spPr>
        <p:txBody>
          <a:bodyPr wrap="none" lIns="0" tIns="0" rIns="0" bIns="0" rtlCol="0">
            <a:spAutoFit/>
          </a:bodyPr>
          <a:lstStyle/>
          <a:p>
            <a:pPr marL="171450" marR="0" indent="-171450" defTabSz="914400" eaLnBrk="1" fontAlgn="auto" latinLnBrk="0" hangingPunct="1">
              <a:lnSpc>
                <a:spcPts val="2300"/>
              </a:lnSpc>
              <a:spcBef>
                <a:spcPts val="500"/>
              </a:spcBef>
              <a:spcAft>
                <a:spcPts val="0"/>
              </a:spcAft>
              <a:buClrTx/>
              <a:buSzTx/>
              <a:buFont typeface="Wingdings" panose="05000000000000000000" pitchFamily="2" charset="2"/>
              <a:buChar char="q"/>
              <a:tabLst/>
            </a:pPr>
            <a:r>
              <a:rPr kumimoji="0" lang="en-US" sz="1200" b="0" i="0" u="none" strike="noStrike" kern="0" cap="none" spc="0" normalizeH="0" baseline="0" noProof="0" dirty="0" smtClean="0">
                <a:ln>
                  <a:noFill/>
                </a:ln>
                <a:solidFill>
                  <a:srgbClr val="000000"/>
                </a:solidFill>
                <a:effectLst/>
                <a:uLnTx/>
                <a:uFillTx/>
              </a:rPr>
              <a:t>Currently I15031-5</a:t>
            </a:r>
            <a:r>
              <a:rPr kumimoji="0" lang="en-US" sz="1200" b="0" i="0" u="none" strike="noStrike" kern="0" cap="none" spc="0" normalizeH="0" noProof="0" dirty="0" smtClean="0">
                <a:ln>
                  <a:noFill/>
                </a:ln>
                <a:solidFill>
                  <a:srgbClr val="000000"/>
                </a:solidFill>
                <a:effectLst/>
                <a:uLnTx/>
                <a:uFillTx/>
              </a:rPr>
              <a:t> is being used in the SMC , which can be continued even with UDS.</a:t>
            </a:r>
          </a:p>
        </p:txBody>
      </p:sp>
      <p:grpSp>
        <p:nvGrpSpPr>
          <p:cNvPr id="11" name="Group 33"/>
          <p:cNvGrpSpPr/>
          <p:nvPr/>
        </p:nvGrpSpPr>
        <p:grpSpPr>
          <a:xfrm>
            <a:off x="379059" y="1496082"/>
            <a:ext cx="6871713" cy="1229363"/>
            <a:chOff x="1548386" y="1323633"/>
            <a:chExt cx="5289736" cy="1303658"/>
          </a:xfrm>
        </p:grpSpPr>
        <p:sp>
          <p:nvSpPr>
            <p:cNvPr id="12" name="Flowchart: Process 16"/>
            <p:cNvSpPr/>
            <p:nvPr>
              <p:custDataLst>
                <p:tags r:id="rId12"/>
              </p:custDataLst>
            </p:nvPr>
          </p:nvSpPr>
          <p:spPr>
            <a:xfrm>
              <a:off x="1563834" y="1323633"/>
              <a:ext cx="5274287" cy="241150"/>
            </a:xfrm>
            <a:prstGeom prst="flowChartProcess">
              <a:avLst/>
            </a:prstGeom>
            <a:noFill/>
            <a:ln w="12700"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C00000"/>
                </a:solidFill>
                <a:effectLst/>
                <a:uLnTx/>
                <a:uFillTx/>
                <a:latin typeface="Bosch Office Sans"/>
                <a:ea typeface="+mn-ea"/>
                <a:cs typeface="+mn-cs"/>
              </a:endParaRPr>
            </a:p>
          </p:txBody>
        </p:sp>
        <p:sp>
          <p:nvSpPr>
            <p:cNvPr id="13" name="TextBox 17"/>
            <p:cNvSpPr txBox="1"/>
            <p:nvPr>
              <p:custDataLst>
                <p:tags r:id="rId13"/>
              </p:custDataLst>
            </p:nvPr>
          </p:nvSpPr>
          <p:spPr>
            <a:xfrm>
              <a:off x="1649765" y="1350865"/>
              <a:ext cx="5061135" cy="213918"/>
            </a:xfrm>
            <a:prstGeom prst="rect">
              <a:avLst/>
            </a:prstGeom>
            <a:noFill/>
          </p:spPr>
          <p:txBody>
            <a:bodyPr wrap="none" lIns="0" tIns="0" rIns="0" bIns="0" rtlCol="0">
              <a:noAutofit/>
            </a:bodyPr>
            <a:lstStyle/>
            <a:p>
              <a:pPr marR="0" algn="ctr" defTabSz="914400" eaLnBrk="1" fontAlgn="auto" latinLnBrk="0" hangingPunct="1">
                <a:spcAft>
                  <a:spcPts val="0"/>
                </a:spcAft>
                <a:buClrTx/>
                <a:buSzTx/>
                <a:buFontTx/>
                <a:buNone/>
                <a:tabLst/>
              </a:pPr>
              <a:r>
                <a:rPr kumimoji="0" lang="en-US" sz="1200" b="0" i="0" u="none" strike="noStrike" kern="0" cap="none" spc="0" normalizeH="0" baseline="0" noProof="0" dirty="0" smtClean="0">
                  <a:ln>
                    <a:noFill/>
                  </a:ln>
                  <a:solidFill>
                    <a:srgbClr val="C00000"/>
                  </a:solidFill>
                  <a:effectLst/>
                  <a:uLnTx/>
                  <a:uFillTx/>
                </a:rPr>
                <a:t>       I15031-5 Application</a:t>
              </a:r>
              <a:r>
                <a:rPr kumimoji="0" lang="en-US" sz="1200" b="0" i="0" u="none" strike="noStrike" kern="0" cap="none" spc="0" normalizeH="0" noProof="0" dirty="0" smtClean="0">
                  <a:ln>
                    <a:noFill/>
                  </a:ln>
                  <a:solidFill>
                    <a:srgbClr val="C00000"/>
                  </a:solidFill>
                  <a:effectLst/>
                  <a:uLnTx/>
                  <a:uFillTx/>
                </a:rPr>
                <a:t> Layer</a:t>
              </a:r>
              <a:endParaRPr kumimoji="0" lang="en-GB" sz="1200" b="0" i="0" u="none" strike="noStrike" kern="0" cap="none" spc="0" normalizeH="0" baseline="0" noProof="0" dirty="0" smtClean="0">
                <a:ln>
                  <a:noFill/>
                </a:ln>
                <a:solidFill>
                  <a:srgbClr val="C00000"/>
                </a:solidFill>
                <a:effectLst/>
                <a:uLnTx/>
                <a:uFillTx/>
              </a:endParaRPr>
            </a:p>
          </p:txBody>
        </p:sp>
        <p:sp>
          <p:nvSpPr>
            <p:cNvPr id="14" name="Flowchart: Document 19"/>
            <p:cNvSpPr/>
            <p:nvPr>
              <p:custDataLst>
                <p:tags r:id="rId14"/>
              </p:custDataLst>
            </p:nvPr>
          </p:nvSpPr>
          <p:spPr>
            <a:xfrm>
              <a:off x="1548386" y="1631438"/>
              <a:ext cx="5289736" cy="995853"/>
            </a:xfrm>
            <a:prstGeom prst="flowChartDocument">
              <a:avLst/>
            </a:prstGeom>
            <a:noFill/>
            <a:ln w="12700" cap="flat" cmpd="sng" algn="ctr">
              <a:solidFill>
                <a:srgbClr val="3F136C"/>
              </a:solidFill>
              <a:prstDash val="solid"/>
            </a:ln>
            <a:effectLst/>
          </p:spPr>
          <p:txBody>
            <a:bodyPr rtlCol="0" anchor="ctr"/>
            <a:lstStyle/>
            <a:p>
              <a:pPr algn="ctr"/>
              <a:endParaRPr lang="en-GB" kern="0" dirty="0">
                <a:solidFill>
                  <a:srgbClr val="000000"/>
                </a:solidFill>
                <a:latin typeface="Bosch Office Sans"/>
              </a:endParaRPr>
            </a:p>
          </p:txBody>
        </p:sp>
        <p:sp>
          <p:nvSpPr>
            <p:cNvPr id="15" name="TextBox 27"/>
            <p:cNvSpPr txBox="1"/>
            <p:nvPr>
              <p:custDataLst>
                <p:tags r:id="rId15"/>
              </p:custDataLst>
            </p:nvPr>
          </p:nvSpPr>
          <p:spPr>
            <a:xfrm>
              <a:off x="2537042" y="1953368"/>
              <a:ext cx="2851696" cy="335076"/>
            </a:xfrm>
            <a:prstGeom prst="rect">
              <a:avLst/>
            </a:prstGeom>
            <a:noFill/>
          </p:spPr>
          <p:txBody>
            <a:bodyPr wrap="none" lIns="0" tIns="0" rIns="0" bIns="0" rtlCol="0">
              <a:spAutoFit/>
            </a:bodyPr>
            <a:lstStyle/>
            <a:p>
              <a:pPr marR="0" defTabSz="914400" eaLnBrk="1" fontAlgn="auto" latinLnBrk="0" hangingPunct="1">
                <a:spcAft>
                  <a:spcPts val="0"/>
                </a:spcAft>
                <a:buClrTx/>
                <a:buSzTx/>
                <a:buFontTx/>
                <a:buNone/>
                <a:tabLst/>
              </a:pPr>
              <a:r>
                <a:rPr kumimoji="0" lang="en-US" sz="1200" b="0" i="0" u="none" strike="noStrike" kern="0" cap="none" spc="0" normalizeH="0" baseline="0" noProof="0" dirty="0" smtClean="0">
                  <a:ln>
                    <a:noFill/>
                  </a:ln>
                  <a:solidFill>
                    <a:srgbClr val="000000"/>
                  </a:solidFill>
                  <a:effectLst/>
                  <a:uLnTx/>
                  <a:uFillTx/>
                </a:rPr>
                <a:t>ISO 11898-1, 11898-2, </a:t>
              </a:r>
              <a:r>
                <a:rPr lang="en-US" sz="1200" kern="0" dirty="0" smtClean="0">
                  <a:solidFill>
                    <a:srgbClr val="000000"/>
                  </a:solidFill>
                </a:rPr>
                <a:t>11898-3</a:t>
              </a:r>
            </a:p>
            <a:p>
              <a:pPr marR="0" defTabSz="914400" eaLnBrk="1" fontAlgn="auto" latinLnBrk="0" hangingPunct="1">
                <a:spcAft>
                  <a:spcPts val="0"/>
                </a:spcAft>
                <a:buClrTx/>
                <a:buSzTx/>
                <a:buFontTx/>
                <a:buNone/>
                <a:tabLst/>
              </a:pPr>
              <a:r>
                <a:rPr lang="en-US" sz="1200" kern="0" dirty="0" smtClean="0">
                  <a:solidFill>
                    <a:srgbClr val="000000"/>
                  </a:solidFill>
                </a:rPr>
                <a:t>CAN </a:t>
              </a:r>
              <a:r>
                <a:rPr kumimoji="0" lang="en-US" sz="1200" b="0" i="0" u="none" strike="noStrike" kern="0" cap="none" spc="0" normalizeH="0" baseline="0" noProof="0" dirty="0" smtClean="0">
                  <a:ln>
                    <a:noFill/>
                  </a:ln>
                  <a:solidFill>
                    <a:srgbClr val="000000"/>
                  </a:solidFill>
                  <a:effectLst/>
                  <a:uLnTx/>
                  <a:uFillTx/>
                </a:rPr>
                <a:t>Physical &amp; Data link Layers are part of I15765-4  </a:t>
              </a:r>
            </a:p>
          </p:txBody>
        </p:sp>
        <p:sp>
          <p:nvSpPr>
            <p:cNvPr id="16" name="TextBox 32"/>
            <p:cNvSpPr txBox="1"/>
            <p:nvPr>
              <p:custDataLst>
                <p:tags r:id="rId16"/>
              </p:custDataLst>
            </p:nvPr>
          </p:nvSpPr>
          <p:spPr>
            <a:xfrm>
              <a:off x="3260442" y="1667365"/>
              <a:ext cx="2454639" cy="219241"/>
            </a:xfrm>
            <a:prstGeom prst="rect">
              <a:avLst/>
            </a:prstGeom>
            <a:noFill/>
          </p:spPr>
          <p:txBody>
            <a:bodyPr wrap="none" lIns="0" tIns="0" rIns="0" bIns="0" rtlCol="0">
              <a:noAutofit/>
            </a:bodyPr>
            <a:lstStyle/>
            <a:p>
              <a:pPr marR="0" defTabSz="914400" eaLnBrk="1" fontAlgn="auto" latinLnBrk="0" hangingPunct="1">
                <a:spcAft>
                  <a:spcPts val="0"/>
                </a:spcAft>
                <a:buClrTx/>
                <a:buSzTx/>
                <a:buFontTx/>
                <a:buNone/>
                <a:tabLst/>
              </a:pPr>
              <a:r>
                <a:rPr kumimoji="0" lang="en-US" sz="1200" b="0" i="0" u="none" strike="noStrike" kern="0" cap="none" spc="0" normalizeH="0" baseline="0" noProof="0" dirty="0" smtClean="0">
                  <a:ln>
                    <a:noFill/>
                  </a:ln>
                  <a:solidFill>
                    <a:srgbClr val="000000"/>
                  </a:solidFill>
                  <a:effectLst/>
                  <a:uLnTx/>
                  <a:uFillTx/>
                </a:rPr>
                <a:t>ISO 15765-4 </a:t>
              </a:r>
              <a:r>
                <a:rPr lang="en-US" sz="1200" kern="0" dirty="0" smtClean="0">
                  <a:solidFill>
                    <a:srgbClr val="000000"/>
                  </a:solidFill>
                </a:rPr>
                <a:t>CAN Network Layer </a:t>
              </a:r>
              <a:r>
                <a:rPr kumimoji="0" lang="en-US" sz="1200" b="0" i="0" u="none" strike="noStrike" kern="0" cap="none" spc="0" normalizeH="0" baseline="0" noProof="0" dirty="0" smtClean="0">
                  <a:ln>
                    <a:noFill/>
                  </a:ln>
                  <a:solidFill>
                    <a:srgbClr val="000000"/>
                  </a:solidFill>
                  <a:effectLst/>
                  <a:uLnTx/>
                  <a:uFillTx/>
                </a:rPr>
                <a:t> </a:t>
              </a:r>
              <a:endParaRPr kumimoji="0" lang="en-GB" sz="1200" b="0" i="0" u="none" strike="noStrike" kern="0" cap="none" spc="0" normalizeH="0" baseline="0" noProof="0" dirty="0" smtClean="0">
                <a:ln>
                  <a:noFill/>
                </a:ln>
                <a:solidFill>
                  <a:srgbClr val="000000"/>
                </a:solidFill>
                <a:effectLst/>
                <a:uLnTx/>
                <a:uFillTx/>
              </a:endParaRPr>
            </a:p>
          </p:txBody>
        </p:sp>
      </p:grpSp>
      <p:graphicFrame>
        <p:nvGraphicFramePr>
          <p:cNvPr id="18" name="Table 35"/>
          <p:cNvGraphicFramePr>
            <a:graphicFrameLocks noGrp="1"/>
          </p:cNvGraphicFramePr>
          <p:nvPr>
            <p:custDataLst>
              <p:tags r:id="rId10"/>
            </p:custDataLst>
            <p:extLst>
              <p:ext uri="{D42A27DB-BD31-4B8C-83A1-F6EECF244321}">
                <p14:modId xmlns:p14="http://schemas.microsoft.com/office/powerpoint/2010/main" val="1389704476"/>
              </p:ext>
            </p:extLst>
          </p:nvPr>
        </p:nvGraphicFramePr>
        <p:xfrm>
          <a:off x="379059" y="3231471"/>
          <a:ext cx="7536710" cy="2213274"/>
        </p:xfrm>
        <a:graphic>
          <a:graphicData uri="http://schemas.openxmlformats.org/drawingml/2006/table">
            <a:tbl>
              <a:tblPr firstRow="1" bandRow="1">
                <a:tableStyleId>{5C22544A-7EE6-4342-B048-85BDC9FD1C3A}</a:tableStyleId>
              </a:tblPr>
              <a:tblGrid>
                <a:gridCol w="3196721"/>
                <a:gridCol w="4339989"/>
              </a:tblGrid>
              <a:tr h="293034">
                <a:tc>
                  <a:txBody>
                    <a:bodyPr/>
                    <a:lstStyle/>
                    <a:p>
                      <a:pPr algn="ctr"/>
                      <a:r>
                        <a:rPr lang="en-GB" sz="1200" dirty="0" smtClean="0"/>
                        <a:t> Function</a:t>
                      </a:r>
                      <a:r>
                        <a:rPr lang="en-GB" sz="1200" baseline="0" dirty="0" smtClean="0"/>
                        <a:t> Type </a:t>
                      </a:r>
                      <a:endParaRPr lang="en-GB" sz="1200" dirty="0"/>
                    </a:p>
                  </a:txBody>
                  <a:tcPr/>
                </a:tc>
                <a:tc>
                  <a:txBody>
                    <a:bodyPr/>
                    <a:lstStyle/>
                    <a:p>
                      <a:pPr algn="ctr"/>
                      <a:r>
                        <a:rPr lang="en-GB" sz="1200" dirty="0" smtClean="0"/>
                        <a:t>  Functionality </a:t>
                      </a:r>
                      <a:endParaRPr lang="en-GB" sz="1200" dirty="0"/>
                    </a:p>
                  </a:txBody>
                  <a:tcPr/>
                </a:tc>
              </a:tr>
              <a:tr h="426095">
                <a:tc>
                  <a:txBody>
                    <a:bodyPr/>
                    <a:lstStyle/>
                    <a:p>
                      <a:pPr marL="0" marR="0" indent="0" algn="l" defTabSz="822716" rtl="0" eaLnBrk="1" fontAlgn="auto" latinLnBrk="0" hangingPunct="1">
                        <a:lnSpc>
                          <a:spcPct val="100000"/>
                        </a:lnSpc>
                        <a:spcBef>
                          <a:spcPts val="0"/>
                        </a:spcBef>
                        <a:spcAft>
                          <a:spcPts val="0"/>
                        </a:spcAft>
                        <a:buClrTx/>
                        <a:buSzTx/>
                        <a:buFontTx/>
                        <a:buNone/>
                        <a:tabLst/>
                        <a:defRPr/>
                      </a:pPr>
                      <a:r>
                        <a:rPr lang="en-GB" sz="1200" dirty="0" smtClean="0"/>
                        <a:t>Communication Management </a:t>
                      </a:r>
                    </a:p>
                    <a:p>
                      <a:pPr algn="l"/>
                      <a:endParaRPr lang="en-GB" sz="1200" dirty="0"/>
                    </a:p>
                  </a:txBody>
                  <a:tcPr/>
                </a:tc>
                <a:tc>
                  <a:txBody>
                    <a:bodyPr/>
                    <a:lstStyle/>
                    <a:p>
                      <a:pPr algn="l"/>
                      <a:r>
                        <a:rPr lang="en-GB" sz="1200" dirty="0" smtClean="0"/>
                        <a:t>Session control , ECU Reset , Communication Control , Security </a:t>
                      </a:r>
                      <a:endParaRPr lang="en-GB" sz="1200" dirty="0"/>
                    </a:p>
                  </a:txBody>
                  <a:tcPr/>
                </a:tc>
              </a:tr>
              <a:tr h="426095">
                <a:tc>
                  <a:txBody>
                    <a:bodyPr/>
                    <a:lstStyle/>
                    <a:p>
                      <a:pPr algn="l"/>
                      <a:r>
                        <a:rPr lang="en-GB" sz="1200" dirty="0" smtClean="0"/>
                        <a:t>Data Transmission </a:t>
                      </a:r>
                      <a:endParaRPr lang="en-GB" sz="1200" dirty="0"/>
                    </a:p>
                  </a:txBody>
                  <a:tcPr/>
                </a:tc>
                <a:tc>
                  <a:txBody>
                    <a:bodyPr/>
                    <a:lstStyle/>
                    <a:p>
                      <a:pPr algn="l"/>
                      <a:r>
                        <a:rPr lang="en-GB" sz="1200" dirty="0" smtClean="0"/>
                        <a:t>Read Identifier or Memory Data </a:t>
                      </a:r>
                    </a:p>
                    <a:p>
                      <a:pPr algn="l"/>
                      <a:r>
                        <a:rPr lang="en-GB" sz="1200" dirty="0" smtClean="0"/>
                        <a:t>Write Identifier or Memory Data</a:t>
                      </a:r>
                      <a:r>
                        <a:rPr lang="en-GB" sz="1200" baseline="0" dirty="0" smtClean="0"/>
                        <a:t> </a:t>
                      </a:r>
                      <a:endParaRPr lang="en-GB" sz="1200" dirty="0"/>
                    </a:p>
                  </a:txBody>
                  <a:tcPr/>
                </a:tc>
              </a:tr>
              <a:tr h="426095">
                <a:tc>
                  <a:txBody>
                    <a:bodyPr/>
                    <a:lstStyle/>
                    <a:p>
                      <a:pPr algn="l"/>
                      <a:r>
                        <a:rPr lang="en-GB" sz="1200" dirty="0" smtClean="0"/>
                        <a:t>Stored Data </a:t>
                      </a:r>
                      <a:endParaRPr lang="en-GB" sz="1200" dirty="0"/>
                    </a:p>
                  </a:txBody>
                  <a:tcPr/>
                </a:tc>
                <a:tc>
                  <a:txBody>
                    <a:bodyPr/>
                    <a:lstStyle/>
                    <a:p>
                      <a:pPr algn="l"/>
                      <a:r>
                        <a:rPr lang="en-GB" sz="1200" dirty="0" smtClean="0"/>
                        <a:t>Read Diagnostic</a:t>
                      </a:r>
                      <a:r>
                        <a:rPr lang="en-GB" sz="1200" baseline="0" dirty="0" smtClean="0"/>
                        <a:t> information </a:t>
                      </a:r>
                    </a:p>
                    <a:p>
                      <a:pPr algn="l"/>
                      <a:r>
                        <a:rPr lang="en-GB" sz="1200" baseline="0" dirty="0" smtClean="0"/>
                        <a:t>Clear Diagnostic information </a:t>
                      </a:r>
                      <a:endParaRPr lang="en-GB" sz="1200" dirty="0"/>
                    </a:p>
                  </a:txBody>
                  <a:tcPr/>
                </a:tc>
              </a:tr>
              <a:tr h="255657">
                <a:tc>
                  <a:txBody>
                    <a:bodyPr/>
                    <a:lstStyle/>
                    <a:p>
                      <a:pPr algn="l"/>
                      <a:r>
                        <a:rPr lang="en-GB" sz="1200" dirty="0" smtClean="0"/>
                        <a:t>Input, Output Control </a:t>
                      </a:r>
                      <a:endParaRPr lang="en-GB" sz="1200" dirty="0"/>
                    </a:p>
                  </a:txBody>
                  <a:tcPr/>
                </a:tc>
                <a:tc>
                  <a:txBody>
                    <a:bodyPr/>
                    <a:lstStyle/>
                    <a:p>
                      <a:pPr algn="l"/>
                      <a:r>
                        <a:rPr lang="en-GB" sz="1200" dirty="0" smtClean="0"/>
                        <a:t>Controlling</a:t>
                      </a:r>
                      <a:r>
                        <a:rPr lang="en-GB" sz="1200" baseline="0" dirty="0" smtClean="0"/>
                        <a:t> Input and Output </a:t>
                      </a:r>
                      <a:endParaRPr lang="en-GB" sz="1200" dirty="0"/>
                    </a:p>
                  </a:txBody>
                  <a:tcPr/>
                </a:tc>
              </a:tr>
              <a:tr h="255657">
                <a:tc>
                  <a:txBody>
                    <a:bodyPr/>
                    <a:lstStyle/>
                    <a:p>
                      <a:pPr algn="l"/>
                      <a:r>
                        <a:rPr lang="en-GB" sz="1200" dirty="0" smtClean="0"/>
                        <a:t>Reprogramming</a:t>
                      </a:r>
                      <a:r>
                        <a:rPr lang="en-GB" sz="1200" baseline="0" dirty="0" smtClean="0"/>
                        <a:t> </a:t>
                      </a:r>
                      <a:endParaRPr lang="en-GB" sz="1200" dirty="0"/>
                    </a:p>
                  </a:txBody>
                  <a:tcPr/>
                </a:tc>
                <a:tc>
                  <a:txBody>
                    <a:bodyPr/>
                    <a:lstStyle/>
                    <a:p>
                      <a:pPr algn="l"/>
                      <a:r>
                        <a:rPr lang="en-GB" sz="1200" dirty="0" smtClean="0"/>
                        <a:t>Download</a:t>
                      </a:r>
                      <a:r>
                        <a:rPr lang="en-GB" sz="1200" baseline="0" dirty="0" smtClean="0"/>
                        <a:t> / Upload the data </a:t>
                      </a:r>
                      <a:endParaRPr lang="en-GB" sz="1200" dirty="0"/>
                    </a:p>
                  </a:txBody>
                  <a:tcPr/>
                </a:tc>
              </a:tr>
            </a:tbl>
          </a:graphicData>
        </a:graphic>
      </p:graphicFrame>
      <p:sp>
        <p:nvSpPr>
          <p:cNvPr id="19" name="TextBox 13_"/>
          <p:cNvSpPr txBox="1"/>
          <p:nvPr>
            <p:custDataLst>
              <p:tags r:id="rId11"/>
            </p:custDataLst>
          </p:nvPr>
        </p:nvSpPr>
        <p:spPr>
          <a:xfrm>
            <a:off x="379059" y="2870221"/>
            <a:ext cx="3276538" cy="256289"/>
          </a:xfrm>
          <a:prstGeom prst="rect">
            <a:avLst/>
          </a:prstGeom>
          <a:noFill/>
        </p:spPr>
        <p:txBody>
          <a:bodyPr wrap="none" lIns="0" tIns="0" rIns="0" bIns="0" rtlCol="0">
            <a:spAutoFit/>
          </a:bodyPr>
          <a:lstStyle/>
          <a:p>
            <a:pPr marL="171450" indent="-171450">
              <a:lnSpc>
                <a:spcPts val="2300"/>
              </a:lnSpc>
              <a:spcBef>
                <a:spcPts val="500"/>
              </a:spcBef>
              <a:buFont typeface="Wingdings" panose="05000000000000000000" pitchFamily="2" charset="2"/>
              <a:buChar char="q"/>
            </a:pPr>
            <a:r>
              <a:rPr lang="en-US" sz="1200" kern="0" dirty="0">
                <a:solidFill>
                  <a:srgbClr val="000000"/>
                </a:solidFill>
              </a:rPr>
              <a:t>UDS services are broadly classified as below </a:t>
            </a:r>
          </a:p>
        </p:txBody>
      </p:sp>
    </p:spTree>
    <p:custDataLst>
      <p:tags r:id="rId1"/>
    </p:custDataLst>
    <p:extLst>
      <p:ext uri="{BB962C8B-B14F-4D97-AF65-F5344CB8AC3E}">
        <p14:creationId xmlns:p14="http://schemas.microsoft.com/office/powerpoint/2010/main" val="98155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a:spLocks/>
          </p:cNvSpPr>
          <p:nvPr>
            <p:custDataLst>
              <p:tags r:id="rId2"/>
            </p:custDataLst>
          </p:nvPr>
        </p:nvSpPr>
        <p:spPr>
          <a:xfrm>
            <a:off x="259080" y="259080"/>
            <a:ext cx="870966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solidFill>
                  <a:srgbClr val="000000"/>
                </a:solidFill>
                <a:effectLst/>
                <a:uLnTx/>
                <a:uFillTx/>
              </a:rPr>
              <a:t>UDS protocol Overview </a:t>
            </a:r>
            <a:endParaRPr kumimoji="0" lang="en-GB" sz="2800" b="0" i="0" u="none" strike="noStrike" kern="0" cap="none" normalizeH="0" baseline="0" noProof="0" dirty="0" smtClean="0">
              <a:ln>
                <a:noFill/>
              </a:ln>
              <a:solidFill>
                <a:srgbClr val="000000"/>
              </a:solidFill>
              <a:effectLst/>
              <a:uLnTx/>
              <a:uFillTx/>
            </a:endParaRPr>
          </a:p>
        </p:txBody>
      </p:sp>
      <p:sp>
        <p:nvSpPr>
          <p:cNvPr id="8" name="正方形/長方形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smtClean="0">
                <a:ln>
                  <a:noFill/>
                </a:ln>
                <a:solidFill>
                  <a:srgbClr val="D70012"/>
                </a:solidFill>
                <a:effectLst/>
                <a:uLnTx/>
                <a:uFillTx/>
                <a:ea typeface="+mn-ea"/>
                <a:cs typeface="+mn-cs"/>
              </a:rPr>
              <a:t>Confidential </a:t>
            </a:r>
            <a:r>
              <a:rPr kumimoji="0" lang="en-US" sz="600" strike="noStrike" kern="0" cap="none" normalizeH="0" baseline="0" noProof="0" smtClean="0">
                <a:ln>
                  <a:noFill/>
                </a:ln>
                <a:solidFill>
                  <a:srgbClr val="000000"/>
                </a:solidFill>
                <a:effectLst/>
                <a:uLnTx/>
                <a:uFillTx/>
                <a:ea typeface="+mn-ea"/>
                <a:cs typeface="+mn-cs"/>
              </a:rPr>
              <a:t>| Bosch Corporation (DGS-EC/ECG1-JP) | 07/07/2016</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正方形/長方形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strike="noStrike" kern="0" cap="none" normalizeH="0" baseline="0" noProof="0" dirty="0" smtClean="0">
              <a:ln>
                <a:noFill/>
              </a:ln>
              <a:solidFill>
                <a:srgbClr val="B2B3B5"/>
              </a:solidFill>
              <a:effectLst/>
              <a:uLnTx/>
              <a:uFillTx/>
              <a:ea typeface="+mn-ea"/>
              <a:cs typeface="+mn-cs"/>
            </a:endParaRPr>
          </a:p>
        </p:txBody>
      </p:sp>
      <p:sp>
        <p:nvSpPr>
          <p:cNvPr id="6" name="正方形/長方形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正方形/長方形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solidFill>
                <a:srgbClr val="000000"/>
              </a:solidFill>
              <a:effectLst/>
              <a:uLnTx/>
              <a:uFillTx/>
              <a:latin typeface="Bosch Office Sans"/>
              <a:ea typeface="+mn-ea"/>
              <a:cs typeface="+mn-cs"/>
            </a:endParaRPr>
          </a:p>
        </p:txBody>
      </p:sp>
      <p:sp>
        <p:nvSpPr>
          <p:cNvPr id="4" name="テキスト ボックス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solidFill>
                <a:srgbClr val="000000"/>
              </a:solidFill>
              <a:effectLst/>
              <a:uLnTx/>
              <a:uFillTx/>
            </a:endParaRPr>
          </a:p>
        </p:txBody>
      </p:sp>
      <p:sp>
        <p:nvSpPr>
          <p:cNvPr id="2" name="タイトル 1"/>
          <p:cNvSpPr>
            <a:spLocks noGrp="1"/>
          </p:cNvSpPr>
          <p:nvPr>
            <p:ph type="title"/>
            <p:custDataLst>
              <p:tags r:id="rId8"/>
            </p:custDataLst>
          </p:nvPr>
        </p:nvSpPr>
        <p:spPr>
          <a:xfrm>
            <a:off x="259080" y="647700"/>
            <a:ext cx="870966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kumimoji="1" lang="en-US" altLang="ja-JP" sz="2400" dirty="0" smtClean="0">
                <a:solidFill>
                  <a:srgbClr val="A80163"/>
                </a:solidFill>
              </a:rPr>
              <a:t>S</a:t>
            </a:r>
            <a:r>
              <a:rPr kumimoji="1" lang="en-US" sz="2400" dirty="0" smtClean="0">
                <a:solidFill>
                  <a:srgbClr val="A80163"/>
                </a:solidFill>
              </a:rPr>
              <a:t>ervices </a:t>
            </a:r>
            <a:r>
              <a:rPr kumimoji="1" lang="en-US" sz="2400" dirty="0">
                <a:solidFill>
                  <a:srgbClr val="A80163"/>
                </a:solidFill>
              </a:rPr>
              <a:t>from </a:t>
            </a:r>
            <a:r>
              <a:rPr kumimoji="1" lang="en-US" sz="2400" dirty="0" smtClean="0">
                <a:solidFill>
                  <a:srgbClr val="A80163"/>
                </a:solidFill>
              </a:rPr>
              <a:t>Each Functional Type </a:t>
            </a:r>
            <a:r>
              <a:rPr kumimoji="1" lang="en-US" sz="2400" dirty="0">
                <a:solidFill>
                  <a:srgbClr val="A80163"/>
                </a:solidFill>
              </a:rPr>
              <a:t/>
            </a:r>
            <a:br>
              <a:rPr kumimoji="1" lang="en-US" sz="2400" dirty="0">
                <a:solidFill>
                  <a:srgbClr val="A80163"/>
                </a:solidFill>
              </a:rPr>
            </a:br>
            <a:endParaRPr kumimoji="1" lang="en-GB" sz="2400" dirty="0">
              <a:solidFill>
                <a:srgbClr val="A80163"/>
              </a:solidFill>
            </a:endParaRPr>
          </a:p>
        </p:txBody>
      </p:sp>
      <p:graphicFrame>
        <p:nvGraphicFramePr>
          <p:cNvPr id="10" name="Table 10"/>
          <p:cNvGraphicFramePr>
            <a:graphicFrameLocks noGrp="1"/>
          </p:cNvGraphicFramePr>
          <p:nvPr>
            <p:custDataLst>
              <p:tags r:id="rId9"/>
            </p:custDataLst>
            <p:extLst>
              <p:ext uri="{D42A27DB-BD31-4B8C-83A1-F6EECF244321}">
                <p14:modId xmlns:p14="http://schemas.microsoft.com/office/powerpoint/2010/main" val="3293432325"/>
              </p:ext>
            </p:extLst>
          </p:nvPr>
        </p:nvGraphicFramePr>
        <p:xfrm>
          <a:off x="593090" y="1408340"/>
          <a:ext cx="9361260" cy="3124200"/>
        </p:xfrm>
        <a:graphic>
          <a:graphicData uri="http://schemas.openxmlformats.org/drawingml/2006/table">
            <a:tbl>
              <a:tblPr firstRow="1" bandRow="1">
                <a:tableStyleId>{5C22544A-7EE6-4342-B048-85BDC9FD1C3A}</a:tableStyleId>
              </a:tblPr>
              <a:tblGrid>
                <a:gridCol w="2285867"/>
                <a:gridCol w="7075393"/>
              </a:tblGrid>
              <a:tr h="0">
                <a:tc>
                  <a:txBody>
                    <a:bodyPr/>
                    <a:lstStyle/>
                    <a:p>
                      <a:pPr algn="ctr"/>
                      <a:r>
                        <a:rPr lang="en-GB" sz="1200" dirty="0" smtClean="0"/>
                        <a:t>Function Type </a:t>
                      </a:r>
                      <a:endParaRPr lang="en-GB" sz="1200" dirty="0"/>
                    </a:p>
                  </a:txBody>
                  <a:tcPr/>
                </a:tc>
                <a:tc>
                  <a:txBody>
                    <a:bodyPr/>
                    <a:lstStyle/>
                    <a:p>
                      <a:pPr algn="ctr"/>
                      <a:r>
                        <a:rPr lang="en-GB" sz="1200" dirty="0" smtClean="0"/>
                        <a:t> Supported</a:t>
                      </a:r>
                      <a:r>
                        <a:rPr lang="en-GB" sz="1200" baseline="0" dirty="0" smtClean="0"/>
                        <a:t> Services </a:t>
                      </a:r>
                      <a:endParaRPr lang="en-GB" sz="1200" dirty="0"/>
                    </a:p>
                  </a:txBody>
                  <a:tcPr/>
                </a:tc>
              </a:tr>
              <a:tr h="370840">
                <a:tc>
                  <a:txBody>
                    <a:bodyPr/>
                    <a:lstStyle/>
                    <a:p>
                      <a:pPr algn="ctr"/>
                      <a:r>
                        <a:rPr lang="en-GB" sz="1200" dirty="0" smtClean="0"/>
                        <a:t>Communication Management </a:t>
                      </a:r>
                      <a:endParaRPr lang="en-GB" sz="1200" dirty="0"/>
                    </a:p>
                  </a:txBody>
                  <a:tcPr/>
                </a:tc>
                <a:tc>
                  <a:txBody>
                    <a:bodyPr/>
                    <a:lstStyle/>
                    <a:p>
                      <a:pPr marL="0" marR="0" indent="0" algn="l" defTabSz="822716" rtl="0" eaLnBrk="1" fontAlgn="auto" latinLnBrk="0" hangingPunct="1">
                        <a:lnSpc>
                          <a:spcPct val="100000"/>
                        </a:lnSpc>
                        <a:spcBef>
                          <a:spcPts val="0"/>
                        </a:spcBef>
                        <a:spcAft>
                          <a:spcPts val="0"/>
                        </a:spcAft>
                        <a:buClrTx/>
                        <a:buSzTx/>
                        <a:buFontTx/>
                        <a:buNone/>
                        <a:tabLst/>
                        <a:defRPr/>
                      </a:pPr>
                      <a:r>
                        <a:rPr lang="en-GB" sz="1200" dirty="0" smtClean="0">
                          <a:solidFill>
                            <a:schemeClr val="bg1">
                              <a:lumMod val="50000"/>
                            </a:schemeClr>
                          </a:solidFill>
                        </a:rPr>
                        <a:t>Diagnostic Session Control (0x10)</a:t>
                      </a:r>
                      <a:r>
                        <a:rPr lang="en-GB" sz="1200" baseline="0" dirty="0" smtClean="0">
                          <a:solidFill>
                            <a:schemeClr val="bg1">
                              <a:lumMod val="50000"/>
                            </a:schemeClr>
                          </a:solidFill>
                        </a:rPr>
                        <a:t> , </a:t>
                      </a:r>
                      <a:r>
                        <a:rPr lang="en-GB" sz="1200" dirty="0" smtClean="0">
                          <a:solidFill>
                            <a:schemeClr val="bg1">
                              <a:lumMod val="50000"/>
                            </a:schemeClr>
                          </a:solidFill>
                        </a:rPr>
                        <a:t>ECU Reset (0x11) , Security Access (0x27),</a:t>
                      </a:r>
                      <a:r>
                        <a:rPr lang="en-GB" sz="1200" baseline="0" dirty="0" smtClean="0">
                          <a:solidFill>
                            <a:schemeClr val="bg1">
                              <a:lumMod val="50000"/>
                            </a:schemeClr>
                          </a:solidFill>
                        </a:rPr>
                        <a:t> </a:t>
                      </a:r>
                      <a:r>
                        <a:rPr lang="en-GB" sz="1200" dirty="0" smtClean="0">
                          <a:solidFill>
                            <a:schemeClr val="bg1">
                              <a:lumMod val="50000"/>
                            </a:schemeClr>
                          </a:solidFill>
                        </a:rPr>
                        <a:t>Tester Present (0x3E)</a:t>
                      </a:r>
                    </a:p>
                    <a:p>
                      <a:r>
                        <a:rPr lang="en-GB" sz="1200" b="1" dirty="0" smtClean="0"/>
                        <a:t>Communication Control (0x28), </a:t>
                      </a:r>
                      <a:r>
                        <a:rPr lang="en-GB" sz="1200" dirty="0" smtClean="0">
                          <a:solidFill>
                            <a:schemeClr val="bg1">
                              <a:lumMod val="50000"/>
                            </a:schemeClr>
                          </a:solidFill>
                        </a:rPr>
                        <a:t>Access Timing</a:t>
                      </a:r>
                      <a:r>
                        <a:rPr lang="en-GB" sz="1200" baseline="0" dirty="0" smtClean="0">
                          <a:solidFill>
                            <a:schemeClr val="bg1">
                              <a:lumMod val="50000"/>
                            </a:schemeClr>
                          </a:solidFill>
                        </a:rPr>
                        <a:t> parameters (0x83), </a:t>
                      </a:r>
                      <a:r>
                        <a:rPr lang="en-GB" sz="1200" b="1" baseline="0" dirty="0" smtClean="0">
                          <a:solidFill>
                            <a:schemeClr val="tx1"/>
                          </a:solidFill>
                        </a:rPr>
                        <a:t>Link Control</a:t>
                      </a:r>
                      <a:r>
                        <a:rPr lang="en-GB" sz="1200" b="1" baseline="0" dirty="0" smtClean="0"/>
                        <a:t>(0x87), </a:t>
                      </a:r>
                    </a:p>
                    <a:p>
                      <a:r>
                        <a:rPr lang="en-GB" sz="1200" b="1" baseline="0" dirty="0" smtClean="0"/>
                        <a:t>Response on Event (0x86), Control DTC setting (0x85), </a:t>
                      </a:r>
                      <a:r>
                        <a:rPr lang="en-GB" sz="1200" baseline="0" dirty="0" smtClean="0">
                          <a:solidFill>
                            <a:schemeClr val="bg1">
                              <a:lumMod val="50000"/>
                            </a:schemeClr>
                          </a:solidFill>
                        </a:rPr>
                        <a:t>Secured Data Transmission ( 0x84)  </a:t>
                      </a:r>
                      <a:endParaRPr lang="en-GB" sz="1200" dirty="0">
                        <a:solidFill>
                          <a:schemeClr val="bg1">
                            <a:lumMod val="50000"/>
                          </a:schemeClr>
                        </a:solidFill>
                      </a:endParaRPr>
                    </a:p>
                  </a:txBody>
                  <a:tcPr/>
                </a:tc>
              </a:tr>
              <a:tr h="370840">
                <a:tc>
                  <a:txBody>
                    <a:bodyPr/>
                    <a:lstStyle/>
                    <a:p>
                      <a:pPr algn="ctr"/>
                      <a:r>
                        <a:rPr lang="en-GB" sz="1200" dirty="0" smtClean="0"/>
                        <a:t>Data Transmission </a:t>
                      </a:r>
                      <a:endParaRPr lang="en-GB" sz="1200" dirty="0"/>
                    </a:p>
                  </a:txBody>
                  <a:tcPr/>
                </a:tc>
                <a:tc>
                  <a:txBody>
                    <a:bodyPr/>
                    <a:lstStyle/>
                    <a:p>
                      <a:pPr marL="0" marR="0" indent="0" algn="l" defTabSz="822716" rtl="0" eaLnBrk="1" fontAlgn="auto" latinLnBrk="0" hangingPunct="1">
                        <a:lnSpc>
                          <a:spcPct val="100000"/>
                        </a:lnSpc>
                        <a:spcBef>
                          <a:spcPts val="0"/>
                        </a:spcBef>
                        <a:spcAft>
                          <a:spcPts val="0"/>
                        </a:spcAft>
                        <a:buClrTx/>
                        <a:buSzTx/>
                        <a:buFontTx/>
                        <a:buNone/>
                        <a:tabLst/>
                        <a:defRPr/>
                      </a:pPr>
                      <a:r>
                        <a:rPr lang="en-GB" sz="1200" dirty="0" smtClean="0">
                          <a:solidFill>
                            <a:schemeClr val="bg1">
                              <a:lumMod val="50000"/>
                            </a:schemeClr>
                          </a:solidFill>
                        </a:rPr>
                        <a:t>Read Data By Identifier (0x22), Read Memory By Address ( 0x23), Read Scaling Data by Identifier (0x24), </a:t>
                      </a:r>
                      <a:r>
                        <a:rPr lang="en-GB" sz="1200" b="1" dirty="0" smtClean="0">
                          <a:solidFill>
                            <a:schemeClr val="tx1"/>
                          </a:solidFill>
                        </a:rPr>
                        <a:t>Read Data By Periodic Identifier (0x2A)</a:t>
                      </a:r>
                      <a:r>
                        <a:rPr lang="en-GB" sz="1200" b="1" baseline="0" dirty="0" smtClean="0">
                          <a:solidFill>
                            <a:schemeClr val="tx1"/>
                          </a:solidFill>
                        </a:rPr>
                        <a:t> </a:t>
                      </a:r>
                      <a:r>
                        <a:rPr lang="en-GB" sz="1200" baseline="0" dirty="0" smtClean="0">
                          <a:solidFill>
                            <a:schemeClr val="bg1">
                              <a:lumMod val="50000"/>
                            </a:schemeClr>
                          </a:solidFill>
                        </a:rPr>
                        <a:t>, Dynamically Defined by Identifier (0x2C) , Write Data by Identifier (0x2E) , Write Memory By Address (0x3D) </a:t>
                      </a:r>
                      <a:endParaRPr lang="en-GB" sz="1200" dirty="0">
                        <a:solidFill>
                          <a:schemeClr val="bg1">
                            <a:lumMod val="50000"/>
                          </a:schemeClr>
                        </a:solidFill>
                      </a:endParaRPr>
                    </a:p>
                  </a:txBody>
                  <a:tcPr/>
                </a:tc>
              </a:tr>
              <a:tr h="370840">
                <a:tc>
                  <a:txBody>
                    <a:bodyPr/>
                    <a:lstStyle/>
                    <a:p>
                      <a:pPr algn="ctr"/>
                      <a:r>
                        <a:rPr lang="en-GB" sz="1200" dirty="0" smtClean="0"/>
                        <a:t>Stored Data Transmission</a:t>
                      </a:r>
                      <a:r>
                        <a:rPr lang="en-GB" sz="1200" baseline="0" dirty="0" smtClean="0"/>
                        <a:t> </a:t>
                      </a:r>
                      <a:endParaRPr lang="en-GB" sz="1200" dirty="0"/>
                    </a:p>
                  </a:txBody>
                  <a:tcPr/>
                </a:tc>
                <a:tc>
                  <a:txBody>
                    <a:bodyPr/>
                    <a:lstStyle/>
                    <a:p>
                      <a:pPr marL="0" marR="0" indent="0" algn="l" defTabSz="822716" rtl="0" eaLnBrk="1" fontAlgn="auto" latinLnBrk="0" hangingPunct="1">
                        <a:lnSpc>
                          <a:spcPct val="100000"/>
                        </a:lnSpc>
                        <a:spcBef>
                          <a:spcPts val="0"/>
                        </a:spcBef>
                        <a:spcAft>
                          <a:spcPts val="0"/>
                        </a:spcAft>
                        <a:buClrTx/>
                        <a:buSzTx/>
                        <a:buFontTx/>
                        <a:buNone/>
                        <a:tabLst/>
                        <a:defRPr/>
                      </a:pPr>
                      <a:r>
                        <a:rPr lang="en-GB" sz="1200" dirty="0" smtClean="0">
                          <a:solidFill>
                            <a:schemeClr val="bg1">
                              <a:lumMod val="50000"/>
                            </a:schemeClr>
                          </a:solidFill>
                        </a:rPr>
                        <a:t>Clear Diagnostic Information(0x14)</a:t>
                      </a:r>
                      <a:r>
                        <a:rPr lang="en-GB" sz="1200" baseline="0" dirty="0" smtClean="0">
                          <a:solidFill>
                            <a:schemeClr val="bg1">
                              <a:lumMod val="50000"/>
                            </a:schemeClr>
                          </a:solidFill>
                        </a:rPr>
                        <a:t>, </a:t>
                      </a:r>
                      <a:r>
                        <a:rPr lang="en-GB" sz="1200" b="1" baseline="0" dirty="0" smtClean="0">
                          <a:solidFill>
                            <a:schemeClr val="tx1"/>
                          </a:solidFill>
                        </a:rPr>
                        <a:t>Read DTC Information(0x19) </a:t>
                      </a:r>
                      <a:endParaRPr lang="en-GB" sz="1200" b="1" dirty="0">
                        <a:solidFill>
                          <a:schemeClr val="tx1"/>
                        </a:solidFill>
                      </a:endParaRPr>
                    </a:p>
                  </a:txBody>
                  <a:tcPr/>
                </a:tc>
              </a:tr>
              <a:tr h="370840">
                <a:tc>
                  <a:txBody>
                    <a:bodyPr/>
                    <a:lstStyle/>
                    <a:p>
                      <a:pPr algn="ctr"/>
                      <a:r>
                        <a:rPr lang="en-GB" sz="1200" dirty="0" smtClean="0"/>
                        <a:t>Input Output Control </a:t>
                      </a:r>
                      <a:endParaRPr lang="en-GB" sz="1200" dirty="0"/>
                    </a:p>
                  </a:txBody>
                  <a:tcPr/>
                </a:tc>
                <a:tc>
                  <a:txBody>
                    <a:bodyPr/>
                    <a:lstStyle/>
                    <a:p>
                      <a:pPr marL="0" marR="0" indent="0" algn="l" defTabSz="822716" rtl="0" eaLnBrk="1" fontAlgn="auto" latinLnBrk="0" hangingPunct="1">
                        <a:lnSpc>
                          <a:spcPct val="100000"/>
                        </a:lnSpc>
                        <a:spcBef>
                          <a:spcPts val="0"/>
                        </a:spcBef>
                        <a:spcAft>
                          <a:spcPts val="0"/>
                        </a:spcAft>
                        <a:buClrTx/>
                        <a:buSzTx/>
                        <a:buFontTx/>
                        <a:buNone/>
                        <a:tabLst/>
                        <a:defRPr/>
                      </a:pPr>
                      <a:r>
                        <a:rPr lang="en-GB" sz="1200" kern="1200" dirty="0" smtClean="0">
                          <a:solidFill>
                            <a:schemeClr val="bg1">
                              <a:lumMod val="50000"/>
                            </a:schemeClr>
                          </a:solidFill>
                          <a:latin typeface="+mn-lt"/>
                          <a:ea typeface="+mn-ea"/>
                          <a:cs typeface="+mn-cs"/>
                        </a:rPr>
                        <a:t>Input Output Control By Identifier (0x2F)</a:t>
                      </a:r>
                      <a:r>
                        <a:rPr lang="en-GB" sz="1200" kern="1200" baseline="0" dirty="0" smtClean="0">
                          <a:solidFill>
                            <a:schemeClr val="bg1">
                              <a:lumMod val="50000"/>
                            </a:schemeClr>
                          </a:solidFill>
                          <a:latin typeface="+mn-lt"/>
                          <a:ea typeface="+mn-ea"/>
                          <a:cs typeface="+mn-cs"/>
                        </a:rPr>
                        <a:t> </a:t>
                      </a:r>
                      <a:endParaRPr lang="en-GB" sz="1200" kern="1200" dirty="0">
                        <a:solidFill>
                          <a:schemeClr val="bg1">
                            <a:lumMod val="50000"/>
                          </a:schemeClr>
                        </a:solidFill>
                        <a:latin typeface="+mn-lt"/>
                        <a:ea typeface="+mn-ea"/>
                        <a:cs typeface="+mn-cs"/>
                      </a:endParaRPr>
                    </a:p>
                  </a:txBody>
                  <a:tcPr/>
                </a:tc>
              </a:tr>
              <a:tr h="370840">
                <a:tc>
                  <a:txBody>
                    <a:bodyPr/>
                    <a:lstStyle/>
                    <a:p>
                      <a:pPr algn="ctr"/>
                      <a:r>
                        <a:rPr lang="en-GB" sz="1200" dirty="0" smtClean="0"/>
                        <a:t>Routine Control </a:t>
                      </a:r>
                      <a:endParaRPr lang="en-GB" sz="1200" dirty="0"/>
                    </a:p>
                  </a:txBody>
                  <a:tcPr/>
                </a:tc>
                <a:tc>
                  <a:txBody>
                    <a:bodyPr/>
                    <a:lstStyle/>
                    <a:p>
                      <a:pPr marL="0" marR="0" indent="0" algn="l" defTabSz="822716" rtl="0" eaLnBrk="1" fontAlgn="auto" latinLnBrk="0" hangingPunct="1">
                        <a:lnSpc>
                          <a:spcPct val="100000"/>
                        </a:lnSpc>
                        <a:spcBef>
                          <a:spcPts val="0"/>
                        </a:spcBef>
                        <a:spcAft>
                          <a:spcPts val="0"/>
                        </a:spcAft>
                        <a:buClrTx/>
                        <a:buSzTx/>
                        <a:buFontTx/>
                        <a:buNone/>
                        <a:tabLst/>
                        <a:defRPr/>
                      </a:pPr>
                      <a:r>
                        <a:rPr lang="en-GB" sz="1200" kern="1200" dirty="0" smtClean="0">
                          <a:solidFill>
                            <a:schemeClr val="bg1">
                              <a:lumMod val="50000"/>
                            </a:schemeClr>
                          </a:solidFill>
                          <a:latin typeface="+mn-lt"/>
                          <a:ea typeface="+mn-ea"/>
                          <a:cs typeface="+mn-cs"/>
                        </a:rPr>
                        <a:t>Routine Control (0x31)</a:t>
                      </a:r>
                      <a:endParaRPr lang="en-GB" sz="1200" kern="1200" dirty="0">
                        <a:solidFill>
                          <a:schemeClr val="bg1">
                            <a:lumMod val="50000"/>
                          </a:schemeClr>
                        </a:solidFill>
                        <a:latin typeface="+mn-lt"/>
                        <a:ea typeface="+mn-ea"/>
                        <a:cs typeface="+mn-cs"/>
                      </a:endParaRPr>
                    </a:p>
                  </a:txBody>
                  <a:tcPr/>
                </a:tc>
              </a:tr>
              <a:tr h="370840">
                <a:tc>
                  <a:txBody>
                    <a:bodyPr/>
                    <a:lstStyle/>
                    <a:p>
                      <a:pPr marL="0" algn="ctr" defTabSz="822716" rtl="0" eaLnBrk="1" latinLnBrk="0" hangingPunct="1"/>
                      <a:r>
                        <a:rPr lang="en-GB" sz="1200" kern="1200" dirty="0" smtClean="0">
                          <a:solidFill>
                            <a:schemeClr val="dk1"/>
                          </a:solidFill>
                          <a:latin typeface="+mn-lt"/>
                          <a:ea typeface="+mn-ea"/>
                          <a:cs typeface="+mn-cs"/>
                        </a:rPr>
                        <a:t>Upload Download</a:t>
                      </a:r>
                      <a:endParaRPr lang="en-GB" sz="1200" kern="1200" dirty="0">
                        <a:solidFill>
                          <a:schemeClr val="dk1"/>
                        </a:solidFill>
                        <a:latin typeface="+mn-lt"/>
                        <a:ea typeface="+mn-ea"/>
                        <a:cs typeface="+mn-cs"/>
                      </a:endParaRPr>
                    </a:p>
                  </a:txBody>
                  <a:tcPr/>
                </a:tc>
                <a:tc>
                  <a:txBody>
                    <a:bodyPr/>
                    <a:lstStyle/>
                    <a:p>
                      <a:pPr marL="0" marR="0" indent="0" algn="l" defTabSz="822716" rtl="0" eaLnBrk="1" fontAlgn="auto" latinLnBrk="0" hangingPunct="1">
                        <a:lnSpc>
                          <a:spcPct val="100000"/>
                        </a:lnSpc>
                        <a:spcBef>
                          <a:spcPts val="0"/>
                        </a:spcBef>
                        <a:spcAft>
                          <a:spcPts val="0"/>
                        </a:spcAft>
                        <a:buClrTx/>
                        <a:buSzTx/>
                        <a:buFontTx/>
                        <a:buNone/>
                        <a:tabLst/>
                        <a:defRPr/>
                      </a:pPr>
                      <a:r>
                        <a:rPr lang="en-GB" sz="1200" kern="1200" dirty="0" smtClean="0">
                          <a:solidFill>
                            <a:schemeClr val="bg1">
                              <a:lumMod val="50000"/>
                            </a:schemeClr>
                          </a:solidFill>
                          <a:latin typeface="+mn-lt"/>
                          <a:ea typeface="+mn-ea"/>
                          <a:cs typeface="+mn-cs"/>
                        </a:rPr>
                        <a:t>Request Download ( 0x34) , Request Upload(0x35) , Transfer Data(0x36), Request Transfer Exit(0x37), </a:t>
                      </a:r>
                      <a:r>
                        <a:rPr lang="en-GB" sz="1200" kern="1200" dirty="0" smtClean="0">
                          <a:solidFill>
                            <a:schemeClr val="tx1"/>
                          </a:solidFill>
                          <a:latin typeface="+mn-lt"/>
                          <a:ea typeface="+mn-ea"/>
                          <a:cs typeface="+mn-cs"/>
                        </a:rPr>
                        <a:t>Request File Transfer(0x38)</a:t>
                      </a:r>
                      <a:endParaRPr lang="en-GB" sz="1200" kern="1200" dirty="0">
                        <a:solidFill>
                          <a:schemeClr val="tx1"/>
                        </a:solidFill>
                        <a:latin typeface="+mn-lt"/>
                        <a:ea typeface="+mn-ea"/>
                        <a:cs typeface="+mn-cs"/>
                      </a:endParaRPr>
                    </a:p>
                  </a:txBody>
                  <a:tcPr/>
                </a:tc>
              </a:tr>
            </a:tbl>
          </a:graphicData>
        </a:graphic>
      </p:graphicFrame>
    </p:spTree>
    <p:custDataLst>
      <p:tags r:id="rId1"/>
    </p:custDataLst>
    <p:extLst>
      <p:ext uri="{BB962C8B-B14F-4D97-AF65-F5344CB8AC3E}">
        <p14:creationId xmlns:p14="http://schemas.microsoft.com/office/powerpoint/2010/main" val="45330309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BOSCH2"/>
  <p:tag name="CFG.CUSTOMERVERSION" val="9"/>
  <p:tag name="ML_1" val="RBEI_Kor"/>
  <p:tag name="ML_2" val="Bosch2.mcr"/>
  <p:tag name="ML_LAYOUT_RESOURCE" val="BOSCH2_16_9.mcr"/>
  <p:tag name="FIELD.CONF.SUFFIX.CONTENT" val="\n | "/>
  <p:tag name="FIELD.REM_ABL.SUFFIX.CONTENT" val="&#10;\n"/>
  <p:tag name="FIELD.COPY.CONTENT" val="©  Robert Bosch Engineering and Business Solutions Private Limited 2016. All rights reserved, also regarding any disposal, exploitation, reproduction, editing, distribution, as well as in the event of applications for industrial property rights."/>
  <p:tag name="FIELD.COPY.VALUE" val="©  Robert Bosch Engineering and Business Solutions Private Limited 2016.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DPT.SUFFIX.CONTENT" val=" | "/>
  <p:tag name="FIELDS.INITIALIZED" val="1"/>
  <p:tag name="FIELD.DATE.COMBOINDEX" val="-2"/>
  <p:tag name="FIELD.REM_ABL.COMBOINDEX" val="-2"/>
  <p:tag name="FIELD.CHAPTER.COMBOINDEX" val="-2"/>
  <p:tag name="FIELD.REM_ANL.COMBOINDEX" val="-2"/>
  <p:tag name="FIELD.DPT.COMBOINDEX" val="-2"/>
  <p:tag name="CONFIG" val="BOSCH2"/>
  <p:tag name="CFG.VERSION" val="0"/>
  <p:tag name="CFG.LAYOUTID" val="Bosch Layout 16:9 (new colored style)"/>
  <p:tag name="CFG.LAYOUTRES" val="BOSCH2_16_9"/>
  <p:tag name="MAPNAME" val="Map1"/>
  <p:tag name="LICENSEKEY" val="46504b9e-b1c9-48ed-967f-a36de42ae84b"/>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FIELD.CONF.CONTENT" val="Confidential "/>
  <p:tag name="FIELD.CONF.VALUE" val="Confidential \n | "/>
  <p:tag name="FIELD.CONF.COMBOINDEX" val="2"/>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FIELD.DATE.CONTENT" val="07/07/2016"/>
  <p:tag name="FIELD.DATE.VALUE" val="07/07/2016"/>
  <p:tag name="FIELD.CHAPTER.CONTENT" val="UDS Protocol Overview "/>
  <p:tag name="FIELD.CHAPTER.VALUE" val="UDS Protocol Overview "/>
  <p:tag name="FIELD.DPT.CONTENT" val="Bosch Corporation (DGS-EC/ECG1-JP)"/>
  <p:tag name="FIELD.DPT.VALUE" val="Bosch Corporation (DGS-EC/ECG1-JP) | "/>
</p:tagLst>
</file>

<file path=ppt/tags/tag1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 name="COLORS" val="-2;-2;-2;-2;-1;-2"/>
</p:tagLst>
</file>

<file path=ppt/tags/tag10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0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0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0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0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06.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UDS Protocol Overview "/>
  <p:tag name="FIELD.CHAPTER.VALUE" val="UDS Protocol Overview "/>
  <p:tag name="FIELD.CHAPTER.COMBOINDEX" val="-2"/>
  <p:tag name="FIELD.REM_ANL.COMBOINDEX" val="-2"/>
  <p:tag name="FIELD.DPT.COMBOINDEX" val="-2"/>
  <p:tag name="FIELD.DPT.CONTENT" val="Bosch Corporation (DGS-EC/ECG1-JP)"/>
  <p:tag name="FIELD.DPT.VALUE" val="Bosch Corporation (DGS-EC/ECG1-JP) | "/>
</p:tagLst>
</file>

<file path=ppt/tags/tag10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0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0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1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1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1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1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1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20.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UDS Protocol Overview "/>
  <p:tag name="FIELD.CHAPTER.VALUE" val="UDS Protocol Overview "/>
  <p:tag name="FIELD.CHAPTER.COMBOINDEX" val="-2"/>
  <p:tag name="FIELD.REM_ANL.COMBOINDEX" val="-2"/>
  <p:tag name="FIELD.DPT.COMBOINDEX" val="-2"/>
  <p:tag name="FIELD.DPT.CONTENT" val="Bosch Corporation (DGS-EC/ECG1-JP)"/>
  <p:tag name="FIELD.DPT.VALUE" val="Bosch Corporation (DGS-EC/ECG1-JP) | "/>
</p:tagLst>
</file>

<file path=ppt/tags/tag12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2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2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2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2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2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1.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UDS Protocol Overview "/>
  <p:tag name="FIELD.CHAPTER.VALUE" val="UDS Protocol Overview "/>
  <p:tag name="FIELD.CHAPTER.COMBOINDEX" val="-2"/>
  <p:tag name="FIELD.REM_ANL.COMBOINDEX" val="-2"/>
  <p:tag name="FIELD.DPT.COMBOINDEX" val="-2"/>
  <p:tag name="FIELD.DPT.CONTENT" val="Bosch Corporation (DGS-EC/ECG1-JP)"/>
  <p:tag name="FIELD.DPT.VALUE" val="Bosch Corporation (DGS-EC/ECG1-JP) | "/>
</p:tagLst>
</file>

<file path=ppt/tags/tag13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3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3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3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3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3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3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4.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9_SHAPECLASSPROTECTIONTYPE" val="0"/>
  <p:tag name="FIELD.CHAPTER.CONTENT" val="UDS Protocol Overview "/>
  <p:tag name="FIELD.CHAPTER.VALUE" val="UDS Protocol Overview "/>
  <p:tag name="FIELD.CHAPTER.COMBOINDEX" val="-2"/>
  <p:tag name="FIELD.REM_ANL.COMBOINDEX" val="-2"/>
  <p:tag name="FIELD.DPT.COMBOINDEX" val="-2"/>
  <p:tag name="FIELD.DPT.CONTENT" val="Bosch Corporation (DGS-EC/ECG1-JP)"/>
  <p:tag name="FIELD.DPT.VALUE" val="Bosch Corporation (DGS-EC/ECG1-JP) | "/>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1.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UDS Protocol Overview "/>
  <p:tag name="FIELD.CHAPTER.VALUE" val="UDS Protocol Overview "/>
  <p:tag name="FIELD.CHAPTER.COMBOINDEX" val="-2"/>
  <p:tag name="FIELD.REM_ANL.COMBOINDEX" val="-2"/>
  <p:tag name="FIELD.DPT.COMBOINDEX" val="-2"/>
  <p:tag name="FIELD.DPT.CONTENT" val="Bosch Corporation (DGS-EC/ECG1-JP)"/>
  <p:tag name="FIELD.DPT.VALUE" val="Bosch Corporation (DGS-EC/ECG1-JP) | "/>
</p:tagLst>
</file>

<file path=ppt/tags/tag14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4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4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4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4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4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4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2.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15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9.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UDS Protocol Overview "/>
  <p:tag name="FIELD.CHAPTER.VALUE" val="UDS Protocol Overview "/>
  <p:tag name="FIELD.CHAPTER.COMBOINDEX" val="-2"/>
  <p:tag name="FIELD.REM_ANL.COMBOINDEX" val="-2"/>
  <p:tag name="FIELD.DPT.COMBOINDEX" val="-2"/>
  <p:tag name="FIELD.DPT.CONTENT" val="Bosch Corporation (DGS-EC/ECG1-JP)"/>
  <p:tag name="FIELD.DPT.VALUE" val="Bosch Corporation (DGS-EC/ECG1-JP) | "/>
</p:tagLst>
</file>

<file path=ppt/tags/tag1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6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6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6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6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6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6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6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7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1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4.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UDS Protocol Overview "/>
  <p:tag name="FIELD.CHAPTER.VALUE" val="UDS Protocol Overview "/>
  <p:tag name="FIELD.CHAPTER.COMBOINDEX" val="-2"/>
  <p:tag name="FIELD.REM_ANL.COMBOINDEX" val="-2"/>
  <p:tag name="FIELD.DPT.COMBOINDEX" val="-2"/>
  <p:tag name="FIELD.DPT.CONTENT" val="Bosch Corporation (DGS-EC/ECG1-JP)"/>
  <p:tag name="FIELD.DPT.VALUE" val="Bosch Corporation (DGS-EC/ECG1-JP) | "/>
</p:tagLst>
</file>

<file path=ppt/tags/tag17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7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7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7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7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8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8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8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4.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UDS Protocol Overview "/>
  <p:tag name="FIELD.CHAPTER.VALUE" val="UDS Protocol Overview "/>
  <p:tag name="FIELD.CHAPTER.COMBOINDEX" val="-2"/>
  <p:tag name="FIELD.REM_ANL.COMBOINDEX" val="-2"/>
  <p:tag name="FIELD.DPT.COMBOINDEX" val="-2"/>
  <p:tag name="FIELD.DPT.CONTENT" val="Bosch Corporation (DGS-EC/ECG1-JP)"/>
  <p:tag name="FIELD.DPT.VALUE" val="Bosch Corporation (DGS-EC/ECG1-JP) | "/>
</p:tagLst>
</file>

<file path=ppt/tags/tag18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8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8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8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8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9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9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9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4.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19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9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7.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UDS Protocol Overview "/>
  <p:tag name="FIELD.CHAPTER.VALUE" val="UDS Protocol Overview "/>
  <p:tag name="FIELD.CHAPTER.COMBOINDEX" val="-2"/>
  <p:tag name="FIELD.REM_ANL.COMBOINDEX" val="-2"/>
  <p:tag name="FIELD.DPT.COMBOINDEX" val="-2"/>
  <p:tag name="FIELD.DPT.CONTENT" val="Bosch Corporation (DGS-EC/ECG1-JP)"/>
  <p:tag name="FIELD.DPT.VALUE" val="Bosch Corporation (DGS-EC/ECG1-JP) | "/>
</p:tagLst>
</file>

<file path=ppt/tags/tag19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9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COLORSETGROUPCLASSNAME" val="ColorSetGroup1"/>
  <p:tag name="FONTSETGROUPCLASSNAME" val="FontSetGroup1"/>
  <p:tag name="SHAPECLASSNAME" val="LogoOnSlides"/>
  <p:tag name="SHAPECLASSFILE" val="BoschLogo2016.emf"/>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0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0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0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0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0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0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0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8.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UDS Protocol Overview "/>
  <p:tag name="FIELD.CHAPTER.VALUE" val="UDS Protocol Overview "/>
  <p:tag name="FIELD.CHAPTER.COMBOINDEX" val="-2"/>
  <p:tag name="FIELD.REM_ANL.COMBOINDEX" val="-2"/>
  <p:tag name="FIELD.DPT.COMBOINDEX" val="-2"/>
  <p:tag name="FIELD.DPT.CONTENT" val="Bosch Corporation (DGS-EC/ECG1-JP)"/>
  <p:tag name="FIELD.DPT.VALUE" val="Bosch Corporation (DGS-EC/ECG1-JP) | "/>
</p:tagLst>
</file>

<file path=ppt/tags/tag20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1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1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1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1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1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1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1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1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1.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UDS Protocol Overview "/>
  <p:tag name="FIELD.CHAPTER.VALUE" val="UDS Protocol Overview "/>
  <p:tag name="FIELD.CHAPTER.COMBOINDEX" val="-2"/>
  <p:tag name="FIELD.REM_ANL.COMBOINDEX" val="-2"/>
  <p:tag name="FIELD.DPT.COMBOINDEX" val="-2"/>
  <p:tag name="FIELD.DPT.CONTENT" val="Bosch Corporation (DGS-EC/ECG1-JP)"/>
  <p:tag name="FIELD.DPT.VALUE" val="Bosch Corporation (DGS-EC/ECG1-JP) | "/>
</p:tagLst>
</file>

<file path=ppt/tags/tag22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2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2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2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2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2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2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2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3.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UDS Protocol Overview "/>
  <p:tag name="FIELD.CHAPTER.VALUE" val="UDS Protocol Overview "/>
  <p:tag name="FIELD.CHAPTER.COMBOINDEX" val="-2"/>
  <p:tag name="FIELD.REM_ANL.COMBOINDEX" val="-2"/>
  <p:tag name="FIELD.DPT.COMBOINDEX" val="-2"/>
  <p:tag name="FIELD.DPT.CONTENT" val="Bosch Corporation (DGS-EC/ECG1-JP)"/>
  <p:tag name="FIELD.DPT.VALUE" val="Bosch Corporation (DGS-EC/ECG1-JP) | "/>
</p:tagLst>
</file>

<file path=ppt/tags/tag23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31.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UDS Protocol Overview "/>
  <p:tag name="FIELD.CHAPTER.VALUE" val="UDS Protocol Overview "/>
  <p:tag name="FIELD.CHAPTER.COMBOINDEX" val="-2"/>
  <p:tag name="FIELD.REM_ANL.COMBOINDEX" val="-2"/>
  <p:tag name="FIELD.DPT.COMBOINDEX" val="-2"/>
  <p:tag name="FIELD.DPT.CONTENT" val="Bosch Corporation (DGS-EC/ECG1-JP)"/>
  <p:tag name="FIELD.DPT.VALUE" val="Bosch Corporation (DGS-EC/ECG1-JP) | "/>
</p:tagLst>
</file>

<file path=ppt/tags/tag23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3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3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3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3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3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3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2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COLORSETGROUPCLASSNAME" val="ColorSetGroup1"/>
  <p:tag name="FONTSETGROUPCLASSNAME" val="FontSetGroup1"/>
  <p:tag name="SHAPECLASSNAME" val="ColorBarOnSlides"/>
  <p:tag name="SHAPECLASSFILE" val="Bosch-Supergraphic-Bottom-16-9.png"/>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UDS Protocol Overview "/>
  <p:tag name="FIELD.CHAPTER.VALUE" val="UDS Protocol Overview "/>
  <p:tag name="FIELD.CHAPTER.COMBOINDEX" val="-2"/>
  <p:tag name="FIELD.REM_ANL.COMBOINDEX" val="-2"/>
  <p:tag name="FIELD.DPT.CONTENT" val="Bosch Corporation (DGS-EC/ECG1-JP)"/>
  <p:tag name="FIELD.DPT.VALUE" val="Bosch Corporation (DGS-EC/ECG1-JP) | "/>
  <p:tag name="FIELD.DPT.COMBOINDEX" val="-2"/>
</p:tagLst>
</file>

<file path=ppt/tags/tag3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3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UDS Protocol Overview "/>
  <p:tag name="FIELD.CHAPTER.VALUE" val="UDS Protocol Overview "/>
  <p:tag name="FIELD.CHAPTER.COMBOINDEX" val="-2"/>
  <p:tag name="FIELD.REM_ANL.COMBOINDEX" val="-2"/>
  <p:tag name="FIELD.DPT.CONTENT" val="Bosch Corporation (DGS-EC/ECG1-JP)"/>
  <p:tag name="FIELD.DPT.VALUE" val="Bosch Corporation (DGS-EC/ECG1-JP) | "/>
  <p:tag name="FIELD.DPT.COMBOINDEX" val="-2"/>
</p:tagLst>
</file>

<file path=ppt/tags/tag4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0"/>
</p:tagLst>
</file>

<file path=ppt/tags/tag5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 name="COLORS" val="-2;-2;-2;-2;-1;-2"/>
</p:tagLst>
</file>

<file path=ppt/tags/tag5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ML_CHART_PLOTBY_PREVIOUS" val="2"/>
  <p:tag name="COLORS" val="Black;-1;Black;-1;-1;-2"/>
  <p:tag name="ML_CHART_SERIES_COUNT_PREVIOUS" val=" 4"/>
  <p:tag name="ML_CHART_SERIES_COUNT_CURRENT" val=" 4"/>
  <p:tag name="ML_CHART_PLOTBY_CURRENT" val="1"/>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8.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UDS Protocol Overview "/>
  <p:tag name="FIELD.CHAPTER.VALUE" val="UDS Protocol Overview "/>
  <p:tag name="FIELD.CHAPTER.COMBOINDEX" val="-2"/>
  <p:tag name="FIELD.REM_ANL.COMBOINDEX" val="-2"/>
  <p:tag name="FIELD.DPT.CONTENT" val="Bosch Corporation (DGS-EC/ECG1-JP)"/>
  <p:tag name="FIELD.DPT.VALUE" val="Bosch Corporation (DGS-EC/ECG1-JP) | "/>
  <p:tag name="FIELD.DPT.COMBOINDEX" val="-2"/>
</p:tagLst>
</file>

<file path=ppt/tags/tag5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UDS Protocol Overview "/>
  <p:tag name="FIELD.CHAPTER.VALUE" val="UDS Protocol Overview "/>
  <p:tag name="FIELD.CHAPTER.COMBOINDEX" val="-2"/>
  <p:tag name="FIELD.REM_ANL.COMBOINDEX" val="-2"/>
  <p:tag name="FIELD.DPT.COMBOINDEX" val="-2"/>
  <p:tag name="FIELD.DPT.CONTENT" val="Bosch Corporation (DGS-EC/ECG1-JP)"/>
  <p:tag name="FIELD.DPT.VALUE" val="Bosch Corporation (DGS-EC/ECG1-JP) | "/>
</p:tagLst>
</file>

<file path=ppt/tags/tag6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6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6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UDS Protocol Overview "/>
  <p:tag name="FIELD.CHAPTER.VALUE" val="UDS Protocol Overview "/>
  <p:tag name="FIELD.CHAPTER.COMBOINDEX" val="-2"/>
  <p:tag name="FIELD.REM_ANL.COMBOINDEX" val="-2"/>
  <p:tag name="FIELD.DPT.CONTENT" val="Bosch Corporation (DGS-EC/ECG1-JP)"/>
  <p:tag name="FIELD.DPT.VALUE" val="Bosch Corporation (DGS-EC/ECG1-JP) | "/>
  <p:tag name="FIELD.DPT.COMBOINDEX" val="-2"/>
  <p:tag name="TITLE 2_SHAPECLASSPROTECTIONTYPE" val="9"/>
</p:tagLst>
</file>

<file path=ppt/tags/tag6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6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7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7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7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FIELD.CHAPTER.CONTENT" val="UDS protocol Overview "/>
  <p:tag name="FIELD.CHAPTER.VALUE" val="UDS protocol Overview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2"/>
  <p:tag name="FIELD.REM_ANL.COMBOINDEX" val="-2"/>
  <p:tag name="FIELD.DPT.CONTENT" val="Bosch Corporation (DGS-EC/ECG1-JP)"/>
  <p:tag name="FIELD.DPT.VALUE" val="Bosch Corporation (DGS-EC/ECG1-JP) | "/>
  <p:tag name="FIELD.DPT.COMBOINDEX" val="-2"/>
</p:tagLst>
</file>

<file path=ppt/tags/tag8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8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8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8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8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8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8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7.xml><?xml version="1.0" encoding="utf-8"?>
<p:tagLst xmlns:a="http://schemas.openxmlformats.org/drawingml/2006/main" xmlns:r="http://schemas.openxmlformats.org/officeDocument/2006/relationships" xmlns:p="http://schemas.openxmlformats.org/presentationml/2006/main">
  <p:tag name="FIELD.CHAPTER.CONTENT" val="UDS protocol Overview "/>
  <p:tag name="FIELD.CHAPTER.VALUE" val="UDS protocol Overview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2"/>
  <p:tag name="FIELD.REM_ANL.COMBOINDEX" val="-2"/>
  <p:tag name="FIELD.DPT.CONTENT" val="Bosch Corporation (DGS-EC/ECG1-JP)"/>
  <p:tag name="FIELD.DPT.VALUE" val="Bosch Corporation (DGS-EC/ECG1-JP) | "/>
  <p:tag name="FIELD.DPT.COMBOINDEX" val="-2"/>
</p:tagLst>
</file>

<file path=ppt/tags/tag9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9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A7DDA6D0-2413-4F37-A2A5-774D3A1A63D6}" vid="{B4765207-DB29-40C2-99DC-9656F4B761D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c7ce597-9290-4383-baf2-d6dbb0a76374"/>
    <RB_DMS_ORIG_NAME xmlns="http://schemas.microsoft.com/sharepoint/v3">TechMemo_EGE_3609_UDS(Draft).pptx</RB_DMS_ORIG_NAME>
    <RB_DMS_SAP_METADATA xmlns="http://schemas.microsoft.com/sharepoint/v3">{"contenttype":"application/vnd.openxmlformats-officedocument.presentationml.presentation","commentcount":"0","created":"2017-10-24 07:47:34","ImageSource":"/room_extensions_ilm/cm_stores/documents/workspaces/b1660b41-c8dd-3710-a092-be284202a33c/20_COM_Development/01_ComDia/01_General/00_Info_Share/ComDiaTrainingMeterial/images/TechMemo_EGE_3609_UDS(Draft).pptx.img","feedbackcount":"0","readonly":"false","IconRolloverSource":"/room_extensions_ilm/cm_stores/documents/workspaces/b1660b41-c8dd-3710-a092-be284202a33c/20_COM_Development/01_ComDia/01_General/00_Info_Share/ComDiaTrainingMeterial/images/TechMemo_EGE_3609_UDS(Draft).pptx.icr","rb_ilm_retention_time":"15","createdby":"suy4kor","etag":"62856848824334","IconSource":"/room_extensions_ilm/cm_stores/documents/workspaces/b1660b41-c8dd-3710-a092-be284202a33c/20_COM_Development/01_ComDia/01_General/00_Info_Share/ComDiaTrainingMeterial/images/TechMemo_EGE_3609_UDS(Draft).pptx.ico","contentlength":"1227384","rb_ilm_type":"misc_15_years","personalnotecount":"0","rb_ilm_status":"valid","hidden":"false","modifiedby":"suy4kor","modified":"2017-10-24 07:47:34","rb_ilm_security_class":"1","displayname":"TechMemo_EGE_3609_UDS(Draft).pptx","guid":"40f5ad15-cd9a-3510-c8af-9b18db79acd1","rb_historicalRelevance":"No"}</RB_DMS_SAP_METADATA>
    <ArchivingPeriod xmlns="8c7ce597-9290-4383-baf2-d6dbb0a76374">35</ArchivingPeriod>
    <ISC xmlns="8c7ce597-9290-4383-baf2-d6dbb0a76374">0</ISC>
    <df8d946552bc4a7c943e0a2e6bf39922 xmlns="8c7ce597-9290-4383-baf2-d6dbb0a76374">
      <Terms xmlns="http://schemas.microsoft.com/office/infopath/2007/PartnerControls"/>
    </df8d946552bc4a7c943e0a2e6bf39922>
    <RB_DMS_KM_GUID xmlns="http://schemas.microsoft.com/sharepoint/v3">40f5ad15-cd9a-3510-c8af-9b18db79acd1</RB_DMS_KM_GUID>
    <RB_DMS_ORIG_RID xmlns="http://schemas.microsoft.com/sharepoint/v3">/room_extensions_ilm/cm_stores/documents/workspaces/b1660b41-c8dd-3710-a092-be284202a33c/20_COM_Development/01_ComDia/01_General/00_Info_Share/ComDiaTrainingMeterial/TechMemo_EGE_3609_UDS(Draft).pptx</RB_DMS_ORIG_RID>
    <Safeguarding xmlns="8c7ce597-9290-4383-baf2-d6dbb0a76374">No</Safeguarding>
    <RB_DMS_MIG_HISTORY_FILE_GUID xmlns="http://schemas.microsoft.com/sharepoint/v3">00c37c8c-8229-3710-d3a4-dbdd9689d3cb</RB_DMS_MIG_HISTORY_FILE_GUID>
    <Historicalrelevance xmlns="8c7ce597-9290-4383-baf2-d6dbb0a76374">No</Historicalrelevance>
    <ASC xmlns="8c7ce597-9290-4383-baf2-d6dbb0a76374">1</ASC>
    <CSC xmlns="8c7ce597-9290-4383-baf2-d6dbb0a76374">2</CSC>
    <RB_DMS_MIG_REMARKS xmlns="http://schemas.microsoft.com/sharepoint/v3" xsi:nil="true"/>
    <_dlc_DocId xmlns="8c7ce597-9290-4383-baf2-d6dbb0a76374">P12S110631-1149700546-2367</_dlc_DocId>
    <_dlc_DocIdUrl xmlns="8c7ce597-9290-4383-baf2-d6dbb0a76374">
      <Url>https://sites.inside-share3.bosch.com/sites/110631/_layouts/15/DocIdRedir.aspx?ID=P12S110631-1149700546-2367</Url>
      <Description>P12S110631-1149700546-2367</Description>
    </_dlc_DocIdUrl>
    <IconOverlay xmlns="http://schemas.microsoft.com/sharepoint/v4" xsi:nil="true"/>
    <Conversation-Topic xmlns="bca0bc44-19d1-4824-98a4-321de56310bf" xsi:nil="true"/>
    <Received xmlns="bca0bc44-19d1-4824-98a4-321de56310bf" xsi:nil="true"/>
    <Importance xmlns="bca0bc44-19d1-4824-98a4-321de56310bf" xsi:nil="true"/>
    <MessageClass xmlns="bca0bc44-19d1-4824-98a4-321de56310bf" xsi:nil="true"/>
    <Conversation-Index xmlns="bca0bc44-19d1-4824-98a4-321de56310bf" xsi:nil="true"/>
    <Bcc xmlns="bca0bc44-19d1-4824-98a4-321de56310bf" xsi:nil="true"/>
    <Sensitivity xmlns="bca0bc44-19d1-4824-98a4-321de56310bf" xsi:nil="true"/>
    <To xmlns="bca0bc44-19d1-4824-98a4-321de56310bf" xsi:nil="true"/>
    <Reply-To xmlns="bca0bc44-19d1-4824-98a4-321de56310bf" xsi:nil="true"/>
    <In-Reply-To xmlns="bca0bc44-19d1-4824-98a4-321de56310bf" xsi:nil="true"/>
    <MailPreviewData xmlns="bca0bc44-19d1-4824-98a4-321de56310bf" xsi:nil="true"/>
    <Date1 xmlns="bca0bc44-19d1-4824-98a4-321de56310bf" xsi:nil="true"/>
    <Attachment xmlns="bca0bc44-19d1-4824-98a4-321de56310bf">true</Attachment>
    <References xmlns="bca0bc44-19d1-4824-98a4-321de56310bf" xsi:nil="true"/>
    <Cc xmlns="bca0bc44-19d1-4824-98a4-321de56310bf" xsi:nil="true"/>
    <Message-ID xmlns="bca0bc44-19d1-4824-98a4-321de56310bf" xsi:nil="true"/>
    <OriginalSubject xmlns="bca0bc44-19d1-4824-98a4-321de56310bf" xsi:nil="true"/>
    <From1 xmlns="bca0bc44-19d1-4824-98a4-321de56310bf" xsi:nil="true"/>
    <Review_x0020_Report_ReviewTool xmlns="38064467-798d-4767-aaec-a8abf3eda7e8" xsi:nil="true"/>
    <Review_x0020_Status_ReviewTool xmlns="38064467-798d-4767-aaec-a8abf3eda7e8" xsi:nil="true"/>
    <_vti_ItemHoldRecordStatus xmlns="http://schemas.microsoft.com/sharepoint/v3" xsi:nil="true"/>
    <_vti_ItemDeclaredRecord xmlns="http://schemas.microsoft.com/sharepoint/v3" xsi:nil="true"/>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ILMBoschDocument" ma:contentTypeID="0x01010001AA103814BCB84B83E51F149F7354140100AEADFBC58BB25D43A4713A9FF79A4A51" ma:contentTypeVersion="39" ma:contentTypeDescription="Bosch Document Content Type for ILM" ma:contentTypeScope="" ma:versionID="f5d8e0900da9d7b59f7b9296f4594b7b">
  <xsd:schema xmlns:xsd="http://www.w3.org/2001/XMLSchema" xmlns:xs="http://www.w3.org/2001/XMLSchema" xmlns:p="http://schemas.microsoft.com/office/2006/metadata/properties" xmlns:ns1="http://schemas.microsoft.com/sharepoint/v3" xmlns:ns2="8c7ce597-9290-4383-baf2-d6dbb0a76374" xmlns:ns3="http://schemas.microsoft.com/sharepoint/v4" xmlns:ns4="bca0bc44-19d1-4824-98a4-321de56310bf" xmlns:ns5="38064467-798d-4767-aaec-a8abf3eda7e8" targetNamespace="http://schemas.microsoft.com/office/2006/metadata/properties" ma:root="true" ma:fieldsID="154037a3dd51a8db2e5a966b9ce0f0b0" ns1:_="" ns2:_="" ns3:_="" ns4:_="" ns5:_="">
    <xsd:import namespace="http://schemas.microsoft.com/sharepoint/v3"/>
    <xsd:import namespace="8c7ce597-9290-4383-baf2-d6dbb0a76374"/>
    <xsd:import namespace="http://schemas.microsoft.com/sharepoint/v4"/>
    <xsd:import namespace="bca0bc44-19d1-4824-98a4-321de56310bf"/>
    <xsd:import namespace="38064467-798d-4767-aaec-a8abf3eda7e8"/>
    <xsd:element name="properties">
      <xsd:complexType>
        <xsd:sequence>
          <xsd:element name="documentManagement">
            <xsd:complexType>
              <xsd:all>
                <xsd:element ref="ns2:_dlc_DocId" minOccurs="0"/>
                <xsd:element ref="ns2:_dlc_DocIdUrl" minOccurs="0"/>
                <xsd:element ref="ns2:_dlc_DocIdPersistId" minOccurs="0"/>
                <xsd:element ref="ns2:df8d946552bc4a7c943e0a2e6bf39922" minOccurs="0"/>
                <xsd:element ref="ns2:TaxCatchAll" minOccurs="0"/>
                <xsd:element ref="ns2:TaxCatchAllLabel" minOccurs="0"/>
                <xsd:element ref="ns2:CSC"/>
                <xsd:element ref="ns2:ASC"/>
                <xsd:element ref="ns2:ISC"/>
                <xsd:element ref="ns2:ArchivingPeriod"/>
                <xsd:element ref="ns2:Safeguarding"/>
                <xsd:element ref="ns2:Historicalrelevance"/>
                <xsd:element ref="ns2:IlmBasedOn" minOccurs="0"/>
                <xsd:element ref="ns2:LockedStatus" minOccurs="0"/>
                <xsd:element ref="ns2:LockedBy" minOccurs="0"/>
                <xsd:element ref="ns2:ILMItemType" minOccurs="0"/>
                <xsd:element ref="ns2:ILMCreationRevision" minOccurs="0"/>
                <xsd:element ref="ns2:Revisions" minOccurs="0"/>
                <xsd:element ref="ns1:RB_DMS_KM_GUID" minOccurs="0"/>
                <xsd:element ref="ns1:RB_DMS_ORIG_NAME" minOccurs="0"/>
                <xsd:element ref="ns1:RB_DMS_ORIG_RID" minOccurs="0"/>
                <xsd:element ref="ns1:RB_DMS_MIG_REMARKS" minOccurs="0"/>
                <xsd:element ref="ns1:RB_DMS_SAP_METADATA" minOccurs="0"/>
                <xsd:element ref="ns1:RB_DMS_MIG_HISTORY_FILE_GUID" minOccurs="0"/>
                <xsd:element ref="ns3:IconOverlay" minOccurs="0"/>
                <xsd:element ref="ns1:_vti_ItemDeclaredRecord" minOccurs="0"/>
                <xsd:element ref="ns1:_vti_ItemHoldRecordStatus" minOccurs="0"/>
                <xsd:element ref="ns4:OriginalSubject" minOccurs="0"/>
                <xsd:element ref="ns4:From1" minOccurs="0"/>
                <xsd:element ref="ns4:Cc" minOccurs="0"/>
                <xsd:element ref="ns4:Bcc" minOccurs="0"/>
                <xsd:element ref="ns4:Conversation-Topic" minOccurs="0"/>
                <xsd:element ref="ns4:Date1" minOccurs="0"/>
                <xsd:element ref="ns4:Reply-To" minOccurs="0"/>
                <xsd:element ref="ns4:To" minOccurs="0"/>
                <xsd:element ref="ns4:Received" minOccurs="0"/>
                <xsd:element ref="ns4:Attachment" minOccurs="0"/>
                <xsd:element ref="ns4:Sensitivity" minOccurs="0"/>
                <xsd:element ref="ns4:Importance" minOccurs="0"/>
                <xsd:element ref="ns4:In-Reply-To" minOccurs="0"/>
                <xsd:element ref="ns4:References" minOccurs="0"/>
                <xsd:element ref="ns4:Conversation-Index" minOccurs="0"/>
                <xsd:element ref="ns4:MailPreviewData" minOccurs="0"/>
                <xsd:element ref="ns4:MessageClass" minOccurs="0"/>
                <xsd:element ref="ns4:Message-ID" minOccurs="0"/>
                <xsd:element ref="ns5:Review_x0020_Report_ReviewTool" minOccurs="0"/>
                <xsd:element ref="ns5:Review_x0020_Status_ReviewToo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B_DMS_KM_GUID" ma:index="27" nillable="true" ma:displayName="Old GUID" ma:internalName="RB_DMS_KM_GUID" ma:readOnly="false">
      <xsd:simpleType>
        <xsd:restriction base="dms:Text"/>
      </xsd:simpleType>
    </xsd:element>
    <xsd:element name="RB_DMS_ORIG_NAME" ma:index="28" nillable="true" ma:displayName="Original Name" ma:internalName="RB_DMS_ORIG_NAME" ma:readOnly="false">
      <xsd:simpleType>
        <xsd:restriction base="dms:Note"/>
      </xsd:simpleType>
    </xsd:element>
    <xsd:element name="RB_DMS_ORIG_RID" ma:index="29" nillable="true" ma:displayName="Original RID" ma:internalName="RB_DMS_ORIG_RID" ma:readOnly="false">
      <xsd:simpleType>
        <xsd:restriction base="dms:Note"/>
      </xsd:simpleType>
    </xsd:element>
    <xsd:element name="RB_DMS_MIG_REMARKS" ma:index="30" nillable="true" ma:displayName="Migration Remarks" ma:internalName="RB_DMS_MIG_REMARKS" ma:readOnly="false">
      <xsd:simpleType>
        <xsd:restriction base="dms:Note"/>
      </xsd:simpleType>
    </xsd:element>
    <xsd:element name="RB_DMS_SAP_METADATA" ma:index="31" nillable="true" ma:displayName="ILM Metadata" ma:internalName="RB_DMS_SAP_METADATA" ma:readOnly="false">
      <xsd:simpleType>
        <xsd:restriction base="dms:Note"/>
      </xsd:simpleType>
    </xsd:element>
    <xsd:element name="RB_DMS_MIG_HISTORY_FILE_GUID" ma:index="32" nillable="true" ma:displayName="History File GUID" ma:internalName="RB_DMS_MIG_HISTORY_FILE_GUID" ma:readOnly="false">
      <xsd:simpleType>
        <xsd:restriction base="dms:Text"/>
      </xsd:simpleType>
    </xsd:element>
    <xsd:element name="_vti_ItemDeclaredRecord" ma:index="34" nillable="true" ma:displayName="Declared Record" ma:hidden="true" ma:internalName="_vti_ItemDeclaredRecord" ma:readOnly="true">
      <xsd:simpleType>
        <xsd:restriction base="dms:DateTime"/>
      </xsd:simpleType>
    </xsd:element>
    <xsd:element name="_vti_ItemHoldRecordStatus" ma:index="35" nillable="true" ma:displayName="Hold and Record Status" ma:decimals="0" ma:description="" ma:hidden="true" ma:indexed="true" ma:internalName="_vti_ItemHoldRecordStatu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c7ce597-9290-4383-baf2-d6dbb0a7637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dexed="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df8d946552bc4a7c943e0a2e6bf39922" ma:index="11" nillable="true" ma:taxonomy="true" ma:internalName="df8d946552bc4a7c943e0a2e6bf39922" ma:taxonomyFieldName="DMSKeywords" ma:displayName="Keywords" ma:fieldId="{df8d9465-52bc-4a7c-943e-0a2e6bf39922}" ma:sspId="b81b984e-7d9a-4f77-a40b-67f8485df2c3" ma:termSetId="22d24740-f036-469e-b20d-4c0644f48d9c" ma:anchorId="00000000-0000-0000-0000-000000000000" ma:open="true" ma:isKeyword="false">
      <xsd:complexType>
        <xsd:sequence>
          <xsd:element ref="pc:Terms" minOccurs="0" maxOccurs="1"/>
        </xsd:sequence>
      </xsd:complexType>
    </xsd:element>
    <xsd:element name="TaxCatchAll" ma:index="12" nillable="true" ma:displayName="Taxonomy Catch All Column" ma:hidden="true" ma:list="{d5ddbc55-82ae-4f25-9439-5ed12b9c19b2}" ma:internalName="TaxCatchAll" ma:showField="CatchAllData" ma:web="8c7ce597-9290-4383-baf2-d6dbb0a76374">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d5ddbc55-82ae-4f25-9439-5ed12b9c19b2}" ma:internalName="TaxCatchAllLabel" ma:readOnly="true" ma:showField="CatchAllDataLabel" ma:web="8c7ce597-9290-4383-baf2-d6dbb0a76374">
      <xsd:complexType>
        <xsd:complexContent>
          <xsd:extension base="dms:MultiChoiceLookup">
            <xsd:sequence>
              <xsd:element name="Value" type="dms:Lookup" maxOccurs="unbounded" minOccurs="0" nillable="true"/>
            </xsd:sequence>
          </xsd:extension>
        </xsd:complexContent>
      </xsd:complexType>
    </xsd:element>
    <xsd:element name="CSC" ma:index="15" ma:displayName="C-SC" ma:default="1" ma:description="Security Class for Confidentiality." ma:format="Dropdown" ma:internalName="CSC" ma:readOnly="false">
      <xsd:simpleType>
        <xsd:restriction base="dms:Choice">
          <xsd:enumeration value="0"/>
          <xsd:enumeration value="1"/>
          <xsd:enumeration value="2"/>
          <xsd:enumeration value="3"/>
        </xsd:restriction>
      </xsd:simpleType>
    </xsd:element>
    <xsd:element name="ASC" ma:index="16" ma:displayName="A-SC" ma:default="1" ma:description="Security Class for Availability" ma:format="Dropdown" ma:internalName="ASC" ma:readOnly="false">
      <xsd:simpleType>
        <xsd:restriction base="dms:Choice">
          <xsd:enumeration value="0"/>
          <xsd:enumeration value="1"/>
          <xsd:enumeration value="2"/>
          <xsd:enumeration value="3"/>
        </xsd:restriction>
      </xsd:simpleType>
    </xsd:element>
    <xsd:element name="ISC" ma:index="17" ma:displayName="I-SC" ma:default="1" ma:description="Security Class for Integrity" ma:format="Dropdown" ma:internalName="ISC" ma:readOnly="false">
      <xsd:simpleType>
        <xsd:restriction base="dms:Choice">
          <xsd:enumeration value="0"/>
          <xsd:enumeration value="1"/>
          <xsd:enumeration value="2"/>
          <xsd:enumeration value="3"/>
        </xsd:restriction>
      </xsd:simpleType>
    </xsd:element>
    <xsd:element name="ArchivingPeriod" ma:index="18" ma:displayName="Archiving Period (in years)" ma:default="35" ma:description="File will be deleted from the archive after end of the archiving" ma:format="Dropdown" ma:internalName="ArchivingPeriod" ma:readOnly="false">
      <xsd:simpleType>
        <xsd:union memberTypes="dms:Text">
          <xsd:simpleType>
            <xsd:restriction base="dms:Choice">
              <xsd:enumeration value="1"/>
              <xsd:enumeration value="3"/>
              <xsd:enumeration value="6"/>
              <xsd:enumeration value="10"/>
              <xsd:enumeration value="15"/>
              <xsd:enumeration value="35"/>
              <xsd:enumeration value="Delete when archiving"/>
              <xsd:enumeration value="infinite"/>
            </xsd:restriction>
          </xsd:simpleType>
        </xsd:union>
      </xsd:simpleType>
    </xsd:element>
    <xsd:element name="Safeguarding" ma:index="19" ma:displayName="Safeguarding" ma:default="No" ma:description="Special safeguarding requirements" ma:format="Dropdown" ma:internalName="Safeguarding" ma:readOnly="false">
      <xsd:simpleType>
        <xsd:restriction base="dms:Choice">
          <xsd:enumeration value="Yes"/>
          <xsd:enumeration value="No"/>
        </xsd:restriction>
      </xsd:simpleType>
    </xsd:element>
    <xsd:element name="Historicalrelevance" ma:index="20" ma:displayName="Historical relevance" ma:default="No" ma:description="Handover to C/CCH" ma:format="Dropdown" ma:internalName="Historicalrelevance" ma:readOnly="false">
      <xsd:simpleType>
        <xsd:restriction base="dms:Choice">
          <xsd:enumeration value="Yes"/>
          <xsd:enumeration value="No"/>
        </xsd:restriction>
      </xsd:simpleType>
    </xsd:element>
    <xsd:element name="IlmBasedOn" ma:index="21" nillable="true" ma:displayName="Based on" ma:internalName="IlmBasedOn" ma:readOnly="true">
      <xsd:simpleType>
        <xsd:restriction base="dms:Text"/>
      </xsd:simpleType>
    </xsd:element>
    <xsd:element name="LockedStatus" ma:index="22" nillable="true" ma:displayName="Locked Status" ma:default="Unlocked" ma:internalName="LockedStatus" ma:readOnly="true">
      <xsd:simpleType>
        <xsd:restriction base="dms:Text"/>
      </xsd:simpleType>
    </xsd:element>
    <xsd:element name="LockedBy" ma:index="23" nillable="true" ma:displayName="Locked By" ma:internalName="LockedBy"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LMItemType" ma:index="24" nillable="true" ma:displayName="ILMItemType" ma:default="ConceptualItem" ma:indexed="true" ma:internalName="ILMItemType" ma:readOnly="true">
      <xsd:simpleType>
        <xsd:restriction base="dms:Text"/>
      </xsd:simpleType>
    </xsd:element>
    <xsd:element name="ILMCreationRevision" ma:index="25" nillable="true" ma:displayName="Creating Revision" ma:internalName="ILMCreationRevision" ma:readOnly="true">
      <xsd:simpleType>
        <xsd:restriction base="dms:Boolean"/>
      </xsd:simpleType>
    </xsd:element>
    <xsd:element name="Revisions" ma:index="26" nillable="true" ma:displayName="Revision set" ma:internalName="Revisions" ma:readOnly="tru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33"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ca0bc44-19d1-4824-98a4-321de56310bf" elementFormDefault="qualified">
    <xsd:import namespace="http://schemas.microsoft.com/office/2006/documentManagement/types"/>
    <xsd:import namespace="http://schemas.microsoft.com/office/infopath/2007/PartnerControls"/>
    <xsd:element name="OriginalSubject" ma:index="36" nillable="true" ma:displayName="OriginalSubject" ma:internalName="OriginalSubject">
      <xsd:simpleType>
        <xsd:restriction base="dms:Text">
          <xsd:maxLength value="255"/>
        </xsd:restriction>
      </xsd:simpleType>
    </xsd:element>
    <xsd:element name="From1" ma:index="37" nillable="true" ma:displayName="From" ma:internalName="From1">
      <xsd:simpleType>
        <xsd:restriction base="dms:Text">
          <xsd:maxLength value="255"/>
        </xsd:restriction>
      </xsd:simpleType>
    </xsd:element>
    <xsd:element name="Cc" ma:index="38" nillable="true" ma:displayName="Cc" ma:internalName="Cc">
      <xsd:simpleType>
        <xsd:restriction base="dms:Note">
          <xsd:maxLength value="255"/>
        </xsd:restriction>
      </xsd:simpleType>
    </xsd:element>
    <xsd:element name="Bcc" ma:index="39" nillable="true" ma:displayName="Bcc" ma:internalName="Bcc">
      <xsd:simpleType>
        <xsd:restriction base="dms:Note">
          <xsd:maxLength value="255"/>
        </xsd:restriction>
      </xsd:simpleType>
    </xsd:element>
    <xsd:element name="Conversation-Topic" ma:index="40" nillable="true" ma:displayName="Conversation-Topic" ma:internalName="Conversation_x002d_Topic">
      <xsd:simpleType>
        <xsd:restriction base="dms:Text">
          <xsd:maxLength value="255"/>
        </xsd:restriction>
      </xsd:simpleType>
    </xsd:element>
    <xsd:element name="Date1" ma:index="41" nillable="true" ma:displayName="Date" ma:format="DateOnly" ma:internalName="Date1">
      <xsd:simpleType>
        <xsd:restriction base="dms:DateTime"/>
      </xsd:simpleType>
    </xsd:element>
    <xsd:element name="Reply-To" ma:index="42" nillable="true" ma:displayName="Reply-To" ma:internalName="Reply_x002d_To">
      <xsd:simpleType>
        <xsd:restriction base="dms:Text">
          <xsd:maxLength value="255"/>
        </xsd:restriction>
      </xsd:simpleType>
    </xsd:element>
    <xsd:element name="To" ma:index="43" nillable="true" ma:displayName="To" ma:internalName="To">
      <xsd:simpleType>
        <xsd:restriction base="dms:Note">
          <xsd:maxLength value="255"/>
        </xsd:restriction>
      </xsd:simpleType>
    </xsd:element>
    <xsd:element name="Received" ma:index="44" nillable="true" ma:displayName="Received" ma:internalName="Received">
      <xsd:simpleType>
        <xsd:restriction base="dms:Text">
          <xsd:maxLength value="255"/>
        </xsd:restriction>
      </xsd:simpleType>
    </xsd:element>
    <xsd:element name="Attachment" ma:index="45" nillable="true" ma:displayName="Attachment" ma:default="1" ma:internalName="Attachment">
      <xsd:simpleType>
        <xsd:restriction base="dms:Boolean"/>
      </xsd:simpleType>
    </xsd:element>
    <xsd:element name="Sensitivity" ma:index="46" nillable="true" ma:displayName="Sensitivity" ma:internalName="Sensitivity">
      <xsd:simpleType>
        <xsd:restriction base="dms:Text">
          <xsd:maxLength value="255"/>
        </xsd:restriction>
      </xsd:simpleType>
    </xsd:element>
    <xsd:element name="Importance" ma:index="47" nillable="true" ma:displayName="Importance" ma:internalName="Importance">
      <xsd:simpleType>
        <xsd:restriction base="dms:Text">
          <xsd:maxLength value="255"/>
        </xsd:restriction>
      </xsd:simpleType>
    </xsd:element>
    <xsd:element name="In-Reply-To" ma:index="48" nillable="true" ma:displayName="In-Reply-To" ma:internalName="In_x002d_Reply_x002d_To">
      <xsd:simpleType>
        <xsd:restriction base="dms:Text">
          <xsd:maxLength value="255"/>
        </xsd:restriction>
      </xsd:simpleType>
    </xsd:element>
    <xsd:element name="References" ma:index="49" nillable="true" ma:displayName="References" ma:internalName="References">
      <xsd:simpleType>
        <xsd:restriction base="dms:Text">
          <xsd:maxLength value="255"/>
        </xsd:restriction>
      </xsd:simpleType>
    </xsd:element>
    <xsd:element name="Conversation-Index" ma:index="50" nillable="true" ma:displayName="Conversation-Index" ma:internalName="Conversation_x002d_Index" ma:readOnly="false">
      <xsd:simpleType>
        <xsd:restriction base="dms:Text">
          <xsd:maxLength value="255"/>
        </xsd:restriction>
      </xsd:simpleType>
    </xsd:element>
    <xsd:element name="MailPreviewData" ma:index="51" nillable="true" ma:displayName="MailPreviewData" ma:internalName="MailPreviewData" ma:readOnly="false">
      <xsd:simpleType>
        <xsd:restriction base="dms:Note"/>
      </xsd:simpleType>
    </xsd:element>
    <xsd:element name="MessageClass" ma:index="52" nillable="true" ma:displayName="MessageClass" ma:internalName="MessageClass" ma:readOnly="false">
      <xsd:simpleType>
        <xsd:restriction base="dms:Text">
          <xsd:maxLength value="255"/>
        </xsd:restriction>
      </xsd:simpleType>
    </xsd:element>
    <xsd:element name="Message-ID" ma:index="53" nillable="true" ma:displayName="Message-ID" ma:internalName="Message_x002d_ID"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8064467-798d-4767-aaec-a8abf3eda7e8" elementFormDefault="qualified">
    <xsd:import namespace="http://schemas.microsoft.com/office/2006/documentManagement/types"/>
    <xsd:import namespace="http://schemas.microsoft.com/office/infopath/2007/PartnerControls"/>
    <xsd:element name="Review_x0020_Report_ReviewTool" ma:index="54" nillable="true" ma:displayName="Review Report" ma:internalName="Review_x0020_Report_ReviewTool">
      <xsd:simpleType>
        <xsd:restriction base="dms:Text"/>
      </xsd:simpleType>
    </xsd:element>
    <xsd:element name="Review_x0020_Status_ReviewTool" ma:index="55" nillable="true" ma:displayName="Review Status" ma:internalName="Review_x0020_Status_ReviewTool">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154F72-B50C-4D01-9A1B-499787E8AC60}"/>
</file>

<file path=customXml/itemProps2.xml><?xml version="1.0" encoding="utf-8"?>
<ds:datastoreItem xmlns:ds="http://schemas.openxmlformats.org/officeDocument/2006/customXml" ds:itemID="{0635F1A0-1651-4A5A-A737-84F058CD778F}"/>
</file>

<file path=customXml/itemProps3.xml><?xml version="1.0" encoding="utf-8"?>
<ds:datastoreItem xmlns:ds="http://schemas.openxmlformats.org/officeDocument/2006/customXml" ds:itemID="{D8569B9D-9ACB-4830-B5C1-47C5E43B8A37}"/>
</file>

<file path=customXml/itemProps4.xml><?xml version="1.0" encoding="utf-8"?>
<ds:datastoreItem xmlns:ds="http://schemas.openxmlformats.org/officeDocument/2006/customXml" ds:itemID="{60F720E3-9C5A-4F24-A02F-C5360E46508F}"/>
</file>

<file path=docProps/app.xml><?xml version="1.0" encoding="utf-8"?>
<Properties xmlns="http://schemas.openxmlformats.org/officeDocument/2006/extended-properties" xmlns:vt="http://schemas.openxmlformats.org/officeDocument/2006/docPropsVTypes">
  <Template/>
  <TotalTime>0</TotalTime>
  <Words>2980</Words>
  <Application>Microsoft Office PowerPoint</Application>
  <PresentationFormat>Custom</PresentationFormat>
  <Paragraphs>359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Bosch Office Sans</vt:lpstr>
      <vt:lpstr>Wingdings</vt:lpstr>
      <vt:lpstr>Wingdings 3</vt:lpstr>
      <vt:lpstr>Bosch</vt:lpstr>
      <vt:lpstr>PowerPoint Presentation</vt:lpstr>
      <vt:lpstr>Agenda</vt:lpstr>
      <vt:lpstr>UDS Means : Unified diagnostic Services </vt:lpstr>
      <vt:lpstr>Works Independent of BUS system (Supports for LIN ,CAN, Ethernet and Flex ray protocols) </vt:lpstr>
      <vt:lpstr>Trend of  Usage on Diagnostic Protocol </vt:lpstr>
      <vt:lpstr>Advantages over KWP</vt:lpstr>
      <vt:lpstr>PowerPoint Presentation</vt:lpstr>
      <vt:lpstr>OBD Diagnostics </vt:lpstr>
      <vt:lpstr>Services from Each Functional Type  </vt:lpstr>
      <vt:lpstr>Controlling the DTCs in the ECU by Tester </vt:lpstr>
      <vt:lpstr>Reduces the Flashing Time by Changing CAN Baud Rate </vt:lpstr>
      <vt:lpstr>Prepare ECU in Advance, to Provide Details Based on EVENT</vt:lpstr>
      <vt:lpstr>Dedicated Service, to Disable Normal Communication During Flash Programming </vt:lpstr>
      <vt:lpstr>ECU Provides New Session Timing Parameters to Tester before Jumping to New Session </vt:lpstr>
      <vt:lpstr>Wide Range of Data Identifiers &amp; Single DID for Both Read and Write </vt:lpstr>
      <vt:lpstr>Read the Identifier Data Periodically by Triggering on Time Request to ECU </vt:lpstr>
      <vt:lpstr>Flexible Number of Bytes for the Memory Address &amp; Memory Size  </vt:lpstr>
      <vt:lpstr>Stored Data Function ( Read DTC Information ) </vt:lpstr>
      <vt:lpstr>Sub Function Details in the Read DTC Information (0x19) [2] </vt:lpstr>
      <vt:lpstr>Additional Advantages of UDS</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types of Diagnostic protocols  What is UDS  Why it is named like this  UDS on OSI layer  current trend in diagnostic</dc:title>
  <dc:creator>Subrahmanyam Namdikam (RBEI/EJB5)</dc:creator>
  <cp:lastModifiedBy>suy4kor</cp:lastModifiedBy>
  <cp:revision>404</cp:revision>
  <cp:lastPrinted>2016-07-06T11:03:43Z</cp:lastPrinted>
  <dcterms:created xsi:type="dcterms:W3CDTF">2016-06-22T03:42:22Z</dcterms:created>
  <dcterms:modified xsi:type="dcterms:W3CDTF">2016-07-06T12:05:39Z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0x01010001AA103814BCB84B83E51F149F7354140100AEADFBC58BB25D43A4713A9FF79A4A51</vt:lpwstr>
  </property>
  <property fmtid="{D5CDD505-2E9C-101B-9397-08002B2CF9AE}" pid="3" name="_dlc_DocIdItemGuid">
    <vt:lpwstr>93b861e3-b5c8-4bd7-afa8-2df9a37206a1</vt:lpwstr>
  </property>
  <property fmtid="{D5CDD505-2E9C-101B-9397-08002B2CF9AE}" pid="4" name="ecm_ItemDeleteBlockHolders">
    <vt:lpwstr/>
  </property>
  <property fmtid="{D5CDD505-2E9C-101B-9397-08002B2CF9AE}" pid="5" name="DMSKeywords">
    <vt:lpwstr/>
  </property>
  <property fmtid="{D5CDD505-2E9C-101B-9397-08002B2CF9AE}" pid="6" name="ecm_RecordRestrictions">
    <vt:lpwstr/>
  </property>
  <property fmtid="{D5CDD505-2E9C-101B-9397-08002B2CF9AE}" pid="7" name="ecm_ItemLockHolders">
    <vt:lpwstr/>
  </property>
</Properties>
</file>