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1248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tags/tag1087.xml" ContentType="application/vnd.openxmlformats-officedocument.presentationml.tags+xml"/>
  <Override PartName="/ppt/tags/tag1103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Override PartName="/ppt/tags/tag127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notesSlides/notesSlide16.xml" ContentType="application/vnd.openxmlformats-officedocument.presentationml.notesSlide+xml"/>
  <Override PartName="/ppt/tags/tag1018.xml" ContentType="application/vnd.openxmlformats-officedocument.presentationml.tags+xml"/>
  <Override PartName="/ppt/tags/tag1204.xml" ContentType="application/vnd.openxmlformats-officedocument.presentationml.tags+xml"/>
  <Override PartName="/ppt/tags/tag1349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43.xml" ContentType="application/vnd.openxmlformats-officedocument.presentationml.tags+xml"/>
  <Override PartName="/ppt/tags/tag1188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119.xml" ContentType="application/vnd.openxmlformats-officedocument.presentationml.tags+xml"/>
  <Override PartName="/ppt/tags/tag1305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1144.xml" ContentType="application/vnd.openxmlformats-officedocument.presentationml.tags+xml"/>
  <Override PartName="/ppt/tags/tag1289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982.xml" ContentType="application/vnd.openxmlformats-officedocument.presentationml.tags+xml"/>
  <Override PartName="/ppt/tags/tag1330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1059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tags/tag1100.xml" ContentType="application/vnd.openxmlformats-officedocument.presentationml.tags+xml"/>
  <Override PartName="/ppt/tags/tag1245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1084.xml" ContentType="application/vnd.openxmlformats-officedocument.presentationml.tags+xml"/>
  <Override PartName="/ppt/tags/tag1270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015.xml" ContentType="application/vnd.openxmlformats-officedocument.presentationml.tags+xml"/>
  <Override PartName="/ppt/tags/tag1346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998.xml" ContentType="application/vnd.openxmlformats-officedocument.presentationml.tags+xml"/>
  <Override PartName="/ppt/tags/tag1185.xml" ContentType="application/vnd.openxmlformats-officedocument.presentationml.tags+xml"/>
  <Override PartName="/ppt/tags/tag1201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tags/tag1116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1286.xml" ContentType="application/vnd.openxmlformats-officedocument.presentationml.tags+xml"/>
  <Override PartName="/ppt/tags/tag1302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1141.xml" ContentType="application/vnd.openxmlformats-officedocument.presentationml.tags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1217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1056.xml" ContentType="application/vnd.openxmlformats-officedocument.presentationml.tags+xml"/>
  <Override PartName="/ppt/tags/tag1242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081.xml" ContentType="application/vnd.openxmlformats-officedocument.presentationml.tags+xml"/>
  <Override PartName="/ppt/tags/tag1318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1157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notesSlides/notesSlide10.xml" ContentType="application/vnd.openxmlformats-officedocument.presentationml.notesSlide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995.xml" ContentType="application/vnd.openxmlformats-officedocument.presentationml.tags+xml"/>
  <Override PartName="/ppt/tags/tag1012.xml" ContentType="application/vnd.openxmlformats-officedocument.presentationml.tags+xml"/>
  <Override PartName="/ppt/tags/tag1343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18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1113.xml" ContentType="application/vnd.openxmlformats-officedocument.presentationml.tags+xml"/>
  <Override PartName="/ppt/tags/tag1258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tags/tag1097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tags/tag1283.xml" ContentType="application/vnd.openxmlformats-officedocument.presentationml.tags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1214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053.xml" ContentType="application/vnd.openxmlformats-officedocument.presentationml.tags+xml"/>
  <Override PartName="/ppt/tags/tag1198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1129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299.xml" ContentType="application/vnd.openxmlformats-officedocument.presentationml.tags+xml"/>
  <Override PartName="/ppt/tags/tag1315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992.xml" ContentType="application/vnd.openxmlformats-officedocument.presentationml.tags+xml"/>
  <Override PartName="/ppt/tags/tag1154.xml" ContentType="application/vnd.openxmlformats-officedocument.presentationml.tags+xml"/>
  <Override PartName="/ppt/tags/tag1340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diagrams/drawing2.xml" ContentType="application/vnd.ms-office.drawingml.diagramDrawing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69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1094.xml" ContentType="application/vnd.openxmlformats-officedocument.presentationml.tags+xml"/>
  <Override PartName="/ppt/tags/tag1110.xml" ContentType="application/vnd.openxmlformats-officedocument.presentationml.tags+xml"/>
  <Override PartName="/ppt/tags/tag1255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1280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notesSlides/notesSlide23.xml" ContentType="application/vnd.openxmlformats-officedocument.presentationml.notesSlide+xml"/>
  <Override PartName="/ppt/tags/tag1025.xml" ContentType="application/vnd.openxmlformats-officedocument.presentationml.tags+xml"/>
  <Override PartName="/ppt/tags/tag1356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1195.xml" ContentType="application/vnd.openxmlformats-officedocument.presentationml.tags+xml"/>
  <Override PartName="/ppt/tags/tag121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1050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tags/tag1126.xml" ContentType="application/vnd.openxmlformats-officedocument.presentationml.tags+xml"/>
  <Override PartName="/ppt/tags/tag1312.xml" ContentType="application/vnd.openxmlformats-officedocument.presentationml.tags+xml"/>
  <Override PartName="/ppt/slides/slide48.xml" ContentType="application/vnd.openxmlformats-officedocument.presentationml.slide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1151.xml" ContentType="application/vnd.openxmlformats-officedocument.presentationml.tags+xml"/>
  <Override PartName="/ppt/tags/tag1296.xml" ContentType="application/vnd.openxmlformats-officedocument.presentationml.tags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1227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1066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252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091.xml" ContentType="application/vnd.openxmlformats-officedocument.presentationml.tags+xml"/>
  <Override PartName="/ppt/tags/tag1328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notesSlides/notesSlide20.xml" ContentType="application/vnd.openxmlformats-officedocument.presentationml.notesSlide+xml"/>
  <Override PartName="/ppt/tags/tag1022.xml" ContentType="application/vnd.openxmlformats-officedocument.presentationml.tags+xml"/>
  <Override PartName="/ppt/tags/tag1167.xml" ContentType="application/vnd.openxmlformats-officedocument.presentationml.tags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1353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tags/tag1192.xml" ContentType="application/vnd.openxmlformats-officedocument.presentationml.tags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tags/tag1123.xml" ContentType="application/vnd.openxmlformats-officedocument.presentationml.tags+xml"/>
  <Override PartName="/ppt/tags/tag1268.xml" ContentType="application/vnd.openxmlformats-officedocument.presentationml.tags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1293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1224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063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139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977.xml" ContentType="application/vnd.openxmlformats-officedocument.presentationml.tags+xml"/>
  <Override PartName="/ppt/tags/tag1325.xml" ContentType="application/vnd.openxmlformats-officedocument.presentationml.tags+xml"/>
  <Override PartName="/ppt/tags/tag340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tags/tag1164.xml" ContentType="application/vnd.openxmlformats-officedocument.presentationml.tags+xml"/>
  <Override PartName="/ppt/tags/tag1350.xml" ContentType="application/vnd.openxmlformats-officedocument.presentationml.tags+xml"/>
  <Override PartName="/ppt/tags/tag416.xml" ContentType="application/vnd.openxmlformats-officedocument.presentationml.tags+xml"/>
  <Override PartName="/ppt/tags/tag747.xml" ContentType="application/vnd.openxmlformats-officedocument.presentationml.tags+xml"/>
  <Override PartName="/ppt/diagrams/colors2.xml" ContentType="application/vnd.openxmlformats-officedocument.drawingml.diagramColor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55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tags/tag1079.xml" ContentType="application/vnd.openxmlformats-officedocument.presentationml.tags+xml"/>
  <Override PartName="/ppt/tags/tag1265.xml" ContentType="application/vnd.openxmlformats-officedocument.presentationml.tags+xml"/>
  <Override PartName="/ppt/tags/tag280.xml" ContentType="application/vnd.openxmlformats-officedocument.presentationml.tags+xml"/>
  <Override PartName="/ppt/tags/tag441.xml" ContentType="application/vnd.openxmlformats-officedocument.presentationml.tags+xml"/>
  <Override PartName="/ppt/tags/tag772.xml" ContentType="application/vnd.openxmlformats-officedocument.presentationml.tags+xml"/>
  <Override PartName="/ppt/tags/tag1120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848.xml" ContentType="application/vnd.openxmlformats-officedocument.presentationml.tags+xml"/>
  <Override PartName="/ppt/tags/tag1290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1221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060.xml" ContentType="application/vnd.openxmlformats-officedocument.presentationml.tags+xml"/>
  <Override PartName="/ppt/tags/tag126.xml" ContentType="application/vnd.openxmlformats-officedocument.presentationml.tags+xml"/>
  <Override PartName="/ppt/tags/tag457.xml" ContentType="application/vnd.openxmlformats-officedocument.presentationml.tags+xml"/>
  <Override PartName="/ppt/tags/tag804.xml" ContentType="application/vnd.openxmlformats-officedocument.presentationml.tags+xml"/>
  <Override PartName="/ppt/tags/tag949.xml" ContentType="application/vnd.openxmlformats-officedocument.presentationml.tags+xml"/>
  <Override PartName="/ppt/tags/tag113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tags/tag1322.xml" ContentType="application/vnd.openxmlformats-officedocument.presentationml.tags+xml"/>
  <Override PartName="/ppt/slides/slide58.xml" ContentType="application/vnd.openxmlformats-officedocument.presentationml.slide+xml"/>
  <Override PartName="/ppt/tags/tag151.xml" ContentType="application/vnd.openxmlformats-officedocument.presentationml.tags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tags/tag1161.xml" ContentType="application/vnd.openxmlformats-officedocument.presentationml.tags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1237.xml" ContentType="application/vnd.openxmlformats-officedocument.presentationml.tags+xml"/>
  <Override PartName="/ppt/tags/tag96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tags/tag1076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583.xml" ContentType="application/vnd.openxmlformats-officedocument.presentationml.tags+xml"/>
  <Override PartName="/ppt/tags/tag1262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1338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tags/tag1177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1108.xml" ContentType="application/vnd.openxmlformats-officedocument.presentationml.tags+xml"/>
  <Override PartName="/ppt/tags/tag268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tags/tag123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85.xml" ContentType="application/vnd.openxmlformats-officedocument.presentationml.tags+xml"/>
  <Override PartName="/ppt/tags/tag1133.xml" ContentType="application/vnd.openxmlformats-officedocument.presentationml.tags+xml"/>
  <Override PartName="/ppt/tags/tag1278.xml" ContentType="application/vnd.openxmlformats-officedocument.presentationml.tags+xml"/>
  <Override PartName="/ppt/slides/slide55.xml" ContentType="application/vnd.openxmlformats-officedocument.presentationml.slide+xml"/>
  <Override PartName="/ppt/tags/tag293.xml" ContentType="application/vnd.openxmlformats-officedocument.presentationml.tags+xml"/>
  <Override PartName="/ppt/tags/tag716.xml" ContentType="application/vnd.openxmlformats-officedocument.presentationml.tags+xml"/>
  <Override PartName="/ppt/tags/tag971.xml" ContentType="application/vnd.openxmlformats-officedocument.presentationml.tags+xml"/>
  <Override PartName="/ppt/tags/tag1209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369.xml" ContentType="application/vnd.openxmlformats-officedocument.presentationml.tags+xml"/>
  <Override PartName="/ppt/tags/tag555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presentation.xml" ContentType="application/vnd.openxmlformats-officedocument.presentationml.presentation.main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86.xml" ContentType="application/vnd.openxmlformats-officedocument.presentationml.tags+xml"/>
  <Override PartName="/ppt/tags/tag123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580.xml" ContentType="application/vnd.openxmlformats-officedocument.presentationml.tags+xml"/>
  <Override PartName="/ppt/tags/tag817.xml" ContentType="application/vnd.openxmlformats-officedocument.presentationml.tags+xml"/>
  <Override PartName="/ppt/tags/tag1073.xml" ContentType="application/vnd.openxmlformats-officedocument.presentationml.tags+xml"/>
  <Override PartName="/ppt/tags/tag24.xml" ContentType="application/vnd.openxmlformats-officedocument.presentationml.tags+xml"/>
  <Override PartName="/ppt/tags/tag325.xml" ContentType="application/vnd.openxmlformats-officedocument.presentationml.tags+xml"/>
  <Override PartName="/ppt/tags/tag656.xml" ContentType="application/vnd.openxmlformats-officedocument.presentationml.tags+xml"/>
  <Override PartName="/ppt/tags/tag987.xml" ContentType="application/vnd.openxmlformats-officedocument.presentationml.tags+xml"/>
  <Override PartName="/ppt/tags/tag1004.xml" ContentType="application/vnd.openxmlformats-officedocument.presentationml.tags+xml"/>
  <Override PartName="/ppt/tags/tag1149.xml" ContentType="application/vnd.openxmlformats-officedocument.presentationml.tags+xml"/>
  <Override PartName="/ppt/tags/tag1335.xml" ContentType="application/vnd.openxmlformats-officedocument.presentationml.tags+xml"/>
  <Override PartName="/ppt/tags/tag164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842.xml" ContentType="application/vnd.openxmlformats-officedocument.presentationml.tags+xml"/>
  <Override PartName="/ppt/tags/tag1174.xml" ContentType="application/vnd.openxmlformats-officedocument.presentationml.tags+xml"/>
  <Override PartName="/ppt/tags/tag350.xml" ContentType="application/vnd.openxmlformats-officedocument.presentationml.tags+xml"/>
  <Override PartName="/ppt/tags/tag681.xml" ContentType="application/vnd.openxmlformats-officedocument.presentationml.tags+xml"/>
  <Override PartName="/ppt/tags/tag918.xml" ContentType="application/vnd.openxmlformats-officedocument.presentationml.tags+xml"/>
  <Override PartName="/ppt/tags/tag426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1089.xml" ContentType="application/vnd.openxmlformats-officedocument.presentationml.tags+xml"/>
  <Override PartName="/ppt/tags/tag1105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65.xml" ContentType="application/vnd.openxmlformats-officedocument.presentationml.tags+xml"/>
  <Override PartName="/ppt/tags/tag451.xml" ContentType="application/vnd.openxmlformats-officedocument.presentationml.tags+xml"/>
  <Override PartName="/ppt/tags/tag596.xml" ContentType="application/vnd.openxmlformats-officedocument.presentationml.tags+xml"/>
  <Override PartName="/ppt/tags/tag782.xml" ContentType="application/vnd.openxmlformats-officedocument.presentationml.tags+xml"/>
  <Override PartName="/ppt/tags/tag1130.xml" ContentType="application/vnd.openxmlformats-officedocument.presentationml.tags+xml"/>
  <Override PartName="/ppt/tags/tag127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tags/tag290.xml" ContentType="application/vnd.openxmlformats-officedocument.presentationml.tags+xml"/>
  <Default Extension="wmf" ContentType="image/x-wmf"/>
  <Override PartName="/ppt/tags/tag527.xml" ContentType="application/vnd.openxmlformats-officedocument.presentationml.tags+xml"/>
  <Override PartName="/ppt/notesSlides/notesSlide18.xml" ContentType="application/vnd.openxmlformats-officedocument.presentationml.notesSlide+xml"/>
  <Override PartName="/ppt/tags/tag1206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858.xml" ContentType="application/vnd.openxmlformats-officedocument.presentationml.tags+xml"/>
  <Override PartName="/ppt/tags/tag1045.xml" ContentType="application/vnd.openxmlformats-officedocument.presentationml.tags+xml"/>
  <Override PartName="/ppt/tags/tag65.xml" ContentType="application/vnd.openxmlformats-officedocument.presentationml.tags+xml"/>
  <Override PartName="/ppt/tags/tag221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83.xml" ContentType="application/vnd.openxmlformats-officedocument.presentationml.tags+xml"/>
  <Override PartName="/ppt/tags/tag1231.xml" ContentType="application/vnd.openxmlformats-officedocument.presentationml.tags+xml"/>
  <Override PartName="/ppt/tags/tag90.xml" ContentType="application/vnd.openxmlformats-officedocument.presentationml.tags+xml"/>
  <Override PartName="/ppt/tags/tag391.xml" ContentType="application/vnd.openxmlformats-officedocument.presentationml.tags+xml"/>
  <Override PartName="/ppt/notesSlides/notesSlide9.xml" ContentType="application/vnd.openxmlformats-officedocument.presentationml.notesSlide+xml"/>
  <Override PartName="/ppt/tags/tag628.xml" ContentType="application/vnd.openxmlformats-officedocument.presentationml.tags+xml"/>
  <Override PartName="/ppt/tags/tag959.xml" ContentType="application/vnd.openxmlformats-officedocument.presentationml.tags+xml"/>
  <Override PartName="/ppt/tags/tag1070.xml" ContentType="application/vnd.openxmlformats-officedocument.presentationml.tags+xml"/>
  <Override PartName="/ppt/tags/tag1307.xml" ContentType="application/vnd.openxmlformats-officedocument.presentationml.tags+xml"/>
  <Override PartName="/ppt/tags/tag136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1146.xml" ContentType="application/vnd.openxmlformats-officedocument.presentationml.tags+xml"/>
  <Override PartName="/ppt/tags/tag21.xml" ContentType="application/vnd.openxmlformats-officedocument.presentationml.tags+xml"/>
  <Override PartName="/ppt/tags/tag161.xml" ContentType="application/vnd.openxmlformats-officedocument.presentationml.tags+xml"/>
  <Override PartName="/ppt/tags/tag653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1332.xml" ContentType="application/vnd.openxmlformats-officedocument.presentationml.tags+xml"/>
  <Override PartName="/ppt/tags/tag7.xml" ContentType="application/vnd.openxmlformats-officedocument.presentationml.tags+xml"/>
  <Override PartName="/ppt/tags/tag492.xml" ContentType="application/vnd.openxmlformats-officedocument.presentationml.tags+xml"/>
  <Override PartName="/ppt/tags/tag729.xml" ContentType="application/vnd.openxmlformats-officedocument.presentationml.tags+xml"/>
  <Override PartName="/ppt/tags/tag915.xml" ContentType="application/vnd.openxmlformats-officedocument.presentationml.tags+xml"/>
  <Override PartName="/ppt/tags/tag1171.xml" ContentType="application/vnd.openxmlformats-officedocument.presentationml.tags+xml"/>
  <Override PartName="/ppt/tags/tag237.xml" ContentType="application/vnd.openxmlformats-officedocument.presentationml.tags+xml"/>
  <Override PartName="/ppt/tags/tag423.xml" ContentType="application/vnd.openxmlformats-officedocument.presentationml.tags+xml"/>
  <Override PartName="/ppt/tags/tag568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tags/tag1102.xml" ContentType="application/vnd.openxmlformats-officedocument.presentationml.tags+xml"/>
  <Override PartName="/ppt/tags/tag1247.xml" ContentType="application/vnd.openxmlformats-officedocument.presentationml.tags+xml"/>
  <Override PartName="/ppt/slides/slide24.xml" ContentType="application/vnd.openxmlformats-officedocument.presentationml.slide+xml"/>
  <Override PartName="/ppt/tags/tag262.xml" ContentType="application/vnd.openxmlformats-officedocument.presentationml.tags+xml"/>
  <Override PartName="/ppt/tags/tag593.xml" ContentType="application/vnd.openxmlformats-officedocument.presentationml.tags+xml"/>
  <Override PartName="/ppt/tags/tag940.xml" ContentType="application/vnd.openxmlformats-officedocument.presentationml.tags+xml"/>
  <Override PartName="/ppt/tags/tag1086.xml" ContentType="application/vnd.openxmlformats-officedocument.presentationml.tags+xml"/>
  <Override PartName="/ppt/tags/tag127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338.xml" ContentType="application/vnd.openxmlformats-officedocument.presentationml.tags+xml"/>
  <Override PartName="/ppt/tags/tag669.xml" ContentType="application/vnd.openxmlformats-officedocument.presentationml.tags+xml"/>
  <Override PartName="/ppt/notesSlides/notesSlide15.xml" ContentType="application/vnd.openxmlformats-officedocument.presentationml.notesSlide+xml"/>
  <Override PartName="/ppt/tags/tag1017.xml" ContentType="application/vnd.openxmlformats-officedocument.presentationml.tags+xml"/>
  <Override PartName="/ppt/tags/tag177.xml" ContentType="application/vnd.openxmlformats-officedocument.presentationml.tags+xml"/>
  <Override PartName="/ppt/tags/tag524.xml" ContentType="application/vnd.openxmlformats-officedocument.presentationml.tags+xml"/>
  <Override PartName="/ppt/tags/tag710.xml" ContentType="application/vnd.openxmlformats-officedocument.presentationml.tags+xml"/>
  <Override PartName="/ppt/tags/tag855.xml" ContentType="application/vnd.openxmlformats-officedocument.presentationml.tags+xml"/>
  <Override PartName="/ppt/tags/tag1203.xml" ContentType="application/vnd.openxmlformats-officedocument.presentationml.tags+xml"/>
  <Override PartName="/ppt/tags/tag1348.xml" ContentType="application/vnd.openxmlformats-officedocument.presentationml.tags+xml"/>
  <Override PartName="/ppt/tags/tag62.xml" ContentType="application/vnd.openxmlformats-officedocument.presentationml.tags+xml"/>
  <Override PartName="/ppt/tags/tag363.xml" ContentType="application/vnd.openxmlformats-officedocument.presentationml.tags+xml"/>
  <Override PartName="/ppt/tags/tag694.xml" ContentType="application/vnd.openxmlformats-officedocument.presentationml.tags+xml"/>
  <Override PartName="/ppt/tags/tag1042.xml" ContentType="application/vnd.openxmlformats-officedocument.presentationml.tags+xml"/>
  <Override PartName="/ppt/tags/tag1187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439.xml" ContentType="application/vnd.openxmlformats-officedocument.presentationml.tags+xml"/>
  <Override PartName="/ppt/tags/tag880.xml" ContentType="application/vnd.openxmlformats-officedocument.presentationml.tags+xml"/>
  <Override PartName="/ppt/tags/tag1118.xml" ContentType="application/vnd.openxmlformats-officedocument.presentationml.tags+xml"/>
  <Override PartName="/ppt/tags/tag133.xml" ContentType="application/vnd.openxmlformats-officedocument.presentationml.tags+xml"/>
  <Override PartName="/ppt/tags/tag278.xml" ContentType="application/vnd.openxmlformats-officedocument.presentationml.tags+xml"/>
  <Override PartName="/ppt/tags/tag625.xml" ContentType="application/vnd.openxmlformats-officedocument.presentationml.tags+xml"/>
  <Override PartName="/ppt/tags/tag811.xml" ContentType="application/vnd.openxmlformats-officedocument.presentationml.tags+xml"/>
  <Override PartName="/ppt/tags/tag956.xml" ContentType="application/vnd.openxmlformats-officedocument.presentationml.tags+xml"/>
  <Override PartName="/ppt/tags/tag1288.xml" ContentType="application/vnd.openxmlformats-officedocument.presentationml.tags+xml"/>
  <Override PartName="/ppt/tags/tag1304.xml" ContentType="application/vnd.openxmlformats-officedocument.presentationml.tags+xml"/>
  <Override PartName="/ppt/tags/tag209.xml" ContentType="application/vnd.openxmlformats-officedocument.presentationml.tags+xml"/>
  <Override PartName="/ppt/tags/tag464.xml" ContentType="application/vnd.openxmlformats-officedocument.presentationml.tags+xml"/>
  <Override PartName="/ppt/tags/tag650.xml" ContentType="application/vnd.openxmlformats-officedocument.presentationml.tags+xml"/>
  <Override PartName="/ppt/tags/tag795.xml" ContentType="application/vnd.openxmlformats-officedocument.presentationml.tags+xml"/>
  <Override PartName="/ppt/tags/tag981.xml" ContentType="application/vnd.openxmlformats-officedocument.presentationml.tags+xml"/>
  <Override PartName="/ppt/tags/tag1143.xml" ContentType="application/vnd.openxmlformats-officedocument.presentationml.tags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726.xml" ContentType="application/vnd.openxmlformats-officedocument.presentationml.tags+xml"/>
  <Override PartName="/ppt/diagrams/quickStyle2.xml" ContentType="application/vnd.openxmlformats-officedocument.drawingml.diagramStyle+xml"/>
  <Override PartName="/ppt/tags/tag1219.xml" ContentType="application/vnd.openxmlformats-officedocument.presentationml.tags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379.xml" ContentType="application/vnd.openxmlformats-officedocument.presentationml.tags+xml"/>
  <Override PartName="/ppt/tags/tag565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1058.xml" ContentType="application/vnd.openxmlformats-officedocument.presentationml.tags+xml"/>
  <Override PartName="/ppt/tags/tag1244.xml" ContentType="application/vnd.openxmlformats-officedocument.presentationml.tags+xml"/>
  <Override PartName="/ppt/tags/tag420.xml" ContentType="application/vnd.openxmlformats-officedocument.presentationml.tags+xml"/>
  <Override PartName="/ppt/tags/tag751.xml" ContentType="application/vnd.openxmlformats-officedocument.presentationml.tags+xml"/>
  <Override PartName="/ppt/tags/tag1083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1159.xml" ContentType="application/vnd.openxmlformats-officedocument.presentationml.tags+xml"/>
  <Override PartName="/ppt/tags/tag34.xml" ContentType="application/vnd.openxmlformats-officedocument.presentationml.tags+xml"/>
  <Override PartName="/ppt/tags/tag335.xml" ContentType="application/vnd.openxmlformats-officedocument.presentationml.tags+xml"/>
  <Override PartName="/ppt/tags/tag521.xml" ContentType="application/vnd.openxmlformats-officedocument.presentationml.tags+xml"/>
  <Override PartName="/ppt/notesSlides/notesSlide12.xml" ContentType="application/vnd.openxmlformats-officedocument.presentationml.notesSlide+xml"/>
  <Override PartName="/ppt/tags/tag666.xml" ContentType="application/vnd.openxmlformats-officedocument.presentationml.tags+xml"/>
  <Override PartName="/ppt/tags/tag852.xml" ContentType="application/vnd.openxmlformats-officedocument.presentationml.tags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200.xml" ContentType="application/vnd.openxmlformats-officedocument.presentationml.tags+xml"/>
  <Override PartName="/ppt/tags/tag1345.xml" ContentType="application/vnd.openxmlformats-officedocument.presentationml.tags+xml"/>
  <Override PartName="/ppt/tags/tag174.xml" ContentType="application/vnd.openxmlformats-officedocument.presentationml.tags+xml"/>
  <Override PartName="/ppt/tags/tag360.xml" ContentType="application/vnd.openxmlformats-officedocument.presentationml.tags+xml"/>
  <Override PartName="/ppt/tags/tag691.xml" ContentType="application/vnd.openxmlformats-officedocument.presentationml.tags+xml"/>
  <Override PartName="/ppt/tags/tag1184.xml" ContentType="application/vnd.openxmlformats-officedocument.presentationml.tags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436.xml" ContentType="application/vnd.openxmlformats-officedocument.presentationml.tags+xml"/>
  <Override PartName="/ppt/tags/tag928.xml" ContentType="application/vnd.openxmlformats-officedocument.presentationml.tags+xml"/>
  <Override PartName="/ppt/tags/tag1115.xml" ContentType="application/vnd.openxmlformats-officedocument.presentationml.tags+xml"/>
  <Override PartName="/ppt/notesSlides/notesSlide3.xml" ContentType="application/vnd.openxmlformats-officedocument.presentationml.notesSlide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53.xml" ContentType="application/vnd.openxmlformats-officedocument.presentationml.tags+xml"/>
  <Override PartName="/ppt/tags/tag1099.xml" ContentType="application/vnd.openxmlformats-officedocument.presentationml.tags+xml"/>
  <Override PartName="/ppt/tags/tag1301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61.xml" ContentType="application/vnd.openxmlformats-officedocument.presentationml.tags+xml"/>
  <Override PartName="/ppt/tags/tag792.xml" ContentType="application/vnd.openxmlformats-officedocument.presentationml.tags+xml"/>
  <Override PartName="/ppt/tags/tag1140.xml" ContentType="application/vnd.openxmlformats-officedocument.presentationml.tags+xml"/>
  <Override PartName="/ppt/tags/tag1285.xml" ContentType="application/vnd.openxmlformats-officedocument.presentationml.tags+xml"/>
  <Override PartName="/ppt/slides/slide62.xml" ContentType="application/vnd.openxmlformats-officedocument.presentationml.slide+xml"/>
  <Override PartName="/ppt/tags/tag206.xml" ContentType="application/vnd.openxmlformats-officedocument.presentationml.tags+xml"/>
  <Override PartName="/ppt/tags/tag537.xml" ContentType="application/vnd.openxmlformats-officedocument.presentationml.tags+xml"/>
  <Override PartName="/ppt/tags/tag868.xml" ContentType="application/vnd.openxmlformats-officedocument.presentationml.tags+xml"/>
  <Override PartName="/ppt/tags/tag1216.xml" ContentType="application/vnd.openxmlformats-officedocument.presentationml.tags+xml"/>
  <Override PartName="/ppt/tags/tag1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1055.xml" ContentType="application/vnd.openxmlformats-officedocument.presentationml.tags+xml"/>
  <Override PartName="/ppt/tags/tag562.xml" ContentType="application/vnd.openxmlformats-officedocument.presentationml.tags+xml"/>
  <Override PartName="/ppt/tags/tag893.xml" ContentType="application/vnd.openxmlformats-officedocument.presentationml.tags+xml"/>
  <Override PartName="/ppt/tags/tag1241.xml" ContentType="application/vnd.openxmlformats-officedocument.presentationml.tags+xml"/>
  <Override PartName="/ppt/tags/tag307.xml" ContentType="application/vnd.openxmlformats-officedocument.presentationml.tags+xml"/>
  <Override PartName="/ppt/tags/tag638.xml" ContentType="application/vnd.openxmlformats-officedocument.presentationml.tags+xml"/>
  <Override PartName="/ppt/tags/tag824.xml" ContentType="application/vnd.openxmlformats-officedocument.presentationml.tags+xml"/>
  <Override PartName="/ppt/tags/tag969.xml" ContentType="application/vnd.openxmlformats-officedocument.presentationml.tags+xml"/>
  <Override PartName="/ppt/tags/tag1080.xml" ContentType="application/vnd.openxmlformats-officedocument.presentationml.tags+xml"/>
  <Override PartName="/ppt/diagrams/layout2.xml" ContentType="application/vnd.openxmlformats-officedocument.drawingml.diagramLayout+xml"/>
  <Override PartName="/ppt/tags/tag1317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tags/tag1156.xml" ContentType="application/vnd.openxmlformats-officedocument.presentationml.tags+xml"/>
  <Override PartName="/ppt/tags/tag1342.xml" ContentType="application/vnd.openxmlformats-officedocument.presentationml.tags+xml"/>
  <Override PartName="/ppt/tags/tag171.xml" ContentType="application/vnd.openxmlformats-officedocument.presentationml.tags+xml"/>
  <Override PartName="/ppt/tags/tag408.xml" ContentType="application/vnd.openxmlformats-officedocument.presentationml.tags+xml"/>
  <Override PartName="/ppt/tags/tag739.xml" ContentType="application/vnd.openxmlformats-officedocument.presentationml.tags+xml"/>
  <Override PartName="/ppt/tags/tag994.xml" ContentType="application/vnd.openxmlformats-officedocument.presentationml.tags+xml"/>
  <Override PartName="/ppt/tags/tag1181.xml" ContentType="application/vnd.openxmlformats-officedocument.presentationml.tags+xml"/>
  <Override PartName="/docProps/core.xml" ContentType="application/vnd.openxmlformats-package.core-properties+xml"/>
  <Override PartName="/ppt/tags/tag247.xml" ContentType="application/vnd.openxmlformats-officedocument.presentationml.tags+xml"/>
  <Override PartName="/ppt/tags/tag578.xml" ContentType="application/vnd.openxmlformats-officedocument.presentationml.tags+xml"/>
  <Override PartName="/ppt/tags/tag925.xml" ContentType="application/vnd.openxmlformats-officedocument.presentationml.tags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764.xml" ContentType="application/vnd.openxmlformats-officedocument.presentationml.tags+xml"/>
  <Override PartName="/ppt/tags/tag1112.xml" ContentType="application/vnd.openxmlformats-officedocument.presentationml.tags+xml"/>
  <Override PartName="/ppt/tags/tag1257.xml" ContentType="application/vnd.openxmlformats-officedocument.presentationml.tags+xml"/>
  <Override PartName="/ppt/slides/slide34.xml" ContentType="application/vnd.openxmlformats-officedocument.presentationml.slide+xml"/>
  <Override PartName="/ppt/tags/tag272.xml" ContentType="application/vnd.openxmlformats-officedocument.presentationml.tags+xml"/>
  <Override PartName="/ppt/tags/tag509.xml" ContentType="application/vnd.openxmlformats-officedocument.presentationml.tags+xml"/>
  <Override PartName="/ppt/tags/tag950.xml" ContentType="application/vnd.openxmlformats-officedocument.presentationml.tags+xml"/>
  <Override PartName="/ppt/tags/tag1096.xml" ContentType="application/vnd.openxmlformats-officedocument.presentationml.tags+xml"/>
  <Override PartName="/ppt/tags/tag1282.xml" ContentType="application/vnd.openxmlformats-officedocument.presentationml.tags+xml"/>
  <Override PartName="/ppt/tags/tag47.xml" ContentType="application/vnd.openxmlformats-officedocument.presentationml.tags+xml"/>
  <Override PartName="/ppt/tags/tag203.xml" ContentType="application/vnd.openxmlformats-officedocument.presentationml.tags+xml"/>
  <Override PartName="/ppt/tags/tag348.xml" ContentType="application/vnd.openxmlformats-officedocument.presentationml.tags+xml"/>
  <Override PartName="/ppt/tags/tag679.xml" ContentType="application/vnd.openxmlformats-officedocument.presentationml.tags+xml"/>
  <Override PartName="/ppt/tags/tag1027.xml" ContentType="application/vnd.openxmlformats-officedocument.presentationml.tags+xml"/>
  <Override PartName="/ppt/notesSlides/notesSlide25.xml" ContentType="application/vnd.openxmlformats-officedocument.presentationml.notesSlide+xml"/>
  <Override PartName="/ppt/tags/tag1358.xml" ContentType="application/vnd.openxmlformats-officedocument.presentationml.tags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720.xml" ContentType="application/vnd.openxmlformats-officedocument.presentationml.tags+xml"/>
  <Override PartName="/ppt/tags/tag865.xml" ContentType="application/vnd.openxmlformats-officedocument.presentationml.tags+xml"/>
  <Override PartName="/ppt/tags/tag1197.xml" ContentType="application/vnd.openxmlformats-officedocument.presentationml.tags+xml"/>
  <Override PartName="/ppt/tags/tag1213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373.xml" ContentType="application/vnd.openxmlformats-officedocument.presentationml.tags+xml"/>
  <Override PartName="/ppt/tags/tag890.xml" ContentType="application/vnd.openxmlformats-officedocument.presentationml.tags+xml"/>
  <Override PartName="/ppt/tags/tag1052.xml" ContentType="application/vnd.openxmlformats-officedocument.presentationml.tags+xml"/>
  <Override PartName="/ppt/tags/tag304.xml" ContentType="application/vnd.openxmlformats-officedocument.presentationml.tags+xml"/>
  <Override PartName="/ppt/tags/tag449.xml" ContentType="application/vnd.openxmlformats-officedocument.presentationml.tags+xml"/>
  <Override PartName="/ppt/tags/tag635.xml" ContentType="application/vnd.openxmlformats-officedocument.presentationml.tags+xml"/>
  <Override PartName="/ppt/tags/tag966.xml" ContentType="application/vnd.openxmlformats-officedocument.presentationml.tags+xml"/>
  <Override PartName="/ppt/tags/tag1128.xml" ContentType="application/vnd.openxmlformats-officedocument.presentationml.tags+xml"/>
  <Override PartName="/ppt/tags/tag1314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1106.xml" ContentType="application/vnd.openxmlformats-officedocument.presentationml.tags+xml"/>
  <Override PartName="/ppt/tags/tag1153.xml" ContentType="application/vnd.openxmlformats-officedocument.presentationml.tags+xml"/>
  <Override PartName="/ppt/tags/tag1298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tags/tag944.xml" ContentType="application/vnd.openxmlformats-officedocument.presentationml.tags+xml"/>
  <Override PartName="/ppt/tags/tag991.xml" ContentType="application/vnd.openxmlformats-officedocument.presentationml.tags+xml"/>
  <Override PartName="/ppt/tags/tag1229.xml" ContentType="application/vnd.openxmlformats-officedocument.presentationml.tags+xml"/>
  <Override PartName="/ppt/tags/tag1276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notesSlides/notesSlide19.xml" ContentType="application/vnd.openxmlformats-officedocument.presentationml.notesSlide+xml"/>
  <Override PartName="/ppt/tags/tag922.xml" ContentType="application/vnd.openxmlformats-officedocument.presentationml.tags+xml"/>
  <Override PartName="/ppt/tags/tag1068.xml" ContentType="application/vnd.openxmlformats-officedocument.presentationml.tags+xml"/>
  <Override PartName="/ppt/tags/tag1131.xml" ContentType="application/vnd.openxmlformats-officedocument.presentationml.tags+xml"/>
  <Override PartName="/ppt/diagrams/drawing1.xml" ContentType="application/vnd.ms-office.drawingml.diagramDrawing+xml"/>
  <Override PartName="/ppt/slides/slide53.xml" ContentType="application/vnd.openxmlformats-officedocument.presentationml.slide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207.xml" ContentType="application/vnd.openxmlformats-officedocument.presentationml.tags+xml"/>
  <Override PartName="/ppt/tags/tag1254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093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notesSlides/notesSlide22.xml" ContentType="application/vnd.openxmlformats-officedocument.presentationml.notesSlide+xml"/>
  <Override PartName="/ppt/tags/tag1024.xml" ContentType="application/vnd.openxmlformats-officedocument.presentationml.tags+xml"/>
  <Override PartName="/ppt/tags/tag1169.xml" ContentType="application/vnd.openxmlformats-officedocument.presentationml.tags+xml"/>
  <Override PartName="/ppt/tags/tag123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1071.xml" ContentType="application/vnd.openxmlformats-officedocument.presentationml.tags+xml"/>
  <Override PartName="/ppt/tags/tag1210.xml" ContentType="application/vnd.openxmlformats-officedocument.presentationml.tags+xml"/>
  <Override PartName="/ppt/tags/tag1308.xml" ContentType="application/vnd.openxmlformats-officedocument.presentationml.tags+xml"/>
  <Override PartName="/ppt/tags/tag1355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tags/tag1147.xml" ContentType="application/vnd.openxmlformats-officedocument.presentationml.tags+xml"/>
  <Override PartName="/ppt/tags/tag1194.xml" ContentType="application/vnd.openxmlformats-officedocument.presentationml.tags+xml"/>
  <Override PartName="/ppt/tags/tag1333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125.xml" ContentType="application/vnd.openxmlformats-officedocument.presentationml.tags+xml"/>
  <Override PartName="/ppt/tags/tag1172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1295.xml" ContentType="application/vnd.openxmlformats-officedocument.presentationml.tags+xml"/>
  <Override PartName="/ppt/tags/tag1311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1150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1226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065.xml" ContentType="application/vnd.openxmlformats-officedocument.presentationml.tags+xml"/>
  <Override PartName="/ppt/tags/tag1251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090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1327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diagrams/data2.xml" ContentType="application/vnd.openxmlformats-officedocument.drawingml.diagramData+xml"/>
  <Override PartName="/ppt/tags/tag1166.xml" ContentType="application/vnd.openxmlformats-officedocument.presentationml.tags+xml"/>
  <Override PartName="/ppt/tags/tag1352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91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ags/tag1267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tags/tag1122.xml" ContentType="application/vnd.openxmlformats-officedocument.presentationml.tags+xml"/>
  <Override PartName="/ppt/slides/slide44.xml" ContentType="application/vnd.openxmlformats-officedocument.presentationml.slide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Default Extension="emf" ContentType="image/x-emf"/>
  <Override PartName="/ppt/tags/tag1292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1223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062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138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324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1163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diagrams/colors1.xml" ContentType="application/vnd.openxmlformats-officedocument.drawingml.diagramColors+xml"/>
  <Override PartName="/ppt/tags/tag1239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tags/tag1078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1264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179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1220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135.xml" ContentType="application/vnd.openxmlformats-officedocument.presentationml.tags+xml"/>
  <Override PartName="/ppt/tags/tag1321.xml" ContentType="application/vnd.openxmlformats-officedocument.presentationml.tags+xml"/>
  <Override PartName="/ppt/slides/slide57.xml" ContentType="application/vnd.openxmlformats-officedocument.presentationml.slide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1160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tags/tag1236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1075.xml" ContentType="application/vnd.openxmlformats-officedocument.presentationml.tags+xml"/>
  <Override PartName="/ppt/tags/tag1261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337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1176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tags/tag1107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tags/tag1132.xml" ContentType="application/vnd.openxmlformats-officedocument.presentationml.tags+xml"/>
  <Override PartName="/ppt/tags/tag1277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1208.xml" ContentType="application/vnd.openxmlformats-officedocument.presentationml.tags+xml"/>
  <Default Extension="fntdata" ContentType="application/x-fontdata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tags/tag1233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072.xml" ContentType="application/vnd.openxmlformats-officedocument.presentationml.tags+xml"/>
  <Override PartName="/ppt/tags/tag1309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1148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1334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tags/tag1173.xml" ContentType="application/vnd.openxmlformats-officedocument.presentationml.tags+xml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tags/tag1104.xml" ContentType="application/vnd.openxmlformats-officedocument.presentationml.tags+xml"/>
  <Override PartName="/ppt/tags/tag1249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tags/tag1088.xml" ContentType="application/vnd.openxmlformats-officedocument.presentationml.tags+xml"/>
  <Override PartName="/ppt/tags/tag1274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notesSlides/notesSlide17.xml" ContentType="application/vnd.openxmlformats-officedocument.presentationml.notesSlide+xml"/>
  <Override PartName="/ppt/tags/tag1019.xml" ContentType="application/vnd.openxmlformats-officedocument.presentationml.tags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205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1189.xml" ContentType="application/vnd.openxmlformats-officedocument.presentationml.tags+xml"/>
  <Override PartName="/ppt/tags/tag1230.xml" ContentType="application/vnd.openxmlformats-officedocument.presentationml.tags+xml"/>
  <Override PartName="/ppt/notesSlides/notesSlide8.xml" ContentType="application/vnd.openxmlformats-officedocument.presentationml.notesSlide+xml"/>
  <Override PartName="/ppt/tags/tag390.xml" ContentType="application/vnd.openxmlformats-officedocument.presentationml.tags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tags/tag1306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tags/tag1145.xml" ContentType="application/vnd.openxmlformats-officedocument.presentationml.tags+xml"/>
  <Override PartName="/ppt/tags/tag1331.xml" ContentType="application/vnd.openxmlformats-officedocument.presentationml.tags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1170.xml" ContentType="application/vnd.openxmlformats-officedocument.presentationml.tags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1246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tags/tag1085.xml" ContentType="application/vnd.openxmlformats-officedocument.presentationml.tags+xml"/>
  <Override PartName="/ppt/tags/tag1101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1271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notesSlides/notesSlide14.xml" ContentType="application/vnd.openxmlformats-officedocument.presentationml.notesSlide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tags/tag1202.xml" ContentType="application/vnd.openxmlformats-officedocument.presentationml.tags+xml"/>
  <Override PartName="/ppt/tags/tag1347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186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notesSlides/notesSlide5.xml" ContentType="application/vnd.openxmlformats-officedocument.presentationml.notesSlide+xml"/>
  <Override PartName="/ppt/tags/tag277.xml" ContentType="application/vnd.openxmlformats-officedocument.presentationml.tags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tags/tag1117.xml" ContentType="application/vnd.openxmlformats-officedocument.presentationml.tags+xml"/>
  <Override PartName="/ppt/tags/tag1303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1142.xml" ContentType="application/vnd.openxmlformats-officedocument.presentationml.tags+xml"/>
  <Override PartName="/ppt/tags/tag1287.xml" ContentType="application/vnd.openxmlformats-officedocument.presentationml.tags+xml"/>
  <Override PartName="/ppt/slides/slide64.xml" ContentType="application/vnd.openxmlformats-officedocument.presentationml.slide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1218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1057.xml" ContentType="application/vnd.openxmlformats-officedocument.presentationml.tags+xml"/>
  <Override PartName="/ppt/diagrams/quickStyle1.xml" ContentType="application/vnd.openxmlformats-officedocument.drawingml.diagramStyle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tags/tag1243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1082.xml" ContentType="application/vnd.openxmlformats-officedocument.presentationml.tags+xml"/>
  <Override PartName="/ppt/tags/tag1319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notesSlides/notesSlide11.xml" ContentType="application/vnd.openxmlformats-officedocument.presentationml.notesSlide+xml"/>
  <Override PartName="/ppt/tags/tag665.xml" ContentType="application/vnd.openxmlformats-officedocument.presentationml.tags+xml"/>
  <Override PartName="/ppt/tags/tag1013.xml" ContentType="application/vnd.openxmlformats-officedocument.presentationml.tags+xml"/>
  <Override PartName="/ppt/tags/tag1158.xml" ContentType="application/vnd.openxmlformats-officedocument.presentationml.tags+xml"/>
  <Override PartName="/ppt/tags/tag1344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1183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tags/tag766.xml" ContentType="application/vnd.openxmlformats-officedocument.presentationml.tags+xml"/>
  <Override PartName="/ppt/tags/tag1114.xml" ContentType="application/vnd.openxmlformats-officedocument.presentationml.tags+xml"/>
  <Override PartName="/ppt/tags/tag1259.xml" ContentType="application/vnd.openxmlformats-officedocument.presentationml.tags+xml"/>
  <Override PartName="/ppt/slides/slide36.xml" ContentType="application/vnd.openxmlformats-officedocument.presentationml.slide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1098.xml" ContentType="application/vnd.openxmlformats-officedocument.presentationml.tags+xml"/>
  <Override PartName="/ppt/tags/tag1284.xml" ContentType="application/vnd.openxmlformats-officedocument.presentationml.tags+xml"/>
  <Override PartName="/ppt/tags/tag1300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slides/slide61.xml" ContentType="application/vnd.openxmlformats-officedocument.presentationml.slide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gs/tag1199.xml" ContentType="application/vnd.openxmlformats-officedocument.presentationml.tags+xml"/>
  <Override PartName="/ppt/tags/tag1215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1054.xml" ContentType="application/vnd.openxmlformats-officedocument.presentationml.tags+xml"/>
  <Override PartName="/ppt/tags/tag1240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316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1155.xml" ContentType="application/vnd.openxmlformats-officedocument.presentationml.tags+xml"/>
  <Override PartName="/ppt/diagrams/layout1.xml" ContentType="application/vnd.openxmlformats-officedocument.drawingml.diagramLayout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  <Override PartName="/ppt/tags/tag1341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738.xml" ContentType="application/vnd.openxmlformats-officedocument.presentationml.tags+xml"/>
  <Override PartName="/ppt/tags/tag1180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924.xml" ContentType="application/vnd.openxmlformats-officedocument.presentationml.tags+xml"/>
  <Override PartName="/ppt/tags/tag1111.xml" ContentType="application/vnd.openxmlformats-officedocument.presentationml.tags+xml"/>
  <Override PartName="/ppt/tags/tag1256.xml" ContentType="application/vnd.openxmlformats-officedocument.presentationml.tags+xml"/>
  <Override PartName="/ppt/slides/slide33.xml" ContentType="application/vnd.openxmlformats-officedocument.presentationml.slide+xml"/>
  <Override PartName="/ppt/tags/tag271.xml" ContentType="application/vnd.openxmlformats-officedocument.presentationml.tags+xml"/>
  <Override PartName="/ppt/tags/tag508.xml" ContentType="application/vnd.openxmlformats-officedocument.presentationml.tags+xml"/>
  <Override PartName="/ppt/tags/tag763.xml" ContentType="application/vnd.openxmlformats-officedocument.presentationml.tags+xml"/>
  <Override PartName="/ppt/tags/tag1095.xml" ContentType="application/vnd.openxmlformats-officedocument.presentationml.tags+xml"/>
  <Override PartName="/ppt/tags/tag347.xml" ContentType="application/vnd.openxmlformats-officedocument.presentationml.tags+xml"/>
  <Override PartName="/ppt/tags/tag839.xml" ContentType="application/vnd.openxmlformats-officedocument.presentationml.tags+xml"/>
  <Override PartName="/ppt/notesSlides/notesSlide24.xml" ContentType="application/vnd.openxmlformats-officedocument.presentationml.notesSlide+xml"/>
  <Override PartName="/ppt/tags/tag1281.xml" ContentType="application/vnd.openxmlformats-officedocument.presentationml.tags+xml"/>
  <Override PartName="/ppt/tags/tag46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678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tags/tag1212.xml" ContentType="application/vnd.openxmlformats-officedocument.presentationml.tags+xml"/>
  <Override PartName="/ppt/tags/tag1357.xml" ContentType="application/vnd.openxmlformats-officedocument.presentationml.tags+xml"/>
  <Override PartName="/ppt/tags/tag71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051.xml" ContentType="application/vnd.openxmlformats-officedocument.presentationml.tags+xml"/>
  <Override PartName="/ppt/tags/tag1196.xml" ContentType="application/vnd.openxmlformats-officedocument.presentationml.tags+xml"/>
  <Override PartName="/ppt/tags/tag117.xml" ContentType="application/vnd.openxmlformats-officedocument.presentationml.tags+xml"/>
  <Override PartName="/ppt/tags/tag448.xml" ContentType="application/vnd.openxmlformats-officedocument.presentationml.tags+xml"/>
  <Override PartName="/ppt/tags/tag779.xml" ContentType="application/vnd.openxmlformats-officedocument.presentationml.tags+xml"/>
  <Override PartName="/ppt/tags/tag1127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634.xml" ContentType="application/vnd.openxmlformats-officedocument.presentationml.tags+xml"/>
  <Override PartName="/ppt/tags/tag820.xml" ContentType="application/vnd.openxmlformats-officedocument.presentationml.tags+xml"/>
  <Override PartName="/ppt/tags/tag965.xml" ContentType="application/vnd.openxmlformats-officedocument.presentationml.tags+xml"/>
  <Override PartName="/ppt/tags/tag1297.xml" ContentType="application/vnd.openxmlformats-officedocument.presentationml.tags+xml"/>
  <Override PartName="/ppt/tags/tag1313.xml" ContentType="application/vnd.openxmlformats-officedocument.presentationml.tags+xml"/>
  <Override PartName="/ppt/tags/tag473.xml" ContentType="application/vnd.openxmlformats-officedocument.presentationml.tags+xml"/>
  <Override PartName="/ppt/tags/tag990.xml" ContentType="application/vnd.openxmlformats-officedocument.presentationml.tags+xml"/>
  <Override PartName="/ppt/tags/tag1152.xml" ContentType="application/vnd.openxmlformats-officedocument.presentationml.tags+xml"/>
  <Override PartName="/ppt/tags/tag218.xml" ContentType="application/vnd.openxmlformats-officedocument.presentationml.tags+xml"/>
  <Override PartName="/ppt/tags/tag404.xml" ContentType="application/vnd.openxmlformats-officedocument.presentationml.tags+xml"/>
  <Override PartName="/ppt/tags/tag549.xml" ContentType="application/vnd.openxmlformats-officedocument.presentationml.tags+xml"/>
  <Override PartName="/ppt/tags/tag735.xml" ContentType="application/vnd.openxmlformats-officedocument.presentationml.tags+xml"/>
  <Override PartName="/ppt/tags/tag1228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388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1067.xml" ContentType="application/vnd.openxmlformats-officedocument.presentationml.tags+xml"/>
  <Override PartName="/ppt/tags/tag1253.xml" ContentType="application/vnd.openxmlformats-officedocument.presentationml.tags+xml"/>
  <Override PartName="/ppt/tags/tag319.xml" ContentType="application/vnd.openxmlformats-officedocument.presentationml.tags+xml"/>
  <Override PartName="/ppt/tags/tag760.xml" ContentType="application/vnd.openxmlformats-officedocument.presentationml.tags+xml"/>
  <Override PartName="/ppt/tags/tag109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158.xml" ContentType="application/vnd.openxmlformats-officedocument.presentationml.tags+xml"/>
  <Override PartName="/ppt/tags/tag505.xml" ContentType="application/vnd.openxmlformats-officedocument.presentationml.tags+xml"/>
  <Override PartName="/ppt/tags/tag836.xml" ContentType="application/vnd.openxmlformats-officedocument.presentationml.tags+xml"/>
  <Override PartName="/ppt/tags/tag1329.xml" ContentType="application/vnd.openxmlformats-officedocument.presentationml.tags+xml"/>
  <Override PartName="/ppt/tags/tag43.xml" ContentType="application/vnd.openxmlformats-officedocument.presentationml.tags+xml"/>
  <Override PartName="/ppt/tags/tag344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75.xml" ContentType="application/vnd.openxmlformats-officedocument.presentationml.tags+xml"/>
  <Override PartName="/ppt/notesSlides/notesSlide21.xml" ContentType="application/vnd.openxmlformats-officedocument.presentationml.notesSlide+xml"/>
  <Override PartName="/ppt/tags/tag1023.xml" ContentType="application/vnd.openxmlformats-officedocument.presentationml.tags+xml"/>
  <Override PartName="/ppt/tags/tag1168.xml" ContentType="application/vnd.openxmlformats-officedocument.presentationml.tags+xml"/>
  <Override PartName="/ppt/tags/tag1354.xml" ContentType="application/vnd.openxmlformats-officedocument.presentationml.tags+xml"/>
  <Override PartName="/ppt/tags/tag183.xml" ContentType="application/vnd.openxmlformats-officedocument.presentationml.tags+xml"/>
  <Override PartName="/ppt/tags/tag861.xml" ContentType="application/vnd.openxmlformats-officedocument.presentationml.tags+xml"/>
  <Override PartName="/ppt/tags/tag1193.xml" ContentType="application/vnd.openxmlformats-officedocument.presentationml.tags+xml"/>
  <Override PartName="/ppt/tags/tag114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937.xml" ContentType="application/vnd.openxmlformats-officedocument.presentationml.tags+xml"/>
  <Override PartName="/ppt/tags/tag1269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631.xml" ContentType="application/vnd.openxmlformats-officedocument.presentationml.tags+xml"/>
  <Override PartName="/ppt/tags/tag776.xml" ContentType="application/vnd.openxmlformats-officedocument.presentationml.tags+xml"/>
  <Override PartName="/ppt/tags/tag962.xml" ContentType="application/vnd.openxmlformats-officedocument.presentationml.tags+xml"/>
  <Override PartName="/ppt/tags/tag1124.xml" ContentType="application/vnd.openxmlformats-officedocument.presentationml.tags+xml"/>
  <Override PartName="/ppt/tags/tag1310.xml" ContentType="application/vnd.openxmlformats-officedocument.presentationml.tags+xml"/>
  <Override PartName="/ppt/slides/slide46.xml" ContentType="application/vnd.openxmlformats-officedocument.presentationml.slide+xml"/>
  <Override PartName="/ppt/tags/tag284.xml" ContentType="application/vnd.openxmlformats-officedocument.presentationml.tags+xml"/>
  <Override PartName="/ppt/tags/tag470.xml" ContentType="application/vnd.openxmlformats-officedocument.presentationml.tags+xml"/>
  <Override PartName="/ppt/tags/tag707.xml" ContentType="application/vnd.openxmlformats-officedocument.presentationml.tags+xml"/>
  <Override PartName="/ppt/tags/tag129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546.xml" ContentType="application/vnd.openxmlformats-officedocument.presentationml.tags+xml"/>
  <Override PartName="/ppt/tags/tag877.xml" ContentType="application/vnd.openxmlformats-officedocument.presentationml.tags+xml"/>
  <Override PartName="/ppt/tags/tag1039.xml" ContentType="application/vnd.openxmlformats-officedocument.presentationml.tags+xml"/>
  <Override PartName="/ppt/tags/tag1225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732.xml" ContentType="application/vnd.openxmlformats-officedocument.presentationml.tags+xml"/>
  <Override PartName="/ppt/tags/tag1064.xml" ContentType="application/vnd.openxmlformats-officedocument.presentationml.tags+xml"/>
  <Override PartName="/ppt/tags/tag240.xml" ContentType="application/vnd.openxmlformats-officedocument.presentationml.tags+xml"/>
  <Override PartName="/ppt/tags/tag571.xml" ContentType="application/vnd.openxmlformats-officedocument.presentationml.tags+xml"/>
  <Override PartName="/ppt/tags/tag808.xml" ContentType="application/vnd.openxmlformats-officedocument.presentationml.tags+xml"/>
  <Override PartName="/ppt/tags/tag1250.xml" ContentType="application/vnd.openxmlformats-officedocument.presentationml.tags+xml"/>
  <Override PartName="/ppt/tags/tag15.xml" ContentType="application/vnd.openxmlformats-officedocument.presentationml.tags+xml"/>
  <Override PartName="/ppt/tags/tag316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978.xml" ContentType="application/vnd.openxmlformats-officedocument.presentationml.tags+xml"/>
  <Override PartName="/ppt/tags/tag1326.xml" ContentType="application/vnd.openxmlformats-officedocument.presentationml.tags+xml"/>
  <Override PartName="/ppt/tags/tag40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1020.xml" ContentType="application/vnd.openxmlformats-officedocument.presentationml.tags+xml"/>
  <Override PartName="/ppt/tags/tag1165.xml" ContentType="application/vnd.openxmlformats-officedocument.presentationml.tags+xml"/>
  <Override PartName="/ppt/tags/tag180.xml" ContentType="application/vnd.openxmlformats-officedocument.presentationml.tags+xml"/>
  <Override PartName="/ppt/tags/tag417.xml" ContentType="application/vnd.openxmlformats-officedocument.presentationml.tags+xml"/>
  <Override PartName="/ppt/tags/tag672.xml" ContentType="application/vnd.openxmlformats-officedocument.presentationml.tags+xml"/>
  <Override PartName="/ppt/tags/tag909.xml" ContentType="application/vnd.openxmlformats-officedocument.presentationml.tags+xml"/>
  <Override PartName="/ppt/diagrams/data1.xml" ContentType="application/vnd.openxmlformats-officedocument.drawingml.diagramData+xml"/>
  <Override PartName="/ppt/tags/tag1351.xml" ContentType="application/vnd.openxmlformats-officedocument.presentationml.tags+xml"/>
  <Override PartName="/ppt/tags/tag256.xml" ContentType="application/vnd.openxmlformats-officedocument.presentationml.tags+xml"/>
  <Override PartName="/ppt/tags/tag603.xml" ContentType="application/vnd.openxmlformats-officedocument.presentationml.tags+xml"/>
  <Override PartName="/ppt/tags/tag748.xml" ContentType="application/vnd.openxmlformats-officedocument.presentationml.tags+xml"/>
  <Override PartName="/ppt/tags/tag934.xml" ContentType="application/vnd.openxmlformats-officedocument.presentationml.tags+xml"/>
  <Override PartName="/ppt/tags/tag1190.xml" ContentType="application/vnd.openxmlformats-officedocument.presentationml.tags+xml"/>
  <Override PartName="/ppt/slides/slide18.xml" ContentType="application/vnd.openxmlformats-officedocument.presentationml.slide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73.xml" ContentType="application/vnd.openxmlformats-officedocument.presentationml.tags+xml"/>
  <Override PartName="/ppt/tags/tag1121.xml" ContentType="application/vnd.openxmlformats-officedocument.presentationml.tags+xml"/>
  <Override PartName="/ppt/tags/tag1266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281.xml" ContentType="application/vnd.openxmlformats-officedocument.presentationml.tags+xml"/>
  <Override PartName="/ppt/tags/tag518.xml" ContentType="application/vnd.openxmlformats-officedocument.presentationml.tags+xml"/>
  <Override PartName="/ppt/tags/tag849.xml" ContentType="application/vnd.openxmlformats-officedocument.presentationml.tags+xml"/>
  <Override PartName="/ppt/tags/tag1291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1036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874.xml" ContentType="application/vnd.openxmlformats-officedocument.presentationml.tags+xml"/>
  <Override PartName="/ppt/tags/tag1222.xml" ContentType="application/vnd.openxmlformats-officedocument.presentationml.tags+xml"/>
  <Override PartName="/ppt/tags/tag81.xml" ContentType="application/vnd.openxmlformats-officedocument.presentationml.tags+xml"/>
  <Override PartName="/ppt/tags/tag382.xml" ContentType="application/vnd.openxmlformats-officedocument.presentationml.tags+xml"/>
  <Override PartName="/ppt/tags/tag619.xml" ContentType="application/vnd.openxmlformats-officedocument.presentationml.tags+xml"/>
  <Override PartName="/ppt/tags/tag805.xml" ContentType="application/vnd.openxmlformats-officedocument.presentationml.tags+xml"/>
  <Override PartName="/ppt/tags/tag1061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313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789.xml" ContentType="application/vnd.openxmlformats-officedocument.presentationml.tags+xml"/>
  <Override PartName="/ppt/tags/tag1137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75.xml" ContentType="application/vnd.openxmlformats-officedocument.presentationml.tags+xml"/>
  <Override PartName="/ppt/tags/tag1162.xml" ContentType="application/vnd.openxmlformats-officedocument.presentationml.tags+xml"/>
  <Override PartName="/ppt/tags/tag1323.xml" ContentType="application/vnd.openxmlformats-officedocument.presentationml.tags+xml"/>
  <Override PartName="/ppt/tags/tag228.xml" ContentType="application/vnd.openxmlformats-officedocument.presentationml.tags+xml"/>
  <Override PartName="/ppt/tags/tag906.xml" ContentType="application/vnd.openxmlformats-officedocument.presentationml.tags+xml"/>
  <Override PartName="/ppt/tags/tag414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1238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84.xml" ContentType="application/vnd.openxmlformats-officedocument.presentationml.tags+xml"/>
  <Override PartName="/ppt/tags/tag931.xml" ContentType="application/vnd.openxmlformats-officedocument.presentationml.tags+xml"/>
  <Override PartName="/ppt/tags/tag1077.xml" ContentType="application/vnd.openxmlformats-officedocument.presentationml.tags+xml"/>
  <Override PartName="/ppt/tags/tag1263.xml" ContentType="application/vnd.openxmlformats-officedocument.presentationml.tags+xml"/>
  <Override PartName="/ppt/tags/tag28.xml" ContentType="application/vnd.openxmlformats-officedocument.presentationml.tags+xml"/>
  <Override PartName="/ppt/tags/tag329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tags/tag1339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1178.xml" ContentType="application/vnd.openxmlformats-officedocument.presentationml.tags+xml"/>
  <Override PartName="/ppt/tags/tag53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85.xml" ContentType="application/vnd.openxmlformats-officedocument.presentationml.tags+xml"/>
  <Override PartName="/ppt/tags/tag871.xml" ContentType="application/vnd.openxmlformats-officedocument.presentationml.tags+xml"/>
  <Override PartName="/ppt/tags/tag1033.xml" ContentType="application/vnd.openxmlformats-officedocument.presentationml.tags+xml"/>
  <Override PartName="/ppt/tags/tag193.xml" ContentType="application/vnd.openxmlformats-officedocument.presentationml.tags+xml"/>
  <Override PartName="/ppt/tags/tag616.xml" ContentType="application/vnd.openxmlformats-officedocument.presentationml.tags+xml"/>
  <Override PartName="/ppt/tags/tag1109.xml" ContentType="application/vnd.openxmlformats-officedocument.presentationml.tags+xml"/>
  <Override PartName="/ppt/tags/tag124.xml" ContentType="application/vnd.openxmlformats-officedocument.presentationml.tags+xml"/>
  <Override PartName="/ppt/tags/tag269.xml" ContentType="application/vnd.openxmlformats-officedocument.presentationml.tags+xml"/>
  <Override PartName="/ppt/tags/tag455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1134.xml" ContentType="application/vnd.openxmlformats-officedocument.presentationml.tags+xml"/>
  <Override PartName="/ppt/tags/tag1279.xml" ContentType="application/vnd.openxmlformats-officedocument.presentationml.tag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72.xml" ContentType="application/vnd.openxmlformats-officedocument.presentationml.tags+xml"/>
  <Override PartName="/ppt/tags/tag1320.xml" ContentType="application/vnd.openxmlformats-officedocument.presentationml.tags+xml"/>
  <Override PartName="/ppt/slideMasters/slideMaster1.xml" ContentType="application/vnd.openxmlformats-officedocument.presentationml.slideMaster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411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1049.xml" ContentType="application/vnd.openxmlformats-officedocument.presentationml.tags+xml"/>
  <Override PartName="/ppt/tags/tag1235.xml" ContentType="application/vnd.openxmlformats-officedocument.presentationml.tags+xml"/>
  <Default Extension="rels" ContentType="application/vnd.openxmlformats-package.relationships+xml"/>
  <Override PartName="/ppt/tags/tag94.xml" ContentType="application/vnd.openxmlformats-officedocument.presentationml.tags+xml"/>
  <Override PartName="/ppt/tags/tag250.xml" ContentType="application/vnd.openxmlformats-officedocument.presentationml.tags+xml"/>
  <Override PartName="/ppt/tags/tag395.xml" ContentType="application/vnd.openxmlformats-officedocument.presentationml.tags+xml"/>
  <Override PartName="/ppt/tags/tag742.xml" ContentType="application/vnd.openxmlformats-officedocument.presentationml.tags+xml"/>
  <Override PartName="/ppt/tags/tag1074.xml" ContentType="application/vnd.openxmlformats-officedocument.presentationml.tags+xml"/>
  <Override PartName="/ppt/slides/slide12.xml" ContentType="application/vnd.openxmlformats-officedocument.presentationml.slide+xml"/>
  <Override PartName="/ppt/tags/tag581.xml" ContentType="application/vnd.openxmlformats-officedocument.presentationml.tags+xml"/>
  <Override PartName="/ppt/tags/tag818.xml" ContentType="application/vnd.openxmlformats-officedocument.presentationml.tags+xml"/>
  <Override PartName="/ppt/tags/tag1260.xml" ContentType="application/vnd.openxmlformats-officedocument.presentationml.tags+xml"/>
  <Override PartName="/ppt/tags/tag25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1336.xml" ContentType="application/vnd.openxmlformats-officedocument.presentationml.tags+xml"/>
  <Override PartName="/ppt/tags/tag50.xml" ContentType="application/vnd.openxmlformats-officedocument.presentationml.tags+xml"/>
  <Override PartName="/ppt/tags/tag351.xml" ContentType="application/vnd.openxmlformats-officedocument.presentationml.tags+xml"/>
  <Override PartName="/ppt/tags/tag496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1030.xml" ContentType="application/vnd.openxmlformats-officedocument.presentationml.tags+xml"/>
  <Override PartName="/ppt/tags/tag117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310" r:id="rId2"/>
    <p:sldId id="322" r:id="rId3"/>
    <p:sldId id="311" r:id="rId4"/>
    <p:sldId id="323" r:id="rId5"/>
    <p:sldId id="324" r:id="rId6"/>
    <p:sldId id="271" r:id="rId7"/>
    <p:sldId id="272" r:id="rId8"/>
    <p:sldId id="278" r:id="rId9"/>
    <p:sldId id="267" r:id="rId10"/>
    <p:sldId id="308" r:id="rId11"/>
    <p:sldId id="268" r:id="rId12"/>
    <p:sldId id="266" r:id="rId13"/>
    <p:sldId id="279" r:id="rId14"/>
    <p:sldId id="309" r:id="rId15"/>
    <p:sldId id="280" r:id="rId16"/>
    <p:sldId id="281" r:id="rId17"/>
    <p:sldId id="282" r:id="rId18"/>
    <p:sldId id="283" r:id="rId19"/>
    <p:sldId id="307" r:id="rId20"/>
    <p:sldId id="276" r:id="rId21"/>
    <p:sldId id="277" r:id="rId22"/>
    <p:sldId id="288" r:id="rId23"/>
    <p:sldId id="294" r:id="rId24"/>
    <p:sldId id="286" r:id="rId25"/>
    <p:sldId id="293" r:id="rId26"/>
    <p:sldId id="295" r:id="rId27"/>
    <p:sldId id="296" r:id="rId28"/>
    <p:sldId id="287" r:id="rId29"/>
    <p:sldId id="290" r:id="rId30"/>
    <p:sldId id="292" r:id="rId31"/>
    <p:sldId id="291" r:id="rId32"/>
    <p:sldId id="298" r:id="rId33"/>
    <p:sldId id="297" r:id="rId34"/>
    <p:sldId id="299" r:id="rId35"/>
    <p:sldId id="300" r:id="rId36"/>
    <p:sldId id="301" r:id="rId37"/>
    <p:sldId id="302" r:id="rId38"/>
    <p:sldId id="285" r:id="rId39"/>
    <p:sldId id="304" r:id="rId40"/>
    <p:sldId id="303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263" r:id="rId52"/>
    <p:sldId id="264" r:id="rId53"/>
    <p:sldId id="305" r:id="rId54"/>
    <p:sldId id="306" r:id="rId55"/>
    <p:sldId id="256" r:id="rId56"/>
    <p:sldId id="257" r:id="rId57"/>
    <p:sldId id="258" r:id="rId58"/>
    <p:sldId id="259" r:id="rId59"/>
    <p:sldId id="260" r:id="rId60"/>
    <p:sldId id="261" r:id="rId61"/>
    <p:sldId id="262" r:id="rId62"/>
    <p:sldId id="275" r:id="rId63"/>
    <p:sldId id="274" r:id="rId64"/>
    <p:sldId id="273" r:id="rId65"/>
    <p:sldId id="269" r:id="rId66"/>
  </p:sldIdLst>
  <p:sldSz cx="8534400" cy="6172200"/>
  <p:notesSz cx="6858000" cy="9144000"/>
  <p:embeddedFontLst>
    <p:embeddedFont>
      <p:font typeface="Bosch Office Sans" pitchFamily="34" charset="0"/>
      <p:regular r:id="rId69"/>
      <p:bold r:id="rId70"/>
      <p:italic r:id="rId71"/>
      <p:boldItalic r:id="rId72"/>
    </p:embeddedFont>
    <p:embeddedFont>
      <p:font typeface="Consolas" pitchFamily="49" charset="0"/>
      <p:regular r:id="rId73"/>
      <p:bold r:id="rId74"/>
      <p:italic r:id="rId75"/>
      <p:boldItalic r:id="rId76"/>
    </p:embeddedFont>
    <p:embeddedFont>
      <p:font typeface="Calibri" pitchFamily="34" charset="0"/>
      <p:regular r:id="rId77"/>
      <p:bold r:id="rId78"/>
      <p:italic r:id="rId79"/>
      <p:boldItalic r:id="rId80"/>
    </p:embeddedFont>
    <p:embeddedFont>
      <p:font typeface="Lucida Console" pitchFamily="49" charset="0"/>
      <p:regular r:id="rId81"/>
    </p:embeddedFont>
  </p:embeddedFontLst>
  <p:custShowLst>
    <p:custShow name="Integration" id="0">
      <p:sldLst>
        <p:sld r:id="rId2"/>
        <p:sld r:id="rId4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</p:sldLst>
    </p:custShow>
    <p:custShow name="ComponentDevelopers" id="1">
      <p:sldLst>
        <p:sld r:id="rId2"/>
        <p:sld r:id="rId3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52"/>
        <p:sld r:id="rId53"/>
        <p:sld r:id="rId54"/>
        <p:sld r:id="rId55"/>
      </p:sldLst>
    </p:custShow>
  </p:custShowLst>
  <p:custDataLst>
    <p:tags r:id="rId8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None/>
      <a:defRPr lang="en-GB" sz="1800" b="0" i="0" u="none" kern="1200">
        <a:solidFill>
          <a:schemeClr val="tx1"/>
        </a:solidFill>
        <a:latin typeface="Bosch Office 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4"/>
    <a:srgbClr val="3A5A82"/>
    <a:srgbClr val="6E8CB2"/>
    <a:srgbClr val="A8BAD2"/>
    <a:srgbClr val="E20015"/>
    <a:srgbClr val="808285"/>
    <a:srgbClr val="A7A7A7"/>
    <a:srgbClr val="DDDDDD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79545" autoAdjust="0"/>
  </p:normalViewPr>
  <p:slideViewPr>
    <p:cSldViewPr>
      <p:cViewPr>
        <p:scale>
          <a:sx n="100" d="100"/>
          <a:sy n="100" d="100"/>
        </p:scale>
        <p:origin x="-522" y="1158"/>
      </p:cViewPr>
      <p:guideLst>
        <p:guide orient="horz" pos="1944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6" Type="http://schemas.openxmlformats.org/officeDocument/2006/relationships/font" Target="fonts/font8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0572D-D816-4BAC-9611-C00D83EA32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FE24B3F-29C7-4751-AE3A-CDB4FEA09FCB}">
      <dgm:prSet/>
      <dgm:spPr/>
      <dgm:t>
        <a:bodyPr/>
        <a:lstStyle/>
        <a:p>
          <a:pPr rtl="0"/>
          <a:r>
            <a:rPr lang="en-GB" b="0" i="0" dirty="0" err="1" smtClean="0"/>
            <a:t>HWA_PreInit</a:t>
          </a:r>
          <a:endParaRPr lang="en-GB" b="0" i="0" dirty="0"/>
        </a:p>
      </dgm:t>
    </dgm:pt>
    <dgm:pt modelId="{907C29A4-C9F6-4FA7-A990-4D3AF898898B}" type="parTrans" cxnId="{222496A1-659C-462B-94C6-9378CE27579D}">
      <dgm:prSet/>
      <dgm:spPr/>
      <dgm:t>
        <a:bodyPr/>
        <a:lstStyle/>
        <a:p>
          <a:endParaRPr lang="en-GB"/>
        </a:p>
      </dgm:t>
    </dgm:pt>
    <dgm:pt modelId="{D3A93765-AE89-4950-8B87-5E57E029B622}" type="sibTrans" cxnId="{222496A1-659C-462B-94C6-9378CE27579D}">
      <dgm:prSet/>
      <dgm:spPr/>
      <dgm:t>
        <a:bodyPr/>
        <a:lstStyle/>
        <a:p>
          <a:endParaRPr lang="en-GB"/>
        </a:p>
      </dgm:t>
    </dgm:pt>
    <dgm:pt modelId="{B385B223-5805-40A5-9A4F-8430509014AE}">
      <dgm:prSet/>
      <dgm:spPr/>
      <dgm:t>
        <a:bodyPr/>
        <a:lstStyle/>
        <a:p>
          <a:pPr rtl="0"/>
          <a:r>
            <a:rPr lang="en-GB" b="0" i="0" dirty="0" err="1" smtClean="0"/>
            <a:t>HWA_X_Init</a:t>
          </a:r>
          <a:endParaRPr lang="en-GB" b="0" i="0" dirty="0"/>
        </a:p>
      </dgm:t>
    </dgm:pt>
    <dgm:pt modelId="{9FDC6D3C-35F5-4CEE-806F-00F1C4E9D0B2}" type="parTrans" cxnId="{989B3E99-A651-4A66-B65F-194D842E21A9}">
      <dgm:prSet/>
      <dgm:spPr/>
      <dgm:t>
        <a:bodyPr/>
        <a:lstStyle/>
        <a:p>
          <a:endParaRPr lang="en-GB"/>
        </a:p>
      </dgm:t>
    </dgm:pt>
    <dgm:pt modelId="{48932AFA-14A6-4727-A62A-C56ABD122C65}" type="sibTrans" cxnId="{989B3E99-A651-4A66-B65F-194D842E21A9}">
      <dgm:prSet/>
      <dgm:spPr/>
      <dgm:t>
        <a:bodyPr/>
        <a:lstStyle/>
        <a:p>
          <a:endParaRPr lang="en-GB"/>
        </a:p>
      </dgm:t>
    </dgm:pt>
    <dgm:pt modelId="{322AD350-4D1B-439C-B2D4-1145442DA517}">
      <dgm:prSet/>
      <dgm:spPr/>
      <dgm:t>
        <a:bodyPr/>
        <a:lstStyle/>
        <a:p>
          <a:pPr rtl="0"/>
          <a:r>
            <a:rPr lang="en-GB" b="0" i="0" dirty="0" err="1" smtClean="0"/>
            <a:t>CDE_X_Init</a:t>
          </a:r>
          <a:endParaRPr lang="en-GB" b="0" i="0" dirty="0"/>
        </a:p>
      </dgm:t>
    </dgm:pt>
    <dgm:pt modelId="{61010B38-4705-48E2-96E2-E12F1A95EE2F}" type="parTrans" cxnId="{668A3B50-4E3C-49C3-9D1B-0F8DAA91E59D}">
      <dgm:prSet/>
      <dgm:spPr/>
      <dgm:t>
        <a:bodyPr/>
        <a:lstStyle/>
        <a:p>
          <a:endParaRPr lang="en-GB"/>
        </a:p>
      </dgm:t>
    </dgm:pt>
    <dgm:pt modelId="{F1D1543C-DF1B-480C-9207-8BD417FBEB8B}" type="sibTrans" cxnId="{668A3B50-4E3C-49C3-9D1B-0F8DAA91E59D}">
      <dgm:prSet/>
      <dgm:spPr/>
      <dgm:t>
        <a:bodyPr/>
        <a:lstStyle/>
        <a:p>
          <a:endParaRPr lang="en-GB"/>
        </a:p>
      </dgm:t>
    </dgm:pt>
    <dgm:pt modelId="{E8DF77EB-228D-437B-B92C-461BD39BC670}">
      <dgm:prSet/>
      <dgm:spPr/>
      <dgm:t>
        <a:bodyPr/>
        <a:lstStyle/>
        <a:p>
          <a:pPr rtl="0"/>
          <a:r>
            <a:rPr lang="en-GB" b="0" i="0" dirty="0" err="1" smtClean="0"/>
            <a:t>CDE_S_Init</a:t>
          </a:r>
          <a:endParaRPr lang="en-GB" b="0" i="0" dirty="0"/>
        </a:p>
      </dgm:t>
    </dgm:pt>
    <dgm:pt modelId="{AFEA6CE2-C21F-4D88-ADED-1D09F73E9002}" type="parTrans" cxnId="{B1A7C576-FB0F-4FB4-AF59-05C54255A888}">
      <dgm:prSet/>
      <dgm:spPr/>
      <dgm:t>
        <a:bodyPr/>
        <a:lstStyle/>
        <a:p>
          <a:endParaRPr lang="en-GB"/>
        </a:p>
      </dgm:t>
    </dgm:pt>
    <dgm:pt modelId="{F2622585-6CF1-4395-8DFC-0044C7468CD2}" type="sibTrans" cxnId="{B1A7C576-FB0F-4FB4-AF59-05C54255A888}">
      <dgm:prSet/>
      <dgm:spPr/>
      <dgm:t>
        <a:bodyPr/>
        <a:lstStyle/>
        <a:p>
          <a:endParaRPr lang="en-GB"/>
        </a:p>
      </dgm:t>
    </dgm:pt>
    <dgm:pt modelId="{23C22799-269D-4FFB-99E0-4F2DE34FD7A2}">
      <dgm:prSet/>
      <dgm:spPr/>
      <dgm:t>
        <a:bodyPr/>
        <a:lstStyle/>
        <a:p>
          <a:pPr rtl="0"/>
          <a:r>
            <a:rPr lang="en-GB" b="0" i="0" dirty="0" err="1" smtClean="0"/>
            <a:t>CDE_Init</a:t>
          </a:r>
          <a:endParaRPr lang="en-GB" b="0" i="0" dirty="0"/>
        </a:p>
      </dgm:t>
    </dgm:pt>
    <dgm:pt modelId="{396F2CF7-F5DB-4A8B-A6DA-BA6D4EB971E8}" type="parTrans" cxnId="{73395CF8-6B89-408C-B025-527A2F6FA97C}">
      <dgm:prSet/>
      <dgm:spPr/>
      <dgm:t>
        <a:bodyPr/>
        <a:lstStyle/>
        <a:p>
          <a:endParaRPr lang="en-GB"/>
        </a:p>
      </dgm:t>
    </dgm:pt>
    <dgm:pt modelId="{05E191E6-AA78-477E-9086-D24FC0E3F3C0}" type="sibTrans" cxnId="{73395CF8-6B89-408C-B025-527A2F6FA97C}">
      <dgm:prSet/>
      <dgm:spPr/>
      <dgm:t>
        <a:bodyPr/>
        <a:lstStyle/>
        <a:p>
          <a:endParaRPr lang="en-GB"/>
        </a:p>
      </dgm:t>
    </dgm:pt>
    <dgm:pt modelId="{AD289520-99D2-45ED-AE23-5DF3B7F2BE52}">
      <dgm:prSet/>
      <dgm:spPr/>
      <dgm:t>
        <a:bodyPr/>
        <a:lstStyle/>
        <a:p>
          <a:pPr rtl="0"/>
          <a:r>
            <a:rPr lang="en-GB" b="0" i="0" dirty="0" err="1" smtClean="0"/>
            <a:t>CRM_X_Init</a:t>
          </a:r>
          <a:endParaRPr lang="en-GB" b="0" i="0" dirty="0"/>
        </a:p>
      </dgm:t>
    </dgm:pt>
    <dgm:pt modelId="{D750F885-8FF2-40D1-84AF-EF24B0551DC9}" type="parTrans" cxnId="{BB2442F0-4252-451B-B873-0277E71C6534}">
      <dgm:prSet/>
      <dgm:spPr/>
      <dgm:t>
        <a:bodyPr/>
        <a:lstStyle/>
        <a:p>
          <a:endParaRPr lang="en-GB"/>
        </a:p>
      </dgm:t>
    </dgm:pt>
    <dgm:pt modelId="{9E947618-404D-4208-AF74-F3B34DDD6F7F}" type="sibTrans" cxnId="{BB2442F0-4252-451B-B873-0277E71C6534}">
      <dgm:prSet/>
      <dgm:spPr/>
      <dgm:t>
        <a:bodyPr/>
        <a:lstStyle/>
        <a:p>
          <a:endParaRPr lang="en-GB"/>
        </a:p>
      </dgm:t>
    </dgm:pt>
    <dgm:pt modelId="{5502FDC9-1CAB-4B55-B7AD-981E3D8DBA03}">
      <dgm:prSet/>
      <dgm:spPr/>
      <dgm:t>
        <a:bodyPr/>
        <a:lstStyle/>
        <a:p>
          <a:pPr rtl="0"/>
          <a:r>
            <a:rPr lang="en-GB" b="0" i="0" dirty="0" err="1" smtClean="0"/>
            <a:t>CRM_Init</a:t>
          </a:r>
          <a:endParaRPr lang="en-GB" b="0" i="0" dirty="0"/>
        </a:p>
      </dgm:t>
    </dgm:pt>
    <dgm:pt modelId="{284A0DFB-2932-4450-9440-91093816388C}" type="parTrans" cxnId="{084A2AAF-23DA-47CE-BA83-24D7C047DF91}">
      <dgm:prSet/>
      <dgm:spPr/>
      <dgm:t>
        <a:bodyPr/>
        <a:lstStyle/>
        <a:p>
          <a:endParaRPr lang="en-GB"/>
        </a:p>
      </dgm:t>
    </dgm:pt>
    <dgm:pt modelId="{A43F13F0-4086-439B-9514-BFAA99043F14}" type="sibTrans" cxnId="{084A2AAF-23DA-47CE-BA83-24D7C047DF91}">
      <dgm:prSet/>
      <dgm:spPr/>
      <dgm:t>
        <a:bodyPr/>
        <a:lstStyle/>
        <a:p>
          <a:endParaRPr lang="en-GB"/>
        </a:p>
      </dgm:t>
    </dgm:pt>
    <dgm:pt modelId="{257377ED-8ACC-4FCE-BC2E-40DCEEE70571}">
      <dgm:prSet/>
      <dgm:spPr/>
      <dgm:t>
        <a:bodyPr/>
        <a:lstStyle/>
        <a:p>
          <a:pPr rtl="0"/>
          <a:r>
            <a:rPr lang="en-GB" b="0" i="0" dirty="0" err="1" smtClean="0"/>
            <a:t>DAL_X_Init</a:t>
          </a:r>
          <a:endParaRPr lang="en-GB" b="0" i="0" dirty="0"/>
        </a:p>
      </dgm:t>
    </dgm:pt>
    <dgm:pt modelId="{3254709F-6062-4427-9DBE-B99F8211E375}" type="parTrans" cxnId="{8AA25860-3A41-41AC-A902-1E55AC5D29CB}">
      <dgm:prSet/>
      <dgm:spPr/>
      <dgm:t>
        <a:bodyPr/>
        <a:lstStyle/>
        <a:p>
          <a:endParaRPr lang="en-GB"/>
        </a:p>
      </dgm:t>
    </dgm:pt>
    <dgm:pt modelId="{BCB8D39F-AAF7-4033-AB9F-3AEA91E1EFB4}" type="sibTrans" cxnId="{8AA25860-3A41-41AC-A902-1E55AC5D29CB}">
      <dgm:prSet/>
      <dgm:spPr/>
      <dgm:t>
        <a:bodyPr/>
        <a:lstStyle/>
        <a:p>
          <a:endParaRPr lang="en-GB"/>
        </a:p>
      </dgm:t>
    </dgm:pt>
    <dgm:pt modelId="{2B75C503-31C3-4D7A-8A2C-83EC164498B9}" type="pres">
      <dgm:prSet presAssocID="{E800572D-D816-4BAC-9611-C00D83EA3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AD9D168-7255-41C0-B9AD-503BD7E68E13}" type="pres">
      <dgm:prSet presAssocID="{1FE24B3F-29C7-4751-AE3A-CDB4FEA09FCB}" presName="hierRoot1" presStyleCnt="0">
        <dgm:presLayoutVars>
          <dgm:hierBranch val="init"/>
        </dgm:presLayoutVars>
      </dgm:prSet>
      <dgm:spPr/>
    </dgm:pt>
    <dgm:pt modelId="{6B5D96BC-15BB-4C2C-8922-4AF616B93861}" type="pres">
      <dgm:prSet presAssocID="{1FE24B3F-29C7-4751-AE3A-CDB4FEA09FCB}" presName="rootComposite1" presStyleCnt="0"/>
      <dgm:spPr/>
    </dgm:pt>
    <dgm:pt modelId="{E775BF61-5485-4608-8EED-221BCA8DE7EA}" type="pres">
      <dgm:prSet presAssocID="{1FE24B3F-29C7-4751-AE3A-CDB4FEA09FCB}" presName="rootText1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175095D-0AE7-4F20-8760-0485D59A499C}" type="pres">
      <dgm:prSet presAssocID="{1FE24B3F-29C7-4751-AE3A-CDB4FEA09FC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A9813502-71EA-4880-BEAE-F1747B6F9BBA}" type="pres">
      <dgm:prSet presAssocID="{1FE24B3F-29C7-4751-AE3A-CDB4FEA09FCB}" presName="hierChild2" presStyleCnt="0"/>
      <dgm:spPr/>
    </dgm:pt>
    <dgm:pt modelId="{A8A0ABF3-096C-43FA-BB38-D97219F153F1}" type="pres">
      <dgm:prSet presAssocID="{1FE24B3F-29C7-4751-AE3A-CDB4FEA09FCB}" presName="hierChild3" presStyleCnt="0"/>
      <dgm:spPr/>
    </dgm:pt>
    <dgm:pt modelId="{F31F7569-CA00-46A9-92F6-0374E31229C1}" type="pres">
      <dgm:prSet presAssocID="{B385B223-5805-40A5-9A4F-8430509014AE}" presName="hierRoot1" presStyleCnt="0">
        <dgm:presLayoutVars>
          <dgm:hierBranch val="init"/>
        </dgm:presLayoutVars>
      </dgm:prSet>
      <dgm:spPr/>
    </dgm:pt>
    <dgm:pt modelId="{B84FC7F9-FD32-4708-9629-DD81248C8861}" type="pres">
      <dgm:prSet presAssocID="{B385B223-5805-40A5-9A4F-8430509014AE}" presName="rootComposite1" presStyleCnt="0"/>
      <dgm:spPr/>
    </dgm:pt>
    <dgm:pt modelId="{834745DB-3DBE-432B-9AFE-A633C05BF2AC}" type="pres">
      <dgm:prSet presAssocID="{B385B223-5805-40A5-9A4F-8430509014AE}" presName="rootText1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3101F85-1A51-44E7-A384-DD7E240A54E8}" type="pres">
      <dgm:prSet presAssocID="{B385B223-5805-40A5-9A4F-8430509014AE}" presName="rootConnector1" presStyleLbl="node1" presStyleIdx="0" presStyleCnt="0"/>
      <dgm:spPr/>
      <dgm:t>
        <a:bodyPr/>
        <a:lstStyle/>
        <a:p>
          <a:endParaRPr lang="en-GB"/>
        </a:p>
      </dgm:t>
    </dgm:pt>
    <dgm:pt modelId="{378EBFBF-2D9E-4671-9126-5CB4CFF3EB14}" type="pres">
      <dgm:prSet presAssocID="{B385B223-5805-40A5-9A4F-8430509014AE}" presName="hierChild2" presStyleCnt="0"/>
      <dgm:spPr/>
    </dgm:pt>
    <dgm:pt modelId="{CFCD9435-A719-4D1C-8CF4-A6BDD95799F7}" type="pres">
      <dgm:prSet presAssocID="{B385B223-5805-40A5-9A4F-8430509014AE}" presName="hierChild3" presStyleCnt="0"/>
      <dgm:spPr/>
    </dgm:pt>
    <dgm:pt modelId="{87F0BE30-0FEB-4659-B6AE-196DB4C72E47}" type="pres">
      <dgm:prSet presAssocID="{322AD350-4D1B-439C-B2D4-1145442DA517}" presName="hierRoot1" presStyleCnt="0">
        <dgm:presLayoutVars>
          <dgm:hierBranch val="init"/>
        </dgm:presLayoutVars>
      </dgm:prSet>
      <dgm:spPr/>
    </dgm:pt>
    <dgm:pt modelId="{F63B09A1-479C-4B4D-9A5D-ABB88883965D}" type="pres">
      <dgm:prSet presAssocID="{322AD350-4D1B-439C-B2D4-1145442DA517}" presName="rootComposite1" presStyleCnt="0"/>
      <dgm:spPr/>
    </dgm:pt>
    <dgm:pt modelId="{4B65558A-382D-4AA2-9E53-D309473CBA0D}" type="pres">
      <dgm:prSet presAssocID="{322AD350-4D1B-439C-B2D4-1145442DA517}" presName="rootText1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9F1D24D-A1A4-41F9-A6E5-FBFBEDA772D4}" type="pres">
      <dgm:prSet presAssocID="{322AD350-4D1B-439C-B2D4-1145442DA51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547D54D-9535-42FC-BE4D-7620A134B251}" type="pres">
      <dgm:prSet presAssocID="{322AD350-4D1B-439C-B2D4-1145442DA517}" presName="hierChild2" presStyleCnt="0"/>
      <dgm:spPr/>
    </dgm:pt>
    <dgm:pt modelId="{57CF6EBF-4697-4349-BB03-4662361CBECB}" type="pres">
      <dgm:prSet presAssocID="{322AD350-4D1B-439C-B2D4-1145442DA517}" presName="hierChild3" presStyleCnt="0"/>
      <dgm:spPr/>
    </dgm:pt>
    <dgm:pt modelId="{ADCB941A-3B71-4270-B9D6-2624F0B47030}" type="pres">
      <dgm:prSet presAssocID="{E8DF77EB-228D-437B-B92C-461BD39BC670}" presName="hierRoot1" presStyleCnt="0">
        <dgm:presLayoutVars>
          <dgm:hierBranch val="init"/>
        </dgm:presLayoutVars>
      </dgm:prSet>
      <dgm:spPr/>
    </dgm:pt>
    <dgm:pt modelId="{8EFB37C6-C801-47BD-901B-E8CA74F56AE0}" type="pres">
      <dgm:prSet presAssocID="{E8DF77EB-228D-437B-B92C-461BD39BC670}" presName="rootComposite1" presStyleCnt="0"/>
      <dgm:spPr/>
    </dgm:pt>
    <dgm:pt modelId="{2F22BA72-8378-4AAC-8353-72F22DF1145A}" type="pres">
      <dgm:prSet presAssocID="{E8DF77EB-228D-437B-B92C-461BD39BC670}" presName="rootText1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1B6DD9-0EF0-4AE9-BD81-0C7393203DD2}" type="pres">
      <dgm:prSet presAssocID="{E8DF77EB-228D-437B-B92C-461BD39BC670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166750D-70DC-424C-BB4C-96E3A1694EB4}" type="pres">
      <dgm:prSet presAssocID="{E8DF77EB-228D-437B-B92C-461BD39BC670}" presName="hierChild2" presStyleCnt="0"/>
      <dgm:spPr/>
    </dgm:pt>
    <dgm:pt modelId="{7FE478AA-71C1-4DDA-8A2A-2A11F6302C8D}" type="pres">
      <dgm:prSet presAssocID="{E8DF77EB-228D-437B-B92C-461BD39BC670}" presName="hierChild3" presStyleCnt="0"/>
      <dgm:spPr/>
    </dgm:pt>
    <dgm:pt modelId="{C933FF62-AC08-4709-AD30-71E881CCED17}" type="pres">
      <dgm:prSet presAssocID="{23C22799-269D-4FFB-99E0-4F2DE34FD7A2}" presName="hierRoot1" presStyleCnt="0">
        <dgm:presLayoutVars>
          <dgm:hierBranch val="init"/>
        </dgm:presLayoutVars>
      </dgm:prSet>
      <dgm:spPr/>
    </dgm:pt>
    <dgm:pt modelId="{2CA25A94-4632-4C1A-8F2D-C7FDA8AFD8A4}" type="pres">
      <dgm:prSet presAssocID="{23C22799-269D-4FFB-99E0-4F2DE34FD7A2}" presName="rootComposite1" presStyleCnt="0"/>
      <dgm:spPr/>
    </dgm:pt>
    <dgm:pt modelId="{15B1BE6D-ECC8-4B9C-8131-5FCFED177570}" type="pres">
      <dgm:prSet presAssocID="{23C22799-269D-4FFB-99E0-4F2DE34FD7A2}" presName="rootText1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E3BD655-FD5C-4102-89AD-7A0741B84DAB}" type="pres">
      <dgm:prSet presAssocID="{23C22799-269D-4FFB-99E0-4F2DE34FD7A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4A7D8256-3AC9-4A2C-B016-E30FADFABC1E}" type="pres">
      <dgm:prSet presAssocID="{23C22799-269D-4FFB-99E0-4F2DE34FD7A2}" presName="hierChild2" presStyleCnt="0"/>
      <dgm:spPr/>
    </dgm:pt>
    <dgm:pt modelId="{AF4B5C3D-591A-4E56-B6BB-69BE6E4414F9}" type="pres">
      <dgm:prSet presAssocID="{23C22799-269D-4FFB-99E0-4F2DE34FD7A2}" presName="hierChild3" presStyleCnt="0"/>
      <dgm:spPr/>
    </dgm:pt>
    <dgm:pt modelId="{7FD34EEA-C4B3-4566-ADC7-1B491357AAFD}" type="pres">
      <dgm:prSet presAssocID="{AD289520-99D2-45ED-AE23-5DF3B7F2BE52}" presName="hierRoot1" presStyleCnt="0">
        <dgm:presLayoutVars>
          <dgm:hierBranch val="init"/>
        </dgm:presLayoutVars>
      </dgm:prSet>
      <dgm:spPr/>
    </dgm:pt>
    <dgm:pt modelId="{F6264104-B535-4FEB-9895-7A80C8969269}" type="pres">
      <dgm:prSet presAssocID="{AD289520-99D2-45ED-AE23-5DF3B7F2BE52}" presName="rootComposite1" presStyleCnt="0"/>
      <dgm:spPr/>
    </dgm:pt>
    <dgm:pt modelId="{23B56810-0E2B-4336-AC9C-7968EBC580BA}" type="pres">
      <dgm:prSet presAssocID="{AD289520-99D2-45ED-AE23-5DF3B7F2BE52}" presName="rootText1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0A8B19-F37B-4DAB-A8CE-11C6F9AC23A3}" type="pres">
      <dgm:prSet presAssocID="{AD289520-99D2-45ED-AE23-5DF3B7F2BE5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A0FA34A-718F-49A3-B448-35A26E99B598}" type="pres">
      <dgm:prSet presAssocID="{AD289520-99D2-45ED-AE23-5DF3B7F2BE52}" presName="hierChild2" presStyleCnt="0"/>
      <dgm:spPr/>
    </dgm:pt>
    <dgm:pt modelId="{1839F387-18E1-46E9-8FA5-8BFCE67DF52E}" type="pres">
      <dgm:prSet presAssocID="{284A0DFB-2932-4450-9440-91093816388C}" presName="Name37" presStyleLbl="parChTrans1D2" presStyleIdx="0" presStyleCnt="1"/>
      <dgm:spPr/>
      <dgm:t>
        <a:bodyPr/>
        <a:lstStyle/>
        <a:p>
          <a:endParaRPr lang="en-GB"/>
        </a:p>
      </dgm:t>
    </dgm:pt>
    <dgm:pt modelId="{335CA595-E955-4430-89B3-E370F6E04F54}" type="pres">
      <dgm:prSet presAssocID="{5502FDC9-1CAB-4B55-B7AD-981E3D8DBA03}" presName="hierRoot2" presStyleCnt="0">
        <dgm:presLayoutVars>
          <dgm:hierBranch val="init"/>
        </dgm:presLayoutVars>
      </dgm:prSet>
      <dgm:spPr/>
    </dgm:pt>
    <dgm:pt modelId="{DE12CE98-673E-4265-A356-52171BA4132B}" type="pres">
      <dgm:prSet presAssocID="{5502FDC9-1CAB-4B55-B7AD-981E3D8DBA03}" presName="rootComposite" presStyleCnt="0"/>
      <dgm:spPr/>
    </dgm:pt>
    <dgm:pt modelId="{2843D97C-0194-427C-8DA6-029C2FD5DD13}" type="pres">
      <dgm:prSet presAssocID="{5502FDC9-1CAB-4B55-B7AD-981E3D8DBA03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8019BE-F6FB-4ED2-BDC3-A1771890F9BB}" type="pres">
      <dgm:prSet presAssocID="{5502FDC9-1CAB-4B55-B7AD-981E3D8DBA03}" presName="rootConnector" presStyleLbl="node2" presStyleIdx="0" presStyleCnt="1"/>
      <dgm:spPr/>
      <dgm:t>
        <a:bodyPr/>
        <a:lstStyle/>
        <a:p>
          <a:endParaRPr lang="en-GB"/>
        </a:p>
      </dgm:t>
    </dgm:pt>
    <dgm:pt modelId="{7C5F5422-DC2D-4658-9C15-957F1AABCDC5}" type="pres">
      <dgm:prSet presAssocID="{5502FDC9-1CAB-4B55-B7AD-981E3D8DBA03}" presName="hierChild4" presStyleCnt="0"/>
      <dgm:spPr/>
    </dgm:pt>
    <dgm:pt modelId="{1BFAED70-BD42-4409-850D-F8109D7A6E2A}" type="pres">
      <dgm:prSet presAssocID="{5502FDC9-1CAB-4B55-B7AD-981E3D8DBA03}" presName="hierChild5" presStyleCnt="0"/>
      <dgm:spPr/>
    </dgm:pt>
    <dgm:pt modelId="{F9DBD429-B684-4641-9CEC-DB469A769E77}" type="pres">
      <dgm:prSet presAssocID="{AD289520-99D2-45ED-AE23-5DF3B7F2BE52}" presName="hierChild3" presStyleCnt="0"/>
      <dgm:spPr/>
    </dgm:pt>
    <dgm:pt modelId="{A89775F4-30F3-42FB-9EB1-DF31E53BA0E9}" type="pres">
      <dgm:prSet presAssocID="{257377ED-8ACC-4FCE-BC2E-40DCEEE70571}" presName="hierRoot1" presStyleCnt="0">
        <dgm:presLayoutVars>
          <dgm:hierBranch val="init"/>
        </dgm:presLayoutVars>
      </dgm:prSet>
      <dgm:spPr/>
    </dgm:pt>
    <dgm:pt modelId="{AA8A03A5-4D26-413C-BABA-93BE85D9C6A9}" type="pres">
      <dgm:prSet presAssocID="{257377ED-8ACC-4FCE-BC2E-40DCEEE70571}" presName="rootComposite1" presStyleCnt="0"/>
      <dgm:spPr/>
    </dgm:pt>
    <dgm:pt modelId="{92DD3E31-DA1F-4FF6-95E4-F4861BE369E7}" type="pres">
      <dgm:prSet presAssocID="{257377ED-8ACC-4FCE-BC2E-40DCEEE70571}" presName="rootText1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BA09E38-B306-441E-B9D5-FE3E1DF55E77}" type="pres">
      <dgm:prSet presAssocID="{257377ED-8ACC-4FCE-BC2E-40DCEEE70571}" presName="rootConnector1" presStyleLbl="node1" presStyleIdx="0" presStyleCnt="0"/>
      <dgm:spPr/>
      <dgm:t>
        <a:bodyPr/>
        <a:lstStyle/>
        <a:p>
          <a:endParaRPr lang="en-GB"/>
        </a:p>
      </dgm:t>
    </dgm:pt>
    <dgm:pt modelId="{4EDD01E5-F326-4CEC-9FFE-BC497850AC79}" type="pres">
      <dgm:prSet presAssocID="{257377ED-8ACC-4FCE-BC2E-40DCEEE70571}" presName="hierChild2" presStyleCnt="0"/>
      <dgm:spPr/>
    </dgm:pt>
    <dgm:pt modelId="{A104CCD1-DB9C-4A0A-AB9C-0B4F3FB06F68}" type="pres">
      <dgm:prSet presAssocID="{257377ED-8ACC-4FCE-BC2E-40DCEEE70571}" presName="hierChild3" presStyleCnt="0"/>
      <dgm:spPr/>
    </dgm:pt>
  </dgm:ptLst>
  <dgm:cxnLst>
    <dgm:cxn modelId="{A7797A1A-AF11-4995-984C-9BE4DF35EEF5}" type="presOf" srcId="{5502FDC9-1CAB-4B55-B7AD-981E3D8DBA03}" destId="{2843D97C-0194-427C-8DA6-029C2FD5DD13}" srcOrd="0" destOrd="0" presId="urn:microsoft.com/office/officeart/2005/8/layout/orgChart1"/>
    <dgm:cxn modelId="{084A2AAF-23DA-47CE-BA83-24D7C047DF91}" srcId="{AD289520-99D2-45ED-AE23-5DF3B7F2BE52}" destId="{5502FDC9-1CAB-4B55-B7AD-981E3D8DBA03}" srcOrd="0" destOrd="0" parTransId="{284A0DFB-2932-4450-9440-91093816388C}" sibTransId="{A43F13F0-4086-439B-9514-BFAA99043F14}"/>
    <dgm:cxn modelId="{08640AF6-5D50-4419-B251-A5994F7933C0}" type="presOf" srcId="{5502FDC9-1CAB-4B55-B7AD-981E3D8DBA03}" destId="{FC8019BE-F6FB-4ED2-BDC3-A1771890F9BB}" srcOrd="1" destOrd="0" presId="urn:microsoft.com/office/officeart/2005/8/layout/orgChart1"/>
    <dgm:cxn modelId="{58C5471D-67C8-476D-B6BD-05473972723B}" type="presOf" srcId="{E800572D-D816-4BAC-9611-C00D83EA32B3}" destId="{2B75C503-31C3-4D7A-8A2C-83EC164498B9}" srcOrd="0" destOrd="0" presId="urn:microsoft.com/office/officeart/2005/8/layout/orgChart1"/>
    <dgm:cxn modelId="{D7896A33-4FDA-4F2E-A013-91D2D54CC9DC}" type="presOf" srcId="{1FE24B3F-29C7-4751-AE3A-CDB4FEA09FCB}" destId="{E775BF61-5485-4608-8EED-221BCA8DE7EA}" srcOrd="0" destOrd="0" presId="urn:microsoft.com/office/officeart/2005/8/layout/orgChart1"/>
    <dgm:cxn modelId="{7BFE9255-89C8-471A-A4EB-86F352EAF00A}" type="presOf" srcId="{257377ED-8ACC-4FCE-BC2E-40DCEEE70571}" destId="{FBA09E38-B306-441E-B9D5-FE3E1DF55E77}" srcOrd="1" destOrd="0" presId="urn:microsoft.com/office/officeart/2005/8/layout/orgChart1"/>
    <dgm:cxn modelId="{8AA25860-3A41-41AC-A902-1E55AC5D29CB}" srcId="{E800572D-D816-4BAC-9611-C00D83EA32B3}" destId="{257377ED-8ACC-4FCE-BC2E-40DCEEE70571}" srcOrd="6" destOrd="0" parTransId="{3254709F-6062-4427-9DBE-B99F8211E375}" sibTransId="{BCB8D39F-AAF7-4033-AB9F-3AEA91E1EFB4}"/>
    <dgm:cxn modelId="{989B3E99-A651-4A66-B65F-194D842E21A9}" srcId="{E800572D-D816-4BAC-9611-C00D83EA32B3}" destId="{B385B223-5805-40A5-9A4F-8430509014AE}" srcOrd="1" destOrd="0" parTransId="{9FDC6D3C-35F5-4CEE-806F-00F1C4E9D0B2}" sibTransId="{48932AFA-14A6-4727-A62A-C56ABD122C65}"/>
    <dgm:cxn modelId="{61B99BD9-F0E2-4D63-ACDB-5C74A91C4300}" type="presOf" srcId="{284A0DFB-2932-4450-9440-91093816388C}" destId="{1839F387-18E1-46E9-8FA5-8BFCE67DF52E}" srcOrd="0" destOrd="0" presId="urn:microsoft.com/office/officeart/2005/8/layout/orgChart1"/>
    <dgm:cxn modelId="{BB2442F0-4252-451B-B873-0277E71C6534}" srcId="{E800572D-D816-4BAC-9611-C00D83EA32B3}" destId="{AD289520-99D2-45ED-AE23-5DF3B7F2BE52}" srcOrd="5" destOrd="0" parTransId="{D750F885-8FF2-40D1-84AF-EF24B0551DC9}" sibTransId="{9E947618-404D-4208-AF74-F3B34DDD6F7F}"/>
    <dgm:cxn modelId="{73395CF8-6B89-408C-B025-527A2F6FA97C}" srcId="{E800572D-D816-4BAC-9611-C00D83EA32B3}" destId="{23C22799-269D-4FFB-99E0-4F2DE34FD7A2}" srcOrd="4" destOrd="0" parTransId="{396F2CF7-F5DB-4A8B-A6DA-BA6D4EB971E8}" sibTransId="{05E191E6-AA78-477E-9086-D24FC0E3F3C0}"/>
    <dgm:cxn modelId="{98E57049-C0FA-4082-AF41-7D44DFFBB759}" type="presOf" srcId="{B385B223-5805-40A5-9A4F-8430509014AE}" destId="{834745DB-3DBE-432B-9AFE-A633C05BF2AC}" srcOrd="0" destOrd="0" presId="urn:microsoft.com/office/officeart/2005/8/layout/orgChart1"/>
    <dgm:cxn modelId="{EB0176F4-54C3-46DD-B2C3-D11AC587934F}" type="presOf" srcId="{23C22799-269D-4FFB-99E0-4F2DE34FD7A2}" destId="{7E3BD655-FD5C-4102-89AD-7A0741B84DAB}" srcOrd="1" destOrd="0" presId="urn:microsoft.com/office/officeart/2005/8/layout/orgChart1"/>
    <dgm:cxn modelId="{260C4856-0A05-4875-97BD-2C175BC2E88C}" type="presOf" srcId="{257377ED-8ACC-4FCE-BC2E-40DCEEE70571}" destId="{92DD3E31-DA1F-4FF6-95E4-F4861BE369E7}" srcOrd="0" destOrd="0" presId="urn:microsoft.com/office/officeart/2005/8/layout/orgChart1"/>
    <dgm:cxn modelId="{5D09044B-068E-4B06-8020-72BA05CCCCE5}" type="presOf" srcId="{AD289520-99D2-45ED-AE23-5DF3B7F2BE52}" destId="{5B0A8B19-F37B-4DAB-A8CE-11C6F9AC23A3}" srcOrd="1" destOrd="0" presId="urn:microsoft.com/office/officeart/2005/8/layout/orgChart1"/>
    <dgm:cxn modelId="{CB197FDA-7E90-42AA-9F55-DA14A72C849D}" type="presOf" srcId="{AD289520-99D2-45ED-AE23-5DF3B7F2BE52}" destId="{23B56810-0E2B-4336-AC9C-7968EBC580BA}" srcOrd="0" destOrd="0" presId="urn:microsoft.com/office/officeart/2005/8/layout/orgChart1"/>
    <dgm:cxn modelId="{84A398CB-30CA-425F-9BC4-878F26AF8084}" type="presOf" srcId="{E8DF77EB-228D-437B-B92C-461BD39BC670}" destId="{2B1B6DD9-0EF0-4AE9-BD81-0C7393203DD2}" srcOrd="1" destOrd="0" presId="urn:microsoft.com/office/officeart/2005/8/layout/orgChart1"/>
    <dgm:cxn modelId="{222496A1-659C-462B-94C6-9378CE27579D}" srcId="{E800572D-D816-4BAC-9611-C00D83EA32B3}" destId="{1FE24B3F-29C7-4751-AE3A-CDB4FEA09FCB}" srcOrd="0" destOrd="0" parTransId="{907C29A4-C9F6-4FA7-A990-4D3AF898898B}" sibTransId="{D3A93765-AE89-4950-8B87-5E57E029B622}"/>
    <dgm:cxn modelId="{806652C5-656F-48EC-B11D-5C1BF67FEA80}" type="presOf" srcId="{322AD350-4D1B-439C-B2D4-1145442DA517}" destId="{B9F1D24D-A1A4-41F9-A6E5-FBFBEDA772D4}" srcOrd="1" destOrd="0" presId="urn:microsoft.com/office/officeart/2005/8/layout/orgChart1"/>
    <dgm:cxn modelId="{B1A7C576-FB0F-4FB4-AF59-05C54255A888}" srcId="{E800572D-D816-4BAC-9611-C00D83EA32B3}" destId="{E8DF77EB-228D-437B-B92C-461BD39BC670}" srcOrd="3" destOrd="0" parTransId="{AFEA6CE2-C21F-4D88-ADED-1D09F73E9002}" sibTransId="{F2622585-6CF1-4395-8DFC-0044C7468CD2}"/>
    <dgm:cxn modelId="{4C3BBEE0-3DD7-4D2B-8312-9E15F8C2ADDF}" type="presOf" srcId="{322AD350-4D1B-439C-B2D4-1145442DA517}" destId="{4B65558A-382D-4AA2-9E53-D309473CBA0D}" srcOrd="0" destOrd="0" presId="urn:microsoft.com/office/officeart/2005/8/layout/orgChart1"/>
    <dgm:cxn modelId="{668A3B50-4E3C-49C3-9D1B-0F8DAA91E59D}" srcId="{E800572D-D816-4BAC-9611-C00D83EA32B3}" destId="{322AD350-4D1B-439C-B2D4-1145442DA517}" srcOrd="2" destOrd="0" parTransId="{61010B38-4705-48E2-96E2-E12F1A95EE2F}" sibTransId="{F1D1543C-DF1B-480C-9207-8BD417FBEB8B}"/>
    <dgm:cxn modelId="{A90DE070-E25F-480B-A414-8E85D3852E7C}" type="presOf" srcId="{23C22799-269D-4FFB-99E0-4F2DE34FD7A2}" destId="{15B1BE6D-ECC8-4B9C-8131-5FCFED177570}" srcOrd="0" destOrd="0" presId="urn:microsoft.com/office/officeart/2005/8/layout/orgChart1"/>
    <dgm:cxn modelId="{9B611F78-9297-489B-83F3-AB177DD17CC9}" type="presOf" srcId="{B385B223-5805-40A5-9A4F-8430509014AE}" destId="{63101F85-1A51-44E7-A384-DD7E240A54E8}" srcOrd="1" destOrd="0" presId="urn:microsoft.com/office/officeart/2005/8/layout/orgChart1"/>
    <dgm:cxn modelId="{A59EC449-B5AE-494A-9E3E-1648260BA4CC}" type="presOf" srcId="{1FE24B3F-29C7-4751-AE3A-CDB4FEA09FCB}" destId="{F175095D-0AE7-4F20-8760-0485D59A499C}" srcOrd="1" destOrd="0" presId="urn:microsoft.com/office/officeart/2005/8/layout/orgChart1"/>
    <dgm:cxn modelId="{306869E7-AE03-41D8-8DA4-E1513E3E2BB7}" type="presOf" srcId="{E8DF77EB-228D-437B-B92C-461BD39BC670}" destId="{2F22BA72-8378-4AAC-8353-72F22DF1145A}" srcOrd="0" destOrd="0" presId="urn:microsoft.com/office/officeart/2005/8/layout/orgChart1"/>
    <dgm:cxn modelId="{771E89B5-352B-456D-868C-88F56D6FDA6A}" type="presParOf" srcId="{2B75C503-31C3-4D7A-8A2C-83EC164498B9}" destId="{3AD9D168-7255-41C0-B9AD-503BD7E68E13}" srcOrd="0" destOrd="0" presId="urn:microsoft.com/office/officeart/2005/8/layout/orgChart1"/>
    <dgm:cxn modelId="{58E29283-2885-44E6-8A21-E1E5B67A6D4C}" type="presParOf" srcId="{3AD9D168-7255-41C0-B9AD-503BD7E68E13}" destId="{6B5D96BC-15BB-4C2C-8922-4AF616B93861}" srcOrd="0" destOrd="0" presId="urn:microsoft.com/office/officeart/2005/8/layout/orgChart1"/>
    <dgm:cxn modelId="{D04F51A1-7F32-4D0C-ACBD-37F84E6193BF}" type="presParOf" srcId="{6B5D96BC-15BB-4C2C-8922-4AF616B93861}" destId="{E775BF61-5485-4608-8EED-221BCA8DE7EA}" srcOrd="0" destOrd="0" presId="urn:microsoft.com/office/officeart/2005/8/layout/orgChart1"/>
    <dgm:cxn modelId="{FF405141-BA05-4333-9045-7964DAE57951}" type="presParOf" srcId="{6B5D96BC-15BB-4C2C-8922-4AF616B93861}" destId="{F175095D-0AE7-4F20-8760-0485D59A499C}" srcOrd="1" destOrd="0" presId="urn:microsoft.com/office/officeart/2005/8/layout/orgChart1"/>
    <dgm:cxn modelId="{C30118DD-421C-4198-964A-C31D3891BE3D}" type="presParOf" srcId="{3AD9D168-7255-41C0-B9AD-503BD7E68E13}" destId="{A9813502-71EA-4880-BEAE-F1747B6F9BBA}" srcOrd="1" destOrd="0" presId="urn:microsoft.com/office/officeart/2005/8/layout/orgChart1"/>
    <dgm:cxn modelId="{D6BDB19A-8E5B-464B-9D10-1D22D9ED060A}" type="presParOf" srcId="{3AD9D168-7255-41C0-B9AD-503BD7E68E13}" destId="{A8A0ABF3-096C-43FA-BB38-D97219F153F1}" srcOrd="2" destOrd="0" presId="urn:microsoft.com/office/officeart/2005/8/layout/orgChart1"/>
    <dgm:cxn modelId="{9911E9E3-4B92-4A0D-BA79-64C243082521}" type="presParOf" srcId="{2B75C503-31C3-4D7A-8A2C-83EC164498B9}" destId="{F31F7569-CA00-46A9-92F6-0374E31229C1}" srcOrd="1" destOrd="0" presId="urn:microsoft.com/office/officeart/2005/8/layout/orgChart1"/>
    <dgm:cxn modelId="{2714E00C-7FA7-4B89-AC6F-8A1640E2E7CD}" type="presParOf" srcId="{F31F7569-CA00-46A9-92F6-0374E31229C1}" destId="{B84FC7F9-FD32-4708-9629-DD81248C8861}" srcOrd="0" destOrd="0" presId="urn:microsoft.com/office/officeart/2005/8/layout/orgChart1"/>
    <dgm:cxn modelId="{BCFEAC8E-4C55-41C7-96D3-D3F52C1C32CC}" type="presParOf" srcId="{B84FC7F9-FD32-4708-9629-DD81248C8861}" destId="{834745DB-3DBE-432B-9AFE-A633C05BF2AC}" srcOrd="0" destOrd="0" presId="urn:microsoft.com/office/officeart/2005/8/layout/orgChart1"/>
    <dgm:cxn modelId="{43E836F1-4EBE-4A90-931B-D9A7ABCD4600}" type="presParOf" srcId="{B84FC7F9-FD32-4708-9629-DD81248C8861}" destId="{63101F85-1A51-44E7-A384-DD7E240A54E8}" srcOrd="1" destOrd="0" presId="urn:microsoft.com/office/officeart/2005/8/layout/orgChart1"/>
    <dgm:cxn modelId="{7D1B4031-5A26-4B2D-B31F-3D7D97BE01DD}" type="presParOf" srcId="{F31F7569-CA00-46A9-92F6-0374E31229C1}" destId="{378EBFBF-2D9E-4671-9126-5CB4CFF3EB14}" srcOrd="1" destOrd="0" presId="urn:microsoft.com/office/officeart/2005/8/layout/orgChart1"/>
    <dgm:cxn modelId="{45B9E220-8877-4B51-96B0-5BE7C012C155}" type="presParOf" srcId="{F31F7569-CA00-46A9-92F6-0374E31229C1}" destId="{CFCD9435-A719-4D1C-8CF4-A6BDD95799F7}" srcOrd="2" destOrd="0" presId="urn:microsoft.com/office/officeart/2005/8/layout/orgChart1"/>
    <dgm:cxn modelId="{15A783DC-32B6-4313-9DD4-41DE032E3C35}" type="presParOf" srcId="{2B75C503-31C3-4D7A-8A2C-83EC164498B9}" destId="{87F0BE30-0FEB-4659-B6AE-196DB4C72E47}" srcOrd="2" destOrd="0" presId="urn:microsoft.com/office/officeart/2005/8/layout/orgChart1"/>
    <dgm:cxn modelId="{E362203C-00BE-4455-889F-62F3151B16FA}" type="presParOf" srcId="{87F0BE30-0FEB-4659-B6AE-196DB4C72E47}" destId="{F63B09A1-479C-4B4D-9A5D-ABB88883965D}" srcOrd="0" destOrd="0" presId="urn:microsoft.com/office/officeart/2005/8/layout/orgChart1"/>
    <dgm:cxn modelId="{73C94039-B13B-4545-8344-F78A7AFFD98C}" type="presParOf" srcId="{F63B09A1-479C-4B4D-9A5D-ABB88883965D}" destId="{4B65558A-382D-4AA2-9E53-D309473CBA0D}" srcOrd="0" destOrd="0" presId="urn:microsoft.com/office/officeart/2005/8/layout/orgChart1"/>
    <dgm:cxn modelId="{448691EB-2CD9-4725-B06B-BABD8F64FC90}" type="presParOf" srcId="{F63B09A1-479C-4B4D-9A5D-ABB88883965D}" destId="{B9F1D24D-A1A4-41F9-A6E5-FBFBEDA772D4}" srcOrd="1" destOrd="0" presId="urn:microsoft.com/office/officeart/2005/8/layout/orgChart1"/>
    <dgm:cxn modelId="{1B72222E-CBFF-4D2F-B6EF-3D2EBB98B998}" type="presParOf" srcId="{87F0BE30-0FEB-4659-B6AE-196DB4C72E47}" destId="{2547D54D-9535-42FC-BE4D-7620A134B251}" srcOrd="1" destOrd="0" presId="urn:microsoft.com/office/officeart/2005/8/layout/orgChart1"/>
    <dgm:cxn modelId="{1F834AF4-E7C9-4252-BB5D-A79CCEFF30AC}" type="presParOf" srcId="{87F0BE30-0FEB-4659-B6AE-196DB4C72E47}" destId="{57CF6EBF-4697-4349-BB03-4662361CBECB}" srcOrd="2" destOrd="0" presId="urn:microsoft.com/office/officeart/2005/8/layout/orgChart1"/>
    <dgm:cxn modelId="{A9402229-EC54-4441-9B4C-EC069541C169}" type="presParOf" srcId="{2B75C503-31C3-4D7A-8A2C-83EC164498B9}" destId="{ADCB941A-3B71-4270-B9D6-2624F0B47030}" srcOrd="3" destOrd="0" presId="urn:microsoft.com/office/officeart/2005/8/layout/orgChart1"/>
    <dgm:cxn modelId="{A4AADD8C-5E89-4404-8B42-D771046F881E}" type="presParOf" srcId="{ADCB941A-3B71-4270-B9D6-2624F0B47030}" destId="{8EFB37C6-C801-47BD-901B-E8CA74F56AE0}" srcOrd="0" destOrd="0" presId="urn:microsoft.com/office/officeart/2005/8/layout/orgChart1"/>
    <dgm:cxn modelId="{15159C0B-4362-405B-825F-AA1BC8345F5C}" type="presParOf" srcId="{8EFB37C6-C801-47BD-901B-E8CA74F56AE0}" destId="{2F22BA72-8378-4AAC-8353-72F22DF1145A}" srcOrd="0" destOrd="0" presId="urn:microsoft.com/office/officeart/2005/8/layout/orgChart1"/>
    <dgm:cxn modelId="{30B01673-71A7-4199-8564-C44FB117D7FA}" type="presParOf" srcId="{8EFB37C6-C801-47BD-901B-E8CA74F56AE0}" destId="{2B1B6DD9-0EF0-4AE9-BD81-0C7393203DD2}" srcOrd="1" destOrd="0" presId="urn:microsoft.com/office/officeart/2005/8/layout/orgChart1"/>
    <dgm:cxn modelId="{354C3EE8-2A07-423F-A2F8-D626DD751BCF}" type="presParOf" srcId="{ADCB941A-3B71-4270-B9D6-2624F0B47030}" destId="{F166750D-70DC-424C-BB4C-96E3A1694EB4}" srcOrd="1" destOrd="0" presId="urn:microsoft.com/office/officeart/2005/8/layout/orgChart1"/>
    <dgm:cxn modelId="{2ADAB304-2A5D-4EC8-A31A-E80305CE1182}" type="presParOf" srcId="{ADCB941A-3B71-4270-B9D6-2624F0B47030}" destId="{7FE478AA-71C1-4DDA-8A2A-2A11F6302C8D}" srcOrd="2" destOrd="0" presId="urn:microsoft.com/office/officeart/2005/8/layout/orgChart1"/>
    <dgm:cxn modelId="{99410C74-8DA2-413B-821C-E9A3C70AB834}" type="presParOf" srcId="{2B75C503-31C3-4D7A-8A2C-83EC164498B9}" destId="{C933FF62-AC08-4709-AD30-71E881CCED17}" srcOrd="4" destOrd="0" presId="urn:microsoft.com/office/officeart/2005/8/layout/orgChart1"/>
    <dgm:cxn modelId="{750E007A-EEA3-47B7-AD7B-A00871A308F5}" type="presParOf" srcId="{C933FF62-AC08-4709-AD30-71E881CCED17}" destId="{2CA25A94-4632-4C1A-8F2D-C7FDA8AFD8A4}" srcOrd="0" destOrd="0" presId="urn:microsoft.com/office/officeart/2005/8/layout/orgChart1"/>
    <dgm:cxn modelId="{446E5574-257F-433C-82B1-1F72CD6E7D5A}" type="presParOf" srcId="{2CA25A94-4632-4C1A-8F2D-C7FDA8AFD8A4}" destId="{15B1BE6D-ECC8-4B9C-8131-5FCFED177570}" srcOrd="0" destOrd="0" presId="urn:microsoft.com/office/officeart/2005/8/layout/orgChart1"/>
    <dgm:cxn modelId="{80DC8EC8-F9E8-4ABD-B9D5-0E2C96974FBA}" type="presParOf" srcId="{2CA25A94-4632-4C1A-8F2D-C7FDA8AFD8A4}" destId="{7E3BD655-FD5C-4102-89AD-7A0741B84DAB}" srcOrd="1" destOrd="0" presId="urn:microsoft.com/office/officeart/2005/8/layout/orgChart1"/>
    <dgm:cxn modelId="{6B9AE3A4-CEFC-429A-B6B7-579A55229DE0}" type="presParOf" srcId="{C933FF62-AC08-4709-AD30-71E881CCED17}" destId="{4A7D8256-3AC9-4A2C-B016-E30FADFABC1E}" srcOrd="1" destOrd="0" presId="urn:microsoft.com/office/officeart/2005/8/layout/orgChart1"/>
    <dgm:cxn modelId="{B88A556D-184C-451F-81DD-7508D6AF180C}" type="presParOf" srcId="{C933FF62-AC08-4709-AD30-71E881CCED17}" destId="{AF4B5C3D-591A-4E56-B6BB-69BE6E4414F9}" srcOrd="2" destOrd="0" presId="urn:microsoft.com/office/officeart/2005/8/layout/orgChart1"/>
    <dgm:cxn modelId="{829531BE-A997-40E5-84E3-E4544426D577}" type="presParOf" srcId="{2B75C503-31C3-4D7A-8A2C-83EC164498B9}" destId="{7FD34EEA-C4B3-4566-ADC7-1B491357AAFD}" srcOrd="5" destOrd="0" presId="urn:microsoft.com/office/officeart/2005/8/layout/orgChart1"/>
    <dgm:cxn modelId="{0DA9AC5E-D115-44E5-B710-35242490A1F0}" type="presParOf" srcId="{7FD34EEA-C4B3-4566-ADC7-1B491357AAFD}" destId="{F6264104-B535-4FEB-9895-7A80C8969269}" srcOrd="0" destOrd="0" presId="urn:microsoft.com/office/officeart/2005/8/layout/orgChart1"/>
    <dgm:cxn modelId="{C014EEE7-0641-4BAC-9BE1-C3C96AF91026}" type="presParOf" srcId="{F6264104-B535-4FEB-9895-7A80C8969269}" destId="{23B56810-0E2B-4336-AC9C-7968EBC580BA}" srcOrd="0" destOrd="0" presId="urn:microsoft.com/office/officeart/2005/8/layout/orgChart1"/>
    <dgm:cxn modelId="{010F7D45-331E-40F0-B546-607CEFED6104}" type="presParOf" srcId="{F6264104-B535-4FEB-9895-7A80C8969269}" destId="{5B0A8B19-F37B-4DAB-A8CE-11C6F9AC23A3}" srcOrd="1" destOrd="0" presId="urn:microsoft.com/office/officeart/2005/8/layout/orgChart1"/>
    <dgm:cxn modelId="{117D7177-36AA-44F8-B5F2-C6BFD1FE1DAE}" type="presParOf" srcId="{7FD34EEA-C4B3-4566-ADC7-1B491357AAFD}" destId="{6A0FA34A-718F-49A3-B448-35A26E99B598}" srcOrd="1" destOrd="0" presId="urn:microsoft.com/office/officeart/2005/8/layout/orgChart1"/>
    <dgm:cxn modelId="{6DA759AF-C799-4C71-97A3-AC434D1F4972}" type="presParOf" srcId="{6A0FA34A-718F-49A3-B448-35A26E99B598}" destId="{1839F387-18E1-46E9-8FA5-8BFCE67DF52E}" srcOrd="0" destOrd="0" presId="urn:microsoft.com/office/officeart/2005/8/layout/orgChart1"/>
    <dgm:cxn modelId="{105EB58A-D934-47E0-A63F-6A5801DD212C}" type="presParOf" srcId="{6A0FA34A-718F-49A3-B448-35A26E99B598}" destId="{335CA595-E955-4430-89B3-E370F6E04F54}" srcOrd="1" destOrd="0" presId="urn:microsoft.com/office/officeart/2005/8/layout/orgChart1"/>
    <dgm:cxn modelId="{ED438B33-2A77-4A98-86CF-7CC369A4110D}" type="presParOf" srcId="{335CA595-E955-4430-89B3-E370F6E04F54}" destId="{DE12CE98-673E-4265-A356-52171BA4132B}" srcOrd="0" destOrd="0" presId="urn:microsoft.com/office/officeart/2005/8/layout/orgChart1"/>
    <dgm:cxn modelId="{F84EAA42-EFA9-4065-9232-AB4A82903705}" type="presParOf" srcId="{DE12CE98-673E-4265-A356-52171BA4132B}" destId="{2843D97C-0194-427C-8DA6-029C2FD5DD13}" srcOrd="0" destOrd="0" presId="urn:microsoft.com/office/officeart/2005/8/layout/orgChart1"/>
    <dgm:cxn modelId="{2434164E-A0B8-4D62-B89F-4038075A3BEF}" type="presParOf" srcId="{DE12CE98-673E-4265-A356-52171BA4132B}" destId="{FC8019BE-F6FB-4ED2-BDC3-A1771890F9BB}" srcOrd="1" destOrd="0" presId="urn:microsoft.com/office/officeart/2005/8/layout/orgChart1"/>
    <dgm:cxn modelId="{6989FAE8-6330-49FC-BB69-B3F3A1DAD8AE}" type="presParOf" srcId="{335CA595-E955-4430-89B3-E370F6E04F54}" destId="{7C5F5422-DC2D-4658-9C15-957F1AABCDC5}" srcOrd="1" destOrd="0" presId="urn:microsoft.com/office/officeart/2005/8/layout/orgChart1"/>
    <dgm:cxn modelId="{EFA0B193-D33D-4789-936E-50F2FE6B0D0F}" type="presParOf" srcId="{335CA595-E955-4430-89B3-E370F6E04F54}" destId="{1BFAED70-BD42-4409-850D-F8109D7A6E2A}" srcOrd="2" destOrd="0" presId="urn:microsoft.com/office/officeart/2005/8/layout/orgChart1"/>
    <dgm:cxn modelId="{72087B40-A21A-4696-9641-7EE18E2C2B4B}" type="presParOf" srcId="{7FD34EEA-C4B3-4566-ADC7-1B491357AAFD}" destId="{F9DBD429-B684-4641-9CEC-DB469A769E77}" srcOrd="2" destOrd="0" presId="urn:microsoft.com/office/officeart/2005/8/layout/orgChart1"/>
    <dgm:cxn modelId="{635F4D2B-D96E-4B6C-817E-A422D3C7F5DB}" type="presParOf" srcId="{2B75C503-31C3-4D7A-8A2C-83EC164498B9}" destId="{A89775F4-30F3-42FB-9EB1-DF31E53BA0E9}" srcOrd="6" destOrd="0" presId="urn:microsoft.com/office/officeart/2005/8/layout/orgChart1"/>
    <dgm:cxn modelId="{8B1C90C5-FDB4-4E43-897C-B05B9FC0775C}" type="presParOf" srcId="{A89775F4-30F3-42FB-9EB1-DF31E53BA0E9}" destId="{AA8A03A5-4D26-413C-BABA-93BE85D9C6A9}" srcOrd="0" destOrd="0" presId="urn:microsoft.com/office/officeart/2005/8/layout/orgChart1"/>
    <dgm:cxn modelId="{7B662655-0EBF-4805-8C0B-884847CB1E3B}" type="presParOf" srcId="{AA8A03A5-4D26-413C-BABA-93BE85D9C6A9}" destId="{92DD3E31-DA1F-4FF6-95E4-F4861BE369E7}" srcOrd="0" destOrd="0" presId="urn:microsoft.com/office/officeart/2005/8/layout/orgChart1"/>
    <dgm:cxn modelId="{86A13FB9-BA37-4280-B8D6-3F0C55180053}" type="presParOf" srcId="{AA8A03A5-4D26-413C-BABA-93BE85D9C6A9}" destId="{FBA09E38-B306-441E-B9D5-FE3E1DF55E77}" srcOrd="1" destOrd="0" presId="urn:microsoft.com/office/officeart/2005/8/layout/orgChart1"/>
    <dgm:cxn modelId="{E00E76BB-3EAA-413A-A777-34BFF16E1675}" type="presParOf" srcId="{A89775F4-30F3-42FB-9EB1-DF31E53BA0E9}" destId="{4EDD01E5-F326-4CEC-9FFE-BC497850AC79}" srcOrd="1" destOrd="0" presId="urn:microsoft.com/office/officeart/2005/8/layout/orgChart1"/>
    <dgm:cxn modelId="{95546733-7189-4354-A16B-8E71D0A4B0D0}" type="presParOf" srcId="{A89775F4-30F3-42FB-9EB1-DF31E53BA0E9}" destId="{A104CCD1-DB9C-4A0A-AB9C-0B4F3FB06F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0572D-D816-4BAC-9611-C00D83EA32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FE24B3F-29C7-4751-AE3A-CDB4FEA09FCB}">
      <dgm:prSet/>
      <dgm:spPr/>
      <dgm:t>
        <a:bodyPr/>
        <a:lstStyle/>
        <a:p>
          <a:pPr rtl="0"/>
          <a:r>
            <a:rPr lang="en-GB" b="0" i="0" dirty="0" err="1" smtClean="0"/>
            <a:t>HWA_PreInit</a:t>
          </a:r>
          <a:endParaRPr lang="en-GB" b="0" i="0" dirty="0"/>
        </a:p>
      </dgm:t>
    </dgm:pt>
    <dgm:pt modelId="{907C29A4-C9F6-4FA7-A990-4D3AF898898B}" type="parTrans" cxnId="{222496A1-659C-462B-94C6-9378CE27579D}">
      <dgm:prSet/>
      <dgm:spPr/>
      <dgm:t>
        <a:bodyPr/>
        <a:lstStyle/>
        <a:p>
          <a:endParaRPr lang="en-GB"/>
        </a:p>
      </dgm:t>
    </dgm:pt>
    <dgm:pt modelId="{D3A93765-AE89-4950-8B87-5E57E029B622}" type="sibTrans" cxnId="{222496A1-659C-462B-94C6-9378CE27579D}">
      <dgm:prSet/>
      <dgm:spPr/>
      <dgm:t>
        <a:bodyPr/>
        <a:lstStyle/>
        <a:p>
          <a:endParaRPr lang="en-GB"/>
        </a:p>
      </dgm:t>
    </dgm:pt>
    <dgm:pt modelId="{B385B223-5805-40A5-9A4F-8430509014AE}">
      <dgm:prSet/>
      <dgm:spPr/>
      <dgm:t>
        <a:bodyPr/>
        <a:lstStyle/>
        <a:p>
          <a:pPr rtl="0"/>
          <a:r>
            <a:rPr lang="en-GB" b="0" i="0" dirty="0" err="1" smtClean="0"/>
            <a:t>HWA_X_Init</a:t>
          </a:r>
          <a:endParaRPr lang="en-GB" b="0" i="0" dirty="0"/>
        </a:p>
      </dgm:t>
    </dgm:pt>
    <dgm:pt modelId="{9FDC6D3C-35F5-4CEE-806F-00F1C4E9D0B2}" type="parTrans" cxnId="{989B3E99-A651-4A66-B65F-194D842E21A9}">
      <dgm:prSet/>
      <dgm:spPr/>
      <dgm:t>
        <a:bodyPr/>
        <a:lstStyle/>
        <a:p>
          <a:endParaRPr lang="en-GB"/>
        </a:p>
      </dgm:t>
    </dgm:pt>
    <dgm:pt modelId="{48932AFA-14A6-4727-A62A-C56ABD122C65}" type="sibTrans" cxnId="{989B3E99-A651-4A66-B65F-194D842E21A9}">
      <dgm:prSet/>
      <dgm:spPr/>
      <dgm:t>
        <a:bodyPr/>
        <a:lstStyle/>
        <a:p>
          <a:endParaRPr lang="en-GB"/>
        </a:p>
      </dgm:t>
    </dgm:pt>
    <dgm:pt modelId="{322AD350-4D1B-439C-B2D4-1145442DA517}">
      <dgm:prSet/>
      <dgm:spPr/>
      <dgm:t>
        <a:bodyPr/>
        <a:lstStyle/>
        <a:p>
          <a:pPr rtl="0"/>
          <a:r>
            <a:rPr lang="en-GB" b="0" i="0" dirty="0" err="1" smtClean="0"/>
            <a:t>CDE_X_Init</a:t>
          </a:r>
          <a:endParaRPr lang="en-GB" b="0" i="0" dirty="0"/>
        </a:p>
      </dgm:t>
    </dgm:pt>
    <dgm:pt modelId="{61010B38-4705-48E2-96E2-E12F1A95EE2F}" type="parTrans" cxnId="{668A3B50-4E3C-49C3-9D1B-0F8DAA91E59D}">
      <dgm:prSet/>
      <dgm:spPr/>
      <dgm:t>
        <a:bodyPr/>
        <a:lstStyle/>
        <a:p>
          <a:endParaRPr lang="en-GB"/>
        </a:p>
      </dgm:t>
    </dgm:pt>
    <dgm:pt modelId="{F1D1543C-DF1B-480C-9207-8BD417FBEB8B}" type="sibTrans" cxnId="{668A3B50-4E3C-49C3-9D1B-0F8DAA91E59D}">
      <dgm:prSet/>
      <dgm:spPr/>
      <dgm:t>
        <a:bodyPr/>
        <a:lstStyle/>
        <a:p>
          <a:endParaRPr lang="en-GB"/>
        </a:p>
      </dgm:t>
    </dgm:pt>
    <dgm:pt modelId="{E8DF77EB-228D-437B-B92C-461BD39BC670}">
      <dgm:prSet/>
      <dgm:spPr/>
      <dgm:t>
        <a:bodyPr/>
        <a:lstStyle/>
        <a:p>
          <a:pPr rtl="0"/>
          <a:r>
            <a:rPr lang="en-GB" b="0" i="0" dirty="0" err="1" smtClean="0"/>
            <a:t>CDE_S_Init</a:t>
          </a:r>
          <a:endParaRPr lang="en-GB" b="0" i="0" dirty="0"/>
        </a:p>
      </dgm:t>
    </dgm:pt>
    <dgm:pt modelId="{AFEA6CE2-C21F-4D88-ADED-1D09F73E9002}" type="parTrans" cxnId="{B1A7C576-FB0F-4FB4-AF59-05C54255A888}">
      <dgm:prSet/>
      <dgm:spPr/>
      <dgm:t>
        <a:bodyPr/>
        <a:lstStyle/>
        <a:p>
          <a:endParaRPr lang="en-GB"/>
        </a:p>
      </dgm:t>
    </dgm:pt>
    <dgm:pt modelId="{F2622585-6CF1-4395-8DFC-0044C7468CD2}" type="sibTrans" cxnId="{B1A7C576-FB0F-4FB4-AF59-05C54255A888}">
      <dgm:prSet/>
      <dgm:spPr/>
      <dgm:t>
        <a:bodyPr/>
        <a:lstStyle/>
        <a:p>
          <a:endParaRPr lang="en-GB"/>
        </a:p>
      </dgm:t>
    </dgm:pt>
    <dgm:pt modelId="{23C22799-269D-4FFB-99E0-4F2DE34FD7A2}">
      <dgm:prSet/>
      <dgm:spPr/>
      <dgm:t>
        <a:bodyPr/>
        <a:lstStyle/>
        <a:p>
          <a:pPr rtl="0"/>
          <a:r>
            <a:rPr lang="en-GB" b="0" i="0" dirty="0" err="1" smtClean="0"/>
            <a:t>CDE_Init</a:t>
          </a:r>
          <a:endParaRPr lang="en-GB" b="0" i="0" dirty="0"/>
        </a:p>
      </dgm:t>
    </dgm:pt>
    <dgm:pt modelId="{396F2CF7-F5DB-4A8B-A6DA-BA6D4EB971E8}" type="parTrans" cxnId="{73395CF8-6B89-408C-B025-527A2F6FA97C}">
      <dgm:prSet/>
      <dgm:spPr/>
      <dgm:t>
        <a:bodyPr/>
        <a:lstStyle/>
        <a:p>
          <a:endParaRPr lang="en-GB"/>
        </a:p>
      </dgm:t>
    </dgm:pt>
    <dgm:pt modelId="{05E191E6-AA78-477E-9086-D24FC0E3F3C0}" type="sibTrans" cxnId="{73395CF8-6B89-408C-B025-527A2F6FA97C}">
      <dgm:prSet/>
      <dgm:spPr/>
      <dgm:t>
        <a:bodyPr/>
        <a:lstStyle/>
        <a:p>
          <a:endParaRPr lang="en-GB"/>
        </a:p>
      </dgm:t>
    </dgm:pt>
    <dgm:pt modelId="{AD289520-99D2-45ED-AE23-5DF3B7F2BE52}">
      <dgm:prSet/>
      <dgm:spPr/>
      <dgm:t>
        <a:bodyPr/>
        <a:lstStyle/>
        <a:p>
          <a:pPr rtl="0"/>
          <a:r>
            <a:rPr lang="en-GB" b="0" i="0" dirty="0" err="1" smtClean="0"/>
            <a:t>CRM_X_Init</a:t>
          </a:r>
          <a:endParaRPr lang="en-GB" b="0" i="0" dirty="0"/>
        </a:p>
      </dgm:t>
    </dgm:pt>
    <dgm:pt modelId="{D750F885-8FF2-40D1-84AF-EF24B0551DC9}" type="parTrans" cxnId="{BB2442F0-4252-451B-B873-0277E71C6534}">
      <dgm:prSet/>
      <dgm:spPr/>
      <dgm:t>
        <a:bodyPr/>
        <a:lstStyle/>
        <a:p>
          <a:endParaRPr lang="en-GB"/>
        </a:p>
      </dgm:t>
    </dgm:pt>
    <dgm:pt modelId="{9E947618-404D-4208-AF74-F3B34DDD6F7F}" type="sibTrans" cxnId="{BB2442F0-4252-451B-B873-0277E71C6534}">
      <dgm:prSet/>
      <dgm:spPr/>
      <dgm:t>
        <a:bodyPr/>
        <a:lstStyle/>
        <a:p>
          <a:endParaRPr lang="en-GB"/>
        </a:p>
      </dgm:t>
    </dgm:pt>
    <dgm:pt modelId="{5502FDC9-1CAB-4B55-B7AD-981E3D8DBA03}">
      <dgm:prSet/>
      <dgm:spPr/>
      <dgm:t>
        <a:bodyPr/>
        <a:lstStyle/>
        <a:p>
          <a:pPr rtl="0"/>
          <a:r>
            <a:rPr lang="en-GB" b="0" i="0" dirty="0" err="1" smtClean="0"/>
            <a:t>CRM_Init</a:t>
          </a:r>
          <a:endParaRPr lang="en-GB" b="0" i="0" dirty="0"/>
        </a:p>
      </dgm:t>
    </dgm:pt>
    <dgm:pt modelId="{284A0DFB-2932-4450-9440-91093816388C}" type="parTrans" cxnId="{084A2AAF-23DA-47CE-BA83-24D7C047DF91}">
      <dgm:prSet/>
      <dgm:spPr/>
      <dgm:t>
        <a:bodyPr/>
        <a:lstStyle/>
        <a:p>
          <a:endParaRPr lang="en-GB"/>
        </a:p>
      </dgm:t>
    </dgm:pt>
    <dgm:pt modelId="{A43F13F0-4086-439B-9514-BFAA99043F14}" type="sibTrans" cxnId="{084A2AAF-23DA-47CE-BA83-24D7C047DF91}">
      <dgm:prSet/>
      <dgm:spPr/>
      <dgm:t>
        <a:bodyPr/>
        <a:lstStyle/>
        <a:p>
          <a:endParaRPr lang="en-GB"/>
        </a:p>
      </dgm:t>
    </dgm:pt>
    <dgm:pt modelId="{257377ED-8ACC-4FCE-BC2E-40DCEEE70571}">
      <dgm:prSet/>
      <dgm:spPr/>
      <dgm:t>
        <a:bodyPr/>
        <a:lstStyle/>
        <a:p>
          <a:pPr rtl="0"/>
          <a:r>
            <a:rPr lang="en-GB" b="0" i="0" dirty="0" err="1" smtClean="0"/>
            <a:t>DAL_X_Init</a:t>
          </a:r>
          <a:endParaRPr lang="en-GB" b="0" i="0" dirty="0"/>
        </a:p>
      </dgm:t>
    </dgm:pt>
    <dgm:pt modelId="{3254709F-6062-4427-9DBE-B99F8211E375}" type="parTrans" cxnId="{8AA25860-3A41-41AC-A902-1E55AC5D29CB}">
      <dgm:prSet/>
      <dgm:spPr/>
      <dgm:t>
        <a:bodyPr/>
        <a:lstStyle/>
        <a:p>
          <a:endParaRPr lang="en-GB"/>
        </a:p>
      </dgm:t>
    </dgm:pt>
    <dgm:pt modelId="{BCB8D39F-AAF7-4033-AB9F-3AEA91E1EFB4}" type="sibTrans" cxnId="{8AA25860-3A41-41AC-A902-1E55AC5D29CB}">
      <dgm:prSet/>
      <dgm:spPr/>
      <dgm:t>
        <a:bodyPr/>
        <a:lstStyle/>
        <a:p>
          <a:endParaRPr lang="en-GB"/>
        </a:p>
      </dgm:t>
    </dgm:pt>
    <dgm:pt modelId="{E6DE96F7-81DB-4E54-8302-68D66F01918D}" type="pres">
      <dgm:prSet presAssocID="{E800572D-D816-4BAC-9611-C00D83EA3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E1E4BD35-4E40-4A41-851C-C400100C9155}" type="pres">
      <dgm:prSet presAssocID="{1FE24B3F-29C7-4751-AE3A-CDB4FEA09FCB}" presName="hierRoot1" presStyleCnt="0">
        <dgm:presLayoutVars>
          <dgm:hierBranch val="init"/>
        </dgm:presLayoutVars>
      </dgm:prSet>
      <dgm:spPr/>
    </dgm:pt>
    <dgm:pt modelId="{1F839126-AC51-48E3-9CE4-2488A973B477}" type="pres">
      <dgm:prSet presAssocID="{1FE24B3F-29C7-4751-AE3A-CDB4FEA09FCB}" presName="rootComposite1" presStyleCnt="0"/>
      <dgm:spPr/>
    </dgm:pt>
    <dgm:pt modelId="{75E1098E-F777-45E7-99A8-0E76BF545544}" type="pres">
      <dgm:prSet presAssocID="{1FE24B3F-29C7-4751-AE3A-CDB4FEA09FCB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3DA9EE0-9F5F-4DCE-9503-A373E3787C3C}" type="pres">
      <dgm:prSet presAssocID="{1FE24B3F-29C7-4751-AE3A-CDB4FEA09FC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5FF0793-E975-4EC7-ABC9-07DE8BFBC20B}" type="pres">
      <dgm:prSet presAssocID="{1FE24B3F-29C7-4751-AE3A-CDB4FEA09FCB}" presName="hierChild2" presStyleCnt="0"/>
      <dgm:spPr/>
    </dgm:pt>
    <dgm:pt modelId="{C86D2B23-2B65-4CBC-B1B4-2AB21D71C265}" type="pres">
      <dgm:prSet presAssocID="{1FE24B3F-29C7-4751-AE3A-CDB4FEA09FCB}" presName="hierChild3" presStyleCnt="0"/>
      <dgm:spPr/>
    </dgm:pt>
    <dgm:pt modelId="{E01602CF-1857-4732-B585-F7832CA56BF5}" type="pres">
      <dgm:prSet presAssocID="{B385B223-5805-40A5-9A4F-8430509014AE}" presName="hierRoot1" presStyleCnt="0">
        <dgm:presLayoutVars>
          <dgm:hierBranch val="init"/>
        </dgm:presLayoutVars>
      </dgm:prSet>
      <dgm:spPr/>
    </dgm:pt>
    <dgm:pt modelId="{91FC909C-5F88-47D9-86C2-544B0F79BD05}" type="pres">
      <dgm:prSet presAssocID="{B385B223-5805-40A5-9A4F-8430509014AE}" presName="rootComposite1" presStyleCnt="0"/>
      <dgm:spPr/>
    </dgm:pt>
    <dgm:pt modelId="{0BEA3ADE-8518-4415-A2E8-CB7B06F5DA98}" type="pres">
      <dgm:prSet presAssocID="{B385B223-5805-40A5-9A4F-8430509014AE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1201642-249F-478D-9FC3-3A97028DD658}" type="pres">
      <dgm:prSet presAssocID="{B385B223-5805-40A5-9A4F-8430509014AE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F98F3A8-7716-4FB4-8B9A-9557ED49507F}" type="pres">
      <dgm:prSet presAssocID="{B385B223-5805-40A5-9A4F-8430509014AE}" presName="hierChild2" presStyleCnt="0"/>
      <dgm:spPr/>
    </dgm:pt>
    <dgm:pt modelId="{897B0B51-85AE-4D2C-A1FD-01505F8B2882}" type="pres">
      <dgm:prSet presAssocID="{B385B223-5805-40A5-9A4F-8430509014AE}" presName="hierChild3" presStyleCnt="0"/>
      <dgm:spPr/>
    </dgm:pt>
    <dgm:pt modelId="{026B0B13-BF7B-4B1D-8EE8-33255B32786E}" type="pres">
      <dgm:prSet presAssocID="{322AD350-4D1B-439C-B2D4-1145442DA517}" presName="hierRoot1" presStyleCnt="0">
        <dgm:presLayoutVars>
          <dgm:hierBranch val="init"/>
        </dgm:presLayoutVars>
      </dgm:prSet>
      <dgm:spPr/>
    </dgm:pt>
    <dgm:pt modelId="{152E8753-3AF6-4F78-B71B-12E9E9EA295D}" type="pres">
      <dgm:prSet presAssocID="{322AD350-4D1B-439C-B2D4-1145442DA517}" presName="rootComposite1" presStyleCnt="0"/>
      <dgm:spPr/>
    </dgm:pt>
    <dgm:pt modelId="{65212F25-95C4-4E50-AA7D-201CB8B8F8BC}" type="pres">
      <dgm:prSet presAssocID="{322AD350-4D1B-439C-B2D4-1145442DA517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7E0F31-2E6E-4D07-B4CF-6C53E780A8A5}" type="pres">
      <dgm:prSet presAssocID="{322AD350-4D1B-439C-B2D4-1145442DA517}" presName="rootConnector1" presStyleLbl="node1" presStyleIdx="0" presStyleCnt="0"/>
      <dgm:spPr/>
      <dgm:t>
        <a:bodyPr/>
        <a:lstStyle/>
        <a:p>
          <a:endParaRPr lang="en-GB"/>
        </a:p>
      </dgm:t>
    </dgm:pt>
    <dgm:pt modelId="{DE2F71B1-EEC4-496D-A53A-5A1E9705DFFD}" type="pres">
      <dgm:prSet presAssocID="{322AD350-4D1B-439C-B2D4-1145442DA517}" presName="hierChild2" presStyleCnt="0"/>
      <dgm:spPr/>
    </dgm:pt>
    <dgm:pt modelId="{0ED7312F-B2E1-440F-89A5-15CF7C90F823}" type="pres">
      <dgm:prSet presAssocID="{AFEA6CE2-C21F-4D88-ADED-1D09F73E9002}" presName="Name37" presStyleLbl="parChTrans1D2" presStyleIdx="0" presStyleCnt="2"/>
      <dgm:spPr/>
      <dgm:t>
        <a:bodyPr/>
        <a:lstStyle/>
        <a:p>
          <a:endParaRPr lang="en-GB"/>
        </a:p>
      </dgm:t>
    </dgm:pt>
    <dgm:pt modelId="{D1CD56E7-C4AB-436B-83D9-6B9734E08562}" type="pres">
      <dgm:prSet presAssocID="{E8DF77EB-228D-437B-B92C-461BD39BC670}" presName="hierRoot2" presStyleCnt="0">
        <dgm:presLayoutVars>
          <dgm:hierBranch val="init"/>
        </dgm:presLayoutVars>
      </dgm:prSet>
      <dgm:spPr/>
    </dgm:pt>
    <dgm:pt modelId="{04EAC3FE-82CE-4C3A-BD23-3AA75156E95D}" type="pres">
      <dgm:prSet presAssocID="{E8DF77EB-228D-437B-B92C-461BD39BC670}" presName="rootComposite" presStyleCnt="0"/>
      <dgm:spPr/>
    </dgm:pt>
    <dgm:pt modelId="{5D841A48-6E1A-4228-A668-54A1B5E26117}" type="pres">
      <dgm:prSet presAssocID="{E8DF77EB-228D-437B-B92C-461BD39BC6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0188BB-C77A-4331-993B-30250EEA32EF}" type="pres">
      <dgm:prSet presAssocID="{E8DF77EB-228D-437B-B92C-461BD39BC670}" presName="rootConnector" presStyleLbl="node2" presStyleIdx="0" presStyleCnt="2"/>
      <dgm:spPr/>
      <dgm:t>
        <a:bodyPr/>
        <a:lstStyle/>
        <a:p>
          <a:endParaRPr lang="en-GB"/>
        </a:p>
      </dgm:t>
    </dgm:pt>
    <dgm:pt modelId="{124ACC21-254B-4B1B-8607-EC16BB8B9075}" type="pres">
      <dgm:prSet presAssocID="{E8DF77EB-228D-437B-B92C-461BD39BC670}" presName="hierChild4" presStyleCnt="0"/>
      <dgm:spPr/>
    </dgm:pt>
    <dgm:pt modelId="{E9E3BFE7-0573-4E2E-A9D9-8B3D06F720DE}" type="pres">
      <dgm:prSet presAssocID="{396F2CF7-F5DB-4A8B-A6DA-BA6D4EB971E8}" presName="Name37" presStyleLbl="parChTrans1D3" presStyleIdx="0" presStyleCnt="1"/>
      <dgm:spPr/>
      <dgm:t>
        <a:bodyPr/>
        <a:lstStyle/>
        <a:p>
          <a:endParaRPr lang="en-GB"/>
        </a:p>
      </dgm:t>
    </dgm:pt>
    <dgm:pt modelId="{0BBBDBFB-E5EF-4CB2-A8EA-6AD4CFCD9774}" type="pres">
      <dgm:prSet presAssocID="{23C22799-269D-4FFB-99E0-4F2DE34FD7A2}" presName="hierRoot2" presStyleCnt="0">
        <dgm:presLayoutVars>
          <dgm:hierBranch val="init"/>
        </dgm:presLayoutVars>
      </dgm:prSet>
      <dgm:spPr/>
    </dgm:pt>
    <dgm:pt modelId="{6B657DC5-A64F-4C8B-A742-6BF8BA91A579}" type="pres">
      <dgm:prSet presAssocID="{23C22799-269D-4FFB-99E0-4F2DE34FD7A2}" presName="rootComposite" presStyleCnt="0"/>
      <dgm:spPr/>
    </dgm:pt>
    <dgm:pt modelId="{CCB93AF7-20AA-43AC-A47C-F1EE017B8CAA}" type="pres">
      <dgm:prSet presAssocID="{23C22799-269D-4FFB-99E0-4F2DE34FD7A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B81B975-E7B2-4E81-8C53-0C02D81CDFED}" type="pres">
      <dgm:prSet presAssocID="{23C22799-269D-4FFB-99E0-4F2DE34FD7A2}" presName="rootConnector" presStyleLbl="node3" presStyleIdx="0" presStyleCnt="1"/>
      <dgm:spPr/>
      <dgm:t>
        <a:bodyPr/>
        <a:lstStyle/>
        <a:p>
          <a:endParaRPr lang="en-GB"/>
        </a:p>
      </dgm:t>
    </dgm:pt>
    <dgm:pt modelId="{84149558-D6F0-42C3-82FD-CE1D18475B4F}" type="pres">
      <dgm:prSet presAssocID="{23C22799-269D-4FFB-99E0-4F2DE34FD7A2}" presName="hierChild4" presStyleCnt="0"/>
      <dgm:spPr/>
    </dgm:pt>
    <dgm:pt modelId="{D870D520-1310-4A9B-99BF-E1F8695E6DC9}" type="pres">
      <dgm:prSet presAssocID="{23C22799-269D-4FFB-99E0-4F2DE34FD7A2}" presName="hierChild5" presStyleCnt="0"/>
      <dgm:spPr/>
    </dgm:pt>
    <dgm:pt modelId="{280A19B5-8FE2-4D95-A8A5-9703C76A2F3B}" type="pres">
      <dgm:prSet presAssocID="{E8DF77EB-228D-437B-B92C-461BD39BC670}" presName="hierChild5" presStyleCnt="0"/>
      <dgm:spPr/>
    </dgm:pt>
    <dgm:pt modelId="{7CE705C0-893C-484A-BA1E-C03C472ECD85}" type="pres">
      <dgm:prSet presAssocID="{322AD350-4D1B-439C-B2D4-1145442DA517}" presName="hierChild3" presStyleCnt="0"/>
      <dgm:spPr/>
    </dgm:pt>
    <dgm:pt modelId="{64299F17-C94F-4C38-81FA-908286468E98}" type="pres">
      <dgm:prSet presAssocID="{AD289520-99D2-45ED-AE23-5DF3B7F2BE52}" presName="hierRoot1" presStyleCnt="0">
        <dgm:presLayoutVars>
          <dgm:hierBranch val="init"/>
        </dgm:presLayoutVars>
      </dgm:prSet>
      <dgm:spPr/>
    </dgm:pt>
    <dgm:pt modelId="{081B32EC-3B43-46CB-85F6-026E0708050B}" type="pres">
      <dgm:prSet presAssocID="{AD289520-99D2-45ED-AE23-5DF3B7F2BE52}" presName="rootComposite1" presStyleCnt="0"/>
      <dgm:spPr/>
    </dgm:pt>
    <dgm:pt modelId="{E607406C-5273-4B2E-8E65-B90FDD518A4D}" type="pres">
      <dgm:prSet presAssocID="{AD289520-99D2-45ED-AE23-5DF3B7F2BE52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903CCF1-EC07-43C5-810B-BB2B2CC85F47}" type="pres">
      <dgm:prSet presAssocID="{AD289520-99D2-45ED-AE23-5DF3B7F2BE5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E4F1F57D-6F98-41DD-A34E-7B88CC8D645C}" type="pres">
      <dgm:prSet presAssocID="{AD289520-99D2-45ED-AE23-5DF3B7F2BE52}" presName="hierChild2" presStyleCnt="0"/>
      <dgm:spPr/>
    </dgm:pt>
    <dgm:pt modelId="{6003467D-DFB2-4042-947A-2134E56313A0}" type="pres">
      <dgm:prSet presAssocID="{284A0DFB-2932-4450-9440-91093816388C}" presName="Name37" presStyleLbl="parChTrans1D2" presStyleIdx="1" presStyleCnt="2"/>
      <dgm:spPr/>
      <dgm:t>
        <a:bodyPr/>
        <a:lstStyle/>
        <a:p>
          <a:endParaRPr lang="en-GB"/>
        </a:p>
      </dgm:t>
    </dgm:pt>
    <dgm:pt modelId="{895B9CAC-D0AF-4350-814F-17A34D3EBB9E}" type="pres">
      <dgm:prSet presAssocID="{5502FDC9-1CAB-4B55-B7AD-981E3D8DBA03}" presName="hierRoot2" presStyleCnt="0">
        <dgm:presLayoutVars>
          <dgm:hierBranch val="init"/>
        </dgm:presLayoutVars>
      </dgm:prSet>
      <dgm:spPr/>
    </dgm:pt>
    <dgm:pt modelId="{A41B9241-B9A4-4222-9502-8203D303A290}" type="pres">
      <dgm:prSet presAssocID="{5502FDC9-1CAB-4B55-B7AD-981E3D8DBA03}" presName="rootComposite" presStyleCnt="0"/>
      <dgm:spPr/>
    </dgm:pt>
    <dgm:pt modelId="{0A1C7507-445F-49E6-9AA5-0B88F406C32D}" type="pres">
      <dgm:prSet presAssocID="{5502FDC9-1CAB-4B55-B7AD-981E3D8DBA0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6BE6F05-2E02-4360-B898-34C6A5792691}" type="pres">
      <dgm:prSet presAssocID="{5502FDC9-1CAB-4B55-B7AD-981E3D8DBA03}" presName="rootConnector" presStyleLbl="node2" presStyleIdx="1" presStyleCnt="2"/>
      <dgm:spPr/>
      <dgm:t>
        <a:bodyPr/>
        <a:lstStyle/>
        <a:p>
          <a:endParaRPr lang="en-GB"/>
        </a:p>
      </dgm:t>
    </dgm:pt>
    <dgm:pt modelId="{44800173-C7C1-4618-905E-764D3D339871}" type="pres">
      <dgm:prSet presAssocID="{5502FDC9-1CAB-4B55-B7AD-981E3D8DBA03}" presName="hierChild4" presStyleCnt="0"/>
      <dgm:spPr/>
    </dgm:pt>
    <dgm:pt modelId="{6EBD24E7-57FF-432D-BD1F-AC66EEAE0320}" type="pres">
      <dgm:prSet presAssocID="{5502FDC9-1CAB-4B55-B7AD-981E3D8DBA03}" presName="hierChild5" presStyleCnt="0"/>
      <dgm:spPr/>
    </dgm:pt>
    <dgm:pt modelId="{E1243700-66AB-4B2C-9C64-E7E583E82737}" type="pres">
      <dgm:prSet presAssocID="{AD289520-99D2-45ED-AE23-5DF3B7F2BE52}" presName="hierChild3" presStyleCnt="0"/>
      <dgm:spPr/>
    </dgm:pt>
    <dgm:pt modelId="{472763FC-0736-49D1-AAD2-3A55CAF92626}" type="pres">
      <dgm:prSet presAssocID="{257377ED-8ACC-4FCE-BC2E-40DCEEE70571}" presName="hierRoot1" presStyleCnt="0">
        <dgm:presLayoutVars>
          <dgm:hierBranch val="init"/>
        </dgm:presLayoutVars>
      </dgm:prSet>
      <dgm:spPr/>
    </dgm:pt>
    <dgm:pt modelId="{FCD6BC3D-0CCF-4477-84A3-7F21580FE013}" type="pres">
      <dgm:prSet presAssocID="{257377ED-8ACC-4FCE-BC2E-40DCEEE70571}" presName="rootComposite1" presStyleCnt="0"/>
      <dgm:spPr/>
    </dgm:pt>
    <dgm:pt modelId="{4665AB05-C2D8-4F8D-BF20-340D22EE80BA}" type="pres">
      <dgm:prSet presAssocID="{257377ED-8ACC-4FCE-BC2E-40DCEEE70571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C5777EB-43A6-4DF6-89F0-6B0A0603DAB8}" type="pres">
      <dgm:prSet presAssocID="{257377ED-8ACC-4FCE-BC2E-40DCEEE70571}" presName="rootConnector1" presStyleLbl="node1" presStyleIdx="0" presStyleCnt="0"/>
      <dgm:spPr/>
      <dgm:t>
        <a:bodyPr/>
        <a:lstStyle/>
        <a:p>
          <a:endParaRPr lang="en-GB"/>
        </a:p>
      </dgm:t>
    </dgm:pt>
    <dgm:pt modelId="{47848793-3D24-495E-867C-DDC7362447DE}" type="pres">
      <dgm:prSet presAssocID="{257377ED-8ACC-4FCE-BC2E-40DCEEE70571}" presName="hierChild2" presStyleCnt="0"/>
      <dgm:spPr/>
    </dgm:pt>
    <dgm:pt modelId="{6EF19FA2-C194-435B-95F5-DB375EEE69E2}" type="pres">
      <dgm:prSet presAssocID="{257377ED-8ACC-4FCE-BC2E-40DCEEE70571}" presName="hierChild3" presStyleCnt="0"/>
      <dgm:spPr/>
    </dgm:pt>
  </dgm:ptLst>
  <dgm:cxnLst>
    <dgm:cxn modelId="{73395CF8-6B89-408C-B025-527A2F6FA97C}" srcId="{E8DF77EB-228D-437B-B92C-461BD39BC670}" destId="{23C22799-269D-4FFB-99E0-4F2DE34FD7A2}" srcOrd="0" destOrd="0" parTransId="{396F2CF7-F5DB-4A8B-A6DA-BA6D4EB971E8}" sibTransId="{05E191E6-AA78-477E-9086-D24FC0E3F3C0}"/>
    <dgm:cxn modelId="{E1A891C6-E408-43C8-B8D2-C57FDA7D5E13}" type="presOf" srcId="{322AD350-4D1B-439C-B2D4-1145442DA517}" destId="{65212F25-95C4-4E50-AA7D-201CB8B8F8BC}" srcOrd="0" destOrd="0" presId="urn:microsoft.com/office/officeart/2005/8/layout/orgChart1"/>
    <dgm:cxn modelId="{A66B1200-BDF4-4693-88BB-FED5EC1DF78D}" type="presOf" srcId="{23C22799-269D-4FFB-99E0-4F2DE34FD7A2}" destId="{CCB93AF7-20AA-43AC-A47C-F1EE017B8CAA}" srcOrd="0" destOrd="0" presId="urn:microsoft.com/office/officeart/2005/8/layout/orgChart1"/>
    <dgm:cxn modelId="{6EC728F4-C5C3-4DC4-B024-BC93C372A0C5}" type="presOf" srcId="{23C22799-269D-4FFB-99E0-4F2DE34FD7A2}" destId="{AB81B975-E7B2-4E81-8C53-0C02D81CDFED}" srcOrd="1" destOrd="0" presId="urn:microsoft.com/office/officeart/2005/8/layout/orgChart1"/>
    <dgm:cxn modelId="{084A2AAF-23DA-47CE-BA83-24D7C047DF91}" srcId="{AD289520-99D2-45ED-AE23-5DF3B7F2BE52}" destId="{5502FDC9-1CAB-4B55-B7AD-981E3D8DBA03}" srcOrd="0" destOrd="0" parTransId="{284A0DFB-2932-4450-9440-91093816388C}" sibTransId="{A43F13F0-4086-439B-9514-BFAA99043F14}"/>
    <dgm:cxn modelId="{989B3E99-A651-4A66-B65F-194D842E21A9}" srcId="{E800572D-D816-4BAC-9611-C00D83EA32B3}" destId="{B385B223-5805-40A5-9A4F-8430509014AE}" srcOrd="1" destOrd="0" parTransId="{9FDC6D3C-35F5-4CEE-806F-00F1C4E9D0B2}" sibTransId="{48932AFA-14A6-4727-A62A-C56ABD122C65}"/>
    <dgm:cxn modelId="{A5DEBE59-1096-47FF-BF2B-DDBEF116BEFD}" type="presOf" srcId="{257377ED-8ACC-4FCE-BC2E-40DCEEE70571}" destId="{8C5777EB-43A6-4DF6-89F0-6B0A0603DAB8}" srcOrd="1" destOrd="0" presId="urn:microsoft.com/office/officeart/2005/8/layout/orgChart1"/>
    <dgm:cxn modelId="{668A3B50-4E3C-49C3-9D1B-0F8DAA91E59D}" srcId="{E800572D-D816-4BAC-9611-C00D83EA32B3}" destId="{322AD350-4D1B-439C-B2D4-1145442DA517}" srcOrd="2" destOrd="0" parTransId="{61010B38-4705-48E2-96E2-E12F1A95EE2F}" sibTransId="{F1D1543C-DF1B-480C-9207-8BD417FBEB8B}"/>
    <dgm:cxn modelId="{36993549-C457-45DC-B32B-CE74D4F215DD}" type="presOf" srcId="{E800572D-D816-4BAC-9611-C00D83EA32B3}" destId="{E6DE96F7-81DB-4E54-8302-68D66F01918D}" srcOrd="0" destOrd="0" presId="urn:microsoft.com/office/officeart/2005/8/layout/orgChart1"/>
    <dgm:cxn modelId="{B1A7C576-FB0F-4FB4-AF59-05C54255A888}" srcId="{322AD350-4D1B-439C-B2D4-1145442DA517}" destId="{E8DF77EB-228D-437B-B92C-461BD39BC670}" srcOrd="0" destOrd="0" parTransId="{AFEA6CE2-C21F-4D88-ADED-1D09F73E9002}" sibTransId="{F2622585-6CF1-4395-8DFC-0044C7468CD2}"/>
    <dgm:cxn modelId="{79D99B65-38FF-45E6-9656-A281759B1FA6}" type="presOf" srcId="{AD289520-99D2-45ED-AE23-5DF3B7F2BE52}" destId="{8903CCF1-EC07-43C5-810B-BB2B2CC85F47}" srcOrd="1" destOrd="0" presId="urn:microsoft.com/office/officeart/2005/8/layout/orgChart1"/>
    <dgm:cxn modelId="{BB2442F0-4252-451B-B873-0277E71C6534}" srcId="{E800572D-D816-4BAC-9611-C00D83EA32B3}" destId="{AD289520-99D2-45ED-AE23-5DF3B7F2BE52}" srcOrd="3" destOrd="0" parTransId="{D750F885-8FF2-40D1-84AF-EF24B0551DC9}" sibTransId="{9E947618-404D-4208-AF74-F3B34DDD6F7F}"/>
    <dgm:cxn modelId="{806B4095-56C1-40C6-8927-B5D1E7CC1CEB}" type="presOf" srcId="{1FE24B3F-29C7-4751-AE3A-CDB4FEA09FCB}" destId="{93DA9EE0-9F5F-4DCE-9503-A373E3787C3C}" srcOrd="1" destOrd="0" presId="urn:microsoft.com/office/officeart/2005/8/layout/orgChart1"/>
    <dgm:cxn modelId="{97ABCFCF-6821-433C-8E09-47B39AF62E55}" type="presOf" srcId="{5502FDC9-1CAB-4B55-B7AD-981E3D8DBA03}" destId="{E6BE6F05-2E02-4360-B898-34C6A5792691}" srcOrd="1" destOrd="0" presId="urn:microsoft.com/office/officeart/2005/8/layout/orgChart1"/>
    <dgm:cxn modelId="{585FFF4B-0D31-4C9B-8777-DB2E1DDED51B}" type="presOf" srcId="{B385B223-5805-40A5-9A4F-8430509014AE}" destId="{21201642-249F-478D-9FC3-3A97028DD658}" srcOrd="1" destOrd="0" presId="urn:microsoft.com/office/officeart/2005/8/layout/orgChart1"/>
    <dgm:cxn modelId="{0C8C9C60-4879-452C-A735-EE657012600E}" type="presOf" srcId="{257377ED-8ACC-4FCE-BC2E-40DCEEE70571}" destId="{4665AB05-C2D8-4F8D-BF20-340D22EE80BA}" srcOrd="0" destOrd="0" presId="urn:microsoft.com/office/officeart/2005/8/layout/orgChart1"/>
    <dgm:cxn modelId="{7D69BA63-E715-4220-B5D4-52A4B510AFAF}" type="presOf" srcId="{AD289520-99D2-45ED-AE23-5DF3B7F2BE52}" destId="{E607406C-5273-4B2E-8E65-B90FDD518A4D}" srcOrd="0" destOrd="0" presId="urn:microsoft.com/office/officeart/2005/8/layout/orgChart1"/>
    <dgm:cxn modelId="{BC562E6D-E560-44CA-9B9F-D36530A04280}" type="presOf" srcId="{1FE24B3F-29C7-4751-AE3A-CDB4FEA09FCB}" destId="{75E1098E-F777-45E7-99A8-0E76BF545544}" srcOrd="0" destOrd="0" presId="urn:microsoft.com/office/officeart/2005/8/layout/orgChart1"/>
    <dgm:cxn modelId="{8AA25860-3A41-41AC-A902-1E55AC5D29CB}" srcId="{E800572D-D816-4BAC-9611-C00D83EA32B3}" destId="{257377ED-8ACC-4FCE-BC2E-40DCEEE70571}" srcOrd="4" destOrd="0" parTransId="{3254709F-6062-4427-9DBE-B99F8211E375}" sibTransId="{BCB8D39F-AAF7-4033-AB9F-3AEA91E1EFB4}"/>
    <dgm:cxn modelId="{1EF01A2E-133D-4986-93A5-B1303FB29789}" type="presOf" srcId="{B385B223-5805-40A5-9A4F-8430509014AE}" destId="{0BEA3ADE-8518-4415-A2E8-CB7B06F5DA98}" srcOrd="0" destOrd="0" presId="urn:microsoft.com/office/officeart/2005/8/layout/orgChart1"/>
    <dgm:cxn modelId="{15D7E345-58FB-4639-9568-B60C61A3C0D0}" type="presOf" srcId="{E8DF77EB-228D-437B-B92C-461BD39BC670}" destId="{5D841A48-6E1A-4228-A668-54A1B5E26117}" srcOrd="0" destOrd="0" presId="urn:microsoft.com/office/officeart/2005/8/layout/orgChart1"/>
    <dgm:cxn modelId="{222496A1-659C-462B-94C6-9378CE27579D}" srcId="{E800572D-D816-4BAC-9611-C00D83EA32B3}" destId="{1FE24B3F-29C7-4751-AE3A-CDB4FEA09FCB}" srcOrd="0" destOrd="0" parTransId="{907C29A4-C9F6-4FA7-A990-4D3AF898898B}" sibTransId="{D3A93765-AE89-4950-8B87-5E57E029B622}"/>
    <dgm:cxn modelId="{D887B9BA-D3AF-4C03-B0EE-451C448041A9}" type="presOf" srcId="{AFEA6CE2-C21F-4D88-ADED-1D09F73E9002}" destId="{0ED7312F-B2E1-440F-89A5-15CF7C90F823}" srcOrd="0" destOrd="0" presId="urn:microsoft.com/office/officeart/2005/8/layout/orgChart1"/>
    <dgm:cxn modelId="{7FF704E0-BD2A-4865-91C1-A022F52E1799}" type="presOf" srcId="{E8DF77EB-228D-437B-B92C-461BD39BC670}" destId="{C50188BB-C77A-4331-993B-30250EEA32EF}" srcOrd="1" destOrd="0" presId="urn:microsoft.com/office/officeart/2005/8/layout/orgChart1"/>
    <dgm:cxn modelId="{61C1CDF8-224E-4A2F-A8ED-ED1FE6568010}" type="presOf" srcId="{322AD350-4D1B-439C-B2D4-1145442DA517}" destId="{FC7E0F31-2E6E-4D07-B4CF-6C53E780A8A5}" srcOrd="1" destOrd="0" presId="urn:microsoft.com/office/officeart/2005/8/layout/orgChart1"/>
    <dgm:cxn modelId="{90C5CC10-C80E-450E-8C91-532EFF898695}" type="presOf" srcId="{396F2CF7-F5DB-4A8B-A6DA-BA6D4EB971E8}" destId="{E9E3BFE7-0573-4E2E-A9D9-8B3D06F720DE}" srcOrd="0" destOrd="0" presId="urn:microsoft.com/office/officeart/2005/8/layout/orgChart1"/>
    <dgm:cxn modelId="{882B8643-9AF1-43C0-AF7F-6A10EAE9AD94}" type="presOf" srcId="{5502FDC9-1CAB-4B55-B7AD-981E3D8DBA03}" destId="{0A1C7507-445F-49E6-9AA5-0B88F406C32D}" srcOrd="0" destOrd="0" presId="urn:microsoft.com/office/officeart/2005/8/layout/orgChart1"/>
    <dgm:cxn modelId="{E9C3207F-3F13-4241-9FA1-371D75E15249}" type="presOf" srcId="{284A0DFB-2932-4450-9440-91093816388C}" destId="{6003467D-DFB2-4042-947A-2134E56313A0}" srcOrd="0" destOrd="0" presId="urn:microsoft.com/office/officeart/2005/8/layout/orgChart1"/>
    <dgm:cxn modelId="{E8838AFA-A4A6-49E0-98D0-0D0DB970C65E}" type="presParOf" srcId="{E6DE96F7-81DB-4E54-8302-68D66F01918D}" destId="{E1E4BD35-4E40-4A41-851C-C400100C9155}" srcOrd="0" destOrd="0" presId="urn:microsoft.com/office/officeart/2005/8/layout/orgChart1"/>
    <dgm:cxn modelId="{F57F622F-BFBD-46E6-9023-F16397B07A65}" type="presParOf" srcId="{E1E4BD35-4E40-4A41-851C-C400100C9155}" destId="{1F839126-AC51-48E3-9CE4-2488A973B477}" srcOrd="0" destOrd="0" presId="urn:microsoft.com/office/officeart/2005/8/layout/orgChart1"/>
    <dgm:cxn modelId="{2EC61312-731D-4E1C-9EB3-1CC11573344E}" type="presParOf" srcId="{1F839126-AC51-48E3-9CE4-2488A973B477}" destId="{75E1098E-F777-45E7-99A8-0E76BF545544}" srcOrd="0" destOrd="0" presId="urn:microsoft.com/office/officeart/2005/8/layout/orgChart1"/>
    <dgm:cxn modelId="{A179AFF5-945A-4D8F-9F7C-4DCAED4D1DFB}" type="presParOf" srcId="{1F839126-AC51-48E3-9CE4-2488A973B477}" destId="{93DA9EE0-9F5F-4DCE-9503-A373E3787C3C}" srcOrd="1" destOrd="0" presId="urn:microsoft.com/office/officeart/2005/8/layout/orgChart1"/>
    <dgm:cxn modelId="{A0D9051B-31C3-427E-9EEA-2813C41C09BD}" type="presParOf" srcId="{E1E4BD35-4E40-4A41-851C-C400100C9155}" destId="{65FF0793-E975-4EC7-ABC9-07DE8BFBC20B}" srcOrd="1" destOrd="0" presId="urn:microsoft.com/office/officeart/2005/8/layout/orgChart1"/>
    <dgm:cxn modelId="{0ED3D8BE-11BE-4C01-8BD3-81AFC23644AB}" type="presParOf" srcId="{E1E4BD35-4E40-4A41-851C-C400100C9155}" destId="{C86D2B23-2B65-4CBC-B1B4-2AB21D71C265}" srcOrd="2" destOrd="0" presId="urn:microsoft.com/office/officeart/2005/8/layout/orgChart1"/>
    <dgm:cxn modelId="{1EE1C5FD-ACE9-44D2-B91A-CCA91DCBA95C}" type="presParOf" srcId="{E6DE96F7-81DB-4E54-8302-68D66F01918D}" destId="{E01602CF-1857-4732-B585-F7832CA56BF5}" srcOrd="1" destOrd="0" presId="urn:microsoft.com/office/officeart/2005/8/layout/orgChart1"/>
    <dgm:cxn modelId="{BE0DCA95-67A1-4E40-A9DB-937278F2440C}" type="presParOf" srcId="{E01602CF-1857-4732-B585-F7832CA56BF5}" destId="{91FC909C-5F88-47D9-86C2-544B0F79BD05}" srcOrd="0" destOrd="0" presId="urn:microsoft.com/office/officeart/2005/8/layout/orgChart1"/>
    <dgm:cxn modelId="{DDE45B2E-B77F-406E-853C-8C5B419020C3}" type="presParOf" srcId="{91FC909C-5F88-47D9-86C2-544B0F79BD05}" destId="{0BEA3ADE-8518-4415-A2E8-CB7B06F5DA98}" srcOrd="0" destOrd="0" presId="urn:microsoft.com/office/officeart/2005/8/layout/orgChart1"/>
    <dgm:cxn modelId="{06AB9B03-A426-43CB-9F8A-100C9781EFBE}" type="presParOf" srcId="{91FC909C-5F88-47D9-86C2-544B0F79BD05}" destId="{21201642-249F-478D-9FC3-3A97028DD658}" srcOrd="1" destOrd="0" presId="urn:microsoft.com/office/officeart/2005/8/layout/orgChart1"/>
    <dgm:cxn modelId="{5BFA9DBA-1BEC-47A8-BBEA-9504C4C1078B}" type="presParOf" srcId="{E01602CF-1857-4732-B585-F7832CA56BF5}" destId="{CF98F3A8-7716-4FB4-8B9A-9557ED49507F}" srcOrd="1" destOrd="0" presId="urn:microsoft.com/office/officeart/2005/8/layout/orgChart1"/>
    <dgm:cxn modelId="{0F6091E7-B047-481A-B6F7-62557250A27C}" type="presParOf" srcId="{E01602CF-1857-4732-B585-F7832CA56BF5}" destId="{897B0B51-85AE-4D2C-A1FD-01505F8B2882}" srcOrd="2" destOrd="0" presId="urn:microsoft.com/office/officeart/2005/8/layout/orgChart1"/>
    <dgm:cxn modelId="{ED3B675C-DACF-4C25-A912-50BB0CE60781}" type="presParOf" srcId="{E6DE96F7-81DB-4E54-8302-68D66F01918D}" destId="{026B0B13-BF7B-4B1D-8EE8-33255B32786E}" srcOrd="2" destOrd="0" presId="urn:microsoft.com/office/officeart/2005/8/layout/orgChart1"/>
    <dgm:cxn modelId="{3D1728D7-D544-41C9-8052-D85FE4FC66A3}" type="presParOf" srcId="{026B0B13-BF7B-4B1D-8EE8-33255B32786E}" destId="{152E8753-3AF6-4F78-B71B-12E9E9EA295D}" srcOrd="0" destOrd="0" presId="urn:microsoft.com/office/officeart/2005/8/layout/orgChart1"/>
    <dgm:cxn modelId="{0B5003C4-452D-4BF1-92A9-7AE76320047F}" type="presParOf" srcId="{152E8753-3AF6-4F78-B71B-12E9E9EA295D}" destId="{65212F25-95C4-4E50-AA7D-201CB8B8F8BC}" srcOrd="0" destOrd="0" presId="urn:microsoft.com/office/officeart/2005/8/layout/orgChart1"/>
    <dgm:cxn modelId="{9E30F0EF-5BD4-43FF-BD75-D9ED0B7357BE}" type="presParOf" srcId="{152E8753-3AF6-4F78-B71B-12E9E9EA295D}" destId="{FC7E0F31-2E6E-4D07-B4CF-6C53E780A8A5}" srcOrd="1" destOrd="0" presId="urn:microsoft.com/office/officeart/2005/8/layout/orgChart1"/>
    <dgm:cxn modelId="{0896449A-773A-4F68-ACDF-7A50B30AB282}" type="presParOf" srcId="{026B0B13-BF7B-4B1D-8EE8-33255B32786E}" destId="{DE2F71B1-EEC4-496D-A53A-5A1E9705DFFD}" srcOrd="1" destOrd="0" presId="urn:microsoft.com/office/officeart/2005/8/layout/orgChart1"/>
    <dgm:cxn modelId="{7C522E22-E2A3-44C2-9430-A9EE7846F4DA}" type="presParOf" srcId="{DE2F71B1-EEC4-496D-A53A-5A1E9705DFFD}" destId="{0ED7312F-B2E1-440F-89A5-15CF7C90F823}" srcOrd="0" destOrd="0" presId="urn:microsoft.com/office/officeart/2005/8/layout/orgChart1"/>
    <dgm:cxn modelId="{CAA8D50C-0026-407A-A3A2-5234D2B15BC0}" type="presParOf" srcId="{DE2F71B1-EEC4-496D-A53A-5A1E9705DFFD}" destId="{D1CD56E7-C4AB-436B-83D9-6B9734E08562}" srcOrd="1" destOrd="0" presId="urn:microsoft.com/office/officeart/2005/8/layout/orgChart1"/>
    <dgm:cxn modelId="{3F37E13C-0EE5-4D1B-8AED-F02051EB16B7}" type="presParOf" srcId="{D1CD56E7-C4AB-436B-83D9-6B9734E08562}" destId="{04EAC3FE-82CE-4C3A-BD23-3AA75156E95D}" srcOrd="0" destOrd="0" presId="urn:microsoft.com/office/officeart/2005/8/layout/orgChart1"/>
    <dgm:cxn modelId="{40BF5252-138D-40AB-A6D4-EC049111C8A1}" type="presParOf" srcId="{04EAC3FE-82CE-4C3A-BD23-3AA75156E95D}" destId="{5D841A48-6E1A-4228-A668-54A1B5E26117}" srcOrd="0" destOrd="0" presId="urn:microsoft.com/office/officeart/2005/8/layout/orgChart1"/>
    <dgm:cxn modelId="{9FBBE7CC-74B8-496E-83BB-3F4551D4CD02}" type="presParOf" srcId="{04EAC3FE-82CE-4C3A-BD23-3AA75156E95D}" destId="{C50188BB-C77A-4331-993B-30250EEA32EF}" srcOrd="1" destOrd="0" presId="urn:microsoft.com/office/officeart/2005/8/layout/orgChart1"/>
    <dgm:cxn modelId="{892E2D1E-F9C9-4CFC-8CDB-54023C5DE65A}" type="presParOf" srcId="{D1CD56E7-C4AB-436B-83D9-6B9734E08562}" destId="{124ACC21-254B-4B1B-8607-EC16BB8B9075}" srcOrd="1" destOrd="0" presId="urn:microsoft.com/office/officeart/2005/8/layout/orgChart1"/>
    <dgm:cxn modelId="{1D86EF37-391D-43ED-9F9A-3064A9AC15FF}" type="presParOf" srcId="{124ACC21-254B-4B1B-8607-EC16BB8B9075}" destId="{E9E3BFE7-0573-4E2E-A9D9-8B3D06F720DE}" srcOrd="0" destOrd="0" presId="urn:microsoft.com/office/officeart/2005/8/layout/orgChart1"/>
    <dgm:cxn modelId="{4BA13C11-613E-4817-A375-EA6001925210}" type="presParOf" srcId="{124ACC21-254B-4B1B-8607-EC16BB8B9075}" destId="{0BBBDBFB-E5EF-4CB2-A8EA-6AD4CFCD9774}" srcOrd="1" destOrd="0" presId="urn:microsoft.com/office/officeart/2005/8/layout/orgChart1"/>
    <dgm:cxn modelId="{703B9E8F-771B-45ED-86B9-41FCF205CA82}" type="presParOf" srcId="{0BBBDBFB-E5EF-4CB2-A8EA-6AD4CFCD9774}" destId="{6B657DC5-A64F-4C8B-A742-6BF8BA91A579}" srcOrd="0" destOrd="0" presId="urn:microsoft.com/office/officeart/2005/8/layout/orgChart1"/>
    <dgm:cxn modelId="{B923A148-5C85-448F-BF81-2B8EDC566A60}" type="presParOf" srcId="{6B657DC5-A64F-4C8B-A742-6BF8BA91A579}" destId="{CCB93AF7-20AA-43AC-A47C-F1EE017B8CAA}" srcOrd="0" destOrd="0" presId="urn:microsoft.com/office/officeart/2005/8/layout/orgChart1"/>
    <dgm:cxn modelId="{1CFC5688-CEBE-4694-857C-6F9AAAEE621E}" type="presParOf" srcId="{6B657DC5-A64F-4C8B-A742-6BF8BA91A579}" destId="{AB81B975-E7B2-4E81-8C53-0C02D81CDFED}" srcOrd="1" destOrd="0" presId="urn:microsoft.com/office/officeart/2005/8/layout/orgChart1"/>
    <dgm:cxn modelId="{366FAC3F-AAED-4C92-8918-7AEF77BDFCB5}" type="presParOf" srcId="{0BBBDBFB-E5EF-4CB2-A8EA-6AD4CFCD9774}" destId="{84149558-D6F0-42C3-82FD-CE1D18475B4F}" srcOrd="1" destOrd="0" presId="urn:microsoft.com/office/officeart/2005/8/layout/orgChart1"/>
    <dgm:cxn modelId="{28B1CDC9-BF21-4728-BA16-6DCB12079D18}" type="presParOf" srcId="{0BBBDBFB-E5EF-4CB2-A8EA-6AD4CFCD9774}" destId="{D870D520-1310-4A9B-99BF-E1F8695E6DC9}" srcOrd="2" destOrd="0" presId="urn:microsoft.com/office/officeart/2005/8/layout/orgChart1"/>
    <dgm:cxn modelId="{A83DDC6C-7E9F-4B4D-9FAC-3EDC62540D98}" type="presParOf" srcId="{D1CD56E7-C4AB-436B-83D9-6B9734E08562}" destId="{280A19B5-8FE2-4D95-A8A5-9703C76A2F3B}" srcOrd="2" destOrd="0" presId="urn:microsoft.com/office/officeart/2005/8/layout/orgChart1"/>
    <dgm:cxn modelId="{89B16BB7-4DC1-4901-A3B6-EC0D67E79CBE}" type="presParOf" srcId="{026B0B13-BF7B-4B1D-8EE8-33255B32786E}" destId="{7CE705C0-893C-484A-BA1E-C03C472ECD85}" srcOrd="2" destOrd="0" presId="urn:microsoft.com/office/officeart/2005/8/layout/orgChart1"/>
    <dgm:cxn modelId="{D2BA335F-A64C-4A53-9ED5-A79BD2DC61B6}" type="presParOf" srcId="{E6DE96F7-81DB-4E54-8302-68D66F01918D}" destId="{64299F17-C94F-4C38-81FA-908286468E98}" srcOrd="3" destOrd="0" presId="urn:microsoft.com/office/officeart/2005/8/layout/orgChart1"/>
    <dgm:cxn modelId="{8A5B44F2-2CAD-491A-841D-04EB9E2DEA5B}" type="presParOf" srcId="{64299F17-C94F-4C38-81FA-908286468E98}" destId="{081B32EC-3B43-46CB-85F6-026E0708050B}" srcOrd="0" destOrd="0" presId="urn:microsoft.com/office/officeart/2005/8/layout/orgChart1"/>
    <dgm:cxn modelId="{F43565E7-9FA2-4290-B4DE-B29A04424157}" type="presParOf" srcId="{081B32EC-3B43-46CB-85F6-026E0708050B}" destId="{E607406C-5273-4B2E-8E65-B90FDD518A4D}" srcOrd="0" destOrd="0" presId="urn:microsoft.com/office/officeart/2005/8/layout/orgChart1"/>
    <dgm:cxn modelId="{ADC7745D-FAB1-4704-B391-883DCA7100DA}" type="presParOf" srcId="{081B32EC-3B43-46CB-85F6-026E0708050B}" destId="{8903CCF1-EC07-43C5-810B-BB2B2CC85F47}" srcOrd="1" destOrd="0" presId="urn:microsoft.com/office/officeart/2005/8/layout/orgChart1"/>
    <dgm:cxn modelId="{1BF5AFA9-ECD0-4C08-BE4D-C7E19050387D}" type="presParOf" srcId="{64299F17-C94F-4C38-81FA-908286468E98}" destId="{E4F1F57D-6F98-41DD-A34E-7B88CC8D645C}" srcOrd="1" destOrd="0" presId="urn:microsoft.com/office/officeart/2005/8/layout/orgChart1"/>
    <dgm:cxn modelId="{A3A89517-D498-4010-9352-57CCE6E8426E}" type="presParOf" srcId="{E4F1F57D-6F98-41DD-A34E-7B88CC8D645C}" destId="{6003467D-DFB2-4042-947A-2134E56313A0}" srcOrd="0" destOrd="0" presId="urn:microsoft.com/office/officeart/2005/8/layout/orgChart1"/>
    <dgm:cxn modelId="{09533B33-8820-480A-A5F8-B3CE77D6553A}" type="presParOf" srcId="{E4F1F57D-6F98-41DD-A34E-7B88CC8D645C}" destId="{895B9CAC-D0AF-4350-814F-17A34D3EBB9E}" srcOrd="1" destOrd="0" presId="urn:microsoft.com/office/officeart/2005/8/layout/orgChart1"/>
    <dgm:cxn modelId="{009A8C8C-7342-486B-A1C3-ED388B94C916}" type="presParOf" srcId="{895B9CAC-D0AF-4350-814F-17A34D3EBB9E}" destId="{A41B9241-B9A4-4222-9502-8203D303A290}" srcOrd="0" destOrd="0" presId="urn:microsoft.com/office/officeart/2005/8/layout/orgChart1"/>
    <dgm:cxn modelId="{4C290C7C-D4F5-4D5C-B398-862CD7375E34}" type="presParOf" srcId="{A41B9241-B9A4-4222-9502-8203D303A290}" destId="{0A1C7507-445F-49E6-9AA5-0B88F406C32D}" srcOrd="0" destOrd="0" presId="urn:microsoft.com/office/officeart/2005/8/layout/orgChart1"/>
    <dgm:cxn modelId="{642F332A-74D6-4274-B049-5B59138E7BA9}" type="presParOf" srcId="{A41B9241-B9A4-4222-9502-8203D303A290}" destId="{E6BE6F05-2E02-4360-B898-34C6A5792691}" srcOrd="1" destOrd="0" presId="urn:microsoft.com/office/officeart/2005/8/layout/orgChart1"/>
    <dgm:cxn modelId="{97112D3A-27F5-43EF-AB4F-2D7F6FC68F95}" type="presParOf" srcId="{895B9CAC-D0AF-4350-814F-17A34D3EBB9E}" destId="{44800173-C7C1-4618-905E-764D3D339871}" srcOrd="1" destOrd="0" presId="urn:microsoft.com/office/officeart/2005/8/layout/orgChart1"/>
    <dgm:cxn modelId="{25F0D981-2358-4865-B6A5-131DFB6B8AA6}" type="presParOf" srcId="{895B9CAC-D0AF-4350-814F-17A34D3EBB9E}" destId="{6EBD24E7-57FF-432D-BD1F-AC66EEAE0320}" srcOrd="2" destOrd="0" presId="urn:microsoft.com/office/officeart/2005/8/layout/orgChart1"/>
    <dgm:cxn modelId="{F89347AE-298F-4B85-B118-CD327279D379}" type="presParOf" srcId="{64299F17-C94F-4C38-81FA-908286468E98}" destId="{E1243700-66AB-4B2C-9C64-E7E583E82737}" srcOrd="2" destOrd="0" presId="urn:microsoft.com/office/officeart/2005/8/layout/orgChart1"/>
    <dgm:cxn modelId="{84550409-707A-4207-9B6A-322C1711ABCB}" type="presParOf" srcId="{E6DE96F7-81DB-4E54-8302-68D66F01918D}" destId="{472763FC-0736-49D1-AAD2-3A55CAF92626}" srcOrd="4" destOrd="0" presId="urn:microsoft.com/office/officeart/2005/8/layout/orgChart1"/>
    <dgm:cxn modelId="{A43DC2B6-1173-4D86-AE68-FAC26D29F926}" type="presParOf" srcId="{472763FC-0736-49D1-AAD2-3A55CAF92626}" destId="{FCD6BC3D-0CCF-4477-84A3-7F21580FE013}" srcOrd="0" destOrd="0" presId="urn:microsoft.com/office/officeart/2005/8/layout/orgChart1"/>
    <dgm:cxn modelId="{744665A4-CCF0-4927-A608-BC6A9E1B93CA}" type="presParOf" srcId="{FCD6BC3D-0CCF-4477-84A3-7F21580FE013}" destId="{4665AB05-C2D8-4F8D-BF20-340D22EE80BA}" srcOrd="0" destOrd="0" presId="urn:microsoft.com/office/officeart/2005/8/layout/orgChart1"/>
    <dgm:cxn modelId="{269A699C-1C00-4FAF-B194-9D670CABBA19}" type="presParOf" srcId="{FCD6BC3D-0CCF-4477-84A3-7F21580FE013}" destId="{8C5777EB-43A6-4DF6-89F0-6B0A0603DAB8}" srcOrd="1" destOrd="0" presId="urn:microsoft.com/office/officeart/2005/8/layout/orgChart1"/>
    <dgm:cxn modelId="{13187C45-3230-46D7-BC89-5CC37441EEA2}" type="presParOf" srcId="{472763FC-0736-49D1-AAD2-3A55CAF92626}" destId="{47848793-3D24-495E-867C-DDC7362447DE}" srcOrd="1" destOrd="0" presId="urn:microsoft.com/office/officeart/2005/8/layout/orgChart1"/>
    <dgm:cxn modelId="{FBCC98A1-2FF7-4F1A-9E50-425A0335C0FB}" type="presParOf" srcId="{472763FC-0736-49D1-AAD2-3A55CAF92626}" destId="{6EF19FA2-C194-435B-95F5-DB375EEE69E2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39F387-18E1-46E9-8FA5-8BFCE67DF52E}">
      <dsp:nvSpPr>
        <dsp:cNvPr id="0" name=""/>
        <dsp:cNvSpPr/>
      </dsp:nvSpPr>
      <dsp:spPr>
        <a:xfrm>
          <a:off x="2880706" y="781195"/>
          <a:ext cx="91440" cy="937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7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5BF61-5485-4608-8EED-221BCA8DE7EA}">
      <dsp:nvSpPr>
        <dsp:cNvPr id="0" name=""/>
        <dsp:cNvSpPr/>
      </dsp:nvSpPr>
      <dsp:spPr>
        <a:xfrm>
          <a:off x="963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HWA_PreInit</a:t>
          </a:r>
          <a:endParaRPr lang="en-GB" sz="500" b="0" i="0" kern="1200" dirty="0"/>
        </a:p>
      </dsp:txBody>
      <dsp:txXfrm>
        <a:off x="963" y="557877"/>
        <a:ext cx="446635" cy="223317"/>
      </dsp:txXfrm>
    </dsp:sp>
    <dsp:sp modelId="{834745DB-3DBE-432B-9AFE-A633C05BF2AC}">
      <dsp:nvSpPr>
        <dsp:cNvPr id="0" name=""/>
        <dsp:cNvSpPr/>
      </dsp:nvSpPr>
      <dsp:spPr>
        <a:xfrm>
          <a:off x="541392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HWA_X_Init</a:t>
          </a:r>
          <a:endParaRPr lang="en-GB" sz="500" b="0" i="0" kern="1200" dirty="0"/>
        </a:p>
      </dsp:txBody>
      <dsp:txXfrm>
        <a:off x="541392" y="557877"/>
        <a:ext cx="446635" cy="223317"/>
      </dsp:txXfrm>
    </dsp:sp>
    <dsp:sp modelId="{4B65558A-382D-4AA2-9E53-D309473CBA0D}">
      <dsp:nvSpPr>
        <dsp:cNvPr id="0" name=""/>
        <dsp:cNvSpPr/>
      </dsp:nvSpPr>
      <dsp:spPr>
        <a:xfrm>
          <a:off x="1081821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CDE_X_Init</a:t>
          </a:r>
          <a:endParaRPr lang="en-GB" sz="500" b="0" i="0" kern="1200" dirty="0"/>
        </a:p>
      </dsp:txBody>
      <dsp:txXfrm>
        <a:off x="1081821" y="557877"/>
        <a:ext cx="446635" cy="223317"/>
      </dsp:txXfrm>
    </dsp:sp>
    <dsp:sp modelId="{2F22BA72-8378-4AAC-8353-72F22DF1145A}">
      <dsp:nvSpPr>
        <dsp:cNvPr id="0" name=""/>
        <dsp:cNvSpPr/>
      </dsp:nvSpPr>
      <dsp:spPr>
        <a:xfrm>
          <a:off x="1622250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CDE_S_Init</a:t>
          </a:r>
          <a:endParaRPr lang="en-GB" sz="500" b="0" i="0" kern="1200" dirty="0"/>
        </a:p>
      </dsp:txBody>
      <dsp:txXfrm>
        <a:off x="1622250" y="557877"/>
        <a:ext cx="446635" cy="223317"/>
      </dsp:txXfrm>
    </dsp:sp>
    <dsp:sp modelId="{15B1BE6D-ECC8-4B9C-8131-5FCFED177570}">
      <dsp:nvSpPr>
        <dsp:cNvPr id="0" name=""/>
        <dsp:cNvSpPr/>
      </dsp:nvSpPr>
      <dsp:spPr>
        <a:xfrm>
          <a:off x="2162679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CDE_Init</a:t>
          </a:r>
          <a:endParaRPr lang="en-GB" sz="500" b="0" i="0" kern="1200" dirty="0"/>
        </a:p>
      </dsp:txBody>
      <dsp:txXfrm>
        <a:off x="2162679" y="557877"/>
        <a:ext cx="446635" cy="223317"/>
      </dsp:txXfrm>
    </dsp:sp>
    <dsp:sp modelId="{23B56810-0E2B-4336-AC9C-7968EBC580BA}">
      <dsp:nvSpPr>
        <dsp:cNvPr id="0" name=""/>
        <dsp:cNvSpPr/>
      </dsp:nvSpPr>
      <dsp:spPr>
        <a:xfrm>
          <a:off x="2703108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CRM_X_Init</a:t>
          </a:r>
          <a:endParaRPr lang="en-GB" sz="500" b="0" i="0" kern="1200" dirty="0"/>
        </a:p>
      </dsp:txBody>
      <dsp:txXfrm>
        <a:off x="2703108" y="557877"/>
        <a:ext cx="446635" cy="223317"/>
      </dsp:txXfrm>
    </dsp:sp>
    <dsp:sp modelId="{2843D97C-0194-427C-8DA6-029C2FD5DD13}">
      <dsp:nvSpPr>
        <dsp:cNvPr id="0" name=""/>
        <dsp:cNvSpPr/>
      </dsp:nvSpPr>
      <dsp:spPr>
        <a:xfrm>
          <a:off x="2703108" y="874988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CRM_Init</a:t>
          </a:r>
          <a:endParaRPr lang="en-GB" sz="500" b="0" i="0" kern="1200" dirty="0"/>
        </a:p>
      </dsp:txBody>
      <dsp:txXfrm>
        <a:off x="2703108" y="874988"/>
        <a:ext cx="446635" cy="223317"/>
      </dsp:txXfrm>
    </dsp:sp>
    <dsp:sp modelId="{92DD3E31-DA1F-4FF6-95E4-F4861BE369E7}">
      <dsp:nvSpPr>
        <dsp:cNvPr id="0" name=""/>
        <dsp:cNvSpPr/>
      </dsp:nvSpPr>
      <dsp:spPr>
        <a:xfrm>
          <a:off x="3243537" y="557877"/>
          <a:ext cx="446635" cy="223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" b="0" i="0" kern="1200" dirty="0" err="1" smtClean="0"/>
            <a:t>DAL_X_Init</a:t>
          </a:r>
          <a:endParaRPr lang="en-GB" sz="500" b="0" i="0" kern="1200" dirty="0"/>
        </a:p>
      </dsp:txBody>
      <dsp:txXfrm>
        <a:off x="3243537" y="557877"/>
        <a:ext cx="446635" cy="2233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03467D-DFB2-4042-947A-2134E56313A0}">
      <dsp:nvSpPr>
        <dsp:cNvPr id="0" name=""/>
        <dsp:cNvSpPr/>
      </dsp:nvSpPr>
      <dsp:spPr>
        <a:xfrm>
          <a:off x="2245721" y="572901"/>
          <a:ext cx="91440" cy="11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3BFE7-0573-4E2E-A9D9-8B3D06F720DE}">
      <dsp:nvSpPr>
        <dsp:cNvPr id="0" name=""/>
        <dsp:cNvSpPr/>
      </dsp:nvSpPr>
      <dsp:spPr>
        <a:xfrm>
          <a:off x="1352555" y="966782"/>
          <a:ext cx="91440" cy="2551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0"/>
              </a:lnTo>
              <a:lnTo>
                <a:pt x="128934" y="2551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7312F-B2E1-440F-89A5-15CF7C90F823}">
      <dsp:nvSpPr>
        <dsp:cNvPr id="0" name=""/>
        <dsp:cNvSpPr/>
      </dsp:nvSpPr>
      <dsp:spPr>
        <a:xfrm>
          <a:off x="1574460" y="572901"/>
          <a:ext cx="91440" cy="11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1098E-F777-45E7-99A8-0E76BF545544}">
      <dsp:nvSpPr>
        <dsp:cNvPr id="0" name=""/>
        <dsp:cNvSpPr/>
      </dsp:nvSpPr>
      <dsp:spPr>
        <a:xfrm>
          <a:off x="276" y="29552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HWA_PreInit</a:t>
          </a:r>
          <a:endParaRPr lang="en-GB" sz="700" b="0" i="0" kern="1200" dirty="0"/>
        </a:p>
      </dsp:txBody>
      <dsp:txXfrm>
        <a:off x="276" y="295521"/>
        <a:ext cx="554761" cy="277380"/>
      </dsp:txXfrm>
    </dsp:sp>
    <dsp:sp modelId="{0BEA3ADE-8518-4415-A2E8-CB7B06F5DA98}">
      <dsp:nvSpPr>
        <dsp:cNvPr id="0" name=""/>
        <dsp:cNvSpPr/>
      </dsp:nvSpPr>
      <dsp:spPr>
        <a:xfrm>
          <a:off x="671538" y="29552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HWA_X_Init</a:t>
          </a:r>
          <a:endParaRPr lang="en-GB" sz="700" b="0" i="0" kern="1200" dirty="0"/>
        </a:p>
      </dsp:txBody>
      <dsp:txXfrm>
        <a:off x="671538" y="295521"/>
        <a:ext cx="554761" cy="277380"/>
      </dsp:txXfrm>
    </dsp:sp>
    <dsp:sp modelId="{65212F25-95C4-4E50-AA7D-201CB8B8F8BC}">
      <dsp:nvSpPr>
        <dsp:cNvPr id="0" name=""/>
        <dsp:cNvSpPr/>
      </dsp:nvSpPr>
      <dsp:spPr>
        <a:xfrm>
          <a:off x="1342799" y="29552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CDE_X_Init</a:t>
          </a:r>
          <a:endParaRPr lang="en-GB" sz="700" b="0" i="0" kern="1200" dirty="0"/>
        </a:p>
      </dsp:txBody>
      <dsp:txXfrm>
        <a:off x="1342799" y="295521"/>
        <a:ext cx="554761" cy="277380"/>
      </dsp:txXfrm>
    </dsp:sp>
    <dsp:sp modelId="{5D841A48-6E1A-4228-A668-54A1B5E26117}">
      <dsp:nvSpPr>
        <dsp:cNvPr id="0" name=""/>
        <dsp:cNvSpPr/>
      </dsp:nvSpPr>
      <dsp:spPr>
        <a:xfrm>
          <a:off x="1342799" y="68940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CDE_S_Init</a:t>
          </a:r>
          <a:endParaRPr lang="en-GB" sz="700" b="0" i="0" kern="1200" dirty="0"/>
        </a:p>
      </dsp:txBody>
      <dsp:txXfrm>
        <a:off x="1342799" y="689401"/>
        <a:ext cx="554761" cy="277380"/>
      </dsp:txXfrm>
    </dsp:sp>
    <dsp:sp modelId="{CCB93AF7-20AA-43AC-A47C-F1EE017B8CAA}">
      <dsp:nvSpPr>
        <dsp:cNvPr id="0" name=""/>
        <dsp:cNvSpPr/>
      </dsp:nvSpPr>
      <dsp:spPr>
        <a:xfrm>
          <a:off x="1481489" y="1083282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CDE_Init</a:t>
          </a:r>
          <a:endParaRPr lang="en-GB" sz="700" b="0" i="0" kern="1200" dirty="0"/>
        </a:p>
      </dsp:txBody>
      <dsp:txXfrm>
        <a:off x="1481489" y="1083282"/>
        <a:ext cx="554761" cy="277380"/>
      </dsp:txXfrm>
    </dsp:sp>
    <dsp:sp modelId="{E607406C-5273-4B2E-8E65-B90FDD518A4D}">
      <dsp:nvSpPr>
        <dsp:cNvPr id="0" name=""/>
        <dsp:cNvSpPr/>
      </dsp:nvSpPr>
      <dsp:spPr>
        <a:xfrm>
          <a:off x="2014060" y="29552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CRM_X_Init</a:t>
          </a:r>
          <a:endParaRPr lang="en-GB" sz="700" b="0" i="0" kern="1200" dirty="0"/>
        </a:p>
      </dsp:txBody>
      <dsp:txXfrm>
        <a:off x="2014060" y="295521"/>
        <a:ext cx="554761" cy="277380"/>
      </dsp:txXfrm>
    </dsp:sp>
    <dsp:sp modelId="{0A1C7507-445F-49E6-9AA5-0B88F406C32D}">
      <dsp:nvSpPr>
        <dsp:cNvPr id="0" name=""/>
        <dsp:cNvSpPr/>
      </dsp:nvSpPr>
      <dsp:spPr>
        <a:xfrm>
          <a:off x="2014060" y="68940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CRM_Init</a:t>
          </a:r>
          <a:endParaRPr lang="en-GB" sz="700" b="0" i="0" kern="1200" dirty="0"/>
        </a:p>
      </dsp:txBody>
      <dsp:txXfrm>
        <a:off x="2014060" y="689401"/>
        <a:ext cx="554761" cy="277380"/>
      </dsp:txXfrm>
    </dsp:sp>
    <dsp:sp modelId="{4665AB05-C2D8-4F8D-BF20-340D22EE80BA}">
      <dsp:nvSpPr>
        <dsp:cNvPr id="0" name=""/>
        <dsp:cNvSpPr/>
      </dsp:nvSpPr>
      <dsp:spPr>
        <a:xfrm>
          <a:off x="2685321" y="295521"/>
          <a:ext cx="554761" cy="27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0" i="0" kern="1200" dirty="0" err="1" smtClean="0"/>
            <a:t>DAL_X_Init</a:t>
          </a:r>
          <a:endParaRPr lang="en-GB" sz="700" b="0" i="0" kern="1200" dirty="0"/>
        </a:p>
      </dsp:txBody>
      <dsp:txXfrm>
        <a:off x="2685321" y="295521"/>
        <a:ext cx="554761" cy="27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fld id="{42AAD399-A91A-40ED-A1FC-CC31823890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8863" y="685800"/>
            <a:ext cx="47402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fld id="{72593D65-2CCD-44EE-800E-862B04A513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</a:t>
            </a:r>
            <a:r>
              <a:rPr lang="en-GB" baseline="0" dirty="0" smtClean="0"/>
              <a:t> a function that is called by the base SW:</a:t>
            </a:r>
          </a:p>
          <a:p>
            <a:pPr>
              <a:buFontTx/>
              <a:buChar char="-"/>
            </a:pPr>
            <a:r>
              <a:rPr lang="en-GB" baseline="0" dirty="0" smtClean="0"/>
              <a:t>Gains control from base SW</a:t>
            </a:r>
          </a:p>
          <a:p>
            <a:pPr>
              <a:buFontTx/>
              <a:buChar char="-"/>
            </a:pPr>
            <a:r>
              <a:rPr lang="en-GB" baseline="0" dirty="0" smtClean="0"/>
              <a:t>Executes one single loop</a:t>
            </a:r>
          </a:p>
          <a:p>
            <a:pPr>
              <a:buFontTx/>
              <a:buChar char="-"/>
            </a:pPr>
            <a:r>
              <a:rPr lang="en-GB" baseline="0" dirty="0" smtClean="0"/>
              <a:t>Returns the control to the base SW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aseline="0" dirty="0" smtClean="0"/>
              <a:t>The interface is partly implemented in VDB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both red interfaces are implemented in B, C *and* VDB.</a:t>
            </a:r>
          </a:p>
          <a:p>
            <a:pPr>
              <a:buFontTx/>
              <a:buChar char="-"/>
            </a:pPr>
            <a:r>
              <a:rPr lang="en-GB" baseline="0" dirty="0" smtClean="0"/>
              <a:t> If C fails and someone tries to use an older revision of B and C, VDB </a:t>
            </a:r>
            <a:r>
              <a:rPr lang="en-GB" baseline="0" dirty="0" err="1" smtClean="0"/>
              <a:t>wouln’t</a:t>
            </a:r>
            <a:r>
              <a:rPr lang="en-GB" baseline="0" dirty="0" smtClean="0"/>
              <a:t> compile because the new interface is partly implemented there.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one would use an older revision of the VDB... But on the other hand, the older VDB doesn’t implement the new, green, interface of A.</a:t>
            </a:r>
          </a:p>
          <a:p>
            <a:pPr>
              <a:buFontTx/>
              <a:buChar char="-"/>
            </a:pPr>
            <a:r>
              <a:rPr lang="en-GB" baseline="0" dirty="0" smtClean="0">
                <a:sym typeface="Wingdings" pitchFamily="2" charset="2"/>
              </a:rPr>
              <a:t> deadlock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aseline="0" dirty="0" smtClean="0"/>
              <a:t>The interface is partly implemented in VDB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both red interfaces are implemented in B, C *and* VDB.</a:t>
            </a:r>
          </a:p>
          <a:p>
            <a:pPr>
              <a:buFontTx/>
              <a:buChar char="-"/>
            </a:pPr>
            <a:r>
              <a:rPr lang="en-GB" baseline="0" dirty="0" smtClean="0"/>
              <a:t> If C fails and someone tries to use an older revision of B and C, VDB </a:t>
            </a:r>
            <a:r>
              <a:rPr lang="en-GB" baseline="0" dirty="0" err="1" smtClean="0"/>
              <a:t>wouln’t</a:t>
            </a:r>
            <a:r>
              <a:rPr lang="en-GB" baseline="0" dirty="0" smtClean="0"/>
              <a:t> compile because the new interface is partly implemented there.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one would use an older revision of the VDB... But on the other hand, the older VDB doesn’t implement the new, green, interface of A.</a:t>
            </a:r>
          </a:p>
          <a:p>
            <a:pPr>
              <a:buFontTx/>
              <a:buChar char="-"/>
            </a:pPr>
            <a:r>
              <a:rPr lang="en-GB" baseline="0" dirty="0" smtClean="0">
                <a:sym typeface="Wingdings" pitchFamily="2" charset="2"/>
              </a:rPr>
              <a:t> deadlock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aseline="0" dirty="0" smtClean="0"/>
              <a:t>The interface is partly implemented in VDB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both red interfaces are implemented in B, C *and* VDB.</a:t>
            </a:r>
          </a:p>
          <a:p>
            <a:pPr>
              <a:buFontTx/>
              <a:buChar char="-"/>
            </a:pPr>
            <a:r>
              <a:rPr lang="en-GB" baseline="0" dirty="0" smtClean="0"/>
              <a:t> If C fails and someone tries to use an older revision of B and C, VDB </a:t>
            </a:r>
            <a:r>
              <a:rPr lang="en-GB" baseline="0" dirty="0" err="1" smtClean="0"/>
              <a:t>wouln’t</a:t>
            </a:r>
            <a:r>
              <a:rPr lang="en-GB" baseline="0" dirty="0" smtClean="0"/>
              <a:t> compile because the new interface is partly implemented there.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one would use an older revision of the VDB... But on the other hand, the older VDB doesn’t implement the new, green, interface of A.</a:t>
            </a:r>
          </a:p>
          <a:p>
            <a:pPr>
              <a:buFontTx/>
              <a:buChar char="-"/>
            </a:pPr>
            <a:endParaRPr lang="en-GB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baseline="0" dirty="0" smtClean="0">
                <a:sym typeface="Wingdings" pitchFamily="2" charset="2"/>
              </a:rPr>
              <a:t> deadlock, </a:t>
            </a:r>
          </a:p>
          <a:p>
            <a:pPr>
              <a:buFontTx/>
              <a:buChar char="-"/>
            </a:pPr>
            <a:r>
              <a:rPr lang="en-GB" baseline="0" dirty="0" smtClean="0">
                <a:sym typeface="Wingdings" pitchFamily="2" charset="2"/>
              </a:rPr>
              <a:t>     because of tight coupling of component interface and flow control (data flow).</a:t>
            </a:r>
          </a:p>
          <a:p>
            <a:pPr>
              <a:buFontTx/>
              <a:buChar char="-"/>
            </a:pPr>
            <a:endParaRPr lang="en-GB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Non Const access if:</a:t>
            </a:r>
          </a:p>
          <a:p>
            <a:pPr>
              <a:buFontTx/>
              <a:buChar char="-"/>
            </a:pPr>
            <a:r>
              <a:rPr lang="en-GB" dirty="0" smtClean="0"/>
              <a:t> let’s suppose</a:t>
            </a:r>
            <a:r>
              <a:rPr lang="en-GB" baseline="0" dirty="0" smtClean="0"/>
              <a:t>:</a:t>
            </a:r>
            <a:r>
              <a:rPr lang="en-GB" dirty="0" smtClean="0"/>
              <a:t> in component</a:t>
            </a:r>
            <a:r>
              <a:rPr lang="en-GB" baseline="0" dirty="0" smtClean="0"/>
              <a:t> A </a:t>
            </a:r>
            <a:r>
              <a:rPr lang="en-GB" baseline="0" dirty="0" err="1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 X has write access to a packet,</a:t>
            </a:r>
          </a:p>
          <a:p>
            <a:pPr>
              <a:buFontTx/>
              <a:buChar char="-"/>
            </a:pPr>
            <a:r>
              <a:rPr lang="en-GB" baseline="0" dirty="0" smtClean="0"/>
              <a:t> and 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 Y wants read access only to the same packet.</a:t>
            </a:r>
          </a:p>
          <a:p>
            <a:pPr>
              <a:buFontTx/>
              <a:buNone/>
            </a:pPr>
            <a:r>
              <a:rPr lang="en-GB" baseline="0" dirty="0" smtClean="0">
                <a:sym typeface="Wingdings" pitchFamily="2" charset="2"/>
              </a:rPr>
              <a:t></a:t>
            </a:r>
            <a:r>
              <a:rPr lang="en-GB" baseline="0" dirty="0" smtClean="0"/>
              <a:t> VDB still generates write access for 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-&gt; </a:t>
            </a:r>
            <a:r>
              <a:rPr lang="en-GB" dirty="0" err="1" smtClean="0"/>
              <a:t>Runnable</a:t>
            </a:r>
            <a:r>
              <a:rPr lang="en-GB" dirty="0" smtClean="0"/>
              <a:t> again:</a:t>
            </a:r>
            <a:r>
              <a:rPr lang="en-GB" baseline="0" dirty="0" smtClean="0"/>
              <a:t> context inside </a:t>
            </a:r>
            <a:r>
              <a:rPr lang="en-GB" baseline="0" dirty="0" err="1" smtClean="0"/>
              <a:t>runnable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aseline="0" dirty="0" smtClean="0"/>
              <a:t>Wrap around the </a:t>
            </a:r>
            <a:r>
              <a:rPr lang="en-GB" baseline="0" dirty="0" err="1" smtClean="0"/>
              <a:t>runnable</a:t>
            </a:r>
            <a:endParaRPr lang="en-GB" baseline="0" dirty="0" smtClean="0"/>
          </a:p>
          <a:p>
            <a:pPr>
              <a:buFontTx/>
              <a:buChar char="-"/>
            </a:pPr>
            <a:r>
              <a:rPr lang="en-GB" baseline="0" dirty="0" smtClean="0"/>
              <a:t> Create the 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 context in the wrapper!</a:t>
            </a:r>
          </a:p>
          <a:p>
            <a:pPr>
              <a:buFontTx/>
              <a:buChar char="-"/>
            </a:pPr>
            <a:r>
              <a:rPr lang="en-GB" baseline="0" dirty="0" smtClean="0"/>
              <a:t> VDB sets up the context,</a:t>
            </a:r>
          </a:p>
          <a:p>
            <a:pPr>
              <a:buFontTx/>
              <a:buChar char="-"/>
            </a:pPr>
            <a:r>
              <a:rPr lang="en-GB" baseline="0" dirty="0" smtClean="0"/>
              <a:t> Calls the 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,</a:t>
            </a:r>
          </a:p>
          <a:p>
            <a:pPr>
              <a:buFontTx/>
              <a:buChar char="-"/>
            </a:pPr>
            <a:r>
              <a:rPr lang="en-GB" baseline="0" dirty="0" smtClean="0"/>
              <a:t> Releases the context</a:t>
            </a:r>
          </a:p>
          <a:p>
            <a:pPr>
              <a:buFontTx/>
              <a:buChar char="-"/>
            </a:pPr>
            <a:endParaRPr lang="en-GB" baseline="0" dirty="0" smtClean="0"/>
          </a:p>
          <a:p>
            <a:pPr>
              <a:buFont typeface="Wingdings" pitchFamily="2" charset="2"/>
              <a:buChar char="à"/>
            </a:pPr>
            <a:r>
              <a:rPr lang="en-GB" baseline="0" dirty="0" err="1" smtClean="0">
                <a:sym typeface="Wingdings" pitchFamily="2" charset="2"/>
              </a:rPr>
              <a:t>Runnable</a:t>
            </a:r>
            <a:r>
              <a:rPr lang="en-GB" baseline="0" dirty="0" smtClean="0">
                <a:sym typeface="Wingdings" pitchFamily="2" charset="2"/>
              </a:rPr>
              <a:t>, function without any parameters! </a:t>
            </a:r>
          </a:p>
          <a:p>
            <a:pPr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 smtClean="0"/>
              <a:t>Wrapped </a:t>
            </a:r>
            <a:r>
              <a:rPr lang="en-GB" dirty="0" err="1" smtClean="0"/>
              <a:t>runnable</a:t>
            </a:r>
            <a:r>
              <a:rPr lang="en-GB" dirty="0" smtClean="0"/>
              <a:t>:</a:t>
            </a:r>
          </a:p>
          <a:p>
            <a:pPr>
              <a:buFontTx/>
              <a:buChar char="-"/>
            </a:pPr>
            <a:r>
              <a:rPr lang="en-GB" dirty="0" smtClean="0"/>
              <a:t>  Create the context for both </a:t>
            </a:r>
            <a:r>
              <a:rPr lang="en-GB" dirty="0" err="1" smtClean="0"/>
              <a:t>runnables</a:t>
            </a:r>
            <a:r>
              <a:rPr lang="en-GB" baseline="0" dirty="0" smtClean="0"/>
              <a:t>, call </a:t>
            </a:r>
            <a:r>
              <a:rPr lang="en-GB" baseline="0" dirty="0" err="1" smtClean="0"/>
              <a:t>runnables</a:t>
            </a:r>
            <a:r>
              <a:rPr lang="en-GB" baseline="0" dirty="0" smtClean="0"/>
              <a:t> (or only one), release the context for both </a:t>
            </a:r>
            <a:r>
              <a:rPr lang="en-GB" baseline="0" dirty="0" err="1" smtClean="0"/>
              <a:t>runnables</a:t>
            </a:r>
            <a:r>
              <a:rPr lang="en-GB" baseline="0" dirty="0" smtClean="0"/>
              <a:t>.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</a:t>
            </a:r>
            <a:r>
              <a:rPr lang="en-GB" baseline="0" dirty="0" smtClean="0"/>
              <a:t> FILE for every component!!!</a:t>
            </a:r>
          </a:p>
          <a:p>
            <a:pPr>
              <a:buFontTx/>
              <a:buChar char="-"/>
            </a:pPr>
            <a:r>
              <a:rPr lang="en-GB" baseline="0" dirty="0" smtClean="0"/>
              <a:t>Contains the interface description.</a:t>
            </a:r>
          </a:p>
          <a:p>
            <a:pPr>
              <a:buFontTx/>
              <a:buChar char="-"/>
            </a:pPr>
            <a:r>
              <a:rPr lang="en-GB" dirty="0" smtClean="0"/>
              <a:t> Used</a:t>
            </a:r>
            <a:r>
              <a:rPr lang="en-GB" baseline="0" dirty="0" smtClean="0"/>
              <a:t> to create the context, similar to current 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 implementation.</a:t>
            </a:r>
          </a:p>
          <a:p>
            <a:pPr>
              <a:buFontTx/>
              <a:buChar char="-"/>
            </a:pPr>
            <a:r>
              <a:rPr lang="en-GB" baseline="0" dirty="0" smtClean="0"/>
              <a:t> Manual </a:t>
            </a:r>
            <a:r>
              <a:rPr lang="en-GB" baseline="0" dirty="0" err="1" smtClean="0"/>
              <a:t>creaton</a:t>
            </a:r>
            <a:r>
              <a:rPr lang="en-GB" baseline="0" dirty="0" smtClean="0"/>
              <a:t>!</a:t>
            </a:r>
          </a:p>
          <a:p>
            <a:pPr>
              <a:buFontTx/>
              <a:buChar char="-"/>
            </a:pPr>
            <a:endParaRPr lang="en-GB" baseline="0" dirty="0" smtClean="0"/>
          </a:p>
          <a:p>
            <a:pPr>
              <a:buFontTx/>
              <a:buChar char="-"/>
            </a:pPr>
            <a:r>
              <a:rPr lang="en-GB" baseline="0" dirty="0" smtClean="0"/>
              <a:t>BACKWARD compatibility:</a:t>
            </a:r>
          </a:p>
          <a:p>
            <a:pPr>
              <a:buFontTx/>
              <a:buChar char="-"/>
            </a:pPr>
            <a:r>
              <a:rPr lang="en-GB" baseline="0" dirty="0" smtClean="0"/>
              <a:t> local port names should not change much </a:t>
            </a:r>
            <a:r>
              <a:rPr lang="en-GB" baseline="0" dirty="0" smtClean="0">
                <a:sym typeface="Wingdings" pitchFamily="2" charset="2"/>
              </a:rPr>
              <a:t> easy to setup new </a:t>
            </a:r>
            <a:r>
              <a:rPr lang="en-GB" baseline="0" dirty="0" err="1" smtClean="0">
                <a:sym typeface="Wingdings" pitchFamily="2" charset="2"/>
              </a:rPr>
              <a:t>vdb</a:t>
            </a:r>
            <a:endParaRPr lang="en-GB" baseline="0" dirty="0" smtClean="0"/>
          </a:p>
          <a:p>
            <a:pPr>
              <a:buFontTx/>
              <a:buChar char="-"/>
            </a:pPr>
            <a:r>
              <a:rPr lang="en-GB" baseline="0" dirty="0" smtClean="0"/>
              <a:t> packet instances </a:t>
            </a:r>
            <a:r>
              <a:rPr lang="en-GB" baseline="0" dirty="0" smtClean="0">
                <a:sym typeface="Wingdings" pitchFamily="2" charset="2"/>
              </a:rPr>
              <a:t> old measurements should still work 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4. Commands/Declarations</a:t>
            </a:r>
          </a:p>
          <a:p>
            <a:endParaRPr lang="en-GB" dirty="0" smtClean="0"/>
          </a:p>
          <a:p>
            <a:r>
              <a:rPr lang="en-GB" dirty="0" smtClean="0"/>
              <a:t>Special handling</a:t>
            </a:r>
            <a:r>
              <a:rPr lang="en-GB" baseline="0" dirty="0" smtClean="0"/>
              <a:t> for NVM-Ports: </a:t>
            </a:r>
          </a:p>
          <a:p>
            <a:pPr>
              <a:buFont typeface="Wingdings" pitchFamily="2" charset="2"/>
              <a:buChar char="à"/>
            </a:pPr>
            <a:r>
              <a:rPr lang="en-GB" baseline="0" dirty="0" smtClean="0">
                <a:sym typeface="Wingdings" pitchFamily="2" charset="2"/>
              </a:rPr>
              <a:t>Usually e</a:t>
            </a:r>
            <a:r>
              <a:rPr lang="en-GB" baseline="0" dirty="0" smtClean="0"/>
              <a:t>very 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 can be initialized and written by the same component. </a:t>
            </a:r>
          </a:p>
          <a:p>
            <a:pPr>
              <a:buFont typeface="Wingdings" pitchFamily="2" charset="2"/>
              <a:buChar char="à"/>
            </a:pPr>
            <a:r>
              <a:rPr lang="en-GB" baseline="0" dirty="0" smtClean="0"/>
              <a:t>This is not the case for NVM data: Initialized by CRM written by any other...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1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( not a real world sample 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subdivided</a:t>
            </a:r>
            <a:r>
              <a:rPr lang="en-GB" baseline="0" dirty="0" smtClean="0"/>
              <a:t> to parts:</a:t>
            </a:r>
          </a:p>
          <a:p>
            <a:pPr>
              <a:buFontTx/>
              <a:buChar char="-"/>
            </a:pPr>
            <a:r>
              <a:rPr lang="en-GB" baseline="0" dirty="0" smtClean="0"/>
              <a:t>Virtual processing units: VPU’s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BACKWARD COMPATIBILITY!!!</a:t>
            </a:r>
          </a:p>
          <a:p>
            <a:r>
              <a:rPr lang="en-GB" dirty="0" smtClean="0"/>
              <a:t>Some</a:t>
            </a:r>
            <a:r>
              <a:rPr lang="en-GB" baseline="0" dirty="0" smtClean="0"/>
              <a:t>how strange names for local packet pointers should not change at all!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2:</a:t>
            </a:r>
          </a:p>
          <a:p>
            <a:r>
              <a:rPr lang="en-GB" dirty="0" smtClean="0"/>
              <a:t>Nearly real</a:t>
            </a:r>
            <a:r>
              <a:rPr lang="en-GB" baseline="0" dirty="0" smtClean="0"/>
              <a:t> world sample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Kha</a:t>
            </a:r>
            <a:r>
              <a:rPr lang="en-GB" dirty="0" smtClean="0"/>
              <a:t>: Missing </a:t>
            </a:r>
            <a:r>
              <a:rPr lang="en-GB" b="1" dirty="0" smtClean="0"/>
              <a:t>VDB_RUNNABLE(</a:t>
            </a:r>
            <a:r>
              <a:rPr lang="en-GB" b="1" dirty="0" err="1" smtClean="0"/>
              <a:t>EVI_Main_TC_V</a:t>
            </a:r>
            <a:r>
              <a:rPr lang="en-GB" b="1" dirty="0" smtClean="0"/>
              <a:t>, TBG);</a:t>
            </a:r>
            <a:r>
              <a:rPr lang="en-GB" dirty="0" smtClean="0"/>
              <a:t> ???</a:t>
            </a:r>
          </a:p>
          <a:p>
            <a:r>
              <a:rPr lang="en-GB" dirty="0" err="1" smtClean="0"/>
              <a:t>Kha</a:t>
            </a:r>
            <a:r>
              <a:rPr lang="en-GB" dirty="0" smtClean="0"/>
              <a:t>: 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VDB_NVM_OUT_PORT 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read access is necessary because both </a:t>
            </a:r>
            <a:r>
              <a:rPr lang="en-GB" baseline="0" dirty="0" err="1" smtClean="0"/>
              <a:t>runnables</a:t>
            </a:r>
            <a:r>
              <a:rPr lang="en-GB" baseline="0" dirty="0" smtClean="0"/>
              <a:t> are usually implemented in different </a:t>
            </a:r>
            <a:r>
              <a:rPr lang="en-GB" baseline="0" dirty="0" err="1" smtClean="0"/>
              <a:t>compontent</a:t>
            </a:r>
            <a:r>
              <a:rPr lang="en-GB" baseline="0" dirty="0" smtClean="0"/>
              <a:t> parts, for example CC and PC...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Kha</a:t>
            </a:r>
            <a:r>
              <a:rPr lang="en-GB" dirty="0" smtClean="0"/>
              <a:t>:</a:t>
            </a:r>
            <a:r>
              <a:rPr lang="en-GB" baseline="0" dirty="0" smtClean="0"/>
              <a:t> WRAPPED_NOCALL, SEPARATE: why do we need these?. Which case these should be used?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 least the VDB is just a function that calls all configured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runnables</a:t>
            </a:r>
            <a:r>
              <a:rPr lang="en-GB" baseline="0" dirty="0" smtClean="0"/>
              <a:t> in a well defined order and transfers the data between </a:t>
            </a:r>
            <a:r>
              <a:rPr lang="en-GB" baseline="0" dirty="0" err="1" smtClean="0"/>
              <a:t>runnables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 smtClean="0"/>
              <a:t>Interrupt: every</a:t>
            </a:r>
            <a:r>
              <a:rPr lang="en-GB" baseline="0" dirty="0" smtClean="0"/>
              <a:t> 10ms a smaller, faster version of the </a:t>
            </a:r>
            <a:r>
              <a:rPr lang="en-GB" baseline="0" dirty="0" err="1" smtClean="0"/>
              <a:t>vdb</a:t>
            </a:r>
            <a:r>
              <a:rPr lang="en-GB" baseline="0" dirty="0" smtClean="0"/>
              <a:t> is started...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 smtClean="0"/>
              <a:t>Every </a:t>
            </a:r>
            <a:r>
              <a:rPr lang="en-GB" dirty="0" err="1" smtClean="0"/>
              <a:t>runnable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,</a:t>
            </a:r>
            <a:r>
              <a:rPr lang="en-GB" baseline="0" dirty="0" smtClean="0"/>
              <a:t> for the </a:t>
            </a:r>
            <a:r>
              <a:rPr lang="en-GB" baseline="0" dirty="0" err="1" smtClean="0"/>
              <a:t>vdb</a:t>
            </a:r>
            <a:r>
              <a:rPr lang="en-GB" baseline="0" dirty="0" smtClean="0"/>
              <a:t>, just a function call. </a:t>
            </a:r>
          </a:p>
          <a:p>
            <a:pPr>
              <a:buFontTx/>
              <a:buChar char="-"/>
            </a:pPr>
            <a:r>
              <a:rPr lang="en-GB" baseline="0" dirty="0" smtClean="0"/>
              <a:t>This function in turn calls other modules/functions and all other stuff in the component boundary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Port References, or pointers to </a:t>
            </a:r>
            <a:r>
              <a:rPr lang="en-GB" dirty="0" err="1" smtClean="0"/>
              <a:t>vdb</a:t>
            </a:r>
            <a:r>
              <a:rPr lang="en-GB" dirty="0" smtClean="0"/>
              <a:t>-Packets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 smtClean="0"/>
              <a:t>All data for the PC-Part</a:t>
            </a:r>
            <a:r>
              <a:rPr lang="en-GB" baseline="0" dirty="0" smtClean="0"/>
              <a:t> must be passed through the CC-</a:t>
            </a:r>
            <a:r>
              <a:rPr lang="en-GB" baseline="0" dirty="0" err="1" smtClean="0"/>
              <a:t>Runnable</a:t>
            </a:r>
            <a:r>
              <a:rPr lang="en-GB" baseline="0" dirty="0" smtClean="0"/>
              <a:t>. </a:t>
            </a:r>
          </a:p>
          <a:p>
            <a:pPr>
              <a:buFontTx/>
              <a:buNone/>
            </a:pPr>
            <a:r>
              <a:rPr lang="en-GB" baseline="0" dirty="0" smtClean="0">
                <a:sym typeface="Wingdings" pitchFamily="2" charset="2"/>
              </a:rPr>
              <a:t></a:t>
            </a:r>
            <a:r>
              <a:rPr lang="en-GB" b="1" baseline="0" dirty="0" smtClean="0">
                <a:sym typeface="Wingdings" pitchFamily="2" charset="2"/>
              </a:rPr>
              <a:t>Every interface change in the framework must be implemented in the </a:t>
            </a:r>
            <a:r>
              <a:rPr lang="en-GB" b="1" baseline="0" dirty="0" err="1" smtClean="0">
                <a:sym typeface="Wingdings" pitchFamily="2" charset="2"/>
              </a:rPr>
              <a:t>framewrok</a:t>
            </a:r>
            <a:r>
              <a:rPr lang="en-GB" b="1" baseline="0" dirty="0" smtClean="0">
                <a:sym typeface="Wingdings" pitchFamily="2" charset="2"/>
              </a:rPr>
              <a:t> *and* the CC-Part</a:t>
            </a:r>
          </a:p>
          <a:p>
            <a:pPr>
              <a:buFont typeface="Wingdings" pitchFamily="2" charset="2"/>
              <a:buChar char="à"/>
            </a:pPr>
            <a:r>
              <a:rPr lang="en-GB" baseline="0" dirty="0" smtClean="0">
                <a:sym typeface="Wingdings" pitchFamily="2" charset="2"/>
              </a:rPr>
              <a:t>Every write access for the PC </a:t>
            </a:r>
            <a:r>
              <a:rPr lang="en-GB" baseline="0" dirty="0" err="1" smtClean="0">
                <a:sym typeface="Wingdings" pitchFamily="2" charset="2"/>
              </a:rPr>
              <a:t>runnable</a:t>
            </a:r>
            <a:r>
              <a:rPr lang="en-GB" baseline="0" dirty="0" smtClean="0">
                <a:sym typeface="Wingdings" pitchFamily="2" charset="2"/>
              </a:rPr>
              <a:t> results in a write access for the CC </a:t>
            </a:r>
            <a:r>
              <a:rPr lang="en-GB" baseline="0" dirty="0" err="1" smtClean="0">
                <a:sym typeface="Wingdings" pitchFamily="2" charset="2"/>
              </a:rPr>
              <a:t>runnable</a:t>
            </a:r>
            <a:r>
              <a:rPr lang="en-GB" baseline="0" dirty="0" smtClean="0">
                <a:sym typeface="Wingdings" pitchFamily="2" charset="2"/>
              </a:rPr>
              <a:t>: this is an architecture failure.</a:t>
            </a:r>
          </a:p>
          <a:p>
            <a:pPr>
              <a:buFont typeface="Wingdings" pitchFamily="2" charset="2"/>
              <a:buChar char="à"/>
            </a:pPr>
            <a:r>
              <a:rPr lang="en-GB" baseline="0" dirty="0" smtClean="0">
                <a:sym typeface="Wingdings" pitchFamily="2" charset="2"/>
              </a:rPr>
              <a:t>Off topic: Non const access for packets written by </a:t>
            </a:r>
            <a:r>
              <a:rPr lang="en-GB" baseline="0" dirty="0" err="1" smtClean="0">
                <a:sym typeface="Wingdings" pitchFamily="2" charset="2"/>
              </a:rPr>
              <a:t>runnable</a:t>
            </a:r>
            <a:r>
              <a:rPr lang="en-GB" baseline="0" dirty="0" smtClean="0">
                <a:sym typeface="Wingdings" pitchFamily="2" charset="2"/>
              </a:rPr>
              <a:t> A and read by </a:t>
            </a:r>
            <a:r>
              <a:rPr lang="en-GB" baseline="0" dirty="0" err="1" smtClean="0">
                <a:sym typeface="Wingdings" pitchFamily="2" charset="2"/>
              </a:rPr>
              <a:t>runnable</a:t>
            </a:r>
            <a:r>
              <a:rPr lang="en-GB" baseline="0" dirty="0" smtClean="0">
                <a:sym typeface="Wingdings" pitchFamily="2" charset="2"/>
              </a:rPr>
              <a:t> B in the same component.</a:t>
            </a:r>
          </a:p>
          <a:p>
            <a:pPr>
              <a:buFont typeface="Wingdings" pitchFamily="2" charset="2"/>
              <a:buChar char="à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VDB creates wires</a:t>
            </a:r>
          </a:p>
          <a:p>
            <a:r>
              <a:rPr lang="en-GB" dirty="0" smtClean="0"/>
              <a:t>Generates</a:t>
            </a:r>
            <a:r>
              <a:rPr lang="en-GB" baseline="0" dirty="0" smtClean="0"/>
              <a:t> connection graph for all interfaces.</a:t>
            </a:r>
          </a:p>
          <a:p>
            <a:r>
              <a:rPr lang="en-GB" baseline="0" dirty="0" smtClean="0">
                <a:sym typeface="Wingdings" pitchFamily="2" charset="2"/>
              </a:rPr>
              <a:t> </a:t>
            </a:r>
            <a:r>
              <a:rPr lang="en-GB" baseline="0" dirty="0" err="1" smtClean="0">
                <a:sym typeface="Wingdings" pitchFamily="2" charset="2"/>
              </a:rPr>
              <a:t>Thight</a:t>
            </a:r>
            <a:r>
              <a:rPr lang="en-GB" baseline="0" dirty="0" smtClean="0">
                <a:sym typeface="Wingdings" pitchFamily="2" charset="2"/>
              </a:rPr>
              <a:t> </a:t>
            </a:r>
            <a:r>
              <a:rPr lang="en-GB" baseline="0" dirty="0" err="1" smtClean="0">
                <a:sym typeface="Wingdings" pitchFamily="2" charset="2"/>
              </a:rPr>
              <a:t>couppling</a:t>
            </a:r>
            <a:r>
              <a:rPr lang="en-GB" baseline="0" dirty="0" smtClean="0">
                <a:sym typeface="Wingdings" pitchFamily="2" charset="2"/>
              </a:rPr>
              <a:t>!!!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aseline="0" dirty="0" smtClean="0"/>
              <a:t>The interface is partly implemented in VDB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both red interfaces are implemented in B, C *and* VDB.</a:t>
            </a:r>
          </a:p>
          <a:p>
            <a:pPr>
              <a:buFontTx/>
              <a:buChar char="-"/>
            </a:pPr>
            <a:r>
              <a:rPr lang="en-GB" baseline="0" dirty="0" smtClean="0"/>
              <a:t> If C fails and someone tries to use an older revision of B and C, VDB </a:t>
            </a:r>
            <a:r>
              <a:rPr lang="en-GB" baseline="0" dirty="0" err="1" smtClean="0"/>
              <a:t>wouln’t</a:t>
            </a:r>
            <a:r>
              <a:rPr lang="en-GB" baseline="0" dirty="0" smtClean="0"/>
              <a:t> compile because the new interface is partly implemented there.</a:t>
            </a:r>
          </a:p>
          <a:p>
            <a:pPr>
              <a:buFontTx/>
              <a:buChar char="-"/>
            </a:pPr>
            <a:r>
              <a:rPr lang="en-GB" baseline="0" dirty="0" smtClean="0"/>
              <a:t> In this case one would use an older revision of the VDB... But on the other hand, the older VDB doesn’t implement the new, green, interface of A.</a:t>
            </a:r>
          </a:p>
          <a:p>
            <a:pPr>
              <a:buFontTx/>
              <a:buChar char="-"/>
            </a:pPr>
            <a:r>
              <a:rPr lang="en-GB" baseline="0" dirty="0" smtClean="0">
                <a:sym typeface="Wingdings" pitchFamily="2" charset="2"/>
              </a:rPr>
              <a:t> deadlock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93D65-2CCD-44EE-800E-862B04A5134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image" Target="../media/image1.png"/><Relationship Id="rId4" Type="http://schemas.openxmlformats.org/officeDocument/2006/relationships/tags" Target="../tags/tag13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PPTFOOTCOL.png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8" name="Grafik 7" descr="BOCOL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399" y="533400"/>
            <a:ext cx="7772400" cy="533400"/>
          </a:xfrm>
          <a:ln w="0"/>
          <a:effectLst/>
        </p:spPr>
        <p:txBody>
          <a:bodyPr wrap="square" lIns="0" tIns="12700" rIns="0" bIns="0" anchor="t"/>
          <a:lstStyle>
            <a:lvl1pPr algn="l" rtl="0" eaLnBrk="0" fontAlgn="base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>
                <a:solidFill>
                  <a:srgbClr val="000000"/>
                </a:solidFill>
                <a:latin typeface="Bosch Office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33400" y="3200399"/>
            <a:ext cx="7772400" cy="1676400"/>
          </a:xfrm>
          <a:ln w="0"/>
          <a:effectLst/>
        </p:spPr>
        <p:txBody>
          <a:bodyPr wrap="square" lIns="0" tIns="63500" rIns="0" bIns="0"/>
          <a:lstStyle>
            <a:lvl1pPr marL="0" indent="0" algn="l">
              <a:lnSpc>
                <a:spcPct val="111000"/>
              </a:lnSpc>
              <a:buClr>
                <a:srgbClr val="3A5A82"/>
              </a:buClr>
              <a:buSzPct val="65000"/>
              <a:buFont typeface="Wingdings"/>
              <a:buChar char="è"/>
              <a:defRPr sz="1800" b="0" i="0" u="none">
                <a:solidFill>
                  <a:schemeClr val="tx1">
                    <a:tint val="75000"/>
                  </a:schemeClr>
                </a:solidFill>
                <a:latin typeface="Bosch Offi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>
          <a:xfrm>
            <a:off x="76200" y="5851525"/>
            <a:ext cx="381000" cy="190500"/>
          </a:xfrm>
          <a:ln w="0"/>
          <a:effectLst/>
        </p:spPr>
        <p:txBody>
          <a:bodyPr lIns="0" tIns="0" rIns="0" bIns="0" anchor="t"/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808285"/>
                </a:solidFill>
              </a:defRPr>
            </a:lvl1pPr>
          </a:lstStyle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sp>
        <p:nvSpPr>
          <p:cNvPr id="7" name="Rechteck 6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6" name="Gerade Verbindung 5"/>
          <p:cNvCxnSpPr/>
          <p:nvPr userDrawn="1">
            <p:custDataLst>
              <p:tags r:id="rId7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>
            <p:custDataLst>
              <p:tags r:id="rId8"/>
            </p:custDataLst>
          </p:nvPr>
        </p:nvCxnSpPr>
        <p:spPr>
          <a:xfrm>
            <a:off x="0" y="5562600"/>
            <a:ext cx="8534400" cy="0"/>
          </a:xfrm>
          <a:prstGeom prst="line">
            <a:avLst/>
          </a:prstGeom>
          <a:ln w="9016">
            <a:solidFill>
              <a:srgbClr val="DDDDE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5814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67200" y="1066800"/>
            <a:ext cx="35814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581400" cy="3810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267200" y="1066800"/>
            <a:ext cx="3581400" cy="3810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PPTFOOTCOL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3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  <a:latin typeface="Bosch Office Sans"/>
            </a:endParaRPr>
          </a:p>
        </p:txBody>
      </p:sp>
      <p:pic>
        <p:nvPicPr>
          <p:cNvPr id="9" name="Grafik 8" descr="BOCOL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32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0" y="533400"/>
            <a:ext cx="8534400" cy="0"/>
          </a:xfrm>
          <a:prstGeom prst="line">
            <a:avLst/>
          </a:prstGeom>
          <a:noFill/>
          <a:ln w="9016">
            <a:solidFill>
              <a:srgbClr val="003264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x-none">
              <a:latin typeface="Bosch Office Sans"/>
            </a:endParaRPr>
          </a:p>
        </p:txBody>
      </p:sp>
      <p:sp>
        <p:nvSpPr>
          <p:cNvPr id="1031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0" y="5562600"/>
            <a:ext cx="8534400" cy="0"/>
          </a:xfrm>
          <a:prstGeom prst="line">
            <a:avLst/>
          </a:prstGeom>
          <a:noFill/>
          <a:ln w="9016">
            <a:solidFill>
              <a:srgbClr val="DDDDE7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x-none">
              <a:latin typeface="Bosch Office Sans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533400" y="533400"/>
            <a:ext cx="7315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533400" y="1066800"/>
            <a:ext cx="7315200" cy="381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  <p:custDataLst>
              <p:tags r:id="rId14"/>
            </p:custDataLst>
          </p:nvPr>
        </p:nvSpPr>
        <p:spPr bwMode="auto">
          <a:xfrm>
            <a:off x="76200" y="5851525"/>
            <a:ext cx="381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rgbClr val="808285"/>
                </a:solidFill>
                <a:latin typeface="Bosch Office Sans"/>
              </a:defRPr>
            </a:lvl1pPr>
          </a:lstStyle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 b="0" i="0" u="none">
          <a:solidFill>
            <a:srgbClr val="000000"/>
          </a:solidFill>
          <a:latin typeface="Bosch Office Sans"/>
          <a:ea typeface="+mj-ea"/>
          <a:cs typeface="+mj-cs"/>
        </a:defRPr>
      </a:lvl1pPr>
      <a:lvl2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2pPr>
      <a:lvl3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3pPr>
      <a:lvl4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4pPr>
      <a:lvl5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5pPr>
      <a:lvl6pPr marL="4572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6pPr>
      <a:lvl7pPr marL="9144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7pPr>
      <a:lvl8pPr marL="13716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8pPr>
      <a:lvl9pPr marL="18288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9pPr>
    </p:titleStyle>
    <p:bodyStyle>
      <a:lvl1pPr marL="304800" indent="-3048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65000"/>
        <a:buFont typeface="Wingdings"/>
        <a:buChar char="è"/>
        <a:defRPr sz="1800" b="0" i="0" u="none">
          <a:solidFill>
            <a:schemeClr val="tx1"/>
          </a:solidFill>
          <a:latin typeface="Bosch Office Sans"/>
          <a:ea typeface="+mn-ea"/>
          <a:cs typeface="+mn-cs"/>
        </a:defRPr>
      </a:lvl1pPr>
      <a:lvl2pPr marL="6096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2pPr>
      <a:lvl3pPr marL="9144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3pPr>
      <a:lvl4pPr marL="12192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4pPr>
      <a:lvl5pPr marL="15240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5pPr>
      <a:lvl6pPr marL="19812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6pPr>
      <a:lvl7pPr marL="24384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7pPr>
      <a:lvl8pPr marL="28956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8pPr>
      <a:lvl9pPr marL="33528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tags" Target="../tags/tag226.xml"/><Relationship Id="rId3" Type="http://schemas.openxmlformats.org/officeDocument/2006/relationships/tags" Target="../tags/tag203.xml"/><Relationship Id="rId21" Type="http://schemas.openxmlformats.org/officeDocument/2006/relationships/tags" Target="../tags/tag221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tags" Target="../tags/tag225.xml"/><Relationship Id="rId33" Type="http://schemas.openxmlformats.org/officeDocument/2006/relationships/image" Target="../media/image3.png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tags" Target="../tags/tag220.xml"/><Relationship Id="rId29" Type="http://schemas.openxmlformats.org/officeDocument/2006/relationships/tags" Target="../tags/tag229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tags" Target="../tags/tag224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tags" Target="../tags/tag223.xml"/><Relationship Id="rId28" Type="http://schemas.openxmlformats.org/officeDocument/2006/relationships/tags" Target="../tags/tag228.xml"/><Relationship Id="rId10" Type="http://schemas.openxmlformats.org/officeDocument/2006/relationships/tags" Target="../tags/tag210.xml"/><Relationship Id="rId19" Type="http://schemas.openxmlformats.org/officeDocument/2006/relationships/tags" Target="../tags/tag219.xml"/><Relationship Id="rId31" Type="http://schemas.openxmlformats.org/officeDocument/2006/relationships/tags" Target="../tags/tag231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tags" Target="../tags/tag222.xml"/><Relationship Id="rId27" Type="http://schemas.openxmlformats.org/officeDocument/2006/relationships/tags" Target="../tags/tag227.xml"/><Relationship Id="rId30" Type="http://schemas.openxmlformats.org/officeDocument/2006/relationships/tags" Target="../tags/tag2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33" Type="http://schemas.openxmlformats.org/officeDocument/2006/relationships/image" Target="../media/image3.png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29" Type="http://schemas.openxmlformats.org/officeDocument/2006/relationships/tags" Target="../tags/tag260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32" Type="http://schemas.openxmlformats.org/officeDocument/2006/relationships/notesSlide" Target="../notesSlides/notesSlide7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30" Type="http://schemas.openxmlformats.org/officeDocument/2006/relationships/tags" Target="../tags/tag26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tags" Target="../tags/tag287.xml"/><Relationship Id="rId39" Type="http://schemas.openxmlformats.org/officeDocument/2006/relationships/tags" Target="../tags/tag300.xml"/><Relationship Id="rId21" Type="http://schemas.openxmlformats.org/officeDocument/2006/relationships/tags" Target="../tags/tag282.xml"/><Relationship Id="rId34" Type="http://schemas.openxmlformats.org/officeDocument/2006/relationships/tags" Target="../tags/tag295.xml"/><Relationship Id="rId42" Type="http://schemas.openxmlformats.org/officeDocument/2006/relationships/tags" Target="../tags/tag303.xml"/><Relationship Id="rId47" Type="http://schemas.openxmlformats.org/officeDocument/2006/relationships/tags" Target="../tags/tag308.xml"/><Relationship Id="rId50" Type="http://schemas.openxmlformats.org/officeDocument/2006/relationships/tags" Target="../tags/tag311.xml"/><Relationship Id="rId55" Type="http://schemas.openxmlformats.org/officeDocument/2006/relationships/tags" Target="../tags/tag316.xml"/><Relationship Id="rId63" Type="http://schemas.openxmlformats.org/officeDocument/2006/relationships/tags" Target="../tags/tag324.xml"/><Relationship Id="rId68" Type="http://schemas.openxmlformats.org/officeDocument/2006/relationships/tags" Target="../tags/tag329.xml"/><Relationship Id="rId76" Type="http://schemas.openxmlformats.org/officeDocument/2006/relationships/tags" Target="../tags/tag337.xml"/><Relationship Id="rId7" Type="http://schemas.openxmlformats.org/officeDocument/2006/relationships/tags" Target="../tags/tag268.xml"/><Relationship Id="rId71" Type="http://schemas.openxmlformats.org/officeDocument/2006/relationships/tags" Target="../tags/tag332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9" Type="http://schemas.openxmlformats.org/officeDocument/2006/relationships/tags" Target="../tags/tag290.xml"/><Relationship Id="rId11" Type="http://schemas.openxmlformats.org/officeDocument/2006/relationships/tags" Target="../tags/tag272.xml"/><Relationship Id="rId24" Type="http://schemas.openxmlformats.org/officeDocument/2006/relationships/tags" Target="../tags/tag285.xml"/><Relationship Id="rId32" Type="http://schemas.openxmlformats.org/officeDocument/2006/relationships/tags" Target="../tags/tag293.xml"/><Relationship Id="rId37" Type="http://schemas.openxmlformats.org/officeDocument/2006/relationships/tags" Target="../tags/tag298.xml"/><Relationship Id="rId40" Type="http://schemas.openxmlformats.org/officeDocument/2006/relationships/tags" Target="../tags/tag301.xml"/><Relationship Id="rId45" Type="http://schemas.openxmlformats.org/officeDocument/2006/relationships/tags" Target="../tags/tag306.xml"/><Relationship Id="rId53" Type="http://schemas.openxmlformats.org/officeDocument/2006/relationships/tags" Target="../tags/tag314.xml"/><Relationship Id="rId58" Type="http://schemas.openxmlformats.org/officeDocument/2006/relationships/tags" Target="../tags/tag319.xml"/><Relationship Id="rId66" Type="http://schemas.openxmlformats.org/officeDocument/2006/relationships/tags" Target="../tags/tag327.xml"/><Relationship Id="rId74" Type="http://schemas.openxmlformats.org/officeDocument/2006/relationships/tags" Target="../tags/tag335.xml"/><Relationship Id="rId79" Type="http://schemas.openxmlformats.org/officeDocument/2006/relationships/image" Target="../media/image3.png"/><Relationship Id="rId5" Type="http://schemas.openxmlformats.org/officeDocument/2006/relationships/tags" Target="../tags/tag266.xml"/><Relationship Id="rId61" Type="http://schemas.openxmlformats.org/officeDocument/2006/relationships/tags" Target="../tags/tag322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31" Type="http://schemas.openxmlformats.org/officeDocument/2006/relationships/tags" Target="../tags/tag292.xml"/><Relationship Id="rId44" Type="http://schemas.openxmlformats.org/officeDocument/2006/relationships/tags" Target="../tags/tag305.xml"/><Relationship Id="rId52" Type="http://schemas.openxmlformats.org/officeDocument/2006/relationships/tags" Target="../tags/tag313.xml"/><Relationship Id="rId60" Type="http://schemas.openxmlformats.org/officeDocument/2006/relationships/tags" Target="../tags/tag321.xml"/><Relationship Id="rId65" Type="http://schemas.openxmlformats.org/officeDocument/2006/relationships/tags" Target="../tags/tag326.xml"/><Relationship Id="rId73" Type="http://schemas.openxmlformats.org/officeDocument/2006/relationships/tags" Target="../tags/tag334.xml"/><Relationship Id="rId78" Type="http://schemas.openxmlformats.org/officeDocument/2006/relationships/notesSlide" Target="../notesSlides/notesSlide8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tags" Target="../tags/tag291.xml"/><Relationship Id="rId35" Type="http://schemas.openxmlformats.org/officeDocument/2006/relationships/tags" Target="../tags/tag296.xml"/><Relationship Id="rId43" Type="http://schemas.openxmlformats.org/officeDocument/2006/relationships/tags" Target="../tags/tag304.xml"/><Relationship Id="rId48" Type="http://schemas.openxmlformats.org/officeDocument/2006/relationships/tags" Target="../tags/tag309.xml"/><Relationship Id="rId56" Type="http://schemas.openxmlformats.org/officeDocument/2006/relationships/tags" Target="../tags/tag317.xml"/><Relationship Id="rId64" Type="http://schemas.openxmlformats.org/officeDocument/2006/relationships/tags" Target="../tags/tag325.xml"/><Relationship Id="rId69" Type="http://schemas.openxmlformats.org/officeDocument/2006/relationships/tags" Target="../tags/tag330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269.xml"/><Relationship Id="rId51" Type="http://schemas.openxmlformats.org/officeDocument/2006/relationships/tags" Target="../tags/tag312.xml"/><Relationship Id="rId72" Type="http://schemas.openxmlformats.org/officeDocument/2006/relationships/tags" Target="../tags/tag333.xml"/><Relationship Id="rId3" Type="http://schemas.openxmlformats.org/officeDocument/2006/relationships/tags" Target="../tags/tag264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33" Type="http://schemas.openxmlformats.org/officeDocument/2006/relationships/tags" Target="../tags/tag294.xml"/><Relationship Id="rId38" Type="http://schemas.openxmlformats.org/officeDocument/2006/relationships/tags" Target="../tags/tag299.xml"/><Relationship Id="rId46" Type="http://schemas.openxmlformats.org/officeDocument/2006/relationships/tags" Target="../tags/tag307.xml"/><Relationship Id="rId59" Type="http://schemas.openxmlformats.org/officeDocument/2006/relationships/tags" Target="../tags/tag320.xml"/><Relationship Id="rId67" Type="http://schemas.openxmlformats.org/officeDocument/2006/relationships/tags" Target="../tags/tag328.xml"/><Relationship Id="rId20" Type="http://schemas.openxmlformats.org/officeDocument/2006/relationships/tags" Target="../tags/tag281.xml"/><Relationship Id="rId41" Type="http://schemas.openxmlformats.org/officeDocument/2006/relationships/tags" Target="../tags/tag302.xml"/><Relationship Id="rId54" Type="http://schemas.openxmlformats.org/officeDocument/2006/relationships/tags" Target="../tags/tag315.xml"/><Relationship Id="rId62" Type="http://schemas.openxmlformats.org/officeDocument/2006/relationships/tags" Target="../tags/tag323.xml"/><Relationship Id="rId70" Type="http://schemas.openxmlformats.org/officeDocument/2006/relationships/tags" Target="../tags/tag331.xml"/><Relationship Id="rId75" Type="http://schemas.openxmlformats.org/officeDocument/2006/relationships/tags" Target="../tags/tag336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36" Type="http://schemas.openxmlformats.org/officeDocument/2006/relationships/tags" Target="../tags/tag297.xml"/><Relationship Id="rId49" Type="http://schemas.openxmlformats.org/officeDocument/2006/relationships/tags" Target="../tags/tag310.xml"/><Relationship Id="rId57" Type="http://schemas.openxmlformats.org/officeDocument/2006/relationships/tags" Target="../tags/tag31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26" Type="http://schemas.openxmlformats.org/officeDocument/2006/relationships/tags" Target="../tags/tag363.xml"/><Relationship Id="rId39" Type="http://schemas.openxmlformats.org/officeDocument/2006/relationships/tags" Target="../tags/tag376.xml"/><Relationship Id="rId21" Type="http://schemas.openxmlformats.org/officeDocument/2006/relationships/tags" Target="../tags/tag358.xml"/><Relationship Id="rId34" Type="http://schemas.openxmlformats.org/officeDocument/2006/relationships/tags" Target="../tags/tag371.xml"/><Relationship Id="rId42" Type="http://schemas.openxmlformats.org/officeDocument/2006/relationships/tags" Target="../tags/tag379.xml"/><Relationship Id="rId47" Type="http://schemas.openxmlformats.org/officeDocument/2006/relationships/tags" Target="../tags/tag384.xml"/><Relationship Id="rId50" Type="http://schemas.openxmlformats.org/officeDocument/2006/relationships/tags" Target="../tags/tag387.xml"/><Relationship Id="rId55" Type="http://schemas.openxmlformats.org/officeDocument/2006/relationships/tags" Target="../tags/tag392.xml"/><Relationship Id="rId63" Type="http://schemas.openxmlformats.org/officeDocument/2006/relationships/tags" Target="../tags/tag400.xml"/><Relationship Id="rId68" Type="http://schemas.openxmlformats.org/officeDocument/2006/relationships/tags" Target="../tags/tag405.xml"/><Relationship Id="rId76" Type="http://schemas.openxmlformats.org/officeDocument/2006/relationships/tags" Target="../tags/tag413.xml"/><Relationship Id="rId7" Type="http://schemas.openxmlformats.org/officeDocument/2006/relationships/tags" Target="../tags/tag344.xml"/><Relationship Id="rId71" Type="http://schemas.openxmlformats.org/officeDocument/2006/relationships/tags" Target="../tags/tag408.xml"/><Relationship Id="rId2" Type="http://schemas.openxmlformats.org/officeDocument/2006/relationships/tags" Target="../tags/tag339.xml"/><Relationship Id="rId16" Type="http://schemas.openxmlformats.org/officeDocument/2006/relationships/tags" Target="../tags/tag353.xml"/><Relationship Id="rId29" Type="http://schemas.openxmlformats.org/officeDocument/2006/relationships/tags" Target="../tags/tag366.xml"/><Relationship Id="rId11" Type="http://schemas.openxmlformats.org/officeDocument/2006/relationships/tags" Target="../tags/tag348.xml"/><Relationship Id="rId24" Type="http://schemas.openxmlformats.org/officeDocument/2006/relationships/tags" Target="../tags/tag361.xml"/><Relationship Id="rId32" Type="http://schemas.openxmlformats.org/officeDocument/2006/relationships/tags" Target="../tags/tag369.xml"/><Relationship Id="rId37" Type="http://schemas.openxmlformats.org/officeDocument/2006/relationships/tags" Target="../tags/tag374.xml"/><Relationship Id="rId40" Type="http://schemas.openxmlformats.org/officeDocument/2006/relationships/tags" Target="../tags/tag377.xml"/><Relationship Id="rId45" Type="http://schemas.openxmlformats.org/officeDocument/2006/relationships/tags" Target="../tags/tag382.xml"/><Relationship Id="rId53" Type="http://schemas.openxmlformats.org/officeDocument/2006/relationships/tags" Target="../tags/tag390.xml"/><Relationship Id="rId58" Type="http://schemas.openxmlformats.org/officeDocument/2006/relationships/tags" Target="../tags/tag395.xml"/><Relationship Id="rId66" Type="http://schemas.openxmlformats.org/officeDocument/2006/relationships/tags" Target="../tags/tag403.xml"/><Relationship Id="rId74" Type="http://schemas.openxmlformats.org/officeDocument/2006/relationships/tags" Target="../tags/tag411.xml"/><Relationship Id="rId79" Type="http://schemas.openxmlformats.org/officeDocument/2006/relationships/tags" Target="../tags/tag416.xml"/><Relationship Id="rId5" Type="http://schemas.openxmlformats.org/officeDocument/2006/relationships/tags" Target="../tags/tag342.xml"/><Relationship Id="rId61" Type="http://schemas.openxmlformats.org/officeDocument/2006/relationships/tags" Target="../tags/tag398.xml"/><Relationship Id="rId82" Type="http://schemas.openxmlformats.org/officeDocument/2006/relationships/notesSlide" Target="../notesSlides/notesSlide9.xml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31" Type="http://schemas.openxmlformats.org/officeDocument/2006/relationships/tags" Target="../tags/tag368.xml"/><Relationship Id="rId44" Type="http://schemas.openxmlformats.org/officeDocument/2006/relationships/tags" Target="../tags/tag381.xml"/><Relationship Id="rId52" Type="http://schemas.openxmlformats.org/officeDocument/2006/relationships/tags" Target="../tags/tag389.xml"/><Relationship Id="rId60" Type="http://schemas.openxmlformats.org/officeDocument/2006/relationships/tags" Target="../tags/tag397.xml"/><Relationship Id="rId65" Type="http://schemas.openxmlformats.org/officeDocument/2006/relationships/tags" Target="../tags/tag402.xml"/><Relationship Id="rId73" Type="http://schemas.openxmlformats.org/officeDocument/2006/relationships/tags" Target="../tags/tag410.xml"/><Relationship Id="rId78" Type="http://schemas.openxmlformats.org/officeDocument/2006/relationships/tags" Target="../tags/tag415.xml"/><Relationship Id="rId81" Type="http://schemas.openxmlformats.org/officeDocument/2006/relationships/slideLayout" Target="../slideLayouts/slideLayout1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4" Type="http://schemas.openxmlformats.org/officeDocument/2006/relationships/tags" Target="../tags/tag351.xml"/><Relationship Id="rId22" Type="http://schemas.openxmlformats.org/officeDocument/2006/relationships/tags" Target="../tags/tag359.xml"/><Relationship Id="rId27" Type="http://schemas.openxmlformats.org/officeDocument/2006/relationships/tags" Target="../tags/tag364.xml"/><Relationship Id="rId30" Type="http://schemas.openxmlformats.org/officeDocument/2006/relationships/tags" Target="../tags/tag367.xml"/><Relationship Id="rId35" Type="http://schemas.openxmlformats.org/officeDocument/2006/relationships/tags" Target="../tags/tag372.xml"/><Relationship Id="rId43" Type="http://schemas.openxmlformats.org/officeDocument/2006/relationships/tags" Target="../tags/tag380.xml"/><Relationship Id="rId48" Type="http://schemas.openxmlformats.org/officeDocument/2006/relationships/tags" Target="../tags/tag385.xml"/><Relationship Id="rId56" Type="http://schemas.openxmlformats.org/officeDocument/2006/relationships/tags" Target="../tags/tag393.xml"/><Relationship Id="rId64" Type="http://schemas.openxmlformats.org/officeDocument/2006/relationships/tags" Target="../tags/tag401.xml"/><Relationship Id="rId69" Type="http://schemas.openxmlformats.org/officeDocument/2006/relationships/tags" Target="../tags/tag406.xml"/><Relationship Id="rId77" Type="http://schemas.openxmlformats.org/officeDocument/2006/relationships/tags" Target="../tags/tag414.xml"/><Relationship Id="rId8" Type="http://schemas.openxmlformats.org/officeDocument/2006/relationships/tags" Target="../tags/tag345.xml"/><Relationship Id="rId51" Type="http://schemas.openxmlformats.org/officeDocument/2006/relationships/tags" Target="../tags/tag388.xml"/><Relationship Id="rId72" Type="http://schemas.openxmlformats.org/officeDocument/2006/relationships/tags" Target="../tags/tag409.xml"/><Relationship Id="rId80" Type="http://schemas.openxmlformats.org/officeDocument/2006/relationships/tags" Target="../tags/tag417.xml"/><Relationship Id="rId3" Type="http://schemas.openxmlformats.org/officeDocument/2006/relationships/tags" Target="../tags/tag340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tags" Target="../tags/tag362.xml"/><Relationship Id="rId33" Type="http://schemas.openxmlformats.org/officeDocument/2006/relationships/tags" Target="../tags/tag370.xml"/><Relationship Id="rId38" Type="http://schemas.openxmlformats.org/officeDocument/2006/relationships/tags" Target="../tags/tag375.xml"/><Relationship Id="rId46" Type="http://schemas.openxmlformats.org/officeDocument/2006/relationships/tags" Target="../tags/tag383.xml"/><Relationship Id="rId59" Type="http://schemas.openxmlformats.org/officeDocument/2006/relationships/tags" Target="../tags/tag396.xml"/><Relationship Id="rId67" Type="http://schemas.openxmlformats.org/officeDocument/2006/relationships/tags" Target="../tags/tag404.xml"/><Relationship Id="rId20" Type="http://schemas.openxmlformats.org/officeDocument/2006/relationships/tags" Target="../tags/tag357.xml"/><Relationship Id="rId41" Type="http://schemas.openxmlformats.org/officeDocument/2006/relationships/tags" Target="../tags/tag378.xml"/><Relationship Id="rId54" Type="http://schemas.openxmlformats.org/officeDocument/2006/relationships/tags" Target="../tags/tag391.xml"/><Relationship Id="rId62" Type="http://schemas.openxmlformats.org/officeDocument/2006/relationships/tags" Target="../tags/tag399.xml"/><Relationship Id="rId70" Type="http://schemas.openxmlformats.org/officeDocument/2006/relationships/tags" Target="../tags/tag407.xml"/><Relationship Id="rId75" Type="http://schemas.openxmlformats.org/officeDocument/2006/relationships/tags" Target="../tags/tag412.xml"/><Relationship Id="rId83" Type="http://schemas.openxmlformats.org/officeDocument/2006/relationships/image" Target="../media/image3.png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28" Type="http://schemas.openxmlformats.org/officeDocument/2006/relationships/tags" Target="../tags/tag365.xml"/><Relationship Id="rId36" Type="http://schemas.openxmlformats.org/officeDocument/2006/relationships/tags" Target="../tags/tag373.xml"/><Relationship Id="rId49" Type="http://schemas.openxmlformats.org/officeDocument/2006/relationships/tags" Target="../tags/tag386.xml"/><Relationship Id="rId57" Type="http://schemas.openxmlformats.org/officeDocument/2006/relationships/tags" Target="../tags/tag39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30.xml"/><Relationship Id="rId18" Type="http://schemas.openxmlformats.org/officeDocument/2006/relationships/tags" Target="../tags/tag435.xml"/><Relationship Id="rId26" Type="http://schemas.openxmlformats.org/officeDocument/2006/relationships/tags" Target="../tags/tag443.xml"/><Relationship Id="rId39" Type="http://schemas.openxmlformats.org/officeDocument/2006/relationships/tags" Target="../tags/tag456.xml"/><Relationship Id="rId21" Type="http://schemas.openxmlformats.org/officeDocument/2006/relationships/tags" Target="../tags/tag438.xml"/><Relationship Id="rId34" Type="http://schemas.openxmlformats.org/officeDocument/2006/relationships/tags" Target="../tags/tag451.xml"/><Relationship Id="rId42" Type="http://schemas.openxmlformats.org/officeDocument/2006/relationships/tags" Target="../tags/tag459.xml"/><Relationship Id="rId47" Type="http://schemas.openxmlformats.org/officeDocument/2006/relationships/tags" Target="../tags/tag464.xml"/><Relationship Id="rId50" Type="http://schemas.openxmlformats.org/officeDocument/2006/relationships/tags" Target="../tags/tag467.xml"/><Relationship Id="rId55" Type="http://schemas.openxmlformats.org/officeDocument/2006/relationships/tags" Target="../tags/tag472.xml"/><Relationship Id="rId63" Type="http://schemas.openxmlformats.org/officeDocument/2006/relationships/tags" Target="../tags/tag480.xml"/><Relationship Id="rId68" Type="http://schemas.openxmlformats.org/officeDocument/2006/relationships/tags" Target="../tags/tag485.xml"/><Relationship Id="rId76" Type="http://schemas.openxmlformats.org/officeDocument/2006/relationships/tags" Target="../tags/tag493.xml"/><Relationship Id="rId84" Type="http://schemas.openxmlformats.org/officeDocument/2006/relationships/image" Target="../media/image3.png"/><Relationship Id="rId7" Type="http://schemas.openxmlformats.org/officeDocument/2006/relationships/tags" Target="../tags/tag424.xml"/><Relationship Id="rId71" Type="http://schemas.openxmlformats.org/officeDocument/2006/relationships/tags" Target="../tags/tag488.xml"/><Relationship Id="rId2" Type="http://schemas.openxmlformats.org/officeDocument/2006/relationships/tags" Target="../tags/tag419.xml"/><Relationship Id="rId16" Type="http://schemas.openxmlformats.org/officeDocument/2006/relationships/tags" Target="../tags/tag433.xml"/><Relationship Id="rId29" Type="http://schemas.openxmlformats.org/officeDocument/2006/relationships/tags" Target="../tags/tag446.xml"/><Relationship Id="rId11" Type="http://schemas.openxmlformats.org/officeDocument/2006/relationships/tags" Target="../tags/tag428.xml"/><Relationship Id="rId24" Type="http://schemas.openxmlformats.org/officeDocument/2006/relationships/tags" Target="../tags/tag441.xml"/><Relationship Id="rId32" Type="http://schemas.openxmlformats.org/officeDocument/2006/relationships/tags" Target="../tags/tag449.xml"/><Relationship Id="rId37" Type="http://schemas.openxmlformats.org/officeDocument/2006/relationships/tags" Target="../tags/tag454.xml"/><Relationship Id="rId40" Type="http://schemas.openxmlformats.org/officeDocument/2006/relationships/tags" Target="../tags/tag457.xml"/><Relationship Id="rId45" Type="http://schemas.openxmlformats.org/officeDocument/2006/relationships/tags" Target="../tags/tag462.xml"/><Relationship Id="rId53" Type="http://schemas.openxmlformats.org/officeDocument/2006/relationships/tags" Target="../tags/tag470.xml"/><Relationship Id="rId58" Type="http://schemas.openxmlformats.org/officeDocument/2006/relationships/tags" Target="../tags/tag475.xml"/><Relationship Id="rId66" Type="http://schemas.openxmlformats.org/officeDocument/2006/relationships/tags" Target="../tags/tag483.xml"/><Relationship Id="rId74" Type="http://schemas.openxmlformats.org/officeDocument/2006/relationships/tags" Target="../tags/tag491.xml"/><Relationship Id="rId79" Type="http://schemas.openxmlformats.org/officeDocument/2006/relationships/tags" Target="../tags/tag496.xml"/><Relationship Id="rId5" Type="http://schemas.openxmlformats.org/officeDocument/2006/relationships/tags" Target="../tags/tag422.xml"/><Relationship Id="rId61" Type="http://schemas.openxmlformats.org/officeDocument/2006/relationships/tags" Target="../tags/tag478.xml"/><Relationship Id="rId82" Type="http://schemas.openxmlformats.org/officeDocument/2006/relationships/slideLayout" Target="../slideLayouts/slideLayout1.xml"/><Relationship Id="rId19" Type="http://schemas.openxmlformats.org/officeDocument/2006/relationships/tags" Target="../tags/tag436.xml"/><Relationship Id="rId4" Type="http://schemas.openxmlformats.org/officeDocument/2006/relationships/tags" Target="../tags/tag421.xml"/><Relationship Id="rId9" Type="http://schemas.openxmlformats.org/officeDocument/2006/relationships/tags" Target="../tags/tag426.xml"/><Relationship Id="rId14" Type="http://schemas.openxmlformats.org/officeDocument/2006/relationships/tags" Target="../tags/tag431.xml"/><Relationship Id="rId22" Type="http://schemas.openxmlformats.org/officeDocument/2006/relationships/tags" Target="../tags/tag439.xml"/><Relationship Id="rId27" Type="http://schemas.openxmlformats.org/officeDocument/2006/relationships/tags" Target="../tags/tag444.xml"/><Relationship Id="rId30" Type="http://schemas.openxmlformats.org/officeDocument/2006/relationships/tags" Target="../tags/tag447.xml"/><Relationship Id="rId35" Type="http://schemas.openxmlformats.org/officeDocument/2006/relationships/tags" Target="../tags/tag452.xml"/><Relationship Id="rId43" Type="http://schemas.openxmlformats.org/officeDocument/2006/relationships/tags" Target="../tags/tag460.xml"/><Relationship Id="rId48" Type="http://schemas.openxmlformats.org/officeDocument/2006/relationships/tags" Target="../tags/tag465.xml"/><Relationship Id="rId56" Type="http://schemas.openxmlformats.org/officeDocument/2006/relationships/tags" Target="../tags/tag473.xml"/><Relationship Id="rId64" Type="http://schemas.openxmlformats.org/officeDocument/2006/relationships/tags" Target="../tags/tag481.xml"/><Relationship Id="rId69" Type="http://schemas.openxmlformats.org/officeDocument/2006/relationships/tags" Target="../tags/tag486.xml"/><Relationship Id="rId77" Type="http://schemas.openxmlformats.org/officeDocument/2006/relationships/tags" Target="../tags/tag494.xml"/><Relationship Id="rId8" Type="http://schemas.openxmlformats.org/officeDocument/2006/relationships/tags" Target="../tags/tag425.xml"/><Relationship Id="rId51" Type="http://schemas.openxmlformats.org/officeDocument/2006/relationships/tags" Target="../tags/tag468.xml"/><Relationship Id="rId72" Type="http://schemas.openxmlformats.org/officeDocument/2006/relationships/tags" Target="../tags/tag489.xml"/><Relationship Id="rId80" Type="http://schemas.openxmlformats.org/officeDocument/2006/relationships/tags" Target="../tags/tag497.xml"/><Relationship Id="rId85" Type="http://schemas.openxmlformats.org/officeDocument/2006/relationships/image" Target="../media/image4.wmf"/><Relationship Id="rId3" Type="http://schemas.openxmlformats.org/officeDocument/2006/relationships/tags" Target="../tags/tag420.xml"/><Relationship Id="rId12" Type="http://schemas.openxmlformats.org/officeDocument/2006/relationships/tags" Target="../tags/tag429.xml"/><Relationship Id="rId17" Type="http://schemas.openxmlformats.org/officeDocument/2006/relationships/tags" Target="../tags/tag434.xml"/><Relationship Id="rId25" Type="http://schemas.openxmlformats.org/officeDocument/2006/relationships/tags" Target="../tags/tag442.xml"/><Relationship Id="rId33" Type="http://schemas.openxmlformats.org/officeDocument/2006/relationships/tags" Target="../tags/tag450.xml"/><Relationship Id="rId38" Type="http://schemas.openxmlformats.org/officeDocument/2006/relationships/tags" Target="../tags/tag455.xml"/><Relationship Id="rId46" Type="http://schemas.openxmlformats.org/officeDocument/2006/relationships/tags" Target="../tags/tag463.xml"/><Relationship Id="rId59" Type="http://schemas.openxmlformats.org/officeDocument/2006/relationships/tags" Target="../tags/tag476.xml"/><Relationship Id="rId67" Type="http://schemas.openxmlformats.org/officeDocument/2006/relationships/tags" Target="../tags/tag484.xml"/><Relationship Id="rId20" Type="http://schemas.openxmlformats.org/officeDocument/2006/relationships/tags" Target="../tags/tag437.xml"/><Relationship Id="rId41" Type="http://schemas.openxmlformats.org/officeDocument/2006/relationships/tags" Target="../tags/tag458.xml"/><Relationship Id="rId54" Type="http://schemas.openxmlformats.org/officeDocument/2006/relationships/tags" Target="../tags/tag471.xml"/><Relationship Id="rId62" Type="http://schemas.openxmlformats.org/officeDocument/2006/relationships/tags" Target="../tags/tag479.xml"/><Relationship Id="rId70" Type="http://schemas.openxmlformats.org/officeDocument/2006/relationships/tags" Target="../tags/tag487.xml"/><Relationship Id="rId75" Type="http://schemas.openxmlformats.org/officeDocument/2006/relationships/tags" Target="../tags/tag492.xml"/><Relationship Id="rId83" Type="http://schemas.openxmlformats.org/officeDocument/2006/relationships/notesSlide" Target="../notesSlides/notesSlide10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5" Type="http://schemas.openxmlformats.org/officeDocument/2006/relationships/tags" Target="../tags/tag432.xml"/><Relationship Id="rId23" Type="http://schemas.openxmlformats.org/officeDocument/2006/relationships/tags" Target="../tags/tag440.xml"/><Relationship Id="rId28" Type="http://schemas.openxmlformats.org/officeDocument/2006/relationships/tags" Target="../tags/tag445.xml"/><Relationship Id="rId36" Type="http://schemas.openxmlformats.org/officeDocument/2006/relationships/tags" Target="../tags/tag453.xml"/><Relationship Id="rId49" Type="http://schemas.openxmlformats.org/officeDocument/2006/relationships/tags" Target="../tags/tag466.xml"/><Relationship Id="rId57" Type="http://schemas.openxmlformats.org/officeDocument/2006/relationships/tags" Target="../tags/tag474.xml"/><Relationship Id="rId10" Type="http://schemas.openxmlformats.org/officeDocument/2006/relationships/tags" Target="../tags/tag427.xml"/><Relationship Id="rId31" Type="http://schemas.openxmlformats.org/officeDocument/2006/relationships/tags" Target="../tags/tag448.xml"/><Relationship Id="rId44" Type="http://schemas.openxmlformats.org/officeDocument/2006/relationships/tags" Target="../tags/tag461.xml"/><Relationship Id="rId52" Type="http://schemas.openxmlformats.org/officeDocument/2006/relationships/tags" Target="../tags/tag469.xml"/><Relationship Id="rId60" Type="http://schemas.openxmlformats.org/officeDocument/2006/relationships/tags" Target="../tags/tag477.xml"/><Relationship Id="rId65" Type="http://schemas.openxmlformats.org/officeDocument/2006/relationships/tags" Target="../tags/tag482.xml"/><Relationship Id="rId73" Type="http://schemas.openxmlformats.org/officeDocument/2006/relationships/tags" Target="../tags/tag490.xml"/><Relationship Id="rId78" Type="http://schemas.openxmlformats.org/officeDocument/2006/relationships/tags" Target="../tags/tag495.xml"/><Relationship Id="rId81" Type="http://schemas.openxmlformats.org/officeDocument/2006/relationships/tags" Target="../tags/tag49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1.xml"/><Relationship Id="rId18" Type="http://schemas.openxmlformats.org/officeDocument/2006/relationships/tags" Target="../tags/tag516.xml"/><Relationship Id="rId26" Type="http://schemas.openxmlformats.org/officeDocument/2006/relationships/tags" Target="../tags/tag524.xml"/><Relationship Id="rId39" Type="http://schemas.openxmlformats.org/officeDocument/2006/relationships/tags" Target="../tags/tag537.xml"/><Relationship Id="rId21" Type="http://schemas.openxmlformats.org/officeDocument/2006/relationships/tags" Target="../tags/tag519.xml"/><Relationship Id="rId34" Type="http://schemas.openxmlformats.org/officeDocument/2006/relationships/tags" Target="../tags/tag532.xml"/><Relationship Id="rId42" Type="http://schemas.openxmlformats.org/officeDocument/2006/relationships/tags" Target="../tags/tag540.xml"/><Relationship Id="rId47" Type="http://schemas.openxmlformats.org/officeDocument/2006/relationships/tags" Target="../tags/tag545.xml"/><Relationship Id="rId50" Type="http://schemas.openxmlformats.org/officeDocument/2006/relationships/tags" Target="../tags/tag548.xml"/><Relationship Id="rId55" Type="http://schemas.openxmlformats.org/officeDocument/2006/relationships/tags" Target="../tags/tag553.xml"/><Relationship Id="rId63" Type="http://schemas.openxmlformats.org/officeDocument/2006/relationships/tags" Target="../tags/tag561.xml"/><Relationship Id="rId68" Type="http://schemas.openxmlformats.org/officeDocument/2006/relationships/tags" Target="../tags/tag566.xml"/><Relationship Id="rId76" Type="http://schemas.openxmlformats.org/officeDocument/2006/relationships/tags" Target="../tags/tag574.xml"/><Relationship Id="rId84" Type="http://schemas.openxmlformats.org/officeDocument/2006/relationships/notesSlide" Target="../notesSlides/notesSlide11.xml"/><Relationship Id="rId7" Type="http://schemas.openxmlformats.org/officeDocument/2006/relationships/tags" Target="../tags/tag505.xml"/><Relationship Id="rId71" Type="http://schemas.openxmlformats.org/officeDocument/2006/relationships/tags" Target="../tags/tag569.xml"/><Relationship Id="rId2" Type="http://schemas.openxmlformats.org/officeDocument/2006/relationships/tags" Target="../tags/tag500.xml"/><Relationship Id="rId16" Type="http://schemas.openxmlformats.org/officeDocument/2006/relationships/tags" Target="../tags/tag514.xml"/><Relationship Id="rId29" Type="http://schemas.openxmlformats.org/officeDocument/2006/relationships/tags" Target="../tags/tag527.xml"/><Relationship Id="rId11" Type="http://schemas.openxmlformats.org/officeDocument/2006/relationships/tags" Target="../tags/tag509.xml"/><Relationship Id="rId24" Type="http://schemas.openxmlformats.org/officeDocument/2006/relationships/tags" Target="../tags/tag522.xml"/><Relationship Id="rId32" Type="http://schemas.openxmlformats.org/officeDocument/2006/relationships/tags" Target="../tags/tag530.xml"/><Relationship Id="rId37" Type="http://schemas.openxmlformats.org/officeDocument/2006/relationships/tags" Target="../tags/tag535.xml"/><Relationship Id="rId40" Type="http://schemas.openxmlformats.org/officeDocument/2006/relationships/tags" Target="../tags/tag538.xml"/><Relationship Id="rId45" Type="http://schemas.openxmlformats.org/officeDocument/2006/relationships/tags" Target="../tags/tag543.xml"/><Relationship Id="rId53" Type="http://schemas.openxmlformats.org/officeDocument/2006/relationships/tags" Target="../tags/tag551.xml"/><Relationship Id="rId58" Type="http://schemas.openxmlformats.org/officeDocument/2006/relationships/tags" Target="../tags/tag556.xml"/><Relationship Id="rId66" Type="http://schemas.openxmlformats.org/officeDocument/2006/relationships/tags" Target="../tags/tag564.xml"/><Relationship Id="rId74" Type="http://schemas.openxmlformats.org/officeDocument/2006/relationships/tags" Target="../tags/tag572.xml"/><Relationship Id="rId79" Type="http://schemas.openxmlformats.org/officeDocument/2006/relationships/tags" Target="../tags/tag577.xml"/><Relationship Id="rId5" Type="http://schemas.openxmlformats.org/officeDocument/2006/relationships/tags" Target="../tags/tag503.xml"/><Relationship Id="rId61" Type="http://schemas.openxmlformats.org/officeDocument/2006/relationships/tags" Target="../tags/tag559.xml"/><Relationship Id="rId82" Type="http://schemas.openxmlformats.org/officeDocument/2006/relationships/tags" Target="../tags/tag580.xml"/><Relationship Id="rId19" Type="http://schemas.openxmlformats.org/officeDocument/2006/relationships/tags" Target="../tags/tag517.xml"/><Relationship Id="rId4" Type="http://schemas.openxmlformats.org/officeDocument/2006/relationships/tags" Target="../tags/tag502.xml"/><Relationship Id="rId9" Type="http://schemas.openxmlformats.org/officeDocument/2006/relationships/tags" Target="../tags/tag507.xml"/><Relationship Id="rId14" Type="http://schemas.openxmlformats.org/officeDocument/2006/relationships/tags" Target="../tags/tag512.xml"/><Relationship Id="rId22" Type="http://schemas.openxmlformats.org/officeDocument/2006/relationships/tags" Target="../tags/tag520.xml"/><Relationship Id="rId27" Type="http://schemas.openxmlformats.org/officeDocument/2006/relationships/tags" Target="../tags/tag525.xml"/><Relationship Id="rId30" Type="http://schemas.openxmlformats.org/officeDocument/2006/relationships/tags" Target="../tags/tag528.xml"/><Relationship Id="rId35" Type="http://schemas.openxmlformats.org/officeDocument/2006/relationships/tags" Target="../tags/tag533.xml"/><Relationship Id="rId43" Type="http://schemas.openxmlformats.org/officeDocument/2006/relationships/tags" Target="../tags/tag541.xml"/><Relationship Id="rId48" Type="http://schemas.openxmlformats.org/officeDocument/2006/relationships/tags" Target="../tags/tag546.xml"/><Relationship Id="rId56" Type="http://schemas.openxmlformats.org/officeDocument/2006/relationships/tags" Target="../tags/tag554.xml"/><Relationship Id="rId64" Type="http://schemas.openxmlformats.org/officeDocument/2006/relationships/tags" Target="../tags/tag562.xml"/><Relationship Id="rId69" Type="http://schemas.openxmlformats.org/officeDocument/2006/relationships/tags" Target="../tags/tag567.xml"/><Relationship Id="rId77" Type="http://schemas.openxmlformats.org/officeDocument/2006/relationships/tags" Target="../tags/tag575.xml"/><Relationship Id="rId8" Type="http://schemas.openxmlformats.org/officeDocument/2006/relationships/tags" Target="../tags/tag506.xml"/><Relationship Id="rId51" Type="http://schemas.openxmlformats.org/officeDocument/2006/relationships/tags" Target="../tags/tag549.xml"/><Relationship Id="rId72" Type="http://schemas.openxmlformats.org/officeDocument/2006/relationships/tags" Target="../tags/tag570.xml"/><Relationship Id="rId80" Type="http://schemas.openxmlformats.org/officeDocument/2006/relationships/tags" Target="../tags/tag578.xml"/><Relationship Id="rId85" Type="http://schemas.openxmlformats.org/officeDocument/2006/relationships/image" Target="../media/image3.png"/><Relationship Id="rId3" Type="http://schemas.openxmlformats.org/officeDocument/2006/relationships/tags" Target="../tags/tag501.xml"/><Relationship Id="rId12" Type="http://schemas.openxmlformats.org/officeDocument/2006/relationships/tags" Target="../tags/tag510.xml"/><Relationship Id="rId17" Type="http://schemas.openxmlformats.org/officeDocument/2006/relationships/tags" Target="../tags/tag515.xml"/><Relationship Id="rId25" Type="http://schemas.openxmlformats.org/officeDocument/2006/relationships/tags" Target="../tags/tag523.xml"/><Relationship Id="rId33" Type="http://schemas.openxmlformats.org/officeDocument/2006/relationships/tags" Target="../tags/tag531.xml"/><Relationship Id="rId38" Type="http://schemas.openxmlformats.org/officeDocument/2006/relationships/tags" Target="../tags/tag536.xml"/><Relationship Id="rId46" Type="http://schemas.openxmlformats.org/officeDocument/2006/relationships/tags" Target="../tags/tag544.xml"/><Relationship Id="rId59" Type="http://schemas.openxmlformats.org/officeDocument/2006/relationships/tags" Target="../tags/tag557.xml"/><Relationship Id="rId67" Type="http://schemas.openxmlformats.org/officeDocument/2006/relationships/tags" Target="../tags/tag565.xml"/><Relationship Id="rId20" Type="http://schemas.openxmlformats.org/officeDocument/2006/relationships/tags" Target="../tags/tag518.xml"/><Relationship Id="rId41" Type="http://schemas.openxmlformats.org/officeDocument/2006/relationships/tags" Target="../tags/tag539.xml"/><Relationship Id="rId54" Type="http://schemas.openxmlformats.org/officeDocument/2006/relationships/tags" Target="../tags/tag552.xml"/><Relationship Id="rId62" Type="http://schemas.openxmlformats.org/officeDocument/2006/relationships/tags" Target="../tags/tag560.xml"/><Relationship Id="rId70" Type="http://schemas.openxmlformats.org/officeDocument/2006/relationships/tags" Target="../tags/tag568.xml"/><Relationship Id="rId75" Type="http://schemas.openxmlformats.org/officeDocument/2006/relationships/tags" Target="../tags/tag573.xml"/><Relationship Id="rId83" Type="http://schemas.openxmlformats.org/officeDocument/2006/relationships/slideLayout" Target="../slideLayouts/slideLayout1.xml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15" Type="http://schemas.openxmlformats.org/officeDocument/2006/relationships/tags" Target="../tags/tag513.xml"/><Relationship Id="rId23" Type="http://schemas.openxmlformats.org/officeDocument/2006/relationships/tags" Target="../tags/tag521.xml"/><Relationship Id="rId28" Type="http://schemas.openxmlformats.org/officeDocument/2006/relationships/tags" Target="../tags/tag526.xml"/><Relationship Id="rId36" Type="http://schemas.openxmlformats.org/officeDocument/2006/relationships/tags" Target="../tags/tag534.xml"/><Relationship Id="rId49" Type="http://schemas.openxmlformats.org/officeDocument/2006/relationships/tags" Target="../tags/tag547.xml"/><Relationship Id="rId57" Type="http://schemas.openxmlformats.org/officeDocument/2006/relationships/tags" Target="../tags/tag555.xml"/><Relationship Id="rId10" Type="http://schemas.openxmlformats.org/officeDocument/2006/relationships/tags" Target="../tags/tag508.xml"/><Relationship Id="rId31" Type="http://schemas.openxmlformats.org/officeDocument/2006/relationships/tags" Target="../tags/tag529.xml"/><Relationship Id="rId44" Type="http://schemas.openxmlformats.org/officeDocument/2006/relationships/tags" Target="../tags/tag542.xml"/><Relationship Id="rId52" Type="http://schemas.openxmlformats.org/officeDocument/2006/relationships/tags" Target="../tags/tag550.xml"/><Relationship Id="rId60" Type="http://schemas.openxmlformats.org/officeDocument/2006/relationships/tags" Target="../tags/tag558.xml"/><Relationship Id="rId65" Type="http://schemas.openxmlformats.org/officeDocument/2006/relationships/tags" Target="../tags/tag563.xml"/><Relationship Id="rId73" Type="http://schemas.openxmlformats.org/officeDocument/2006/relationships/tags" Target="../tags/tag571.xml"/><Relationship Id="rId78" Type="http://schemas.openxmlformats.org/officeDocument/2006/relationships/tags" Target="../tags/tag576.xml"/><Relationship Id="rId81" Type="http://schemas.openxmlformats.org/officeDocument/2006/relationships/tags" Target="../tags/tag579.xml"/><Relationship Id="rId86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93.xml"/><Relationship Id="rId18" Type="http://schemas.openxmlformats.org/officeDocument/2006/relationships/tags" Target="../tags/tag598.xml"/><Relationship Id="rId26" Type="http://schemas.openxmlformats.org/officeDocument/2006/relationships/tags" Target="../tags/tag606.xml"/><Relationship Id="rId39" Type="http://schemas.openxmlformats.org/officeDocument/2006/relationships/tags" Target="../tags/tag619.xml"/><Relationship Id="rId21" Type="http://schemas.openxmlformats.org/officeDocument/2006/relationships/tags" Target="../tags/tag601.xml"/><Relationship Id="rId34" Type="http://schemas.openxmlformats.org/officeDocument/2006/relationships/tags" Target="../tags/tag614.xml"/><Relationship Id="rId42" Type="http://schemas.openxmlformats.org/officeDocument/2006/relationships/tags" Target="../tags/tag622.xml"/><Relationship Id="rId47" Type="http://schemas.openxmlformats.org/officeDocument/2006/relationships/tags" Target="../tags/tag627.xml"/><Relationship Id="rId50" Type="http://schemas.openxmlformats.org/officeDocument/2006/relationships/tags" Target="../tags/tag630.xml"/><Relationship Id="rId55" Type="http://schemas.openxmlformats.org/officeDocument/2006/relationships/tags" Target="../tags/tag635.xml"/><Relationship Id="rId63" Type="http://schemas.openxmlformats.org/officeDocument/2006/relationships/tags" Target="../tags/tag643.xml"/><Relationship Id="rId68" Type="http://schemas.openxmlformats.org/officeDocument/2006/relationships/tags" Target="../tags/tag648.xml"/><Relationship Id="rId76" Type="http://schemas.openxmlformats.org/officeDocument/2006/relationships/tags" Target="../tags/tag656.xml"/><Relationship Id="rId84" Type="http://schemas.openxmlformats.org/officeDocument/2006/relationships/slideLayout" Target="../slideLayouts/slideLayout1.xml"/><Relationship Id="rId7" Type="http://schemas.openxmlformats.org/officeDocument/2006/relationships/tags" Target="../tags/tag587.xml"/><Relationship Id="rId71" Type="http://schemas.openxmlformats.org/officeDocument/2006/relationships/tags" Target="../tags/tag651.xml"/><Relationship Id="rId2" Type="http://schemas.openxmlformats.org/officeDocument/2006/relationships/tags" Target="../tags/tag582.xml"/><Relationship Id="rId16" Type="http://schemas.openxmlformats.org/officeDocument/2006/relationships/tags" Target="../tags/tag596.xml"/><Relationship Id="rId29" Type="http://schemas.openxmlformats.org/officeDocument/2006/relationships/tags" Target="../tags/tag609.xml"/><Relationship Id="rId11" Type="http://schemas.openxmlformats.org/officeDocument/2006/relationships/tags" Target="../tags/tag591.xml"/><Relationship Id="rId24" Type="http://schemas.openxmlformats.org/officeDocument/2006/relationships/tags" Target="../tags/tag604.xml"/><Relationship Id="rId32" Type="http://schemas.openxmlformats.org/officeDocument/2006/relationships/tags" Target="../tags/tag612.xml"/><Relationship Id="rId37" Type="http://schemas.openxmlformats.org/officeDocument/2006/relationships/tags" Target="../tags/tag617.xml"/><Relationship Id="rId40" Type="http://schemas.openxmlformats.org/officeDocument/2006/relationships/tags" Target="../tags/tag620.xml"/><Relationship Id="rId45" Type="http://schemas.openxmlformats.org/officeDocument/2006/relationships/tags" Target="../tags/tag625.xml"/><Relationship Id="rId53" Type="http://schemas.openxmlformats.org/officeDocument/2006/relationships/tags" Target="../tags/tag633.xml"/><Relationship Id="rId58" Type="http://schemas.openxmlformats.org/officeDocument/2006/relationships/tags" Target="../tags/tag638.xml"/><Relationship Id="rId66" Type="http://schemas.openxmlformats.org/officeDocument/2006/relationships/tags" Target="../tags/tag646.xml"/><Relationship Id="rId74" Type="http://schemas.openxmlformats.org/officeDocument/2006/relationships/tags" Target="../tags/tag654.xml"/><Relationship Id="rId79" Type="http://schemas.openxmlformats.org/officeDocument/2006/relationships/tags" Target="../tags/tag659.xml"/><Relationship Id="rId87" Type="http://schemas.openxmlformats.org/officeDocument/2006/relationships/image" Target="../media/image4.wmf"/><Relationship Id="rId5" Type="http://schemas.openxmlformats.org/officeDocument/2006/relationships/tags" Target="../tags/tag585.xml"/><Relationship Id="rId61" Type="http://schemas.openxmlformats.org/officeDocument/2006/relationships/tags" Target="../tags/tag641.xml"/><Relationship Id="rId82" Type="http://schemas.openxmlformats.org/officeDocument/2006/relationships/tags" Target="../tags/tag662.xml"/><Relationship Id="rId19" Type="http://schemas.openxmlformats.org/officeDocument/2006/relationships/tags" Target="../tags/tag599.xml"/><Relationship Id="rId4" Type="http://schemas.openxmlformats.org/officeDocument/2006/relationships/tags" Target="../tags/tag584.xml"/><Relationship Id="rId9" Type="http://schemas.openxmlformats.org/officeDocument/2006/relationships/tags" Target="../tags/tag589.xml"/><Relationship Id="rId14" Type="http://schemas.openxmlformats.org/officeDocument/2006/relationships/tags" Target="../tags/tag594.xml"/><Relationship Id="rId22" Type="http://schemas.openxmlformats.org/officeDocument/2006/relationships/tags" Target="../tags/tag602.xml"/><Relationship Id="rId27" Type="http://schemas.openxmlformats.org/officeDocument/2006/relationships/tags" Target="../tags/tag607.xml"/><Relationship Id="rId30" Type="http://schemas.openxmlformats.org/officeDocument/2006/relationships/tags" Target="../tags/tag610.xml"/><Relationship Id="rId35" Type="http://schemas.openxmlformats.org/officeDocument/2006/relationships/tags" Target="../tags/tag615.xml"/><Relationship Id="rId43" Type="http://schemas.openxmlformats.org/officeDocument/2006/relationships/tags" Target="../tags/tag623.xml"/><Relationship Id="rId48" Type="http://schemas.openxmlformats.org/officeDocument/2006/relationships/tags" Target="../tags/tag628.xml"/><Relationship Id="rId56" Type="http://schemas.openxmlformats.org/officeDocument/2006/relationships/tags" Target="../tags/tag636.xml"/><Relationship Id="rId64" Type="http://schemas.openxmlformats.org/officeDocument/2006/relationships/tags" Target="../tags/tag644.xml"/><Relationship Id="rId69" Type="http://schemas.openxmlformats.org/officeDocument/2006/relationships/tags" Target="../tags/tag649.xml"/><Relationship Id="rId77" Type="http://schemas.openxmlformats.org/officeDocument/2006/relationships/tags" Target="../tags/tag657.xml"/><Relationship Id="rId8" Type="http://schemas.openxmlformats.org/officeDocument/2006/relationships/tags" Target="../tags/tag588.xml"/><Relationship Id="rId51" Type="http://schemas.openxmlformats.org/officeDocument/2006/relationships/tags" Target="../tags/tag631.xml"/><Relationship Id="rId72" Type="http://schemas.openxmlformats.org/officeDocument/2006/relationships/tags" Target="../tags/tag652.xml"/><Relationship Id="rId80" Type="http://schemas.openxmlformats.org/officeDocument/2006/relationships/tags" Target="../tags/tag660.xml"/><Relationship Id="rId85" Type="http://schemas.openxmlformats.org/officeDocument/2006/relationships/notesSlide" Target="../notesSlides/notesSlide12.xml"/><Relationship Id="rId3" Type="http://schemas.openxmlformats.org/officeDocument/2006/relationships/tags" Target="../tags/tag583.xml"/><Relationship Id="rId12" Type="http://schemas.openxmlformats.org/officeDocument/2006/relationships/tags" Target="../tags/tag592.xml"/><Relationship Id="rId17" Type="http://schemas.openxmlformats.org/officeDocument/2006/relationships/tags" Target="../tags/tag597.xml"/><Relationship Id="rId25" Type="http://schemas.openxmlformats.org/officeDocument/2006/relationships/tags" Target="../tags/tag605.xml"/><Relationship Id="rId33" Type="http://schemas.openxmlformats.org/officeDocument/2006/relationships/tags" Target="../tags/tag613.xml"/><Relationship Id="rId38" Type="http://schemas.openxmlformats.org/officeDocument/2006/relationships/tags" Target="../tags/tag618.xml"/><Relationship Id="rId46" Type="http://schemas.openxmlformats.org/officeDocument/2006/relationships/tags" Target="../tags/tag626.xml"/><Relationship Id="rId59" Type="http://schemas.openxmlformats.org/officeDocument/2006/relationships/tags" Target="../tags/tag639.xml"/><Relationship Id="rId67" Type="http://schemas.openxmlformats.org/officeDocument/2006/relationships/tags" Target="../tags/tag647.xml"/><Relationship Id="rId20" Type="http://schemas.openxmlformats.org/officeDocument/2006/relationships/tags" Target="../tags/tag600.xml"/><Relationship Id="rId41" Type="http://schemas.openxmlformats.org/officeDocument/2006/relationships/tags" Target="../tags/tag621.xml"/><Relationship Id="rId54" Type="http://schemas.openxmlformats.org/officeDocument/2006/relationships/tags" Target="../tags/tag634.xml"/><Relationship Id="rId62" Type="http://schemas.openxmlformats.org/officeDocument/2006/relationships/tags" Target="../tags/tag642.xml"/><Relationship Id="rId70" Type="http://schemas.openxmlformats.org/officeDocument/2006/relationships/tags" Target="../tags/tag650.xml"/><Relationship Id="rId75" Type="http://schemas.openxmlformats.org/officeDocument/2006/relationships/tags" Target="../tags/tag655.xml"/><Relationship Id="rId83" Type="http://schemas.openxmlformats.org/officeDocument/2006/relationships/tags" Target="../tags/tag663.xml"/><Relationship Id="rId1" Type="http://schemas.openxmlformats.org/officeDocument/2006/relationships/tags" Target="../tags/tag581.xml"/><Relationship Id="rId6" Type="http://schemas.openxmlformats.org/officeDocument/2006/relationships/tags" Target="../tags/tag586.xml"/><Relationship Id="rId15" Type="http://schemas.openxmlformats.org/officeDocument/2006/relationships/tags" Target="../tags/tag595.xml"/><Relationship Id="rId23" Type="http://schemas.openxmlformats.org/officeDocument/2006/relationships/tags" Target="../tags/tag603.xml"/><Relationship Id="rId28" Type="http://schemas.openxmlformats.org/officeDocument/2006/relationships/tags" Target="../tags/tag608.xml"/><Relationship Id="rId36" Type="http://schemas.openxmlformats.org/officeDocument/2006/relationships/tags" Target="../tags/tag616.xml"/><Relationship Id="rId49" Type="http://schemas.openxmlformats.org/officeDocument/2006/relationships/tags" Target="../tags/tag629.xml"/><Relationship Id="rId57" Type="http://schemas.openxmlformats.org/officeDocument/2006/relationships/tags" Target="../tags/tag637.xml"/><Relationship Id="rId10" Type="http://schemas.openxmlformats.org/officeDocument/2006/relationships/tags" Target="../tags/tag590.xml"/><Relationship Id="rId31" Type="http://schemas.openxmlformats.org/officeDocument/2006/relationships/tags" Target="../tags/tag611.xml"/><Relationship Id="rId44" Type="http://schemas.openxmlformats.org/officeDocument/2006/relationships/tags" Target="../tags/tag624.xml"/><Relationship Id="rId52" Type="http://schemas.openxmlformats.org/officeDocument/2006/relationships/tags" Target="../tags/tag632.xml"/><Relationship Id="rId60" Type="http://schemas.openxmlformats.org/officeDocument/2006/relationships/tags" Target="../tags/tag640.xml"/><Relationship Id="rId65" Type="http://schemas.openxmlformats.org/officeDocument/2006/relationships/tags" Target="../tags/tag645.xml"/><Relationship Id="rId73" Type="http://schemas.openxmlformats.org/officeDocument/2006/relationships/tags" Target="../tags/tag653.xml"/><Relationship Id="rId78" Type="http://schemas.openxmlformats.org/officeDocument/2006/relationships/tags" Target="../tags/tag658.xml"/><Relationship Id="rId81" Type="http://schemas.openxmlformats.org/officeDocument/2006/relationships/tags" Target="../tags/tag661.xml"/><Relationship Id="rId86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71.xml"/><Relationship Id="rId13" Type="http://schemas.openxmlformats.org/officeDocument/2006/relationships/image" Target="../media/image3.png"/><Relationship Id="rId3" Type="http://schemas.openxmlformats.org/officeDocument/2006/relationships/tags" Target="../tags/tag666.xml"/><Relationship Id="rId7" Type="http://schemas.openxmlformats.org/officeDocument/2006/relationships/tags" Target="../tags/tag670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665.xml"/><Relationship Id="rId1" Type="http://schemas.openxmlformats.org/officeDocument/2006/relationships/tags" Target="../tags/tag664.xml"/><Relationship Id="rId6" Type="http://schemas.openxmlformats.org/officeDocument/2006/relationships/tags" Target="../tags/tag669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68.xml"/><Relationship Id="rId10" Type="http://schemas.openxmlformats.org/officeDocument/2006/relationships/tags" Target="../tags/tag673.xml"/><Relationship Id="rId4" Type="http://schemas.openxmlformats.org/officeDocument/2006/relationships/tags" Target="../tags/tag667.xml"/><Relationship Id="rId9" Type="http://schemas.openxmlformats.org/officeDocument/2006/relationships/tags" Target="../tags/tag67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3" Type="http://schemas.openxmlformats.org/officeDocument/2006/relationships/tags" Target="../tags/tag676.xml"/><Relationship Id="rId7" Type="http://schemas.openxmlformats.org/officeDocument/2006/relationships/tags" Target="../tags/tag680.xml"/><Relationship Id="rId12" Type="http://schemas.openxmlformats.org/officeDocument/2006/relationships/image" Target="../media/image3.png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78.xml"/><Relationship Id="rId10" Type="http://schemas.openxmlformats.org/officeDocument/2006/relationships/tags" Target="../tags/tag683.xml"/><Relationship Id="rId4" Type="http://schemas.openxmlformats.org/officeDocument/2006/relationships/tags" Target="../tags/tag677.xml"/><Relationship Id="rId9" Type="http://schemas.openxmlformats.org/officeDocument/2006/relationships/tags" Target="../tags/tag68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91.xml"/><Relationship Id="rId13" Type="http://schemas.openxmlformats.org/officeDocument/2006/relationships/tags" Target="../tags/tag696.xml"/><Relationship Id="rId18" Type="http://schemas.openxmlformats.org/officeDocument/2006/relationships/tags" Target="../tags/tag701.xml"/><Relationship Id="rId26" Type="http://schemas.openxmlformats.org/officeDocument/2006/relationships/tags" Target="../tags/tag709.xml"/><Relationship Id="rId3" Type="http://schemas.openxmlformats.org/officeDocument/2006/relationships/tags" Target="../tags/tag686.xml"/><Relationship Id="rId21" Type="http://schemas.openxmlformats.org/officeDocument/2006/relationships/tags" Target="../tags/tag704.xml"/><Relationship Id="rId7" Type="http://schemas.openxmlformats.org/officeDocument/2006/relationships/tags" Target="../tags/tag690.xml"/><Relationship Id="rId12" Type="http://schemas.openxmlformats.org/officeDocument/2006/relationships/tags" Target="../tags/tag695.xml"/><Relationship Id="rId17" Type="http://schemas.openxmlformats.org/officeDocument/2006/relationships/tags" Target="../tags/tag700.xml"/><Relationship Id="rId25" Type="http://schemas.openxmlformats.org/officeDocument/2006/relationships/tags" Target="../tags/tag708.xml"/><Relationship Id="rId2" Type="http://schemas.openxmlformats.org/officeDocument/2006/relationships/tags" Target="../tags/tag685.xml"/><Relationship Id="rId16" Type="http://schemas.openxmlformats.org/officeDocument/2006/relationships/tags" Target="../tags/tag699.xml"/><Relationship Id="rId20" Type="http://schemas.openxmlformats.org/officeDocument/2006/relationships/tags" Target="../tags/tag703.xml"/><Relationship Id="rId29" Type="http://schemas.openxmlformats.org/officeDocument/2006/relationships/tags" Target="../tags/tag712.xml"/><Relationship Id="rId1" Type="http://schemas.openxmlformats.org/officeDocument/2006/relationships/tags" Target="../tags/tag684.xml"/><Relationship Id="rId6" Type="http://schemas.openxmlformats.org/officeDocument/2006/relationships/tags" Target="../tags/tag689.xml"/><Relationship Id="rId11" Type="http://schemas.openxmlformats.org/officeDocument/2006/relationships/tags" Target="../tags/tag694.xml"/><Relationship Id="rId24" Type="http://schemas.openxmlformats.org/officeDocument/2006/relationships/tags" Target="../tags/tag707.xml"/><Relationship Id="rId32" Type="http://schemas.openxmlformats.org/officeDocument/2006/relationships/image" Target="../media/image3.png"/><Relationship Id="rId5" Type="http://schemas.openxmlformats.org/officeDocument/2006/relationships/tags" Target="../tags/tag688.xml"/><Relationship Id="rId15" Type="http://schemas.openxmlformats.org/officeDocument/2006/relationships/tags" Target="../tags/tag698.xml"/><Relationship Id="rId23" Type="http://schemas.openxmlformats.org/officeDocument/2006/relationships/tags" Target="../tags/tag706.xml"/><Relationship Id="rId28" Type="http://schemas.openxmlformats.org/officeDocument/2006/relationships/tags" Target="../tags/tag711.xml"/><Relationship Id="rId10" Type="http://schemas.openxmlformats.org/officeDocument/2006/relationships/tags" Target="../tags/tag693.xml"/><Relationship Id="rId19" Type="http://schemas.openxmlformats.org/officeDocument/2006/relationships/tags" Target="../tags/tag702.xml"/><Relationship Id="rId31" Type="http://schemas.openxmlformats.org/officeDocument/2006/relationships/notesSlide" Target="../notesSlides/notesSlide14.xml"/><Relationship Id="rId4" Type="http://schemas.openxmlformats.org/officeDocument/2006/relationships/tags" Target="../tags/tag687.xml"/><Relationship Id="rId9" Type="http://schemas.openxmlformats.org/officeDocument/2006/relationships/tags" Target="../tags/tag692.xml"/><Relationship Id="rId14" Type="http://schemas.openxmlformats.org/officeDocument/2006/relationships/tags" Target="../tags/tag697.xml"/><Relationship Id="rId22" Type="http://schemas.openxmlformats.org/officeDocument/2006/relationships/tags" Target="../tags/tag705.xml"/><Relationship Id="rId27" Type="http://schemas.openxmlformats.org/officeDocument/2006/relationships/tags" Target="../tags/tag710.xml"/><Relationship Id="rId30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0.xml"/><Relationship Id="rId13" Type="http://schemas.openxmlformats.org/officeDocument/2006/relationships/tags" Target="../tags/tag725.xml"/><Relationship Id="rId18" Type="http://schemas.openxmlformats.org/officeDocument/2006/relationships/tags" Target="../tags/tag730.xml"/><Relationship Id="rId26" Type="http://schemas.openxmlformats.org/officeDocument/2006/relationships/tags" Target="../tags/tag738.xml"/><Relationship Id="rId39" Type="http://schemas.openxmlformats.org/officeDocument/2006/relationships/image" Target="../media/image3.png"/><Relationship Id="rId3" Type="http://schemas.openxmlformats.org/officeDocument/2006/relationships/tags" Target="../tags/tag715.xml"/><Relationship Id="rId21" Type="http://schemas.openxmlformats.org/officeDocument/2006/relationships/tags" Target="../tags/tag733.xml"/><Relationship Id="rId34" Type="http://schemas.openxmlformats.org/officeDocument/2006/relationships/tags" Target="../tags/tag746.xml"/><Relationship Id="rId7" Type="http://schemas.openxmlformats.org/officeDocument/2006/relationships/tags" Target="../tags/tag719.xml"/><Relationship Id="rId12" Type="http://schemas.openxmlformats.org/officeDocument/2006/relationships/tags" Target="../tags/tag724.xml"/><Relationship Id="rId17" Type="http://schemas.openxmlformats.org/officeDocument/2006/relationships/tags" Target="../tags/tag729.xml"/><Relationship Id="rId25" Type="http://schemas.openxmlformats.org/officeDocument/2006/relationships/tags" Target="../tags/tag737.xml"/><Relationship Id="rId33" Type="http://schemas.openxmlformats.org/officeDocument/2006/relationships/tags" Target="../tags/tag745.xml"/><Relationship Id="rId38" Type="http://schemas.openxmlformats.org/officeDocument/2006/relationships/notesSlide" Target="../notesSlides/notesSlide15.xml"/><Relationship Id="rId2" Type="http://schemas.openxmlformats.org/officeDocument/2006/relationships/tags" Target="../tags/tag714.xml"/><Relationship Id="rId16" Type="http://schemas.openxmlformats.org/officeDocument/2006/relationships/tags" Target="../tags/tag728.xml"/><Relationship Id="rId20" Type="http://schemas.openxmlformats.org/officeDocument/2006/relationships/tags" Target="../tags/tag732.xml"/><Relationship Id="rId29" Type="http://schemas.openxmlformats.org/officeDocument/2006/relationships/tags" Target="../tags/tag741.xml"/><Relationship Id="rId1" Type="http://schemas.openxmlformats.org/officeDocument/2006/relationships/tags" Target="../tags/tag713.xml"/><Relationship Id="rId6" Type="http://schemas.openxmlformats.org/officeDocument/2006/relationships/tags" Target="../tags/tag718.xml"/><Relationship Id="rId11" Type="http://schemas.openxmlformats.org/officeDocument/2006/relationships/tags" Target="../tags/tag723.xml"/><Relationship Id="rId24" Type="http://schemas.openxmlformats.org/officeDocument/2006/relationships/tags" Target="../tags/tag736.xml"/><Relationship Id="rId32" Type="http://schemas.openxmlformats.org/officeDocument/2006/relationships/tags" Target="../tags/tag744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717.xml"/><Relationship Id="rId15" Type="http://schemas.openxmlformats.org/officeDocument/2006/relationships/tags" Target="../tags/tag727.xml"/><Relationship Id="rId23" Type="http://schemas.openxmlformats.org/officeDocument/2006/relationships/tags" Target="../tags/tag735.xml"/><Relationship Id="rId28" Type="http://schemas.openxmlformats.org/officeDocument/2006/relationships/tags" Target="../tags/tag740.xml"/><Relationship Id="rId36" Type="http://schemas.openxmlformats.org/officeDocument/2006/relationships/tags" Target="../tags/tag748.xml"/><Relationship Id="rId10" Type="http://schemas.openxmlformats.org/officeDocument/2006/relationships/tags" Target="../tags/tag722.xml"/><Relationship Id="rId19" Type="http://schemas.openxmlformats.org/officeDocument/2006/relationships/tags" Target="../tags/tag731.xml"/><Relationship Id="rId31" Type="http://schemas.openxmlformats.org/officeDocument/2006/relationships/tags" Target="../tags/tag743.xml"/><Relationship Id="rId4" Type="http://schemas.openxmlformats.org/officeDocument/2006/relationships/tags" Target="../tags/tag716.xml"/><Relationship Id="rId9" Type="http://schemas.openxmlformats.org/officeDocument/2006/relationships/tags" Target="../tags/tag721.xml"/><Relationship Id="rId14" Type="http://schemas.openxmlformats.org/officeDocument/2006/relationships/tags" Target="../tags/tag726.xml"/><Relationship Id="rId22" Type="http://schemas.openxmlformats.org/officeDocument/2006/relationships/tags" Target="../tags/tag734.xml"/><Relationship Id="rId27" Type="http://schemas.openxmlformats.org/officeDocument/2006/relationships/tags" Target="../tags/tag739.xml"/><Relationship Id="rId30" Type="http://schemas.openxmlformats.org/officeDocument/2006/relationships/tags" Target="../tags/tag742.xml"/><Relationship Id="rId35" Type="http://schemas.openxmlformats.org/officeDocument/2006/relationships/tags" Target="../tags/tag74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56.xml"/><Relationship Id="rId13" Type="http://schemas.openxmlformats.org/officeDocument/2006/relationships/tags" Target="../tags/tag761.xml"/><Relationship Id="rId18" Type="http://schemas.openxmlformats.org/officeDocument/2006/relationships/tags" Target="../tags/tag766.xml"/><Relationship Id="rId26" Type="http://schemas.openxmlformats.org/officeDocument/2006/relationships/tags" Target="../tags/tag774.xml"/><Relationship Id="rId39" Type="http://schemas.openxmlformats.org/officeDocument/2006/relationships/tags" Target="../tags/tag787.xml"/><Relationship Id="rId3" Type="http://schemas.openxmlformats.org/officeDocument/2006/relationships/tags" Target="../tags/tag751.xml"/><Relationship Id="rId21" Type="http://schemas.openxmlformats.org/officeDocument/2006/relationships/tags" Target="../tags/tag769.xml"/><Relationship Id="rId34" Type="http://schemas.openxmlformats.org/officeDocument/2006/relationships/tags" Target="../tags/tag782.xml"/><Relationship Id="rId42" Type="http://schemas.openxmlformats.org/officeDocument/2006/relationships/tags" Target="../tags/tag790.xml"/><Relationship Id="rId7" Type="http://schemas.openxmlformats.org/officeDocument/2006/relationships/tags" Target="../tags/tag755.xml"/><Relationship Id="rId12" Type="http://schemas.openxmlformats.org/officeDocument/2006/relationships/tags" Target="../tags/tag760.xml"/><Relationship Id="rId17" Type="http://schemas.openxmlformats.org/officeDocument/2006/relationships/tags" Target="../tags/tag765.xml"/><Relationship Id="rId25" Type="http://schemas.openxmlformats.org/officeDocument/2006/relationships/tags" Target="../tags/tag773.xml"/><Relationship Id="rId33" Type="http://schemas.openxmlformats.org/officeDocument/2006/relationships/tags" Target="../tags/tag781.xml"/><Relationship Id="rId38" Type="http://schemas.openxmlformats.org/officeDocument/2006/relationships/tags" Target="../tags/tag786.xml"/><Relationship Id="rId2" Type="http://schemas.openxmlformats.org/officeDocument/2006/relationships/tags" Target="../tags/tag750.xml"/><Relationship Id="rId16" Type="http://schemas.openxmlformats.org/officeDocument/2006/relationships/tags" Target="../tags/tag764.xml"/><Relationship Id="rId20" Type="http://schemas.openxmlformats.org/officeDocument/2006/relationships/tags" Target="../tags/tag768.xml"/><Relationship Id="rId29" Type="http://schemas.openxmlformats.org/officeDocument/2006/relationships/tags" Target="../tags/tag777.xml"/><Relationship Id="rId41" Type="http://schemas.openxmlformats.org/officeDocument/2006/relationships/tags" Target="../tags/tag789.xml"/><Relationship Id="rId1" Type="http://schemas.openxmlformats.org/officeDocument/2006/relationships/tags" Target="../tags/tag749.xml"/><Relationship Id="rId6" Type="http://schemas.openxmlformats.org/officeDocument/2006/relationships/tags" Target="../tags/tag754.xml"/><Relationship Id="rId11" Type="http://schemas.openxmlformats.org/officeDocument/2006/relationships/tags" Target="../tags/tag759.xml"/><Relationship Id="rId24" Type="http://schemas.openxmlformats.org/officeDocument/2006/relationships/tags" Target="../tags/tag772.xml"/><Relationship Id="rId32" Type="http://schemas.openxmlformats.org/officeDocument/2006/relationships/tags" Target="../tags/tag780.xml"/><Relationship Id="rId37" Type="http://schemas.openxmlformats.org/officeDocument/2006/relationships/tags" Target="../tags/tag785.xml"/><Relationship Id="rId40" Type="http://schemas.openxmlformats.org/officeDocument/2006/relationships/tags" Target="../tags/tag788.xml"/><Relationship Id="rId45" Type="http://schemas.openxmlformats.org/officeDocument/2006/relationships/image" Target="../media/image3.png"/><Relationship Id="rId5" Type="http://schemas.openxmlformats.org/officeDocument/2006/relationships/tags" Target="../tags/tag753.xml"/><Relationship Id="rId15" Type="http://schemas.openxmlformats.org/officeDocument/2006/relationships/tags" Target="../tags/tag763.xml"/><Relationship Id="rId23" Type="http://schemas.openxmlformats.org/officeDocument/2006/relationships/tags" Target="../tags/tag771.xml"/><Relationship Id="rId28" Type="http://schemas.openxmlformats.org/officeDocument/2006/relationships/tags" Target="../tags/tag776.xml"/><Relationship Id="rId36" Type="http://schemas.openxmlformats.org/officeDocument/2006/relationships/tags" Target="../tags/tag784.xml"/><Relationship Id="rId10" Type="http://schemas.openxmlformats.org/officeDocument/2006/relationships/tags" Target="../tags/tag758.xml"/><Relationship Id="rId19" Type="http://schemas.openxmlformats.org/officeDocument/2006/relationships/tags" Target="../tags/tag767.xml"/><Relationship Id="rId31" Type="http://schemas.openxmlformats.org/officeDocument/2006/relationships/tags" Target="../tags/tag779.xml"/><Relationship Id="rId44" Type="http://schemas.openxmlformats.org/officeDocument/2006/relationships/notesSlide" Target="../notesSlides/notesSlide16.xml"/><Relationship Id="rId4" Type="http://schemas.openxmlformats.org/officeDocument/2006/relationships/tags" Target="../tags/tag752.xml"/><Relationship Id="rId9" Type="http://schemas.openxmlformats.org/officeDocument/2006/relationships/tags" Target="../tags/tag757.xml"/><Relationship Id="rId14" Type="http://schemas.openxmlformats.org/officeDocument/2006/relationships/tags" Target="../tags/tag762.xml"/><Relationship Id="rId22" Type="http://schemas.openxmlformats.org/officeDocument/2006/relationships/tags" Target="../tags/tag770.xml"/><Relationship Id="rId27" Type="http://schemas.openxmlformats.org/officeDocument/2006/relationships/tags" Target="../tags/tag775.xml"/><Relationship Id="rId30" Type="http://schemas.openxmlformats.org/officeDocument/2006/relationships/tags" Target="../tags/tag778.xml"/><Relationship Id="rId35" Type="http://schemas.openxmlformats.org/officeDocument/2006/relationships/tags" Target="../tags/tag783.xml"/><Relationship Id="rId43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98.xml"/><Relationship Id="rId13" Type="http://schemas.openxmlformats.org/officeDocument/2006/relationships/image" Target="../media/image3.png"/><Relationship Id="rId3" Type="http://schemas.openxmlformats.org/officeDocument/2006/relationships/tags" Target="../tags/tag793.xml"/><Relationship Id="rId7" Type="http://schemas.openxmlformats.org/officeDocument/2006/relationships/tags" Target="../tags/tag797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792.xml"/><Relationship Id="rId1" Type="http://schemas.openxmlformats.org/officeDocument/2006/relationships/tags" Target="../tags/tag791.xml"/><Relationship Id="rId6" Type="http://schemas.openxmlformats.org/officeDocument/2006/relationships/tags" Target="../tags/tag79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795.xml"/><Relationship Id="rId10" Type="http://schemas.openxmlformats.org/officeDocument/2006/relationships/tags" Target="../tags/tag800.xml"/><Relationship Id="rId4" Type="http://schemas.openxmlformats.org/officeDocument/2006/relationships/tags" Target="../tags/tag794.xml"/><Relationship Id="rId9" Type="http://schemas.openxmlformats.org/officeDocument/2006/relationships/tags" Target="../tags/tag79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08.xml"/><Relationship Id="rId13" Type="http://schemas.openxmlformats.org/officeDocument/2006/relationships/image" Target="../media/image3.png"/><Relationship Id="rId3" Type="http://schemas.openxmlformats.org/officeDocument/2006/relationships/tags" Target="../tags/tag803.xml"/><Relationship Id="rId7" Type="http://schemas.openxmlformats.org/officeDocument/2006/relationships/tags" Target="../tags/tag807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6" Type="http://schemas.openxmlformats.org/officeDocument/2006/relationships/tags" Target="../tags/tag8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05.xml"/><Relationship Id="rId10" Type="http://schemas.openxmlformats.org/officeDocument/2006/relationships/tags" Target="../tags/tag810.xml"/><Relationship Id="rId4" Type="http://schemas.openxmlformats.org/officeDocument/2006/relationships/tags" Target="../tags/tag804.xml"/><Relationship Id="rId9" Type="http://schemas.openxmlformats.org/officeDocument/2006/relationships/tags" Target="../tags/tag80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18.xml"/><Relationship Id="rId13" Type="http://schemas.openxmlformats.org/officeDocument/2006/relationships/tags" Target="../tags/tag823.xml"/><Relationship Id="rId18" Type="http://schemas.openxmlformats.org/officeDocument/2006/relationships/tags" Target="../tags/tag828.xml"/><Relationship Id="rId26" Type="http://schemas.openxmlformats.org/officeDocument/2006/relationships/image" Target="../media/image3.png"/><Relationship Id="rId3" Type="http://schemas.openxmlformats.org/officeDocument/2006/relationships/tags" Target="../tags/tag813.xml"/><Relationship Id="rId21" Type="http://schemas.openxmlformats.org/officeDocument/2006/relationships/tags" Target="../tags/tag831.xml"/><Relationship Id="rId7" Type="http://schemas.openxmlformats.org/officeDocument/2006/relationships/tags" Target="../tags/tag817.xml"/><Relationship Id="rId12" Type="http://schemas.openxmlformats.org/officeDocument/2006/relationships/tags" Target="../tags/tag822.xml"/><Relationship Id="rId17" Type="http://schemas.openxmlformats.org/officeDocument/2006/relationships/tags" Target="../tags/tag827.xml"/><Relationship Id="rId25" Type="http://schemas.openxmlformats.org/officeDocument/2006/relationships/notesSlide" Target="../notesSlides/notesSlide19.xml"/><Relationship Id="rId2" Type="http://schemas.openxmlformats.org/officeDocument/2006/relationships/tags" Target="../tags/tag812.xml"/><Relationship Id="rId16" Type="http://schemas.openxmlformats.org/officeDocument/2006/relationships/tags" Target="../tags/tag826.xml"/><Relationship Id="rId20" Type="http://schemas.openxmlformats.org/officeDocument/2006/relationships/tags" Target="../tags/tag830.xml"/><Relationship Id="rId1" Type="http://schemas.openxmlformats.org/officeDocument/2006/relationships/tags" Target="../tags/tag811.xml"/><Relationship Id="rId6" Type="http://schemas.openxmlformats.org/officeDocument/2006/relationships/tags" Target="../tags/tag816.xml"/><Relationship Id="rId11" Type="http://schemas.openxmlformats.org/officeDocument/2006/relationships/tags" Target="../tags/tag821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815.xml"/><Relationship Id="rId15" Type="http://schemas.openxmlformats.org/officeDocument/2006/relationships/tags" Target="../tags/tag825.xml"/><Relationship Id="rId23" Type="http://schemas.openxmlformats.org/officeDocument/2006/relationships/tags" Target="../tags/tag833.xml"/><Relationship Id="rId10" Type="http://schemas.openxmlformats.org/officeDocument/2006/relationships/tags" Target="../tags/tag820.xml"/><Relationship Id="rId19" Type="http://schemas.openxmlformats.org/officeDocument/2006/relationships/tags" Target="../tags/tag829.xml"/><Relationship Id="rId4" Type="http://schemas.openxmlformats.org/officeDocument/2006/relationships/tags" Target="../tags/tag814.xml"/><Relationship Id="rId9" Type="http://schemas.openxmlformats.org/officeDocument/2006/relationships/tags" Target="../tags/tag819.xml"/><Relationship Id="rId14" Type="http://schemas.openxmlformats.org/officeDocument/2006/relationships/tags" Target="../tags/tag824.xml"/><Relationship Id="rId22" Type="http://schemas.openxmlformats.org/officeDocument/2006/relationships/tags" Target="../tags/tag8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41.xml"/><Relationship Id="rId13" Type="http://schemas.openxmlformats.org/officeDocument/2006/relationships/image" Target="../media/image3.png"/><Relationship Id="rId3" Type="http://schemas.openxmlformats.org/officeDocument/2006/relationships/tags" Target="../tags/tag836.xml"/><Relationship Id="rId7" Type="http://schemas.openxmlformats.org/officeDocument/2006/relationships/tags" Target="../tags/tag840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tags" Target="../tags/tag83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38.xml"/><Relationship Id="rId10" Type="http://schemas.openxmlformats.org/officeDocument/2006/relationships/tags" Target="../tags/tag843.xml"/><Relationship Id="rId4" Type="http://schemas.openxmlformats.org/officeDocument/2006/relationships/tags" Target="../tags/tag837.xml"/><Relationship Id="rId9" Type="http://schemas.openxmlformats.org/officeDocument/2006/relationships/tags" Target="../tags/tag84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51.xml"/><Relationship Id="rId3" Type="http://schemas.openxmlformats.org/officeDocument/2006/relationships/tags" Target="../tags/tag846.xml"/><Relationship Id="rId7" Type="http://schemas.openxmlformats.org/officeDocument/2006/relationships/tags" Target="../tags/tag850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tags" Target="../tags/tag849.xml"/><Relationship Id="rId5" Type="http://schemas.openxmlformats.org/officeDocument/2006/relationships/tags" Target="../tags/tag848.xml"/><Relationship Id="rId10" Type="http://schemas.openxmlformats.org/officeDocument/2006/relationships/image" Target="../media/image3.png"/><Relationship Id="rId4" Type="http://schemas.openxmlformats.org/officeDocument/2006/relationships/tags" Target="../tags/tag847.xml"/><Relationship Id="rId9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59.xml"/><Relationship Id="rId13" Type="http://schemas.openxmlformats.org/officeDocument/2006/relationships/tags" Target="../tags/tag864.xml"/><Relationship Id="rId18" Type="http://schemas.openxmlformats.org/officeDocument/2006/relationships/tags" Target="../tags/tag869.xml"/><Relationship Id="rId26" Type="http://schemas.openxmlformats.org/officeDocument/2006/relationships/notesSlide" Target="../notesSlides/notesSlide21.xml"/><Relationship Id="rId3" Type="http://schemas.openxmlformats.org/officeDocument/2006/relationships/tags" Target="../tags/tag854.xml"/><Relationship Id="rId21" Type="http://schemas.openxmlformats.org/officeDocument/2006/relationships/tags" Target="../tags/tag872.xml"/><Relationship Id="rId7" Type="http://schemas.openxmlformats.org/officeDocument/2006/relationships/tags" Target="../tags/tag858.xml"/><Relationship Id="rId12" Type="http://schemas.openxmlformats.org/officeDocument/2006/relationships/tags" Target="../tags/tag863.xml"/><Relationship Id="rId17" Type="http://schemas.openxmlformats.org/officeDocument/2006/relationships/tags" Target="../tags/tag868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853.xml"/><Relationship Id="rId16" Type="http://schemas.openxmlformats.org/officeDocument/2006/relationships/tags" Target="../tags/tag867.xml"/><Relationship Id="rId20" Type="http://schemas.openxmlformats.org/officeDocument/2006/relationships/tags" Target="../tags/tag871.xml"/><Relationship Id="rId1" Type="http://schemas.openxmlformats.org/officeDocument/2006/relationships/tags" Target="../tags/tag852.xml"/><Relationship Id="rId6" Type="http://schemas.openxmlformats.org/officeDocument/2006/relationships/tags" Target="../tags/tag857.xml"/><Relationship Id="rId11" Type="http://schemas.openxmlformats.org/officeDocument/2006/relationships/tags" Target="../tags/tag862.xml"/><Relationship Id="rId24" Type="http://schemas.openxmlformats.org/officeDocument/2006/relationships/tags" Target="../tags/tag875.xml"/><Relationship Id="rId5" Type="http://schemas.openxmlformats.org/officeDocument/2006/relationships/tags" Target="../tags/tag856.xml"/><Relationship Id="rId15" Type="http://schemas.openxmlformats.org/officeDocument/2006/relationships/tags" Target="../tags/tag866.xml"/><Relationship Id="rId23" Type="http://schemas.openxmlformats.org/officeDocument/2006/relationships/tags" Target="../tags/tag874.xml"/><Relationship Id="rId10" Type="http://schemas.openxmlformats.org/officeDocument/2006/relationships/tags" Target="../tags/tag861.xml"/><Relationship Id="rId19" Type="http://schemas.openxmlformats.org/officeDocument/2006/relationships/tags" Target="../tags/tag870.xml"/><Relationship Id="rId4" Type="http://schemas.openxmlformats.org/officeDocument/2006/relationships/tags" Target="../tags/tag855.xml"/><Relationship Id="rId9" Type="http://schemas.openxmlformats.org/officeDocument/2006/relationships/tags" Target="../tags/tag860.xml"/><Relationship Id="rId14" Type="http://schemas.openxmlformats.org/officeDocument/2006/relationships/tags" Target="../tags/tag865.xml"/><Relationship Id="rId22" Type="http://schemas.openxmlformats.org/officeDocument/2006/relationships/tags" Target="../tags/tag873.xml"/><Relationship Id="rId27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83.xml"/><Relationship Id="rId13" Type="http://schemas.openxmlformats.org/officeDocument/2006/relationships/tags" Target="../tags/tag888.xml"/><Relationship Id="rId18" Type="http://schemas.openxmlformats.org/officeDocument/2006/relationships/tags" Target="../tags/tag893.xml"/><Relationship Id="rId26" Type="http://schemas.openxmlformats.org/officeDocument/2006/relationships/tags" Target="../tags/tag901.xml"/><Relationship Id="rId3" Type="http://schemas.openxmlformats.org/officeDocument/2006/relationships/tags" Target="../tags/tag878.xml"/><Relationship Id="rId21" Type="http://schemas.openxmlformats.org/officeDocument/2006/relationships/tags" Target="../tags/tag896.xml"/><Relationship Id="rId7" Type="http://schemas.openxmlformats.org/officeDocument/2006/relationships/tags" Target="../tags/tag882.xml"/><Relationship Id="rId12" Type="http://schemas.openxmlformats.org/officeDocument/2006/relationships/tags" Target="../tags/tag887.xml"/><Relationship Id="rId17" Type="http://schemas.openxmlformats.org/officeDocument/2006/relationships/tags" Target="../tags/tag892.xml"/><Relationship Id="rId25" Type="http://schemas.openxmlformats.org/officeDocument/2006/relationships/tags" Target="../tags/tag900.xml"/><Relationship Id="rId2" Type="http://schemas.openxmlformats.org/officeDocument/2006/relationships/tags" Target="../tags/tag877.xml"/><Relationship Id="rId16" Type="http://schemas.openxmlformats.org/officeDocument/2006/relationships/tags" Target="../tags/tag891.xml"/><Relationship Id="rId20" Type="http://schemas.openxmlformats.org/officeDocument/2006/relationships/tags" Target="../tags/tag895.xml"/><Relationship Id="rId29" Type="http://schemas.openxmlformats.org/officeDocument/2006/relationships/tags" Target="../tags/tag904.xml"/><Relationship Id="rId1" Type="http://schemas.openxmlformats.org/officeDocument/2006/relationships/tags" Target="../tags/tag876.xml"/><Relationship Id="rId6" Type="http://schemas.openxmlformats.org/officeDocument/2006/relationships/tags" Target="../tags/tag881.xml"/><Relationship Id="rId11" Type="http://schemas.openxmlformats.org/officeDocument/2006/relationships/tags" Target="../tags/tag886.xml"/><Relationship Id="rId24" Type="http://schemas.openxmlformats.org/officeDocument/2006/relationships/tags" Target="../tags/tag899.xml"/><Relationship Id="rId32" Type="http://schemas.openxmlformats.org/officeDocument/2006/relationships/image" Target="../media/image3.png"/><Relationship Id="rId5" Type="http://schemas.openxmlformats.org/officeDocument/2006/relationships/tags" Target="../tags/tag880.xml"/><Relationship Id="rId15" Type="http://schemas.openxmlformats.org/officeDocument/2006/relationships/tags" Target="../tags/tag890.xml"/><Relationship Id="rId23" Type="http://schemas.openxmlformats.org/officeDocument/2006/relationships/tags" Target="../tags/tag898.xml"/><Relationship Id="rId28" Type="http://schemas.openxmlformats.org/officeDocument/2006/relationships/tags" Target="../tags/tag903.xml"/><Relationship Id="rId10" Type="http://schemas.openxmlformats.org/officeDocument/2006/relationships/tags" Target="../tags/tag885.xml"/><Relationship Id="rId19" Type="http://schemas.openxmlformats.org/officeDocument/2006/relationships/tags" Target="../tags/tag894.xml"/><Relationship Id="rId31" Type="http://schemas.openxmlformats.org/officeDocument/2006/relationships/notesSlide" Target="../notesSlides/notesSlide22.xml"/><Relationship Id="rId4" Type="http://schemas.openxmlformats.org/officeDocument/2006/relationships/tags" Target="../tags/tag879.xml"/><Relationship Id="rId9" Type="http://schemas.openxmlformats.org/officeDocument/2006/relationships/tags" Target="../tags/tag884.xml"/><Relationship Id="rId14" Type="http://schemas.openxmlformats.org/officeDocument/2006/relationships/tags" Target="../tags/tag889.xml"/><Relationship Id="rId22" Type="http://schemas.openxmlformats.org/officeDocument/2006/relationships/tags" Target="../tags/tag897.xml"/><Relationship Id="rId27" Type="http://schemas.openxmlformats.org/officeDocument/2006/relationships/tags" Target="../tags/tag902.xml"/><Relationship Id="rId30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12.xml"/><Relationship Id="rId13" Type="http://schemas.openxmlformats.org/officeDocument/2006/relationships/tags" Target="../tags/tag917.xml"/><Relationship Id="rId18" Type="http://schemas.openxmlformats.org/officeDocument/2006/relationships/tags" Target="../tags/tag922.xml"/><Relationship Id="rId3" Type="http://schemas.openxmlformats.org/officeDocument/2006/relationships/tags" Target="../tags/tag907.xml"/><Relationship Id="rId7" Type="http://schemas.openxmlformats.org/officeDocument/2006/relationships/tags" Target="../tags/tag911.xml"/><Relationship Id="rId12" Type="http://schemas.openxmlformats.org/officeDocument/2006/relationships/tags" Target="../tags/tag916.xml"/><Relationship Id="rId17" Type="http://schemas.openxmlformats.org/officeDocument/2006/relationships/tags" Target="../tags/tag921.xml"/><Relationship Id="rId2" Type="http://schemas.openxmlformats.org/officeDocument/2006/relationships/tags" Target="../tags/tag906.xml"/><Relationship Id="rId16" Type="http://schemas.openxmlformats.org/officeDocument/2006/relationships/tags" Target="../tags/tag920.xml"/><Relationship Id="rId20" Type="http://schemas.openxmlformats.org/officeDocument/2006/relationships/image" Target="../media/image3.png"/><Relationship Id="rId1" Type="http://schemas.openxmlformats.org/officeDocument/2006/relationships/tags" Target="../tags/tag905.xml"/><Relationship Id="rId6" Type="http://schemas.openxmlformats.org/officeDocument/2006/relationships/tags" Target="../tags/tag910.xml"/><Relationship Id="rId11" Type="http://schemas.openxmlformats.org/officeDocument/2006/relationships/tags" Target="../tags/tag915.xml"/><Relationship Id="rId5" Type="http://schemas.openxmlformats.org/officeDocument/2006/relationships/tags" Target="../tags/tag909.xml"/><Relationship Id="rId15" Type="http://schemas.openxmlformats.org/officeDocument/2006/relationships/tags" Target="../tags/tag919.xml"/><Relationship Id="rId10" Type="http://schemas.openxmlformats.org/officeDocument/2006/relationships/tags" Target="../tags/tag914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908.xml"/><Relationship Id="rId9" Type="http://schemas.openxmlformats.org/officeDocument/2006/relationships/tags" Target="../tags/tag913.xml"/><Relationship Id="rId14" Type="http://schemas.openxmlformats.org/officeDocument/2006/relationships/tags" Target="../tags/tag9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30.xml"/><Relationship Id="rId3" Type="http://schemas.openxmlformats.org/officeDocument/2006/relationships/tags" Target="../tags/tag925.xml"/><Relationship Id="rId7" Type="http://schemas.openxmlformats.org/officeDocument/2006/relationships/tags" Target="../tags/tag929.xml"/><Relationship Id="rId12" Type="http://schemas.openxmlformats.org/officeDocument/2006/relationships/image" Target="../media/image3.png"/><Relationship Id="rId2" Type="http://schemas.openxmlformats.org/officeDocument/2006/relationships/tags" Target="../tags/tag924.xml"/><Relationship Id="rId1" Type="http://schemas.openxmlformats.org/officeDocument/2006/relationships/tags" Target="../tags/tag923.xml"/><Relationship Id="rId6" Type="http://schemas.openxmlformats.org/officeDocument/2006/relationships/tags" Target="../tags/tag9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27.xml"/><Relationship Id="rId10" Type="http://schemas.openxmlformats.org/officeDocument/2006/relationships/tags" Target="../tags/tag932.xml"/><Relationship Id="rId4" Type="http://schemas.openxmlformats.org/officeDocument/2006/relationships/tags" Target="../tags/tag926.xml"/><Relationship Id="rId9" Type="http://schemas.openxmlformats.org/officeDocument/2006/relationships/tags" Target="../tags/tag9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3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34.xml"/><Relationship Id="rId1" Type="http://schemas.openxmlformats.org/officeDocument/2006/relationships/tags" Target="../tags/tag933.xml"/><Relationship Id="rId6" Type="http://schemas.openxmlformats.org/officeDocument/2006/relationships/tags" Target="../tags/tag938.xml"/><Relationship Id="rId5" Type="http://schemas.openxmlformats.org/officeDocument/2006/relationships/tags" Target="../tags/tag937.xml"/><Relationship Id="rId4" Type="http://schemas.openxmlformats.org/officeDocument/2006/relationships/tags" Target="../tags/tag9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46.xml"/><Relationship Id="rId13" Type="http://schemas.openxmlformats.org/officeDocument/2006/relationships/image" Target="../media/image3.png"/><Relationship Id="rId3" Type="http://schemas.openxmlformats.org/officeDocument/2006/relationships/tags" Target="../tags/tag941.xml"/><Relationship Id="rId7" Type="http://schemas.openxmlformats.org/officeDocument/2006/relationships/tags" Target="../tags/tag945.xml"/><Relationship Id="rId12" Type="http://schemas.openxmlformats.org/officeDocument/2006/relationships/notesSlide" Target="../notesSlides/notesSlide23.xml"/><Relationship Id="rId2" Type="http://schemas.openxmlformats.org/officeDocument/2006/relationships/tags" Target="../tags/tag940.xml"/><Relationship Id="rId1" Type="http://schemas.openxmlformats.org/officeDocument/2006/relationships/tags" Target="../tags/tag939.xml"/><Relationship Id="rId6" Type="http://schemas.openxmlformats.org/officeDocument/2006/relationships/tags" Target="../tags/tag94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43.xml"/><Relationship Id="rId10" Type="http://schemas.openxmlformats.org/officeDocument/2006/relationships/tags" Target="../tags/tag948.xml"/><Relationship Id="rId4" Type="http://schemas.openxmlformats.org/officeDocument/2006/relationships/tags" Target="../tags/tag942.xml"/><Relationship Id="rId9" Type="http://schemas.openxmlformats.org/officeDocument/2006/relationships/tags" Target="../tags/tag94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56.xml"/><Relationship Id="rId3" Type="http://schemas.openxmlformats.org/officeDocument/2006/relationships/tags" Target="../tags/tag951.xml"/><Relationship Id="rId7" Type="http://schemas.openxmlformats.org/officeDocument/2006/relationships/tags" Target="../tags/tag955.xml"/><Relationship Id="rId12" Type="http://schemas.openxmlformats.org/officeDocument/2006/relationships/image" Target="../media/image3.png"/><Relationship Id="rId2" Type="http://schemas.openxmlformats.org/officeDocument/2006/relationships/tags" Target="../tags/tag950.xml"/><Relationship Id="rId1" Type="http://schemas.openxmlformats.org/officeDocument/2006/relationships/tags" Target="../tags/tag949.xml"/><Relationship Id="rId6" Type="http://schemas.openxmlformats.org/officeDocument/2006/relationships/tags" Target="../tags/tag95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53.xml"/><Relationship Id="rId10" Type="http://schemas.openxmlformats.org/officeDocument/2006/relationships/tags" Target="../tags/tag958.xml"/><Relationship Id="rId4" Type="http://schemas.openxmlformats.org/officeDocument/2006/relationships/tags" Target="../tags/tag952.xml"/><Relationship Id="rId9" Type="http://schemas.openxmlformats.org/officeDocument/2006/relationships/tags" Target="../tags/tag95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966.xml"/><Relationship Id="rId13" Type="http://schemas.openxmlformats.org/officeDocument/2006/relationships/tags" Target="../tags/tag971.xml"/><Relationship Id="rId18" Type="http://schemas.openxmlformats.org/officeDocument/2006/relationships/tags" Target="../tags/tag976.xml"/><Relationship Id="rId26" Type="http://schemas.openxmlformats.org/officeDocument/2006/relationships/tags" Target="../tags/tag984.xml"/><Relationship Id="rId3" Type="http://schemas.openxmlformats.org/officeDocument/2006/relationships/tags" Target="../tags/tag961.xml"/><Relationship Id="rId21" Type="http://schemas.openxmlformats.org/officeDocument/2006/relationships/tags" Target="../tags/tag979.xml"/><Relationship Id="rId34" Type="http://schemas.openxmlformats.org/officeDocument/2006/relationships/tags" Target="../tags/tag992.xml"/><Relationship Id="rId7" Type="http://schemas.openxmlformats.org/officeDocument/2006/relationships/tags" Target="../tags/tag965.xml"/><Relationship Id="rId12" Type="http://schemas.openxmlformats.org/officeDocument/2006/relationships/tags" Target="../tags/tag970.xml"/><Relationship Id="rId17" Type="http://schemas.openxmlformats.org/officeDocument/2006/relationships/tags" Target="../tags/tag975.xml"/><Relationship Id="rId25" Type="http://schemas.openxmlformats.org/officeDocument/2006/relationships/tags" Target="../tags/tag983.xml"/><Relationship Id="rId33" Type="http://schemas.openxmlformats.org/officeDocument/2006/relationships/tags" Target="../tags/tag991.xml"/><Relationship Id="rId2" Type="http://schemas.openxmlformats.org/officeDocument/2006/relationships/tags" Target="../tags/tag960.xml"/><Relationship Id="rId16" Type="http://schemas.openxmlformats.org/officeDocument/2006/relationships/tags" Target="../tags/tag974.xml"/><Relationship Id="rId20" Type="http://schemas.openxmlformats.org/officeDocument/2006/relationships/tags" Target="../tags/tag978.xml"/><Relationship Id="rId29" Type="http://schemas.openxmlformats.org/officeDocument/2006/relationships/tags" Target="../tags/tag987.xml"/><Relationship Id="rId1" Type="http://schemas.openxmlformats.org/officeDocument/2006/relationships/tags" Target="../tags/tag959.xml"/><Relationship Id="rId6" Type="http://schemas.openxmlformats.org/officeDocument/2006/relationships/tags" Target="../tags/tag964.xml"/><Relationship Id="rId11" Type="http://schemas.openxmlformats.org/officeDocument/2006/relationships/tags" Target="../tags/tag969.xml"/><Relationship Id="rId24" Type="http://schemas.openxmlformats.org/officeDocument/2006/relationships/tags" Target="../tags/tag982.xml"/><Relationship Id="rId32" Type="http://schemas.openxmlformats.org/officeDocument/2006/relationships/tags" Target="../tags/tag990.xml"/><Relationship Id="rId37" Type="http://schemas.openxmlformats.org/officeDocument/2006/relationships/image" Target="../media/image3.png"/><Relationship Id="rId5" Type="http://schemas.openxmlformats.org/officeDocument/2006/relationships/tags" Target="../tags/tag963.xml"/><Relationship Id="rId15" Type="http://schemas.openxmlformats.org/officeDocument/2006/relationships/tags" Target="../tags/tag973.xml"/><Relationship Id="rId23" Type="http://schemas.openxmlformats.org/officeDocument/2006/relationships/tags" Target="../tags/tag981.xml"/><Relationship Id="rId28" Type="http://schemas.openxmlformats.org/officeDocument/2006/relationships/tags" Target="../tags/tag986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968.xml"/><Relationship Id="rId19" Type="http://schemas.openxmlformats.org/officeDocument/2006/relationships/tags" Target="../tags/tag977.xml"/><Relationship Id="rId31" Type="http://schemas.openxmlformats.org/officeDocument/2006/relationships/tags" Target="../tags/tag989.xml"/><Relationship Id="rId4" Type="http://schemas.openxmlformats.org/officeDocument/2006/relationships/tags" Target="../tags/tag962.xml"/><Relationship Id="rId9" Type="http://schemas.openxmlformats.org/officeDocument/2006/relationships/tags" Target="../tags/tag967.xml"/><Relationship Id="rId14" Type="http://schemas.openxmlformats.org/officeDocument/2006/relationships/tags" Target="../tags/tag972.xml"/><Relationship Id="rId22" Type="http://schemas.openxmlformats.org/officeDocument/2006/relationships/tags" Target="../tags/tag980.xml"/><Relationship Id="rId27" Type="http://schemas.openxmlformats.org/officeDocument/2006/relationships/tags" Target="../tags/tag985.xml"/><Relationship Id="rId30" Type="http://schemas.openxmlformats.org/officeDocument/2006/relationships/tags" Target="../tags/tag988.xml"/><Relationship Id="rId35" Type="http://schemas.openxmlformats.org/officeDocument/2006/relationships/tags" Target="../tags/tag99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001.xml"/><Relationship Id="rId13" Type="http://schemas.openxmlformats.org/officeDocument/2006/relationships/image" Target="../media/image3.png"/><Relationship Id="rId3" Type="http://schemas.openxmlformats.org/officeDocument/2006/relationships/tags" Target="../tags/tag996.xml"/><Relationship Id="rId7" Type="http://schemas.openxmlformats.org/officeDocument/2006/relationships/tags" Target="../tags/tag1000.xml"/><Relationship Id="rId12" Type="http://schemas.openxmlformats.org/officeDocument/2006/relationships/notesSlide" Target="../notesSlides/notesSlide24.xml"/><Relationship Id="rId2" Type="http://schemas.openxmlformats.org/officeDocument/2006/relationships/tags" Target="../tags/tag995.xml"/><Relationship Id="rId1" Type="http://schemas.openxmlformats.org/officeDocument/2006/relationships/tags" Target="../tags/tag994.xml"/><Relationship Id="rId6" Type="http://schemas.openxmlformats.org/officeDocument/2006/relationships/tags" Target="../tags/tag99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98.xml"/><Relationship Id="rId10" Type="http://schemas.openxmlformats.org/officeDocument/2006/relationships/tags" Target="../tags/tag1003.xml"/><Relationship Id="rId4" Type="http://schemas.openxmlformats.org/officeDocument/2006/relationships/tags" Target="../tags/tag997.xml"/><Relationship Id="rId9" Type="http://schemas.openxmlformats.org/officeDocument/2006/relationships/tags" Target="../tags/tag100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011.xml"/><Relationship Id="rId13" Type="http://schemas.openxmlformats.org/officeDocument/2006/relationships/tags" Target="../tags/tag1016.xml"/><Relationship Id="rId18" Type="http://schemas.openxmlformats.org/officeDocument/2006/relationships/tags" Target="../tags/tag1021.xml"/><Relationship Id="rId26" Type="http://schemas.openxmlformats.org/officeDocument/2006/relationships/tags" Target="../tags/tag1029.xml"/><Relationship Id="rId3" Type="http://schemas.openxmlformats.org/officeDocument/2006/relationships/tags" Target="../tags/tag1006.xml"/><Relationship Id="rId21" Type="http://schemas.openxmlformats.org/officeDocument/2006/relationships/tags" Target="../tags/tag1024.xml"/><Relationship Id="rId34" Type="http://schemas.openxmlformats.org/officeDocument/2006/relationships/tags" Target="../tags/tag1037.xml"/><Relationship Id="rId7" Type="http://schemas.openxmlformats.org/officeDocument/2006/relationships/tags" Target="../tags/tag1010.xml"/><Relationship Id="rId12" Type="http://schemas.openxmlformats.org/officeDocument/2006/relationships/tags" Target="../tags/tag1015.xml"/><Relationship Id="rId17" Type="http://schemas.openxmlformats.org/officeDocument/2006/relationships/tags" Target="../tags/tag1020.xml"/><Relationship Id="rId25" Type="http://schemas.openxmlformats.org/officeDocument/2006/relationships/tags" Target="../tags/tag1028.xml"/><Relationship Id="rId33" Type="http://schemas.openxmlformats.org/officeDocument/2006/relationships/tags" Target="../tags/tag1036.xml"/><Relationship Id="rId2" Type="http://schemas.openxmlformats.org/officeDocument/2006/relationships/tags" Target="../tags/tag1005.xml"/><Relationship Id="rId16" Type="http://schemas.openxmlformats.org/officeDocument/2006/relationships/tags" Target="../tags/tag1019.xml"/><Relationship Id="rId20" Type="http://schemas.openxmlformats.org/officeDocument/2006/relationships/tags" Target="../tags/tag1023.xml"/><Relationship Id="rId29" Type="http://schemas.openxmlformats.org/officeDocument/2006/relationships/tags" Target="../tags/tag1032.xml"/><Relationship Id="rId1" Type="http://schemas.openxmlformats.org/officeDocument/2006/relationships/tags" Target="../tags/tag1004.xml"/><Relationship Id="rId6" Type="http://schemas.openxmlformats.org/officeDocument/2006/relationships/tags" Target="../tags/tag1009.xml"/><Relationship Id="rId11" Type="http://schemas.openxmlformats.org/officeDocument/2006/relationships/tags" Target="../tags/tag1014.xml"/><Relationship Id="rId24" Type="http://schemas.openxmlformats.org/officeDocument/2006/relationships/tags" Target="../tags/tag1027.xml"/><Relationship Id="rId32" Type="http://schemas.openxmlformats.org/officeDocument/2006/relationships/tags" Target="../tags/tag1035.xml"/><Relationship Id="rId5" Type="http://schemas.openxmlformats.org/officeDocument/2006/relationships/tags" Target="../tags/tag1008.xml"/><Relationship Id="rId15" Type="http://schemas.openxmlformats.org/officeDocument/2006/relationships/tags" Target="../tags/tag1018.xml"/><Relationship Id="rId23" Type="http://schemas.openxmlformats.org/officeDocument/2006/relationships/tags" Target="../tags/tag1026.xml"/><Relationship Id="rId28" Type="http://schemas.openxmlformats.org/officeDocument/2006/relationships/tags" Target="../tags/tag1031.xml"/><Relationship Id="rId36" Type="http://schemas.openxmlformats.org/officeDocument/2006/relationships/image" Target="../media/image3.png"/><Relationship Id="rId10" Type="http://schemas.openxmlformats.org/officeDocument/2006/relationships/tags" Target="../tags/tag1013.xml"/><Relationship Id="rId19" Type="http://schemas.openxmlformats.org/officeDocument/2006/relationships/tags" Target="../tags/tag1022.xml"/><Relationship Id="rId31" Type="http://schemas.openxmlformats.org/officeDocument/2006/relationships/tags" Target="../tags/tag1034.xml"/><Relationship Id="rId4" Type="http://schemas.openxmlformats.org/officeDocument/2006/relationships/tags" Target="../tags/tag1007.xml"/><Relationship Id="rId9" Type="http://schemas.openxmlformats.org/officeDocument/2006/relationships/tags" Target="../tags/tag1012.xml"/><Relationship Id="rId14" Type="http://schemas.openxmlformats.org/officeDocument/2006/relationships/tags" Target="../tags/tag1017.xml"/><Relationship Id="rId22" Type="http://schemas.openxmlformats.org/officeDocument/2006/relationships/tags" Target="../tags/tag1025.xml"/><Relationship Id="rId27" Type="http://schemas.openxmlformats.org/officeDocument/2006/relationships/tags" Target="../tags/tag1030.xml"/><Relationship Id="rId30" Type="http://schemas.openxmlformats.org/officeDocument/2006/relationships/tags" Target="../tags/tag1033.xml"/><Relationship Id="rId35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45.xml"/><Relationship Id="rId13" Type="http://schemas.openxmlformats.org/officeDocument/2006/relationships/image" Target="../media/image3.png"/><Relationship Id="rId3" Type="http://schemas.openxmlformats.org/officeDocument/2006/relationships/tags" Target="../tags/tag1040.xml"/><Relationship Id="rId7" Type="http://schemas.openxmlformats.org/officeDocument/2006/relationships/tags" Target="../tags/tag1044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039.xml"/><Relationship Id="rId1" Type="http://schemas.openxmlformats.org/officeDocument/2006/relationships/tags" Target="../tags/tag1038.xml"/><Relationship Id="rId6" Type="http://schemas.openxmlformats.org/officeDocument/2006/relationships/tags" Target="../tags/tag1043.xml"/><Relationship Id="rId11" Type="http://schemas.openxmlformats.org/officeDocument/2006/relationships/tags" Target="../tags/tag1048.xml"/><Relationship Id="rId5" Type="http://schemas.openxmlformats.org/officeDocument/2006/relationships/tags" Target="../tags/tag1042.xml"/><Relationship Id="rId10" Type="http://schemas.openxmlformats.org/officeDocument/2006/relationships/tags" Target="../tags/tag1047.xml"/><Relationship Id="rId4" Type="http://schemas.openxmlformats.org/officeDocument/2006/relationships/tags" Target="../tags/tag1041.xml"/><Relationship Id="rId9" Type="http://schemas.openxmlformats.org/officeDocument/2006/relationships/tags" Target="../tags/tag104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56.xml"/><Relationship Id="rId3" Type="http://schemas.openxmlformats.org/officeDocument/2006/relationships/tags" Target="../tags/tag1051.xml"/><Relationship Id="rId7" Type="http://schemas.openxmlformats.org/officeDocument/2006/relationships/tags" Target="../tags/tag1055.xml"/><Relationship Id="rId12" Type="http://schemas.openxmlformats.org/officeDocument/2006/relationships/image" Target="../media/image3.png"/><Relationship Id="rId2" Type="http://schemas.openxmlformats.org/officeDocument/2006/relationships/tags" Target="../tags/tag1050.xml"/><Relationship Id="rId1" Type="http://schemas.openxmlformats.org/officeDocument/2006/relationships/tags" Target="../tags/tag1049.xml"/><Relationship Id="rId6" Type="http://schemas.openxmlformats.org/officeDocument/2006/relationships/tags" Target="../tags/tag105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53.xml"/><Relationship Id="rId10" Type="http://schemas.openxmlformats.org/officeDocument/2006/relationships/tags" Target="../tags/tag1058.xml"/><Relationship Id="rId4" Type="http://schemas.openxmlformats.org/officeDocument/2006/relationships/tags" Target="../tags/tag1052.xml"/><Relationship Id="rId9" Type="http://schemas.openxmlformats.org/officeDocument/2006/relationships/tags" Target="../tags/tag105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61.xml"/><Relationship Id="rId7" Type="http://schemas.openxmlformats.org/officeDocument/2006/relationships/tags" Target="../tags/tag1065.xml"/><Relationship Id="rId2" Type="http://schemas.openxmlformats.org/officeDocument/2006/relationships/tags" Target="../tags/tag1060.xml"/><Relationship Id="rId1" Type="http://schemas.openxmlformats.org/officeDocument/2006/relationships/tags" Target="../tags/tag1059.xml"/><Relationship Id="rId6" Type="http://schemas.openxmlformats.org/officeDocument/2006/relationships/tags" Target="../tags/tag1064.xml"/><Relationship Id="rId5" Type="http://schemas.openxmlformats.org/officeDocument/2006/relationships/tags" Target="../tags/tag1063.xml"/><Relationship Id="rId4" Type="http://schemas.openxmlformats.org/officeDocument/2006/relationships/tags" Target="../tags/tag106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73.xml"/><Relationship Id="rId13" Type="http://schemas.openxmlformats.org/officeDocument/2006/relationships/tags" Target="../tags/tag1078.xml"/><Relationship Id="rId18" Type="http://schemas.openxmlformats.org/officeDocument/2006/relationships/tags" Target="../tags/tag1083.xml"/><Relationship Id="rId3" Type="http://schemas.openxmlformats.org/officeDocument/2006/relationships/tags" Target="../tags/tag1068.xml"/><Relationship Id="rId21" Type="http://schemas.openxmlformats.org/officeDocument/2006/relationships/tags" Target="../tags/tag1086.xml"/><Relationship Id="rId7" Type="http://schemas.openxmlformats.org/officeDocument/2006/relationships/tags" Target="../tags/tag1072.xml"/><Relationship Id="rId12" Type="http://schemas.openxmlformats.org/officeDocument/2006/relationships/tags" Target="../tags/tag1077.xml"/><Relationship Id="rId17" Type="http://schemas.openxmlformats.org/officeDocument/2006/relationships/tags" Target="../tags/tag1082.xml"/><Relationship Id="rId25" Type="http://schemas.openxmlformats.org/officeDocument/2006/relationships/image" Target="../media/image3.png"/><Relationship Id="rId2" Type="http://schemas.openxmlformats.org/officeDocument/2006/relationships/tags" Target="../tags/tag1067.xml"/><Relationship Id="rId16" Type="http://schemas.openxmlformats.org/officeDocument/2006/relationships/tags" Target="../tags/tag1081.xml"/><Relationship Id="rId20" Type="http://schemas.openxmlformats.org/officeDocument/2006/relationships/tags" Target="../tags/tag1085.xml"/><Relationship Id="rId1" Type="http://schemas.openxmlformats.org/officeDocument/2006/relationships/tags" Target="../tags/tag1066.xml"/><Relationship Id="rId6" Type="http://schemas.openxmlformats.org/officeDocument/2006/relationships/tags" Target="../tags/tag1071.xml"/><Relationship Id="rId11" Type="http://schemas.openxmlformats.org/officeDocument/2006/relationships/tags" Target="../tags/tag1076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1070.xml"/><Relationship Id="rId15" Type="http://schemas.openxmlformats.org/officeDocument/2006/relationships/tags" Target="../tags/tag1080.xml"/><Relationship Id="rId23" Type="http://schemas.openxmlformats.org/officeDocument/2006/relationships/tags" Target="../tags/tag1088.xml"/><Relationship Id="rId10" Type="http://schemas.openxmlformats.org/officeDocument/2006/relationships/tags" Target="../tags/tag1075.xml"/><Relationship Id="rId19" Type="http://schemas.openxmlformats.org/officeDocument/2006/relationships/tags" Target="../tags/tag1084.xml"/><Relationship Id="rId4" Type="http://schemas.openxmlformats.org/officeDocument/2006/relationships/tags" Target="../tags/tag1069.xml"/><Relationship Id="rId9" Type="http://schemas.openxmlformats.org/officeDocument/2006/relationships/tags" Target="../tags/tag1074.xml"/><Relationship Id="rId14" Type="http://schemas.openxmlformats.org/officeDocument/2006/relationships/tags" Target="../tags/tag1079.xml"/><Relationship Id="rId22" Type="http://schemas.openxmlformats.org/officeDocument/2006/relationships/tags" Target="../tags/tag108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096.xml"/><Relationship Id="rId3" Type="http://schemas.openxmlformats.org/officeDocument/2006/relationships/tags" Target="../tags/tag1091.xml"/><Relationship Id="rId7" Type="http://schemas.openxmlformats.org/officeDocument/2006/relationships/tags" Target="../tags/tag1095.xml"/><Relationship Id="rId12" Type="http://schemas.openxmlformats.org/officeDocument/2006/relationships/image" Target="../media/image3.png"/><Relationship Id="rId2" Type="http://schemas.openxmlformats.org/officeDocument/2006/relationships/tags" Target="../tags/tag1090.xml"/><Relationship Id="rId1" Type="http://schemas.openxmlformats.org/officeDocument/2006/relationships/tags" Target="../tags/tag1089.xml"/><Relationship Id="rId6" Type="http://schemas.openxmlformats.org/officeDocument/2006/relationships/tags" Target="../tags/tag109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93.xml"/><Relationship Id="rId10" Type="http://schemas.openxmlformats.org/officeDocument/2006/relationships/tags" Target="../tags/tag1098.xml"/><Relationship Id="rId4" Type="http://schemas.openxmlformats.org/officeDocument/2006/relationships/tags" Target="../tags/tag1092.xml"/><Relationship Id="rId9" Type="http://schemas.openxmlformats.org/officeDocument/2006/relationships/tags" Target="../tags/tag109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106.xml"/><Relationship Id="rId13" Type="http://schemas.openxmlformats.org/officeDocument/2006/relationships/tags" Target="../tags/tag1111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101.xml"/><Relationship Id="rId7" Type="http://schemas.openxmlformats.org/officeDocument/2006/relationships/tags" Target="../tags/tag1105.xml"/><Relationship Id="rId12" Type="http://schemas.openxmlformats.org/officeDocument/2006/relationships/tags" Target="../tags/tag1110.xml"/><Relationship Id="rId17" Type="http://schemas.openxmlformats.org/officeDocument/2006/relationships/tags" Target="../tags/tag1115.xml"/><Relationship Id="rId2" Type="http://schemas.openxmlformats.org/officeDocument/2006/relationships/tags" Target="../tags/tag1100.xml"/><Relationship Id="rId16" Type="http://schemas.openxmlformats.org/officeDocument/2006/relationships/tags" Target="../tags/tag1114.xml"/><Relationship Id="rId20" Type="http://schemas.openxmlformats.org/officeDocument/2006/relationships/image" Target="../media/image3.png"/><Relationship Id="rId1" Type="http://schemas.openxmlformats.org/officeDocument/2006/relationships/tags" Target="../tags/tag1099.xml"/><Relationship Id="rId6" Type="http://schemas.openxmlformats.org/officeDocument/2006/relationships/tags" Target="../tags/tag1104.xml"/><Relationship Id="rId11" Type="http://schemas.openxmlformats.org/officeDocument/2006/relationships/tags" Target="../tags/tag1109.xml"/><Relationship Id="rId5" Type="http://schemas.openxmlformats.org/officeDocument/2006/relationships/tags" Target="../tags/tag1103.xml"/><Relationship Id="rId15" Type="http://schemas.openxmlformats.org/officeDocument/2006/relationships/tags" Target="../tags/tag1113.xml"/><Relationship Id="rId10" Type="http://schemas.openxmlformats.org/officeDocument/2006/relationships/tags" Target="../tags/tag1108.xml"/><Relationship Id="rId19" Type="http://schemas.openxmlformats.org/officeDocument/2006/relationships/notesSlide" Target="../notesSlides/notesSlide25.xml"/><Relationship Id="rId4" Type="http://schemas.openxmlformats.org/officeDocument/2006/relationships/tags" Target="../tags/tag1102.xml"/><Relationship Id="rId9" Type="http://schemas.openxmlformats.org/officeDocument/2006/relationships/tags" Target="../tags/tag1107.xml"/><Relationship Id="rId14" Type="http://schemas.openxmlformats.org/officeDocument/2006/relationships/tags" Target="../tags/tag11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23.xml"/><Relationship Id="rId13" Type="http://schemas.openxmlformats.org/officeDocument/2006/relationships/tags" Target="../tags/tag1128.xml"/><Relationship Id="rId3" Type="http://schemas.openxmlformats.org/officeDocument/2006/relationships/tags" Target="../tags/tag1118.xml"/><Relationship Id="rId7" Type="http://schemas.openxmlformats.org/officeDocument/2006/relationships/tags" Target="../tags/tag1122.xml"/><Relationship Id="rId12" Type="http://schemas.openxmlformats.org/officeDocument/2006/relationships/tags" Target="../tags/tag1127.xml"/><Relationship Id="rId2" Type="http://schemas.openxmlformats.org/officeDocument/2006/relationships/tags" Target="../tags/tag1117.xml"/><Relationship Id="rId16" Type="http://schemas.openxmlformats.org/officeDocument/2006/relationships/image" Target="../media/image3.png"/><Relationship Id="rId1" Type="http://schemas.openxmlformats.org/officeDocument/2006/relationships/tags" Target="../tags/tag1116.xml"/><Relationship Id="rId6" Type="http://schemas.openxmlformats.org/officeDocument/2006/relationships/tags" Target="../tags/tag1121.xml"/><Relationship Id="rId11" Type="http://schemas.openxmlformats.org/officeDocument/2006/relationships/tags" Target="../tags/tag1126.xml"/><Relationship Id="rId5" Type="http://schemas.openxmlformats.org/officeDocument/2006/relationships/tags" Target="../tags/tag1120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125.xml"/><Relationship Id="rId4" Type="http://schemas.openxmlformats.org/officeDocument/2006/relationships/tags" Target="../tags/tag1119.xml"/><Relationship Id="rId9" Type="http://schemas.openxmlformats.org/officeDocument/2006/relationships/tags" Target="../tags/tag1124.xml"/><Relationship Id="rId14" Type="http://schemas.openxmlformats.org/officeDocument/2006/relationships/tags" Target="../tags/tag112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137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132.xml"/><Relationship Id="rId7" Type="http://schemas.openxmlformats.org/officeDocument/2006/relationships/tags" Target="../tags/tag1136.xml"/><Relationship Id="rId12" Type="http://schemas.openxmlformats.org/officeDocument/2006/relationships/tags" Target="../tags/tag1141.xml"/><Relationship Id="rId2" Type="http://schemas.openxmlformats.org/officeDocument/2006/relationships/tags" Target="../tags/tag1131.xml"/><Relationship Id="rId1" Type="http://schemas.openxmlformats.org/officeDocument/2006/relationships/tags" Target="../tags/tag1130.xml"/><Relationship Id="rId6" Type="http://schemas.openxmlformats.org/officeDocument/2006/relationships/tags" Target="../tags/tag1135.xml"/><Relationship Id="rId11" Type="http://schemas.openxmlformats.org/officeDocument/2006/relationships/tags" Target="../tags/tag1140.xml"/><Relationship Id="rId5" Type="http://schemas.openxmlformats.org/officeDocument/2006/relationships/tags" Target="../tags/tag1134.xml"/><Relationship Id="rId10" Type="http://schemas.openxmlformats.org/officeDocument/2006/relationships/tags" Target="../tags/tag1139.xml"/><Relationship Id="rId4" Type="http://schemas.openxmlformats.org/officeDocument/2006/relationships/tags" Target="../tags/tag1133.xml"/><Relationship Id="rId9" Type="http://schemas.openxmlformats.org/officeDocument/2006/relationships/tags" Target="../tags/tag1138.xml"/><Relationship Id="rId1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149.xml"/><Relationship Id="rId13" Type="http://schemas.openxmlformats.org/officeDocument/2006/relationships/tags" Target="../tags/tag1154.xml"/><Relationship Id="rId18" Type="http://schemas.openxmlformats.org/officeDocument/2006/relationships/image" Target="../media/image3.png"/><Relationship Id="rId26" Type="http://schemas.openxmlformats.org/officeDocument/2006/relationships/diagramQuickStyle" Target="../diagrams/quickStyle2.xml"/><Relationship Id="rId3" Type="http://schemas.openxmlformats.org/officeDocument/2006/relationships/tags" Target="../tags/tag1144.xml"/><Relationship Id="rId21" Type="http://schemas.openxmlformats.org/officeDocument/2006/relationships/diagramQuickStyle" Target="../diagrams/quickStyle1.xml"/><Relationship Id="rId7" Type="http://schemas.openxmlformats.org/officeDocument/2006/relationships/tags" Target="../tags/tag1148.xml"/><Relationship Id="rId12" Type="http://schemas.openxmlformats.org/officeDocument/2006/relationships/tags" Target="../tags/tag1153.xml"/><Relationship Id="rId17" Type="http://schemas.openxmlformats.org/officeDocument/2006/relationships/slideLayout" Target="../slideLayouts/slideLayout3.xml"/><Relationship Id="rId25" Type="http://schemas.openxmlformats.org/officeDocument/2006/relationships/diagramLayout" Target="../diagrams/layout2.xml"/><Relationship Id="rId2" Type="http://schemas.openxmlformats.org/officeDocument/2006/relationships/tags" Target="../tags/tag1143.xml"/><Relationship Id="rId16" Type="http://schemas.openxmlformats.org/officeDocument/2006/relationships/tags" Target="../tags/tag1157.xml"/><Relationship Id="rId20" Type="http://schemas.openxmlformats.org/officeDocument/2006/relationships/diagramLayout" Target="../diagrams/layout1.xml"/><Relationship Id="rId1" Type="http://schemas.openxmlformats.org/officeDocument/2006/relationships/tags" Target="../tags/tag1142.xml"/><Relationship Id="rId6" Type="http://schemas.openxmlformats.org/officeDocument/2006/relationships/tags" Target="../tags/tag1147.xml"/><Relationship Id="rId11" Type="http://schemas.openxmlformats.org/officeDocument/2006/relationships/tags" Target="../tags/tag1152.xml"/><Relationship Id="rId24" Type="http://schemas.openxmlformats.org/officeDocument/2006/relationships/diagramData" Target="../diagrams/data2.xml"/><Relationship Id="rId5" Type="http://schemas.openxmlformats.org/officeDocument/2006/relationships/tags" Target="../tags/tag1146.xml"/><Relationship Id="rId15" Type="http://schemas.openxmlformats.org/officeDocument/2006/relationships/tags" Target="../tags/tag1156.xml"/><Relationship Id="rId23" Type="http://schemas.microsoft.com/office/2007/relationships/diagramDrawing" Target="../diagrams/drawing1.xml"/><Relationship Id="rId28" Type="http://schemas.microsoft.com/office/2007/relationships/diagramDrawing" Target="../diagrams/drawing2.xml"/><Relationship Id="rId10" Type="http://schemas.openxmlformats.org/officeDocument/2006/relationships/tags" Target="../tags/tag1151.xml"/><Relationship Id="rId19" Type="http://schemas.openxmlformats.org/officeDocument/2006/relationships/diagramData" Target="../diagrams/data1.xml"/><Relationship Id="rId4" Type="http://schemas.openxmlformats.org/officeDocument/2006/relationships/tags" Target="../tags/tag1145.xml"/><Relationship Id="rId9" Type="http://schemas.openxmlformats.org/officeDocument/2006/relationships/tags" Target="../tags/tag1150.xml"/><Relationship Id="rId14" Type="http://schemas.openxmlformats.org/officeDocument/2006/relationships/tags" Target="../tags/tag1155.xml"/><Relationship Id="rId22" Type="http://schemas.openxmlformats.org/officeDocument/2006/relationships/diagramColors" Target="../diagrams/colors1.xml"/><Relationship Id="rId27" Type="http://schemas.openxmlformats.org/officeDocument/2006/relationships/diagramColors" Target="../diagrams/colors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5.xml"/><Relationship Id="rId3" Type="http://schemas.openxmlformats.org/officeDocument/2006/relationships/tags" Target="../tags/tag1160.xml"/><Relationship Id="rId7" Type="http://schemas.openxmlformats.org/officeDocument/2006/relationships/tags" Target="../tags/tag1164.xml"/><Relationship Id="rId12" Type="http://schemas.openxmlformats.org/officeDocument/2006/relationships/image" Target="../media/image3.png"/><Relationship Id="rId2" Type="http://schemas.openxmlformats.org/officeDocument/2006/relationships/tags" Target="../tags/tag1159.xml"/><Relationship Id="rId1" Type="http://schemas.openxmlformats.org/officeDocument/2006/relationships/tags" Target="../tags/tag1158.xml"/><Relationship Id="rId6" Type="http://schemas.openxmlformats.org/officeDocument/2006/relationships/tags" Target="../tags/tag116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62.xml"/><Relationship Id="rId10" Type="http://schemas.openxmlformats.org/officeDocument/2006/relationships/tags" Target="../tags/tag1167.xml"/><Relationship Id="rId4" Type="http://schemas.openxmlformats.org/officeDocument/2006/relationships/tags" Target="../tags/tag1161.xml"/><Relationship Id="rId9" Type="http://schemas.openxmlformats.org/officeDocument/2006/relationships/tags" Target="../tags/tag116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75.xml"/><Relationship Id="rId3" Type="http://schemas.openxmlformats.org/officeDocument/2006/relationships/tags" Target="../tags/tag1170.xml"/><Relationship Id="rId7" Type="http://schemas.openxmlformats.org/officeDocument/2006/relationships/tags" Target="../tags/tag1174.xml"/><Relationship Id="rId2" Type="http://schemas.openxmlformats.org/officeDocument/2006/relationships/tags" Target="../tags/tag1169.xml"/><Relationship Id="rId1" Type="http://schemas.openxmlformats.org/officeDocument/2006/relationships/tags" Target="../tags/tag1168.xml"/><Relationship Id="rId6" Type="http://schemas.openxmlformats.org/officeDocument/2006/relationships/tags" Target="../tags/tag1173.xml"/><Relationship Id="rId5" Type="http://schemas.openxmlformats.org/officeDocument/2006/relationships/tags" Target="../tags/tag1172.xml"/><Relationship Id="rId10" Type="http://schemas.openxmlformats.org/officeDocument/2006/relationships/image" Target="../media/image3.png"/><Relationship Id="rId4" Type="http://schemas.openxmlformats.org/officeDocument/2006/relationships/tags" Target="../tags/tag1171.xml"/><Relationship Id="rId9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183.xml"/><Relationship Id="rId3" Type="http://schemas.openxmlformats.org/officeDocument/2006/relationships/tags" Target="../tags/tag1178.xml"/><Relationship Id="rId7" Type="http://schemas.openxmlformats.org/officeDocument/2006/relationships/tags" Target="../tags/tag1182.xml"/><Relationship Id="rId12" Type="http://schemas.openxmlformats.org/officeDocument/2006/relationships/image" Target="../media/image3.png"/><Relationship Id="rId2" Type="http://schemas.openxmlformats.org/officeDocument/2006/relationships/tags" Target="../tags/tag1177.xml"/><Relationship Id="rId1" Type="http://schemas.openxmlformats.org/officeDocument/2006/relationships/tags" Target="../tags/tag1176.xml"/><Relationship Id="rId6" Type="http://schemas.openxmlformats.org/officeDocument/2006/relationships/tags" Target="../tags/tag1181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80.xml"/><Relationship Id="rId10" Type="http://schemas.openxmlformats.org/officeDocument/2006/relationships/tags" Target="../tags/tag1185.xml"/><Relationship Id="rId4" Type="http://schemas.openxmlformats.org/officeDocument/2006/relationships/tags" Target="../tags/tag1179.xml"/><Relationship Id="rId9" Type="http://schemas.openxmlformats.org/officeDocument/2006/relationships/tags" Target="../tags/tag118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193.xml"/><Relationship Id="rId3" Type="http://schemas.openxmlformats.org/officeDocument/2006/relationships/tags" Target="../tags/tag1188.xml"/><Relationship Id="rId7" Type="http://schemas.openxmlformats.org/officeDocument/2006/relationships/tags" Target="../tags/tag1192.xml"/><Relationship Id="rId12" Type="http://schemas.openxmlformats.org/officeDocument/2006/relationships/image" Target="../media/image3.png"/><Relationship Id="rId2" Type="http://schemas.openxmlformats.org/officeDocument/2006/relationships/tags" Target="../tags/tag1187.xml"/><Relationship Id="rId1" Type="http://schemas.openxmlformats.org/officeDocument/2006/relationships/tags" Target="../tags/tag1186.xml"/><Relationship Id="rId6" Type="http://schemas.openxmlformats.org/officeDocument/2006/relationships/tags" Target="../tags/tag1191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90.xml"/><Relationship Id="rId10" Type="http://schemas.openxmlformats.org/officeDocument/2006/relationships/tags" Target="../tags/tag1195.xml"/><Relationship Id="rId4" Type="http://schemas.openxmlformats.org/officeDocument/2006/relationships/tags" Target="../tags/tag1189.xml"/><Relationship Id="rId9" Type="http://schemas.openxmlformats.org/officeDocument/2006/relationships/tags" Target="../tags/tag119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3.png"/><Relationship Id="rId2" Type="http://schemas.openxmlformats.org/officeDocument/2006/relationships/tags" Target="../tags/tag57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203.xml"/><Relationship Id="rId3" Type="http://schemas.openxmlformats.org/officeDocument/2006/relationships/tags" Target="../tags/tag1198.xml"/><Relationship Id="rId7" Type="http://schemas.openxmlformats.org/officeDocument/2006/relationships/tags" Target="../tags/tag1202.xml"/><Relationship Id="rId12" Type="http://schemas.openxmlformats.org/officeDocument/2006/relationships/image" Target="../media/image3.png"/><Relationship Id="rId2" Type="http://schemas.openxmlformats.org/officeDocument/2006/relationships/tags" Target="../tags/tag1197.xml"/><Relationship Id="rId1" Type="http://schemas.openxmlformats.org/officeDocument/2006/relationships/tags" Target="../tags/tag1196.xml"/><Relationship Id="rId6" Type="http://schemas.openxmlformats.org/officeDocument/2006/relationships/tags" Target="../tags/tag1201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00.xml"/><Relationship Id="rId10" Type="http://schemas.openxmlformats.org/officeDocument/2006/relationships/tags" Target="../tags/tag1205.xml"/><Relationship Id="rId4" Type="http://schemas.openxmlformats.org/officeDocument/2006/relationships/tags" Target="../tags/tag1199.xml"/><Relationship Id="rId9" Type="http://schemas.openxmlformats.org/officeDocument/2006/relationships/tags" Target="../tags/tag120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08.xml"/><Relationship Id="rId7" Type="http://schemas.openxmlformats.org/officeDocument/2006/relationships/tags" Target="../tags/tag1212.xml"/><Relationship Id="rId2" Type="http://schemas.openxmlformats.org/officeDocument/2006/relationships/tags" Target="../tags/tag1207.xml"/><Relationship Id="rId1" Type="http://schemas.openxmlformats.org/officeDocument/2006/relationships/tags" Target="../tags/tag1206.xml"/><Relationship Id="rId6" Type="http://schemas.openxmlformats.org/officeDocument/2006/relationships/tags" Target="../tags/tag1211.xml"/><Relationship Id="rId5" Type="http://schemas.openxmlformats.org/officeDocument/2006/relationships/tags" Target="../tags/tag1210.xml"/><Relationship Id="rId10" Type="http://schemas.openxmlformats.org/officeDocument/2006/relationships/image" Target="../media/image5.emf"/><Relationship Id="rId4" Type="http://schemas.openxmlformats.org/officeDocument/2006/relationships/tags" Target="../tags/tag1209.xml"/><Relationship Id="rId9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15.xml"/><Relationship Id="rId7" Type="http://schemas.openxmlformats.org/officeDocument/2006/relationships/tags" Target="../tags/tag1219.xml"/><Relationship Id="rId2" Type="http://schemas.openxmlformats.org/officeDocument/2006/relationships/tags" Target="../tags/tag1214.xml"/><Relationship Id="rId1" Type="http://schemas.openxmlformats.org/officeDocument/2006/relationships/tags" Target="../tags/tag1213.xml"/><Relationship Id="rId6" Type="http://schemas.openxmlformats.org/officeDocument/2006/relationships/tags" Target="../tags/tag1218.xml"/><Relationship Id="rId5" Type="http://schemas.openxmlformats.org/officeDocument/2006/relationships/tags" Target="../tags/tag1217.xml"/><Relationship Id="rId10" Type="http://schemas.openxmlformats.org/officeDocument/2006/relationships/image" Target="../media/image6.emf"/><Relationship Id="rId4" Type="http://schemas.openxmlformats.org/officeDocument/2006/relationships/tags" Target="../tags/tag1216.xml"/><Relationship Id="rId9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22.xml"/><Relationship Id="rId7" Type="http://schemas.openxmlformats.org/officeDocument/2006/relationships/tags" Target="../tags/tag1226.xml"/><Relationship Id="rId2" Type="http://schemas.openxmlformats.org/officeDocument/2006/relationships/tags" Target="../tags/tag1221.xml"/><Relationship Id="rId1" Type="http://schemas.openxmlformats.org/officeDocument/2006/relationships/tags" Target="../tags/tag1220.xml"/><Relationship Id="rId6" Type="http://schemas.openxmlformats.org/officeDocument/2006/relationships/tags" Target="../tags/tag1225.xml"/><Relationship Id="rId5" Type="http://schemas.openxmlformats.org/officeDocument/2006/relationships/tags" Target="../tags/tag1224.xml"/><Relationship Id="rId4" Type="http://schemas.openxmlformats.org/officeDocument/2006/relationships/tags" Target="../tags/tag1223.xml"/><Relationship Id="rId9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29.xml"/><Relationship Id="rId7" Type="http://schemas.openxmlformats.org/officeDocument/2006/relationships/tags" Target="../tags/tag1233.xml"/><Relationship Id="rId2" Type="http://schemas.openxmlformats.org/officeDocument/2006/relationships/tags" Target="../tags/tag1228.xml"/><Relationship Id="rId1" Type="http://schemas.openxmlformats.org/officeDocument/2006/relationships/tags" Target="../tags/tag1227.xml"/><Relationship Id="rId6" Type="http://schemas.openxmlformats.org/officeDocument/2006/relationships/tags" Target="../tags/tag1232.xml"/><Relationship Id="rId5" Type="http://schemas.openxmlformats.org/officeDocument/2006/relationships/tags" Target="../tags/tag1231.xml"/><Relationship Id="rId4" Type="http://schemas.openxmlformats.org/officeDocument/2006/relationships/tags" Target="../tags/tag1230.xml"/><Relationship Id="rId9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36.xml"/><Relationship Id="rId7" Type="http://schemas.openxmlformats.org/officeDocument/2006/relationships/tags" Target="../tags/tag1240.xml"/><Relationship Id="rId2" Type="http://schemas.openxmlformats.org/officeDocument/2006/relationships/tags" Target="../tags/tag1235.xml"/><Relationship Id="rId1" Type="http://schemas.openxmlformats.org/officeDocument/2006/relationships/tags" Target="../tags/tag1234.xml"/><Relationship Id="rId6" Type="http://schemas.openxmlformats.org/officeDocument/2006/relationships/tags" Target="../tags/tag1239.xml"/><Relationship Id="rId5" Type="http://schemas.openxmlformats.org/officeDocument/2006/relationships/tags" Target="../tags/tag1238.xml"/><Relationship Id="rId10" Type="http://schemas.openxmlformats.org/officeDocument/2006/relationships/image" Target="../media/image7.emf"/><Relationship Id="rId4" Type="http://schemas.openxmlformats.org/officeDocument/2006/relationships/tags" Target="../tags/tag1237.xml"/><Relationship Id="rId9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43.xml"/><Relationship Id="rId7" Type="http://schemas.openxmlformats.org/officeDocument/2006/relationships/tags" Target="../tags/tag1247.xml"/><Relationship Id="rId2" Type="http://schemas.openxmlformats.org/officeDocument/2006/relationships/tags" Target="../tags/tag1242.xml"/><Relationship Id="rId1" Type="http://schemas.openxmlformats.org/officeDocument/2006/relationships/tags" Target="../tags/tag1241.xml"/><Relationship Id="rId6" Type="http://schemas.openxmlformats.org/officeDocument/2006/relationships/tags" Target="../tags/tag1246.xml"/><Relationship Id="rId5" Type="http://schemas.openxmlformats.org/officeDocument/2006/relationships/tags" Target="../tags/tag1245.xml"/><Relationship Id="rId10" Type="http://schemas.openxmlformats.org/officeDocument/2006/relationships/image" Target="../media/image8.emf"/><Relationship Id="rId4" Type="http://schemas.openxmlformats.org/officeDocument/2006/relationships/tags" Target="../tags/tag1244.xml"/><Relationship Id="rId9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50.xml"/><Relationship Id="rId7" Type="http://schemas.openxmlformats.org/officeDocument/2006/relationships/tags" Target="../tags/tag1254.xml"/><Relationship Id="rId2" Type="http://schemas.openxmlformats.org/officeDocument/2006/relationships/tags" Target="../tags/tag1249.xml"/><Relationship Id="rId1" Type="http://schemas.openxmlformats.org/officeDocument/2006/relationships/tags" Target="../tags/tag1248.xml"/><Relationship Id="rId6" Type="http://schemas.openxmlformats.org/officeDocument/2006/relationships/tags" Target="../tags/tag1253.xml"/><Relationship Id="rId5" Type="http://schemas.openxmlformats.org/officeDocument/2006/relationships/tags" Target="../tags/tag1252.xml"/><Relationship Id="rId10" Type="http://schemas.openxmlformats.org/officeDocument/2006/relationships/image" Target="../media/image9.emf"/><Relationship Id="rId4" Type="http://schemas.openxmlformats.org/officeDocument/2006/relationships/tags" Target="../tags/tag1251.xml"/><Relationship Id="rId9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262.xml"/><Relationship Id="rId3" Type="http://schemas.openxmlformats.org/officeDocument/2006/relationships/tags" Target="../tags/tag1257.xml"/><Relationship Id="rId7" Type="http://schemas.openxmlformats.org/officeDocument/2006/relationships/tags" Target="../tags/tag1261.xml"/><Relationship Id="rId12" Type="http://schemas.openxmlformats.org/officeDocument/2006/relationships/image" Target="../media/image3.png"/><Relationship Id="rId2" Type="http://schemas.openxmlformats.org/officeDocument/2006/relationships/tags" Target="../tags/tag1256.xml"/><Relationship Id="rId1" Type="http://schemas.openxmlformats.org/officeDocument/2006/relationships/tags" Target="../tags/tag1255.xml"/><Relationship Id="rId6" Type="http://schemas.openxmlformats.org/officeDocument/2006/relationships/tags" Target="../tags/tag126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59.xml"/><Relationship Id="rId10" Type="http://schemas.openxmlformats.org/officeDocument/2006/relationships/tags" Target="../tags/tag1264.xml"/><Relationship Id="rId4" Type="http://schemas.openxmlformats.org/officeDocument/2006/relationships/tags" Target="../tags/tag1258.xml"/><Relationship Id="rId9" Type="http://schemas.openxmlformats.org/officeDocument/2006/relationships/tags" Target="../tags/tag126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272.xml"/><Relationship Id="rId3" Type="http://schemas.openxmlformats.org/officeDocument/2006/relationships/tags" Target="../tags/tag1267.xml"/><Relationship Id="rId7" Type="http://schemas.openxmlformats.org/officeDocument/2006/relationships/tags" Target="../tags/tag1271.xml"/><Relationship Id="rId12" Type="http://schemas.openxmlformats.org/officeDocument/2006/relationships/image" Target="../media/image3.png"/><Relationship Id="rId2" Type="http://schemas.openxmlformats.org/officeDocument/2006/relationships/tags" Target="../tags/tag1266.xml"/><Relationship Id="rId1" Type="http://schemas.openxmlformats.org/officeDocument/2006/relationships/tags" Target="../tags/tag1265.xml"/><Relationship Id="rId6" Type="http://schemas.openxmlformats.org/officeDocument/2006/relationships/tags" Target="../tags/tag127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69.xml"/><Relationship Id="rId10" Type="http://schemas.openxmlformats.org/officeDocument/2006/relationships/tags" Target="../tags/tag1274.xml"/><Relationship Id="rId4" Type="http://schemas.openxmlformats.org/officeDocument/2006/relationships/tags" Target="../tags/tag1268.xml"/><Relationship Id="rId9" Type="http://schemas.openxmlformats.org/officeDocument/2006/relationships/tags" Target="../tags/tag127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image" Target="../media/image3.png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282.xml"/><Relationship Id="rId13" Type="http://schemas.openxmlformats.org/officeDocument/2006/relationships/tags" Target="../tags/tag1287.xml"/><Relationship Id="rId3" Type="http://schemas.openxmlformats.org/officeDocument/2006/relationships/tags" Target="../tags/tag1277.xml"/><Relationship Id="rId7" Type="http://schemas.openxmlformats.org/officeDocument/2006/relationships/tags" Target="../tags/tag1281.xml"/><Relationship Id="rId12" Type="http://schemas.openxmlformats.org/officeDocument/2006/relationships/tags" Target="../tags/tag1286.xml"/><Relationship Id="rId17" Type="http://schemas.openxmlformats.org/officeDocument/2006/relationships/image" Target="../media/image3.png"/><Relationship Id="rId2" Type="http://schemas.openxmlformats.org/officeDocument/2006/relationships/tags" Target="../tags/tag1276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275.xml"/><Relationship Id="rId6" Type="http://schemas.openxmlformats.org/officeDocument/2006/relationships/tags" Target="../tags/tag1280.xml"/><Relationship Id="rId11" Type="http://schemas.openxmlformats.org/officeDocument/2006/relationships/tags" Target="../tags/tag1285.xml"/><Relationship Id="rId5" Type="http://schemas.openxmlformats.org/officeDocument/2006/relationships/tags" Target="../tags/tag1279.xml"/><Relationship Id="rId15" Type="http://schemas.openxmlformats.org/officeDocument/2006/relationships/tags" Target="../tags/tag1289.xml"/><Relationship Id="rId10" Type="http://schemas.openxmlformats.org/officeDocument/2006/relationships/tags" Target="../tags/tag1284.xml"/><Relationship Id="rId4" Type="http://schemas.openxmlformats.org/officeDocument/2006/relationships/tags" Target="../tags/tag1278.xml"/><Relationship Id="rId9" Type="http://schemas.openxmlformats.org/officeDocument/2006/relationships/tags" Target="../tags/tag1283.xml"/><Relationship Id="rId14" Type="http://schemas.openxmlformats.org/officeDocument/2006/relationships/tags" Target="../tags/tag128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297.xml"/><Relationship Id="rId3" Type="http://schemas.openxmlformats.org/officeDocument/2006/relationships/tags" Target="../tags/tag1292.xml"/><Relationship Id="rId7" Type="http://schemas.openxmlformats.org/officeDocument/2006/relationships/tags" Target="../tags/tag1296.xml"/><Relationship Id="rId12" Type="http://schemas.openxmlformats.org/officeDocument/2006/relationships/image" Target="../media/image3.png"/><Relationship Id="rId2" Type="http://schemas.openxmlformats.org/officeDocument/2006/relationships/tags" Target="../tags/tag1291.xml"/><Relationship Id="rId1" Type="http://schemas.openxmlformats.org/officeDocument/2006/relationships/tags" Target="../tags/tag1290.xml"/><Relationship Id="rId6" Type="http://schemas.openxmlformats.org/officeDocument/2006/relationships/tags" Target="../tags/tag129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94.xml"/><Relationship Id="rId10" Type="http://schemas.openxmlformats.org/officeDocument/2006/relationships/tags" Target="../tags/tag1299.xml"/><Relationship Id="rId4" Type="http://schemas.openxmlformats.org/officeDocument/2006/relationships/tags" Target="../tags/tag1293.xml"/><Relationship Id="rId9" Type="http://schemas.openxmlformats.org/officeDocument/2006/relationships/tags" Target="../tags/tag129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307.xml"/><Relationship Id="rId13" Type="http://schemas.openxmlformats.org/officeDocument/2006/relationships/tags" Target="../tags/tag1312.xml"/><Relationship Id="rId18" Type="http://schemas.openxmlformats.org/officeDocument/2006/relationships/image" Target="../media/image3.png"/><Relationship Id="rId3" Type="http://schemas.openxmlformats.org/officeDocument/2006/relationships/tags" Target="../tags/tag1302.xml"/><Relationship Id="rId7" Type="http://schemas.openxmlformats.org/officeDocument/2006/relationships/tags" Target="../tags/tag1306.xml"/><Relationship Id="rId12" Type="http://schemas.openxmlformats.org/officeDocument/2006/relationships/tags" Target="../tags/tag1311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301.xml"/><Relationship Id="rId16" Type="http://schemas.openxmlformats.org/officeDocument/2006/relationships/tags" Target="../tags/tag1315.xml"/><Relationship Id="rId1" Type="http://schemas.openxmlformats.org/officeDocument/2006/relationships/tags" Target="../tags/tag1300.xml"/><Relationship Id="rId6" Type="http://schemas.openxmlformats.org/officeDocument/2006/relationships/tags" Target="../tags/tag1305.xml"/><Relationship Id="rId11" Type="http://schemas.openxmlformats.org/officeDocument/2006/relationships/tags" Target="../tags/tag1310.xml"/><Relationship Id="rId5" Type="http://schemas.openxmlformats.org/officeDocument/2006/relationships/tags" Target="../tags/tag1304.xml"/><Relationship Id="rId15" Type="http://schemas.openxmlformats.org/officeDocument/2006/relationships/tags" Target="../tags/tag1314.xml"/><Relationship Id="rId10" Type="http://schemas.openxmlformats.org/officeDocument/2006/relationships/tags" Target="../tags/tag1309.xml"/><Relationship Id="rId4" Type="http://schemas.openxmlformats.org/officeDocument/2006/relationships/tags" Target="../tags/tag1303.xml"/><Relationship Id="rId9" Type="http://schemas.openxmlformats.org/officeDocument/2006/relationships/tags" Target="../tags/tag1308.xml"/><Relationship Id="rId14" Type="http://schemas.openxmlformats.org/officeDocument/2006/relationships/tags" Target="../tags/tag131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323.xml"/><Relationship Id="rId13" Type="http://schemas.openxmlformats.org/officeDocument/2006/relationships/tags" Target="../tags/tag1328.xml"/><Relationship Id="rId18" Type="http://schemas.openxmlformats.org/officeDocument/2006/relationships/image" Target="../media/image3.png"/><Relationship Id="rId3" Type="http://schemas.openxmlformats.org/officeDocument/2006/relationships/tags" Target="../tags/tag1318.xml"/><Relationship Id="rId7" Type="http://schemas.openxmlformats.org/officeDocument/2006/relationships/tags" Target="../tags/tag1322.xml"/><Relationship Id="rId12" Type="http://schemas.openxmlformats.org/officeDocument/2006/relationships/tags" Target="../tags/tag1327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317.xml"/><Relationship Id="rId16" Type="http://schemas.openxmlformats.org/officeDocument/2006/relationships/tags" Target="../tags/tag1331.xml"/><Relationship Id="rId1" Type="http://schemas.openxmlformats.org/officeDocument/2006/relationships/tags" Target="../tags/tag1316.xml"/><Relationship Id="rId6" Type="http://schemas.openxmlformats.org/officeDocument/2006/relationships/tags" Target="../tags/tag1321.xml"/><Relationship Id="rId11" Type="http://schemas.openxmlformats.org/officeDocument/2006/relationships/tags" Target="../tags/tag1326.xml"/><Relationship Id="rId5" Type="http://schemas.openxmlformats.org/officeDocument/2006/relationships/tags" Target="../tags/tag1320.xml"/><Relationship Id="rId15" Type="http://schemas.openxmlformats.org/officeDocument/2006/relationships/tags" Target="../tags/tag1330.xml"/><Relationship Id="rId10" Type="http://schemas.openxmlformats.org/officeDocument/2006/relationships/tags" Target="../tags/tag1325.xml"/><Relationship Id="rId4" Type="http://schemas.openxmlformats.org/officeDocument/2006/relationships/tags" Target="../tags/tag1319.xml"/><Relationship Id="rId9" Type="http://schemas.openxmlformats.org/officeDocument/2006/relationships/tags" Target="../tags/tag1324.xml"/><Relationship Id="rId14" Type="http://schemas.openxmlformats.org/officeDocument/2006/relationships/tags" Target="../tags/tag132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339.xml"/><Relationship Id="rId13" Type="http://schemas.openxmlformats.org/officeDocument/2006/relationships/image" Target="../media/image3.png"/><Relationship Id="rId3" Type="http://schemas.openxmlformats.org/officeDocument/2006/relationships/tags" Target="../tags/tag1334.xml"/><Relationship Id="rId7" Type="http://schemas.openxmlformats.org/officeDocument/2006/relationships/tags" Target="../tags/tag133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333.xml"/><Relationship Id="rId1" Type="http://schemas.openxmlformats.org/officeDocument/2006/relationships/tags" Target="../tags/tag1332.xml"/><Relationship Id="rId6" Type="http://schemas.openxmlformats.org/officeDocument/2006/relationships/tags" Target="../tags/tag1337.xml"/><Relationship Id="rId11" Type="http://schemas.openxmlformats.org/officeDocument/2006/relationships/tags" Target="../tags/tag1342.xml"/><Relationship Id="rId5" Type="http://schemas.openxmlformats.org/officeDocument/2006/relationships/tags" Target="../tags/tag1336.xml"/><Relationship Id="rId10" Type="http://schemas.openxmlformats.org/officeDocument/2006/relationships/tags" Target="../tags/tag1341.xml"/><Relationship Id="rId4" Type="http://schemas.openxmlformats.org/officeDocument/2006/relationships/tags" Target="../tags/tag1335.xml"/><Relationship Id="rId9" Type="http://schemas.openxmlformats.org/officeDocument/2006/relationships/tags" Target="../tags/tag134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350.xml"/><Relationship Id="rId13" Type="http://schemas.openxmlformats.org/officeDocument/2006/relationships/tags" Target="../tags/tag1355.xml"/><Relationship Id="rId18" Type="http://schemas.openxmlformats.org/officeDocument/2006/relationships/image" Target="../media/image3.png"/><Relationship Id="rId3" Type="http://schemas.openxmlformats.org/officeDocument/2006/relationships/tags" Target="../tags/tag1345.xml"/><Relationship Id="rId7" Type="http://schemas.openxmlformats.org/officeDocument/2006/relationships/tags" Target="../tags/tag1349.xml"/><Relationship Id="rId12" Type="http://schemas.openxmlformats.org/officeDocument/2006/relationships/tags" Target="../tags/tag1354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344.xml"/><Relationship Id="rId16" Type="http://schemas.openxmlformats.org/officeDocument/2006/relationships/tags" Target="../tags/tag1358.xml"/><Relationship Id="rId1" Type="http://schemas.openxmlformats.org/officeDocument/2006/relationships/tags" Target="../tags/tag1343.xml"/><Relationship Id="rId6" Type="http://schemas.openxmlformats.org/officeDocument/2006/relationships/tags" Target="../tags/tag1348.xml"/><Relationship Id="rId11" Type="http://schemas.openxmlformats.org/officeDocument/2006/relationships/tags" Target="../tags/tag1353.xml"/><Relationship Id="rId5" Type="http://schemas.openxmlformats.org/officeDocument/2006/relationships/tags" Target="../tags/tag1347.xml"/><Relationship Id="rId15" Type="http://schemas.openxmlformats.org/officeDocument/2006/relationships/tags" Target="../tags/tag1357.xml"/><Relationship Id="rId10" Type="http://schemas.openxmlformats.org/officeDocument/2006/relationships/tags" Target="../tags/tag1352.xml"/><Relationship Id="rId4" Type="http://schemas.openxmlformats.org/officeDocument/2006/relationships/tags" Target="../tags/tag1346.xml"/><Relationship Id="rId9" Type="http://schemas.openxmlformats.org/officeDocument/2006/relationships/tags" Target="../tags/tag1351.xml"/><Relationship Id="rId14" Type="http://schemas.openxmlformats.org/officeDocument/2006/relationships/tags" Target="../tags/tag135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39" Type="http://schemas.openxmlformats.org/officeDocument/2006/relationships/tags" Target="../tags/tag130.xml"/><Relationship Id="rId21" Type="http://schemas.openxmlformats.org/officeDocument/2006/relationships/tags" Target="../tags/tag112.xml"/><Relationship Id="rId34" Type="http://schemas.openxmlformats.org/officeDocument/2006/relationships/tags" Target="../tags/tag125.xml"/><Relationship Id="rId42" Type="http://schemas.openxmlformats.org/officeDocument/2006/relationships/tags" Target="../tags/tag133.xml"/><Relationship Id="rId47" Type="http://schemas.openxmlformats.org/officeDocument/2006/relationships/tags" Target="../tags/tag138.xml"/><Relationship Id="rId50" Type="http://schemas.openxmlformats.org/officeDocument/2006/relationships/tags" Target="../tags/tag141.xml"/><Relationship Id="rId55" Type="http://schemas.openxmlformats.org/officeDocument/2006/relationships/notesSlide" Target="../notesSlides/notesSlide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tags" Target="../tags/tag124.xml"/><Relationship Id="rId38" Type="http://schemas.openxmlformats.org/officeDocument/2006/relationships/tags" Target="../tags/tag129.xml"/><Relationship Id="rId46" Type="http://schemas.openxmlformats.org/officeDocument/2006/relationships/tags" Target="../tags/tag137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41" Type="http://schemas.openxmlformats.org/officeDocument/2006/relationships/tags" Target="../tags/tag132.xml"/><Relationship Id="rId54" Type="http://schemas.openxmlformats.org/officeDocument/2006/relationships/slideLayout" Target="../slideLayouts/slideLayout1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tags" Target="../tags/tag123.xml"/><Relationship Id="rId37" Type="http://schemas.openxmlformats.org/officeDocument/2006/relationships/tags" Target="../tags/tag128.xml"/><Relationship Id="rId40" Type="http://schemas.openxmlformats.org/officeDocument/2006/relationships/tags" Target="../tags/tag131.xml"/><Relationship Id="rId45" Type="http://schemas.openxmlformats.org/officeDocument/2006/relationships/tags" Target="../tags/tag136.xml"/><Relationship Id="rId53" Type="http://schemas.openxmlformats.org/officeDocument/2006/relationships/tags" Target="../tags/tag144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36" Type="http://schemas.openxmlformats.org/officeDocument/2006/relationships/tags" Target="../tags/tag127.xml"/><Relationship Id="rId49" Type="http://schemas.openxmlformats.org/officeDocument/2006/relationships/tags" Target="../tags/tag140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tags" Target="../tags/tag122.xml"/><Relationship Id="rId44" Type="http://schemas.openxmlformats.org/officeDocument/2006/relationships/tags" Target="../tags/tag135.xml"/><Relationship Id="rId52" Type="http://schemas.openxmlformats.org/officeDocument/2006/relationships/tags" Target="../tags/tag143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tags" Target="../tags/tag121.xml"/><Relationship Id="rId35" Type="http://schemas.openxmlformats.org/officeDocument/2006/relationships/tags" Target="../tags/tag126.xml"/><Relationship Id="rId43" Type="http://schemas.openxmlformats.org/officeDocument/2006/relationships/tags" Target="../tags/tag134.xml"/><Relationship Id="rId48" Type="http://schemas.openxmlformats.org/officeDocument/2006/relationships/tags" Target="../tags/tag139.xml"/><Relationship Id="rId56" Type="http://schemas.openxmlformats.org/officeDocument/2006/relationships/image" Target="../media/image3.png"/><Relationship Id="rId8" Type="http://schemas.openxmlformats.org/officeDocument/2006/relationships/tags" Target="../tags/tag99.xml"/><Relationship Id="rId51" Type="http://schemas.openxmlformats.org/officeDocument/2006/relationships/tags" Target="../tags/tag142.xml"/><Relationship Id="rId3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notesSlide" Target="../notesSlides/notesSlide5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tags" Target="../tags/tag200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32" Type="http://schemas.openxmlformats.org/officeDocument/2006/relationships/image" Target="../media/image3.png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31" Type="http://schemas.openxmlformats.org/officeDocument/2006/relationships/notesSlide" Target="../notesSlides/notesSlide6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8" name="Textfeld 7"/>
          <p:cNvSpPr txBox="1"/>
          <p:nvPr>
            <p:custDataLst>
              <p:tags r:id="rId7"/>
            </p:custDataLst>
          </p:nvPr>
        </p:nvSpPr>
        <p:spPr>
          <a:xfrm>
            <a:off x="3331096" y="2582044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VDB V2</a:t>
            </a:r>
            <a:endParaRPr lang="en-GB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 / Information Transport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2827040" y="1789956"/>
            <a:ext cx="1728192" cy="29523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8"/>
            </p:custDataLst>
          </p:nvPr>
        </p:nvSpPr>
        <p:spPr>
          <a:xfrm>
            <a:off x="2899048" y="1861964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>
            <p:custDataLst>
              <p:tags r:id="rId9"/>
            </p:custDataLst>
          </p:nvPr>
        </p:nvSpPr>
        <p:spPr>
          <a:xfrm>
            <a:off x="2683024" y="7818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sp>
        <p:nvSpPr>
          <p:cNvPr id="13" name="Rechteck 12"/>
          <p:cNvSpPr/>
          <p:nvPr>
            <p:custDataLst>
              <p:tags r:id="rId10"/>
            </p:custDataLst>
          </p:nvPr>
        </p:nvSpPr>
        <p:spPr>
          <a:xfrm>
            <a:off x="2899048" y="4094212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 Verbindung mit Pfeil 14"/>
          <p:cNvCxnSpPr/>
          <p:nvPr>
            <p:custDataLst>
              <p:tags r:id="rId11"/>
            </p:custDataLst>
          </p:nvPr>
        </p:nvCxnSpPr>
        <p:spPr>
          <a:xfrm flipV="1">
            <a:off x="2394992" y="2149996"/>
            <a:ext cx="792088" cy="64807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>
            <p:custDataLst>
              <p:tags r:id="rId12"/>
            </p:custDataLst>
          </p:nvPr>
        </p:nvCxnSpPr>
        <p:spPr>
          <a:xfrm>
            <a:off x="2394992" y="3518148"/>
            <a:ext cx="792088" cy="936104"/>
          </a:xfrm>
          <a:prstGeom prst="straightConnector1">
            <a:avLst/>
          </a:prstGeom>
          <a:ln w="317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33"/>
          <p:cNvGrpSpPr/>
          <p:nvPr/>
        </p:nvGrpSpPr>
        <p:grpSpPr>
          <a:xfrm>
            <a:off x="3331096" y="2726060"/>
            <a:ext cx="792088" cy="936104"/>
            <a:chOff x="5131296" y="2582044"/>
            <a:chExt cx="792088" cy="936104"/>
          </a:xfrm>
        </p:grpSpPr>
        <p:sp>
          <p:nvSpPr>
            <p:cNvPr id="35" name="Vertikaler Bildlauf 34"/>
            <p:cNvSpPr/>
            <p:nvPr>
              <p:custDataLst>
                <p:tags r:id="rId26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7" name="Gerade Verbindung 36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uppieren 17"/>
          <p:cNvGrpSpPr/>
          <p:nvPr/>
        </p:nvGrpSpPr>
        <p:grpSpPr>
          <a:xfrm>
            <a:off x="450776" y="2222004"/>
            <a:ext cx="1944215" cy="1872208"/>
            <a:chOff x="1962944" y="781844"/>
            <a:chExt cx="3528391" cy="3744416"/>
          </a:xfrm>
        </p:grpSpPr>
        <p:sp>
          <p:nvSpPr>
            <p:cNvPr id="43" name="Halbbogen 42"/>
            <p:cNvSpPr/>
            <p:nvPr>
              <p:custDataLst>
                <p:tags r:id="rId15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4" name="Nach rechts gekrümmter Pfeil 43"/>
            <p:cNvSpPr/>
            <p:nvPr>
              <p:custDataLst>
                <p:tags r:id="rId16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Nach links gekrümmter Pfeil 44"/>
            <p:cNvSpPr/>
            <p:nvPr>
              <p:custDataLst>
                <p:tags r:id="rId17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Halbbogen 45"/>
            <p:cNvSpPr/>
            <p:nvPr>
              <p:custDataLst>
                <p:tags r:id="rId18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47" name="Halbbogen 46"/>
            <p:cNvSpPr/>
            <p:nvPr>
              <p:custDataLst>
                <p:tags r:id="rId19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48" name="Halbbogen 47"/>
            <p:cNvSpPr/>
            <p:nvPr>
              <p:custDataLst>
                <p:tags r:id="rId20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9" name="Rechteck 48"/>
            <p:cNvSpPr/>
            <p:nvPr>
              <p:custDataLst>
                <p:tags r:id="rId21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hteck 49"/>
            <p:cNvSpPr/>
            <p:nvPr>
              <p:custDataLst>
                <p:tags r:id="rId22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/>
            <p:cNvSpPr/>
            <p:nvPr>
              <p:custDataLst>
                <p:tags r:id="rId23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Nach links gekrümmter Pfeil 51"/>
            <p:cNvSpPr/>
            <p:nvPr>
              <p:custDataLst>
                <p:tags r:id="rId24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Nach unten gekrümmter Pfeil 52"/>
            <p:cNvSpPr/>
            <p:nvPr>
              <p:custDataLst>
                <p:tags r:id="rId25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4" name="Foliennummernplatzhalt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36" name="Textfeld 35"/>
          <p:cNvSpPr txBox="1"/>
          <p:nvPr>
            <p:custDataLst>
              <p:tags r:id="rId13"/>
            </p:custDataLst>
          </p:nvPr>
        </p:nvSpPr>
        <p:spPr>
          <a:xfrm>
            <a:off x="5059288" y="4454252"/>
            <a:ext cx="3259088" cy="646331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RESET local packet pointers</a:t>
            </a:r>
          </a:p>
          <a:p>
            <a:r>
              <a:rPr lang="en-GB" dirty="0" smtClean="0"/>
              <a:t>(port references)</a:t>
            </a:r>
          </a:p>
        </p:txBody>
      </p:sp>
      <p:cxnSp>
        <p:nvCxnSpPr>
          <p:cNvPr id="42" name="Gerade Verbindung 41"/>
          <p:cNvCxnSpPr>
            <a:stCxn id="36" idx="1"/>
          </p:cNvCxnSpPr>
          <p:nvPr>
            <p:custDataLst>
              <p:tags r:id="rId14"/>
            </p:custDataLst>
          </p:nvPr>
        </p:nvCxnSpPr>
        <p:spPr>
          <a:xfrm flipH="1" flipV="1">
            <a:off x="3763144" y="4382245"/>
            <a:ext cx="1296144" cy="3951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Disadvantages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2827040" y="1789956"/>
            <a:ext cx="1728192" cy="29523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CCC</a:t>
            </a:r>
            <a:endParaRPr lang="en-GB" b="1" dirty="0"/>
          </a:p>
        </p:txBody>
      </p:sp>
      <p:sp>
        <p:nvSpPr>
          <p:cNvPr id="10" name="Rechteck 9"/>
          <p:cNvSpPr/>
          <p:nvPr>
            <p:custDataLst>
              <p:tags r:id="rId8"/>
            </p:custDataLst>
          </p:nvPr>
        </p:nvSpPr>
        <p:spPr>
          <a:xfrm>
            <a:off x="2899048" y="1861964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>
            <p:custDataLst>
              <p:tags r:id="rId9"/>
            </p:custDataLst>
          </p:nvPr>
        </p:nvSpPr>
        <p:spPr>
          <a:xfrm>
            <a:off x="2755032" y="92586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Wrapped- </a:t>
            </a:r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sp>
        <p:nvSpPr>
          <p:cNvPr id="13" name="Rechteck 12"/>
          <p:cNvSpPr/>
          <p:nvPr>
            <p:custDataLst>
              <p:tags r:id="rId10"/>
            </p:custDataLst>
          </p:nvPr>
        </p:nvSpPr>
        <p:spPr>
          <a:xfrm>
            <a:off x="2899048" y="4094212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17" name="Rechteck 16"/>
          <p:cNvSpPr/>
          <p:nvPr>
            <p:custDataLst>
              <p:tags r:id="rId11"/>
            </p:custDataLst>
          </p:nvPr>
        </p:nvSpPr>
        <p:spPr>
          <a:xfrm>
            <a:off x="5995392" y="1789956"/>
            <a:ext cx="1728192" cy="2952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>
            <p:custDataLst>
              <p:tags r:id="rId12"/>
            </p:custDataLst>
          </p:nvPr>
        </p:nvSpPr>
        <p:spPr>
          <a:xfrm>
            <a:off x="6067400" y="1861964"/>
            <a:ext cx="1584176" cy="576064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9C85"/>
              </a:gs>
              <a:gs pos="100000">
                <a:schemeClr val="accent5"/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>
            <p:custDataLst>
              <p:tags r:id="rId13"/>
            </p:custDataLst>
          </p:nvPr>
        </p:nvSpPr>
        <p:spPr>
          <a:xfrm>
            <a:off x="6067400" y="4094212"/>
            <a:ext cx="1584176" cy="576064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9C85"/>
              </a:gs>
              <a:gs pos="100000">
                <a:schemeClr val="accent5"/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Gerade Verbindung mit Pfeil 19"/>
          <p:cNvCxnSpPr/>
          <p:nvPr>
            <p:custDataLst>
              <p:tags r:id="rId14"/>
            </p:custDataLst>
          </p:nvPr>
        </p:nvCxnSpPr>
        <p:spPr>
          <a:xfrm flipV="1">
            <a:off x="3763144" y="2294012"/>
            <a:ext cx="2592288" cy="36004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>
            <p:custDataLst>
              <p:tags r:id="rId15"/>
            </p:custDataLst>
          </p:nvPr>
        </p:nvCxnSpPr>
        <p:spPr>
          <a:xfrm>
            <a:off x="3835152" y="3878188"/>
            <a:ext cx="2520280" cy="576064"/>
          </a:xfrm>
          <a:prstGeom prst="straightConnector1">
            <a:avLst/>
          </a:prstGeom>
          <a:ln w="317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>
            <p:custDataLst>
              <p:tags r:id="rId16"/>
            </p:custDataLst>
          </p:nvPr>
        </p:nvSpPr>
        <p:spPr>
          <a:xfrm>
            <a:off x="3331096" y="294208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CC</a:t>
            </a:r>
          </a:p>
        </p:txBody>
      </p:sp>
      <p:sp>
        <p:nvSpPr>
          <p:cNvPr id="26" name="Textfeld 25"/>
          <p:cNvSpPr txBox="1"/>
          <p:nvPr>
            <p:custDataLst>
              <p:tags r:id="rId17"/>
            </p:custDataLst>
          </p:nvPr>
        </p:nvSpPr>
        <p:spPr>
          <a:xfrm>
            <a:off x="6499448" y="2942084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PC</a:t>
            </a:r>
          </a:p>
        </p:txBody>
      </p:sp>
      <p:cxnSp>
        <p:nvCxnSpPr>
          <p:cNvPr id="24" name="Gerade Verbindung mit Pfeil 23"/>
          <p:cNvCxnSpPr/>
          <p:nvPr>
            <p:custDataLst>
              <p:tags r:id="rId18"/>
            </p:custDataLst>
          </p:nvPr>
        </p:nvCxnSpPr>
        <p:spPr>
          <a:xfrm flipV="1">
            <a:off x="2394992" y="2149996"/>
            <a:ext cx="792088" cy="64807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>
            <p:custDataLst>
              <p:tags r:id="rId19"/>
            </p:custDataLst>
          </p:nvPr>
        </p:nvCxnSpPr>
        <p:spPr>
          <a:xfrm>
            <a:off x="2394992" y="3518148"/>
            <a:ext cx="792088" cy="936104"/>
          </a:xfrm>
          <a:prstGeom prst="straightConnector1">
            <a:avLst/>
          </a:prstGeom>
          <a:ln w="317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450776" y="2222004"/>
            <a:ext cx="1944215" cy="1872208"/>
            <a:chOff x="1962944" y="781844"/>
            <a:chExt cx="3528391" cy="3744416"/>
          </a:xfrm>
        </p:grpSpPr>
        <p:sp>
          <p:nvSpPr>
            <p:cNvPr id="29" name="Halbbogen 28"/>
            <p:cNvSpPr/>
            <p:nvPr>
              <p:custDataLst>
                <p:tags r:id="rId20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30" name="Nach rechts gekrümmter Pfeil 29"/>
            <p:cNvSpPr/>
            <p:nvPr>
              <p:custDataLst>
                <p:tags r:id="rId21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Nach links gekrümmter Pfeil 30"/>
            <p:cNvSpPr/>
            <p:nvPr>
              <p:custDataLst>
                <p:tags r:id="rId22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Halbbogen 31"/>
            <p:cNvSpPr/>
            <p:nvPr>
              <p:custDataLst>
                <p:tags r:id="rId23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33" name="Halbbogen 32"/>
            <p:cNvSpPr/>
            <p:nvPr>
              <p:custDataLst>
                <p:tags r:id="rId24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34" name="Halbbogen 33"/>
            <p:cNvSpPr/>
            <p:nvPr>
              <p:custDataLst>
                <p:tags r:id="rId25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35" name="Rechteck 34"/>
            <p:cNvSpPr/>
            <p:nvPr>
              <p:custDataLst>
                <p:tags r:id="rId26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/>
            <p:cNvSpPr/>
            <p:nvPr>
              <p:custDataLst>
                <p:tags r:id="rId27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hteck 36"/>
            <p:cNvSpPr/>
            <p:nvPr>
              <p:custDataLst>
                <p:tags r:id="rId28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Nach links gekrümmter Pfeil 37"/>
            <p:cNvSpPr/>
            <p:nvPr>
              <p:custDataLst>
                <p:tags r:id="rId29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" name="Nach unten gekrümmter Pfeil 38"/>
            <p:cNvSpPr/>
            <p:nvPr>
              <p:custDataLst>
                <p:tags r:id="rId30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erade Verbindung 57"/>
          <p:cNvCxnSpPr/>
          <p:nvPr>
            <p:custDataLst>
              <p:tags r:id="rId2"/>
            </p:custDataLst>
          </p:nvPr>
        </p:nvCxnSpPr>
        <p:spPr>
          <a:xfrm>
            <a:off x="234752" y="423822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>
            <p:custDataLst>
              <p:tags r:id="rId3"/>
            </p:custDataLst>
          </p:nvPr>
        </p:nvCxnSpPr>
        <p:spPr>
          <a:xfrm>
            <a:off x="234752" y="459826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>
            <p:custDataLst>
              <p:tags r:id="rId4"/>
            </p:custDataLst>
          </p:nvPr>
        </p:nvCxnSpPr>
        <p:spPr>
          <a:xfrm>
            <a:off x="234752" y="495830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>
            <p:custDataLst>
              <p:tags r:id="rId5"/>
            </p:custDataLst>
          </p:nvPr>
        </p:nvCxnSpPr>
        <p:spPr>
          <a:xfrm>
            <a:off x="234752" y="531834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 / Information Transport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7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8" name="Rechteck 7"/>
          <p:cNvSpPr/>
          <p:nvPr>
            <p:custDataLst>
              <p:tags r:id="rId11"/>
            </p:custDataLst>
          </p:nvPr>
        </p:nvSpPr>
        <p:spPr>
          <a:xfrm>
            <a:off x="2827040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2"/>
            </p:custDataLst>
          </p:nvPr>
        </p:nvSpPr>
        <p:spPr>
          <a:xfrm>
            <a:off x="2755032" y="6378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grpSp>
        <p:nvGrpSpPr>
          <p:cNvPr id="10" name="Gruppieren 9"/>
          <p:cNvGrpSpPr/>
          <p:nvPr/>
        </p:nvGrpSpPr>
        <p:grpSpPr>
          <a:xfrm>
            <a:off x="306760" y="3734172"/>
            <a:ext cx="1944215" cy="1872208"/>
            <a:chOff x="1962944" y="781844"/>
            <a:chExt cx="3528391" cy="3744416"/>
          </a:xfrm>
        </p:grpSpPr>
        <p:sp>
          <p:nvSpPr>
            <p:cNvPr id="12" name="Halbbogen 11"/>
            <p:cNvSpPr/>
            <p:nvPr>
              <p:custDataLst>
                <p:tags r:id="rId66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3" name="Nach rechts gekrümmter Pfeil 12"/>
            <p:cNvSpPr/>
            <p:nvPr>
              <p:custDataLst>
                <p:tags r:id="rId67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Nach links gekrümmter Pfeil 13"/>
            <p:cNvSpPr/>
            <p:nvPr>
              <p:custDataLst>
                <p:tags r:id="rId68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Halbbogen 14"/>
            <p:cNvSpPr/>
            <p:nvPr>
              <p:custDataLst>
                <p:tags r:id="rId69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70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71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8" name="Rechteck 17"/>
            <p:cNvSpPr/>
            <p:nvPr>
              <p:custDataLst>
                <p:tags r:id="rId72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/>
            <p:nvPr>
              <p:custDataLst>
                <p:tags r:id="rId73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/>
            <p:nvPr>
              <p:custDataLst>
                <p:tags r:id="rId74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Nach links gekrümmter Pfeil 20"/>
            <p:cNvSpPr/>
            <p:nvPr>
              <p:custDataLst>
                <p:tags r:id="rId75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Nach unten gekrümmter Pfeil 21"/>
            <p:cNvSpPr/>
            <p:nvPr>
              <p:custDataLst>
                <p:tags r:id="rId76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187080" y="1861964"/>
            <a:ext cx="792088" cy="936104"/>
            <a:chOff x="5131296" y="2582044"/>
            <a:chExt cx="792088" cy="936104"/>
          </a:xfrm>
        </p:grpSpPr>
        <p:sp>
          <p:nvSpPr>
            <p:cNvPr id="30" name="Vertikaler Bildlauf 29"/>
            <p:cNvSpPr/>
            <p:nvPr>
              <p:custDataLst>
                <p:tags r:id="rId60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2" name="Gerade Verbindung 31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>
                <p:custDataLst>
                  <p:tags r:id="rId62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>
                <p:custDataLst>
                  <p:tags r:id="rId63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>
                <p:custDataLst>
                  <p:tags r:id="rId64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hteck 38"/>
          <p:cNvSpPr/>
          <p:nvPr>
            <p:custDataLst>
              <p:tags r:id="rId13"/>
            </p:custDataLst>
          </p:nvPr>
        </p:nvSpPr>
        <p:spPr>
          <a:xfrm>
            <a:off x="4699248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5059288" y="1861964"/>
            <a:ext cx="792088" cy="936104"/>
            <a:chOff x="5131296" y="2582044"/>
            <a:chExt cx="792088" cy="936104"/>
          </a:xfrm>
        </p:grpSpPr>
        <p:sp>
          <p:nvSpPr>
            <p:cNvPr id="41" name="Vertikaler Bildlauf 40"/>
            <p:cNvSpPr/>
            <p:nvPr>
              <p:custDataLst>
                <p:tags r:id="rId54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ruppieren 41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43" name="Gerade Verbindung 42"/>
              <p:cNvCxnSpPr/>
              <p:nvPr>
                <p:custDataLst>
                  <p:tags r:id="rId55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hteck 47"/>
          <p:cNvSpPr/>
          <p:nvPr>
            <p:custDataLst>
              <p:tags r:id="rId14"/>
            </p:custDataLst>
          </p:nvPr>
        </p:nvSpPr>
        <p:spPr>
          <a:xfrm>
            <a:off x="6571456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49" name="Gruppieren 48"/>
          <p:cNvGrpSpPr/>
          <p:nvPr/>
        </p:nvGrpSpPr>
        <p:grpSpPr>
          <a:xfrm>
            <a:off x="6931496" y="1861964"/>
            <a:ext cx="792088" cy="936104"/>
            <a:chOff x="5131296" y="2582044"/>
            <a:chExt cx="792088" cy="936104"/>
          </a:xfrm>
        </p:grpSpPr>
        <p:sp>
          <p:nvSpPr>
            <p:cNvPr id="50" name="Vertikaler Bildlauf 49"/>
            <p:cNvSpPr/>
            <p:nvPr>
              <p:custDataLst>
                <p:tags r:id="rId48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52" name="Gerade Verbindung 51"/>
              <p:cNvCxnSpPr/>
              <p:nvPr>
                <p:custDataLst>
                  <p:tags r:id="rId49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>
                <p:custDataLst>
                  <p:tags r:id="rId50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>
                <p:custDataLst>
                  <p:tags r:id="rId51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 Verbindung 62"/>
          <p:cNvCxnSpPr/>
          <p:nvPr>
            <p:custDataLst>
              <p:tags r:id="rId15"/>
            </p:custDataLst>
          </p:nvPr>
        </p:nvCxnSpPr>
        <p:spPr>
          <a:xfrm flipV="1">
            <a:off x="3115072" y="3662164"/>
            <a:ext cx="0" cy="57606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>
            <p:custDataLst>
              <p:tags r:id="rId16"/>
            </p:custDataLst>
          </p:nvPr>
        </p:nvCxnSpPr>
        <p:spPr>
          <a:xfrm flipV="1">
            <a:off x="4915272" y="3662164"/>
            <a:ext cx="0" cy="93610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>
            <p:custDataLst>
              <p:tags r:id="rId17"/>
            </p:custDataLst>
          </p:nvPr>
        </p:nvCxnSpPr>
        <p:spPr>
          <a:xfrm flipV="1">
            <a:off x="5203304" y="3662164"/>
            <a:ext cx="0" cy="129614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>
            <p:custDataLst>
              <p:tags r:id="rId18"/>
            </p:custDataLst>
          </p:nvPr>
        </p:nvCxnSpPr>
        <p:spPr>
          <a:xfrm flipV="1">
            <a:off x="6787480" y="3662164"/>
            <a:ext cx="0" cy="165618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>
            <p:custDataLst>
              <p:tags r:id="rId19"/>
            </p:custDataLst>
          </p:nvPr>
        </p:nvCxnSpPr>
        <p:spPr>
          <a:xfrm flipV="1">
            <a:off x="3403104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>
            <p:custDataLst>
              <p:tags r:id="rId20"/>
            </p:custDataLst>
          </p:nvPr>
        </p:nvCxnSpPr>
        <p:spPr>
          <a:xfrm flipV="1">
            <a:off x="7795592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>
            <p:custDataLst>
              <p:tags r:id="rId21"/>
            </p:custDataLst>
          </p:nvPr>
        </p:nvCxnSpPr>
        <p:spPr>
          <a:xfrm flipV="1">
            <a:off x="31150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>
            <a:off x="3259088" y="3158108"/>
            <a:ext cx="288032" cy="576064"/>
            <a:chOff x="1242864" y="2294012"/>
            <a:chExt cx="288032" cy="576064"/>
          </a:xfrm>
        </p:grpSpPr>
        <p:cxnSp>
          <p:nvCxnSpPr>
            <p:cNvPr id="86" name="Gerade Verbindung 85"/>
            <p:cNvCxnSpPr/>
            <p:nvPr>
              <p:custDataLst>
                <p:tags r:id="rId46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albbogen 86"/>
            <p:cNvSpPr/>
            <p:nvPr>
              <p:custDataLst>
                <p:tags r:id="rId47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Gerade Verbindung 92"/>
          <p:cNvCxnSpPr/>
          <p:nvPr>
            <p:custDataLst>
              <p:tags r:id="rId22"/>
            </p:custDataLst>
          </p:nvPr>
        </p:nvCxnSpPr>
        <p:spPr>
          <a:xfrm flipV="1">
            <a:off x="49152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>
            <p:custDataLst>
              <p:tags r:id="rId23"/>
            </p:custDataLst>
          </p:nvPr>
        </p:nvCxnSpPr>
        <p:spPr>
          <a:xfrm flipV="1">
            <a:off x="5203304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>
            <p:custDataLst>
              <p:tags r:id="rId24"/>
            </p:custDataLst>
          </p:nvPr>
        </p:nvCxnSpPr>
        <p:spPr>
          <a:xfrm flipV="1">
            <a:off x="6787480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>
            <p:custDataLst>
              <p:tags r:id="rId25"/>
            </p:custDataLst>
          </p:nvPr>
        </p:nvCxnSpPr>
        <p:spPr>
          <a:xfrm flipV="1">
            <a:off x="7075512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>
            <p:custDataLst>
              <p:tags r:id="rId26"/>
            </p:custDataLst>
          </p:nvPr>
        </p:nvCxnSpPr>
        <p:spPr>
          <a:xfrm flipV="1">
            <a:off x="5491336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/>
          <p:cNvGrpSpPr/>
          <p:nvPr/>
        </p:nvGrpSpPr>
        <p:grpSpPr>
          <a:xfrm>
            <a:off x="5347320" y="3158108"/>
            <a:ext cx="288032" cy="576064"/>
            <a:chOff x="1242864" y="2294012"/>
            <a:chExt cx="288032" cy="576064"/>
          </a:xfrm>
        </p:grpSpPr>
        <p:cxnSp>
          <p:nvCxnSpPr>
            <p:cNvPr id="100" name="Gerade Verbindung 99"/>
            <p:cNvCxnSpPr/>
            <p:nvPr>
              <p:custDataLst>
                <p:tags r:id="rId44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albbogen 100"/>
            <p:cNvSpPr/>
            <p:nvPr>
              <p:custDataLst>
                <p:tags r:id="rId45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Gerade Verbindung 101"/>
          <p:cNvCxnSpPr/>
          <p:nvPr>
            <p:custDataLst>
              <p:tags r:id="rId27"/>
            </p:custDataLst>
          </p:nvPr>
        </p:nvCxnSpPr>
        <p:spPr>
          <a:xfrm flipV="1">
            <a:off x="5851376" y="3590156"/>
            <a:ext cx="0" cy="172819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>
            <a:off x="5707360" y="3158108"/>
            <a:ext cx="288032" cy="576064"/>
            <a:chOff x="1242864" y="2294012"/>
            <a:chExt cx="288032" cy="576064"/>
          </a:xfrm>
        </p:grpSpPr>
        <p:cxnSp>
          <p:nvCxnSpPr>
            <p:cNvPr id="105" name="Gerade Verbindung 104"/>
            <p:cNvCxnSpPr/>
            <p:nvPr>
              <p:custDataLst>
                <p:tags r:id="rId42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albbogen 105"/>
            <p:cNvSpPr/>
            <p:nvPr>
              <p:custDataLst>
                <p:tags r:id="rId43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106"/>
          <p:cNvCxnSpPr/>
          <p:nvPr>
            <p:custDataLst>
              <p:tags r:id="rId28"/>
            </p:custDataLst>
          </p:nvPr>
        </p:nvCxnSpPr>
        <p:spPr>
          <a:xfrm flipV="1">
            <a:off x="7435552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/>
          <p:cNvGrpSpPr/>
          <p:nvPr/>
        </p:nvGrpSpPr>
        <p:grpSpPr>
          <a:xfrm>
            <a:off x="6931496" y="3158108"/>
            <a:ext cx="288032" cy="576064"/>
            <a:chOff x="1242864" y="2294012"/>
            <a:chExt cx="288032" cy="576064"/>
          </a:xfrm>
        </p:grpSpPr>
        <p:cxnSp>
          <p:nvCxnSpPr>
            <p:cNvPr id="109" name="Gerade Verbindung 108"/>
            <p:cNvCxnSpPr/>
            <p:nvPr>
              <p:custDataLst>
                <p:tags r:id="rId40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Halbbogen 109"/>
            <p:cNvSpPr/>
            <p:nvPr>
              <p:custDataLst>
                <p:tags r:id="rId41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7291536" y="3158108"/>
            <a:ext cx="288032" cy="576064"/>
            <a:chOff x="1242864" y="2294012"/>
            <a:chExt cx="288032" cy="576064"/>
          </a:xfrm>
        </p:grpSpPr>
        <p:cxnSp>
          <p:nvCxnSpPr>
            <p:cNvPr id="113" name="Gerade Verbindung 112"/>
            <p:cNvCxnSpPr/>
            <p:nvPr>
              <p:custDataLst>
                <p:tags r:id="rId38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Halbbogen 113"/>
            <p:cNvSpPr/>
            <p:nvPr>
              <p:custDataLst>
                <p:tags r:id="rId39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uppieren 114"/>
          <p:cNvGrpSpPr/>
          <p:nvPr/>
        </p:nvGrpSpPr>
        <p:grpSpPr>
          <a:xfrm>
            <a:off x="7651576" y="3158108"/>
            <a:ext cx="288032" cy="576064"/>
            <a:chOff x="1242864" y="2294012"/>
            <a:chExt cx="288032" cy="576064"/>
          </a:xfrm>
        </p:grpSpPr>
        <p:cxnSp>
          <p:nvCxnSpPr>
            <p:cNvPr id="116" name="Gerade Verbindung 115"/>
            <p:cNvCxnSpPr/>
            <p:nvPr>
              <p:custDataLst>
                <p:tags r:id="rId36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albbogen 116"/>
            <p:cNvSpPr/>
            <p:nvPr>
              <p:custDataLst>
                <p:tags r:id="rId37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feld 117"/>
          <p:cNvSpPr txBox="1"/>
          <p:nvPr>
            <p:custDataLst>
              <p:tags r:id="rId29"/>
            </p:custDataLst>
          </p:nvPr>
        </p:nvSpPr>
        <p:spPr>
          <a:xfrm>
            <a:off x="738808" y="32301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VDB</a:t>
            </a:r>
          </a:p>
        </p:txBody>
      </p:sp>
      <p:sp>
        <p:nvSpPr>
          <p:cNvPr id="119" name="Textfeld 118"/>
          <p:cNvSpPr txBox="1"/>
          <p:nvPr>
            <p:custDataLst>
              <p:tags r:id="rId30"/>
            </p:custDataLst>
          </p:nvPr>
        </p:nvSpPr>
        <p:spPr>
          <a:xfrm>
            <a:off x="3259088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</a:p>
        </p:txBody>
      </p:sp>
      <p:sp>
        <p:nvSpPr>
          <p:cNvPr id="120" name="Textfeld 119"/>
          <p:cNvSpPr txBox="1"/>
          <p:nvPr>
            <p:custDataLst>
              <p:tags r:id="rId31"/>
            </p:custDataLst>
          </p:nvPr>
        </p:nvSpPr>
        <p:spPr>
          <a:xfrm>
            <a:off x="5131296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</a:p>
        </p:txBody>
      </p:sp>
      <p:sp>
        <p:nvSpPr>
          <p:cNvPr id="121" name="Textfeld 120"/>
          <p:cNvSpPr txBox="1"/>
          <p:nvPr>
            <p:custDataLst>
              <p:tags r:id="rId32"/>
            </p:custDataLst>
          </p:nvPr>
        </p:nvSpPr>
        <p:spPr>
          <a:xfrm>
            <a:off x="7075512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</a:p>
        </p:txBody>
      </p:sp>
      <p:cxnSp>
        <p:nvCxnSpPr>
          <p:cNvPr id="88" name="Gerade Verbindung 87"/>
          <p:cNvCxnSpPr/>
          <p:nvPr>
            <p:custDataLst>
              <p:tags r:id="rId33"/>
            </p:custDataLst>
          </p:nvPr>
        </p:nvCxnSpPr>
        <p:spPr>
          <a:xfrm flipV="1">
            <a:off x="3763144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4_"/>
          <p:cNvGrpSpPr/>
          <p:nvPr/>
        </p:nvGrpSpPr>
        <p:grpSpPr>
          <a:xfrm>
            <a:off x="3619128" y="3158108"/>
            <a:ext cx="288032" cy="576064"/>
            <a:chOff x="1242864" y="2294012"/>
            <a:chExt cx="288032" cy="576064"/>
          </a:xfrm>
        </p:grpSpPr>
        <p:cxnSp>
          <p:nvCxnSpPr>
            <p:cNvPr id="90" name="Gerade Verbindung 89"/>
            <p:cNvCxnSpPr/>
            <p:nvPr>
              <p:custDataLst>
                <p:tags r:id="rId34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Halbbogen 90"/>
            <p:cNvSpPr/>
            <p:nvPr>
              <p:custDataLst>
                <p:tags r:id="rId35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erade Verbindung 57"/>
          <p:cNvCxnSpPr/>
          <p:nvPr>
            <p:custDataLst>
              <p:tags r:id="rId2"/>
            </p:custDataLst>
          </p:nvPr>
        </p:nvCxnSpPr>
        <p:spPr>
          <a:xfrm>
            <a:off x="234752" y="423822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>
            <p:custDataLst>
              <p:tags r:id="rId3"/>
            </p:custDataLst>
          </p:nvPr>
        </p:nvCxnSpPr>
        <p:spPr>
          <a:xfrm>
            <a:off x="234752" y="459826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>
            <p:custDataLst>
              <p:tags r:id="rId4"/>
            </p:custDataLst>
          </p:nvPr>
        </p:nvCxnSpPr>
        <p:spPr>
          <a:xfrm>
            <a:off x="234752" y="495830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>
            <p:custDataLst>
              <p:tags r:id="rId5"/>
            </p:custDataLst>
          </p:nvPr>
        </p:nvCxnSpPr>
        <p:spPr>
          <a:xfrm>
            <a:off x="234752" y="531834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Disadvantages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8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11"/>
            </p:custDataLst>
          </p:nvPr>
        </p:nvSpPr>
        <p:spPr>
          <a:xfrm>
            <a:off x="2827040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2"/>
            </p:custDataLst>
          </p:nvPr>
        </p:nvSpPr>
        <p:spPr>
          <a:xfrm>
            <a:off x="2755032" y="6378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grpSp>
        <p:nvGrpSpPr>
          <p:cNvPr id="9" name="Gruppieren 9"/>
          <p:cNvGrpSpPr/>
          <p:nvPr/>
        </p:nvGrpSpPr>
        <p:grpSpPr>
          <a:xfrm>
            <a:off x="306760" y="3734172"/>
            <a:ext cx="1944215" cy="1872208"/>
            <a:chOff x="1962944" y="781844"/>
            <a:chExt cx="3528391" cy="3744416"/>
          </a:xfrm>
        </p:grpSpPr>
        <p:sp>
          <p:nvSpPr>
            <p:cNvPr id="12" name="Halbbogen 11"/>
            <p:cNvSpPr/>
            <p:nvPr>
              <p:custDataLst>
                <p:tags r:id="rId70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3" name="Nach rechts gekrümmter Pfeil 12"/>
            <p:cNvSpPr/>
            <p:nvPr>
              <p:custDataLst>
                <p:tags r:id="rId71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Nach links gekrümmter Pfeil 13"/>
            <p:cNvSpPr/>
            <p:nvPr>
              <p:custDataLst>
                <p:tags r:id="rId72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Halbbogen 14"/>
            <p:cNvSpPr/>
            <p:nvPr>
              <p:custDataLst>
                <p:tags r:id="rId73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74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75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8" name="Rechteck 17"/>
            <p:cNvSpPr/>
            <p:nvPr>
              <p:custDataLst>
                <p:tags r:id="rId76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/>
            <p:nvPr>
              <p:custDataLst>
                <p:tags r:id="rId77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/>
            <p:nvPr>
              <p:custDataLst>
                <p:tags r:id="rId78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Nach links gekrümmter Pfeil 20"/>
            <p:cNvSpPr/>
            <p:nvPr>
              <p:custDataLst>
                <p:tags r:id="rId79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Nach unten gekrümmter Pfeil 21"/>
            <p:cNvSpPr/>
            <p:nvPr>
              <p:custDataLst>
                <p:tags r:id="rId80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37"/>
          <p:cNvGrpSpPr/>
          <p:nvPr/>
        </p:nvGrpSpPr>
        <p:grpSpPr>
          <a:xfrm>
            <a:off x="3187080" y="1861964"/>
            <a:ext cx="792088" cy="936104"/>
            <a:chOff x="5131296" y="2582044"/>
            <a:chExt cx="792088" cy="936104"/>
          </a:xfrm>
        </p:grpSpPr>
        <p:sp>
          <p:nvSpPr>
            <p:cNvPr id="30" name="Vertikaler Bildlauf 29"/>
            <p:cNvSpPr/>
            <p:nvPr>
              <p:custDataLst>
                <p:tags r:id="rId64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2" name="Gerade Verbindung 31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>
                <p:custDataLst>
                  <p:tags r:id="rId66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>
                <p:custDataLst>
                  <p:tags r:id="rId67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hteck 38"/>
          <p:cNvSpPr/>
          <p:nvPr>
            <p:custDataLst>
              <p:tags r:id="rId13"/>
            </p:custDataLst>
          </p:nvPr>
        </p:nvSpPr>
        <p:spPr>
          <a:xfrm>
            <a:off x="4699248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4" name="Gruppieren 39"/>
          <p:cNvGrpSpPr/>
          <p:nvPr/>
        </p:nvGrpSpPr>
        <p:grpSpPr>
          <a:xfrm>
            <a:off x="5059288" y="1861964"/>
            <a:ext cx="792088" cy="936104"/>
            <a:chOff x="5131296" y="2582044"/>
            <a:chExt cx="792088" cy="936104"/>
          </a:xfrm>
        </p:grpSpPr>
        <p:sp>
          <p:nvSpPr>
            <p:cNvPr id="41" name="Vertikaler Bildlauf 40"/>
            <p:cNvSpPr/>
            <p:nvPr>
              <p:custDataLst>
                <p:tags r:id="rId58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uppieren 41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43" name="Gerade Verbindung 4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>
                <p:custDataLst>
                  <p:tags r:id="rId60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>
                <p:custDataLst>
                  <p:tags r:id="rId62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>
                <p:custDataLst>
                  <p:tags r:id="rId63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hteck 47"/>
          <p:cNvSpPr/>
          <p:nvPr>
            <p:custDataLst>
              <p:tags r:id="rId14"/>
            </p:custDataLst>
          </p:nvPr>
        </p:nvSpPr>
        <p:spPr>
          <a:xfrm>
            <a:off x="6571456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6" name="Gruppieren 48"/>
          <p:cNvGrpSpPr/>
          <p:nvPr/>
        </p:nvGrpSpPr>
        <p:grpSpPr>
          <a:xfrm>
            <a:off x="6931496" y="1861964"/>
            <a:ext cx="792088" cy="936104"/>
            <a:chOff x="5131296" y="2582044"/>
            <a:chExt cx="792088" cy="936104"/>
          </a:xfrm>
        </p:grpSpPr>
        <p:sp>
          <p:nvSpPr>
            <p:cNvPr id="50" name="Vertikaler Bildlauf 49"/>
            <p:cNvSpPr/>
            <p:nvPr>
              <p:custDataLst>
                <p:tags r:id="rId52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uppieren 50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52" name="Gerade Verbindung 51"/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>
                <p:custDataLst>
                  <p:tags r:id="rId54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>
                <p:custDataLst>
                  <p:tags r:id="rId55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 Verbindung 62"/>
          <p:cNvCxnSpPr/>
          <p:nvPr>
            <p:custDataLst>
              <p:tags r:id="rId15"/>
            </p:custDataLst>
          </p:nvPr>
        </p:nvCxnSpPr>
        <p:spPr>
          <a:xfrm flipV="1">
            <a:off x="3115072" y="3662164"/>
            <a:ext cx="0" cy="57606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>
            <p:custDataLst>
              <p:tags r:id="rId16"/>
            </p:custDataLst>
          </p:nvPr>
        </p:nvCxnSpPr>
        <p:spPr>
          <a:xfrm flipV="1">
            <a:off x="4915272" y="3662164"/>
            <a:ext cx="0" cy="93610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>
            <p:custDataLst>
              <p:tags r:id="rId17"/>
            </p:custDataLst>
          </p:nvPr>
        </p:nvCxnSpPr>
        <p:spPr>
          <a:xfrm flipV="1">
            <a:off x="5203304" y="3662164"/>
            <a:ext cx="0" cy="129614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>
            <p:custDataLst>
              <p:tags r:id="rId18"/>
            </p:custDataLst>
          </p:nvPr>
        </p:nvCxnSpPr>
        <p:spPr>
          <a:xfrm flipV="1">
            <a:off x="6787480" y="3662164"/>
            <a:ext cx="0" cy="165618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>
            <p:custDataLst>
              <p:tags r:id="rId19"/>
            </p:custDataLst>
          </p:nvPr>
        </p:nvCxnSpPr>
        <p:spPr>
          <a:xfrm flipV="1">
            <a:off x="3403104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>
            <p:custDataLst>
              <p:tags r:id="rId20"/>
            </p:custDataLst>
          </p:nvPr>
        </p:nvCxnSpPr>
        <p:spPr>
          <a:xfrm flipV="1">
            <a:off x="7795592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>
            <p:custDataLst>
              <p:tags r:id="rId21"/>
            </p:custDataLst>
          </p:nvPr>
        </p:nvCxnSpPr>
        <p:spPr>
          <a:xfrm flipV="1">
            <a:off x="31150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84"/>
          <p:cNvGrpSpPr/>
          <p:nvPr/>
        </p:nvGrpSpPr>
        <p:grpSpPr>
          <a:xfrm>
            <a:off x="3259088" y="3158108"/>
            <a:ext cx="288032" cy="576064"/>
            <a:chOff x="1242864" y="2294012"/>
            <a:chExt cx="288032" cy="576064"/>
          </a:xfrm>
        </p:grpSpPr>
        <p:cxnSp>
          <p:nvCxnSpPr>
            <p:cNvPr id="86" name="Gerade Verbindung 85"/>
            <p:cNvCxnSpPr/>
            <p:nvPr>
              <p:custDataLst>
                <p:tags r:id="rId50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albbogen 86"/>
            <p:cNvSpPr/>
            <p:nvPr>
              <p:custDataLst>
                <p:tags r:id="rId51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Gerade Verbindung 92"/>
          <p:cNvCxnSpPr/>
          <p:nvPr>
            <p:custDataLst>
              <p:tags r:id="rId22"/>
            </p:custDataLst>
          </p:nvPr>
        </p:nvCxnSpPr>
        <p:spPr>
          <a:xfrm flipV="1">
            <a:off x="49152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>
            <p:custDataLst>
              <p:tags r:id="rId23"/>
            </p:custDataLst>
          </p:nvPr>
        </p:nvCxnSpPr>
        <p:spPr>
          <a:xfrm flipV="1">
            <a:off x="5203304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>
            <p:custDataLst>
              <p:tags r:id="rId24"/>
            </p:custDataLst>
          </p:nvPr>
        </p:nvCxnSpPr>
        <p:spPr>
          <a:xfrm flipV="1">
            <a:off x="6787480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>
            <p:custDataLst>
              <p:tags r:id="rId25"/>
            </p:custDataLst>
          </p:nvPr>
        </p:nvCxnSpPr>
        <p:spPr>
          <a:xfrm flipV="1">
            <a:off x="7075512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>
            <p:custDataLst>
              <p:tags r:id="rId26"/>
            </p:custDataLst>
          </p:nvPr>
        </p:nvCxnSpPr>
        <p:spPr>
          <a:xfrm flipV="1">
            <a:off x="5491336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98"/>
          <p:cNvGrpSpPr/>
          <p:nvPr/>
        </p:nvGrpSpPr>
        <p:grpSpPr>
          <a:xfrm>
            <a:off x="5347320" y="3158108"/>
            <a:ext cx="288032" cy="576064"/>
            <a:chOff x="1242864" y="2294012"/>
            <a:chExt cx="288032" cy="576064"/>
          </a:xfrm>
        </p:grpSpPr>
        <p:cxnSp>
          <p:nvCxnSpPr>
            <p:cNvPr id="100" name="Gerade Verbindung 99"/>
            <p:cNvCxnSpPr/>
            <p:nvPr>
              <p:custDataLst>
                <p:tags r:id="rId48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albbogen 100"/>
            <p:cNvSpPr/>
            <p:nvPr>
              <p:custDataLst>
                <p:tags r:id="rId49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Gerade Verbindung 101"/>
          <p:cNvCxnSpPr/>
          <p:nvPr>
            <p:custDataLst>
              <p:tags r:id="rId27"/>
            </p:custDataLst>
          </p:nvPr>
        </p:nvCxnSpPr>
        <p:spPr>
          <a:xfrm flipV="1">
            <a:off x="5851376" y="3590156"/>
            <a:ext cx="0" cy="172819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03"/>
          <p:cNvGrpSpPr/>
          <p:nvPr/>
        </p:nvGrpSpPr>
        <p:grpSpPr>
          <a:xfrm>
            <a:off x="5707360" y="3158108"/>
            <a:ext cx="288032" cy="576064"/>
            <a:chOff x="1242864" y="2294012"/>
            <a:chExt cx="288032" cy="576064"/>
          </a:xfrm>
        </p:grpSpPr>
        <p:cxnSp>
          <p:nvCxnSpPr>
            <p:cNvPr id="105" name="Gerade Verbindung 104"/>
            <p:cNvCxnSpPr/>
            <p:nvPr>
              <p:custDataLst>
                <p:tags r:id="rId46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albbogen 105"/>
            <p:cNvSpPr/>
            <p:nvPr>
              <p:custDataLst>
                <p:tags r:id="rId47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106"/>
          <p:cNvCxnSpPr/>
          <p:nvPr>
            <p:custDataLst>
              <p:tags r:id="rId28"/>
            </p:custDataLst>
          </p:nvPr>
        </p:nvCxnSpPr>
        <p:spPr>
          <a:xfrm flipV="1">
            <a:off x="7435552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107"/>
          <p:cNvGrpSpPr/>
          <p:nvPr/>
        </p:nvGrpSpPr>
        <p:grpSpPr>
          <a:xfrm>
            <a:off x="6931496" y="3158108"/>
            <a:ext cx="288032" cy="576064"/>
            <a:chOff x="1242864" y="2294012"/>
            <a:chExt cx="288032" cy="576064"/>
          </a:xfrm>
        </p:grpSpPr>
        <p:cxnSp>
          <p:nvCxnSpPr>
            <p:cNvPr id="109" name="Gerade Verbindung 108"/>
            <p:cNvCxnSpPr/>
            <p:nvPr>
              <p:custDataLst>
                <p:tags r:id="rId44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Halbbogen 109"/>
            <p:cNvSpPr/>
            <p:nvPr>
              <p:custDataLst>
                <p:tags r:id="rId45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111"/>
          <p:cNvGrpSpPr/>
          <p:nvPr/>
        </p:nvGrpSpPr>
        <p:grpSpPr>
          <a:xfrm>
            <a:off x="7291536" y="3158108"/>
            <a:ext cx="288032" cy="576064"/>
            <a:chOff x="1242864" y="2294012"/>
            <a:chExt cx="288032" cy="576064"/>
          </a:xfrm>
        </p:grpSpPr>
        <p:cxnSp>
          <p:nvCxnSpPr>
            <p:cNvPr id="113" name="Gerade Verbindung 112"/>
            <p:cNvCxnSpPr/>
            <p:nvPr>
              <p:custDataLst>
                <p:tags r:id="rId42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Halbbogen 113"/>
            <p:cNvSpPr/>
            <p:nvPr>
              <p:custDataLst>
                <p:tags r:id="rId43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114"/>
          <p:cNvGrpSpPr/>
          <p:nvPr/>
        </p:nvGrpSpPr>
        <p:grpSpPr>
          <a:xfrm>
            <a:off x="7651576" y="3158108"/>
            <a:ext cx="288032" cy="576064"/>
            <a:chOff x="1242864" y="2294012"/>
            <a:chExt cx="288032" cy="576064"/>
          </a:xfrm>
        </p:grpSpPr>
        <p:cxnSp>
          <p:nvCxnSpPr>
            <p:cNvPr id="116" name="Gerade Verbindung 115"/>
            <p:cNvCxnSpPr/>
            <p:nvPr>
              <p:custDataLst>
                <p:tags r:id="rId40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albbogen 116"/>
            <p:cNvSpPr/>
            <p:nvPr>
              <p:custDataLst>
                <p:tags r:id="rId41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feld 117"/>
          <p:cNvSpPr txBox="1"/>
          <p:nvPr>
            <p:custDataLst>
              <p:tags r:id="rId29"/>
            </p:custDataLst>
          </p:nvPr>
        </p:nvSpPr>
        <p:spPr>
          <a:xfrm>
            <a:off x="738808" y="32301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VDB</a:t>
            </a:r>
          </a:p>
        </p:txBody>
      </p:sp>
      <p:sp>
        <p:nvSpPr>
          <p:cNvPr id="119" name="Textfeld 118"/>
          <p:cNvSpPr txBox="1"/>
          <p:nvPr>
            <p:custDataLst>
              <p:tags r:id="rId30"/>
            </p:custDataLst>
          </p:nvPr>
        </p:nvSpPr>
        <p:spPr>
          <a:xfrm>
            <a:off x="3259088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</a:p>
        </p:txBody>
      </p:sp>
      <p:sp>
        <p:nvSpPr>
          <p:cNvPr id="120" name="Textfeld 119"/>
          <p:cNvSpPr txBox="1"/>
          <p:nvPr>
            <p:custDataLst>
              <p:tags r:id="rId31"/>
            </p:custDataLst>
          </p:nvPr>
        </p:nvSpPr>
        <p:spPr>
          <a:xfrm>
            <a:off x="5131296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</a:p>
        </p:txBody>
      </p:sp>
      <p:sp>
        <p:nvSpPr>
          <p:cNvPr id="121" name="Textfeld 120"/>
          <p:cNvSpPr txBox="1"/>
          <p:nvPr>
            <p:custDataLst>
              <p:tags r:id="rId32"/>
            </p:custDataLst>
          </p:nvPr>
        </p:nvSpPr>
        <p:spPr>
          <a:xfrm>
            <a:off x="7075512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</a:p>
        </p:txBody>
      </p:sp>
      <p:sp>
        <p:nvSpPr>
          <p:cNvPr id="88" name="Foliennummernplatzhalter 8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90" name="Ellipse 89"/>
          <p:cNvSpPr/>
          <p:nvPr>
            <p:custDataLst>
              <p:tags r:id="rId33"/>
            </p:custDataLst>
          </p:nvPr>
        </p:nvSpPr>
        <p:spPr>
          <a:xfrm>
            <a:off x="5635352" y="5030316"/>
            <a:ext cx="1440160" cy="432048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90"/>
          <p:cNvSpPr/>
          <p:nvPr>
            <p:custDataLst>
              <p:tags r:id="rId34"/>
            </p:custDataLst>
          </p:nvPr>
        </p:nvSpPr>
        <p:spPr>
          <a:xfrm>
            <a:off x="5635352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/>
          <p:cNvSpPr/>
          <p:nvPr>
            <p:custDataLst>
              <p:tags r:id="rId35"/>
            </p:custDataLst>
          </p:nvPr>
        </p:nvSpPr>
        <p:spPr>
          <a:xfrm>
            <a:off x="6499448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Gerade Verbindung 96"/>
          <p:cNvCxnSpPr/>
          <p:nvPr>
            <p:custDataLst>
              <p:tags r:id="rId36"/>
            </p:custDataLst>
          </p:nvPr>
        </p:nvCxnSpPr>
        <p:spPr>
          <a:xfrm flipV="1">
            <a:off x="3763144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84_"/>
          <p:cNvGrpSpPr/>
          <p:nvPr/>
        </p:nvGrpSpPr>
        <p:grpSpPr>
          <a:xfrm>
            <a:off x="3619128" y="3158108"/>
            <a:ext cx="288032" cy="576064"/>
            <a:chOff x="1242864" y="2294012"/>
            <a:chExt cx="288032" cy="576064"/>
          </a:xfrm>
        </p:grpSpPr>
        <p:cxnSp>
          <p:nvCxnSpPr>
            <p:cNvPr id="103" name="Gerade Verbindung 102"/>
            <p:cNvCxnSpPr/>
            <p:nvPr>
              <p:custDataLst>
                <p:tags r:id="rId38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Halbbogen 103"/>
            <p:cNvSpPr/>
            <p:nvPr>
              <p:custDataLst>
                <p:tags r:id="rId39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1" name="Ellipse 110"/>
          <p:cNvSpPr/>
          <p:nvPr>
            <p:custDataLst>
              <p:tags r:id="rId37"/>
            </p:custDataLst>
          </p:nvPr>
        </p:nvSpPr>
        <p:spPr>
          <a:xfrm rot="16200000">
            <a:off x="3511116" y="3338128"/>
            <a:ext cx="504056" cy="432048"/>
          </a:xfrm>
          <a:prstGeom prst="ellipse">
            <a:avLst/>
          </a:prstGeom>
          <a:noFill/>
          <a:ln w="50800">
            <a:solidFill>
              <a:srgbClr val="92D05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erade Verbindung 57"/>
          <p:cNvCxnSpPr/>
          <p:nvPr>
            <p:custDataLst>
              <p:tags r:id="rId2"/>
            </p:custDataLst>
          </p:nvPr>
        </p:nvCxnSpPr>
        <p:spPr>
          <a:xfrm>
            <a:off x="234752" y="423822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>
            <p:custDataLst>
              <p:tags r:id="rId3"/>
            </p:custDataLst>
          </p:nvPr>
        </p:nvCxnSpPr>
        <p:spPr>
          <a:xfrm>
            <a:off x="234752" y="459826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>
            <p:custDataLst>
              <p:tags r:id="rId4"/>
            </p:custDataLst>
          </p:nvPr>
        </p:nvCxnSpPr>
        <p:spPr>
          <a:xfrm>
            <a:off x="234752" y="495830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>
            <p:custDataLst>
              <p:tags r:id="rId5"/>
            </p:custDataLst>
          </p:nvPr>
        </p:nvCxnSpPr>
        <p:spPr>
          <a:xfrm>
            <a:off x="234752" y="531834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Disadvantages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84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11"/>
            </p:custDataLst>
          </p:nvPr>
        </p:nvSpPr>
        <p:spPr>
          <a:xfrm>
            <a:off x="2827040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2"/>
            </p:custDataLst>
          </p:nvPr>
        </p:nvSpPr>
        <p:spPr>
          <a:xfrm>
            <a:off x="2755032" y="6378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grpSp>
        <p:nvGrpSpPr>
          <p:cNvPr id="7" name="Gruppieren 9"/>
          <p:cNvGrpSpPr/>
          <p:nvPr/>
        </p:nvGrpSpPr>
        <p:grpSpPr>
          <a:xfrm>
            <a:off x="306760" y="3734172"/>
            <a:ext cx="1944215" cy="1872208"/>
            <a:chOff x="1962944" y="781844"/>
            <a:chExt cx="3528391" cy="3744416"/>
          </a:xfrm>
        </p:grpSpPr>
        <p:sp>
          <p:nvSpPr>
            <p:cNvPr id="12" name="Halbbogen 11"/>
            <p:cNvSpPr/>
            <p:nvPr>
              <p:custDataLst>
                <p:tags r:id="rId71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3" name="Nach rechts gekrümmter Pfeil 12"/>
            <p:cNvSpPr/>
            <p:nvPr>
              <p:custDataLst>
                <p:tags r:id="rId72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Nach links gekrümmter Pfeil 13"/>
            <p:cNvSpPr/>
            <p:nvPr>
              <p:custDataLst>
                <p:tags r:id="rId73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Halbbogen 14"/>
            <p:cNvSpPr/>
            <p:nvPr>
              <p:custDataLst>
                <p:tags r:id="rId74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75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76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8" name="Rechteck 17"/>
            <p:cNvSpPr/>
            <p:nvPr>
              <p:custDataLst>
                <p:tags r:id="rId77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/>
            <p:nvPr>
              <p:custDataLst>
                <p:tags r:id="rId78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/>
            <p:nvPr>
              <p:custDataLst>
                <p:tags r:id="rId79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Nach links gekrümmter Pfeil 20"/>
            <p:cNvSpPr/>
            <p:nvPr>
              <p:custDataLst>
                <p:tags r:id="rId80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Nach unten gekrümmter Pfeil 21"/>
            <p:cNvSpPr/>
            <p:nvPr>
              <p:custDataLst>
                <p:tags r:id="rId81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37"/>
          <p:cNvGrpSpPr/>
          <p:nvPr/>
        </p:nvGrpSpPr>
        <p:grpSpPr>
          <a:xfrm>
            <a:off x="3187080" y="1861964"/>
            <a:ext cx="792088" cy="936104"/>
            <a:chOff x="5131296" y="2582044"/>
            <a:chExt cx="792088" cy="936104"/>
          </a:xfrm>
        </p:grpSpPr>
        <p:sp>
          <p:nvSpPr>
            <p:cNvPr id="30" name="Vertikaler Bildlauf 29"/>
            <p:cNvSpPr/>
            <p:nvPr>
              <p:custDataLst>
                <p:tags r:id="rId65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2" name="Gerade Verbindung 31"/>
              <p:cNvCxnSpPr/>
              <p:nvPr>
                <p:custDataLst>
                  <p:tags r:id="rId66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>
                <p:custDataLst>
                  <p:tags r:id="rId67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hteck 38"/>
          <p:cNvSpPr/>
          <p:nvPr>
            <p:custDataLst>
              <p:tags r:id="rId13"/>
            </p:custDataLst>
          </p:nvPr>
        </p:nvSpPr>
        <p:spPr>
          <a:xfrm>
            <a:off x="4699248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3" name="Gruppieren 39"/>
          <p:cNvGrpSpPr/>
          <p:nvPr/>
        </p:nvGrpSpPr>
        <p:grpSpPr>
          <a:xfrm>
            <a:off x="5059288" y="1861964"/>
            <a:ext cx="792088" cy="936104"/>
            <a:chOff x="5131296" y="2582044"/>
            <a:chExt cx="792088" cy="936104"/>
          </a:xfrm>
        </p:grpSpPr>
        <p:sp>
          <p:nvSpPr>
            <p:cNvPr id="41" name="Vertikaler Bildlauf 40"/>
            <p:cNvSpPr/>
            <p:nvPr>
              <p:custDataLst>
                <p:tags r:id="rId59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41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43" name="Gerade Verbindung 42"/>
              <p:cNvCxnSpPr/>
              <p:nvPr>
                <p:custDataLst>
                  <p:tags r:id="rId60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>
                <p:custDataLst>
                  <p:tags r:id="rId62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>
                <p:custDataLst>
                  <p:tags r:id="rId63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>
                <p:custDataLst>
                  <p:tags r:id="rId64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hteck 47"/>
          <p:cNvSpPr/>
          <p:nvPr>
            <p:custDataLst>
              <p:tags r:id="rId14"/>
            </p:custDataLst>
          </p:nvPr>
        </p:nvSpPr>
        <p:spPr>
          <a:xfrm>
            <a:off x="6571456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5" name="Gruppieren 48"/>
          <p:cNvGrpSpPr/>
          <p:nvPr/>
        </p:nvGrpSpPr>
        <p:grpSpPr>
          <a:xfrm>
            <a:off x="6931496" y="1861964"/>
            <a:ext cx="792088" cy="936104"/>
            <a:chOff x="5131296" y="2582044"/>
            <a:chExt cx="792088" cy="936104"/>
          </a:xfrm>
        </p:grpSpPr>
        <p:sp>
          <p:nvSpPr>
            <p:cNvPr id="50" name="Vertikaler Bildlauf 49"/>
            <p:cNvSpPr/>
            <p:nvPr>
              <p:custDataLst>
                <p:tags r:id="rId53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uppieren 50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52" name="Gerade Verbindung 51"/>
              <p:cNvCxnSpPr/>
              <p:nvPr>
                <p:custDataLst>
                  <p:tags r:id="rId54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>
                <p:custDataLst>
                  <p:tags r:id="rId55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 Verbindung 62"/>
          <p:cNvCxnSpPr/>
          <p:nvPr>
            <p:custDataLst>
              <p:tags r:id="rId15"/>
            </p:custDataLst>
          </p:nvPr>
        </p:nvCxnSpPr>
        <p:spPr>
          <a:xfrm flipV="1">
            <a:off x="3115072" y="3662164"/>
            <a:ext cx="0" cy="57606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>
            <p:custDataLst>
              <p:tags r:id="rId16"/>
            </p:custDataLst>
          </p:nvPr>
        </p:nvCxnSpPr>
        <p:spPr>
          <a:xfrm flipV="1">
            <a:off x="4915272" y="3662164"/>
            <a:ext cx="0" cy="93610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>
            <p:custDataLst>
              <p:tags r:id="rId17"/>
            </p:custDataLst>
          </p:nvPr>
        </p:nvCxnSpPr>
        <p:spPr>
          <a:xfrm flipV="1">
            <a:off x="5203304" y="3662164"/>
            <a:ext cx="0" cy="129614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>
            <p:custDataLst>
              <p:tags r:id="rId18"/>
            </p:custDataLst>
          </p:nvPr>
        </p:nvCxnSpPr>
        <p:spPr>
          <a:xfrm flipV="1">
            <a:off x="6787480" y="3662164"/>
            <a:ext cx="0" cy="165618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>
            <p:custDataLst>
              <p:tags r:id="rId19"/>
            </p:custDataLst>
          </p:nvPr>
        </p:nvCxnSpPr>
        <p:spPr>
          <a:xfrm flipV="1">
            <a:off x="3403104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>
            <p:custDataLst>
              <p:tags r:id="rId20"/>
            </p:custDataLst>
          </p:nvPr>
        </p:nvCxnSpPr>
        <p:spPr>
          <a:xfrm flipV="1">
            <a:off x="7795592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>
            <p:custDataLst>
              <p:tags r:id="rId21"/>
            </p:custDataLst>
          </p:nvPr>
        </p:nvCxnSpPr>
        <p:spPr>
          <a:xfrm flipV="1">
            <a:off x="31150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84"/>
          <p:cNvGrpSpPr/>
          <p:nvPr/>
        </p:nvGrpSpPr>
        <p:grpSpPr>
          <a:xfrm>
            <a:off x="3259088" y="3158108"/>
            <a:ext cx="288032" cy="576064"/>
            <a:chOff x="1242864" y="2294012"/>
            <a:chExt cx="288032" cy="576064"/>
          </a:xfrm>
        </p:grpSpPr>
        <p:cxnSp>
          <p:nvCxnSpPr>
            <p:cNvPr id="86" name="Gerade Verbindung 85"/>
            <p:cNvCxnSpPr/>
            <p:nvPr>
              <p:custDataLst>
                <p:tags r:id="rId51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albbogen 86"/>
            <p:cNvSpPr/>
            <p:nvPr>
              <p:custDataLst>
                <p:tags r:id="rId52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Gerade Verbindung 92"/>
          <p:cNvCxnSpPr/>
          <p:nvPr>
            <p:custDataLst>
              <p:tags r:id="rId22"/>
            </p:custDataLst>
          </p:nvPr>
        </p:nvCxnSpPr>
        <p:spPr>
          <a:xfrm flipV="1">
            <a:off x="49152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>
            <p:custDataLst>
              <p:tags r:id="rId23"/>
            </p:custDataLst>
          </p:nvPr>
        </p:nvCxnSpPr>
        <p:spPr>
          <a:xfrm flipV="1">
            <a:off x="5203304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>
            <p:custDataLst>
              <p:tags r:id="rId24"/>
            </p:custDataLst>
          </p:nvPr>
        </p:nvCxnSpPr>
        <p:spPr>
          <a:xfrm flipV="1">
            <a:off x="6787480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>
            <p:custDataLst>
              <p:tags r:id="rId25"/>
            </p:custDataLst>
          </p:nvPr>
        </p:nvCxnSpPr>
        <p:spPr>
          <a:xfrm flipV="1">
            <a:off x="7075512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>
            <p:custDataLst>
              <p:tags r:id="rId26"/>
            </p:custDataLst>
          </p:nvPr>
        </p:nvCxnSpPr>
        <p:spPr>
          <a:xfrm flipV="1">
            <a:off x="5491336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98"/>
          <p:cNvGrpSpPr/>
          <p:nvPr/>
        </p:nvGrpSpPr>
        <p:grpSpPr>
          <a:xfrm>
            <a:off x="5347320" y="3158108"/>
            <a:ext cx="288032" cy="576064"/>
            <a:chOff x="1242864" y="2294012"/>
            <a:chExt cx="288032" cy="576064"/>
          </a:xfrm>
        </p:grpSpPr>
        <p:cxnSp>
          <p:nvCxnSpPr>
            <p:cNvPr id="100" name="Gerade Verbindung 99"/>
            <p:cNvCxnSpPr/>
            <p:nvPr>
              <p:custDataLst>
                <p:tags r:id="rId49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albbogen 100"/>
            <p:cNvSpPr/>
            <p:nvPr>
              <p:custDataLst>
                <p:tags r:id="rId50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Gerade Verbindung 101"/>
          <p:cNvCxnSpPr/>
          <p:nvPr>
            <p:custDataLst>
              <p:tags r:id="rId27"/>
            </p:custDataLst>
          </p:nvPr>
        </p:nvCxnSpPr>
        <p:spPr>
          <a:xfrm flipV="1">
            <a:off x="5851376" y="3590156"/>
            <a:ext cx="0" cy="172819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103"/>
          <p:cNvGrpSpPr/>
          <p:nvPr/>
        </p:nvGrpSpPr>
        <p:grpSpPr>
          <a:xfrm>
            <a:off x="5707360" y="3158108"/>
            <a:ext cx="288032" cy="576064"/>
            <a:chOff x="1242864" y="2294012"/>
            <a:chExt cx="288032" cy="576064"/>
          </a:xfrm>
        </p:grpSpPr>
        <p:cxnSp>
          <p:nvCxnSpPr>
            <p:cNvPr id="105" name="Gerade Verbindung 104"/>
            <p:cNvCxnSpPr/>
            <p:nvPr>
              <p:custDataLst>
                <p:tags r:id="rId47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albbogen 105"/>
            <p:cNvSpPr/>
            <p:nvPr>
              <p:custDataLst>
                <p:tags r:id="rId48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106"/>
          <p:cNvCxnSpPr/>
          <p:nvPr>
            <p:custDataLst>
              <p:tags r:id="rId28"/>
            </p:custDataLst>
          </p:nvPr>
        </p:nvCxnSpPr>
        <p:spPr>
          <a:xfrm flipV="1">
            <a:off x="7435552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07"/>
          <p:cNvGrpSpPr/>
          <p:nvPr/>
        </p:nvGrpSpPr>
        <p:grpSpPr>
          <a:xfrm>
            <a:off x="6931496" y="3158108"/>
            <a:ext cx="288032" cy="576064"/>
            <a:chOff x="1242864" y="2294012"/>
            <a:chExt cx="288032" cy="576064"/>
          </a:xfrm>
        </p:grpSpPr>
        <p:cxnSp>
          <p:nvCxnSpPr>
            <p:cNvPr id="109" name="Gerade Verbindung 108"/>
            <p:cNvCxnSpPr/>
            <p:nvPr>
              <p:custDataLst>
                <p:tags r:id="rId45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Halbbogen 109"/>
            <p:cNvSpPr/>
            <p:nvPr>
              <p:custDataLst>
                <p:tags r:id="rId46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111"/>
          <p:cNvGrpSpPr/>
          <p:nvPr/>
        </p:nvGrpSpPr>
        <p:grpSpPr>
          <a:xfrm>
            <a:off x="7291536" y="3158108"/>
            <a:ext cx="288032" cy="576064"/>
            <a:chOff x="1242864" y="2294012"/>
            <a:chExt cx="288032" cy="576064"/>
          </a:xfrm>
        </p:grpSpPr>
        <p:cxnSp>
          <p:nvCxnSpPr>
            <p:cNvPr id="113" name="Gerade Verbindung 112"/>
            <p:cNvCxnSpPr/>
            <p:nvPr>
              <p:custDataLst>
                <p:tags r:id="rId43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Halbbogen 113"/>
            <p:cNvSpPr/>
            <p:nvPr>
              <p:custDataLst>
                <p:tags r:id="rId44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114"/>
          <p:cNvGrpSpPr/>
          <p:nvPr/>
        </p:nvGrpSpPr>
        <p:grpSpPr>
          <a:xfrm>
            <a:off x="7651576" y="3158108"/>
            <a:ext cx="288032" cy="576064"/>
            <a:chOff x="1242864" y="2294012"/>
            <a:chExt cx="288032" cy="576064"/>
          </a:xfrm>
        </p:grpSpPr>
        <p:cxnSp>
          <p:nvCxnSpPr>
            <p:cNvPr id="116" name="Gerade Verbindung 115"/>
            <p:cNvCxnSpPr/>
            <p:nvPr>
              <p:custDataLst>
                <p:tags r:id="rId41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albbogen 116"/>
            <p:cNvSpPr/>
            <p:nvPr>
              <p:custDataLst>
                <p:tags r:id="rId42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feld 117"/>
          <p:cNvSpPr txBox="1"/>
          <p:nvPr>
            <p:custDataLst>
              <p:tags r:id="rId29"/>
            </p:custDataLst>
          </p:nvPr>
        </p:nvSpPr>
        <p:spPr>
          <a:xfrm>
            <a:off x="738808" y="32301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VDB</a:t>
            </a:r>
          </a:p>
        </p:txBody>
      </p:sp>
      <p:sp>
        <p:nvSpPr>
          <p:cNvPr id="119" name="Textfeld 118"/>
          <p:cNvSpPr txBox="1"/>
          <p:nvPr>
            <p:custDataLst>
              <p:tags r:id="rId30"/>
            </p:custDataLst>
          </p:nvPr>
        </p:nvSpPr>
        <p:spPr>
          <a:xfrm>
            <a:off x="3259088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</a:p>
        </p:txBody>
      </p:sp>
      <p:sp>
        <p:nvSpPr>
          <p:cNvPr id="120" name="Textfeld 119"/>
          <p:cNvSpPr txBox="1"/>
          <p:nvPr>
            <p:custDataLst>
              <p:tags r:id="rId31"/>
            </p:custDataLst>
          </p:nvPr>
        </p:nvSpPr>
        <p:spPr>
          <a:xfrm>
            <a:off x="5131296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</a:p>
        </p:txBody>
      </p:sp>
      <p:sp>
        <p:nvSpPr>
          <p:cNvPr id="121" name="Textfeld 120"/>
          <p:cNvSpPr txBox="1"/>
          <p:nvPr>
            <p:custDataLst>
              <p:tags r:id="rId32"/>
            </p:custDataLst>
          </p:nvPr>
        </p:nvSpPr>
        <p:spPr>
          <a:xfrm>
            <a:off x="7075512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</a:p>
        </p:txBody>
      </p:sp>
      <p:sp>
        <p:nvSpPr>
          <p:cNvPr id="90" name="Ellipse 89"/>
          <p:cNvSpPr/>
          <p:nvPr>
            <p:custDataLst>
              <p:tags r:id="rId33"/>
            </p:custDataLst>
          </p:nvPr>
        </p:nvSpPr>
        <p:spPr>
          <a:xfrm>
            <a:off x="5635352" y="5030316"/>
            <a:ext cx="1440160" cy="432048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90"/>
          <p:cNvSpPr/>
          <p:nvPr>
            <p:custDataLst>
              <p:tags r:id="rId34"/>
            </p:custDataLst>
          </p:nvPr>
        </p:nvSpPr>
        <p:spPr>
          <a:xfrm>
            <a:off x="5635352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/>
          <p:cNvSpPr/>
          <p:nvPr>
            <p:custDataLst>
              <p:tags r:id="rId35"/>
            </p:custDataLst>
          </p:nvPr>
        </p:nvSpPr>
        <p:spPr>
          <a:xfrm>
            <a:off x="6499448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Gerade Verbindung 96"/>
          <p:cNvCxnSpPr/>
          <p:nvPr>
            <p:custDataLst>
              <p:tags r:id="rId36"/>
            </p:custDataLst>
          </p:nvPr>
        </p:nvCxnSpPr>
        <p:spPr>
          <a:xfrm flipV="1">
            <a:off x="3763144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84_"/>
          <p:cNvGrpSpPr/>
          <p:nvPr/>
        </p:nvGrpSpPr>
        <p:grpSpPr>
          <a:xfrm>
            <a:off x="3619128" y="3158108"/>
            <a:ext cx="288032" cy="576064"/>
            <a:chOff x="1242864" y="2294012"/>
            <a:chExt cx="288032" cy="576064"/>
          </a:xfrm>
        </p:grpSpPr>
        <p:cxnSp>
          <p:nvCxnSpPr>
            <p:cNvPr id="103" name="Gerade Verbindung 102"/>
            <p:cNvCxnSpPr/>
            <p:nvPr>
              <p:custDataLst>
                <p:tags r:id="rId39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Halbbogen 103"/>
            <p:cNvSpPr/>
            <p:nvPr>
              <p:custDataLst>
                <p:tags r:id="rId40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1" name="Ellipse 110"/>
          <p:cNvSpPr/>
          <p:nvPr>
            <p:custDataLst>
              <p:tags r:id="rId37"/>
            </p:custDataLst>
          </p:nvPr>
        </p:nvSpPr>
        <p:spPr>
          <a:xfrm rot="16200000">
            <a:off x="3511116" y="3338128"/>
            <a:ext cx="504056" cy="432048"/>
          </a:xfrm>
          <a:prstGeom prst="ellipse">
            <a:avLst/>
          </a:prstGeom>
          <a:noFill/>
          <a:ln w="50800">
            <a:solidFill>
              <a:srgbClr val="92D05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99" name="Foliennummernplatzhalter 9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1027" name="Picture 3" descr="C:\Program Files (x86)\Microsoft Office\MEDIA\CAGCAT10\j0286068.wmf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85" cstate="print"/>
          <a:srcRect/>
          <a:stretch>
            <a:fillRect/>
          </a:stretch>
        </p:blipFill>
        <p:spPr bwMode="auto">
          <a:xfrm>
            <a:off x="7651576" y="2726060"/>
            <a:ext cx="240717" cy="36072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erade Verbindung 57"/>
          <p:cNvCxnSpPr/>
          <p:nvPr>
            <p:custDataLst>
              <p:tags r:id="rId2"/>
            </p:custDataLst>
          </p:nvPr>
        </p:nvCxnSpPr>
        <p:spPr>
          <a:xfrm>
            <a:off x="234752" y="423822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>
            <p:custDataLst>
              <p:tags r:id="rId3"/>
            </p:custDataLst>
          </p:nvPr>
        </p:nvCxnSpPr>
        <p:spPr>
          <a:xfrm>
            <a:off x="234752" y="459826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>
            <p:custDataLst>
              <p:tags r:id="rId4"/>
            </p:custDataLst>
          </p:nvPr>
        </p:nvCxnSpPr>
        <p:spPr>
          <a:xfrm>
            <a:off x="234752" y="495830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>
            <p:custDataLst>
              <p:tags r:id="rId5"/>
            </p:custDataLst>
          </p:nvPr>
        </p:nvCxnSpPr>
        <p:spPr>
          <a:xfrm>
            <a:off x="234752" y="531834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Disadvantages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85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11"/>
            </p:custDataLst>
          </p:nvPr>
        </p:nvSpPr>
        <p:spPr>
          <a:xfrm>
            <a:off x="2827040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2"/>
            </p:custDataLst>
          </p:nvPr>
        </p:nvSpPr>
        <p:spPr>
          <a:xfrm>
            <a:off x="2755032" y="6378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grpSp>
        <p:nvGrpSpPr>
          <p:cNvPr id="7" name="Gruppieren 9"/>
          <p:cNvGrpSpPr/>
          <p:nvPr/>
        </p:nvGrpSpPr>
        <p:grpSpPr>
          <a:xfrm>
            <a:off x="306760" y="3734172"/>
            <a:ext cx="1944215" cy="1872208"/>
            <a:chOff x="1962944" y="781844"/>
            <a:chExt cx="3528391" cy="3744416"/>
          </a:xfrm>
        </p:grpSpPr>
        <p:sp>
          <p:nvSpPr>
            <p:cNvPr id="12" name="Halbbogen 11"/>
            <p:cNvSpPr/>
            <p:nvPr>
              <p:custDataLst>
                <p:tags r:id="rId72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3" name="Nach rechts gekrümmter Pfeil 12"/>
            <p:cNvSpPr/>
            <p:nvPr>
              <p:custDataLst>
                <p:tags r:id="rId73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Nach links gekrümmter Pfeil 13"/>
            <p:cNvSpPr/>
            <p:nvPr>
              <p:custDataLst>
                <p:tags r:id="rId74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Halbbogen 14"/>
            <p:cNvSpPr/>
            <p:nvPr>
              <p:custDataLst>
                <p:tags r:id="rId75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76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77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8" name="Rechteck 17"/>
            <p:cNvSpPr/>
            <p:nvPr>
              <p:custDataLst>
                <p:tags r:id="rId78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/>
            <p:nvPr>
              <p:custDataLst>
                <p:tags r:id="rId79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/>
            <p:nvPr>
              <p:custDataLst>
                <p:tags r:id="rId80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Nach links gekrümmter Pfeil 20"/>
            <p:cNvSpPr/>
            <p:nvPr>
              <p:custDataLst>
                <p:tags r:id="rId81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Nach unten gekrümmter Pfeil 21"/>
            <p:cNvSpPr/>
            <p:nvPr>
              <p:custDataLst>
                <p:tags r:id="rId82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37"/>
          <p:cNvGrpSpPr/>
          <p:nvPr/>
        </p:nvGrpSpPr>
        <p:grpSpPr>
          <a:xfrm>
            <a:off x="3187080" y="1861964"/>
            <a:ext cx="792088" cy="936104"/>
            <a:chOff x="5131296" y="2582044"/>
            <a:chExt cx="792088" cy="936104"/>
          </a:xfrm>
        </p:grpSpPr>
        <p:sp>
          <p:nvSpPr>
            <p:cNvPr id="30" name="Vertikaler Bildlauf 29"/>
            <p:cNvSpPr/>
            <p:nvPr>
              <p:custDataLst>
                <p:tags r:id="rId66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2" name="Gerade Verbindung 31"/>
              <p:cNvCxnSpPr/>
              <p:nvPr>
                <p:custDataLst>
                  <p:tags r:id="rId67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hteck 38"/>
          <p:cNvSpPr/>
          <p:nvPr>
            <p:custDataLst>
              <p:tags r:id="rId13"/>
            </p:custDataLst>
          </p:nvPr>
        </p:nvSpPr>
        <p:spPr>
          <a:xfrm>
            <a:off x="4699248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3" name="Gruppieren 39"/>
          <p:cNvGrpSpPr/>
          <p:nvPr/>
        </p:nvGrpSpPr>
        <p:grpSpPr>
          <a:xfrm>
            <a:off x="5059288" y="1861964"/>
            <a:ext cx="792088" cy="936104"/>
            <a:chOff x="5131296" y="2582044"/>
            <a:chExt cx="792088" cy="936104"/>
          </a:xfrm>
        </p:grpSpPr>
        <p:sp>
          <p:nvSpPr>
            <p:cNvPr id="41" name="Vertikaler Bildlauf 40"/>
            <p:cNvSpPr/>
            <p:nvPr>
              <p:custDataLst>
                <p:tags r:id="rId60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41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43" name="Gerade Verbindung 42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>
                <p:custDataLst>
                  <p:tags r:id="rId62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>
                <p:custDataLst>
                  <p:tags r:id="rId63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>
                <p:custDataLst>
                  <p:tags r:id="rId64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hteck 47"/>
          <p:cNvSpPr/>
          <p:nvPr>
            <p:custDataLst>
              <p:tags r:id="rId14"/>
            </p:custDataLst>
          </p:nvPr>
        </p:nvSpPr>
        <p:spPr>
          <a:xfrm>
            <a:off x="6571456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5" name="Gruppieren 48"/>
          <p:cNvGrpSpPr/>
          <p:nvPr/>
        </p:nvGrpSpPr>
        <p:grpSpPr>
          <a:xfrm>
            <a:off x="6931496" y="1861964"/>
            <a:ext cx="792088" cy="936104"/>
            <a:chOff x="5131296" y="2582044"/>
            <a:chExt cx="792088" cy="936104"/>
          </a:xfrm>
        </p:grpSpPr>
        <p:sp>
          <p:nvSpPr>
            <p:cNvPr id="50" name="Vertikaler Bildlauf 49"/>
            <p:cNvSpPr/>
            <p:nvPr>
              <p:custDataLst>
                <p:tags r:id="rId54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uppieren 50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52" name="Gerade Verbindung 51"/>
              <p:cNvCxnSpPr/>
              <p:nvPr>
                <p:custDataLst>
                  <p:tags r:id="rId55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 Verbindung 62"/>
          <p:cNvCxnSpPr/>
          <p:nvPr>
            <p:custDataLst>
              <p:tags r:id="rId15"/>
            </p:custDataLst>
          </p:nvPr>
        </p:nvCxnSpPr>
        <p:spPr>
          <a:xfrm flipV="1">
            <a:off x="3115072" y="3662164"/>
            <a:ext cx="0" cy="57606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>
            <p:custDataLst>
              <p:tags r:id="rId16"/>
            </p:custDataLst>
          </p:nvPr>
        </p:nvCxnSpPr>
        <p:spPr>
          <a:xfrm flipV="1">
            <a:off x="4915272" y="3662164"/>
            <a:ext cx="0" cy="93610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>
            <p:custDataLst>
              <p:tags r:id="rId17"/>
            </p:custDataLst>
          </p:nvPr>
        </p:nvCxnSpPr>
        <p:spPr>
          <a:xfrm flipV="1">
            <a:off x="5203304" y="3662164"/>
            <a:ext cx="0" cy="129614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>
            <p:custDataLst>
              <p:tags r:id="rId18"/>
            </p:custDataLst>
          </p:nvPr>
        </p:nvCxnSpPr>
        <p:spPr>
          <a:xfrm flipV="1">
            <a:off x="6787480" y="3662164"/>
            <a:ext cx="0" cy="165618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>
            <p:custDataLst>
              <p:tags r:id="rId19"/>
            </p:custDataLst>
          </p:nvPr>
        </p:nvCxnSpPr>
        <p:spPr>
          <a:xfrm flipV="1">
            <a:off x="3403104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>
            <p:custDataLst>
              <p:tags r:id="rId20"/>
            </p:custDataLst>
          </p:nvPr>
        </p:nvCxnSpPr>
        <p:spPr>
          <a:xfrm flipV="1">
            <a:off x="7795592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>
            <p:custDataLst>
              <p:tags r:id="rId21"/>
            </p:custDataLst>
          </p:nvPr>
        </p:nvCxnSpPr>
        <p:spPr>
          <a:xfrm flipV="1">
            <a:off x="31150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84"/>
          <p:cNvGrpSpPr/>
          <p:nvPr/>
        </p:nvGrpSpPr>
        <p:grpSpPr>
          <a:xfrm>
            <a:off x="3259088" y="3158108"/>
            <a:ext cx="288032" cy="576064"/>
            <a:chOff x="1242864" y="2294012"/>
            <a:chExt cx="288032" cy="576064"/>
          </a:xfrm>
        </p:grpSpPr>
        <p:cxnSp>
          <p:nvCxnSpPr>
            <p:cNvPr id="86" name="Gerade Verbindung 85"/>
            <p:cNvCxnSpPr/>
            <p:nvPr>
              <p:custDataLst>
                <p:tags r:id="rId52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albbogen 86"/>
            <p:cNvSpPr/>
            <p:nvPr>
              <p:custDataLst>
                <p:tags r:id="rId53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Gerade Verbindung 92"/>
          <p:cNvCxnSpPr/>
          <p:nvPr>
            <p:custDataLst>
              <p:tags r:id="rId22"/>
            </p:custDataLst>
          </p:nvPr>
        </p:nvCxnSpPr>
        <p:spPr>
          <a:xfrm flipV="1">
            <a:off x="49152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>
            <p:custDataLst>
              <p:tags r:id="rId23"/>
            </p:custDataLst>
          </p:nvPr>
        </p:nvCxnSpPr>
        <p:spPr>
          <a:xfrm flipV="1">
            <a:off x="5203304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>
            <p:custDataLst>
              <p:tags r:id="rId24"/>
            </p:custDataLst>
          </p:nvPr>
        </p:nvCxnSpPr>
        <p:spPr>
          <a:xfrm flipV="1">
            <a:off x="6787480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>
            <p:custDataLst>
              <p:tags r:id="rId25"/>
            </p:custDataLst>
          </p:nvPr>
        </p:nvCxnSpPr>
        <p:spPr>
          <a:xfrm flipV="1">
            <a:off x="7075512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>
            <p:custDataLst>
              <p:tags r:id="rId26"/>
            </p:custDataLst>
          </p:nvPr>
        </p:nvCxnSpPr>
        <p:spPr>
          <a:xfrm flipV="1">
            <a:off x="5491336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98"/>
          <p:cNvGrpSpPr/>
          <p:nvPr/>
        </p:nvGrpSpPr>
        <p:grpSpPr>
          <a:xfrm>
            <a:off x="5347320" y="3158108"/>
            <a:ext cx="288032" cy="576064"/>
            <a:chOff x="1242864" y="2294012"/>
            <a:chExt cx="288032" cy="576064"/>
          </a:xfrm>
        </p:grpSpPr>
        <p:cxnSp>
          <p:nvCxnSpPr>
            <p:cNvPr id="100" name="Gerade Verbindung 99"/>
            <p:cNvCxnSpPr/>
            <p:nvPr>
              <p:custDataLst>
                <p:tags r:id="rId50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albbogen 100"/>
            <p:cNvSpPr/>
            <p:nvPr>
              <p:custDataLst>
                <p:tags r:id="rId51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Gerade Verbindung 101"/>
          <p:cNvCxnSpPr/>
          <p:nvPr>
            <p:custDataLst>
              <p:tags r:id="rId27"/>
            </p:custDataLst>
          </p:nvPr>
        </p:nvCxnSpPr>
        <p:spPr>
          <a:xfrm flipV="1">
            <a:off x="5851376" y="3590156"/>
            <a:ext cx="0" cy="172819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103"/>
          <p:cNvGrpSpPr/>
          <p:nvPr/>
        </p:nvGrpSpPr>
        <p:grpSpPr>
          <a:xfrm>
            <a:off x="5707360" y="3158108"/>
            <a:ext cx="288032" cy="576064"/>
            <a:chOff x="1242864" y="2294012"/>
            <a:chExt cx="288032" cy="576064"/>
          </a:xfrm>
        </p:grpSpPr>
        <p:cxnSp>
          <p:nvCxnSpPr>
            <p:cNvPr id="105" name="Gerade Verbindung 104"/>
            <p:cNvCxnSpPr/>
            <p:nvPr>
              <p:custDataLst>
                <p:tags r:id="rId48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albbogen 105"/>
            <p:cNvSpPr/>
            <p:nvPr>
              <p:custDataLst>
                <p:tags r:id="rId49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106"/>
          <p:cNvCxnSpPr/>
          <p:nvPr>
            <p:custDataLst>
              <p:tags r:id="rId28"/>
            </p:custDataLst>
          </p:nvPr>
        </p:nvCxnSpPr>
        <p:spPr>
          <a:xfrm flipV="1">
            <a:off x="7435552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07"/>
          <p:cNvGrpSpPr/>
          <p:nvPr/>
        </p:nvGrpSpPr>
        <p:grpSpPr>
          <a:xfrm>
            <a:off x="6931496" y="3158108"/>
            <a:ext cx="288032" cy="576064"/>
            <a:chOff x="1242864" y="2294012"/>
            <a:chExt cx="288032" cy="576064"/>
          </a:xfrm>
        </p:grpSpPr>
        <p:cxnSp>
          <p:nvCxnSpPr>
            <p:cNvPr id="109" name="Gerade Verbindung 108"/>
            <p:cNvCxnSpPr/>
            <p:nvPr>
              <p:custDataLst>
                <p:tags r:id="rId46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Halbbogen 109"/>
            <p:cNvSpPr/>
            <p:nvPr>
              <p:custDataLst>
                <p:tags r:id="rId47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111"/>
          <p:cNvGrpSpPr/>
          <p:nvPr/>
        </p:nvGrpSpPr>
        <p:grpSpPr>
          <a:xfrm>
            <a:off x="7291536" y="3158108"/>
            <a:ext cx="288032" cy="576064"/>
            <a:chOff x="1242864" y="2294012"/>
            <a:chExt cx="288032" cy="576064"/>
          </a:xfrm>
        </p:grpSpPr>
        <p:cxnSp>
          <p:nvCxnSpPr>
            <p:cNvPr id="113" name="Gerade Verbindung 112"/>
            <p:cNvCxnSpPr/>
            <p:nvPr>
              <p:custDataLst>
                <p:tags r:id="rId44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Halbbogen 113"/>
            <p:cNvSpPr/>
            <p:nvPr>
              <p:custDataLst>
                <p:tags r:id="rId45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114"/>
          <p:cNvGrpSpPr/>
          <p:nvPr/>
        </p:nvGrpSpPr>
        <p:grpSpPr>
          <a:xfrm>
            <a:off x="7651576" y="3158108"/>
            <a:ext cx="288032" cy="576064"/>
            <a:chOff x="1242864" y="2294012"/>
            <a:chExt cx="288032" cy="576064"/>
          </a:xfrm>
        </p:grpSpPr>
        <p:cxnSp>
          <p:nvCxnSpPr>
            <p:cNvPr id="116" name="Gerade Verbindung 115"/>
            <p:cNvCxnSpPr/>
            <p:nvPr>
              <p:custDataLst>
                <p:tags r:id="rId42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albbogen 116"/>
            <p:cNvSpPr/>
            <p:nvPr>
              <p:custDataLst>
                <p:tags r:id="rId43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feld 117"/>
          <p:cNvSpPr txBox="1"/>
          <p:nvPr>
            <p:custDataLst>
              <p:tags r:id="rId29"/>
            </p:custDataLst>
          </p:nvPr>
        </p:nvSpPr>
        <p:spPr>
          <a:xfrm>
            <a:off x="738808" y="32301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VDB</a:t>
            </a:r>
          </a:p>
        </p:txBody>
      </p:sp>
      <p:sp>
        <p:nvSpPr>
          <p:cNvPr id="119" name="Textfeld 118"/>
          <p:cNvSpPr txBox="1"/>
          <p:nvPr>
            <p:custDataLst>
              <p:tags r:id="rId30"/>
            </p:custDataLst>
          </p:nvPr>
        </p:nvSpPr>
        <p:spPr>
          <a:xfrm>
            <a:off x="3259088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</a:p>
        </p:txBody>
      </p:sp>
      <p:sp>
        <p:nvSpPr>
          <p:cNvPr id="120" name="Textfeld 119"/>
          <p:cNvSpPr txBox="1"/>
          <p:nvPr>
            <p:custDataLst>
              <p:tags r:id="rId31"/>
            </p:custDataLst>
          </p:nvPr>
        </p:nvSpPr>
        <p:spPr>
          <a:xfrm>
            <a:off x="5131296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</a:p>
        </p:txBody>
      </p:sp>
      <p:sp>
        <p:nvSpPr>
          <p:cNvPr id="121" name="Textfeld 120"/>
          <p:cNvSpPr txBox="1"/>
          <p:nvPr>
            <p:custDataLst>
              <p:tags r:id="rId32"/>
            </p:custDataLst>
          </p:nvPr>
        </p:nvSpPr>
        <p:spPr>
          <a:xfrm>
            <a:off x="7075512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</a:p>
        </p:txBody>
      </p:sp>
      <p:sp>
        <p:nvSpPr>
          <p:cNvPr id="90" name="Ellipse 89"/>
          <p:cNvSpPr/>
          <p:nvPr>
            <p:custDataLst>
              <p:tags r:id="rId33"/>
            </p:custDataLst>
          </p:nvPr>
        </p:nvSpPr>
        <p:spPr>
          <a:xfrm>
            <a:off x="5635352" y="5030316"/>
            <a:ext cx="1440160" cy="432048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90"/>
          <p:cNvSpPr/>
          <p:nvPr>
            <p:custDataLst>
              <p:tags r:id="rId34"/>
            </p:custDataLst>
          </p:nvPr>
        </p:nvSpPr>
        <p:spPr>
          <a:xfrm>
            <a:off x="5635352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/>
          <p:cNvSpPr/>
          <p:nvPr>
            <p:custDataLst>
              <p:tags r:id="rId35"/>
            </p:custDataLst>
          </p:nvPr>
        </p:nvSpPr>
        <p:spPr>
          <a:xfrm>
            <a:off x="6499448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oliennummernplatzhalter 9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cxnSp>
        <p:nvCxnSpPr>
          <p:cNvPr id="103" name="Gerade Verbindung 102"/>
          <p:cNvCxnSpPr/>
          <p:nvPr>
            <p:custDataLst>
              <p:tags r:id="rId36"/>
            </p:custDataLst>
          </p:nvPr>
        </p:nvCxnSpPr>
        <p:spPr>
          <a:xfrm>
            <a:off x="234752" y="3590156"/>
            <a:ext cx="1944216" cy="2016224"/>
          </a:xfrm>
          <a:prstGeom prst="lin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Gerade Verbindung 98"/>
          <p:cNvCxnSpPr/>
          <p:nvPr>
            <p:custDataLst>
              <p:tags r:id="rId37"/>
            </p:custDataLst>
          </p:nvPr>
        </p:nvCxnSpPr>
        <p:spPr>
          <a:xfrm flipV="1">
            <a:off x="3763144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84_"/>
          <p:cNvGrpSpPr/>
          <p:nvPr/>
        </p:nvGrpSpPr>
        <p:grpSpPr>
          <a:xfrm>
            <a:off x="3619128" y="3158108"/>
            <a:ext cx="288032" cy="576064"/>
            <a:chOff x="1242864" y="2294012"/>
            <a:chExt cx="288032" cy="576064"/>
          </a:xfrm>
        </p:grpSpPr>
        <p:cxnSp>
          <p:nvCxnSpPr>
            <p:cNvPr id="108" name="Gerade Verbindung 107"/>
            <p:cNvCxnSpPr/>
            <p:nvPr>
              <p:custDataLst>
                <p:tags r:id="rId40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Halbbogen 110"/>
            <p:cNvSpPr/>
            <p:nvPr>
              <p:custDataLst>
                <p:tags r:id="rId41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2" name="Ellipse 111"/>
          <p:cNvSpPr/>
          <p:nvPr>
            <p:custDataLst>
              <p:tags r:id="rId38"/>
            </p:custDataLst>
          </p:nvPr>
        </p:nvSpPr>
        <p:spPr>
          <a:xfrm rot="16200000">
            <a:off x="3511116" y="3338128"/>
            <a:ext cx="504056" cy="432048"/>
          </a:xfrm>
          <a:prstGeom prst="ellipse">
            <a:avLst/>
          </a:prstGeom>
          <a:noFill/>
          <a:ln w="50800">
            <a:solidFill>
              <a:srgbClr val="92D05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115" name="Picture 3" descr="C:\Program Files (x86)\Microsoft Office\MEDIA\CAGCAT10\j0286068.wmf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86" cstate="print"/>
          <a:srcRect/>
          <a:stretch>
            <a:fillRect/>
          </a:stretch>
        </p:blipFill>
        <p:spPr bwMode="auto">
          <a:xfrm>
            <a:off x="7651576" y="2726060"/>
            <a:ext cx="240717" cy="36072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erade Verbindung 57"/>
          <p:cNvCxnSpPr/>
          <p:nvPr>
            <p:custDataLst>
              <p:tags r:id="rId2"/>
            </p:custDataLst>
          </p:nvPr>
        </p:nvCxnSpPr>
        <p:spPr>
          <a:xfrm>
            <a:off x="234752" y="423822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>
            <p:custDataLst>
              <p:tags r:id="rId3"/>
            </p:custDataLst>
          </p:nvPr>
        </p:nvCxnSpPr>
        <p:spPr>
          <a:xfrm>
            <a:off x="234752" y="459826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>
            <p:custDataLst>
              <p:tags r:id="rId4"/>
            </p:custDataLst>
          </p:nvPr>
        </p:nvCxnSpPr>
        <p:spPr>
          <a:xfrm>
            <a:off x="234752" y="495830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>
            <p:custDataLst>
              <p:tags r:id="rId5"/>
            </p:custDataLst>
          </p:nvPr>
        </p:nvCxnSpPr>
        <p:spPr>
          <a:xfrm>
            <a:off x="234752" y="5318348"/>
            <a:ext cx="7632848" cy="0"/>
          </a:xfrm>
          <a:prstGeom prst="line">
            <a:avLst/>
          </a:prstGeom>
          <a:ln w="31750">
            <a:gradFill>
              <a:gsLst>
                <a:gs pos="0">
                  <a:schemeClr val="accent5">
                    <a:lumMod val="95000"/>
                  </a:schemeClr>
                </a:gs>
                <a:gs pos="83000">
                  <a:schemeClr val="accent6">
                    <a:lumMod val="65000"/>
                    <a:lumOff val="3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Disadvantages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86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11"/>
            </p:custDataLst>
          </p:nvPr>
        </p:nvSpPr>
        <p:spPr>
          <a:xfrm>
            <a:off x="2827040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2"/>
            </p:custDataLst>
          </p:nvPr>
        </p:nvSpPr>
        <p:spPr>
          <a:xfrm>
            <a:off x="2755032" y="6378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grpSp>
        <p:nvGrpSpPr>
          <p:cNvPr id="7" name="Gruppieren 9"/>
          <p:cNvGrpSpPr/>
          <p:nvPr/>
        </p:nvGrpSpPr>
        <p:grpSpPr>
          <a:xfrm>
            <a:off x="306760" y="3734172"/>
            <a:ext cx="1944215" cy="1872208"/>
            <a:chOff x="1962944" y="781844"/>
            <a:chExt cx="3528391" cy="3744416"/>
          </a:xfrm>
        </p:grpSpPr>
        <p:sp>
          <p:nvSpPr>
            <p:cNvPr id="12" name="Halbbogen 11"/>
            <p:cNvSpPr/>
            <p:nvPr>
              <p:custDataLst>
                <p:tags r:id="rId73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3" name="Nach rechts gekrümmter Pfeil 12"/>
            <p:cNvSpPr/>
            <p:nvPr>
              <p:custDataLst>
                <p:tags r:id="rId74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Nach links gekrümmter Pfeil 13"/>
            <p:cNvSpPr/>
            <p:nvPr>
              <p:custDataLst>
                <p:tags r:id="rId75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Halbbogen 14"/>
            <p:cNvSpPr/>
            <p:nvPr>
              <p:custDataLst>
                <p:tags r:id="rId76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77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78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8" name="Rechteck 17"/>
            <p:cNvSpPr/>
            <p:nvPr>
              <p:custDataLst>
                <p:tags r:id="rId79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/>
            <p:nvPr>
              <p:custDataLst>
                <p:tags r:id="rId80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/>
            <p:nvPr>
              <p:custDataLst>
                <p:tags r:id="rId81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Nach links gekrümmter Pfeil 20"/>
            <p:cNvSpPr/>
            <p:nvPr>
              <p:custDataLst>
                <p:tags r:id="rId82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Nach unten gekrümmter Pfeil 21"/>
            <p:cNvSpPr/>
            <p:nvPr>
              <p:custDataLst>
                <p:tags r:id="rId83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37"/>
          <p:cNvGrpSpPr/>
          <p:nvPr/>
        </p:nvGrpSpPr>
        <p:grpSpPr>
          <a:xfrm>
            <a:off x="3187080" y="1861964"/>
            <a:ext cx="792088" cy="936104"/>
            <a:chOff x="5131296" y="2582044"/>
            <a:chExt cx="792088" cy="936104"/>
          </a:xfrm>
        </p:grpSpPr>
        <p:sp>
          <p:nvSpPr>
            <p:cNvPr id="30" name="Vertikaler Bildlauf 29"/>
            <p:cNvSpPr/>
            <p:nvPr>
              <p:custDataLst>
                <p:tags r:id="rId67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2" name="Gerade Verbindung 31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>
                <p:custDataLst>
                  <p:tags r:id="rId72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hteck 38"/>
          <p:cNvSpPr/>
          <p:nvPr>
            <p:custDataLst>
              <p:tags r:id="rId13"/>
            </p:custDataLst>
          </p:nvPr>
        </p:nvSpPr>
        <p:spPr>
          <a:xfrm>
            <a:off x="4699248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3" name="Gruppieren 39"/>
          <p:cNvGrpSpPr/>
          <p:nvPr/>
        </p:nvGrpSpPr>
        <p:grpSpPr>
          <a:xfrm>
            <a:off x="5059288" y="1861964"/>
            <a:ext cx="792088" cy="936104"/>
            <a:chOff x="5131296" y="2582044"/>
            <a:chExt cx="792088" cy="936104"/>
          </a:xfrm>
        </p:grpSpPr>
        <p:sp>
          <p:nvSpPr>
            <p:cNvPr id="41" name="Vertikaler Bildlauf 40"/>
            <p:cNvSpPr/>
            <p:nvPr>
              <p:custDataLst>
                <p:tags r:id="rId61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41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43" name="Gerade Verbindung 42"/>
              <p:cNvCxnSpPr/>
              <p:nvPr>
                <p:custDataLst>
                  <p:tags r:id="rId62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>
                <p:custDataLst>
                  <p:tags r:id="rId63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>
                <p:custDataLst>
                  <p:tags r:id="rId64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>
                <p:custDataLst>
                  <p:tags r:id="rId66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hteck 47"/>
          <p:cNvSpPr/>
          <p:nvPr>
            <p:custDataLst>
              <p:tags r:id="rId14"/>
            </p:custDataLst>
          </p:nvPr>
        </p:nvSpPr>
        <p:spPr>
          <a:xfrm>
            <a:off x="6571456" y="1573932"/>
            <a:ext cx="14401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grpSp>
        <p:nvGrpSpPr>
          <p:cNvPr id="25" name="Gruppieren 48"/>
          <p:cNvGrpSpPr/>
          <p:nvPr/>
        </p:nvGrpSpPr>
        <p:grpSpPr>
          <a:xfrm>
            <a:off x="6931496" y="1861964"/>
            <a:ext cx="792088" cy="936104"/>
            <a:chOff x="5131296" y="2582044"/>
            <a:chExt cx="792088" cy="936104"/>
          </a:xfrm>
        </p:grpSpPr>
        <p:sp>
          <p:nvSpPr>
            <p:cNvPr id="50" name="Vertikaler Bildlauf 49"/>
            <p:cNvSpPr/>
            <p:nvPr>
              <p:custDataLst>
                <p:tags r:id="rId55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uppieren 50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52" name="Gerade Verbindung 51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>
                <p:custDataLst>
                  <p:tags r:id="rId60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 Verbindung 62"/>
          <p:cNvCxnSpPr/>
          <p:nvPr>
            <p:custDataLst>
              <p:tags r:id="rId15"/>
            </p:custDataLst>
          </p:nvPr>
        </p:nvCxnSpPr>
        <p:spPr>
          <a:xfrm flipV="1">
            <a:off x="3115072" y="3662164"/>
            <a:ext cx="0" cy="57606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>
            <p:custDataLst>
              <p:tags r:id="rId16"/>
            </p:custDataLst>
          </p:nvPr>
        </p:nvCxnSpPr>
        <p:spPr>
          <a:xfrm flipV="1">
            <a:off x="4915272" y="3662164"/>
            <a:ext cx="0" cy="93610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>
            <p:custDataLst>
              <p:tags r:id="rId17"/>
            </p:custDataLst>
          </p:nvPr>
        </p:nvCxnSpPr>
        <p:spPr>
          <a:xfrm flipV="1">
            <a:off x="5203304" y="3662164"/>
            <a:ext cx="0" cy="129614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>
            <p:custDataLst>
              <p:tags r:id="rId18"/>
            </p:custDataLst>
          </p:nvPr>
        </p:nvCxnSpPr>
        <p:spPr>
          <a:xfrm flipV="1">
            <a:off x="6787480" y="3662164"/>
            <a:ext cx="0" cy="1656184"/>
          </a:xfrm>
          <a:prstGeom prst="line">
            <a:avLst/>
          </a:prstGeom>
          <a:ln w="3175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>
            <p:custDataLst>
              <p:tags r:id="rId19"/>
            </p:custDataLst>
          </p:nvPr>
        </p:nvCxnSpPr>
        <p:spPr>
          <a:xfrm flipV="1">
            <a:off x="3403104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>
            <p:custDataLst>
              <p:tags r:id="rId20"/>
            </p:custDataLst>
          </p:nvPr>
        </p:nvCxnSpPr>
        <p:spPr>
          <a:xfrm flipV="1">
            <a:off x="7795592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>
            <p:custDataLst>
              <p:tags r:id="rId21"/>
            </p:custDataLst>
          </p:nvPr>
        </p:nvCxnSpPr>
        <p:spPr>
          <a:xfrm flipV="1">
            <a:off x="31150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84"/>
          <p:cNvGrpSpPr/>
          <p:nvPr/>
        </p:nvGrpSpPr>
        <p:grpSpPr>
          <a:xfrm>
            <a:off x="3259088" y="3158108"/>
            <a:ext cx="288032" cy="576064"/>
            <a:chOff x="1242864" y="2294012"/>
            <a:chExt cx="288032" cy="576064"/>
          </a:xfrm>
        </p:grpSpPr>
        <p:cxnSp>
          <p:nvCxnSpPr>
            <p:cNvPr id="86" name="Gerade Verbindung 85"/>
            <p:cNvCxnSpPr/>
            <p:nvPr>
              <p:custDataLst>
                <p:tags r:id="rId53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Halbbogen 86"/>
            <p:cNvSpPr/>
            <p:nvPr>
              <p:custDataLst>
                <p:tags r:id="rId54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Gerade Verbindung 92"/>
          <p:cNvCxnSpPr/>
          <p:nvPr>
            <p:custDataLst>
              <p:tags r:id="rId22"/>
            </p:custDataLst>
          </p:nvPr>
        </p:nvCxnSpPr>
        <p:spPr>
          <a:xfrm flipV="1">
            <a:off x="4915272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>
            <p:custDataLst>
              <p:tags r:id="rId23"/>
            </p:custDataLst>
          </p:nvPr>
        </p:nvCxnSpPr>
        <p:spPr>
          <a:xfrm flipV="1">
            <a:off x="5203304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>
            <p:custDataLst>
              <p:tags r:id="rId24"/>
            </p:custDataLst>
          </p:nvPr>
        </p:nvCxnSpPr>
        <p:spPr>
          <a:xfrm flipV="1">
            <a:off x="6787480" y="3158108"/>
            <a:ext cx="0" cy="36004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>
            <p:custDataLst>
              <p:tags r:id="rId25"/>
            </p:custDataLst>
          </p:nvPr>
        </p:nvCxnSpPr>
        <p:spPr>
          <a:xfrm flipV="1">
            <a:off x="7075512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>
            <p:custDataLst>
              <p:tags r:id="rId26"/>
            </p:custDataLst>
          </p:nvPr>
        </p:nvCxnSpPr>
        <p:spPr>
          <a:xfrm flipV="1">
            <a:off x="5491336" y="3590156"/>
            <a:ext cx="0" cy="64807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98"/>
          <p:cNvGrpSpPr/>
          <p:nvPr/>
        </p:nvGrpSpPr>
        <p:grpSpPr>
          <a:xfrm>
            <a:off x="5347320" y="3158108"/>
            <a:ext cx="288032" cy="576064"/>
            <a:chOff x="1242864" y="2294012"/>
            <a:chExt cx="288032" cy="576064"/>
          </a:xfrm>
        </p:grpSpPr>
        <p:cxnSp>
          <p:nvCxnSpPr>
            <p:cNvPr id="100" name="Gerade Verbindung 99"/>
            <p:cNvCxnSpPr/>
            <p:nvPr>
              <p:custDataLst>
                <p:tags r:id="rId51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albbogen 100"/>
            <p:cNvSpPr/>
            <p:nvPr>
              <p:custDataLst>
                <p:tags r:id="rId52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Gerade Verbindung 101"/>
          <p:cNvCxnSpPr/>
          <p:nvPr>
            <p:custDataLst>
              <p:tags r:id="rId27"/>
            </p:custDataLst>
          </p:nvPr>
        </p:nvCxnSpPr>
        <p:spPr>
          <a:xfrm flipV="1">
            <a:off x="5851376" y="3590156"/>
            <a:ext cx="0" cy="172819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103"/>
          <p:cNvGrpSpPr/>
          <p:nvPr/>
        </p:nvGrpSpPr>
        <p:grpSpPr>
          <a:xfrm>
            <a:off x="5707360" y="3158108"/>
            <a:ext cx="288032" cy="576064"/>
            <a:chOff x="1242864" y="2294012"/>
            <a:chExt cx="288032" cy="576064"/>
          </a:xfrm>
        </p:grpSpPr>
        <p:cxnSp>
          <p:nvCxnSpPr>
            <p:cNvPr id="105" name="Gerade Verbindung 104"/>
            <p:cNvCxnSpPr/>
            <p:nvPr>
              <p:custDataLst>
                <p:tags r:id="rId49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Halbbogen 105"/>
            <p:cNvSpPr/>
            <p:nvPr>
              <p:custDataLst>
                <p:tags r:id="rId50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Gerade Verbindung 106"/>
          <p:cNvCxnSpPr/>
          <p:nvPr>
            <p:custDataLst>
              <p:tags r:id="rId28"/>
            </p:custDataLst>
          </p:nvPr>
        </p:nvCxnSpPr>
        <p:spPr>
          <a:xfrm flipV="1">
            <a:off x="7435552" y="3590156"/>
            <a:ext cx="0" cy="100811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07"/>
          <p:cNvGrpSpPr/>
          <p:nvPr/>
        </p:nvGrpSpPr>
        <p:grpSpPr>
          <a:xfrm>
            <a:off x="6931496" y="3158108"/>
            <a:ext cx="288032" cy="576064"/>
            <a:chOff x="1242864" y="2294012"/>
            <a:chExt cx="288032" cy="576064"/>
          </a:xfrm>
        </p:grpSpPr>
        <p:cxnSp>
          <p:nvCxnSpPr>
            <p:cNvPr id="109" name="Gerade Verbindung 108"/>
            <p:cNvCxnSpPr/>
            <p:nvPr>
              <p:custDataLst>
                <p:tags r:id="rId47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Halbbogen 109"/>
            <p:cNvSpPr/>
            <p:nvPr>
              <p:custDataLst>
                <p:tags r:id="rId48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111"/>
          <p:cNvGrpSpPr/>
          <p:nvPr/>
        </p:nvGrpSpPr>
        <p:grpSpPr>
          <a:xfrm>
            <a:off x="7291536" y="3158108"/>
            <a:ext cx="288032" cy="576064"/>
            <a:chOff x="1242864" y="2294012"/>
            <a:chExt cx="288032" cy="576064"/>
          </a:xfrm>
        </p:grpSpPr>
        <p:cxnSp>
          <p:nvCxnSpPr>
            <p:cNvPr id="113" name="Gerade Verbindung 112"/>
            <p:cNvCxnSpPr/>
            <p:nvPr>
              <p:custDataLst>
                <p:tags r:id="rId45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Halbbogen 113"/>
            <p:cNvSpPr/>
            <p:nvPr>
              <p:custDataLst>
                <p:tags r:id="rId46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114"/>
          <p:cNvGrpSpPr/>
          <p:nvPr/>
        </p:nvGrpSpPr>
        <p:grpSpPr>
          <a:xfrm>
            <a:off x="7651576" y="3158108"/>
            <a:ext cx="288032" cy="576064"/>
            <a:chOff x="1242864" y="2294012"/>
            <a:chExt cx="288032" cy="576064"/>
          </a:xfrm>
        </p:grpSpPr>
        <p:cxnSp>
          <p:nvCxnSpPr>
            <p:cNvPr id="116" name="Gerade Verbindung 115"/>
            <p:cNvCxnSpPr/>
            <p:nvPr>
              <p:custDataLst>
                <p:tags r:id="rId43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Halbbogen 116"/>
            <p:cNvSpPr/>
            <p:nvPr>
              <p:custDataLst>
                <p:tags r:id="rId44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feld 117"/>
          <p:cNvSpPr txBox="1"/>
          <p:nvPr>
            <p:custDataLst>
              <p:tags r:id="rId29"/>
            </p:custDataLst>
          </p:nvPr>
        </p:nvSpPr>
        <p:spPr>
          <a:xfrm>
            <a:off x="738808" y="32301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VDB</a:t>
            </a:r>
          </a:p>
        </p:txBody>
      </p:sp>
      <p:sp>
        <p:nvSpPr>
          <p:cNvPr id="119" name="Textfeld 118"/>
          <p:cNvSpPr txBox="1"/>
          <p:nvPr>
            <p:custDataLst>
              <p:tags r:id="rId30"/>
            </p:custDataLst>
          </p:nvPr>
        </p:nvSpPr>
        <p:spPr>
          <a:xfrm>
            <a:off x="3259088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</a:p>
        </p:txBody>
      </p:sp>
      <p:sp>
        <p:nvSpPr>
          <p:cNvPr id="120" name="Textfeld 119"/>
          <p:cNvSpPr txBox="1"/>
          <p:nvPr>
            <p:custDataLst>
              <p:tags r:id="rId31"/>
            </p:custDataLst>
          </p:nvPr>
        </p:nvSpPr>
        <p:spPr>
          <a:xfrm>
            <a:off x="5131296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</a:t>
            </a:r>
          </a:p>
        </p:txBody>
      </p:sp>
      <p:sp>
        <p:nvSpPr>
          <p:cNvPr id="121" name="Textfeld 120"/>
          <p:cNvSpPr txBox="1"/>
          <p:nvPr>
            <p:custDataLst>
              <p:tags r:id="rId32"/>
            </p:custDataLst>
          </p:nvPr>
        </p:nvSpPr>
        <p:spPr>
          <a:xfrm>
            <a:off x="7075512" y="1069876"/>
            <a:ext cx="44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</a:p>
        </p:txBody>
      </p:sp>
      <p:sp>
        <p:nvSpPr>
          <p:cNvPr id="90" name="Ellipse 89"/>
          <p:cNvSpPr/>
          <p:nvPr>
            <p:custDataLst>
              <p:tags r:id="rId33"/>
            </p:custDataLst>
          </p:nvPr>
        </p:nvSpPr>
        <p:spPr>
          <a:xfrm>
            <a:off x="5635352" y="5030316"/>
            <a:ext cx="1440160" cy="432048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90"/>
          <p:cNvSpPr/>
          <p:nvPr>
            <p:custDataLst>
              <p:tags r:id="rId34"/>
            </p:custDataLst>
          </p:nvPr>
        </p:nvSpPr>
        <p:spPr>
          <a:xfrm>
            <a:off x="5635352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/>
          <p:cNvSpPr/>
          <p:nvPr>
            <p:custDataLst>
              <p:tags r:id="rId35"/>
            </p:custDataLst>
          </p:nvPr>
        </p:nvSpPr>
        <p:spPr>
          <a:xfrm>
            <a:off x="6499448" y="3302124"/>
            <a:ext cx="504056" cy="504056"/>
          </a:xfrm>
          <a:prstGeom prst="ellips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Gerade Verbindung 102"/>
          <p:cNvCxnSpPr/>
          <p:nvPr>
            <p:custDataLst>
              <p:tags r:id="rId36"/>
            </p:custDataLst>
          </p:nvPr>
        </p:nvCxnSpPr>
        <p:spPr>
          <a:xfrm>
            <a:off x="234752" y="3590156"/>
            <a:ext cx="1944216" cy="2016224"/>
          </a:xfrm>
          <a:prstGeom prst="lin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Foliennummernplatzhalter 9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cxnSp>
        <p:nvCxnSpPr>
          <p:cNvPr id="104" name="Gerade Verbindung 103"/>
          <p:cNvCxnSpPr/>
          <p:nvPr>
            <p:custDataLst>
              <p:tags r:id="rId37"/>
            </p:custDataLst>
          </p:nvPr>
        </p:nvCxnSpPr>
        <p:spPr>
          <a:xfrm>
            <a:off x="2611016" y="1357908"/>
            <a:ext cx="1944216" cy="2016224"/>
          </a:xfrm>
          <a:prstGeom prst="line">
            <a:avLst/>
          </a:prstGeom>
          <a:noFill/>
          <a:ln w="50800">
            <a:solidFill>
              <a:srgbClr val="E20015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Gerade Verbindung 96"/>
          <p:cNvCxnSpPr/>
          <p:nvPr>
            <p:custDataLst>
              <p:tags r:id="rId38"/>
            </p:custDataLst>
          </p:nvPr>
        </p:nvCxnSpPr>
        <p:spPr>
          <a:xfrm flipV="1">
            <a:off x="3763144" y="3590156"/>
            <a:ext cx="0" cy="1368152"/>
          </a:xfrm>
          <a:prstGeom prst="line">
            <a:avLst/>
          </a:prstGeom>
          <a:ln w="31750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84_"/>
          <p:cNvGrpSpPr/>
          <p:nvPr/>
        </p:nvGrpSpPr>
        <p:grpSpPr>
          <a:xfrm>
            <a:off x="3619128" y="3158108"/>
            <a:ext cx="288032" cy="576064"/>
            <a:chOff x="1242864" y="2294012"/>
            <a:chExt cx="288032" cy="576064"/>
          </a:xfrm>
        </p:grpSpPr>
        <p:cxnSp>
          <p:nvCxnSpPr>
            <p:cNvPr id="111" name="Gerade Verbindung 110"/>
            <p:cNvCxnSpPr/>
            <p:nvPr>
              <p:custDataLst>
                <p:tags r:id="rId41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Halbbogen 111"/>
            <p:cNvSpPr/>
            <p:nvPr>
              <p:custDataLst>
                <p:tags r:id="rId42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114"/>
          <p:cNvSpPr/>
          <p:nvPr>
            <p:custDataLst>
              <p:tags r:id="rId39"/>
            </p:custDataLst>
          </p:nvPr>
        </p:nvSpPr>
        <p:spPr>
          <a:xfrm rot="16200000">
            <a:off x="3511116" y="3338128"/>
            <a:ext cx="504056" cy="432048"/>
          </a:xfrm>
          <a:prstGeom prst="ellipse">
            <a:avLst/>
          </a:prstGeom>
          <a:noFill/>
          <a:ln w="50800">
            <a:solidFill>
              <a:srgbClr val="92D05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122" name="Picture 3" descr="C:\Program Files (x86)\Microsoft Office\MEDIA\CAGCAT10\j0286068.wmf"/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87" cstate="print"/>
          <a:srcRect/>
          <a:stretch>
            <a:fillRect/>
          </a:stretch>
        </p:blipFill>
        <p:spPr bwMode="auto">
          <a:xfrm>
            <a:off x="7651576" y="2726060"/>
            <a:ext cx="240717" cy="36072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10" name="Textfeld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Disadvantages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9" name="Grafik 8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5" name="Textfeld 4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17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Why current VDB sucks?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  <p:custDataLst>
              <p:tags r:id="rId10"/>
            </p:custDataLst>
          </p:nvPr>
        </p:nvSpPr>
        <p:spPr>
          <a:xfrm>
            <a:off x="533400" y="1066800"/>
            <a:ext cx="7622232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sz="1800" dirty="0" smtClean="0"/>
              <a:t>Excel </a:t>
            </a:r>
            <a:r>
              <a:rPr lang="en-GB" sz="1800" dirty="0" err="1" smtClean="0"/>
              <a:t>Table:VDB</a:t>
            </a:r>
            <a:r>
              <a:rPr lang="en-GB" sz="1800" dirty="0" smtClean="0"/>
              <a:t>-Implementation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No </a:t>
            </a:r>
            <a:r>
              <a:rPr lang="en-GB" sz="1400" dirty="0" err="1" smtClean="0"/>
              <a:t>diffs</a:t>
            </a:r>
            <a:r>
              <a:rPr lang="en-GB" sz="1400" dirty="0" smtClean="0"/>
              <a:t>, no merges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Ill “Wrapped </a:t>
            </a:r>
            <a:r>
              <a:rPr lang="en-GB" sz="1800" dirty="0" err="1" smtClean="0"/>
              <a:t>Runnable</a:t>
            </a:r>
            <a:r>
              <a:rPr lang="en-GB" sz="1800" dirty="0" smtClean="0"/>
              <a:t>” concept.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Tight coupling between component interface and flow control.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No variant handling support.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Component design and implementation diverge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non const read access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Mixed auto generated and user code.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Auto generated code in VCS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Only single project per MKS-sandbox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Forbidden multiple write-access to a single VDB-Port is possible!</a:t>
            </a:r>
          </a:p>
          <a:p>
            <a:endParaRPr lang="en-GB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 Idea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18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How to Fix to Repair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Throw Excel away:</a:t>
            </a:r>
          </a:p>
          <a:p>
            <a:pPr lvl="1"/>
            <a:r>
              <a:rPr lang="en-GB" dirty="0" smtClean="0"/>
              <a:t>Plain Text </a:t>
            </a:r>
            <a:r>
              <a:rPr lang="en-GB" dirty="0" err="1" smtClean="0"/>
              <a:t>asVDB</a:t>
            </a:r>
            <a:r>
              <a:rPr lang="en-GB" dirty="0" smtClean="0"/>
              <a:t> Implementation</a:t>
            </a:r>
          </a:p>
          <a:p>
            <a:pPr lvl="1"/>
            <a:r>
              <a:rPr lang="en-GB" dirty="0" err="1" smtClean="0"/>
              <a:t>Diffs</a:t>
            </a:r>
            <a:r>
              <a:rPr lang="en-GB" dirty="0" smtClean="0"/>
              <a:t> and merges possible</a:t>
            </a:r>
          </a:p>
          <a:p>
            <a:pPr lvl="1"/>
            <a:r>
              <a:rPr lang="en-GB" dirty="0" smtClean="0"/>
              <a:t>Robust and easy (automatic?) code review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Crack the tight coupling</a:t>
            </a:r>
          </a:p>
          <a:p>
            <a:pPr lvl="1"/>
            <a:r>
              <a:rPr lang="en-GB" dirty="0" smtClean="0"/>
              <a:t>Let VDB compile/link even if interface broken</a:t>
            </a:r>
          </a:p>
          <a:p>
            <a:pPr lvl="1"/>
            <a:r>
              <a:rPr lang="en-GB" dirty="0" smtClean="0"/>
              <a:t>Unaffected components are unaffected...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Restore natural responsibilities</a:t>
            </a:r>
          </a:p>
          <a:p>
            <a:pPr lvl="1"/>
            <a:r>
              <a:rPr lang="en-GB" dirty="0" smtClean="0"/>
              <a:t>Component Interface </a:t>
            </a:r>
            <a:r>
              <a:rPr lang="en-GB" dirty="0" smtClean="0">
                <a:sym typeface="Wingdings" pitchFamily="2" charset="2"/>
              </a:rPr>
              <a:t> component developer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RTE Sequence and connection  Integrator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dirty="0" smtClean="0">
                <a:sym typeface="Wingdings" pitchFamily="2" charset="2"/>
              </a:rPr>
              <a:t>Don’t mix user and auto generated code!</a:t>
            </a:r>
          </a:p>
          <a:p>
            <a:pPr>
              <a:lnSpc>
                <a:spcPct val="100000"/>
              </a:lnSpc>
            </a:pPr>
            <a:r>
              <a:rPr lang="en-GB" sz="1400" dirty="0" err="1" smtClean="0">
                <a:sym typeface="Wingdings" pitchFamily="2" charset="2"/>
              </a:rPr>
              <a:t>Suport</a:t>
            </a:r>
            <a:r>
              <a:rPr lang="en-GB" sz="1400" dirty="0" smtClean="0">
                <a:sym typeface="Wingdings" pitchFamily="2" charset="2"/>
              </a:rPr>
              <a:t> variant handling, fix “wrapped </a:t>
            </a:r>
            <a:r>
              <a:rPr lang="en-GB" sz="1400" dirty="0" err="1" smtClean="0">
                <a:sym typeface="Wingdings" pitchFamily="2" charset="2"/>
              </a:rPr>
              <a:t>runnable</a:t>
            </a:r>
            <a:r>
              <a:rPr lang="en-GB" sz="1400" dirty="0" smtClean="0">
                <a:sym typeface="Wingdings" pitchFamily="2" charset="2"/>
              </a:rPr>
              <a:t>” concept, consolidate interface design and implementation</a:t>
            </a:r>
            <a:r>
              <a:rPr lang="en-GB" sz="1600" dirty="0" smtClean="0">
                <a:sym typeface="Wingdings" pitchFamily="2" charset="2"/>
              </a:rPr>
              <a:t>  </a:t>
            </a:r>
            <a:endParaRPr lang="en-GB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 Idea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2827040" y="1789956"/>
            <a:ext cx="1728192" cy="295232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8"/>
            </p:custDataLst>
          </p:nvPr>
        </p:nvSpPr>
        <p:spPr>
          <a:xfrm>
            <a:off x="2899048" y="1861964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>
            <p:custDataLst>
              <p:tags r:id="rId9"/>
            </p:custDataLst>
          </p:nvPr>
        </p:nvSpPr>
        <p:spPr>
          <a:xfrm>
            <a:off x="2683024" y="7818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sp>
        <p:nvSpPr>
          <p:cNvPr id="13" name="Rechteck 12"/>
          <p:cNvSpPr/>
          <p:nvPr>
            <p:custDataLst>
              <p:tags r:id="rId10"/>
            </p:custDataLst>
          </p:nvPr>
        </p:nvSpPr>
        <p:spPr>
          <a:xfrm>
            <a:off x="2899048" y="4094212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 Verbindung mit Pfeil 14"/>
          <p:cNvCxnSpPr/>
          <p:nvPr>
            <p:custDataLst>
              <p:tags r:id="rId11"/>
            </p:custDataLst>
          </p:nvPr>
        </p:nvCxnSpPr>
        <p:spPr>
          <a:xfrm flipV="1">
            <a:off x="2394992" y="2149996"/>
            <a:ext cx="792088" cy="64807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>
            <p:custDataLst>
              <p:tags r:id="rId12"/>
            </p:custDataLst>
          </p:nvPr>
        </p:nvCxnSpPr>
        <p:spPr>
          <a:xfrm>
            <a:off x="2394992" y="3518148"/>
            <a:ext cx="792088" cy="936104"/>
          </a:xfrm>
          <a:prstGeom prst="straightConnector1">
            <a:avLst/>
          </a:prstGeom>
          <a:ln w="3175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33"/>
          <p:cNvGrpSpPr/>
          <p:nvPr/>
        </p:nvGrpSpPr>
        <p:grpSpPr>
          <a:xfrm>
            <a:off x="3331096" y="2726060"/>
            <a:ext cx="792088" cy="936104"/>
            <a:chOff x="5131296" y="2582044"/>
            <a:chExt cx="792088" cy="936104"/>
          </a:xfrm>
        </p:grpSpPr>
        <p:sp>
          <p:nvSpPr>
            <p:cNvPr id="35" name="Vertikaler Bildlauf 34"/>
            <p:cNvSpPr/>
            <p:nvPr>
              <p:custDataLst>
                <p:tags r:id="rId24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7" name="Gerade Verbindung 36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uppieren 17"/>
          <p:cNvGrpSpPr/>
          <p:nvPr/>
        </p:nvGrpSpPr>
        <p:grpSpPr>
          <a:xfrm>
            <a:off x="90736" y="2222004"/>
            <a:ext cx="1944215" cy="1872208"/>
            <a:chOff x="1962944" y="781844"/>
            <a:chExt cx="3528391" cy="3744416"/>
          </a:xfrm>
        </p:grpSpPr>
        <p:sp>
          <p:nvSpPr>
            <p:cNvPr id="43" name="Halbbogen 42"/>
            <p:cNvSpPr/>
            <p:nvPr>
              <p:custDataLst>
                <p:tags r:id="rId13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4" name="Nach rechts gekrümmter Pfeil 43"/>
            <p:cNvSpPr/>
            <p:nvPr>
              <p:custDataLst>
                <p:tags r:id="rId14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Nach links gekrümmter Pfeil 44"/>
            <p:cNvSpPr/>
            <p:nvPr>
              <p:custDataLst>
                <p:tags r:id="rId15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Halbbogen 45"/>
            <p:cNvSpPr/>
            <p:nvPr>
              <p:custDataLst>
                <p:tags r:id="rId16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47" name="Halbbogen 46"/>
            <p:cNvSpPr/>
            <p:nvPr>
              <p:custDataLst>
                <p:tags r:id="rId17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48" name="Halbbogen 47"/>
            <p:cNvSpPr/>
            <p:nvPr>
              <p:custDataLst>
                <p:tags r:id="rId18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9" name="Rechteck 48"/>
            <p:cNvSpPr/>
            <p:nvPr>
              <p:custDataLst>
                <p:tags r:id="rId19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hteck 49"/>
            <p:cNvSpPr/>
            <p:nvPr>
              <p:custDataLst>
                <p:tags r:id="rId20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/>
            <p:cNvSpPr/>
            <p:nvPr>
              <p:custDataLst>
                <p:tags r:id="rId21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Nach links gekrümmter Pfeil 51"/>
            <p:cNvSpPr/>
            <p:nvPr>
              <p:custDataLst>
                <p:tags r:id="rId22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Nach unten gekrümmter Pfeil 52"/>
            <p:cNvSpPr/>
            <p:nvPr>
              <p:custDataLst>
                <p:tags r:id="rId23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4" name="Foliennummernplatzhalt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dirty="0" smtClean="0"/>
              <a:t>VDB overview</a:t>
            </a:r>
          </a:p>
          <a:p>
            <a:pPr lvl="1"/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Information Transport</a:t>
            </a:r>
          </a:p>
          <a:p>
            <a:pPr lvl="1"/>
            <a:r>
              <a:rPr lang="en-GB" dirty="0" smtClean="0"/>
              <a:t>Disadvantages of old VDB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New VDB Idea</a:t>
            </a:r>
          </a:p>
          <a:p>
            <a:pPr lvl="1"/>
            <a:r>
              <a:rPr lang="en-GB" dirty="0" smtClean="0"/>
              <a:t>Component/</a:t>
            </a:r>
            <a:r>
              <a:rPr lang="en-GB" dirty="0" err="1" smtClean="0"/>
              <a:t>Runnable</a:t>
            </a:r>
            <a:r>
              <a:rPr lang="en-GB" dirty="0" smtClean="0"/>
              <a:t> Interface</a:t>
            </a:r>
          </a:p>
          <a:p>
            <a:pPr lvl="1"/>
            <a:r>
              <a:rPr lang="en-GB" dirty="0" smtClean="0"/>
              <a:t>Port references</a:t>
            </a:r>
          </a:p>
          <a:p>
            <a:pPr lvl="1"/>
            <a:r>
              <a:rPr lang="en-GB" dirty="0" smtClean="0"/>
              <a:t>New VS old</a:t>
            </a:r>
          </a:p>
          <a:p>
            <a:pPr lvl="1"/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Disadvantages/</a:t>
            </a:r>
            <a:r>
              <a:rPr lang="en-GB" dirty="0" err="1" smtClean="0"/>
              <a:t>ToDo’s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New VDB Design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System Builder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2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>
            <p:custDataLst>
              <p:tags r:id="rId2"/>
            </p:custDataLst>
          </p:nvPr>
        </p:nvSpPr>
        <p:spPr>
          <a:xfrm>
            <a:off x="2827040" y="1429916"/>
            <a:ext cx="2304256" cy="360040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 Idea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8"/>
            </p:custDataLst>
          </p:nvPr>
        </p:nvSpPr>
        <p:spPr>
          <a:xfrm>
            <a:off x="3115072" y="2654052"/>
            <a:ext cx="1728192" cy="1296144"/>
          </a:xfrm>
          <a:prstGeom prst="rect">
            <a:avLst/>
          </a:prstGeom>
          <a:solidFill>
            <a:schemeClr val="accent5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exe</a:t>
            </a:r>
            <a:endParaRPr lang="en-GB" sz="1600" dirty="0"/>
          </a:p>
        </p:txBody>
      </p:sp>
      <p:sp>
        <p:nvSpPr>
          <p:cNvPr id="11" name="Textfeld 10"/>
          <p:cNvSpPr txBox="1"/>
          <p:nvPr>
            <p:custDataLst>
              <p:tags r:id="rId9"/>
            </p:custDataLst>
          </p:nvPr>
        </p:nvSpPr>
        <p:spPr>
          <a:xfrm>
            <a:off x="2683024" y="78184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r>
              <a:rPr lang="en-GB" sz="2800" b="1" dirty="0" smtClean="0"/>
              <a:t> in Context</a:t>
            </a:r>
          </a:p>
        </p:txBody>
      </p:sp>
      <p:cxnSp>
        <p:nvCxnSpPr>
          <p:cNvPr id="15" name="Gerade Verbindung mit Pfeil 14"/>
          <p:cNvCxnSpPr/>
          <p:nvPr>
            <p:custDataLst>
              <p:tags r:id="rId10"/>
            </p:custDataLst>
          </p:nvPr>
        </p:nvCxnSpPr>
        <p:spPr>
          <a:xfrm flipV="1">
            <a:off x="2034952" y="1861964"/>
            <a:ext cx="936104" cy="720080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17"/>
          <p:cNvGrpSpPr/>
          <p:nvPr/>
        </p:nvGrpSpPr>
        <p:grpSpPr>
          <a:xfrm>
            <a:off x="90736" y="2222004"/>
            <a:ext cx="1944215" cy="1872208"/>
            <a:chOff x="1962944" y="781844"/>
            <a:chExt cx="3528391" cy="3744416"/>
          </a:xfrm>
        </p:grpSpPr>
        <p:sp>
          <p:nvSpPr>
            <p:cNvPr id="19" name="Halbbogen 18"/>
            <p:cNvSpPr/>
            <p:nvPr>
              <p:custDataLst>
                <p:tags r:id="rId26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20" name="Nach rechts gekrümmter Pfeil 19"/>
            <p:cNvSpPr/>
            <p:nvPr>
              <p:custDataLst>
                <p:tags r:id="rId27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Nach links gekrümmter Pfeil 20"/>
            <p:cNvSpPr/>
            <p:nvPr>
              <p:custDataLst>
                <p:tags r:id="rId28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Halbbogen 21"/>
            <p:cNvSpPr/>
            <p:nvPr>
              <p:custDataLst>
                <p:tags r:id="rId29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23" name="Halbbogen 22"/>
            <p:cNvSpPr/>
            <p:nvPr>
              <p:custDataLst>
                <p:tags r:id="rId30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24" name="Halbbogen 23"/>
            <p:cNvSpPr/>
            <p:nvPr>
              <p:custDataLst>
                <p:tags r:id="rId31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25" name="Rechteck 24"/>
            <p:cNvSpPr/>
            <p:nvPr>
              <p:custDataLst>
                <p:tags r:id="rId32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/>
            <p:nvPr>
              <p:custDataLst>
                <p:tags r:id="rId33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>
              <p:custDataLst>
                <p:tags r:id="rId34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Nach links gekrümmter Pfeil 27"/>
            <p:cNvSpPr/>
            <p:nvPr>
              <p:custDataLst>
                <p:tags r:id="rId35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Nach unten gekrümmter Pfeil 28"/>
            <p:cNvSpPr/>
            <p:nvPr>
              <p:custDataLst>
                <p:tags r:id="rId36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0" name="Foliennummernplatzhalt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cxnSp>
        <p:nvCxnSpPr>
          <p:cNvPr id="32" name="Gerade Verbindung mit Pfeil 31"/>
          <p:cNvCxnSpPr/>
          <p:nvPr>
            <p:custDataLst>
              <p:tags r:id="rId11"/>
            </p:custDataLst>
          </p:nvPr>
        </p:nvCxnSpPr>
        <p:spPr>
          <a:xfrm>
            <a:off x="2106960" y="3158108"/>
            <a:ext cx="1152128" cy="0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37" idx="1"/>
          </p:cNvCxnSpPr>
          <p:nvPr>
            <p:custDataLst>
              <p:tags r:id="rId12"/>
            </p:custDataLst>
          </p:nvPr>
        </p:nvCxnSpPr>
        <p:spPr>
          <a:xfrm>
            <a:off x="2034952" y="3662164"/>
            <a:ext cx="1008112" cy="1033373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>
            <p:custDataLst>
              <p:tags r:id="rId13"/>
            </p:custDataLst>
          </p:nvPr>
        </p:nvSpPr>
        <p:spPr>
          <a:xfrm>
            <a:off x="3043064" y="1645940"/>
            <a:ext cx="144016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Set Context</a:t>
            </a:r>
            <a:endParaRPr lang="en-GB" sz="2000" b="1" dirty="0" smtClean="0"/>
          </a:p>
        </p:txBody>
      </p:sp>
      <p:sp>
        <p:nvSpPr>
          <p:cNvPr id="37" name="Textfeld 36"/>
          <p:cNvSpPr txBox="1"/>
          <p:nvPr>
            <p:custDataLst>
              <p:tags r:id="rId14"/>
            </p:custDataLst>
          </p:nvPr>
        </p:nvSpPr>
        <p:spPr>
          <a:xfrm>
            <a:off x="3043064" y="4526260"/>
            <a:ext cx="1872208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Release Context</a:t>
            </a:r>
            <a:endParaRPr lang="en-GB" sz="2000" b="1" dirty="0" smtClean="0"/>
          </a:p>
        </p:txBody>
      </p:sp>
      <p:sp>
        <p:nvSpPr>
          <p:cNvPr id="40" name="Textfeld 39"/>
          <p:cNvSpPr txBox="1"/>
          <p:nvPr>
            <p:custDataLst>
              <p:tags r:id="rId15"/>
            </p:custDataLst>
          </p:nvPr>
        </p:nvSpPr>
        <p:spPr>
          <a:xfrm>
            <a:off x="3331096" y="2942084"/>
            <a:ext cx="105990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Execute </a:t>
            </a:r>
          </a:p>
          <a:p>
            <a:r>
              <a:rPr lang="en-GB" sz="1600" dirty="0" err="1" smtClean="0"/>
              <a:t>Runnable</a:t>
            </a:r>
            <a:endParaRPr lang="en-GB" sz="1600" dirty="0"/>
          </a:p>
        </p:txBody>
      </p:sp>
      <p:grpSp>
        <p:nvGrpSpPr>
          <p:cNvPr id="44" name="Gruppieren 43"/>
          <p:cNvGrpSpPr/>
          <p:nvPr/>
        </p:nvGrpSpPr>
        <p:grpSpPr>
          <a:xfrm>
            <a:off x="4411216" y="3446140"/>
            <a:ext cx="288032" cy="360040"/>
            <a:chOff x="5131296" y="2582044"/>
            <a:chExt cx="792088" cy="936104"/>
          </a:xfrm>
        </p:grpSpPr>
        <p:sp>
          <p:nvSpPr>
            <p:cNvPr id="45" name="Vertikaler Bildlauf 44"/>
            <p:cNvSpPr/>
            <p:nvPr>
              <p:custDataLst>
                <p:tags r:id="rId20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47" name="Gerade Verbindung 4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feld 37"/>
          <p:cNvSpPr txBox="1"/>
          <p:nvPr>
            <p:custDataLst>
              <p:tags r:id="rId16"/>
            </p:custDataLst>
          </p:nvPr>
        </p:nvSpPr>
        <p:spPr>
          <a:xfrm>
            <a:off x="5419328" y="1429916"/>
            <a:ext cx="2796599" cy="646331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SET local packet pointers</a:t>
            </a:r>
          </a:p>
          <a:p>
            <a:r>
              <a:rPr lang="en-GB" dirty="0" smtClean="0"/>
              <a:t>(port references)</a:t>
            </a:r>
          </a:p>
        </p:txBody>
      </p:sp>
      <p:cxnSp>
        <p:nvCxnSpPr>
          <p:cNvPr id="39" name="Gerade Verbindung 38"/>
          <p:cNvCxnSpPr>
            <a:stCxn id="38" idx="1"/>
          </p:cNvCxnSpPr>
          <p:nvPr>
            <p:custDataLst>
              <p:tags r:id="rId17"/>
            </p:custDataLst>
          </p:nvPr>
        </p:nvCxnSpPr>
        <p:spPr>
          <a:xfrm flipH="1">
            <a:off x="4483224" y="1753082"/>
            <a:ext cx="936104" cy="108882"/>
          </a:xfrm>
          <a:prstGeom prst="line">
            <a:avLst/>
          </a:prstGeom>
          <a:ln w="19050">
            <a:solidFill>
              <a:schemeClr val="accent5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>
            <p:custDataLst>
              <p:tags r:id="rId18"/>
            </p:custDataLst>
          </p:nvPr>
        </p:nvSpPr>
        <p:spPr>
          <a:xfrm>
            <a:off x="5563344" y="4742284"/>
            <a:ext cx="2796599" cy="646331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RESET local packet pointers</a:t>
            </a:r>
          </a:p>
        </p:txBody>
      </p:sp>
      <p:cxnSp>
        <p:nvCxnSpPr>
          <p:cNvPr id="43" name="Gerade Verbindung 42"/>
          <p:cNvCxnSpPr>
            <a:stCxn id="42" idx="1"/>
            <a:endCxn id="37" idx="3"/>
          </p:cNvCxnSpPr>
          <p:nvPr>
            <p:custDataLst>
              <p:tags r:id="rId19"/>
            </p:custDataLst>
          </p:nvPr>
        </p:nvCxnSpPr>
        <p:spPr>
          <a:xfrm flipH="1" flipV="1">
            <a:off x="4915272" y="4695537"/>
            <a:ext cx="648072" cy="369913"/>
          </a:xfrm>
          <a:prstGeom prst="line">
            <a:avLst/>
          </a:prstGeom>
          <a:ln w="19050">
            <a:solidFill>
              <a:schemeClr val="accent5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>
            <p:custDataLst>
              <p:tags r:id="rId2"/>
            </p:custDataLst>
          </p:nvPr>
        </p:nvSpPr>
        <p:spPr>
          <a:xfrm>
            <a:off x="2827040" y="1429916"/>
            <a:ext cx="5112568" cy="360040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 Idea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45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8"/>
            </p:custDataLst>
          </p:nvPr>
        </p:nvSpPr>
        <p:spPr>
          <a:xfrm>
            <a:off x="3115072" y="2654052"/>
            <a:ext cx="1728192" cy="1296144"/>
          </a:xfrm>
          <a:prstGeom prst="rect">
            <a:avLst/>
          </a:prstGeom>
          <a:solidFill>
            <a:schemeClr val="accent5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exe</a:t>
            </a:r>
            <a:endParaRPr lang="en-GB" sz="1600" dirty="0"/>
          </a:p>
        </p:txBody>
      </p:sp>
      <p:grpSp>
        <p:nvGrpSpPr>
          <p:cNvPr id="7" name="Gruppieren 17"/>
          <p:cNvGrpSpPr/>
          <p:nvPr/>
        </p:nvGrpSpPr>
        <p:grpSpPr>
          <a:xfrm>
            <a:off x="90736" y="2222004"/>
            <a:ext cx="1944215" cy="1872208"/>
            <a:chOff x="1962944" y="781844"/>
            <a:chExt cx="3528391" cy="3744416"/>
          </a:xfrm>
        </p:grpSpPr>
        <p:sp>
          <p:nvSpPr>
            <p:cNvPr id="19" name="Halbbogen 18"/>
            <p:cNvSpPr/>
            <p:nvPr>
              <p:custDataLst>
                <p:tags r:id="rId32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20" name="Nach rechts gekrümmter Pfeil 19"/>
            <p:cNvSpPr/>
            <p:nvPr>
              <p:custDataLst>
                <p:tags r:id="rId33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Nach links gekrümmter Pfeil 20"/>
            <p:cNvSpPr/>
            <p:nvPr>
              <p:custDataLst>
                <p:tags r:id="rId34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Halbbogen 21"/>
            <p:cNvSpPr/>
            <p:nvPr>
              <p:custDataLst>
                <p:tags r:id="rId35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23" name="Halbbogen 22"/>
            <p:cNvSpPr/>
            <p:nvPr>
              <p:custDataLst>
                <p:tags r:id="rId36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24" name="Halbbogen 23"/>
            <p:cNvSpPr/>
            <p:nvPr>
              <p:custDataLst>
                <p:tags r:id="rId37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25" name="Rechteck 24"/>
            <p:cNvSpPr/>
            <p:nvPr>
              <p:custDataLst>
                <p:tags r:id="rId38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/>
            <p:nvPr>
              <p:custDataLst>
                <p:tags r:id="rId39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>
              <p:custDataLst>
                <p:tags r:id="rId40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Nach links gekrümmter Pfeil 27"/>
            <p:cNvSpPr/>
            <p:nvPr>
              <p:custDataLst>
                <p:tags r:id="rId41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Nach unten gekrümmter Pfeil 28"/>
            <p:cNvSpPr/>
            <p:nvPr>
              <p:custDataLst>
                <p:tags r:id="rId42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Gerade Verbindung mit Pfeil 31"/>
          <p:cNvCxnSpPr/>
          <p:nvPr>
            <p:custDataLst>
              <p:tags r:id="rId9"/>
            </p:custDataLst>
          </p:nvPr>
        </p:nvCxnSpPr>
        <p:spPr>
          <a:xfrm>
            <a:off x="2106960" y="3158108"/>
            <a:ext cx="1152128" cy="0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>
            <p:custDataLst>
              <p:tags r:id="rId10"/>
            </p:custDataLst>
          </p:nvPr>
        </p:nvSpPr>
        <p:spPr>
          <a:xfrm>
            <a:off x="3043064" y="1645940"/>
            <a:ext cx="144016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Set Context</a:t>
            </a:r>
            <a:endParaRPr lang="en-GB" sz="2000" b="1" dirty="0" smtClean="0"/>
          </a:p>
        </p:txBody>
      </p:sp>
      <p:sp>
        <p:nvSpPr>
          <p:cNvPr id="37" name="Textfeld 36"/>
          <p:cNvSpPr txBox="1"/>
          <p:nvPr>
            <p:custDataLst>
              <p:tags r:id="rId11"/>
            </p:custDataLst>
          </p:nvPr>
        </p:nvSpPr>
        <p:spPr>
          <a:xfrm>
            <a:off x="3043064" y="4526260"/>
            <a:ext cx="1872208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Release Context</a:t>
            </a:r>
            <a:endParaRPr lang="en-GB" sz="2000" b="1" dirty="0" smtClean="0"/>
          </a:p>
        </p:txBody>
      </p:sp>
      <p:sp>
        <p:nvSpPr>
          <p:cNvPr id="40" name="Textfeld 39"/>
          <p:cNvSpPr txBox="1"/>
          <p:nvPr>
            <p:custDataLst>
              <p:tags r:id="rId12"/>
            </p:custDataLst>
          </p:nvPr>
        </p:nvSpPr>
        <p:spPr>
          <a:xfrm>
            <a:off x="3331096" y="2942084"/>
            <a:ext cx="105990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Execute </a:t>
            </a:r>
          </a:p>
          <a:p>
            <a:r>
              <a:rPr lang="en-GB" sz="1600" dirty="0" err="1" smtClean="0"/>
              <a:t>Runnable</a:t>
            </a:r>
            <a:endParaRPr lang="en-GB" sz="1600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33" name="Rechteck 32"/>
          <p:cNvSpPr/>
          <p:nvPr>
            <p:custDataLst>
              <p:tags r:id="rId13"/>
            </p:custDataLst>
          </p:nvPr>
        </p:nvSpPr>
        <p:spPr>
          <a:xfrm>
            <a:off x="5851376" y="2654052"/>
            <a:ext cx="1728192" cy="1296144"/>
          </a:xfrm>
          <a:prstGeom prst="rect">
            <a:avLst/>
          </a:prstGeom>
          <a:solidFill>
            <a:schemeClr val="accent5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exe</a:t>
            </a:r>
            <a:endParaRPr lang="en-GB" sz="1600" dirty="0"/>
          </a:p>
        </p:txBody>
      </p:sp>
      <p:sp>
        <p:nvSpPr>
          <p:cNvPr id="47" name="Textfeld 46"/>
          <p:cNvSpPr txBox="1"/>
          <p:nvPr>
            <p:custDataLst>
              <p:tags r:id="rId14"/>
            </p:custDataLst>
          </p:nvPr>
        </p:nvSpPr>
        <p:spPr>
          <a:xfrm>
            <a:off x="6067400" y="3014092"/>
            <a:ext cx="105990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Execute </a:t>
            </a:r>
          </a:p>
          <a:p>
            <a:r>
              <a:rPr lang="en-GB" sz="1600" dirty="0" err="1" smtClean="0"/>
              <a:t>Runnable</a:t>
            </a:r>
            <a:endParaRPr lang="en-GB" sz="1600" dirty="0"/>
          </a:p>
        </p:txBody>
      </p:sp>
      <p:sp>
        <p:nvSpPr>
          <p:cNvPr id="60" name="Bogen 59"/>
          <p:cNvSpPr/>
          <p:nvPr>
            <p:custDataLst>
              <p:tags r:id="rId15"/>
            </p:custDataLst>
          </p:nvPr>
        </p:nvSpPr>
        <p:spPr>
          <a:xfrm flipV="1">
            <a:off x="2034952" y="1861964"/>
            <a:ext cx="4032448" cy="2376264"/>
          </a:xfrm>
          <a:prstGeom prst="arc">
            <a:avLst>
              <a:gd name="adj1" fmla="val 11255678"/>
              <a:gd name="adj2" fmla="val 21072636"/>
            </a:avLst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feld 60"/>
          <p:cNvSpPr txBox="1"/>
          <p:nvPr>
            <p:custDataLst>
              <p:tags r:id="rId16"/>
            </p:custDataLst>
          </p:nvPr>
        </p:nvSpPr>
        <p:spPr>
          <a:xfrm>
            <a:off x="2683024" y="78184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r>
              <a:rPr lang="en-GB" sz="2800" b="1" dirty="0" smtClean="0"/>
              <a:t> in Context</a:t>
            </a:r>
          </a:p>
        </p:txBody>
      </p:sp>
      <p:cxnSp>
        <p:nvCxnSpPr>
          <p:cNvPr id="65" name="Gerade Verbindung mit Pfeil 64"/>
          <p:cNvCxnSpPr/>
          <p:nvPr>
            <p:custDataLst>
              <p:tags r:id="rId17"/>
            </p:custDataLst>
          </p:nvPr>
        </p:nvCxnSpPr>
        <p:spPr>
          <a:xfrm flipV="1">
            <a:off x="2034952" y="1861964"/>
            <a:ext cx="936104" cy="720080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>
            <p:custDataLst>
              <p:tags r:id="rId18"/>
            </p:custDataLst>
          </p:nvPr>
        </p:nvCxnSpPr>
        <p:spPr>
          <a:xfrm>
            <a:off x="2034952" y="3662164"/>
            <a:ext cx="1008112" cy="1033373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7147520" y="3446140"/>
            <a:ext cx="288032" cy="360040"/>
            <a:chOff x="5131296" y="2582044"/>
            <a:chExt cx="792088" cy="936104"/>
          </a:xfrm>
        </p:grpSpPr>
        <p:sp>
          <p:nvSpPr>
            <p:cNvPr id="68" name="Vertikaler Bildlauf 67"/>
            <p:cNvSpPr/>
            <p:nvPr>
              <p:custDataLst>
                <p:tags r:id="rId26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70" name="Gerade Verbindung 69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pieren 74"/>
          <p:cNvGrpSpPr/>
          <p:nvPr/>
        </p:nvGrpSpPr>
        <p:grpSpPr>
          <a:xfrm>
            <a:off x="4411216" y="3446140"/>
            <a:ext cx="288032" cy="360040"/>
            <a:chOff x="5131296" y="2582044"/>
            <a:chExt cx="792088" cy="936104"/>
          </a:xfrm>
        </p:grpSpPr>
        <p:sp>
          <p:nvSpPr>
            <p:cNvPr id="76" name="Vertikaler Bildlauf 75"/>
            <p:cNvSpPr/>
            <p:nvPr>
              <p:custDataLst>
                <p:tags r:id="rId20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78" name="Gerade Verbindung 77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78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79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81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Gerade Verbindung mit Pfeil 82"/>
          <p:cNvCxnSpPr/>
          <p:nvPr>
            <p:custDataLst>
              <p:tags r:id="rId19"/>
            </p:custDataLst>
          </p:nvPr>
        </p:nvCxnSpPr>
        <p:spPr>
          <a:xfrm>
            <a:off x="4771256" y="3158108"/>
            <a:ext cx="1152128" cy="0"/>
          </a:xfrm>
          <a:prstGeom prst="straightConnector1">
            <a:avLst/>
          </a:prstGeom>
          <a:ln w="31750">
            <a:solidFill>
              <a:schemeClr val="accent5">
                <a:lumMod val="50000"/>
                <a:alpha val="6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22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For every component new interface description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b="1" dirty="0" smtClean="0"/>
              <a:t>New file for every component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Describes the context for every </a:t>
            </a:r>
            <a:r>
              <a:rPr lang="en-GB" dirty="0" err="1" smtClean="0"/>
              <a:t>runnable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Used to create the context (build time generation)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Create internal port references (</a:t>
            </a:r>
            <a:r>
              <a:rPr lang="en-GB" dirty="0" err="1" smtClean="0"/>
              <a:t>xxx_adapters.h</a:t>
            </a:r>
            <a:r>
              <a:rPr lang="en-GB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Acquire and release access to port references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For every PC, SC, CC part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Next to: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evi_adapters.h</a:t>
            </a:r>
            <a:r>
              <a:rPr lang="en-GB" dirty="0" smtClean="0"/>
              <a:t>, </a:t>
            </a:r>
            <a:r>
              <a:rPr lang="en-GB" dirty="0" err="1" smtClean="0"/>
              <a:t>evi_runnables.h</a:t>
            </a:r>
            <a:r>
              <a:rPr lang="en-GB" dirty="0" smtClean="0"/>
              <a:t>, </a:t>
            </a:r>
            <a:r>
              <a:rPr lang="en-GB" dirty="0" err="1" smtClean="0"/>
              <a:t>evi_controller</a:t>
            </a:r>
            <a:r>
              <a:rPr lang="en-GB" dirty="0" smtClean="0"/>
              <a:t>.{</a:t>
            </a:r>
            <a:r>
              <a:rPr lang="en-GB" dirty="0" err="1" smtClean="0"/>
              <a:t>c,cpp</a:t>
            </a:r>
            <a:r>
              <a:rPr lang="en-GB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Managed by component responsible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Manually created by developer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Future: might be generated out of EA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23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For every component new interface description: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963516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dirty="0" smtClean="0"/>
              <a:t>Ex: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cmp_component_interface.hh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/>
              <a:t>Declares: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Runnable</a:t>
            </a:r>
            <a:r>
              <a:rPr lang="en-GB" dirty="0" smtClean="0"/>
              <a:t>: name, task (</a:t>
            </a:r>
            <a:r>
              <a:rPr lang="en-GB" dirty="0" err="1" smtClean="0"/>
              <a:t>TInit</a:t>
            </a:r>
            <a:r>
              <a:rPr lang="en-GB" dirty="0" smtClean="0"/>
              <a:t>, T10, TBG):</a:t>
            </a:r>
          </a:p>
          <a:p>
            <a:pPr lvl="2">
              <a:lnSpc>
                <a:spcPct val="150000"/>
              </a:lnSpc>
            </a:pP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VDB_RUNNABLE(</a:t>
            </a:r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RunnableName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TInit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/T10/TBG);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Port: name, type, input/output:</a:t>
            </a:r>
          </a:p>
          <a:p>
            <a:pPr lvl="2">
              <a:lnSpc>
                <a:spcPct val="150000"/>
              </a:lnSpc>
            </a:pP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VDB_PORT(</a:t>
            </a:r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PortName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PORT_TYPE, IN/OUT);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NvmPort</a:t>
            </a:r>
            <a:r>
              <a:rPr lang="en-GB" dirty="0" smtClean="0"/>
              <a:t>: name, type:</a:t>
            </a:r>
          </a:p>
          <a:p>
            <a:pPr lvl="2">
              <a:lnSpc>
                <a:spcPct val="150000"/>
              </a:lnSpc>
            </a:pP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VDB_NVM_OUT_PORT(</a:t>
            </a:r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PortName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PORT_TYPE);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Port </a:t>
            </a:r>
            <a:r>
              <a:rPr lang="en-GB" dirty="0" err="1" smtClean="0"/>
              <a:t>runnable</a:t>
            </a:r>
            <a:r>
              <a:rPr lang="en-GB" dirty="0" smtClean="0"/>
              <a:t> connection:</a:t>
            </a:r>
          </a:p>
          <a:p>
            <a:pPr lvl="2">
              <a:lnSpc>
                <a:spcPct val="150000"/>
              </a:lnSpc>
            </a:pP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RunnableName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PortName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GB" sz="1600" dirty="0" smtClean="0"/>
          </a:p>
          <a:p>
            <a:pPr>
              <a:lnSpc>
                <a:spcPct val="150000"/>
              </a:lnSpc>
              <a:buNone/>
            </a:pP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6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522784" y="853852"/>
            <a:ext cx="4680520" cy="439248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>
            <p:custDataLst>
              <p:tags r:id="rId8"/>
            </p:custDataLst>
          </p:nvPr>
        </p:nvSpPr>
        <p:spPr>
          <a:xfrm>
            <a:off x="522784" y="853852"/>
            <a:ext cx="4680520" cy="43204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3264"/>
                </a:solidFill>
              </a:rPr>
              <a:t>CMP</a:t>
            </a:r>
            <a:endParaRPr lang="en-GB" b="1" dirty="0">
              <a:solidFill>
                <a:srgbClr val="003264"/>
              </a:solidFill>
            </a:endParaRPr>
          </a:p>
        </p:txBody>
      </p:sp>
      <p:cxnSp>
        <p:nvCxnSpPr>
          <p:cNvPr id="10" name="Gerade Verbindung 9"/>
          <p:cNvCxnSpPr/>
          <p:nvPr>
            <p:custDataLst>
              <p:tags r:id="rId9"/>
            </p:custDataLst>
          </p:nvPr>
        </p:nvCxnSpPr>
        <p:spPr>
          <a:xfrm flipH="1">
            <a:off x="5203304" y="2582044"/>
            <a:ext cx="432048" cy="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84"/>
          <p:cNvGrpSpPr/>
          <p:nvPr/>
        </p:nvGrpSpPr>
        <p:grpSpPr>
          <a:xfrm rot="16200000">
            <a:off x="5347320" y="4022204"/>
            <a:ext cx="288032" cy="576064"/>
            <a:chOff x="1242864" y="2294012"/>
            <a:chExt cx="288032" cy="576064"/>
          </a:xfrm>
        </p:grpSpPr>
        <p:cxnSp>
          <p:nvCxnSpPr>
            <p:cNvPr id="12" name="Gerade Verbindung 11"/>
            <p:cNvCxnSpPr/>
            <p:nvPr>
              <p:custDataLst>
                <p:tags r:id="rId22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albbogen 12"/>
            <p:cNvSpPr/>
            <p:nvPr>
              <p:custDataLst>
                <p:tags r:id="rId23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Rechteck 14"/>
          <p:cNvSpPr/>
          <p:nvPr>
            <p:custDataLst>
              <p:tags r:id="rId10"/>
            </p:custDataLst>
          </p:nvPr>
        </p:nvSpPr>
        <p:spPr>
          <a:xfrm>
            <a:off x="882824" y="157393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CMP_Init1</a:t>
            </a:r>
            <a:endParaRPr lang="en-GB" dirty="0"/>
          </a:p>
        </p:txBody>
      </p:sp>
      <p:sp>
        <p:nvSpPr>
          <p:cNvPr id="16" name="Rechteck 15"/>
          <p:cNvSpPr/>
          <p:nvPr>
            <p:custDataLst>
              <p:tags r:id="rId11"/>
            </p:custDataLst>
          </p:nvPr>
        </p:nvSpPr>
        <p:spPr>
          <a:xfrm>
            <a:off x="882824" y="251003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CMP_Main_T20</a:t>
            </a:r>
            <a:endParaRPr lang="en-GB" dirty="0"/>
          </a:p>
        </p:txBody>
      </p:sp>
      <p:sp>
        <p:nvSpPr>
          <p:cNvPr id="17" name="Rechteck 16"/>
          <p:cNvSpPr/>
          <p:nvPr>
            <p:custDataLst>
              <p:tags r:id="rId12"/>
            </p:custDataLst>
          </p:nvPr>
        </p:nvSpPr>
        <p:spPr>
          <a:xfrm>
            <a:off x="882824" y="366216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CMP_Main_TC</a:t>
            </a:r>
            <a:endParaRPr lang="en-GB" dirty="0"/>
          </a:p>
        </p:txBody>
      </p:sp>
      <p:sp>
        <p:nvSpPr>
          <p:cNvPr id="18" name="Rechteck 17"/>
          <p:cNvSpPr/>
          <p:nvPr>
            <p:custDataLst>
              <p:tags r:id="rId13"/>
            </p:custDataLst>
          </p:nvPr>
        </p:nvSpPr>
        <p:spPr>
          <a:xfrm>
            <a:off x="5203304" y="207798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cmp_MyOutPort</a:t>
            </a:r>
            <a:endParaRPr lang="en-GB" dirty="0"/>
          </a:p>
        </p:txBody>
      </p:sp>
      <p:sp>
        <p:nvSpPr>
          <p:cNvPr id="19" name="Rechteck 18"/>
          <p:cNvSpPr/>
          <p:nvPr>
            <p:custDataLst>
              <p:tags r:id="rId14"/>
            </p:custDataLst>
          </p:nvPr>
        </p:nvSpPr>
        <p:spPr>
          <a:xfrm>
            <a:off x="5203304" y="380618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xxx_SomeOtherPort</a:t>
            </a:r>
            <a:endParaRPr lang="en-GB" dirty="0"/>
          </a:p>
        </p:txBody>
      </p:sp>
      <p:cxnSp>
        <p:nvCxnSpPr>
          <p:cNvPr id="25" name="Gerade Verbindung 24"/>
          <p:cNvCxnSpPr>
            <a:stCxn id="15" idx="3"/>
          </p:cNvCxnSpPr>
          <p:nvPr>
            <p:custDataLst>
              <p:tags r:id="rId15"/>
            </p:custDataLst>
          </p:nvPr>
        </p:nvCxnSpPr>
        <p:spPr>
          <a:xfrm>
            <a:off x="2207226" y="1758598"/>
            <a:ext cx="2996078" cy="82344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6" idx="3"/>
          </p:cNvCxnSpPr>
          <p:nvPr>
            <p:custDataLst>
              <p:tags r:id="rId16"/>
            </p:custDataLst>
          </p:nvPr>
        </p:nvCxnSpPr>
        <p:spPr>
          <a:xfrm flipV="1">
            <a:off x="2587137" y="2582044"/>
            <a:ext cx="2616167" cy="112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>
            <p:custDataLst>
              <p:tags r:id="rId17"/>
            </p:custDataLst>
          </p:nvPr>
        </p:nvCxnSpPr>
        <p:spPr>
          <a:xfrm>
            <a:off x="2322984" y="1861964"/>
            <a:ext cx="2880320" cy="244827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6" idx="3"/>
          </p:cNvCxnSpPr>
          <p:nvPr>
            <p:custDataLst>
              <p:tags r:id="rId18"/>
            </p:custDataLst>
          </p:nvPr>
        </p:nvCxnSpPr>
        <p:spPr>
          <a:xfrm>
            <a:off x="2587137" y="2694702"/>
            <a:ext cx="2616167" cy="16155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17" idx="3"/>
          </p:cNvCxnSpPr>
          <p:nvPr>
            <p:custDataLst>
              <p:tags r:id="rId19"/>
            </p:custDataLst>
          </p:nvPr>
        </p:nvCxnSpPr>
        <p:spPr>
          <a:xfrm>
            <a:off x="2460500" y="3846830"/>
            <a:ext cx="2742804" cy="46340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>
            <p:custDataLst>
              <p:tags r:id="rId20"/>
            </p:custDataLst>
          </p:nvPr>
        </p:nvSpPr>
        <p:spPr>
          <a:xfrm>
            <a:off x="5203304" y="2654052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CMP_MY_PORT_TYPE_ST</a:t>
            </a:r>
          </a:p>
        </p:txBody>
      </p:sp>
      <p:sp>
        <p:nvSpPr>
          <p:cNvPr id="27" name="Textfeld 26"/>
          <p:cNvSpPr txBox="1"/>
          <p:nvPr>
            <p:custDataLst>
              <p:tags r:id="rId21"/>
            </p:custDataLst>
          </p:nvPr>
        </p:nvSpPr>
        <p:spPr>
          <a:xfrm>
            <a:off x="5203304" y="4454252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XXX_OTHER_PORT_ST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25</a:t>
            </a:fld>
            <a:endParaRPr lang="x-none"/>
          </a:p>
        </p:txBody>
      </p:sp>
      <p:sp>
        <p:nvSpPr>
          <p:cNvPr id="13" name="Textfeld 12"/>
          <p:cNvSpPr txBox="1"/>
          <p:nvPr>
            <p:custDataLst>
              <p:tags r:id="rId9"/>
            </p:custDataLst>
          </p:nvPr>
        </p:nvSpPr>
        <p:spPr>
          <a:xfrm>
            <a:off x="234752" y="2798068"/>
            <a:ext cx="7920880" cy="2462213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Generated</a:t>
            </a:r>
          </a:p>
          <a:p>
            <a:endParaRPr lang="en-GB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CMP_MY_PORT_TYPE_ST*       cmp_</a:t>
            </a:r>
            <a:r>
              <a:rPr lang="en-GB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cmp_MyOutPort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T20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_packet_</a:t>
            </a:r>
            <a:r>
              <a:rPr lang="en-GB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_pst;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XXX_OTHER_PORT_ST*   cmp_</a:t>
            </a:r>
            <a:r>
              <a:rPr lang="en-GB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xxx_SomeOtherPort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T20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_packet_</a:t>
            </a:r>
            <a:r>
              <a:rPr lang="en-GB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_pst;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XXX_OTHER_PORT_ST*  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cmp_</a:t>
            </a:r>
            <a:r>
              <a:rPr lang="en-GB" sz="11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xxx_SomeOtherPort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_packet_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_pst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GB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CMP_Init1_SetContext() {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cmp_cmp_MyOutPort_T20_packet_out_pst = &amp;cmp_MyOutPort_T20_packet_st;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cmp_xxx_SomeOtherPort_TC_packet_in_pst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&amp;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xxx_SomeOtherPort_TC_packet_st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CMP_Init1_ReleaseContext(){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cmp_cmp_MyOutPort_T20_packet_out_pst = NULL_POINTER(CMP_MY_PORT_TYPE_ST);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cmp_xxx_SomeOtherPort_T20_packet_in_pst = NULL_POINTER(XXX_OTHER_PORT_ST);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platzhalter 1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4752" y="565820"/>
            <a:ext cx="7920880" cy="21323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lIns="144000" rtlCol="0">
            <a:spAutoFit/>
          </a:bodyPr>
          <a:lstStyle/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USER DECL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VDB_RUNNABLE(CMP_Init1,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TInit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VDB_RUNNABLE(CMP_Main_T20, 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T10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VDB_RUNNABLE(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CMP_Main_TC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TBG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VDB_PORT(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cmp_MyOutPort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CMP_MY_PORT_TYPE_ST, 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out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VDB_PORT(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xxx_SomeOtherPort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XXX_OTHER_PORT_ST, 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VDB_CONNECT(CMP_Init1,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cmp_MyOutPort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VDB_CONNECT(CMP_Main_T20,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cmp_MyOutPort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   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VDB_CONNECT(CMP_Main_T20,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xxx_SomeOtherPort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     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CMP_Main_TC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xxx_SomeOtherPort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234752" y="2733605"/>
            <a:ext cx="7920880" cy="2800767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Generated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CMP_Main_T20_SetContext(){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cmp_cmp_MyOutPort_T20_packet_out_pst = &amp;cmp_MyOutPort_T20_packet_st;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cmp_xxx_SomeOtherPort_T20_packet_in_pst = &amp;xxx_SomeOtherPort_T20_packet_st;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CMP_Main_T20_ReleaseContext(){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cmp_cmp_MyOutPort_T20_packet_out_pst = NULL_POINTER(CMP_MY_PORT_TYPE_ST);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cmp_xxx_SomeOtherPort_T20_packet_in_pst = NULL_POINTER(XXX_OTHER_PORT_ST);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CMP_Main_TC_SetContext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cmp_xxx_SomeOtherPort_TC_packet_in_pst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&amp;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xxx_SomeOtherPort_TC_packet_st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CMP_Main_TC_ReleaseContext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cmp_xxx_SomeOtherPort_TC_packet_in_pst</a:t>
            </a:r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NULL_POINTER(XXX_OTHER_PORT_ST);</a:t>
            </a:r>
          </a:p>
          <a:p>
            <a:r>
              <a:rPr lang="en-GB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platzhalter 1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34752" y="565820"/>
            <a:ext cx="7920880" cy="21323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lIns="144000" rtlCol="0">
            <a:spAutoFit/>
          </a:bodyPr>
          <a:lstStyle/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USER DECL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VDB_RUNNABLE(CMP_Init1,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TInit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VDB_RUNNABLE(CMP_Main_T20, T10);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VDB_RUNNABLE(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CMP_Main_TC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TBG);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VDB_PORT(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cmp_MyOutPort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CMP_MY_PORT_TYPE_ST, out);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VDB_PORT(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xxx_SomeOtherPort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XXX_OTHER_PORT_ST, in);  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VDB_CONNECT(CMP_Init1,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cmp_MyOutPort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VDB_CONNECT(CMP_Main_T20,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cmp_MyOutPort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   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VDB_CONNECT(CMP_Main_T20,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xxx_SomeOtherPort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      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VDB_CONNECT(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CMP_Main_TC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xxx_SomeOtherPort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7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522784" y="853852"/>
            <a:ext cx="4680520" cy="439248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>
            <p:custDataLst>
              <p:tags r:id="rId8"/>
            </p:custDataLst>
          </p:nvPr>
        </p:nvSpPr>
        <p:spPr>
          <a:xfrm>
            <a:off x="522784" y="853852"/>
            <a:ext cx="4680520" cy="43204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3264"/>
                </a:solidFill>
              </a:rPr>
              <a:t>EVI</a:t>
            </a:r>
            <a:endParaRPr lang="en-GB" b="1" dirty="0">
              <a:solidFill>
                <a:srgbClr val="003264"/>
              </a:solidFill>
            </a:endParaRPr>
          </a:p>
        </p:txBody>
      </p:sp>
      <p:cxnSp>
        <p:nvCxnSpPr>
          <p:cNvPr id="10" name="Gerade Verbindung 9"/>
          <p:cNvCxnSpPr/>
          <p:nvPr>
            <p:custDataLst>
              <p:tags r:id="rId9"/>
            </p:custDataLst>
          </p:nvPr>
        </p:nvCxnSpPr>
        <p:spPr>
          <a:xfrm flipH="1">
            <a:off x="5203304" y="2582044"/>
            <a:ext cx="432048" cy="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84"/>
          <p:cNvGrpSpPr/>
          <p:nvPr/>
        </p:nvGrpSpPr>
        <p:grpSpPr>
          <a:xfrm rot="16200000">
            <a:off x="5347320" y="4022204"/>
            <a:ext cx="288032" cy="576064"/>
            <a:chOff x="1242864" y="2294012"/>
            <a:chExt cx="288032" cy="576064"/>
          </a:xfrm>
        </p:grpSpPr>
        <p:cxnSp>
          <p:nvCxnSpPr>
            <p:cNvPr id="12" name="Gerade Verbindung 11"/>
            <p:cNvCxnSpPr/>
            <p:nvPr>
              <p:custDataLst>
                <p:tags r:id="rId23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albbogen 12"/>
            <p:cNvSpPr/>
            <p:nvPr>
              <p:custDataLst>
                <p:tags r:id="rId24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Rechteck 14"/>
          <p:cNvSpPr/>
          <p:nvPr>
            <p:custDataLst>
              <p:tags r:id="rId10"/>
            </p:custDataLst>
          </p:nvPr>
        </p:nvSpPr>
        <p:spPr>
          <a:xfrm>
            <a:off x="882824" y="157393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endParaRPr lang="en-GB" dirty="0"/>
          </a:p>
        </p:txBody>
      </p:sp>
      <p:sp>
        <p:nvSpPr>
          <p:cNvPr id="16" name="Rechteck 15"/>
          <p:cNvSpPr/>
          <p:nvPr>
            <p:custDataLst>
              <p:tags r:id="rId11"/>
            </p:custDataLst>
          </p:nvPr>
        </p:nvSpPr>
        <p:spPr>
          <a:xfrm>
            <a:off x="882824" y="251003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EVI_Main_T20_V</a:t>
            </a:r>
            <a:endParaRPr lang="en-GB" dirty="0"/>
          </a:p>
        </p:txBody>
      </p:sp>
      <p:sp>
        <p:nvSpPr>
          <p:cNvPr id="17" name="Rechteck 16"/>
          <p:cNvSpPr/>
          <p:nvPr>
            <p:custDataLst>
              <p:tags r:id="rId12"/>
            </p:custDataLst>
          </p:nvPr>
        </p:nvSpPr>
        <p:spPr>
          <a:xfrm>
            <a:off x="882824" y="366216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EVI_Main_TC_V</a:t>
            </a:r>
            <a:endParaRPr lang="en-GB" dirty="0"/>
          </a:p>
        </p:txBody>
      </p:sp>
      <p:sp>
        <p:nvSpPr>
          <p:cNvPr id="18" name="Rechteck 17"/>
          <p:cNvSpPr/>
          <p:nvPr>
            <p:custDataLst>
              <p:tags r:id="rId13"/>
            </p:custDataLst>
          </p:nvPr>
        </p:nvSpPr>
        <p:spPr>
          <a:xfrm>
            <a:off x="5203304" y="207798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endParaRPr lang="en-GB" dirty="0"/>
          </a:p>
        </p:txBody>
      </p:sp>
      <p:sp>
        <p:nvSpPr>
          <p:cNvPr id="19" name="Rechteck 18"/>
          <p:cNvSpPr/>
          <p:nvPr>
            <p:custDataLst>
              <p:tags r:id="rId14"/>
            </p:custDataLst>
          </p:nvPr>
        </p:nvSpPr>
        <p:spPr>
          <a:xfrm>
            <a:off x="5203304" y="380618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endParaRPr lang="en-GB" dirty="0"/>
          </a:p>
        </p:txBody>
      </p:sp>
      <p:sp>
        <p:nvSpPr>
          <p:cNvPr id="20" name="Rechteck 19"/>
          <p:cNvSpPr/>
          <p:nvPr>
            <p:custDataLst>
              <p:tags r:id="rId15"/>
            </p:custDataLst>
          </p:nvPr>
        </p:nvSpPr>
        <p:spPr>
          <a:xfrm>
            <a:off x="5203304" y="294208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evi_NvmDynData_out</a:t>
            </a:r>
            <a:endParaRPr lang="en-GB" dirty="0"/>
          </a:p>
        </p:txBody>
      </p:sp>
      <p:cxnSp>
        <p:nvCxnSpPr>
          <p:cNvPr id="23" name="Gerade Verbindung 22"/>
          <p:cNvCxnSpPr/>
          <p:nvPr>
            <p:custDataLst>
              <p:tags r:id="rId16"/>
            </p:custDataLst>
          </p:nvPr>
        </p:nvCxnSpPr>
        <p:spPr>
          <a:xfrm flipH="1">
            <a:off x="5203304" y="3446140"/>
            <a:ext cx="432048" cy="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5" idx="3"/>
          </p:cNvCxnSpPr>
          <p:nvPr>
            <p:custDataLst>
              <p:tags r:id="rId17"/>
            </p:custDataLst>
          </p:nvPr>
        </p:nvCxnSpPr>
        <p:spPr>
          <a:xfrm>
            <a:off x="2333862" y="1758598"/>
            <a:ext cx="2869442" cy="82344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6" idx="3"/>
          </p:cNvCxnSpPr>
          <p:nvPr>
            <p:custDataLst>
              <p:tags r:id="rId18"/>
            </p:custDataLst>
          </p:nvPr>
        </p:nvCxnSpPr>
        <p:spPr>
          <a:xfrm flipV="1">
            <a:off x="2840411" y="2582044"/>
            <a:ext cx="2362893" cy="112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>
            <p:custDataLst>
              <p:tags r:id="rId19"/>
            </p:custDataLst>
          </p:nvPr>
        </p:nvCxnSpPr>
        <p:spPr>
          <a:xfrm>
            <a:off x="2322984" y="1861964"/>
            <a:ext cx="2880320" cy="244827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>
            <p:custDataLst>
              <p:tags r:id="rId20"/>
            </p:custDataLst>
          </p:nvPr>
        </p:nvCxnSpPr>
        <p:spPr>
          <a:xfrm>
            <a:off x="2827040" y="2766710"/>
            <a:ext cx="2376264" cy="154352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7" idx="3"/>
          </p:cNvCxnSpPr>
          <p:nvPr>
            <p:custDataLst>
              <p:tags r:id="rId21"/>
            </p:custDataLst>
          </p:nvPr>
        </p:nvCxnSpPr>
        <p:spPr>
          <a:xfrm flipV="1">
            <a:off x="2713774" y="3446140"/>
            <a:ext cx="2489530" cy="40069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17" idx="3"/>
          </p:cNvCxnSpPr>
          <p:nvPr>
            <p:custDataLst>
              <p:tags r:id="rId22"/>
            </p:custDataLst>
          </p:nvPr>
        </p:nvCxnSpPr>
        <p:spPr>
          <a:xfrm>
            <a:off x="2713774" y="3846830"/>
            <a:ext cx="2489530" cy="46340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28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For every component new interface description: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1947292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Ex: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evi_component_interface.hh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Declares:</a:t>
            </a:r>
          </a:p>
          <a:p>
            <a:pPr lvl="1"/>
            <a:r>
              <a:rPr lang="en-GB" dirty="0" err="1" smtClean="0"/>
              <a:t>Runnable</a:t>
            </a:r>
            <a:r>
              <a:rPr lang="en-GB" dirty="0" smtClean="0"/>
              <a:t>: name, task (</a:t>
            </a:r>
            <a:r>
              <a:rPr lang="en-GB" dirty="0" err="1" smtClean="0"/>
              <a:t>TInit</a:t>
            </a:r>
            <a:r>
              <a:rPr lang="en-GB" dirty="0" smtClean="0"/>
              <a:t>, T10, TBG):</a:t>
            </a:r>
          </a:p>
          <a:p>
            <a:pPr lvl="1"/>
            <a:r>
              <a:rPr lang="en-GB" dirty="0" smtClean="0"/>
              <a:t>Port: name, type, input/output:</a:t>
            </a:r>
            <a:endParaRPr lang="en-GB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err="1" smtClean="0"/>
              <a:t>NvmPort</a:t>
            </a:r>
            <a:r>
              <a:rPr lang="en-GB" dirty="0" smtClean="0"/>
              <a:t>: name, type:</a:t>
            </a:r>
            <a:endParaRPr lang="en-GB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smtClean="0"/>
              <a:t>Port </a:t>
            </a:r>
            <a:r>
              <a:rPr lang="en-GB" dirty="0" err="1" smtClean="0"/>
              <a:t>runnable</a:t>
            </a:r>
            <a:r>
              <a:rPr lang="en-GB" dirty="0" smtClean="0"/>
              <a:t> connection:</a:t>
            </a:r>
          </a:p>
          <a:p>
            <a:pPr>
              <a:buNone/>
            </a:pPr>
            <a:endParaRPr lang="en-GB" sz="12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endParaRPr lang="en-GB" sz="1400" dirty="0" smtClean="0">
              <a:solidFill>
                <a:schemeClr val="accent6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2" name="Textfeld 11"/>
          <p:cNvSpPr txBox="1"/>
          <p:nvPr>
            <p:custDataLst>
              <p:tags r:id="rId11"/>
            </p:custDataLst>
          </p:nvPr>
        </p:nvSpPr>
        <p:spPr>
          <a:xfrm>
            <a:off x="234752" y="2942084"/>
            <a:ext cx="5184576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VDB_RUNNABLE(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TInit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VDB_RUNNABLE(EVI_Main_T20_V, T10);</a:t>
            </a:r>
          </a:p>
          <a:p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VDB_PORT(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EVI_AXV_ROAD_SLOPE, out);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VDB_PORT(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EVI_BASIC_INPUT, in);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VDB_NVM_OUT_PORT(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evi_NvmDynData_out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EVI_NVM_DYN_DATA);</a:t>
            </a:r>
          </a:p>
          <a:p>
            <a:endParaRPr lang="en-GB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VDB_CONNECT(EVI_Main_T20_V,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VDB_CONNECT(EVI_Main_T20_V,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EVI_Main_TC_V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evi_NvmDynData_out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EVI_Main_TC_V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707360" y="3014092"/>
            <a:ext cx="2524569" cy="2404161"/>
            <a:chOff x="522784" y="357880"/>
            <a:chExt cx="5916648" cy="4888460"/>
          </a:xfrm>
        </p:grpSpPr>
        <p:sp>
          <p:nvSpPr>
            <p:cNvPr id="13" name="Rechteck 12"/>
            <p:cNvSpPr/>
            <p:nvPr>
              <p:custDataLst>
                <p:tags r:id="rId12"/>
              </p:custDataLst>
            </p:nvPr>
          </p:nvSpPr>
          <p:spPr>
            <a:xfrm>
              <a:off x="522784" y="853852"/>
              <a:ext cx="4680520" cy="439248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>
              <p:custDataLst>
                <p:tags r:id="rId13"/>
              </p:custDataLst>
            </p:nvPr>
          </p:nvSpPr>
          <p:spPr>
            <a:xfrm>
              <a:off x="522784" y="853852"/>
              <a:ext cx="4680520" cy="4320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rgbClr val="003264"/>
                  </a:solidFill>
                </a:rPr>
                <a:t>EVI</a:t>
              </a:r>
              <a:endParaRPr lang="en-GB" sz="900" b="1" dirty="0">
                <a:solidFill>
                  <a:srgbClr val="003264"/>
                </a:solidFill>
              </a:endParaRPr>
            </a:p>
          </p:txBody>
        </p:sp>
        <p:cxnSp>
          <p:nvCxnSpPr>
            <p:cNvPr id="15" name="Gerade Verbindung 14"/>
            <p:cNvCxnSpPr/>
            <p:nvPr>
              <p:custDataLst>
                <p:tags r:id="rId14"/>
              </p:custDataLst>
            </p:nvPr>
          </p:nvCxnSpPr>
          <p:spPr>
            <a:xfrm flipH="1">
              <a:off x="5203304" y="2582044"/>
              <a:ext cx="432048" cy="0"/>
            </a:xfrm>
            <a:prstGeom prst="line">
              <a:avLst/>
            </a:prstGeom>
            <a:ln w="31750"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84"/>
            <p:cNvGrpSpPr/>
            <p:nvPr/>
          </p:nvGrpSpPr>
          <p:grpSpPr>
            <a:xfrm rot="16200000">
              <a:off x="5347320" y="4022204"/>
              <a:ext cx="288032" cy="576064"/>
              <a:chOff x="1242864" y="2294012"/>
              <a:chExt cx="288032" cy="576064"/>
            </a:xfrm>
          </p:grpSpPr>
          <p:cxnSp>
            <p:nvCxnSpPr>
              <p:cNvPr id="17" name="Gerade Verbindung 16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1386880" y="2294012"/>
                <a:ext cx="0" cy="288032"/>
              </a:xfrm>
              <a:prstGeom prst="line">
                <a:avLst/>
              </a:prstGeom>
              <a:ln w="31750">
                <a:solidFill>
                  <a:schemeClr val="accent2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Halbbogen 17"/>
              <p:cNvSpPr/>
              <p:nvPr>
                <p:custDataLst>
                  <p:tags r:id="rId29"/>
                </p:custDataLst>
              </p:nvPr>
            </p:nvSpPr>
            <p:spPr>
              <a:xfrm>
                <a:off x="1242864" y="2582044"/>
                <a:ext cx="288032" cy="288032"/>
              </a:xfrm>
              <a:prstGeom prst="blockArc">
                <a:avLst>
                  <a:gd name="adj1" fmla="val 10800000"/>
                  <a:gd name="adj2" fmla="val 0"/>
                  <a:gd name="adj3" fmla="val 141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hteck 18"/>
            <p:cNvSpPr/>
            <p:nvPr>
              <p:custDataLst>
                <p:tags r:id="rId15"/>
              </p:custDataLst>
            </p:nvPr>
          </p:nvSpPr>
          <p:spPr>
            <a:xfrm>
              <a:off x="680187" y="1585933"/>
              <a:ext cx="1489908" cy="40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dirty="0" err="1" smtClean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EVI_Init_V</a:t>
              </a:r>
              <a:endParaRPr lang="en-GB" dirty="0"/>
            </a:p>
          </p:txBody>
        </p:sp>
        <p:sp>
          <p:nvSpPr>
            <p:cNvPr id="20" name="Rechteck 19"/>
            <p:cNvSpPr/>
            <p:nvPr>
              <p:custDataLst>
                <p:tags r:id="rId16"/>
              </p:custDataLst>
            </p:nvPr>
          </p:nvSpPr>
          <p:spPr>
            <a:xfrm>
              <a:off x="680187" y="2510037"/>
              <a:ext cx="1924405" cy="40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dirty="0" smtClean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EVI_Main_T20_V</a:t>
              </a:r>
              <a:endParaRPr lang="en-GB" dirty="0"/>
            </a:p>
          </p:txBody>
        </p:sp>
        <p:sp>
          <p:nvSpPr>
            <p:cNvPr id="21" name="Rechteck 20"/>
            <p:cNvSpPr/>
            <p:nvPr>
              <p:custDataLst>
                <p:tags r:id="rId17"/>
              </p:custDataLst>
            </p:nvPr>
          </p:nvSpPr>
          <p:spPr>
            <a:xfrm>
              <a:off x="680187" y="3662164"/>
              <a:ext cx="1815783" cy="406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dirty="0" err="1" smtClean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EVI_Main_TC_V</a:t>
              </a:r>
              <a:endParaRPr lang="en-GB" dirty="0"/>
            </a:p>
          </p:txBody>
        </p:sp>
        <p:sp>
          <p:nvSpPr>
            <p:cNvPr id="22" name="Rechteck 21"/>
            <p:cNvSpPr/>
            <p:nvPr>
              <p:custDataLst>
                <p:tags r:id="rId18"/>
              </p:custDataLst>
            </p:nvPr>
          </p:nvSpPr>
          <p:spPr>
            <a:xfrm rot="18075803">
              <a:off x="4999387" y="1240990"/>
              <a:ext cx="2235074" cy="468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dirty="0" err="1" smtClean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evi_AxvRoadSlope_out</a:t>
              </a:r>
              <a:endParaRPr lang="en-GB" dirty="0"/>
            </a:p>
          </p:txBody>
        </p:sp>
        <p:sp>
          <p:nvSpPr>
            <p:cNvPr id="23" name="Rechteck 22"/>
            <p:cNvSpPr/>
            <p:nvPr>
              <p:custDataLst>
                <p:tags r:id="rId19"/>
              </p:custDataLst>
            </p:nvPr>
          </p:nvSpPr>
          <p:spPr>
            <a:xfrm rot="17926983">
              <a:off x="5187860" y="3329918"/>
              <a:ext cx="1952345" cy="468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dirty="0" err="1" smtClean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evi_BasicInput_in</a:t>
              </a:r>
              <a:endParaRPr lang="en-GB" dirty="0"/>
            </a:p>
          </p:txBody>
        </p:sp>
        <p:sp>
          <p:nvSpPr>
            <p:cNvPr id="24" name="Rechteck 23"/>
            <p:cNvSpPr/>
            <p:nvPr>
              <p:custDataLst>
                <p:tags r:id="rId20"/>
              </p:custDataLst>
            </p:nvPr>
          </p:nvSpPr>
          <p:spPr>
            <a:xfrm rot="17982697">
              <a:off x="5181711" y="2194662"/>
              <a:ext cx="2046588" cy="468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700" dirty="0" err="1" smtClean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evi_NvmDynData_out</a:t>
              </a:r>
              <a:endParaRPr lang="en-GB" dirty="0"/>
            </a:p>
          </p:txBody>
        </p:sp>
        <p:cxnSp>
          <p:nvCxnSpPr>
            <p:cNvPr id="25" name="Gerade Verbindung 24"/>
            <p:cNvCxnSpPr/>
            <p:nvPr>
              <p:custDataLst>
                <p:tags r:id="rId21"/>
              </p:custDataLst>
            </p:nvPr>
          </p:nvCxnSpPr>
          <p:spPr>
            <a:xfrm flipH="1">
              <a:off x="5203304" y="3446140"/>
              <a:ext cx="432048" cy="0"/>
            </a:xfrm>
            <a:prstGeom prst="line">
              <a:avLst/>
            </a:prstGeom>
            <a:ln w="31750"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>
              <a:stCxn id="19" idx="3"/>
            </p:cNvCxnSpPr>
            <p:nvPr>
              <p:custDataLst>
                <p:tags r:id="rId22"/>
              </p:custDataLst>
            </p:nvPr>
          </p:nvCxnSpPr>
          <p:spPr>
            <a:xfrm>
              <a:off x="2170095" y="1789324"/>
              <a:ext cx="2830573" cy="80472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>
              <a:stCxn id="20" idx="3"/>
            </p:cNvCxnSpPr>
            <p:nvPr>
              <p:custDataLst>
                <p:tags r:id="rId23"/>
              </p:custDataLst>
            </p:nvPr>
          </p:nvCxnSpPr>
          <p:spPr>
            <a:xfrm flipV="1">
              <a:off x="2604592" y="2582049"/>
              <a:ext cx="2598714" cy="13137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19" idx="3"/>
            </p:cNvCxnSpPr>
            <p:nvPr>
              <p:custDataLst>
                <p:tags r:id="rId24"/>
              </p:custDataLst>
            </p:nvPr>
          </p:nvCxnSpPr>
          <p:spPr>
            <a:xfrm>
              <a:off x="2170095" y="1789324"/>
              <a:ext cx="3033208" cy="25209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>
              <a:stCxn id="20" idx="3"/>
            </p:cNvCxnSpPr>
            <p:nvPr>
              <p:custDataLst>
                <p:tags r:id="rId25"/>
              </p:custDataLst>
            </p:nvPr>
          </p:nvCxnSpPr>
          <p:spPr>
            <a:xfrm>
              <a:off x="2604592" y="2713427"/>
              <a:ext cx="2598714" cy="159680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21" idx="3"/>
            </p:cNvCxnSpPr>
            <p:nvPr>
              <p:custDataLst>
                <p:tags r:id="rId26"/>
              </p:custDataLst>
            </p:nvPr>
          </p:nvCxnSpPr>
          <p:spPr>
            <a:xfrm flipV="1">
              <a:off x="2495970" y="3446143"/>
              <a:ext cx="2707336" cy="41941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21" idx="3"/>
            </p:cNvCxnSpPr>
            <p:nvPr>
              <p:custDataLst>
                <p:tags r:id="rId27"/>
              </p:custDataLst>
            </p:nvPr>
          </p:nvCxnSpPr>
          <p:spPr>
            <a:xfrm>
              <a:off x="2495970" y="3865554"/>
              <a:ext cx="2590509" cy="445564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pic>
        <p:nvPicPr>
          <p:cNvPr id="10" name="Grafik 9" descr="BEQIK_FR.png" hidden="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2" name="Textfeld 1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5" name="Textfeld 4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29</a:t>
            </a:fld>
            <a:endParaRPr lang="x-none"/>
          </a:p>
        </p:txBody>
      </p:sp>
      <p:sp>
        <p:nvSpPr>
          <p:cNvPr id="15" name="Textfeld 14"/>
          <p:cNvSpPr txBox="1"/>
          <p:nvPr>
            <p:custDataLst>
              <p:tags r:id="rId9"/>
            </p:custDataLst>
          </p:nvPr>
        </p:nvSpPr>
        <p:spPr>
          <a:xfrm>
            <a:off x="306760" y="709836"/>
            <a:ext cx="655272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VDB_RUNNABLE(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TInit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VDB_RUNNABLE(EVI_Main_T20_V, T10);</a:t>
            </a:r>
          </a:p>
          <a:p>
            <a:r>
              <a:rPr lang="en-GB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VDB_PORT(</a:t>
            </a:r>
            <a:r>
              <a:rPr lang="en-GB" sz="12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r>
              <a:rPr lang="en-GB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EVI_AXV_ROAD_SLOPE, out); (1)</a:t>
            </a:r>
          </a:p>
          <a:p>
            <a:r>
              <a:rPr lang="en-GB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VDB_PORT(</a:t>
            </a:r>
            <a:r>
              <a:rPr lang="en-GB" sz="12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EVI_BASIC_INPUT, in);        (2)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EVI_Init_V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VDB_CONNECT(EVI_Main_T20_V,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evi_AxvRoadSlope_out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      (3)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VDB_CONNECT(EVI_Main_T20_V,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         (4)</a:t>
            </a:r>
          </a:p>
          <a:p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VDB_CONNECT(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EVI_Main_TC_V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evi_BasicInput_in</a:t>
            </a:r>
            <a:r>
              <a:rPr lang="en-GB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          (5)</a:t>
            </a:r>
          </a:p>
        </p:txBody>
      </p:sp>
      <p:sp>
        <p:nvSpPr>
          <p:cNvPr id="17" name="Rechteck 16"/>
          <p:cNvSpPr/>
          <p:nvPr>
            <p:custDataLst>
              <p:tags r:id="rId10"/>
            </p:custDataLst>
          </p:nvPr>
        </p:nvSpPr>
        <p:spPr>
          <a:xfrm>
            <a:off x="306760" y="2726060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extern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EVI_AXV_ROAD_SLOPE_PACKET_ST*  </a:t>
            </a:r>
            <a:r>
              <a:rPr lang="en-US" sz="11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evi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</a:t>
            </a:r>
            <a:r>
              <a:rPr lang="en-US" sz="11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evi_AxvRoadSlope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T20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_packet_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_pst;  (1)(3) </a:t>
            </a:r>
          </a:p>
          <a:p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solidFill>
                  <a:schemeClr val="accent3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extern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const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EVI_BASIC_INPUT_PACKET_ST*  </a:t>
            </a:r>
            <a:r>
              <a:rPr lang="en-US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evi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1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evi_BasicInput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T20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_packet_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_pst;  (2)(4)</a:t>
            </a:r>
          </a:p>
          <a:p>
            <a:r>
              <a:rPr lang="en-US" sz="1100" dirty="0" smtClean="0">
                <a:solidFill>
                  <a:schemeClr val="accent3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extern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const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EVI_BASIC_INPUT_PACKET_ST*  </a:t>
            </a:r>
            <a:r>
              <a:rPr lang="en-US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evi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evi_BasicInput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_packet_</a:t>
            </a:r>
            <a:r>
              <a:rPr lang="en-US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_pst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   (2)(5)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Gerade Verbindung mit Pfeil 19"/>
          <p:cNvCxnSpPr>
            <a:stCxn id="21" idx="0"/>
            <a:endCxn id="17" idx="2"/>
          </p:cNvCxnSpPr>
          <p:nvPr>
            <p:custDataLst>
              <p:tags r:id="rId11"/>
            </p:custDataLst>
          </p:nvPr>
        </p:nvCxnSpPr>
        <p:spPr>
          <a:xfrm flipV="1">
            <a:off x="2421398" y="3495501"/>
            <a:ext cx="1557770" cy="742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>
            <p:custDataLst>
              <p:tags r:id="rId12"/>
            </p:custDataLst>
          </p:nvPr>
        </p:nvSpPr>
        <p:spPr>
          <a:xfrm>
            <a:off x="1602904" y="423822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Component Name</a:t>
            </a:r>
          </a:p>
        </p:txBody>
      </p:sp>
      <p:cxnSp>
        <p:nvCxnSpPr>
          <p:cNvPr id="23" name="Gerade Verbindung mit Pfeil 22"/>
          <p:cNvCxnSpPr>
            <a:stCxn id="24" idx="0"/>
          </p:cNvCxnSpPr>
          <p:nvPr>
            <p:custDataLst>
              <p:tags r:id="rId13"/>
            </p:custDataLst>
          </p:nvPr>
        </p:nvCxnSpPr>
        <p:spPr>
          <a:xfrm flipV="1">
            <a:off x="3635407" y="3518148"/>
            <a:ext cx="1063841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>
            <p:custDataLst>
              <p:tags r:id="rId14"/>
            </p:custDataLst>
          </p:nvPr>
        </p:nvSpPr>
        <p:spPr>
          <a:xfrm>
            <a:off x="3115072" y="50303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Port Name</a:t>
            </a:r>
          </a:p>
        </p:txBody>
      </p:sp>
      <p:cxnSp>
        <p:nvCxnSpPr>
          <p:cNvPr id="26" name="Gerade Verbindung mit Pfeil 25"/>
          <p:cNvCxnSpPr>
            <a:stCxn id="27" idx="0"/>
          </p:cNvCxnSpPr>
          <p:nvPr>
            <p:custDataLst>
              <p:tags r:id="rId15"/>
            </p:custDataLst>
          </p:nvPr>
        </p:nvCxnSpPr>
        <p:spPr>
          <a:xfrm flipH="1" flipV="1">
            <a:off x="5563344" y="3446140"/>
            <a:ext cx="65679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>
            <p:custDataLst>
              <p:tags r:id="rId16"/>
            </p:custDataLst>
          </p:nvPr>
        </p:nvSpPr>
        <p:spPr>
          <a:xfrm>
            <a:off x="4771256" y="4742284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Task of connected</a:t>
            </a:r>
          </a:p>
          <a:p>
            <a:r>
              <a:rPr lang="en-GB" sz="1400" dirty="0" smtClean="0"/>
              <a:t>read/write </a:t>
            </a:r>
            <a:r>
              <a:rPr lang="en-GB" sz="1400" dirty="0" err="1" smtClean="0"/>
              <a:t>runnable</a:t>
            </a:r>
            <a:endParaRPr lang="en-GB" sz="1400" dirty="0" smtClean="0"/>
          </a:p>
        </p:txBody>
      </p:sp>
      <p:cxnSp>
        <p:nvCxnSpPr>
          <p:cNvPr id="29" name="Gerade Verbindung mit Pfeil 28"/>
          <p:cNvCxnSpPr>
            <a:stCxn id="34" idx="0"/>
          </p:cNvCxnSpPr>
          <p:nvPr>
            <p:custDataLst>
              <p:tags r:id="rId17"/>
            </p:custDataLst>
          </p:nvPr>
        </p:nvCxnSpPr>
        <p:spPr>
          <a:xfrm flipH="1" flipV="1">
            <a:off x="6355432" y="3518148"/>
            <a:ext cx="63241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>
            <p:custDataLst>
              <p:tags r:id="rId18"/>
            </p:custDataLst>
          </p:nvPr>
        </p:nvSpPr>
        <p:spPr>
          <a:xfrm>
            <a:off x="6427440" y="423822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IN/</a:t>
            </a:r>
            <a:r>
              <a:rPr lang="en-GB" sz="1400" dirty="0" err="1" smtClean="0"/>
              <a:t>OUTdecl</a:t>
            </a:r>
            <a:endParaRPr lang="en-GB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dirty="0" smtClean="0"/>
              <a:t>VDB</a:t>
            </a:r>
          </a:p>
          <a:p>
            <a:pPr lvl="1"/>
            <a:r>
              <a:rPr lang="en-GB" dirty="0" smtClean="0"/>
              <a:t>Short overview</a:t>
            </a:r>
          </a:p>
          <a:p>
            <a:pPr lvl="1"/>
            <a:r>
              <a:rPr lang="en-GB" dirty="0" smtClean="0"/>
              <a:t>Disadvantages of old VDB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New VDB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Component/</a:t>
            </a:r>
            <a:r>
              <a:rPr lang="en-GB" dirty="0" err="1" smtClean="0"/>
              <a:t>Runnable</a:t>
            </a:r>
            <a:r>
              <a:rPr lang="en-GB" dirty="0" smtClean="0"/>
              <a:t> Interface</a:t>
            </a:r>
          </a:p>
          <a:p>
            <a:pPr lvl="1"/>
            <a:r>
              <a:rPr lang="en-GB" dirty="0" smtClean="0"/>
              <a:t>RTE Configuration</a:t>
            </a:r>
          </a:p>
          <a:p>
            <a:pPr lvl="2"/>
            <a:r>
              <a:rPr lang="en-GB" dirty="0" smtClean="0"/>
              <a:t>Sequence</a:t>
            </a:r>
          </a:p>
          <a:p>
            <a:pPr lvl="2"/>
            <a:r>
              <a:rPr lang="en-GB" dirty="0" smtClean="0"/>
              <a:t>Component connections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System Builder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Interfaces / Port references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30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Port name to port reference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extern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EVI_AXV_ROAD_SLOPE_PACKET_ST*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evi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evi_AxvRoadSlope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T20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_packet_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_pst;  (1)(3) </a:t>
            </a:r>
          </a:p>
          <a:p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Component </a:t>
            </a:r>
            <a:r>
              <a:rPr lang="en-GB" b="1" dirty="0" err="1" smtClean="0"/>
              <a:t>evi</a:t>
            </a:r>
            <a:r>
              <a:rPr lang="en-GB" dirty="0" smtClean="0"/>
              <a:t> has access to port </a:t>
            </a:r>
            <a:r>
              <a:rPr lang="en-GB" dirty="0" smtClean="0">
                <a:sym typeface="Wingdings" pitchFamily="2" charset="2"/>
              </a:rPr>
              <a:t> thus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evi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_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Port name, see (1), is: </a:t>
            </a:r>
            <a:r>
              <a:rPr lang="en-GB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evi_AxvRoadSlope_out</a:t>
            </a:r>
            <a:endParaRPr lang="en-GB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ea typeface="+mn-ea"/>
                <a:cs typeface="+mn-cs"/>
              </a:rPr>
              <a:t>But because port </a:t>
            </a:r>
            <a:r>
              <a:rPr lang="en-US" dirty="0" err="1" smtClean="0">
                <a:ea typeface="+mn-ea"/>
                <a:cs typeface="+mn-cs"/>
              </a:rPr>
              <a:t>decl</a:t>
            </a:r>
            <a:r>
              <a:rPr lang="en-US" dirty="0" smtClean="0">
                <a:ea typeface="+mn-ea"/>
                <a:cs typeface="+mn-cs"/>
              </a:rPr>
              <a:t> (1) already declares this port as output port the suffix </a:t>
            </a:r>
            <a:r>
              <a:rPr lang="en-US" dirty="0" smtClean="0">
                <a:latin typeface="Consolas" pitchFamily="49" charset="0"/>
                <a:ea typeface="+mn-ea"/>
                <a:cs typeface="Consolas" pitchFamily="49" charset="0"/>
              </a:rPr>
              <a:t>_out </a:t>
            </a:r>
            <a:r>
              <a:rPr lang="en-US" dirty="0" smtClean="0">
                <a:ea typeface="+mn-ea"/>
                <a:cs typeface="+mn-cs"/>
              </a:rPr>
              <a:t>is not doubled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ea typeface="+mn-ea"/>
                <a:cs typeface="+mn-cs"/>
              </a:rPr>
              <a:t>Has same effect as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VDB_PORT(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evi_AxvRoadSlope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, XXX, OUT);</a:t>
            </a:r>
            <a:endParaRPr lang="en-US" dirty="0" smtClean="0"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T20: because port accessed by T10/T20 </a:t>
            </a:r>
            <a:r>
              <a:rPr lang="en-US" dirty="0" err="1" smtClean="0"/>
              <a:t>runnable</a:t>
            </a:r>
            <a:endParaRPr lang="en-US" dirty="0" smtClean="0"/>
          </a:p>
          <a:p>
            <a:pPr lvl="1">
              <a:buNone/>
            </a:pPr>
            <a:endParaRPr lang="en-US" dirty="0" smtClean="0">
              <a:ea typeface="+mn-ea"/>
              <a:cs typeface="+mn-cs"/>
            </a:endParaRPr>
          </a:p>
          <a:p>
            <a:pPr lvl="1">
              <a:buNone/>
            </a:pPr>
            <a:endParaRPr lang="en-US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41985" name="Rectangl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77788"/>
            <a:ext cx="85344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---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evi_adapters.h_backup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   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2013-07-25 10:56:12.744126800 +0200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6060FF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+++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6060FF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evi_adapters.h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  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6060FF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2013-08-29 15:33:07.276565500 +0200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FF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@@ -1,53 +1,28 @@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VDBGENERATED_EVI_ADAPTERS_001 START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ifndef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EVI_ADAPTERS_H_INCLUDED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#define EVI_ADAPTERS_H_INCLUDED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vdb_services.h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evi_packetaccess.h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VDBGENERATED_EVI_ADAPTERS_001 END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vdb_services.h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evi_packetaccess.h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cde_services.h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crm_services.h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#include &lt;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dal_services.h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&gt;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VDBGENERATED_EVI_ADAPTERS_002 START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ifdef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   define EXTERN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#else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   define EXTERN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extern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#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endif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VDBGENERATED_EVI_ADAPTERS_002 END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VDBGENERATED_EVI_ADAPTERS_003 START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/* NO SERVICES REQUESTED BY COMPONENT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VDBGENERATED_EVI_ADAPTERS_003 END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-/* &lt;-- VDBGENERATED_EVI_ADAPTERS_004 START --&gt;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/* PRQA S 3430,306 ++ 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/*------------------- PACKET WRITE ACCESS Pointer ---------------*/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-#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ifdef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EVI_AXV_ROAD_SLOPE_PACKET_ST *  evi_evi_AxvRoadSlope_T20_packet_out_pst = NULL_POINTER(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EVI_AXV_ROAD_SLOPE_PACKET_ST);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EVI_GENERAL_PACKET_ST *         evi_evi_General_T20_packet_out_pst      = NULL_POINTER(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EVI_GENERAL_PACKET_ST);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EVI_IPC_T20toTC_PACKET_ST *     evi_evi_IpcT20totc_T20_packet_out_pst   = NULL_POINTER(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EVI_IPC_T20toTC_PACKET_ST);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EVI_IPC_TCtoT20_PACKET_ST *     evi_evi_IpcTctot20_TC_packet_out_pst    = NULL_POINTER(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EVI_IPC_TCtoT20_PACKET_ST);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EVI_NVM_DYN_DATA_PACKET_ST *   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evi_evi_NvmDynData_TC_packet_out_pst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= NULL_POINTER(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EVI_NVM_DYN_DATA_PACKET_ST);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-#else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</a:t>
            </a:r>
            <a:r>
              <a:rPr lang="en-US" sz="600" dirty="0" err="1" smtClean="0"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lang="en-US" sz="600" dirty="0" smtClean="0">
                <a:latin typeface="Arial" pitchFamily="34" charset="0"/>
                <a:ea typeface="Calibri" pitchFamily="34" charset="0"/>
                <a:cs typeface="Lucida Console" pitchFamily="49" charset="0"/>
              </a:rPr>
              <a:t> EVI_AXV_ROAD_SLOPE_PACKET_ST 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*  evi_evi_AxvRoadSlope_T20_packet_out_pst;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EVI_GENERAL_PACKET_ST *         evi_evi_General_T20_packet_out_pst;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EVI_IPC_T20toTC_PACKET_ST *     evi_evi_IpcT20totc_T20_packet_out_pst;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EVI_IPC_TCtoT20_PACKET_ST *     evi_evi_IpcTctot20_TC_packet_out_pst;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EVI_NVM_DYN_DATA_PACKET_ST *   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evi_evi_NvmDynData_TC_packet_out_pst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-#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endif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/*------------------- PACKET READ ACCESS Pointer ----------------*/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-#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ifdef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CRM_OSTASKDATA_TC_PACKET_ST *            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evi_crm_OstaskdataTc_TC_packet_in_pst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CRM_OSTASKDATA_TC_PACKET_ST);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EVI_BASIC_INPUT_PACKET_ST *               evi_evi_BasicInput_T20_packet_in_pst 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EVI_BASIC_INPUT_PACKET_ST);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EVI_BASIC_INPUT_PACKET_ST *              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evi_evi_BasicInput_TC_packet_in_pst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EVI_BASIC_INPUT_PACKET_ST);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EVI_GENERAL_PACKET_ST *                  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evi_evi_General_TC_packet_in_pst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 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EVI_GENERAL_PACKET_ST);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EVI_IPC_T20toTC_PACKET_ST *               evi_evi_IpcT20totc_TC_packet_in_pst  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EVI_IPC_T20toTC_PACKET_ST);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EVI_IPC_TCtoT20_PACKET_ST *               evi_evi_IpcTctot20_T20_packet_in_pst 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EVI_IPC_TCtoT20_PACKET_ST);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OHY_GENERAL_PACKET_ST *                  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evi_ohy_General_TC_packet_in_pst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              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OHY_GENERAL_PACKET_ST);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SYC_EVI_COORDINATION_MESSAGE_PACKET_ST * 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evi_syc_EviCoordinationMessage_TC_packet_in_pst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= NULL_POINTER(const 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SYC_EVI_COORDINATION_MESSAGE_PACKET_ST);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-#else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const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CRM_OSTASKDATA_TC_PACKET_ST *            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evi_crm_OstaskdataTc_TC_packet_in_pst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const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EVI_BASIC_INPUT_PACKET_ST *               evi_evi_BasicInput_T20_packet_in_pst;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const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EVI_BASIC_INPUT_PACKET_ST *              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evi_evi_BasicInput_TC_packet_in_pst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FF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@@ -56,15 +31,11 @@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const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EVI_IPC_TCtoT20_PACKET_ST *               evi_evi_IpcTctot20_T20_packet_in_pst;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const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OHY_GENERAL_PACKET_ST *                  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evi_ohy_General_TC_packet_in_pst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extern const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struct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 SYC_EVI_COORDINATION_MESSAGE_PACKET_ST * 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evi_syc_EviCoordinationMessage_TC_packet_in_pst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;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-#</a:t>
            </a:r>
            <a:r>
              <a:rPr kumimoji="0" lang="en-US" sz="600" b="1" i="0" u="none" strike="noStrike" cap="none" normalizeH="0" baseline="0" dirty="0" err="1" smtClean="0">
                <a:ln>
                  <a:noFill/>
                </a:ln>
                <a:solidFill>
                  <a:srgbClr val="FF4040"/>
                </a:solidFill>
                <a:effectLst/>
                <a:latin typeface="Arial" pitchFamily="34" charset="0"/>
                <a:ea typeface="Calibri" pitchFamily="34" charset="0"/>
                <a:cs typeface="Lucida Console" pitchFamily="49" charset="0"/>
              </a:rPr>
              <a:t>endif</a:t>
            </a:r>
            <a:endParaRPr kumimoji="0" lang="de-DE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VDB: pros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32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No more VDB_GENERATED tags.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Remove them!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Clear component interface responsibility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No auto generated code in VCS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err="1" smtClean="0"/>
              <a:t>Diffs</a:t>
            </a:r>
            <a:r>
              <a:rPr lang="en-GB" dirty="0" smtClean="0"/>
              <a:t> and merges of interfaces and RTE-</a:t>
            </a:r>
            <a:r>
              <a:rPr lang="en-GB" dirty="0" err="1" smtClean="0"/>
              <a:t>Config</a:t>
            </a:r>
            <a:r>
              <a:rPr lang="en-GB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EA and interface implementation consistent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(not implemented yet)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If a component doesn’t compile: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Just use an older version of it.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Recompile... ;-)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Faster and leaner integration???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VDB: not so pros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33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err="1" smtClean="0"/>
              <a:t>Disadvangages</a:t>
            </a:r>
            <a:r>
              <a:rPr lang="en-GB" dirty="0" smtClean="0"/>
              <a:t> (</a:t>
            </a:r>
            <a:r>
              <a:rPr lang="en-GB" dirty="0" err="1" smtClean="0"/>
              <a:t>ToDo’s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200000"/>
              </a:lnSpc>
            </a:pPr>
            <a:r>
              <a:rPr lang="en-GB" dirty="0" smtClean="0"/>
              <a:t>‘Wrapped </a:t>
            </a:r>
            <a:r>
              <a:rPr lang="en-GB" dirty="0" err="1" smtClean="0"/>
              <a:t>Runnable</a:t>
            </a:r>
            <a:r>
              <a:rPr lang="en-GB" dirty="0" smtClean="0"/>
              <a:t>’ concept with multiple read/write access.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Port Reference access without Get/Set function.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Read access to non const port reference (bug in old VDB).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Inclusion of old files (</a:t>
            </a:r>
            <a:r>
              <a:rPr lang="en-GB" dirty="0" err="1" smtClean="0"/>
              <a:t>vdb_x_ext.h</a:t>
            </a:r>
            <a:r>
              <a:rPr lang="en-GB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User code between VDB_GENERATED tags.</a:t>
            </a:r>
          </a:p>
          <a:p>
            <a:pPr>
              <a:lnSpc>
                <a:spcPct val="200000"/>
              </a:lnSpc>
            </a:pPr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VDB: not so pros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34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‘Wrapped </a:t>
            </a:r>
            <a:r>
              <a:rPr lang="en-GB" dirty="0" err="1" smtClean="0"/>
              <a:t>Runnable</a:t>
            </a:r>
            <a:r>
              <a:rPr lang="en-GB" dirty="0" smtClean="0"/>
              <a:t>’  multiple access.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00000"/>
              </a:lnSpc>
            </a:pPr>
            <a:r>
              <a:rPr lang="en-GB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GB" dirty="0" err="1" smtClean="0"/>
              <a:t>Runnable</a:t>
            </a:r>
            <a:r>
              <a:rPr lang="en-GB" dirty="0" smtClean="0"/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CMP_Main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dirty="0" smtClean="0"/>
              <a:t>writes the PC Packet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xyz_Data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Runs as ‘Wrapped </a:t>
            </a:r>
            <a:r>
              <a:rPr lang="en-GB" dirty="0" err="1" smtClean="0"/>
              <a:t>Runnable</a:t>
            </a:r>
            <a:r>
              <a:rPr lang="en-GB" dirty="0" smtClean="0"/>
              <a:t>’ with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CMP_X_Main</a:t>
            </a:r>
            <a:r>
              <a:rPr lang="en-GB" dirty="0" smtClean="0"/>
              <a:t>()</a:t>
            </a:r>
          </a:p>
          <a:p>
            <a:pPr lvl="1">
              <a:lnSpc>
                <a:spcPct val="100000"/>
              </a:lnSpc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CMP_X_Main</a:t>
            </a:r>
            <a:r>
              <a:rPr lang="en-GB" dirty="0" smtClean="0">
                <a:sym typeface="Wingdings" pitchFamily="2" charset="2"/>
              </a:rPr>
              <a:t>() has write access to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xyz_Data</a:t>
            </a:r>
          </a:p>
          <a:p>
            <a:pPr lvl="1">
              <a:lnSpc>
                <a:spcPct val="100000"/>
              </a:lnSpc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CMP_X_Main</a:t>
            </a:r>
            <a:r>
              <a:rPr lang="en-GB" dirty="0" smtClean="0">
                <a:sym typeface="Wingdings" pitchFamily="2" charset="2"/>
              </a:rPr>
              <a:t>() provides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xyz_Data</a:t>
            </a:r>
            <a:r>
              <a:rPr lang="en-GB" dirty="0" smtClean="0">
                <a:sym typeface="Wingdings" pitchFamily="2" charset="2"/>
              </a:rPr>
              <a:t> down to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CMP_Main</a:t>
            </a:r>
            <a:r>
              <a:rPr lang="en-GB" dirty="0" smtClean="0">
                <a:sym typeface="Wingdings" pitchFamily="2" charset="2"/>
              </a:rPr>
              <a:t>()</a:t>
            </a:r>
          </a:p>
          <a:p>
            <a:pPr lvl="1">
              <a:lnSpc>
                <a:spcPct val="100000"/>
              </a:lnSpc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xyz_Data</a:t>
            </a:r>
            <a:r>
              <a:rPr lang="en-GB" dirty="0" smtClean="0">
                <a:sym typeface="Wingdings" pitchFamily="2" charset="2"/>
              </a:rPr>
              <a:t> is written by 2-Runnables!!!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882824" y="3086100"/>
            <a:ext cx="5976664" cy="2160240"/>
            <a:chOff x="306760" y="2654052"/>
            <a:chExt cx="7272808" cy="2952328"/>
          </a:xfrm>
        </p:grpSpPr>
        <p:sp>
          <p:nvSpPr>
            <p:cNvPr id="12" name="Rechteck 11"/>
            <p:cNvSpPr/>
            <p:nvPr>
              <p:custDataLst>
                <p:tags r:id="rId13"/>
              </p:custDataLst>
            </p:nvPr>
          </p:nvSpPr>
          <p:spPr>
            <a:xfrm>
              <a:off x="2683024" y="2654052"/>
              <a:ext cx="1728192" cy="29523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CCC</a:t>
              </a:r>
              <a:endParaRPr lang="en-GB" b="1" dirty="0"/>
            </a:p>
          </p:txBody>
        </p:sp>
        <p:sp>
          <p:nvSpPr>
            <p:cNvPr id="13" name="Rechteck 12"/>
            <p:cNvSpPr/>
            <p:nvPr>
              <p:custDataLst>
                <p:tags r:id="rId14"/>
              </p:custDataLst>
            </p:nvPr>
          </p:nvSpPr>
          <p:spPr>
            <a:xfrm>
              <a:off x="2755032" y="2726060"/>
              <a:ext cx="1584176" cy="576064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>
              <p:custDataLst>
                <p:tags r:id="rId15"/>
              </p:custDataLst>
            </p:nvPr>
          </p:nvSpPr>
          <p:spPr>
            <a:xfrm>
              <a:off x="2755032" y="4958308"/>
              <a:ext cx="1584176" cy="576064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>
              <p:custDataLst>
                <p:tags r:id="rId16"/>
              </p:custDataLst>
            </p:nvPr>
          </p:nvSpPr>
          <p:spPr>
            <a:xfrm>
              <a:off x="5851376" y="2654052"/>
              <a:ext cx="1728192" cy="2952328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/>
            <p:nvPr>
              <p:custDataLst>
                <p:tags r:id="rId17"/>
              </p:custDataLst>
            </p:nvPr>
          </p:nvSpPr>
          <p:spPr>
            <a:xfrm>
              <a:off x="5923384" y="2726060"/>
              <a:ext cx="1584176" cy="576064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50000">
                  <a:srgbClr val="FF9C85"/>
                </a:gs>
                <a:gs pos="100000">
                  <a:schemeClr val="accent5"/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/>
            <p:nvPr>
              <p:custDataLst>
                <p:tags r:id="rId18"/>
              </p:custDataLst>
            </p:nvPr>
          </p:nvSpPr>
          <p:spPr>
            <a:xfrm>
              <a:off x="5923384" y="4958308"/>
              <a:ext cx="1584176" cy="576064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50000">
                  <a:srgbClr val="FF9C85"/>
                </a:gs>
                <a:gs pos="100000">
                  <a:schemeClr val="accent5"/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Gerade Verbindung mit Pfeil 17"/>
            <p:cNvCxnSpPr/>
            <p:nvPr>
              <p:custDataLst>
                <p:tags r:id="rId19"/>
              </p:custDataLst>
            </p:nvPr>
          </p:nvCxnSpPr>
          <p:spPr>
            <a:xfrm flipV="1">
              <a:off x="3619128" y="3158108"/>
              <a:ext cx="2592288" cy="36004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>
              <p:custDataLst>
                <p:tags r:id="rId20"/>
              </p:custDataLst>
            </p:nvPr>
          </p:nvCxnSpPr>
          <p:spPr>
            <a:xfrm>
              <a:off x="3691136" y="4742284"/>
              <a:ext cx="2520280" cy="576064"/>
            </a:xfrm>
            <a:prstGeom prst="straightConnector1">
              <a:avLst/>
            </a:prstGeom>
            <a:ln w="3175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>
              <p:custDataLst>
                <p:tags r:id="rId21"/>
              </p:custDataLst>
            </p:nvPr>
          </p:nvSpPr>
          <p:spPr>
            <a:xfrm>
              <a:off x="3110734" y="3638161"/>
              <a:ext cx="704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/>
                <a:t>CC</a:t>
              </a:r>
            </a:p>
          </p:txBody>
        </p:sp>
        <p:sp>
          <p:nvSpPr>
            <p:cNvPr id="21" name="Textfeld 20"/>
            <p:cNvSpPr txBox="1"/>
            <p:nvPr>
              <p:custDataLst>
                <p:tags r:id="rId22"/>
              </p:custDataLst>
            </p:nvPr>
          </p:nvSpPr>
          <p:spPr>
            <a:xfrm>
              <a:off x="6352829" y="3638161"/>
              <a:ext cx="683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/>
                <a:t>PC</a:t>
              </a:r>
            </a:p>
          </p:txBody>
        </p:sp>
        <p:cxnSp>
          <p:nvCxnSpPr>
            <p:cNvPr id="22" name="Gerade Verbindung mit Pfeil 21"/>
            <p:cNvCxnSpPr/>
            <p:nvPr>
              <p:custDataLst>
                <p:tags r:id="rId23"/>
              </p:custDataLst>
            </p:nvPr>
          </p:nvCxnSpPr>
          <p:spPr>
            <a:xfrm flipV="1">
              <a:off x="2250976" y="3014092"/>
              <a:ext cx="792088" cy="648072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>
              <p:custDataLst>
                <p:tags r:id="rId24"/>
              </p:custDataLst>
            </p:nvPr>
          </p:nvCxnSpPr>
          <p:spPr>
            <a:xfrm>
              <a:off x="2250976" y="4382244"/>
              <a:ext cx="792088" cy="936104"/>
            </a:xfrm>
            <a:prstGeom prst="straightConnector1">
              <a:avLst/>
            </a:prstGeom>
            <a:ln w="3175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306760" y="3086100"/>
              <a:ext cx="1944215" cy="1872208"/>
              <a:chOff x="1962944" y="781844"/>
              <a:chExt cx="3528391" cy="3744416"/>
            </a:xfrm>
          </p:grpSpPr>
          <p:sp>
            <p:nvSpPr>
              <p:cNvPr id="25" name="Halbbogen 24"/>
              <p:cNvSpPr/>
              <p:nvPr>
                <p:custDataLst>
                  <p:tags r:id="rId25"/>
                </p:custDataLst>
              </p:nvPr>
            </p:nvSpPr>
            <p:spPr>
              <a:xfrm rot="10800000">
                <a:off x="1962944" y="1212237"/>
                <a:ext cx="3394781" cy="3227945"/>
              </a:xfrm>
              <a:prstGeom prst="blockArc">
                <a:avLst>
                  <a:gd name="adj1" fmla="val 7578258"/>
                  <a:gd name="adj2" fmla="val 3441281"/>
                  <a:gd name="adj3" fmla="val 17239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z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endParaRPr lang="en-GB" b="1" dirty="0">
                  <a:solidFill>
                    <a:srgbClr val="6E8CB2"/>
                  </a:solidFill>
                </a:endParaRPr>
              </a:p>
            </p:txBody>
          </p:sp>
          <p:sp>
            <p:nvSpPr>
              <p:cNvPr id="26" name="Nach rechts gekrümmter Pfeil 25"/>
              <p:cNvSpPr/>
              <p:nvPr>
                <p:custDataLst>
                  <p:tags r:id="rId26"/>
                </p:custDataLst>
              </p:nvPr>
            </p:nvSpPr>
            <p:spPr>
              <a:xfrm>
                <a:off x="3891797" y="1427433"/>
                <a:ext cx="391899" cy="731668"/>
              </a:xfrm>
              <a:prstGeom prst="curved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scene3d>
                <a:camera prst="orthographicFront">
                  <a:rot lat="6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Nach links gekrümmter Pfeil 26"/>
              <p:cNvSpPr/>
              <p:nvPr>
                <p:custDataLst>
                  <p:tags r:id="rId27"/>
                </p:custDataLst>
              </p:nvPr>
            </p:nvSpPr>
            <p:spPr>
              <a:xfrm flipV="1">
                <a:off x="3158833" y="1384394"/>
                <a:ext cx="391899" cy="731668"/>
              </a:xfrm>
              <a:prstGeom prst="curved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scene3d>
                <a:camera prst="orthographicFront">
                  <a:rot lat="6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Halbbogen 27"/>
              <p:cNvSpPr/>
              <p:nvPr>
                <p:custDataLst>
                  <p:tags r:id="rId28"/>
                </p:custDataLst>
              </p:nvPr>
            </p:nvSpPr>
            <p:spPr>
              <a:xfrm rot="10800000">
                <a:off x="1962944" y="1298315"/>
                <a:ext cx="3394781" cy="3227945"/>
              </a:xfrm>
              <a:prstGeom prst="blockArc">
                <a:avLst>
                  <a:gd name="adj1" fmla="val 19417366"/>
                  <a:gd name="adj2" fmla="val 3462112"/>
                  <a:gd name="adj3" fmla="val 16399"/>
                </a:avLst>
              </a:prstGeom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z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144000" tIns="0" rIns="324000" bIns="36000" rtlCol="0" anchor="t" anchorCtr="0"/>
              <a:lstStyle/>
              <a:p>
                <a:pPr algn="ctr"/>
                <a:endParaRPr lang="en-GB" b="1" dirty="0" smtClean="0">
                  <a:solidFill>
                    <a:srgbClr val="6E8CB2"/>
                  </a:solidFill>
                </a:endParaRPr>
              </a:p>
            </p:txBody>
          </p:sp>
          <p:sp>
            <p:nvSpPr>
              <p:cNvPr id="29" name="Halbbogen 28"/>
              <p:cNvSpPr/>
              <p:nvPr>
                <p:custDataLst>
                  <p:tags r:id="rId29"/>
                </p:custDataLst>
              </p:nvPr>
            </p:nvSpPr>
            <p:spPr>
              <a:xfrm rot="10800000">
                <a:off x="1962944" y="781844"/>
                <a:ext cx="3394781" cy="3227945"/>
              </a:xfrm>
              <a:prstGeom prst="blockArc">
                <a:avLst>
                  <a:gd name="adj1" fmla="val 12957820"/>
                  <a:gd name="adj2" fmla="val 19113597"/>
                  <a:gd name="adj3" fmla="val 15706"/>
                </a:avLst>
              </a:prstGeom>
              <a:solidFill>
                <a:schemeClr val="accent5">
                  <a:lumMod val="6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z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endParaRPr lang="en-GB" b="1" dirty="0" smtClean="0">
                  <a:solidFill>
                    <a:srgbClr val="6E8CB2"/>
                  </a:solidFill>
                </a:endParaRPr>
              </a:p>
            </p:txBody>
          </p:sp>
          <p:sp>
            <p:nvSpPr>
              <p:cNvPr id="30" name="Halbbogen 29"/>
              <p:cNvSpPr/>
              <p:nvPr>
                <p:custDataLst>
                  <p:tags r:id="rId30"/>
                </p:custDataLst>
              </p:nvPr>
            </p:nvSpPr>
            <p:spPr>
              <a:xfrm rot="10800000">
                <a:off x="1962944" y="1298315"/>
                <a:ext cx="3394781" cy="3227945"/>
              </a:xfrm>
              <a:prstGeom prst="blockArc">
                <a:avLst>
                  <a:gd name="adj1" fmla="val 7578258"/>
                  <a:gd name="adj2" fmla="val 12640994"/>
                  <a:gd name="adj3" fmla="val 16759"/>
                </a:avLst>
              </a:prstGeom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z="44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GB" b="1" dirty="0">
                  <a:solidFill>
                    <a:srgbClr val="6E8CB2"/>
                  </a:solidFill>
                </a:endParaRPr>
              </a:p>
            </p:txBody>
          </p:sp>
          <p:sp>
            <p:nvSpPr>
              <p:cNvPr id="31" name="Rechteck 30"/>
              <p:cNvSpPr/>
              <p:nvPr>
                <p:custDataLst>
                  <p:tags r:id="rId31"/>
                </p:custDataLst>
              </p:nvPr>
            </p:nvSpPr>
            <p:spPr>
              <a:xfrm>
                <a:off x="4894800" y="2417336"/>
                <a:ext cx="347193" cy="30127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  <a:scene3d>
                <a:camera prst="isometricOffAxis2Left"/>
                <a:lightRig rig="threePt" dir="t"/>
              </a:scene3d>
              <a:sp3d extrusionH="254000" contourW="12700">
                <a:extrusionClr>
                  <a:schemeClr val="accent4"/>
                </a:extrusionClr>
                <a:contourClr>
                  <a:schemeClr val="accent4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hteck 31"/>
              <p:cNvSpPr/>
              <p:nvPr>
                <p:custDataLst>
                  <p:tags r:id="rId32"/>
                </p:custDataLst>
              </p:nvPr>
            </p:nvSpPr>
            <p:spPr>
              <a:xfrm>
                <a:off x="3544603" y="3450279"/>
                <a:ext cx="347193" cy="30127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  <a:scene3d>
                <a:camera prst="isometricOffAxis2Left"/>
                <a:lightRig rig="threePt" dir="t"/>
              </a:scene3d>
              <a:sp3d extrusionH="254000" contourW="12700">
                <a:extrusionClr>
                  <a:schemeClr val="accent4"/>
                </a:extrusionClr>
                <a:contourClr>
                  <a:schemeClr val="accent4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hteck 32"/>
              <p:cNvSpPr/>
              <p:nvPr>
                <p:custDataLst>
                  <p:tags r:id="rId33"/>
                </p:custDataLst>
              </p:nvPr>
            </p:nvSpPr>
            <p:spPr>
              <a:xfrm>
                <a:off x="2106960" y="2582044"/>
                <a:ext cx="347193" cy="30127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  <a:scene3d>
                <a:camera prst="isometricOffAxis2Left"/>
                <a:lightRig rig="threePt" dir="t"/>
              </a:scene3d>
              <a:sp3d extrusionH="254000" contourW="12700">
                <a:extrusionClr>
                  <a:schemeClr val="accent4"/>
                </a:extrusionClr>
                <a:contourClr>
                  <a:schemeClr val="accent4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Nach links gekrümmter Pfeil 33"/>
              <p:cNvSpPr/>
              <p:nvPr>
                <p:custDataLst>
                  <p:tags r:id="rId34"/>
                </p:custDataLst>
              </p:nvPr>
            </p:nvSpPr>
            <p:spPr>
              <a:xfrm rot="12260005">
                <a:off x="4624761" y="2029983"/>
                <a:ext cx="314745" cy="468660"/>
              </a:xfrm>
              <a:prstGeom prst="curvedLeftArrow">
                <a:avLst>
                  <a:gd name="adj1" fmla="val 25000"/>
                  <a:gd name="adj2" fmla="val 50000"/>
                  <a:gd name="adj3" fmla="val 16070"/>
                </a:avLst>
              </a:prstGeom>
              <a:solidFill>
                <a:schemeClr val="accent5">
                  <a:lumMod val="75000"/>
                </a:schemeClr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Nach unten gekrümmter Pfeil 34"/>
              <p:cNvSpPr/>
              <p:nvPr>
                <p:custDataLst>
                  <p:tags r:id="rId35"/>
                </p:custDataLst>
              </p:nvPr>
            </p:nvSpPr>
            <p:spPr>
              <a:xfrm rot="5856759">
                <a:off x="5139653" y="2652697"/>
                <a:ext cx="440436" cy="262929"/>
              </a:xfrm>
              <a:prstGeom prst="curvedDownArrow">
                <a:avLst/>
              </a:prstGeom>
              <a:solidFill>
                <a:schemeClr val="accent5">
                  <a:lumMod val="75000"/>
                </a:schemeClr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Textfeld 36"/>
          <p:cNvSpPr txBox="1"/>
          <p:nvPr>
            <p:custDataLst>
              <p:tags r:id="rId11"/>
            </p:custDataLst>
          </p:nvPr>
        </p:nvSpPr>
        <p:spPr>
          <a:xfrm>
            <a:off x="2899048" y="4238228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CMP_X_Main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38" name="Textfeld 37"/>
          <p:cNvSpPr txBox="1"/>
          <p:nvPr>
            <p:custDataLst>
              <p:tags r:id="rId12"/>
            </p:custDataLst>
          </p:nvPr>
        </p:nvSpPr>
        <p:spPr>
          <a:xfrm>
            <a:off x="5635352" y="423822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CMP_Main</a:t>
            </a:r>
            <a:r>
              <a:rPr lang="en-GB" sz="1200" dirty="0" smtClean="0"/>
              <a:t>()</a:t>
            </a:r>
            <a:endParaRPr lang="en-GB" sz="12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VDB: not so pros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35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‘Wrapped </a:t>
            </a:r>
            <a:r>
              <a:rPr lang="en-GB" dirty="0" err="1" smtClean="0"/>
              <a:t>Runnable</a:t>
            </a:r>
            <a:r>
              <a:rPr lang="en-GB" dirty="0" smtClean="0"/>
              <a:t>’  multiple access.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00000"/>
              </a:lnSpc>
            </a:pPr>
            <a:r>
              <a:rPr lang="en-GB" dirty="0" smtClean="0">
                <a:sym typeface="Wingdings" pitchFamily="2" charset="2"/>
              </a:rPr>
              <a:t>Fix: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>
                <a:sym typeface="Wingdings" pitchFamily="2" charset="2"/>
              </a:rPr>
              <a:t>Decide where to write </a:t>
            </a:r>
            <a:r>
              <a:rPr lang="en-GB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xyz_Data</a:t>
            </a:r>
            <a:endParaRPr lang="en-GB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sz="1600" dirty="0" smtClean="0">
                <a:sym typeface="Wingdings" pitchFamily="2" charset="2"/>
              </a:rPr>
              <a:t>Ex: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CMP_X_Main</a:t>
            </a:r>
            <a:r>
              <a:rPr lang="en-GB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GB" sz="1600" dirty="0" smtClean="0">
                <a:sym typeface="Wingdings" pitchFamily="2" charset="2"/>
              </a:rPr>
              <a:t>needs read access only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>
                <a:sym typeface="Wingdings" pitchFamily="2" charset="2"/>
              </a:rPr>
              <a:t>Remove write access from other </a:t>
            </a:r>
            <a:r>
              <a:rPr lang="en-GB" dirty="0" err="1" smtClean="0">
                <a:sym typeface="Wingdings" pitchFamily="2" charset="2"/>
              </a:rPr>
              <a:t>runnable</a:t>
            </a:r>
            <a:r>
              <a:rPr lang="en-GB" dirty="0" smtClean="0">
                <a:sym typeface="Wingdings" pitchFamily="2" charset="2"/>
              </a:rPr>
              <a:t>(s)</a:t>
            </a:r>
          </a:p>
          <a:p>
            <a:pPr lvl="2">
              <a:lnSpc>
                <a:spcPct val="100000"/>
              </a:lnSpc>
            </a:pPr>
            <a:r>
              <a:rPr lang="en-GB" sz="1600" dirty="0" smtClean="0">
                <a:sym typeface="Wingdings" pitchFamily="2" charset="2"/>
              </a:rPr>
              <a:t>Ex: remove from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CMP_X_Main</a:t>
            </a:r>
            <a:r>
              <a:rPr lang="en-GB" sz="1600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>
                <a:sym typeface="Wingdings" pitchFamily="2" charset="2"/>
              </a:rPr>
              <a:t>Add read access if necessary</a:t>
            </a:r>
          </a:p>
          <a:p>
            <a:pPr lvl="2">
              <a:lnSpc>
                <a:spcPct val="100000"/>
              </a:lnSpc>
            </a:pPr>
            <a:r>
              <a:rPr lang="en-GB" sz="1600" dirty="0" smtClean="0">
                <a:sym typeface="Wingdings" pitchFamily="2" charset="2"/>
              </a:rPr>
              <a:t>Ex: add read access to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CMP_X_Main</a:t>
            </a:r>
            <a:endParaRPr lang="en-GB" sz="16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>
                <a:sym typeface="Wingdings" pitchFamily="2" charset="2"/>
              </a:rPr>
              <a:t>Adapt </a:t>
            </a:r>
            <a:r>
              <a:rPr lang="en-GB" dirty="0" err="1" smtClean="0">
                <a:sym typeface="Wingdings" pitchFamily="2" charset="2"/>
              </a:rPr>
              <a:t>adapters.h</a:t>
            </a:r>
            <a:r>
              <a:rPr lang="en-GB" dirty="0" smtClean="0">
                <a:sym typeface="Wingdings" pitchFamily="2" charset="2"/>
              </a:rPr>
              <a:t> file (Ex. in </a:t>
            </a:r>
            <a:r>
              <a:rPr lang="en-GB" dirty="0" err="1" smtClean="0">
                <a:sym typeface="Wingdings" pitchFamily="2" charset="2"/>
              </a:rPr>
              <a:t>cmp_x_adapters</a:t>
            </a:r>
            <a:r>
              <a:rPr lang="en-GB" dirty="0" smtClean="0">
                <a:sym typeface="Wingdings" pitchFamily="2" charset="2"/>
              </a:rPr>
              <a:t>):</a:t>
            </a:r>
          </a:p>
          <a:p>
            <a:pPr lvl="2">
              <a:lnSpc>
                <a:spcPct val="100000"/>
              </a:lnSpc>
            </a:pPr>
            <a:r>
              <a:rPr lang="en-GB" sz="1600" dirty="0" smtClean="0">
                <a:sym typeface="Wingdings" pitchFamily="2" charset="2"/>
              </a:rPr>
              <a:t>Change packet ref to: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cmp_xyz_Data_TC_packet_</a:t>
            </a:r>
            <a:r>
              <a:rPr lang="en-GB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_pst</a:t>
            </a:r>
            <a:endParaRPr lang="en-GB" sz="16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sz="1600" dirty="0" smtClean="0"/>
              <a:t>Change ‘Getter’ methods</a:t>
            </a:r>
          </a:p>
          <a:p>
            <a:pPr lvl="3">
              <a:lnSpc>
                <a:spcPct val="100000"/>
              </a:lnSpc>
            </a:pPr>
            <a:r>
              <a:rPr lang="en-GB" sz="1600" dirty="0" smtClean="0"/>
              <a:t>Use: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cmp_xyz_Data_TC_packet_</a:t>
            </a:r>
            <a:r>
              <a:rPr lang="en-GB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_pst</a:t>
            </a:r>
            <a:r>
              <a:rPr lang="en-GB" sz="1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 smtClean="0">
                <a:sym typeface="Wingdings" pitchFamily="2" charset="2"/>
              </a:rPr>
              <a:t>Adapt other code?</a:t>
            </a:r>
          </a:p>
          <a:p>
            <a:pPr lvl="3">
              <a:lnSpc>
                <a:spcPct val="100000"/>
              </a:lnSpc>
              <a:buNone/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VDB: not so pros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6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36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Read access to non const port reference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4453880" cy="4395564"/>
          </a:xfrm>
          <a:ln w="0"/>
          <a:effectLst/>
        </p:spPr>
        <p:txBody>
          <a:bodyPr wrap="square" lIns="0" tIns="63500" rIns="0" bIns="0"/>
          <a:lstStyle/>
          <a:p>
            <a:r>
              <a:rPr lang="en-GB" sz="1600" dirty="0" err="1" smtClean="0"/>
              <a:t>CMP_Preproc</a:t>
            </a:r>
            <a:r>
              <a:rPr lang="en-GB" sz="1600" dirty="0" smtClean="0"/>
              <a:t> writes packet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data</a:t>
            </a:r>
          </a:p>
          <a:p>
            <a:r>
              <a:rPr lang="en-GB" sz="1600" dirty="0" err="1" smtClean="0"/>
              <a:t>CMP_Main</a:t>
            </a:r>
            <a:r>
              <a:rPr lang="en-GB" sz="1600" dirty="0" smtClean="0"/>
              <a:t> reads packet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data</a:t>
            </a:r>
          </a:p>
          <a:p>
            <a:r>
              <a:rPr lang="en-GB" sz="1600" dirty="0" smtClean="0"/>
              <a:t>VDB code in adapters:</a:t>
            </a:r>
          </a:p>
          <a:p>
            <a:pPr lvl="1"/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DATA_ST*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cmp_cmp_data_TC_packet_out_pst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600" dirty="0" err="1" smtClean="0"/>
              <a:t>CMP_Main</a:t>
            </a:r>
            <a:r>
              <a:rPr lang="en-GB" sz="1600" dirty="0" smtClean="0"/>
              <a:t> reads non const data!</a:t>
            </a:r>
          </a:p>
          <a:p>
            <a:pPr lvl="1"/>
            <a:r>
              <a:rPr lang="en-GB" sz="1600" dirty="0" smtClean="0"/>
              <a:t>Will not work with new VDB!</a:t>
            </a:r>
          </a:p>
          <a:p>
            <a:endParaRPr lang="en-GB" sz="1600" dirty="0" smtClean="0"/>
          </a:p>
          <a:p>
            <a:r>
              <a:rPr lang="en-GB" sz="1600" dirty="0" smtClean="0"/>
              <a:t>Solution:</a:t>
            </a:r>
          </a:p>
          <a:p>
            <a:pPr lvl="1"/>
            <a:r>
              <a:rPr lang="en-GB" sz="1600" dirty="0" smtClean="0"/>
              <a:t>Introduce new input port</a:t>
            </a:r>
          </a:p>
          <a:p>
            <a:pPr lvl="1"/>
            <a:r>
              <a:rPr lang="en-GB" sz="1600" dirty="0" smtClean="0"/>
              <a:t>Introduce new pointer to this port:</a:t>
            </a:r>
          </a:p>
          <a:p>
            <a:pPr lvl="1"/>
            <a:r>
              <a:rPr lang="en-GB" sz="1100" dirty="0" smtClean="0">
                <a:latin typeface="Consolas" pitchFamily="49" charset="0"/>
                <a:cs typeface="Consolas" pitchFamily="49" charset="0"/>
              </a:rPr>
              <a:t>extern const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DATA_ST*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cmp_cmp_data_TC_packet_</a:t>
            </a:r>
            <a:r>
              <a:rPr lang="en-GB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_pst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GB" sz="1600" dirty="0" smtClean="0"/>
          </a:p>
          <a:p>
            <a:pPr lvl="1"/>
            <a:r>
              <a:rPr lang="en-GB" sz="1600" dirty="0" smtClean="0"/>
              <a:t>Change all Getter to use the new input pointer.</a:t>
            </a:r>
          </a:p>
          <a:p>
            <a:pPr lvl="1"/>
            <a:r>
              <a:rPr lang="en-GB" sz="1600" dirty="0" smtClean="0"/>
              <a:t>WARNING: If </a:t>
            </a:r>
            <a:r>
              <a:rPr lang="en-GB" sz="1600" dirty="0" err="1" smtClean="0"/>
              <a:t>CMP_Preproc</a:t>
            </a:r>
            <a:r>
              <a:rPr lang="en-GB" sz="1600" dirty="0" smtClean="0"/>
              <a:t> reads from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GB" sz="1600" dirty="0" smtClean="0"/>
              <a:t>, add input access to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data_in</a:t>
            </a:r>
            <a:r>
              <a:rPr lang="en-GB" sz="1600" dirty="0" smtClean="0"/>
              <a:t> in </a:t>
            </a:r>
            <a:r>
              <a:rPr lang="en-GB" sz="1600" dirty="0" err="1" smtClean="0"/>
              <a:t>CMP_Preproc</a:t>
            </a:r>
            <a:endParaRPr lang="en-GB" sz="1600" dirty="0" smtClean="0"/>
          </a:p>
          <a:p>
            <a:pPr>
              <a:buNone/>
            </a:pPr>
            <a:endParaRPr lang="en-GB" sz="1600" dirty="0"/>
          </a:p>
        </p:txBody>
      </p:sp>
      <p:sp>
        <p:nvSpPr>
          <p:cNvPr id="12" name="Rechteck 11"/>
          <p:cNvSpPr/>
          <p:nvPr>
            <p:custDataLst>
              <p:tags r:id="rId11"/>
            </p:custDataLst>
          </p:nvPr>
        </p:nvSpPr>
        <p:spPr>
          <a:xfrm>
            <a:off x="5131296" y="1285900"/>
            <a:ext cx="2232248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>
            <p:custDataLst>
              <p:tags r:id="rId12"/>
            </p:custDataLst>
          </p:nvPr>
        </p:nvSpPr>
        <p:spPr>
          <a:xfrm>
            <a:off x="5131296" y="1285900"/>
            <a:ext cx="2232248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CMP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>
            <p:custDataLst>
              <p:tags r:id="rId13"/>
            </p:custDataLst>
          </p:nvPr>
        </p:nvSpPr>
        <p:spPr>
          <a:xfrm>
            <a:off x="5275312" y="193397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CMP_Preproc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>
            <p:custDataLst>
              <p:tags r:id="rId14"/>
            </p:custDataLst>
          </p:nvPr>
        </p:nvSpPr>
        <p:spPr>
          <a:xfrm>
            <a:off x="5275312" y="251003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CMP_Main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Gerade Verbindung 15"/>
          <p:cNvCxnSpPr/>
          <p:nvPr>
            <p:custDataLst>
              <p:tags r:id="rId15"/>
            </p:custDataLst>
          </p:nvPr>
        </p:nvCxnSpPr>
        <p:spPr>
          <a:xfrm flipH="1">
            <a:off x="7363544" y="2294012"/>
            <a:ext cx="288032" cy="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2" idx="3"/>
            <a:endCxn id="14" idx="3"/>
          </p:cNvCxnSpPr>
          <p:nvPr>
            <p:custDataLst>
              <p:tags r:id="rId16"/>
            </p:custDataLst>
          </p:nvPr>
        </p:nvCxnSpPr>
        <p:spPr>
          <a:xfrm flipH="1" flipV="1">
            <a:off x="6553226" y="2087861"/>
            <a:ext cx="810318" cy="2061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2" idx="3"/>
            <a:endCxn id="15" idx="3"/>
          </p:cNvCxnSpPr>
          <p:nvPr>
            <p:custDataLst>
              <p:tags r:id="rId17"/>
            </p:custDataLst>
          </p:nvPr>
        </p:nvCxnSpPr>
        <p:spPr>
          <a:xfrm flipH="1">
            <a:off x="6255067" y="2294012"/>
            <a:ext cx="1108477" cy="36991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>
            <p:custDataLst>
              <p:tags r:id="rId18"/>
            </p:custDataLst>
          </p:nvPr>
        </p:nvSpPr>
        <p:spPr>
          <a:xfrm>
            <a:off x="5851376" y="2654052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Read Access!!!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19"/>
            </p:custDataLst>
          </p:nvPr>
        </p:nvSpPr>
        <p:spPr>
          <a:xfrm>
            <a:off x="5131296" y="3446140"/>
            <a:ext cx="2232248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>
            <p:custDataLst>
              <p:tags r:id="rId20"/>
            </p:custDataLst>
          </p:nvPr>
        </p:nvSpPr>
        <p:spPr>
          <a:xfrm>
            <a:off x="5131296" y="3446140"/>
            <a:ext cx="2232248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CMP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feld 24"/>
          <p:cNvSpPr txBox="1"/>
          <p:nvPr>
            <p:custDataLst>
              <p:tags r:id="rId21"/>
            </p:custDataLst>
          </p:nvPr>
        </p:nvSpPr>
        <p:spPr>
          <a:xfrm>
            <a:off x="5275312" y="409421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CMP_Preproc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feld 25"/>
          <p:cNvSpPr txBox="1"/>
          <p:nvPr>
            <p:custDataLst>
              <p:tags r:id="rId22"/>
            </p:custDataLst>
          </p:nvPr>
        </p:nvSpPr>
        <p:spPr>
          <a:xfrm>
            <a:off x="5275312" y="467027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CMP_Main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Gerade Verbindung 26"/>
          <p:cNvCxnSpPr/>
          <p:nvPr>
            <p:custDataLst>
              <p:tags r:id="rId23"/>
            </p:custDataLst>
          </p:nvPr>
        </p:nvCxnSpPr>
        <p:spPr>
          <a:xfrm flipH="1">
            <a:off x="7363544" y="4454252"/>
            <a:ext cx="288032" cy="0"/>
          </a:xfrm>
          <a:prstGeom prst="line">
            <a:avLst/>
          </a:prstGeom>
          <a:ln w="317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23" idx="3"/>
            <a:endCxn id="25" idx="3"/>
          </p:cNvCxnSpPr>
          <p:nvPr>
            <p:custDataLst>
              <p:tags r:id="rId24"/>
            </p:custDataLst>
          </p:nvPr>
        </p:nvCxnSpPr>
        <p:spPr>
          <a:xfrm flipH="1" flipV="1">
            <a:off x="6553226" y="4248101"/>
            <a:ext cx="810318" cy="2061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26" idx="3"/>
          </p:cNvCxnSpPr>
          <p:nvPr>
            <p:custDataLst>
              <p:tags r:id="rId25"/>
            </p:custDataLst>
          </p:nvPr>
        </p:nvCxnSpPr>
        <p:spPr>
          <a:xfrm flipH="1" flipV="1">
            <a:off x="6255067" y="4824165"/>
            <a:ext cx="1108477" cy="2061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84"/>
          <p:cNvGrpSpPr/>
          <p:nvPr/>
        </p:nvGrpSpPr>
        <p:grpSpPr>
          <a:xfrm rot="16200000">
            <a:off x="7471556" y="4850296"/>
            <a:ext cx="216024" cy="432048"/>
            <a:chOff x="1242864" y="2294012"/>
            <a:chExt cx="288032" cy="576064"/>
          </a:xfrm>
        </p:grpSpPr>
        <p:cxnSp>
          <p:nvCxnSpPr>
            <p:cNvPr id="34" name="Gerade Verbindung 33"/>
            <p:cNvCxnSpPr/>
            <p:nvPr>
              <p:custDataLst>
                <p:tags r:id="rId33"/>
              </p:custDataLst>
            </p:nvPr>
          </p:nvCxnSpPr>
          <p:spPr>
            <a:xfrm flipV="1">
              <a:off x="1386880" y="2294012"/>
              <a:ext cx="0" cy="288032"/>
            </a:xfrm>
            <a:prstGeom prst="line">
              <a:avLst/>
            </a:prstGeom>
            <a:ln w="31750">
              <a:solidFill>
                <a:schemeClr val="accent2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albbogen 34"/>
            <p:cNvSpPr/>
            <p:nvPr>
              <p:custDataLst>
                <p:tags r:id="rId34"/>
              </p:custDataLst>
            </p:nvPr>
          </p:nvSpPr>
          <p:spPr>
            <a:xfrm>
              <a:off x="1242864" y="2582044"/>
              <a:ext cx="288032" cy="288032"/>
            </a:xfrm>
            <a:prstGeom prst="blockArc">
              <a:avLst>
                <a:gd name="adj1" fmla="val 10800000"/>
                <a:gd name="adj2" fmla="val 0"/>
                <a:gd name="adj3" fmla="val 141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35"/>
          <p:cNvCxnSpPr>
            <a:endCxn id="25" idx="3"/>
          </p:cNvCxnSpPr>
          <p:nvPr>
            <p:custDataLst>
              <p:tags r:id="rId26"/>
            </p:custDataLst>
          </p:nvPr>
        </p:nvCxnSpPr>
        <p:spPr>
          <a:xfrm flipH="1" flipV="1">
            <a:off x="6553226" y="4248101"/>
            <a:ext cx="810320" cy="782216"/>
          </a:xfrm>
          <a:prstGeom prst="line">
            <a:avLst/>
          </a:prstGeom>
          <a:ln w="19050">
            <a:solidFill>
              <a:schemeClr val="accent5">
                <a:lumMod val="75000"/>
                <a:alpha val="8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>
            <p:custDataLst>
              <p:tags r:id="rId27"/>
            </p:custDataLst>
          </p:nvPr>
        </p:nvSpPr>
        <p:spPr>
          <a:xfrm>
            <a:off x="7435552" y="19339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en-GB" sz="1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>
            <p:custDataLst>
              <p:tags r:id="rId28"/>
            </p:custDataLst>
          </p:nvPr>
        </p:nvSpPr>
        <p:spPr>
          <a:xfrm>
            <a:off x="7435552" y="409421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data_out</a:t>
            </a:r>
            <a:endParaRPr lang="en-GB" sz="1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feld 40"/>
          <p:cNvSpPr txBox="1"/>
          <p:nvPr>
            <p:custDataLst>
              <p:tags r:id="rId29"/>
            </p:custDataLst>
          </p:nvPr>
        </p:nvSpPr>
        <p:spPr>
          <a:xfrm>
            <a:off x="7435552" y="467027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data_in</a:t>
            </a:r>
            <a:endParaRPr lang="en-GB" sz="1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feld 36"/>
          <p:cNvSpPr txBox="1"/>
          <p:nvPr>
            <p:custDataLst>
              <p:tags r:id="rId30"/>
            </p:custDataLst>
          </p:nvPr>
        </p:nvSpPr>
        <p:spPr>
          <a:xfrm>
            <a:off x="7363544" y="2366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DATA_ST</a:t>
            </a:r>
            <a:endParaRPr lang="en-GB" sz="1100" dirty="0"/>
          </a:p>
        </p:txBody>
      </p:sp>
      <p:sp>
        <p:nvSpPr>
          <p:cNvPr id="38" name="Textfeld 37"/>
          <p:cNvSpPr txBox="1"/>
          <p:nvPr>
            <p:custDataLst>
              <p:tags r:id="rId31"/>
            </p:custDataLst>
          </p:nvPr>
        </p:nvSpPr>
        <p:spPr>
          <a:xfrm>
            <a:off x="7363544" y="448067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DATA_ST</a:t>
            </a:r>
            <a:endParaRPr lang="en-GB" sz="1100" dirty="0"/>
          </a:p>
        </p:txBody>
      </p:sp>
      <p:sp>
        <p:nvSpPr>
          <p:cNvPr id="42" name="Textfeld 41"/>
          <p:cNvSpPr txBox="1"/>
          <p:nvPr>
            <p:custDataLst>
              <p:tags r:id="rId32"/>
            </p:custDataLst>
          </p:nvPr>
        </p:nvSpPr>
        <p:spPr>
          <a:xfrm>
            <a:off x="7363544" y="512874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DATA_ST</a:t>
            </a:r>
            <a:endParaRPr lang="en-GB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VDB: not so pros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37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Port Reference access without Get/Set function.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027412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err="1" smtClean="0"/>
              <a:t>Plz</a:t>
            </a:r>
            <a:r>
              <a:rPr lang="en-GB" dirty="0" smtClean="0"/>
              <a:t>. do not write code like this: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Read/Write check not possible</a:t>
            </a:r>
          </a:p>
          <a:p>
            <a:r>
              <a:rPr lang="en-GB" dirty="0" smtClean="0"/>
              <a:t>Optimized out by compiler</a:t>
            </a:r>
          </a:p>
          <a:p>
            <a:r>
              <a:rPr lang="en-GB" dirty="0" smtClean="0"/>
              <a:t>Not </a:t>
            </a:r>
            <a:r>
              <a:rPr lang="en-GB" dirty="0" err="1" smtClean="0"/>
              <a:t>debuggable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2" name="Rechteck 11"/>
          <p:cNvSpPr/>
          <p:nvPr>
            <p:custDataLst>
              <p:tags r:id="rId11"/>
            </p:custDataLst>
          </p:nvPr>
        </p:nvSpPr>
        <p:spPr>
          <a:xfrm>
            <a:off x="90736" y="1861964"/>
            <a:ext cx="8280920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nsolas" pitchFamily="49" charset="0"/>
                <a:cs typeface="Consolas" pitchFamily="49" charset="0"/>
              </a:rPr>
              <a:t>#define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AST_X_ACCInControl_UB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(fco_x_acc_PublicExternalState_T20_packet_out_pst-&gt;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ACCInControl_ub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000" dirty="0" smtClean="0">
                <a:latin typeface="Consolas" pitchFamily="49" charset="0"/>
                <a:cs typeface="Consolas" pitchFamily="49" charset="0"/>
              </a:rPr>
              <a:t>#define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AST_X_ACCMainState_UB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(fco_x_acc_PublicExternalState_T20_packet_out_pst-&gt;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ACCMainState_ub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000" dirty="0" smtClean="0">
                <a:latin typeface="Consolas" pitchFamily="49" charset="0"/>
                <a:cs typeface="Consolas" pitchFamily="49" charset="0"/>
              </a:rPr>
              <a:t>#define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AST_X_ACCPreviousMainState_UB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(fco_x_acc_PublicExternalState_T20_packet_out_pst-&gt;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ACCPreviousMainState_ub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Design Internals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38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VDB Design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9500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dirty="0" smtClean="0"/>
              <a:t>VDB configured by RTE-</a:t>
            </a:r>
            <a:r>
              <a:rPr lang="en-GB" dirty="0" err="1" smtClean="0"/>
              <a:t>Config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Uses component interface files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Responsibility: Integration.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Contains sequence of </a:t>
            </a:r>
            <a:r>
              <a:rPr lang="en-GB" dirty="0" err="1" smtClean="0"/>
              <a:t>runnables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Runnables</a:t>
            </a:r>
            <a:r>
              <a:rPr lang="en-GB" dirty="0" smtClean="0"/>
              <a:t> might have dependencies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Subject to component requirement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Connects Component write ports with read ports.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As requested by component designer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Might be split into parts.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Design Internals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450776" y="709837"/>
            <a:ext cx="7776864" cy="46628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NET_XS_Init_V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NET_Init_V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NET_XS_Init_V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SYC_X_Init_V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SYC_S_Init_V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SYC_X_Init_V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SYC_Init_V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SYC_S_Init_V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acf_ControllerValues_out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FCO_X,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acf_ControllerValues_in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acf_ControllerValues_out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ASF,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acf_ControllerValues_in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acf_ControllerValues_out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VDI_X,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acf_ControllerValues_in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FCO_X,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FCS_X,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VDI_X,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RTE_CONNECT(ACF_X,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CDE_X,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RTE_CONNECT(ACO,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aco_HmiReq_out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VDI_X,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aco_HmiReq_in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RTE_CONNECT(ACO,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aco_HmiReq_out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VDI_X,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aco_HmiReq_in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RTE_CONNECT(ACO,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aco_LongitudinalControlReq_out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VDI_X,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aco_LongitudinalControlReq_in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RTE_CONNECT(ACO,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aco_LongitudinalControlReq_out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VDI_X,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aco_LongitudinalControlReq_in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Halbbogen 7"/>
          <p:cNvSpPr/>
          <p:nvPr>
            <p:custDataLst>
              <p:tags r:id="rId7"/>
            </p:custDataLst>
          </p:nvPr>
        </p:nvSpPr>
        <p:spPr>
          <a:xfrm rot="10800000">
            <a:off x="954832" y="349796"/>
            <a:ext cx="6336704" cy="5400600"/>
          </a:xfrm>
          <a:prstGeom prst="blockArc">
            <a:avLst>
              <a:gd name="adj1" fmla="val 7578258"/>
              <a:gd name="adj2" fmla="val 3441281"/>
              <a:gd name="adj3" fmla="val 1723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sz="4800" b="1" dirty="0" smtClean="0">
                <a:solidFill>
                  <a:srgbClr val="6E8CB2"/>
                </a:solidFill>
              </a:rPr>
              <a:t>VDB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49" name="Nach rechts gekrümmter Pfeil 48"/>
          <p:cNvSpPr/>
          <p:nvPr>
            <p:custDataLst>
              <p:tags r:id="rId8"/>
            </p:custDataLst>
          </p:nvPr>
        </p:nvSpPr>
        <p:spPr>
          <a:xfrm>
            <a:off x="4555232" y="709836"/>
            <a:ext cx="731520" cy="1224136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Nach links gekrümmter Pfeil 49"/>
          <p:cNvSpPr/>
          <p:nvPr>
            <p:custDataLst>
              <p:tags r:id="rId9"/>
            </p:custDataLst>
          </p:nvPr>
        </p:nvSpPr>
        <p:spPr>
          <a:xfrm flipV="1">
            <a:off x="3187080" y="637828"/>
            <a:ext cx="731520" cy="1224136"/>
          </a:xfrm>
          <a:prstGeom prst="curvedLef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Nach links gekrümmter Pfeil 50"/>
          <p:cNvSpPr/>
          <p:nvPr>
            <p:custDataLst>
              <p:tags r:id="rId10"/>
            </p:custDataLst>
          </p:nvPr>
        </p:nvSpPr>
        <p:spPr>
          <a:xfrm rot="5400000">
            <a:off x="3384238" y="1016734"/>
            <a:ext cx="1333876" cy="4896544"/>
          </a:xfrm>
          <a:prstGeom prst="curvedLeftArrow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>
            <p:custDataLst>
              <p:tags r:id="rId11"/>
            </p:custDataLst>
          </p:nvPr>
        </p:nvSpPr>
        <p:spPr>
          <a:xfrm>
            <a:off x="3907160" y="70983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OS</a:t>
            </a:r>
            <a:endParaRPr lang="en-GB" b="1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New Design Internals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40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VDB Design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2379340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Generic VDB implementation</a:t>
            </a:r>
          </a:p>
          <a:p>
            <a:r>
              <a:rPr lang="en-GB" dirty="0" smtClean="0"/>
              <a:t>Automatically </a:t>
            </a:r>
            <a:r>
              <a:rPr lang="en-GB" dirty="0" smtClean="0"/>
              <a:t>created wrappers for every </a:t>
            </a:r>
            <a:r>
              <a:rPr lang="en-GB" dirty="0" err="1" smtClean="0"/>
              <a:t>runnable</a:t>
            </a:r>
            <a:endParaRPr lang="en-GB" dirty="0" smtClean="0"/>
          </a:p>
          <a:p>
            <a:r>
              <a:rPr lang="en-GB" dirty="0" smtClean="0"/>
              <a:t>Every wrapper instance registered @ </a:t>
            </a:r>
            <a:r>
              <a:rPr lang="en-GB" dirty="0" err="1" smtClean="0"/>
              <a:t>startup</a:t>
            </a:r>
            <a:r>
              <a:rPr lang="en-GB" dirty="0" smtClean="0"/>
              <a:t> by </a:t>
            </a:r>
            <a:r>
              <a:rPr lang="en-GB" dirty="0" err="1" smtClean="0"/>
              <a:t>vdb</a:t>
            </a:r>
            <a:endParaRPr lang="en-GB" dirty="0" smtClean="0"/>
          </a:p>
          <a:p>
            <a:r>
              <a:rPr lang="en-GB" dirty="0" smtClean="0"/>
              <a:t>Linked lists of wrapper instances for every VPU</a:t>
            </a:r>
          </a:p>
          <a:p>
            <a:r>
              <a:rPr lang="en-GB" dirty="0" smtClean="0"/>
              <a:t>Every instance points to next</a:t>
            </a:r>
          </a:p>
          <a:p>
            <a:r>
              <a:rPr lang="en-GB" dirty="0" smtClean="0"/>
              <a:t>Every instance might have a child (wrapped </a:t>
            </a:r>
            <a:r>
              <a:rPr lang="en-GB" dirty="0" err="1" smtClean="0"/>
              <a:t>runnable</a:t>
            </a:r>
            <a:r>
              <a:rPr lang="en-GB" dirty="0" smtClean="0"/>
              <a:t>) </a:t>
            </a:r>
          </a:p>
        </p:txBody>
      </p:sp>
      <p:sp>
        <p:nvSpPr>
          <p:cNvPr id="12" name="Rechteck 11"/>
          <p:cNvSpPr/>
          <p:nvPr>
            <p:custDataLst>
              <p:tags r:id="rId11"/>
            </p:custDataLst>
          </p:nvPr>
        </p:nvSpPr>
        <p:spPr>
          <a:xfrm>
            <a:off x="522784" y="3878188"/>
            <a:ext cx="345638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runnableList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isValid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)){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preGroupCallback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runnable.execute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postGroupCallback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runnable.getNext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hteck 12"/>
          <p:cNvSpPr/>
          <p:nvPr>
            <p:custDataLst>
              <p:tags r:id="rId12"/>
            </p:custDataLst>
          </p:nvPr>
        </p:nvSpPr>
        <p:spPr>
          <a:xfrm>
            <a:off x="4411216" y="3086100"/>
            <a:ext cx="3456384" cy="2492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::execute(){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this-&gt;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setContext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this-&gt;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callRunnable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this-&gt;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releaseContext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callRunnable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* child = this-&gt;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getChild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isValid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(child)){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child-&gt;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callRunnable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  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this-&gt;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runnableFunc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hteck 13"/>
          <p:cNvSpPr/>
          <p:nvPr>
            <p:custDataLst>
              <p:tags r:id="rId13"/>
            </p:custDataLst>
          </p:nvPr>
        </p:nvSpPr>
        <p:spPr>
          <a:xfrm>
            <a:off x="594792" y="3302124"/>
            <a:ext cx="576064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14"/>
            </p:custDataLst>
          </p:nvPr>
        </p:nvSpPr>
        <p:spPr>
          <a:xfrm>
            <a:off x="1482891" y="3302124"/>
            <a:ext cx="576064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15"/>
            </p:custDataLst>
          </p:nvPr>
        </p:nvSpPr>
        <p:spPr>
          <a:xfrm>
            <a:off x="2370990" y="3302124"/>
            <a:ext cx="576064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>
            <p:custDataLst>
              <p:tags r:id="rId16"/>
            </p:custDataLst>
          </p:nvPr>
        </p:nvSpPr>
        <p:spPr>
          <a:xfrm>
            <a:off x="3259088" y="3302124"/>
            <a:ext cx="576064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>
            <p:custDataLst>
              <p:tags r:id="rId17"/>
            </p:custDataLst>
          </p:nvPr>
        </p:nvSpPr>
        <p:spPr>
          <a:xfrm>
            <a:off x="1098848" y="3302124"/>
            <a:ext cx="720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>
            <p:custDataLst>
              <p:tags r:id="rId18"/>
            </p:custDataLst>
          </p:nvPr>
        </p:nvSpPr>
        <p:spPr>
          <a:xfrm>
            <a:off x="1962944" y="3302124"/>
            <a:ext cx="720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>
            <p:custDataLst>
              <p:tags r:id="rId19"/>
            </p:custDataLst>
          </p:nvPr>
        </p:nvSpPr>
        <p:spPr>
          <a:xfrm>
            <a:off x="2899048" y="3302124"/>
            <a:ext cx="720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>
            <p:custDataLst>
              <p:tags r:id="rId20"/>
            </p:custDataLst>
          </p:nvPr>
        </p:nvSpPr>
        <p:spPr>
          <a:xfrm>
            <a:off x="3763144" y="3302124"/>
            <a:ext cx="720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Bogen 21"/>
          <p:cNvSpPr/>
          <p:nvPr>
            <p:custDataLst>
              <p:tags r:id="rId21"/>
            </p:custDataLst>
          </p:nvPr>
        </p:nvSpPr>
        <p:spPr>
          <a:xfrm>
            <a:off x="1170856" y="3230116"/>
            <a:ext cx="576064" cy="432048"/>
          </a:xfrm>
          <a:prstGeom prst="arc">
            <a:avLst>
              <a:gd name="adj1" fmla="val 10785486"/>
              <a:gd name="adj2" fmla="val 19018853"/>
            </a:avLst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Bogen 23"/>
          <p:cNvSpPr/>
          <p:nvPr>
            <p:custDataLst>
              <p:tags r:id="rId22"/>
            </p:custDataLst>
          </p:nvPr>
        </p:nvSpPr>
        <p:spPr>
          <a:xfrm>
            <a:off x="2034952" y="3230116"/>
            <a:ext cx="576064" cy="432048"/>
          </a:xfrm>
          <a:prstGeom prst="arc">
            <a:avLst>
              <a:gd name="adj1" fmla="val 10785486"/>
              <a:gd name="adj2" fmla="val 19018853"/>
            </a:avLst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Bogen 24"/>
          <p:cNvSpPr/>
          <p:nvPr>
            <p:custDataLst>
              <p:tags r:id="rId23"/>
            </p:custDataLst>
          </p:nvPr>
        </p:nvSpPr>
        <p:spPr>
          <a:xfrm>
            <a:off x="2971056" y="3230116"/>
            <a:ext cx="576064" cy="432048"/>
          </a:xfrm>
          <a:prstGeom prst="arc">
            <a:avLst>
              <a:gd name="adj1" fmla="val 10785486"/>
              <a:gd name="adj2" fmla="val 19018853"/>
            </a:avLst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41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RTE_SEQUENCE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4395564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Controls the call order for all </a:t>
            </a:r>
            <a:r>
              <a:rPr lang="en-GB" dirty="0" err="1" smtClean="0"/>
              <a:t>runnables</a:t>
            </a:r>
            <a:endParaRPr lang="en-GB" dirty="0" smtClean="0"/>
          </a:p>
          <a:p>
            <a:r>
              <a:rPr lang="en-GB" dirty="0" smtClean="0"/>
              <a:t>Syntax: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RTE_SEQUENCE(</a:t>
            </a:r>
            <a:r>
              <a:rPr lang="en-GB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vpu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runnableName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(, </a:t>
            </a:r>
            <a:r>
              <a:rPr lang="en-GB" sz="16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runnableDep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depHint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)?);</a:t>
            </a:r>
          </a:p>
          <a:p>
            <a:pPr lvl="1"/>
            <a:r>
              <a:rPr lang="en-GB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vpu</a:t>
            </a:r>
            <a:r>
              <a:rPr lang="en-GB" sz="1600" dirty="0" smtClean="0"/>
              <a:t>: VPU the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runs in.</a:t>
            </a:r>
          </a:p>
          <a:p>
            <a:pPr lvl="1"/>
            <a:r>
              <a:rPr lang="en-GB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runnableName</a:t>
            </a:r>
            <a:r>
              <a:rPr lang="en-GB" sz="1600" dirty="0" smtClean="0"/>
              <a:t>: name of the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in case.</a:t>
            </a:r>
          </a:p>
          <a:p>
            <a:pPr lvl="1"/>
            <a:r>
              <a:rPr lang="en-GB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runnableDep</a:t>
            </a:r>
            <a:r>
              <a:rPr lang="en-GB" sz="1600" dirty="0" smtClean="0"/>
              <a:t> (optional): name of other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the current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will be executed after, or: name of other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the current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depends on.</a:t>
            </a:r>
          </a:p>
          <a:p>
            <a:pPr lvl="1"/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depHint</a:t>
            </a:r>
            <a:r>
              <a:rPr lang="en-GB" sz="1600" dirty="0" smtClean="0"/>
              <a:t> (optional): dependency hint:</a:t>
            </a:r>
          </a:p>
          <a:p>
            <a:pPr lvl="2"/>
            <a:r>
              <a:rPr lang="en-GB" sz="1600" i="1" dirty="0" smtClean="0">
                <a:latin typeface="Consolas" pitchFamily="49" charset="0"/>
                <a:cs typeface="Consolas" pitchFamily="49" charset="0"/>
              </a:rPr>
              <a:t>WRAPPED</a:t>
            </a:r>
            <a:r>
              <a:rPr lang="en-GB" sz="1600" dirty="0" smtClean="0"/>
              <a:t>: context is shared. Depended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is called automatically by VDB.</a:t>
            </a:r>
          </a:p>
          <a:p>
            <a:pPr lvl="2"/>
            <a:r>
              <a:rPr lang="en-GB" sz="1600" i="1" dirty="0" smtClean="0">
                <a:latin typeface="Consolas" pitchFamily="49" charset="0"/>
                <a:cs typeface="Consolas" pitchFamily="49" charset="0"/>
              </a:rPr>
              <a:t>WRAPPED_NOCALL</a:t>
            </a:r>
            <a:r>
              <a:rPr lang="en-GB" sz="1600" dirty="0" smtClean="0"/>
              <a:t>: context is shared. Dependent </a:t>
            </a:r>
            <a:r>
              <a:rPr lang="en-GB" sz="1600" dirty="0" err="1" smtClean="0"/>
              <a:t>runnable</a:t>
            </a:r>
            <a:r>
              <a:rPr lang="en-GB" sz="1600" dirty="0" smtClean="0"/>
              <a:t> must be called manually (developer responsibility).</a:t>
            </a:r>
          </a:p>
          <a:p>
            <a:pPr lvl="2"/>
            <a:r>
              <a:rPr lang="en-GB" sz="1600" i="1" dirty="0" smtClean="0">
                <a:latin typeface="Consolas" pitchFamily="49" charset="0"/>
                <a:cs typeface="Consolas" pitchFamily="49" charset="0"/>
              </a:rPr>
              <a:t>SEPARATE</a:t>
            </a:r>
            <a:r>
              <a:rPr lang="en-GB" sz="1600" dirty="0" smtClean="0"/>
              <a:t>: no context  sharing! Only sequence ordering hint if required by developer.</a:t>
            </a:r>
            <a:endParaRPr lang="en-GB" sz="16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42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Sequence</a:t>
            </a:r>
            <a:endParaRPr lang="en-GB" dirty="0"/>
          </a:p>
        </p:txBody>
      </p:sp>
      <p:sp>
        <p:nvSpPr>
          <p:cNvPr id="12" name="Rechteck 11"/>
          <p:cNvSpPr/>
          <p:nvPr>
            <p:custDataLst>
              <p:tags r:id="rId10"/>
            </p:custDataLst>
          </p:nvPr>
        </p:nvSpPr>
        <p:spPr>
          <a:xfrm>
            <a:off x="450776" y="1069876"/>
            <a:ext cx="7776864" cy="6001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3" name="Rechteck 12"/>
          <p:cNvSpPr/>
          <p:nvPr>
            <p:custDataLst>
              <p:tags r:id="rId11"/>
            </p:custDataLst>
          </p:nvPr>
        </p:nvSpPr>
        <p:spPr>
          <a:xfrm>
            <a:off x="450776" y="2222004"/>
            <a:ext cx="7776864" cy="4462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WRAPPED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hteck 13"/>
          <p:cNvSpPr/>
          <p:nvPr>
            <p:custDataLst>
              <p:tags r:id="rId12"/>
            </p:custDataLst>
          </p:nvPr>
        </p:nvSpPr>
        <p:spPr>
          <a:xfrm>
            <a:off x="450776" y="3230116"/>
            <a:ext cx="7776864" cy="4462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WRAPPED_NOCALL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5" name="Rechteck 14"/>
          <p:cNvSpPr/>
          <p:nvPr>
            <p:custDataLst>
              <p:tags r:id="rId13"/>
            </p:custDataLst>
          </p:nvPr>
        </p:nvSpPr>
        <p:spPr>
          <a:xfrm>
            <a:off x="450776" y="4454252"/>
            <a:ext cx="7776864" cy="4462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SEPARATE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6" name="Textfeld 15"/>
          <p:cNvSpPr txBox="1"/>
          <p:nvPr>
            <p:custDataLst>
              <p:tags r:id="rId14"/>
            </p:custDataLst>
          </p:nvPr>
        </p:nvSpPr>
        <p:spPr>
          <a:xfrm>
            <a:off x="450776" y="1789956"/>
            <a:ext cx="628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Execution order: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400" dirty="0" smtClean="0"/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400" dirty="0" smtClean="0"/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400" dirty="0" smtClean="0"/>
              <a:t>, ... Easy </a:t>
            </a:r>
            <a:r>
              <a:rPr lang="en-GB" sz="1400" dirty="0" smtClean="0">
                <a:sym typeface="Wingdings" pitchFamily="2" charset="2"/>
              </a:rPr>
              <a:t></a:t>
            </a:r>
            <a:endParaRPr lang="en-GB" sz="1400" dirty="0"/>
          </a:p>
        </p:txBody>
      </p:sp>
      <p:sp>
        <p:nvSpPr>
          <p:cNvPr id="17" name="Textfeld 16"/>
          <p:cNvSpPr txBox="1"/>
          <p:nvPr>
            <p:custDataLst>
              <p:tags r:id="rId15"/>
            </p:custDataLst>
          </p:nvPr>
        </p:nvSpPr>
        <p:spPr>
          <a:xfrm>
            <a:off x="450776" y="2798068"/>
            <a:ext cx="734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Execution order: VDB executes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400" dirty="0" smtClean="0"/>
              <a:t> first, then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400" dirty="0" smtClean="0"/>
              <a:t>, in common context.</a:t>
            </a:r>
            <a:endParaRPr lang="en-GB" sz="1400" dirty="0"/>
          </a:p>
        </p:txBody>
      </p:sp>
      <p:sp>
        <p:nvSpPr>
          <p:cNvPr id="18" name="Textfeld 17"/>
          <p:cNvSpPr txBox="1"/>
          <p:nvPr>
            <p:custDataLst>
              <p:tags r:id="rId16"/>
            </p:custDataLst>
          </p:nvPr>
        </p:nvSpPr>
        <p:spPr>
          <a:xfrm>
            <a:off x="450776" y="380618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Execution order: VDB executes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400" dirty="0" smtClean="0"/>
              <a:t> </a:t>
            </a:r>
            <a:r>
              <a:rPr lang="en-GB" sz="1400" b="1" dirty="0" smtClean="0"/>
              <a:t>only</a:t>
            </a:r>
            <a:r>
              <a:rPr lang="en-GB" sz="1400" dirty="0" smtClean="0"/>
              <a:t>, but a</a:t>
            </a:r>
            <a:r>
              <a:rPr lang="en-GB" sz="1400" b="1" dirty="0" smtClean="0"/>
              <a:t> </a:t>
            </a:r>
            <a:r>
              <a:rPr lang="en-GB" sz="1400" dirty="0" smtClean="0"/>
              <a:t>common context is set up for both </a:t>
            </a:r>
            <a:r>
              <a:rPr lang="en-GB" sz="1400" dirty="0" err="1" smtClean="0"/>
              <a:t>runnables</a:t>
            </a:r>
            <a:r>
              <a:rPr lang="en-GB" sz="1400" dirty="0" smtClean="0"/>
              <a:t>.</a:t>
            </a:r>
            <a:endParaRPr lang="en-GB" sz="1400" b="1" dirty="0"/>
          </a:p>
        </p:txBody>
      </p:sp>
      <p:sp>
        <p:nvSpPr>
          <p:cNvPr id="20" name="Textfeld 19"/>
          <p:cNvSpPr txBox="1"/>
          <p:nvPr>
            <p:custDataLst>
              <p:tags r:id="rId17"/>
            </p:custDataLst>
          </p:nvPr>
        </p:nvSpPr>
        <p:spPr>
          <a:xfrm>
            <a:off x="450776" y="5030316"/>
            <a:ext cx="6603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Execution order: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400" dirty="0" smtClean="0"/>
              <a:t> first,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400" dirty="0" smtClean="0"/>
              <a:t> second, </a:t>
            </a:r>
            <a:r>
              <a:rPr lang="en-GB" sz="1400" b="1" dirty="0" smtClean="0"/>
              <a:t>no common context</a:t>
            </a:r>
            <a:r>
              <a:rPr lang="en-GB" sz="1400" dirty="0" smtClean="0"/>
              <a:t>.</a:t>
            </a:r>
            <a:endParaRPr lang="en-GB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Sequence Variation</a:t>
            </a:r>
            <a:endParaRPr lang="en-GB" dirty="0"/>
          </a:p>
        </p:txBody>
      </p:sp>
      <p:sp>
        <p:nvSpPr>
          <p:cNvPr id="12" name="Rechteck 11"/>
          <p:cNvSpPr/>
          <p:nvPr>
            <p:custDataLst>
              <p:tags r:id="rId10"/>
            </p:custDataLst>
          </p:nvPr>
        </p:nvSpPr>
        <p:spPr>
          <a:xfrm>
            <a:off x="450776" y="1069876"/>
            <a:ext cx="7776864" cy="1446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SEPARATE);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6" name="Textfeld 15"/>
          <p:cNvSpPr txBox="1"/>
          <p:nvPr>
            <p:custDataLst>
              <p:tags r:id="rId11"/>
            </p:custDataLst>
          </p:nvPr>
        </p:nvSpPr>
        <p:spPr>
          <a:xfrm>
            <a:off x="450776" y="2870076"/>
            <a:ext cx="238238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Execution order: 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CD_Init_V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GB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/>
              <a:t>	... Easy </a:t>
            </a:r>
            <a:r>
              <a:rPr lang="en-GB" sz="1400" dirty="0" smtClean="0">
                <a:sym typeface="Wingdings" pitchFamily="2" charset="2"/>
              </a:rPr>
              <a:t></a:t>
            </a:r>
            <a:endParaRPr lang="en-GB" sz="1400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43</a:t>
            </a:fld>
            <a:endParaRPr lang="x-none"/>
          </a:p>
        </p:txBody>
      </p:sp>
      <p:cxnSp>
        <p:nvCxnSpPr>
          <p:cNvPr id="22" name="Gerade Verbindung mit Pfeil 21"/>
          <p:cNvCxnSpPr/>
          <p:nvPr>
            <p:custDataLst>
              <p:tags r:id="rId12"/>
            </p:custDataLst>
          </p:nvPr>
        </p:nvCxnSpPr>
        <p:spPr>
          <a:xfrm>
            <a:off x="2539008" y="4094212"/>
            <a:ext cx="1872208" cy="21602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>
            <p:custDataLst>
              <p:tags r:id="rId13"/>
            </p:custDataLst>
          </p:nvPr>
        </p:nvCxnSpPr>
        <p:spPr>
          <a:xfrm>
            <a:off x="2683024" y="4310236"/>
            <a:ext cx="1728192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>
            <p:custDataLst>
              <p:tags r:id="rId14"/>
            </p:custDataLst>
          </p:nvPr>
        </p:nvSpPr>
        <p:spPr>
          <a:xfrm>
            <a:off x="4339208" y="40942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Common Context!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Sequence Variation</a:t>
            </a:r>
            <a:endParaRPr lang="en-GB" dirty="0"/>
          </a:p>
        </p:txBody>
      </p:sp>
      <p:sp>
        <p:nvSpPr>
          <p:cNvPr id="12" name="Rechteck 11"/>
          <p:cNvSpPr/>
          <p:nvPr>
            <p:custDataLst>
              <p:tags r:id="rId10"/>
            </p:custDataLst>
          </p:nvPr>
        </p:nvSpPr>
        <p:spPr>
          <a:xfrm>
            <a:off x="450776" y="1069876"/>
            <a:ext cx="7776864" cy="1446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SEPARATE);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44</a:t>
            </a:fld>
            <a:endParaRPr lang="x-none"/>
          </a:p>
        </p:txBody>
      </p:sp>
      <p:sp>
        <p:nvSpPr>
          <p:cNvPr id="18" name="Rechteck 17"/>
          <p:cNvSpPr/>
          <p:nvPr>
            <p:custDataLst>
              <p:tags r:id="rId11"/>
            </p:custDataLst>
          </p:nvPr>
        </p:nvSpPr>
        <p:spPr>
          <a:xfrm>
            <a:off x="450776" y="3158108"/>
            <a:ext cx="7776864" cy="1615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0x00000000), C,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HwaPreinit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0x00000001), C,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HwaXInit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0x00000002), CPP,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CdeXInit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0x00000003), CPP,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CdeSInit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0x00000004), CPP,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0x00000005), C,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CrmXInit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CREATE_DEP_FACTORY_INIT(</a:t>
            </a:r>
            <a:r>
              <a:rPr lang="en-GB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C,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CrmInit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NOCALL);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CREATE_FACTORY_INIT(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VdbRunnableBase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InitVpu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| 0x00000007), C,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DalXInit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CREATE_DEP_FACTORY_INIT(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C,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DalInit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NOCALL);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feld 19"/>
          <p:cNvSpPr txBox="1"/>
          <p:nvPr>
            <p:custDataLst>
              <p:tags r:id="rId12"/>
            </p:custDataLst>
          </p:nvPr>
        </p:nvSpPr>
        <p:spPr>
          <a:xfrm>
            <a:off x="522784" y="272606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Generated Code: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Sequence Variation</a:t>
            </a:r>
            <a:endParaRPr lang="en-GB" dirty="0"/>
          </a:p>
        </p:txBody>
      </p:sp>
      <p:sp>
        <p:nvSpPr>
          <p:cNvPr id="12" name="Rechteck 11"/>
          <p:cNvSpPr/>
          <p:nvPr>
            <p:custDataLst>
              <p:tags r:id="rId10"/>
            </p:custDataLst>
          </p:nvPr>
        </p:nvSpPr>
        <p:spPr>
          <a:xfrm>
            <a:off x="450776" y="3518148"/>
            <a:ext cx="4536504" cy="178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SEPARATE);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45</a:t>
            </a:fld>
            <a:endParaRPr lang="x-none"/>
          </a:p>
        </p:txBody>
      </p:sp>
      <p:sp>
        <p:nvSpPr>
          <p:cNvPr id="14" name="Rechteck 13"/>
          <p:cNvSpPr/>
          <p:nvPr>
            <p:custDataLst>
              <p:tags r:id="rId11"/>
            </p:custDataLst>
          </p:nvPr>
        </p:nvSpPr>
        <p:spPr>
          <a:xfrm>
            <a:off x="450776" y="1069876"/>
            <a:ext cx="4320480" cy="19543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HWA_PreInit_V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HWA_X_Init_V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CRM_Init_V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WRAPPED);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CDE_S_Init_V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CRM_X_Init_V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CDE_Init_V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SEPARATE);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RTE_SEQUENCE(Init,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DAL_X_Init_V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5" name="Textfeld 14"/>
          <p:cNvSpPr txBox="1"/>
          <p:nvPr>
            <p:custDataLst>
              <p:tags r:id="rId12"/>
            </p:custDataLst>
          </p:nvPr>
        </p:nvSpPr>
        <p:spPr>
          <a:xfrm>
            <a:off x="450776" y="3086100"/>
            <a:ext cx="354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Warning: there is a possible trap!</a:t>
            </a:r>
            <a:endParaRPr lang="en-GB" dirty="0"/>
          </a:p>
        </p:txBody>
      </p:sp>
      <p:graphicFrame>
        <p:nvGraphicFramePr>
          <p:cNvPr id="19" name="Diagramm 18"/>
          <p:cNvGraphicFramePr/>
          <p:nvPr>
            <p:custDataLst>
              <p:tags r:id="rId13"/>
            </p:custDataLst>
          </p:nvPr>
        </p:nvGraphicFramePr>
        <p:xfrm>
          <a:off x="4843264" y="1069876"/>
          <a:ext cx="369113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21" name="Diagramm 20"/>
          <p:cNvGraphicFramePr/>
          <p:nvPr>
            <p:custDataLst>
              <p:tags r:id="rId14"/>
            </p:custDataLst>
          </p:nvPr>
        </p:nvGraphicFramePr>
        <p:xfrm>
          <a:off x="5131296" y="3518148"/>
          <a:ext cx="324036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22" name="Pfeil nach rechts 21"/>
          <p:cNvSpPr/>
          <p:nvPr>
            <p:custDataLst>
              <p:tags r:id="rId15"/>
            </p:custDataLst>
          </p:nvPr>
        </p:nvSpPr>
        <p:spPr>
          <a:xfrm>
            <a:off x="4915272" y="1357908"/>
            <a:ext cx="978408" cy="1440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feil nach rechts 22"/>
          <p:cNvSpPr/>
          <p:nvPr>
            <p:custDataLst>
              <p:tags r:id="rId16"/>
            </p:custDataLst>
          </p:nvPr>
        </p:nvSpPr>
        <p:spPr>
          <a:xfrm>
            <a:off x="5203304" y="3590156"/>
            <a:ext cx="978408" cy="1440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46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RTE_CONNECT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Controls the data flow between components</a:t>
            </a:r>
          </a:p>
          <a:p>
            <a:r>
              <a:rPr lang="en-GB" dirty="0" smtClean="0"/>
              <a:t>Syntax: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Cmp1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outPort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Cmp2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600" b="1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inPort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(, </a:t>
            </a:r>
            <a:r>
              <a:rPr lang="en-GB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copyHint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)? );</a:t>
            </a:r>
          </a:p>
          <a:p>
            <a:pPr lvl="1"/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Cmp1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ea typeface="+mn-ea"/>
                <a:cs typeface="+mn-cs"/>
              </a:rPr>
              <a:t>output component name</a:t>
            </a:r>
          </a:p>
          <a:p>
            <a:pPr lvl="1"/>
            <a:r>
              <a:rPr lang="en-GB" sz="16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outPort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ea typeface="+mn-ea"/>
                <a:cs typeface="+mn-cs"/>
              </a:rPr>
              <a:t>output port name</a:t>
            </a:r>
          </a:p>
          <a:p>
            <a:pPr lvl="1"/>
            <a:r>
              <a:rPr lang="en-GB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Cmp2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ea typeface="+mn-ea"/>
                <a:cs typeface="+mn-cs"/>
              </a:rPr>
              <a:t>input component name</a:t>
            </a:r>
          </a:p>
          <a:p>
            <a:pPr lvl="1"/>
            <a:r>
              <a:rPr lang="en-GB" sz="1600" b="1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inPort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ea typeface="+mn-ea"/>
                <a:cs typeface="+mn-cs"/>
              </a:rPr>
              <a:t>input port name</a:t>
            </a:r>
          </a:p>
          <a:p>
            <a:pPr lvl="1"/>
            <a:r>
              <a:rPr lang="en-GB" sz="1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copyHint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ea typeface="+mn-ea"/>
                <a:cs typeface="+mn-cs"/>
              </a:rPr>
              <a:t>(optional): If case of packet copy</a:t>
            </a:r>
          </a:p>
          <a:p>
            <a:pPr lvl="2"/>
            <a:r>
              <a:rPr lang="en-GB" sz="1600" i="1" dirty="0" err="1" smtClean="0">
                <a:latin typeface="Consolas" pitchFamily="49" charset="0"/>
                <a:cs typeface="Consolas" pitchFamily="49" charset="0"/>
              </a:rPr>
              <a:t>noTaskCopy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ea typeface="+mn-ea"/>
                <a:cs typeface="+mn-cs"/>
              </a:rPr>
              <a:t>Tasks always use the same single packet instance.</a:t>
            </a:r>
          </a:p>
          <a:p>
            <a:pPr lvl="2"/>
            <a:r>
              <a:rPr lang="en-GB" sz="1600" i="1" dirty="0" err="1" smtClean="0">
                <a:latin typeface="Consolas" pitchFamily="49" charset="0"/>
                <a:cs typeface="Consolas" pitchFamily="49" charset="0"/>
              </a:rPr>
              <a:t>VpuName</a:t>
            </a:r>
            <a:r>
              <a:rPr lang="en-GB" dirty="0" smtClean="0">
                <a:ea typeface="+mn-ea"/>
                <a:cs typeface="+mn-cs"/>
              </a:rPr>
              <a:t>: packet instance is </a:t>
            </a:r>
            <a:r>
              <a:rPr lang="en-GB" smtClean="0">
                <a:ea typeface="+mn-ea"/>
                <a:cs typeface="+mn-cs"/>
              </a:rPr>
              <a:t>copied </a:t>
            </a:r>
            <a:r>
              <a:rPr lang="en-GB" b="1" smtClean="0">
                <a:ea typeface="+mn-ea"/>
                <a:cs typeface="+mn-cs"/>
              </a:rPr>
              <a:t>before</a:t>
            </a:r>
            <a:r>
              <a:rPr lang="en-GB" smtClean="0">
                <a:ea typeface="+mn-ea"/>
                <a:cs typeface="+mn-cs"/>
              </a:rPr>
              <a:t> </a:t>
            </a:r>
            <a:r>
              <a:rPr lang="en-GB" dirty="0" smtClean="0">
                <a:ea typeface="+mn-ea"/>
                <a:cs typeface="+mn-cs"/>
              </a:rPr>
              <a:t>VPU ‘</a:t>
            </a:r>
            <a:r>
              <a:rPr lang="en-GB" dirty="0" err="1" smtClean="0">
                <a:ea typeface="+mn-ea"/>
                <a:cs typeface="+mn-cs"/>
              </a:rPr>
              <a:t>VpuName</a:t>
            </a:r>
            <a:r>
              <a:rPr lang="en-GB" dirty="0" smtClean="0">
                <a:ea typeface="+mn-ea"/>
                <a:cs typeface="+mn-cs"/>
              </a:rPr>
              <a:t>’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522784" y="925860"/>
            <a:ext cx="7488832" cy="1615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acf_ControllerValues_out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FCO_X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acf_ControllerValues_in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acf_ControllerValues_out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ASF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acf_ControllerValues_in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acf_ControllerValues_out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VDI_X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acf_ControllerValues_in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FCO_X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FCS_X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ObjProc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VDI_X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ACF_X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acf_XGeneral_out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CDE_X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acf_XGeneral_in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DSP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ACO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aco_HmiReq_out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VDI_X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aco_HmiReq_in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Controller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100" dirty="0" smtClean="0">
                <a:latin typeface="Consolas" pitchFamily="49" charset="0"/>
                <a:cs typeface="Consolas" pitchFamily="49" charset="0"/>
              </a:rPr>
              <a:t>RTE_CONNECT(</a:t>
            </a:r>
            <a:r>
              <a:rPr lang="en-GB" sz="11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ATS_XS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ats_XMessage_out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NET_XS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ats_XMessage_in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noTaskCopy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Textplatzhalter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22784" y="2726060"/>
            <a:ext cx="7315200" cy="2448272"/>
          </a:xfrm>
          <a:prstGeom prst="rect">
            <a:avLst/>
          </a:prstGeom>
          <a:ln w="0"/>
          <a:effectLst/>
        </p:spPr>
        <p:txBody>
          <a:bodyPr wrap="square" lIns="0" tIns="63500" rIns="0" bIns="0"/>
          <a:lstStyle/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r>
              <a:rPr lang="en-GB" kern="0" dirty="0" smtClean="0"/>
              <a:t>Only output can be connected to input</a:t>
            </a:r>
          </a:p>
          <a:p>
            <a:pPr marL="304800" marR="0" lvl="0" indent="-304800" algn="l" defTabSz="914400" rtl="0" eaLnBrk="0" fontAlgn="base" latin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r>
              <a:rPr lang="en-GB" kern="0" dirty="0" smtClean="0"/>
              <a:t>VDB-Generator </a:t>
            </a:r>
            <a:r>
              <a:rPr lang="en-GB" kern="0" dirty="0" err="1" smtClean="0"/>
              <a:t>automagically</a:t>
            </a:r>
            <a:r>
              <a:rPr lang="en-GB" kern="0" dirty="0" smtClean="0"/>
              <a:t> creates copy operations</a:t>
            </a:r>
          </a:p>
          <a:p>
            <a:pPr marL="762000" lvl="1" indent="-304800" ea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GB" kern="0" dirty="0" smtClean="0"/>
              <a:t>Read and write access in different tasks</a:t>
            </a:r>
          </a:p>
          <a:p>
            <a:pPr marL="1219200" lvl="2" indent="-304800" ea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GB" sz="1600" kern="0" dirty="0" smtClean="0"/>
              <a:t>Connected </a:t>
            </a:r>
            <a:r>
              <a:rPr lang="en-GB" sz="1600" kern="0" dirty="0" err="1" smtClean="0"/>
              <a:t>runnable</a:t>
            </a:r>
            <a:r>
              <a:rPr lang="en-GB" sz="1600" kern="0" dirty="0" smtClean="0"/>
              <a:t> in component interface</a:t>
            </a:r>
          </a:p>
          <a:p>
            <a:pPr marL="762000" lvl="1" indent="-304800" ea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GB" kern="0" dirty="0" smtClean="0"/>
              <a:t>Auto copy before first use, or</a:t>
            </a:r>
          </a:p>
          <a:p>
            <a:pPr marL="1219200" lvl="2" indent="-304800" ea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If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unsure use </a:t>
            </a:r>
            <a:r>
              <a:rPr kumimoji="0" lang="en-GB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copyHint</a:t>
            </a:r>
            <a:r>
              <a:rPr lang="en-GB" kern="0" dirty="0" smtClean="0">
                <a:latin typeface="Bosch Office Sans"/>
              </a:rPr>
              <a:t>: </a:t>
            </a:r>
            <a:r>
              <a:rPr kumimoji="0" lang="en-GB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VpuName</a:t>
            </a:r>
            <a:endParaRPr kumimoji="0" lang="en-GB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1219200" lvl="2" indent="-304800" ea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GB" kern="0" dirty="0" smtClean="0">
                <a:latin typeface="Bosch Office Sans"/>
              </a:rPr>
              <a:t>For debug packets use </a:t>
            </a:r>
            <a:r>
              <a:rPr lang="en-GB" kern="0" dirty="0" err="1" smtClean="0">
                <a:latin typeface="Bosch Office Sans"/>
              </a:rPr>
              <a:t>copyHint</a:t>
            </a:r>
            <a:r>
              <a:rPr lang="en-GB" kern="0" dirty="0" smtClean="0">
                <a:latin typeface="Bosch Office Sans"/>
              </a:rPr>
              <a:t>: </a:t>
            </a:r>
            <a:r>
              <a:rPr lang="en-GB" kern="0" dirty="0" err="1" smtClean="0">
                <a:latin typeface="Consolas" pitchFamily="49" charset="0"/>
                <a:cs typeface="Consolas" pitchFamily="49" charset="0"/>
              </a:rPr>
              <a:t>noTaskCopy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304800" indent="-304800" eaLnBrk="0" hangingPunct="0">
              <a:lnSpc>
                <a:spcPct val="111000"/>
              </a:lnSpc>
              <a:spcBef>
                <a:spcPts val="0"/>
              </a:spcBef>
              <a:spcAft>
                <a:spcPts val="60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48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Status Quo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4323556"/>
          </a:xfrm>
          <a:ln w="0"/>
          <a:effectLst/>
        </p:spPr>
        <p:txBody>
          <a:bodyPr wrap="square" lIns="0" tIns="63500" rIns="0" bIns="0"/>
          <a:lstStyle/>
          <a:p>
            <a:pPr>
              <a:lnSpc>
                <a:spcPct val="150000"/>
              </a:lnSpc>
            </a:pPr>
            <a:r>
              <a:rPr lang="en-GB" dirty="0" smtClean="0"/>
              <a:t>Converter: Excel (</a:t>
            </a:r>
            <a:r>
              <a:rPr lang="en-GB" dirty="0" err="1" smtClean="0"/>
              <a:t>csv</a:t>
            </a:r>
            <a:r>
              <a:rPr lang="en-GB" dirty="0" smtClean="0"/>
              <a:t>) </a:t>
            </a:r>
            <a:r>
              <a:rPr lang="en-GB" dirty="0" smtClean="0">
                <a:sym typeface="Wingdings" pitchFamily="2" charset="2"/>
              </a:rPr>
              <a:t> component interfaces and </a:t>
            </a:r>
            <a:r>
              <a:rPr lang="en-GB" dirty="0" err="1" smtClean="0">
                <a:sym typeface="Wingdings" pitchFamily="2" charset="2"/>
              </a:rPr>
              <a:t>rte_config.h</a:t>
            </a:r>
            <a:endParaRPr lang="en-GB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ym typeface="Wingdings" pitchFamily="2" charset="2"/>
              </a:rPr>
              <a:t>VDB_GENERATED tag remover script available, but slow ;-)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ym typeface="Wingdings" pitchFamily="2" charset="2"/>
              </a:rPr>
              <a:t>Interfaces </a:t>
            </a:r>
            <a:r>
              <a:rPr lang="en-GB" dirty="0" err="1" smtClean="0">
                <a:sym typeface="Wingdings" pitchFamily="2" charset="2"/>
              </a:rPr>
              <a:t>populator</a:t>
            </a:r>
            <a:r>
              <a:rPr lang="en-GB" dirty="0" smtClean="0">
                <a:sym typeface="Wingdings" pitchFamily="2" charset="2"/>
              </a:rPr>
              <a:t>: copies all component interface files to correct destination and modifies f-lists.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VdbGen_v2: aka machmal.exe (blazing fast).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Vdb_v2: Implemented and works for MQB-B X60_I3 (R13_I3)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SELS on VdbGen_v2: ‘No trouble whatsoever...’ [</a:t>
            </a:r>
            <a:r>
              <a:rPr lang="en-GB" dirty="0" err="1" smtClean="0"/>
              <a:t>Er</a:t>
            </a:r>
            <a:r>
              <a:rPr lang="en-GB" dirty="0" smtClean="0"/>
              <a:t>]   ;-)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Gui</a:t>
            </a:r>
            <a:r>
              <a:rPr lang="en-GB" dirty="0" smtClean="0"/>
              <a:t>-</a:t>
            </a:r>
            <a:r>
              <a:rPr lang="en-GB" dirty="0" err="1" smtClean="0"/>
              <a:t>Config</a:t>
            </a:r>
            <a:r>
              <a:rPr lang="en-GB" dirty="0" smtClean="0"/>
              <a:t>-Tool: not finished yet.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Developers informed, probably trained (?)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Planning interval now fixed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49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err="1" smtClean="0"/>
              <a:t>Howto</a:t>
            </a:r>
            <a:r>
              <a:rPr lang="en-GB" dirty="0" smtClean="0"/>
              <a:t>: Transition for </a:t>
            </a:r>
            <a:r>
              <a:rPr lang="en-GB" dirty="0" err="1" smtClean="0"/>
              <a:t>Int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4395564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Excel: duplicate write access must be removed</a:t>
            </a:r>
          </a:p>
          <a:p>
            <a:pPr lvl="1"/>
            <a:r>
              <a:rPr lang="en-GB" dirty="0" err="1" smtClean="0"/>
              <a:t>WrappedRunnable</a:t>
            </a:r>
            <a:r>
              <a:rPr lang="en-GB" dirty="0" smtClean="0"/>
              <a:t>: ask </a:t>
            </a:r>
            <a:r>
              <a:rPr lang="en-GB" dirty="0" err="1" smtClean="0"/>
              <a:t>devloper</a:t>
            </a:r>
            <a:r>
              <a:rPr lang="en-GB" dirty="0" smtClean="0"/>
              <a:t> if PC, SC or CC part shall have write access.</a:t>
            </a:r>
          </a:p>
          <a:p>
            <a:pPr lvl="1"/>
            <a:r>
              <a:rPr lang="en-GB" dirty="0" smtClean="0"/>
              <a:t>Remaining parts may need read access </a:t>
            </a:r>
            <a:r>
              <a:rPr lang="en-GB" dirty="0" smtClean="0">
                <a:sym typeface="Wingdings" pitchFamily="2" charset="2"/>
              </a:rPr>
              <a:t> ask developer.</a:t>
            </a:r>
            <a:endParaRPr lang="en-GB" dirty="0" smtClean="0"/>
          </a:p>
          <a:p>
            <a:r>
              <a:rPr lang="en-GB" dirty="0" smtClean="0"/>
              <a:t>Excel: save as </a:t>
            </a:r>
            <a:r>
              <a:rPr lang="en-GB" dirty="0" err="1" smtClean="0"/>
              <a:t>csv</a:t>
            </a:r>
            <a:r>
              <a:rPr lang="en-GB" dirty="0" smtClean="0"/>
              <a:t>.</a:t>
            </a:r>
          </a:p>
          <a:p>
            <a:r>
              <a:rPr lang="en-GB" dirty="0" smtClean="0"/>
              <a:t>Generate interfaces and RTE-</a:t>
            </a:r>
            <a:r>
              <a:rPr lang="en-GB" dirty="0" err="1" smtClean="0"/>
              <a:t>config</a:t>
            </a:r>
            <a:r>
              <a:rPr lang="en-GB" dirty="0" smtClean="0"/>
              <a:t> for MQB-B, </a:t>
            </a:r>
            <a:r>
              <a:rPr lang="en-GB" dirty="0" err="1" smtClean="0"/>
              <a:t>MLBEvo</a:t>
            </a:r>
            <a:r>
              <a:rPr lang="en-GB" dirty="0" smtClean="0"/>
              <a:t> or </a:t>
            </a:r>
            <a:r>
              <a:rPr lang="en-GB" dirty="0" err="1" smtClean="0"/>
              <a:t>MLBEvo</a:t>
            </a:r>
            <a:r>
              <a:rPr lang="en-GB" dirty="0" smtClean="0"/>
              <a:t>-Rear</a:t>
            </a:r>
          </a:p>
          <a:p>
            <a:r>
              <a:rPr lang="en-GB" dirty="0" smtClean="0"/>
              <a:t>Populate component interfaces, copy RTE-</a:t>
            </a:r>
            <a:r>
              <a:rPr lang="en-GB" dirty="0" err="1" smtClean="0"/>
              <a:t>config</a:t>
            </a:r>
            <a:r>
              <a:rPr lang="en-GB" dirty="0" smtClean="0"/>
              <a:t> to sources/rte/</a:t>
            </a:r>
            <a:r>
              <a:rPr lang="en-GB" dirty="0" err="1" smtClean="0"/>
              <a:t>vdb</a:t>
            </a:r>
            <a:r>
              <a:rPr lang="en-GB" dirty="0" smtClean="0"/>
              <a:t>/cc/</a:t>
            </a:r>
            <a:r>
              <a:rPr lang="en-GB" dirty="0" err="1" smtClean="0"/>
              <a:t>rte_def.hh</a:t>
            </a:r>
            <a:r>
              <a:rPr lang="en-GB" dirty="0" smtClean="0"/>
              <a:t>, adapt f-lists.</a:t>
            </a:r>
          </a:p>
          <a:p>
            <a:r>
              <a:rPr lang="en-GB" dirty="0" smtClean="0"/>
              <a:t>Compile it: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while( !compile() ){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	        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fix_bugs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	        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fix_even_more_bugs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   relax( 0.5f );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Halbbogen 7"/>
          <p:cNvSpPr/>
          <p:nvPr>
            <p:custDataLst>
              <p:tags r:id="rId7"/>
            </p:custDataLst>
          </p:nvPr>
        </p:nvSpPr>
        <p:spPr>
          <a:xfrm rot="10800000">
            <a:off x="954832" y="349796"/>
            <a:ext cx="6336704" cy="5400600"/>
          </a:xfrm>
          <a:prstGeom prst="blockArc">
            <a:avLst>
              <a:gd name="adj1" fmla="val 7578258"/>
              <a:gd name="adj2" fmla="val 3441281"/>
              <a:gd name="adj3" fmla="val 1723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sz="4800" b="1" dirty="0" smtClean="0">
                <a:solidFill>
                  <a:srgbClr val="6E8CB2"/>
                </a:solidFill>
              </a:rPr>
              <a:t>VDB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49" name="Nach rechts gekrümmter Pfeil 48"/>
          <p:cNvSpPr/>
          <p:nvPr>
            <p:custDataLst>
              <p:tags r:id="rId8"/>
            </p:custDataLst>
          </p:nvPr>
        </p:nvSpPr>
        <p:spPr>
          <a:xfrm>
            <a:off x="4555232" y="709836"/>
            <a:ext cx="731520" cy="1224136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Nach links gekrümmter Pfeil 49"/>
          <p:cNvSpPr/>
          <p:nvPr>
            <p:custDataLst>
              <p:tags r:id="rId9"/>
            </p:custDataLst>
          </p:nvPr>
        </p:nvSpPr>
        <p:spPr>
          <a:xfrm flipV="1">
            <a:off x="3187080" y="637828"/>
            <a:ext cx="731520" cy="1224136"/>
          </a:xfrm>
          <a:prstGeom prst="curvedLef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Nach links gekrümmter Pfeil 50"/>
          <p:cNvSpPr/>
          <p:nvPr>
            <p:custDataLst>
              <p:tags r:id="rId10"/>
            </p:custDataLst>
          </p:nvPr>
        </p:nvSpPr>
        <p:spPr>
          <a:xfrm rot="5400000">
            <a:off x="3384238" y="1016734"/>
            <a:ext cx="1333876" cy="4896544"/>
          </a:xfrm>
          <a:prstGeom prst="curvedLeftArrow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>
            <p:custDataLst>
              <p:tags r:id="rId11"/>
            </p:custDataLst>
          </p:nvPr>
        </p:nvSpPr>
        <p:spPr>
          <a:xfrm>
            <a:off x="3907160" y="70983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OS</a:t>
            </a:r>
            <a:endParaRPr lang="en-GB" b="1" dirty="0"/>
          </a:p>
        </p:txBody>
      </p:sp>
      <p:sp>
        <p:nvSpPr>
          <p:cNvPr id="14" name="Halbbogen 13"/>
          <p:cNvSpPr/>
          <p:nvPr>
            <p:custDataLst>
              <p:tags r:id="rId12"/>
            </p:custDataLst>
          </p:nvPr>
        </p:nvSpPr>
        <p:spPr>
          <a:xfrm rot="10800000">
            <a:off x="954832" y="493811"/>
            <a:ext cx="6336704" cy="5400600"/>
          </a:xfrm>
          <a:prstGeom prst="blockArc">
            <a:avLst>
              <a:gd name="adj1" fmla="val 19417366"/>
              <a:gd name="adj2" fmla="val 3462112"/>
              <a:gd name="adj3" fmla="val 16399"/>
            </a:avLst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44000" tIns="0" rIns="324000" bIns="36000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CONTROLLER</a:t>
            </a:r>
          </a:p>
        </p:txBody>
      </p:sp>
      <p:sp>
        <p:nvSpPr>
          <p:cNvPr id="16" name="Halbbogen 15"/>
          <p:cNvSpPr/>
          <p:nvPr>
            <p:custDataLst>
              <p:tags r:id="rId13"/>
            </p:custDataLst>
          </p:nvPr>
        </p:nvSpPr>
        <p:spPr>
          <a:xfrm rot="10800000">
            <a:off x="954832" y="-370284"/>
            <a:ext cx="6336704" cy="5400600"/>
          </a:xfrm>
          <a:prstGeom prst="blockArc">
            <a:avLst>
              <a:gd name="adj1" fmla="val 12957820"/>
              <a:gd name="adj2" fmla="val 19113597"/>
              <a:gd name="adj3" fmla="val 15706"/>
            </a:avLst>
          </a:prstGeom>
          <a:solidFill>
            <a:schemeClr val="accent5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OBJ PROC</a:t>
            </a:r>
          </a:p>
        </p:txBody>
      </p:sp>
      <p:sp>
        <p:nvSpPr>
          <p:cNvPr id="17" name="Halbbogen 16"/>
          <p:cNvSpPr/>
          <p:nvPr>
            <p:custDataLst>
              <p:tags r:id="rId14"/>
            </p:custDataLst>
          </p:nvPr>
        </p:nvSpPr>
        <p:spPr>
          <a:xfrm rot="10800000">
            <a:off x="954832" y="493811"/>
            <a:ext cx="6336704" cy="5400600"/>
          </a:xfrm>
          <a:prstGeom prst="blockArc">
            <a:avLst>
              <a:gd name="adj1" fmla="val 7578258"/>
              <a:gd name="adj2" fmla="val 12640994"/>
              <a:gd name="adj3" fmla="val 16759"/>
            </a:avLst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DSP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50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err="1" smtClean="0"/>
              <a:t>Howto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 (Future)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r>
              <a:rPr lang="en-GB" dirty="0" smtClean="0"/>
              <a:t>Check new component interfaces.</a:t>
            </a:r>
          </a:p>
          <a:p>
            <a:r>
              <a:rPr lang="en-GB" dirty="0" smtClean="0"/>
              <a:t>Add/Remove </a:t>
            </a:r>
            <a:r>
              <a:rPr lang="en-GB" dirty="0" err="1" smtClean="0"/>
              <a:t>runnables</a:t>
            </a:r>
            <a:r>
              <a:rPr lang="en-GB" dirty="0" smtClean="0"/>
              <a:t> if necessary.</a:t>
            </a:r>
          </a:p>
          <a:p>
            <a:r>
              <a:rPr lang="en-GB" dirty="0" smtClean="0"/>
              <a:t>Add/Remove connections.</a:t>
            </a:r>
          </a:p>
          <a:p>
            <a:r>
              <a:rPr lang="en-GB" dirty="0" smtClean="0"/>
              <a:t>Compile it:</a:t>
            </a:r>
          </a:p>
          <a:p>
            <a:pPr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   relax( 2.f );</a:t>
            </a:r>
          </a:p>
          <a:p>
            <a:pPr>
              <a:buNone/>
            </a:pPr>
            <a:r>
              <a:rPr lang="en-GB" dirty="0" smtClean="0"/>
              <a:t>     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if ( !compile() ){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	        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maybe_fix_bugs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   relax( 2.f );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   compile();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lvl="1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sleep( 20 );</a:t>
            </a:r>
          </a:p>
          <a:p>
            <a:pPr lvl="1">
              <a:buNone/>
            </a:pP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System Builder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8848" y="709836"/>
            <a:ext cx="4464496" cy="479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System Builder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739" y="565820"/>
            <a:ext cx="7890877" cy="498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ENDE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  <p:sp>
        <p:nvSpPr>
          <p:cNvPr id="8" name="Textfeld 7"/>
          <p:cNvSpPr txBox="1"/>
          <p:nvPr>
            <p:custDataLst>
              <p:tags r:id="rId7"/>
            </p:custDataLst>
          </p:nvPr>
        </p:nvSpPr>
        <p:spPr>
          <a:xfrm>
            <a:off x="3619128" y="251003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Thanks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  <p:sp>
        <p:nvSpPr>
          <p:cNvPr id="8" name="Textfeld 7"/>
          <p:cNvSpPr txBox="1"/>
          <p:nvPr>
            <p:custDataLst>
              <p:tags r:id="rId7"/>
            </p:custDataLst>
          </p:nvPr>
        </p:nvSpPr>
        <p:spPr>
          <a:xfrm>
            <a:off x="3547120" y="24380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BACKUP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mtClean="0">
                <a:solidFill>
                  <a:srgbClr val="FFFFFF"/>
                </a:solidFill>
              </a:rPr>
              <a:t>Header of section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2743" y="565820"/>
            <a:ext cx="82379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mtClean="0">
                <a:solidFill>
                  <a:srgbClr val="FFFFFF"/>
                </a:solidFill>
              </a:rPr>
              <a:t>Header of section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  <p:pic>
        <p:nvPicPr>
          <p:cNvPr id="5123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 l="2146" t="3937" r="1988" b="2887"/>
          <a:stretch>
            <a:fillRect/>
          </a:stretch>
        </p:blipFill>
        <p:spPr bwMode="auto">
          <a:xfrm>
            <a:off x="450776" y="493812"/>
            <a:ext cx="784887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mtClean="0">
                <a:solidFill>
                  <a:srgbClr val="FFFFFF"/>
                </a:solidFill>
              </a:rPr>
              <a:t>Header of section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 l="980" t="2410" r="3922" b="16632"/>
          <a:stretch>
            <a:fillRect/>
          </a:stretch>
        </p:blipFill>
        <p:spPr bwMode="auto">
          <a:xfrm>
            <a:off x="306760" y="565820"/>
            <a:ext cx="7272808" cy="50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mtClean="0">
                <a:solidFill>
                  <a:srgbClr val="FFFFFF"/>
                </a:solidFill>
              </a:rPr>
              <a:t>Header of section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58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Issues with auto generated Source 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Auto generated Source is part of Version Control.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But auto generated artefacts are Customer dependent.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err="1" smtClean="0"/>
              <a:t>Runnable</a:t>
            </a:r>
            <a:r>
              <a:rPr lang="en-GB" dirty="0" smtClean="0"/>
              <a:t> A used in Customer Project CP1 but not in Customer Project CP2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There is no way to create multiple Customer Projects in one MKS-Sandbox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It’s hard to separate Framework and Customer Project Sandboxes.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Even Worse: Redundant source artefacts in VC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VDB-Table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Code generated from VDB-Table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mtClean="0">
                <a:solidFill>
                  <a:srgbClr val="FFFFFF"/>
                </a:solidFill>
              </a:rPr>
              <a:t>Header of section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59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Issues with auto generated Source 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b="1" dirty="0" smtClean="0"/>
              <a:t>VDB Table is the RTE implementation</a:t>
            </a:r>
            <a:r>
              <a:rPr lang="en-GB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Consequence: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Auto generated code should not be part of VC.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Put auto generated code into the build directory.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Allows building multiple projects using the </a:t>
            </a:r>
            <a:r>
              <a:rPr lang="en-GB" b="1" dirty="0" smtClean="0"/>
              <a:t>same MKS-Sandbox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Allows easy </a:t>
            </a:r>
            <a:r>
              <a:rPr lang="en-GB" b="1" dirty="0" smtClean="0"/>
              <a:t>separation of framework</a:t>
            </a:r>
            <a:r>
              <a:rPr lang="en-GB" dirty="0" smtClean="0"/>
              <a:t> and CP sources.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Leaner Integration Process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Clear “</a:t>
            </a:r>
            <a:r>
              <a:rPr lang="en-GB" b="1" dirty="0" smtClean="0"/>
              <a:t>framework is common code base</a:t>
            </a:r>
            <a:r>
              <a:rPr lang="en-GB" dirty="0" smtClean="0"/>
              <a:t>” mindset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 / Information Transport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Halbbogen 7"/>
          <p:cNvSpPr/>
          <p:nvPr>
            <p:custDataLst>
              <p:tags r:id="rId7"/>
            </p:custDataLst>
          </p:nvPr>
        </p:nvSpPr>
        <p:spPr>
          <a:xfrm rot="10800000">
            <a:off x="954832" y="349796"/>
            <a:ext cx="6336704" cy="5400600"/>
          </a:xfrm>
          <a:prstGeom prst="blockArc">
            <a:avLst>
              <a:gd name="adj1" fmla="val 7578258"/>
              <a:gd name="adj2" fmla="val 3441281"/>
              <a:gd name="adj3" fmla="val 1723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sz="4800" b="1" dirty="0" smtClean="0">
                <a:solidFill>
                  <a:srgbClr val="6E8CB2"/>
                </a:solidFill>
              </a:rPr>
              <a:t>VDB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49" name="Nach rechts gekrümmter Pfeil 48"/>
          <p:cNvSpPr/>
          <p:nvPr>
            <p:custDataLst>
              <p:tags r:id="rId8"/>
            </p:custDataLst>
          </p:nvPr>
        </p:nvSpPr>
        <p:spPr>
          <a:xfrm>
            <a:off x="4555232" y="709836"/>
            <a:ext cx="731520" cy="1224136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Nach links gekrümmter Pfeil 49"/>
          <p:cNvSpPr/>
          <p:nvPr>
            <p:custDataLst>
              <p:tags r:id="rId9"/>
            </p:custDataLst>
          </p:nvPr>
        </p:nvSpPr>
        <p:spPr>
          <a:xfrm flipV="1">
            <a:off x="3187080" y="637828"/>
            <a:ext cx="731520" cy="1224136"/>
          </a:xfrm>
          <a:prstGeom prst="curvedLef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>
            <p:custDataLst>
              <p:tags r:id="rId10"/>
            </p:custDataLst>
          </p:nvPr>
        </p:nvSpPr>
        <p:spPr>
          <a:xfrm>
            <a:off x="3907160" y="70983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OS</a:t>
            </a:r>
            <a:endParaRPr lang="en-GB" b="1" dirty="0"/>
          </a:p>
        </p:txBody>
      </p:sp>
      <p:sp>
        <p:nvSpPr>
          <p:cNvPr id="14" name="Halbbogen 13"/>
          <p:cNvSpPr/>
          <p:nvPr>
            <p:custDataLst>
              <p:tags r:id="rId11"/>
            </p:custDataLst>
          </p:nvPr>
        </p:nvSpPr>
        <p:spPr>
          <a:xfrm rot="10800000">
            <a:off x="954832" y="493811"/>
            <a:ext cx="6336704" cy="5400600"/>
          </a:xfrm>
          <a:prstGeom prst="blockArc">
            <a:avLst>
              <a:gd name="adj1" fmla="val 19417366"/>
              <a:gd name="adj2" fmla="val 3462112"/>
              <a:gd name="adj3" fmla="val 16399"/>
            </a:avLst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44000" tIns="0" rIns="324000" bIns="36000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CONTROLLER</a:t>
            </a:r>
          </a:p>
        </p:txBody>
      </p:sp>
      <p:sp>
        <p:nvSpPr>
          <p:cNvPr id="16" name="Halbbogen 15"/>
          <p:cNvSpPr/>
          <p:nvPr>
            <p:custDataLst>
              <p:tags r:id="rId12"/>
            </p:custDataLst>
          </p:nvPr>
        </p:nvSpPr>
        <p:spPr>
          <a:xfrm rot="10800000">
            <a:off x="954832" y="-370284"/>
            <a:ext cx="6336704" cy="5400600"/>
          </a:xfrm>
          <a:prstGeom prst="blockArc">
            <a:avLst>
              <a:gd name="adj1" fmla="val 12957820"/>
              <a:gd name="adj2" fmla="val 19113597"/>
              <a:gd name="adj3" fmla="val 15706"/>
            </a:avLst>
          </a:prstGeom>
          <a:solidFill>
            <a:schemeClr val="accent5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OBJ PROC</a:t>
            </a:r>
          </a:p>
        </p:txBody>
      </p:sp>
      <p:sp>
        <p:nvSpPr>
          <p:cNvPr id="17" name="Halbbogen 16"/>
          <p:cNvSpPr/>
          <p:nvPr>
            <p:custDataLst>
              <p:tags r:id="rId13"/>
            </p:custDataLst>
          </p:nvPr>
        </p:nvSpPr>
        <p:spPr>
          <a:xfrm rot="10800000">
            <a:off x="954832" y="493811"/>
            <a:ext cx="6336704" cy="5400600"/>
          </a:xfrm>
          <a:prstGeom prst="blockArc">
            <a:avLst>
              <a:gd name="adj1" fmla="val 7578258"/>
              <a:gd name="adj2" fmla="val 12640994"/>
              <a:gd name="adj3" fmla="val 16759"/>
            </a:avLst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DSP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19" name="Rechteck 18"/>
          <p:cNvSpPr/>
          <p:nvPr>
            <p:custDataLst>
              <p:tags r:id="rId14"/>
            </p:custDataLst>
          </p:nvPr>
        </p:nvSpPr>
        <p:spPr>
          <a:xfrm>
            <a:off x="6427440" y="2366020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>
            <p:custDataLst>
              <p:tags r:id="rId15"/>
            </p:custDataLst>
          </p:nvPr>
        </p:nvSpPr>
        <p:spPr>
          <a:xfrm>
            <a:off x="5275312" y="3878188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>
            <p:custDataLst>
              <p:tags r:id="rId16"/>
            </p:custDataLst>
          </p:nvPr>
        </p:nvSpPr>
        <p:spPr>
          <a:xfrm>
            <a:off x="3907160" y="4094212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>
            <p:custDataLst>
              <p:tags r:id="rId17"/>
            </p:custDataLst>
          </p:nvPr>
        </p:nvSpPr>
        <p:spPr>
          <a:xfrm>
            <a:off x="2611016" y="3950196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>
            <p:custDataLst>
              <p:tags r:id="rId18"/>
            </p:custDataLst>
          </p:nvPr>
        </p:nvSpPr>
        <p:spPr>
          <a:xfrm>
            <a:off x="1386880" y="3302124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>
            <p:custDataLst>
              <p:tags r:id="rId19"/>
            </p:custDataLst>
          </p:nvPr>
        </p:nvSpPr>
        <p:spPr>
          <a:xfrm>
            <a:off x="1170856" y="2438028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>
            <p:custDataLst>
              <p:tags r:id="rId20"/>
            </p:custDataLst>
          </p:nvPr>
        </p:nvSpPr>
        <p:spPr>
          <a:xfrm>
            <a:off x="1818928" y="1717948"/>
            <a:ext cx="648072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25400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Nach links gekrümmter Pfeil 26"/>
          <p:cNvSpPr/>
          <p:nvPr>
            <p:custDataLst>
              <p:tags r:id="rId21"/>
            </p:custDataLst>
          </p:nvPr>
        </p:nvSpPr>
        <p:spPr>
          <a:xfrm rot="12260005">
            <a:off x="5923384" y="1717948"/>
            <a:ext cx="587504" cy="784104"/>
          </a:xfrm>
          <a:prstGeom prst="curvedLeftArrow">
            <a:avLst>
              <a:gd name="adj1" fmla="val 25000"/>
              <a:gd name="adj2" fmla="val 50000"/>
              <a:gd name="adj3" fmla="val 16070"/>
            </a:avLst>
          </a:prstGeo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Nach unten gekrümmter Pfeil 27"/>
          <p:cNvSpPr/>
          <p:nvPr>
            <p:custDataLst>
              <p:tags r:id="rId22"/>
            </p:custDataLst>
          </p:nvPr>
        </p:nvSpPr>
        <p:spPr>
          <a:xfrm rot="5856759">
            <a:off x="6927101" y="2734355"/>
            <a:ext cx="736883" cy="490784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rgbClr val="FFFFFF"/>
                </a:solidFill>
              </a:rPr>
              <a:t>Deployment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  <p:cxnSp>
        <p:nvCxnSpPr>
          <p:cNvPr id="9" name="Gerade Verbindung 8"/>
          <p:cNvCxnSpPr/>
          <p:nvPr>
            <p:custDataLst>
              <p:tags r:id="rId8"/>
            </p:custDataLst>
          </p:nvPr>
        </p:nvCxnSpPr>
        <p:spPr>
          <a:xfrm>
            <a:off x="4195192" y="70983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>
            <p:custDataLst>
              <p:tags r:id="rId9"/>
            </p:custDataLst>
          </p:nvPr>
        </p:nvSpPr>
        <p:spPr>
          <a:xfrm>
            <a:off x="1458888" y="63782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Code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0"/>
            </p:custDataLst>
          </p:nvPr>
        </p:nvSpPr>
        <p:spPr>
          <a:xfrm>
            <a:off x="5203304" y="63782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Auto Generated Code</a:t>
            </a:r>
            <a:endParaRPr lang="en-GB" dirty="0"/>
          </a:p>
        </p:txBody>
      </p:sp>
      <p:sp>
        <p:nvSpPr>
          <p:cNvPr id="12" name="Rechteck 11"/>
          <p:cNvSpPr/>
          <p:nvPr>
            <p:custDataLst>
              <p:tags r:id="rId11"/>
            </p:custDataLst>
          </p:nvPr>
        </p:nvSpPr>
        <p:spPr>
          <a:xfrm>
            <a:off x="162744" y="1141884"/>
            <a:ext cx="3888432" cy="1296144"/>
          </a:xfrm>
          <a:prstGeom prst="rect">
            <a:avLst/>
          </a:prstGeom>
          <a:solidFill>
            <a:srgbClr val="A8B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xxx_adapters.h</a:t>
            </a:r>
            <a:endParaRPr lang="en-GB" sz="1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&lt;interfaces/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p_acc_states.h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&lt;interfaces/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p_net_bus_in.h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GB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ACC_STATES_T* xxx_acc_States_T20_in_pst;</a:t>
            </a:r>
          </a:p>
          <a:p>
            <a:r>
              <a:rPr lang="en-GB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GB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xtern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NET_BUS_IN_T* xxx_net_BusIn_T20_out_pst;</a:t>
            </a:r>
          </a:p>
          <a:p>
            <a:r>
              <a:rPr lang="en-GB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GB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hteck 12"/>
          <p:cNvSpPr/>
          <p:nvPr>
            <p:custDataLst>
              <p:tags r:id="rId12"/>
            </p:custDataLst>
          </p:nvPr>
        </p:nvSpPr>
        <p:spPr>
          <a:xfrm>
            <a:off x="162744" y="2582044"/>
            <a:ext cx="3888432" cy="792088"/>
          </a:xfrm>
          <a:prstGeom prst="rect">
            <a:avLst/>
          </a:prstGeom>
          <a:solidFill>
            <a:srgbClr val="A8B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xxx_runnables.h</a:t>
            </a:r>
            <a:endParaRPr lang="en-GB" sz="1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xxx_Init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xxx_Main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GB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/>
          <p:cNvSpPr/>
          <p:nvPr>
            <p:custDataLst>
              <p:tags r:id="rId13"/>
            </p:custDataLst>
          </p:nvPr>
        </p:nvSpPr>
        <p:spPr>
          <a:xfrm>
            <a:off x="162744" y="3518148"/>
            <a:ext cx="3888432" cy="1944216"/>
          </a:xfrm>
          <a:prstGeom prst="rect">
            <a:avLst/>
          </a:prstGeom>
          <a:solidFill>
            <a:srgbClr val="A8B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xxx_controller</a:t>
            </a:r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.{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c|cpp</a:t>
            </a:r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xxx_runnables.h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xxx_adapters.h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xxx_Init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xxx_Main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USER_PACKET_AQUIRE(in, ACC_STATES, xxx, </a:t>
            </a:r>
            <a:r>
              <a:rPr lang="en-GB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acc_States</a:t>
            </a:r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T20);</a:t>
            </a:r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echteck 16"/>
          <p:cNvSpPr/>
          <p:nvPr>
            <p:custDataLst>
              <p:tags r:id="rId14"/>
            </p:custDataLst>
          </p:nvPr>
        </p:nvSpPr>
        <p:spPr>
          <a:xfrm>
            <a:off x="4339208" y="1141884"/>
            <a:ext cx="4104456" cy="1512168"/>
          </a:xfrm>
          <a:prstGeom prst="rect">
            <a:avLst/>
          </a:prstGeom>
          <a:solidFill>
            <a:srgbClr val="A8B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xxx_Init_context.h</a:t>
            </a:r>
            <a:endParaRPr lang="en-GB" sz="1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&lt;interfaces/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p_acc_states.h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&lt;interfaces/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p_net_bus_in.h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ACC_STATES_T* xxx_acc_States_T20_in_pst;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NET_BUS_IN_T* xxx_net_BusIn_T20_out_pst;</a:t>
            </a:r>
          </a:p>
          <a:p>
            <a:endParaRPr lang="en-GB" sz="1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xxx_Init_setContext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xxx_Init_releaseContext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GB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/>
          <p:cNvSpPr/>
          <p:nvPr>
            <p:custDataLst>
              <p:tags r:id="rId15"/>
            </p:custDataLst>
          </p:nvPr>
        </p:nvSpPr>
        <p:spPr>
          <a:xfrm>
            <a:off x="4339208" y="2798068"/>
            <a:ext cx="4104456" cy="2664296"/>
          </a:xfrm>
          <a:prstGeom prst="rect">
            <a:avLst/>
          </a:prstGeom>
          <a:solidFill>
            <a:srgbClr val="A8BA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xxx_controller</a:t>
            </a:r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.{</a:t>
            </a:r>
            <a:r>
              <a:rPr lang="en-GB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c|cpp</a:t>
            </a:r>
            <a:r>
              <a:rPr lang="en-GB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&lt;interfaces/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p_acc_states.h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&lt;interfaces/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p_net_bus_in.h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xxx_Init_setContext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 PACKET_AQUIRE(in</a:t>
            </a:r>
            <a:r>
              <a:rPr lang="en-GB" sz="10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ACC_STATES, xxx, </a:t>
            </a:r>
            <a:r>
              <a:rPr lang="en-GB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acc_States</a:t>
            </a:r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T20</a:t>
            </a:r>
            <a:r>
              <a:rPr lang="en-GB" sz="10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PACKET_AQUIRE</a:t>
            </a:r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(out, NET_BUS_IN, </a:t>
            </a:r>
            <a:r>
              <a:rPr lang="it-IT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t-IT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net_BusIn</a:t>
            </a:r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T20);</a:t>
            </a:r>
            <a:endParaRPr lang="en-GB" sz="1000" dirty="0" smtClean="0">
              <a:solidFill>
                <a:schemeClr val="accent1">
                  <a:lumMod val="90000"/>
                  <a:lumOff val="1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oid </a:t>
            </a:r>
            <a:r>
              <a:rPr lang="en-GB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xxx_Init_releaseContext</a:t>
            </a:r>
            <a:r>
              <a:rPr lang="en-GB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 PACKET_RELEASE(in, ACC_STATES, xxx, </a:t>
            </a:r>
            <a:r>
              <a:rPr lang="en-GB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acc_States</a:t>
            </a:r>
            <a:r>
              <a:rPr lang="en-GB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T20);</a:t>
            </a:r>
          </a:p>
          <a:p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PACKET_RELEASE</a:t>
            </a:r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(out, NET_BUS_IN, </a:t>
            </a:r>
            <a:r>
              <a:rPr lang="it-IT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t-IT" sz="1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net_BusIn</a:t>
            </a:r>
            <a:r>
              <a:rPr lang="it-IT" sz="1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itchFamily="49" charset="0"/>
                <a:cs typeface="Consolas" pitchFamily="49" charset="0"/>
              </a:rPr>
              <a:t>, T20);</a:t>
            </a:r>
            <a:endParaRPr lang="en-GB" sz="1000" dirty="0" smtClean="0">
              <a:solidFill>
                <a:schemeClr val="accent1">
                  <a:lumMod val="90000"/>
                  <a:lumOff val="1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808285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mtClean="0">
                <a:solidFill>
                  <a:srgbClr val="FFFFFF"/>
                </a:solidFill>
              </a:rPr>
              <a:t>Header of section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" smtClean="0">
                <a:solidFill>
                  <a:srgbClr val="FFFFFF"/>
                </a:solidFill>
              </a:rPr>
              <a:t> </a:t>
            </a:r>
            <a:endParaRPr lang="en-GB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x-none" smtClean="0"/>
              <a:pPr>
                <a:defRPr/>
              </a:pPr>
              <a:t>61</a:t>
            </a:fld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/>
              <a:t>Allows building multiple projects using the same MKS-Sandbox?</a:t>
            </a:r>
            <a:br>
              <a:rPr lang="en-GB" sz="2000" dirty="0" smtClean="0"/>
            </a:br>
            <a:endParaRPr lang="en-GB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4467572"/>
          </a:xfrm>
          <a:ln w="0"/>
          <a:effectLst/>
        </p:spPr>
        <p:txBody>
          <a:bodyPr wrap="square" lIns="0" tIns="6350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Ex. CP1 Master and Slave use large common code 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Every change in Master must be applicable to Slave and vice versa.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Separate Sandboxes: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Developer has to create and maintain two sandboxes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Large overhead to synchronize both sandboxes (</a:t>
            </a:r>
            <a:r>
              <a:rPr lang="en-GB" dirty="0" err="1" smtClean="0"/>
              <a:t>evtl</a:t>
            </a:r>
            <a:r>
              <a:rPr lang="en-GB" dirty="0" smtClean="0"/>
              <a:t>. Broken code must be checked in before it’s tested in other project).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Compile check tends to be forgotten.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Common Sandbox: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Fast compile check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 smtClean="0"/>
              <a:t>No commit </a:t>
            </a:r>
            <a:r>
              <a:rPr lang="en-GB" smtClean="0"/>
              <a:t>of broken code.</a:t>
            </a:r>
            <a:endParaRPr lang="en-GB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2" name="Rechteck 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962945" y="781844"/>
            <a:ext cx="1944215" cy="1872208"/>
            <a:chOff x="1962944" y="781844"/>
            <a:chExt cx="3528391" cy="3744416"/>
          </a:xfrm>
        </p:grpSpPr>
        <p:sp>
          <p:nvSpPr>
            <p:cNvPr id="8" name="Halbbogen 7"/>
            <p:cNvSpPr/>
            <p:nvPr>
              <p:custDataLst>
                <p:tags r:id="rId6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9" name="Nach rechts gekrümmter Pfeil 48"/>
            <p:cNvSpPr/>
            <p:nvPr>
              <p:custDataLst>
                <p:tags r:id="rId7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Nach links gekrümmter Pfeil 49"/>
            <p:cNvSpPr/>
            <p:nvPr>
              <p:custDataLst>
                <p:tags r:id="rId8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Halbbogen 13"/>
            <p:cNvSpPr/>
            <p:nvPr>
              <p:custDataLst>
                <p:tags r:id="rId9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10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11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9" name="Rechteck 18"/>
            <p:cNvSpPr/>
            <p:nvPr>
              <p:custDataLst>
                <p:tags r:id="rId12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/>
            <p:nvPr>
              <p:custDataLst>
                <p:tags r:id="rId13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/>
            <p:nvPr>
              <p:custDataLst>
                <p:tags r:id="rId14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Nach links gekrümmter Pfeil 26"/>
            <p:cNvSpPr/>
            <p:nvPr>
              <p:custDataLst>
                <p:tags r:id="rId15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Nach unten gekrümmter Pfeil 27"/>
            <p:cNvSpPr/>
            <p:nvPr>
              <p:custDataLst>
                <p:tags r:id="rId16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9" name="Foliennummernplatzhalter 28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1530896" y="1285900"/>
            <a:ext cx="2664296" cy="1944216"/>
            <a:chOff x="1530896" y="1285900"/>
            <a:chExt cx="2664296" cy="1944216"/>
          </a:xfrm>
        </p:grpSpPr>
        <p:sp>
          <p:nvSpPr>
            <p:cNvPr id="8" name="Halbbogen 7"/>
            <p:cNvSpPr/>
            <p:nvPr>
              <p:custDataLst>
                <p:tags r:id="rId7"/>
              </p:custDataLst>
            </p:nvPr>
          </p:nvSpPr>
          <p:spPr>
            <a:xfrm rot="10800000">
              <a:off x="1530896" y="1357908"/>
              <a:ext cx="2563406" cy="1872208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GB" b="1" dirty="0" smtClean="0">
                  <a:solidFill>
                    <a:srgbClr val="6E8CB2"/>
                  </a:solidFill>
                </a:rPr>
                <a:t>T10</a:t>
              </a:r>
            </a:p>
          </p:txBody>
        </p:sp>
        <p:sp>
          <p:nvSpPr>
            <p:cNvPr id="49" name="Nach rechts gekrümmter Pfeil 48"/>
            <p:cNvSpPr/>
            <p:nvPr>
              <p:custDataLst>
                <p:tags r:id="rId8"/>
              </p:custDataLst>
            </p:nvPr>
          </p:nvSpPr>
          <p:spPr>
            <a:xfrm>
              <a:off x="2987377" y="1482722"/>
              <a:ext cx="295924" cy="424367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Nach links gekrümmter Pfeil 49"/>
            <p:cNvSpPr/>
            <p:nvPr>
              <p:custDataLst>
                <p:tags r:id="rId9"/>
              </p:custDataLst>
            </p:nvPr>
          </p:nvSpPr>
          <p:spPr>
            <a:xfrm flipV="1">
              <a:off x="2433914" y="1457759"/>
              <a:ext cx="295924" cy="424367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>
              <p:custDataLst>
                <p:tags r:id="rId10"/>
              </p:custDataLst>
            </p:nvPr>
          </p:nvSpPr>
          <p:spPr>
            <a:xfrm>
              <a:off x="2611016" y="12859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/>
                <a:t>os</a:t>
              </a:r>
              <a:endParaRPr lang="en-GB" b="1" dirty="0"/>
            </a:p>
          </p:txBody>
        </p:sp>
        <p:sp>
          <p:nvSpPr>
            <p:cNvPr id="19" name="Rechteck 18"/>
            <p:cNvSpPr/>
            <p:nvPr>
              <p:custDataLst>
                <p:tags r:id="rId11"/>
              </p:custDataLst>
            </p:nvPr>
          </p:nvSpPr>
          <p:spPr>
            <a:xfrm>
              <a:off x="3744747" y="2056866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/>
            <p:nvPr>
              <p:custDataLst>
                <p:tags r:id="rId12"/>
              </p:custDataLst>
            </p:nvPr>
          </p:nvSpPr>
          <p:spPr>
            <a:xfrm>
              <a:off x="3103895" y="2631009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>
              <p:custDataLst>
                <p:tags r:id="rId13"/>
              </p:custDataLst>
            </p:nvPr>
          </p:nvSpPr>
          <p:spPr>
            <a:xfrm>
              <a:off x="2200877" y="2606047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/>
            <p:nvPr>
              <p:custDataLst>
                <p:tags r:id="rId14"/>
              </p:custDataLst>
            </p:nvPr>
          </p:nvSpPr>
          <p:spPr>
            <a:xfrm>
              <a:off x="1880451" y="1832201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Nach links gekrümmter Pfeil 26"/>
            <p:cNvSpPr/>
            <p:nvPr>
              <p:custDataLst>
                <p:tags r:id="rId15"/>
              </p:custDataLst>
            </p:nvPr>
          </p:nvSpPr>
          <p:spPr>
            <a:xfrm rot="12260005">
              <a:off x="3540839" y="1832201"/>
              <a:ext cx="237665" cy="271823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Nach unten gekrümmter Pfeil 27"/>
            <p:cNvSpPr/>
            <p:nvPr>
              <p:custDataLst>
                <p:tags r:id="rId16"/>
              </p:custDataLst>
            </p:nvPr>
          </p:nvSpPr>
          <p:spPr>
            <a:xfrm rot="5856759">
              <a:off x="3968196" y="2170355"/>
              <a:ext cx="255453" cy="198538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954832" y="781844"/>
            <a:ext cx="2088232" cy="1584176"/>
            <a:chOff x="954832" y="781844"/>
            <a:chExt cx="2088232" cy="1584176"/>
          </a:xfrm>
        </p:grpSpPr>
        <p:sp>
          <p:nvSpPr>
            <p:cNvPr id="8" name="Halbbogen 7"/>
            <p:cNvSpPr/>
            <p:nvPr>
              <p:custDataLst>
                <p:tags r:id="rId7"/>
              </p:custDataLst>
            </p:nvPr>
          </p:nvSpPr>
          <p:spPr>
            <a:xfrm rot="10800000">
              <a:off x="954832" y="997868"/>
              <a:ext cx="2088232" cy="1368152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GB" b="1" dirty="0" smtClean="0">
                  <a:solidFill>
                    <a:srgbClr val="6E8CB2"/>
                  </a:solidFill>
                </a:rPr>
                <a:t>T10</a:t>
              </a:r>
            </a:p>
          </p:txBody>
        </p:sp>
        <p:sp>
          <p:nvSpPr>
            <p:cNvPr id="9" name="Nach rechts gekrümmter Pfeil 8"/>
            <p:cNvSpPr/>
            <p:nvPr>
              <p:custDataLst>
                <p:tags r:id="rId8"/>
              </p:custDataLst>
            </p:nvPr>
          </p:nvSpPr>
          <p:spPr>
            <a:xfrm>
              <a:off x="2141327" y="1089078"/>
              <a:ext cx="241069" cy="310114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Nach links gekrümmter Pfeil 9"/>
            <p:cNvSpPr/>
            <p:nvPr>
              <p:custDataLst>
                <p:tags r:id="rId9"/>
              </p:custDataLst>
            </p:nvPr>
          </p:nvSpPr>
          <p:spPr>
            <a:xfrm flipV="1">
              <a:off x="1690459" y="1070836"/>
              <a:ext cx="241069" cy="310114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Nach links gekrümmter Pfeil 10"/>
            <p:cNvSpPr/>
            <p:nvPr>
              <p:custDataLst>
                <p:tags r:id="rId10"/>
              </p:custDataLst>
            </p:nvPr>
          </p:nvSpPr>
          <p:spPr>
            <a:xfrm rot="5400000">
              <a:off x="1808715" y="864065"/>
              <a:ext cx="337915" cy="1613634"/>
            </a:xfrm>
            <a:prstGeom prst="curvedLeftArrow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scene3d>
              <a:camera prst="orthographicFront">
                <a:rot lat="2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>
              <p:custDataLst>
                <p:tags r:id="rId11"/>
              </p:custDataLst>
            </p:nvPr>
          </p:nvSpPr>
          <p:spPr>
            <a:xfrm>
              <a:off x="1818928" y="78184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/>
                <a:t>os</a:t>
              </a:r>
              <a:endParaRPr lang="en-GB" b="1" dirty="0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b="1" smtClean="0">
                <a:solidFill>
                  <a:srgbClr val="FFFFFF"/>
                </a:solidFill>
              </a:rPr>
              <a:t>Header of section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65</a:t>
            </a:fld>
            <a:endParaRPr lang="de-DE"/>
          </a:p>
        </p:txBody>
      </p:sp>
      <p:sp>
        <p:nvSpPr>
          <p:cNvPr id="8" name="Halbbogen 7"/>
          <p:cNvSpPr/>
          <p:nvPr>
            <p:custDataLst>
              <p:tags r:id="rId7"/>
            </p:custDataLst>
          </p:nvPr>
        </p:nvSpPr>
        <p:spPr>
          <a:xfrm rot="10800000">
            <a:off x="954832" y="349796"/>
            <a:ext cx="6336704" cy="5400600"/>
          </a:xfrm>
          <a:prstGeom prst="blockArc">
            <a:avLst>
              <a:gd name="adj1" fmla="val 7578258"/>
              <a:gd name="adj2" fmla="val 3441281"/>
              <a:gd name="adj3" fmla="val 1723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8"/>
            </p:custDataLst>
          </p:nvPr>
        </p:nvSpPr>
        <p:spPr>
          <a:xfrm>
            <a:off x="6283424" y="1501924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>
            <p:custDataLst>
              <p:tags r:id="rId9"/>
            </p:custDataLst>
          </p:nvPr>
        </p:nvSpPr>
        <p:spPr>
          <a:xfrm>
            <a:off x="6643464" y="2654052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>
            <p:custDataLst>
              <p:tags r:id="rId10"/>
            </p:custDataLst>
          </p:nvPr>
        </p:nvSpPr>
        <p:spPr>
          <a:xfrm>
            <a:off x="5779368" y="3734172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>
            <p:custDataLst>
              <p:tags r:id="rId11"/>
            </p:custDataLst>
          </p:nvPr>
        </p:nvSpPr>
        <p:spPr>
          <a:xfrm>
            <a:off x="4195192" y="4094212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2250976" y="3878188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>
            <p:custDataLst>
              <p:tags r:id="rId13"/>
            </p:custDataLst>
          </p:nvPr>
        </p:nvSpPr>
        <p:spPr>
          <a:xfrm>
            <a:off x="1314872" y="2942084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>
            <p:custDataLst>
              <p:tags r:id="rId14"/>
            </p:custDataLst>
          </p:nvPr>
        </p:nvSpPr>
        <p:spPr>
          <a:xfrm>
            <a:off x="1674912" y="1717948"/>
            <a:ext cx="576064" cy="648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 extrusionH="88900" contourW="12700">
            <a:bevelT/>
            <a:bevelB/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Nach links gekrümmter Pfeil 45"/>
          <p:cNvSpPr/>
          <p:nvPr>
            <p:custDataLst>
              <p:tags r:id="rId15"/>
            </p:custDataLst>
          </p:nvPr>
        </p:nvSpPr>
        <p:spPr>
          <a:xfrm rot="10800000">
            <a:off x="5635352" y="1213892"/>
            <a:ext cx="587504" cy="784104"/>
          </a:xfrm>
          <a:prstGeom prst="curvedLeftArrow">
            <a:avLst/>
          </a:prstGeo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Nach unten gekrümmter Pfeil 46"/>
          <p:cNvSpPr/>
          <p:nvPr>
            <p:custDataLst>
              <p:tags r:id="rId16"/>
            </p:custDataLst>
          </p:nvPr>
        </p:nvSpPr>
        <p:spPr>
          <a:xfrm rot="5856759">
            <a:off x="6639070" y="2014274"/>
            <a:ext cx="736883" cy="490784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 / Information Transport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56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Halbbogen 7"/>
          <p:cNvSpPr/>
          <p:nvPr>
            <p:custDataLst>
              <p:tags r:id="rId7"/>
            </p:custDataLst>
          </p:nvPr>
        </p:nvSpPr>
        <p:spPr>
          <a:xfrm rot="10800000">
            <a:off x="954832" y="349796"/>
            <a:ext cx="6336704" cy="5400600"/>
          </a:xfrm>
          <a:prstGeom prst="blockArc">
            <a:avLst>
              <a:gd name="adj1" fmla="val 7578258"/>
              <a:gd name="adj2" fmla="val 3441281"/>
              <a:gd name="adj3" fmla="val 1723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sz="4800" b="1" dirty="0" smtClean="0">
                <a:solidFill>
                  <a:srgbClr val="6E8CB2"/>
                </a:solidFill>
              </a:rPr>
              <a:t>VDB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49" name="Nach rechts gekrümmter Pfeil 48"/>
          <p:cNvSpPr/>
          <p:nvPr>
            <p:custDataLst>
              <p:tags r:id="rId8"/>
            </p:custDataLst>
          </p:nvPr>
        </p:nvSpPr>
        <p:spPr>
          <a:xfrm>
            <a:off x="4555232" y="709836"/>
            <a:ext cx="731520" cy="1224136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Nach links gekrümmter Pfeil 49"/>
          <p:cNvSpPr/>
          <p:nvPr>
            <p:custDataLst>
              <p:tags r:id="rId9"/>
            </p:custDataLst>
          </p:nvPr>
        </p:nvSpPr>
        <p:spPr>
          <a:xfrm flipV="1">
            <a:off x="3187080" y="637828"/>
            <a:ext cx="731520" cy="1224136"/>
          </a:xfrm>
          <a:prstGeom prst="curvedLeftArrow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>
            <p:custDataLst>
              <p:tags r:id="rId10"/>
            </p:custDataLst>
          </p:nvPr>
        </p:nvSpPr>
        <p:spPr>
          <a:xfrm>
            <a:off x="3907160" y="70983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OS</a:t>
            </a:r>
            <a:endParaRPr lang="en-GB" b="1" dirty="0"/>
          </a:p>
        </p:txBody>
      </p:sp>
      <p:sp>
        <p:nvSpPr>
          <p:cNvPr id="14" name="Halbbogen 13"/>
          <p:cNvSpPr/>
          <p:nvPr>
            <p:custDataLst>
              <p:tags r:id="rId11"/>
            </p:custDataLst>
          </p:nvPr>
        </p:nvSpPr>
        <p:spPr>
          <a:xfrm rot="10800000">
            <a:off x="954832" y="493811"/>
            <a:ext cx="6336704" cy="5400600"/>
          </a:xfrm>
          <a:prstGeom prst="blockArc">
            <a:avLst>
              <a:gd name="adj1" fmla="val 19417366"/>
              <a:gd name="adj2" fmla="val 3462112"/>
              <a:gd name="adj3" fmla="val 16399"/>
            </a:avLst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44000" tIns="0" rIns="324000" bIns="36000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CONTROLLER</a:t>
            </a:r>
          </a:p>
        </p:txBody>
      </p:sp>
      <p:sp>
        <p:nvSpPr>
          <p:cNvPr id="16" name="Halbbogen 15"/>
          <p:cNvSpPr/>
          <p:nvPr>
            <p:custDataLst>
              <p:tags r:id="rId12"/>
            </p:custDataLst>
          </p:nvPr>
        </p:nvSpPr>
        <p:spPr>
          <a:xfrm rot="10800000">
            <a:off x="954832" y="-370284"/>
            <a:ext cx="6336704" cy="5400600"/>
          </a:xfrm>
          <a:prstGeom prst="blockArc">
            <a:avLst>
              <a:gd name="adj1" fmla="val 12957820"/>
              <a:gd name="adj2" fmla="val 19113597"/>
              <a:gd name="adj3" fmla="val 15706"/>
            </a:avLst>
          </a:prstGeom>
          <a:solidFill>
            <a:schemeClr val="accent5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OBJ PROC</a:t>
            </a:r>
          </a:p>
        </p:txBody>
      </p:sp>
      <p:sp>
        <p:nvSpPr>
          <p:cNvPr id="17" name="Halbbogen 16"/>
          <p:cNvSpPr/>
          <p:nvPr>
            <p:custDataLst>
              <p:tags r:id="rId13"/>
            </p:custDataLst>
          </p:nvPr>
        </p:nvSpPr>
        <p:spPr>
          <a:xfrm rot="10800000">
            <a:off x="954832" y="493811"/>
            <a:ext cx="6336704" cy="5400600"/>
          </a:xfrm>
          <a:prstGeom prst="blockArc">
            <a:avLst>
              <a:gd name="adj1" fmla="val 7578258"/>
              <a:gd name="adj2" fmla="val 12640994"/>
              <a:gd name="adj3" fmla="val 16759"/>
            </a:avLst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3000000" lon="0" rev="0"/>
            </a:camera>
            <a:lightRig rig="threePt" dir="t"/>
          </a:scene3d>
          <a:sp3d z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rgbClr val="6E8CB2"/>
                </a:solidFill>
              </a:rPr>
              <a:t>DSP</a:t>
            </a:r>
            <a:endParaRPr lang="en-GB" b="1" dirty="0">
              <a:solidFill>
                <a:srgbClr val="6E8CB2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pSp>
        <p:nvGrpSpPr>
          <p:cNvPr id="43" name="Gruppieren 42"/>
          <p:cNvGrpSpPr/>
          <p:nvPr/>
        </p:nvGrpSpPr>
        <p:grpSpPr>
          <a:xfrm>
            <a:off x="5851376" y="997868"/>
            <a:ext cx="2357536" cy="1656184"/>
            <a:chOff x="1530896" y="1285900"/>
            <a:chExt cx="2664296" cy="1944216"/>
          </a:xfrm>
        </p:grpSpPr>
        <p:sp>
          <p:nvSpPr>
            <p:cNvPr id="44" name="Halbbogen 43"/>
            <p:cNvSpPr/>
            <p:nvPr>
              <p:custDataLst>
                <p:tags r:id="rId44"/>
              </p:custDataLst>
            </p:nvPr>
          </p:nvSpPr>
          <p:spPr>
            <a:xfrm rot="10800000">
              <a:off x="1530896" y="1357908"/>
              <a:ext cx="2563406" cy="1872208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GB" b="1" dirty="0" smtClean="0">
                  <a:solidFill>
                    <a:srgbClr val="6E8CB2"/>
                  </a:solidFill>
                </a:rPr>
                <a:t>T10</a:t>
              </a:r>
            </a:p>
          </p:txBody>
        </p:sp>
        <p:sp>
          <p:nvSpPr>
            <p:cNvPr id="45" name="Nach rechts gekrümmter Pfeil 44"/>
            <p:cNvSpPr/>
            <p:nvPr>
              <p:custDataLst>
                <p:tags r:id="rId45"/>
              </p:custDataLst>
            </p:nvPr>
          </p:nvSpPr>
          <p:spPr>
            <a:xfrm>
              <a:off x="2987377" y="1482722"/>
              <a:ext cx="295924" cy="424367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Nach links gekrümmter Pfeil 45"/>
            <p:cNvSpPr/>
            <p:nvPr>
              <p:custDataLst>
                <p:tags r:id="rId46"/>
              </p:custDataLst>
            </p:nvPr>
          </p:nvSpPr>
          <p:spPr>
            <a:xfrm flipV="1">
              <a:off x="2433914" y="1457759"/>
              <a:ext cx="295924" cy="424367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Textfeld 46"/>
            <p:cNvSpPr txBox="1"/>
            <p:nvPr>
              <p:custDataLst>
                <p:tags r:id="rId47"/>
              </p:custDataLst>
            </p:nvPr>
          </p:nvSpPr>
          <p:spPr>
            <a:xfrm>
              <a:off x="2611016" y="12859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/>
                <a:t>os</a:t>
              </a:r>
              <a:endParaRPr lang="en-GB" b="1" dirty="0"/>
            </a:p>
          </p:txBody>
        </p:sp>
        <p:sp>
          <p:nvSpPr>
            <p:cNvPr id="48" name="Rechteck 47"/>
            <p:cNvSpPr/>
            <p:nvPr>
              <p:custDataLst>
                <p:tags r:id="rId48"/>
              </p:custDataLst>
            </p:nvPr>
          </p:nvSpPr>
          <p:spPr>
            <a:xfrm>
              <a:off x="3744747" y="2056866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hteck 52"/>
            <p:cNvSpPr/>
            <p:nvPr>
              <p:custDataLst>
                <p:tags r:id="rId49"/>
              </p:custDataLst>
            </p:nvPr>
          </p:nvSpPr>
          <p:spPr>
            <a:xfrm>
              <a:off x="3103895" y="2631009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eck 53"/>
            <p:cNvSpPr/>
            <p:nvPr>
              <p:custDataLst>
                <p:tags r:id="rId50"/>
              </p:custDataLst>
            </p:nvPr>
          </p:nvSpPr>
          <p:spPr>
            <a:xfrm>
              <a:off x="2200877" y="2606047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/>
            <p:nvPr>
              <p:custDataLst>
                <p:tags r:id="rId51"/>
              </p:custDataLst>
            </p:nvPr>
          </p:nvSpPr>
          <p:spPr>
            <a:xfrm>
              <a:off x="1880451" y="1832201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Nach links gekrümmter Pfeil 55"/>
            <p:cNvSpPr/>
            <p:nvPr>
              <p:custDataLst>
                <p:tags r:id="rId52"/>
              </p:custDataLst>
            </p:nvPr>
          </p:nvSpPr>
          <p:spPr>
            <a:xfrm rot="12260005">
              <a:off x="3540839" y="1832201"/>
              <a:ext cx="237665" cy="271823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Nach unten gekrümmter Pfeil 56"/>
            <p:cNvSpPr/>
            <p:nvPr>
              <p:custDataLst>
                <p:tags r:id="rId53"/>
              </p:custDataLst>
            </p:nvPr>
          </p:nvSpPr>
          <p:spPr>
            <a:xfrm rot="5856759">
              <a:off x="3968196" y="2170355"/>
              <a:ext cx="255453" cy="198538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5275312" y="3662164"/>
            <a:ext cx="2357536" cy="1656184"/>
            <a:chOff x="1530896" y="1285900"/>
            <a:chExt cx="2664296" cy="1944216"/>
          </a:xfrm>
        </p:grpSpPr>
        <p:sp>
          <p:nvSpPr>
            <p:cNvPr id="59" name="Halbbogen 58"/>
            <p:cNvSpPr/>
            <p:nvPr>
              <p:custDataLst>
                <p:tags r:id="rId34"/>
              </p:custDataLst>
            </p:nvPr>
          </p:nvSpPr>
          <p:spPr>
            <a:xfrm rot="10800000">
              <a:off x="1530896" y="1357908"/>
              <a:ext cx="2563406" cy="1872208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GB" b="1" dirty="0" smtClean="0">
                  <a:solidFill>
                    <a:srgbClr val="6E8CB2"/>
                  </a:solidFill>
                </a:rPr>
                <a:t>T10</a:t>
              </a:r>
            </a:p>
          </p:txBody>
        </p:sp>
        <p:sp>
          <p:nvSpPr>
            <p:cNvPr id="60" name="Nach rechts gekrümmter Pfeil 59"/>
            <p:cNvSpPr/>
            <p:nvPr>
              <p:custDataLst>
                <p:tags r:id="rId35"/>
              </p:custDataLst>
            </p:nvPr>
          </p:nvSpPr>
          <p:spPr>
            <a:xfrm>
              <a:off x="2987377" y="1482722"/>
              <a:ext cx="295924" cy="424367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" name="Nach links gekrümmter Pfeil 60"/>
            <p:cNvSpPr/>
            <p:nvPr>
              <p:custDataLst>
                <p:tags r:id="rId36"/>
              </p:custDataLst>
            </p:nvPr>
          </p:nvSpPr>
          <p:spPr>
            <a:xfrm flipV="1">
              <a:off x="2433914" y="1457759"/>
              <a:ext cx="295924" cy="424367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" name="Textfeld 61"/>
            <p:cNvSpPr txBox="1"/>
            <p:nvPr>
              <p:custDataLst>
                <p:tags r:id="rId37"/>
              </p:custDataLst>
            </p:nvPr>
          </p:nvSpPr>
          <p:spPr>
            <a:xfrm>
              <a:off x="2611016" y="12859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/>
                <a:t>os</a:t>
              </a:r>
              <a:endParaRPr lang="en-GB" b="1" dirty="0"/>
            </a:p>
          </p:txBody>
        </p:sp>
        <p:sp>
          <p:nvSpPr>
            <p:cNvPr id="63" name="Rechteck 62"/>
            <p:cNvSpPr/>
            <p:nvPr>
              <p:custDataLst>
                <p:tags r:id="rId38"/>
              </p:custDataLst>
            </p:nvPr>
          </p:nvSpPr>
          <p:spPr>
            <a:xfrm>
              <a:off x="3744747" y="2056866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hteck 63"/>
            <p:cNvSpPr/>
            <p:nvPr>
              <p:custDataLst>
                <p:tags r:id="rId39"/>
              </p:custDataLst>
            </p:nvPr>
          </p:nvSpPr>
          <p:spPr>
            <a:xfrm>
              <a:off x="3103895" y="2631009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hteck 64"/>
            <p:cNvSpPr/>
            <p:nvPr>
              <p:custDataLst>
                <p:tags r:id="rId40"/>
              </p:custDataLst>
            </p:nvPr>
          </p:nvSpPr>
          <p:spPr>
            <a:xfrm>
              <a:off x="2200877" y="2606047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>
              <p:custDataLst>
                <p:tags r:id="rId41"/>
              </p:custDataLst>
            </p:nvPr>
          </p:nvSpPr>
          <p:spPr>
            <a:xfrm>
              <a:off x="1880451" y="1832201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Nach links gekrümmter Pfeil 66"/>
            <p:cNvSpPr/>
            <p:nvPr>
              <p:custDataLst>
                <p:tags r:id="rId42"/>
              </p:custDataLst>
            </p:nvPr>
          </p:nvSpPr>
          <p:spPr>
            <a:xfrm rot="12260005">
              <a:off x="3540839" y="1832201"/>
              <a:ext cx="237665" cy="271823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" name="Nach unten gekrümmter Pfeil 67"/>
            <p:cNvSpPr/>
            <p:nvPr>
              <p:custDataLst>
                <p:tags r:id="rId43"/>
              </p:custDataLst>
            </p:nvPr>
          </p:nvSpPr>
          <p:spPr>
            <a:xfrm rot="5856759">
              <a:off x="3968196" y="2170355"/>
              <a:ext cx="255453" cy="198538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1890936" y="3878188"/>
            <a:ext cx="2357536" cy="1656184"/>
            <a:chOff x="1530896" y="1285900"/>
            <a:chExt cx="2664296" cy="1944216"/>
          </a:xfrm>
        </p:grpSpPr>
        <p:sp>
          <p:nvSpPr>
            <p:cNvPr id="70" name="Halbbogen 69"/>
            <p:cNvSpPr/>
            <p:nvPr>
              <p:custDataLst>
                <p:tags r:id="rId24"/>
              </p:custDataLst>
            </p:nvPr>
          </p:nvSpPr>
          <p:spPr>
            <a:xfrm rot="10800000">
              <a:off x="1530896" y="1357908"/>
              <a:ext cx="2563406" cy="1872208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GB" b="1" dirty="0" smtClean="0">
                  <a:solidFill>
                    <a:srgbClr val="6E8CB2"/>
                  </a:solidFill>
                </a:rPr>
                <a:t>T10</a:t>
              </a:r>
            </a:p>
          </p:txBody>
        </p:sp>
        <p:sp>
          <p:nvSpPr>
            <p:cNvPr id="71" name="Nach rechts gekrümmter Pfeil 70"/>
            <p:cNvSpPr/>
            <p:nvPr>
              <p:custDataLst>
                <p:tags r:id="rId25"/>
              </p:custDataLst>
            </p:nvPr>
          </p:nvSpPr>
          <p:spPr>
            <a:xfrm>
              <a:off x="2987377" y="1482722"/>
              <a:ext cx="295924" cy="424367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" name="Nach links gekrümmter Pfeil 71"/>
            <p:cNvSpPr/>
            <p:nvPr>
              <p:custDataLst>
                <p:tags r:id="rId26"/>
              </p:custDataLst>
            </p:nvPr>
          </p:nvSpPr>
          <p:spPr>
            <a:xfrm flipV="1">
              <a:off x="2433914" y="1457759"/>
              <a:ext cx="295924" cy="424367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" name="Textfeld 72"/>
            <p:cNvSpPr txBox="1"/>
            <p:nvPr>
              <p:custDataLst>
                <p:tags r:id="rId27"/>
              </p:custDataLst>
            </p:nvPr>
          </p:nvSpPr>
          <p:spPr>
            <a:xfrm>
              <a:off x="2611016" y="12859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/>
                <a:t>os</a:t>
              </a:r>
              <a:endParaRPr lang="en-GB" b="1" dirty="0"/>
            </a:p>
          </p:txBody>
        </p:sp>
        <p:sp>
          <p:nvSpPr>
            <p:cNvPr id="74" name="Rechteck 73"/>
            <p:cNvSpPr/>
            <p:nvPr>
              <p:custDataLst>
                <p:tags r:id="rId28"/>
              </p:custDataLst>
            </p:nvPr>
          </p:nvSpPr>
          <p:spPr>
            <a:xfrm>
              <a:off x="3744747" y="2056866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hteck 74"/>
            <p:cNvSpPr/>
            <p:nvPr>
              <p:custDataLst>
                <p:tags r:id="rId29"/>
              </p:custDataLst>
            </p:nvPr>
          </p:nvSpPr>
          <p:spPr>
            <a:xfrm>
              <a:off x="3103895" y="2631009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hteck 75"/>
            <p:cNvSpPr/>
            <p:nvPr>
              <p:custDataLst>
                <p:tags r:id="rId30"/>
              </p:custDataLst>
            </p:nvPr>
          </p:nvSpPr>
          <p:spPr>
            <a:xfrm>
              <a:off x="2200877" y="2606047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/>
            <p:cNvSpPr/>
            <p:nvPr>
              <p:custDataLst>
                <p:tags r:id="rId31"/>
              </p:custDataLst>
            </p:nvPr>
          </p:nvSpPr>
          <p:spPr>
            <a:xfrm>
              <a:off x="1880451" y="1832201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Nach links gekrümmter Pfeil 77"/>
            <p:cNvSpPr/>
            <p:nvPr>
              <p:custDataLst>
                <p:tags r:id="rId32"/>
              </p:custDataLst>
            </p:nvPr>
          </p:nvSpPr>
          <p:spPr>
            <a:xfrm rot="12260005">
              <a:off x="3540839" y="1832201"/>
              <a:ext cx="237665" cy="271823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" name="Nach unten gekrümmter Pfeil 78"/>
            <p:cNvSpPr/>
            <p:nvPr>
              <p:custDataLst>
                <p:tags r:id="rId33"/>
              </p:custDataLst>
            </p:nvPr>
          </p:nvSpPr>
          <p:spPr>
            <a:xfrm rot="5856759">
              <a:off x="3968196" y="2170355"/>
              <a:ext cx="255453" cy="198538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34752" y="1645940"/>
            <a:ext cx="2357536" cy="1656184"/>
            <a:chOff x="1530896" y="1285900"/>
            <a:chExt cx="2664296" cy="1944216"/>
          </a:xfrm>
        </p:grpSpPr>
        <p:sp>
          <p:nvSpPr>
            <p:cNvPr id="81" name="Halbbogen 80"/>
            <p:cNvSpPr/>
            <p:nvPr>
              <p:custDataLst>
                <p:tags r:id="rId14"/>
              </p:custDataLst>
            </p:nvPr>
          </p:nvSpPr>
          <p:spPr>
            <a:xfrm rot="10800000">
              <a:off x="1530896" y="1357908"/>
              <a:ext cx="2563406" cy="1872208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GB" b="1" dirty="0" smtClean="0">
                  <a:solidFill>
                    <a:srgbClr val="6E8CB2"/>
                  </a:solidFill>
                </a:rPr>
                <a:t>T10</a:t>
              </a:r>
            </a:p>
          </p:txBody>
        </p:sp>
        <p:sp>
          <p:nvSpPr>
            <p:cNvPr id="82" name="Nach rechts gekrümmter Pfeil 81"/>
            <p:cNvSpPr/>
            <p:nvPr>
              <p:custDataLst>
                <p:tags r:id="rId15"/>
              </p:custDataLst>
            </p:nvPr>
          </p:nvSpPr>
          <p:spPr>
            <a:xfrm>
              <a:off x="2987377" y="1482722"/>
              <a:ext cx="295924" cy="424367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3" name="Nach links gekrümmter Pfeil 82"/>
            <p:cNvSpPr/>
            <p:nvPr>
              <p:custDataLst>
                <p:tags r:id="rId16"/>
              </p:custDataLst>
            </p:nvPr>
          </p:nvSpPr>
          <p:spPr>
            <a:xfrm flipV="1">
              <a:off x="2433914" y="1457759"/>
              <a:ext cx="295924" cy="424367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>
              <p:custDataLst>
                <p:tags r:id="rId17"/>
              </p:custDataLst>
            </p:nvPr>
          </p:nvSpPr>
          <p:spPr>
            <a:xfrm>
              <a:off x="2611016" y="12859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/>
                <a:t>os</a:t>
              </a:r>
              <a:endParaRPr lang="en-GB" b="1" dirty="0"/>
            </a:p>
          </p:txBody>
        </p:sp>
        <p:sp>
          <p:nvSpPr>
            <p:cNvPr id="85" name="Rechteck 84"/>
            <p:cNvSpPr/>
            <p:nvPr>
              <p:custDataLst>
                <p:tags r:id="rId18"/>
              </p:custDataLst>
            </p:nvPr>
          </p:nvSpPr>
          <p:spPr>
            <a:xfrm>
              <a:off x="3744747" y="2056866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/>
            <p:nvPr>
              <p:custDataLst>
                <p:tags r:id="rId19"/>
              </p:custDataLst>
            </p:nvPr>
          </p:nvSpPr>
          <p:spPr>
            <a:xfrm>
              <a:off x="3103895" y="2631009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/>
            <p:nvPr>
              <p:custDataLst>
                <p:tags r:id="rId20"/>
              </p:custDataLst>
            </p:nvPr>
          </p:nvSpPr>
          <p:spPr>
            <a:xfrm>
              <a:off x="2200877" y="2606047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/>
            <p:nvPr>
              <p:custDataLst>
                <p:tags r:id="rId21"/>
              </p:custDataLst>
            </p:nvPr>
          </p:nvSpPr>
          <p:spPr>
            <a:xfrm>
              <a:off x="1880451" y="1832201"/>
              <a:ext cx="262167" cy="1747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Nach links gekrümmter Pfeil 88"/>
            <p:cNvSpPr/>
            <p:nvPr>
              <p:custDataLst>
                <p:tags r:id="rId22"/>
              </p:custDataLst>
            </p:nvPr>
          </p:nvSpPr>
          <p:spPr>
            <a:xfrm rot="12260005">
              <a:off x="3540839" y="1832201"/>
              <a:ext cx="237665" cy="271823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0" name="Nach unten gekrümmter Pfeil 89"/>
            <p:cNvSpPr/>
            <p:nvPr>
              <p:custDataLst>
                <p:tags r:id="rId23"/>
              </p:custDataLst>
            </p:nvPr>
          </p:nvSpPr>
          <p:spPr>
            <a:xfrm rot="5856759">
              <a:off x="3968196" y="2170355"/>
              <a:ext cx="255453" cy="198538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 / Information Transport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0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2827040" y="1789956"/>
            <a:ext cx="1728192" cy="2952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</a:t>
            </a: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8"/>
            </p:custDataLst>
          </p:nvPr>
        </p:nvSpPr>
        <p:spPr>
          <a:xfrm>
            <a:off x="2755032" y="92586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grpSp>
        <p:nvGrpSpPr>
          <p:cNvPr id="9" name="Gruppieren 9"/>
          <p:cNvGrpSpPr/>
          <p:nvPr/>
        </p:nvGrpSpPr>
        <p:grpSpPr>
          <a:xfrm>
            <a:off x="450776" y="2222004"/>
            <a:ext cx="1944215" cy="1872208"/>
            <a:chOff x="1962944" y="781844"/>
            <a:chExt cx="3528391" cy="3744416"/>
          </a:xfrm>
        </p:grpSpPr>
        <p:sp>
          <p:nvSpPr>
            <p:cNvPr id="12" name="Halbbogen 11"/>
            <p:cNvSpPr/>
            <p:nvPr>
              <p:custDataLst>
                <p:tags r:id="rId17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3" name="Nach rechts gekrümmter Pfeil 12"/>
            <p:cNvSpPr/>
            <p:nvPr>
              <p:custDataLst>
                <p:tags r:id="rId18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Nach links gekrümmter Pfeil 13"/>
            <p:cNvSpPr/>
            <p:nvPr>
              <p:custDataLst>
                <p:tags r:id="rId19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Halbbogen 14"/>
            <p:cNvSpPr/>
            <p:nvPr>
              <p:custDataLst>
                <p:tags r:id="rId20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6" name="Halbbogen 15"/>
            <p:cNvSpPr/>
            <p:nvPr>
              <p:custDataLst>
                <p:tags r:id="rId21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17" name="Halbbogen 16"/>
            <p:cNvSpPr/>
            <p:nvPr>
              <p:custDataLst>
                <p:tags r:id="rId22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18" name="Rechteck 17"/>
            <p:cNvSpPr/>
            <p:nvPr>
              <p:custDataLst>
                <p:tags r:id="rId23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/>
            <p:nvPr>
              <p:custDataLst>
                <p:tags r:id="rId24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/>
            <p:nvPr>
              <p:custDataLst>
                <p:tags r:id="rId25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Nach links gekrümmter Pfeil 20"/>
            <p:cNvSpPr/>
            <p:nvPr>
              <p:custDataLst>
                <p:tags r:id="rId26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Nach unten gekrümmter Pfeil 21"/>
            <p:cNvSpPr/>
            <p:nvPr>
              <p:custDataLst>
                <p:tags r:id="rId27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23"/>
          <p:cNvCxnSpPr/>
          <p:nvPr>
            <p:custDataLst>
              <p:tags r:id="rId9"/>
            </p:custDataLst>
          </p:nvPr>
        </p:nvCxnSpPr>
        <p:spPr>
          <a:xfrm flipV="1">
            <a:off x="2394992" y="1717948"/>
            <a:ext cx="360040" cy="129614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>
            <p:custDataLst>
              <p:tags r:id="rId10"/>
            </p:custDataLst>
          </p:nvPr>
        </p:nvCxnSpPr>
        <p:spPr>
          <a:xfrm>
            <a:off x="2394992" y="3086100"/>
            <a:ext cx="360040" cy="172819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37"/>
          <p:cNvGrpSpPr/>
          <p:nvPr/>
        </p:nvGrpSpPr>
        <p:grpSpPr>
          <a:xfrm>
            <a:off x="3331096" y="2726060"/>
            <a:ext cx="792088" cy="936104"/>
            <a:chOff x="5131296" y="2582044"/>
            <a:chExt cx="792088" cy="936104"/>
          </a:xfrm>
        </p:grpSpPr>
        <p:sp>
          <p:nvSpPr>
            <p:cNvPr id="30" name="Vertikaler Bildlauf 29"/>
            <p:cNvSpPr/>
            <p:nvPr>
              <p:custDataLst>
                <p:tags r:id="rId11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2" name="Gerade Verbindung 3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Foliennummernplatzhalter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700" smtClean="0">
                <a:solidFill>
                  <a:srgbClr val="707070"/>
                </a:solidFill>
              </a:rPr>
              <a:t>CC-DA/EDS3 Milosz Walter | 21/03/2013 | © Robert Bosch GmbH 2013.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5" name="Textfeld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FF"/>
                </a:solidFill>
              </a:rPr>
              <a:t>VDB Function / Information Transport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4" name="Grafik 3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2" name="Rechteck 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Chassis Systems Control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7"/>
            </p:custDataLst>
          </p:nvPr>
        </p:nvSpPr>
        <p:spPr>
          <a:xfrm>
            <a:off x="2827040" y="1789956"/>
            <a:ext cx="1728192" cy="29523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8"/>
            </p:custDataLst>
          </p:nvPr>
        </p:nvSpPr>
        <p:spPr>
          <a:xfrm>
            <a:off x="2899048" y="1861964"/>
            <a:ext cx="1584176" cy="576064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>
            <p:custDataLst>
              <p:tags r:id="rId9"/>
            </p:custDataLst>
          </p:nvPr>
        </p:nvSpPr>
        <p:spPr>
          <a:xfrm>
            <a:off x="2683024" y="7818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Runnable</a:t>
            </a:r>
            <a:endParaRPr lang="en-GB" sz="2800" b="1" dirty="0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DECED-A73D-423A-86B2-3F974C8D38B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cxnSp>
        <p:nvCxnSpPr>
          <p:cNvPr id="15" name="Gerade Verbindung mit Pfeil 14"/>
          <p:cNvCxnSpPr/>
          <p:nvPr>
            <p:custDataLst>
              <p:tags r:id="rId10"/>
            </p:custDataLst>
          </p:nvPr>
        </p:nvCxnSpPr>
        <p:spPr>
          <a:xfrm flipV="1">
            <a:off x="2394992" y="2149996"/>
            <a:ext cx="792088" cy="64807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3331096" y="2726060"/>
            <a:ext cx="792088" cy="936104"/>
            <a:chOff x="5131296" y="2582044"/>
            <a:chExt cx="792088" cy="936104"/>
          </a:xfrm>
        </p:grpSpPr>
        <p:sp>
          <p:nvSpPr>
            <p:cNvPr id="35" name="Vertikaler Bildlauf 34"/>
            <p:cNvSpPr/>
            <p:nvPr>
              <p:custDataLst>
                <p:tags r:id="rId24"/>
              </p:custDataLst>
            </p:nvPr>
          </p:nvSpPr>
          <p:spPr>
            <a:xfrm>
              <a:off x="5131296" y="2582044"/>
              <a:ext cx="792088" cy="936104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uppieren 36"/>
            <p:cNvGrpSpPr/>
            <p:nvPr/>
          </p:nvGrpSpPr>
          <p:grpSpPr>
            <a:xfrm>
              <a:off x="5347320" y="2942084"/>
              <a:ext cx="360040" cy="288032"/>
              <a:chOff x="6499448" y="2726060"/>
              <a:chExt cx="360040" cy="288032"/>
            </a:xfrm>
          </p:grpSpPr>
          <p:cxnSp>
            <p:nvCxnSpPr>
              <p:cNvPr id="37" name="Gerade Verbindung 36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499448" y="2726060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6499448" y="2798068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6499448" y="2870076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6499448" y="2942084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499448" y="3014092"/>
                <a:ext cx="36004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uppieren 17"/>
          <p:cNvGrpSpPr/>
          <p:nvPr/>
        </p:nvGrpSpPr>
        <p:grpSpPr>
          <a:xfrm>
            <a:off x="450776" y="2222004"/>
            <a:ext cx="1944215" cy="1872208"/>
            <a:chOff x="1962944" y="781844"/>
            <a:chExt cx="3528391" cy="3744416"/>
          </a:xfrm>
        </p:grpSpPr>
        <p:sp>
          <p:nvSpPr>
            <p:cNvPr id="43" name="Halbbogen 42"/>
            <p:cNvSpPr/>
            <p:nvPr>
              <p:custDataLst>
                <p:tags r:id="rId13"/>
              </p:custDataLst>
            </p:nvPr>
          </p:nvSpPr>
          <p:spPr>
            <a:xfrm rot="10800000">
              <a:off x="1962944" y="1212237"/>
              <a:ext cx="3394781" cy="3227945"/>
            </a:xfrm>
            <a:prstGeom prst="blockArc">
              <a:avLst>
                <a:gd name="adj1" fmla="val 7578258"/>
                <a:gd name="adj2" fmla="val 3441281"/>
                <a:gd name="adj3" fmla="val 172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4" name="Nach rechts gekrümmter Pfeil 43"/>
            <p:cNvSpPr/>
            <p:nvPr>
              <p:custDataLst>
                <p:tags r:id="rId14"/>
              </p:custDataLst>
            </p:nvPr>
          </p:nvSpPr>
          <p:spPr>
            <a:xfrm>
              <a:off x="3891797" y="1427433"/>
              <a:ext cx="391899" cy="731668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Nach links gekrümmter Pfeil 44"/>
            <p:cNvSpPr/>
            <p:nvPr>
              <p:custDataLst>
                <p:tags r:id="rId15"/>
              </p:custDataLst>
            </p:nvPr>
          </p:nvSpPr>
          <p:spPr>
            <a:xfrm flipV="1">
              <a:off x="3158833" y="1384394"/>
              <a:ext cx="391899" cy="731668"/>
            </a:xfrm>
            <a:prstGeom prst="curvedLeftArrow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>
                <a:rot lat="6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Halbbogen 45"/>
            <p:cNvSpPr/>
            <p:nvPr>
              <p:custDataLst>
                <p:tags r:id="rId16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19417366"/>
                <a:gd name="adj2" fmla="val 3462112"/>
                <a:gd name="adj3" fmla="val 16399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144000" tIns="0" rIns="324000" bIns="36000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47" name="Halbbogen 46"/>
            <p:cNvSpPr/>
            <p:nvPr>
              <p:custDataLst>
                <p:tags r:id="rId17"/>
              </p:custDataLst>
            </p:nvPr>
          </p:nvSpPr>
          <p:spPr>
            <a:xfrm rot="10800000">
              <a:off x="1962944" y="781844"/>
              <a:ext cx="3394781" cy="3227945"/>
            </a:xfrm>
            <a:prstGeom prst="blockArc">
              <a:avLst>
                <a:gd name="adj1" fmla="val 12957820"/>
                <a:gd name="adj2" fmla="val 19113597"/>
                <a:gd name="adj3" fmla="val 15706"/>
              </a:avLst>
            </a:prstGeom>
            <a:solidFill>
              <a:schemeClr val="accent5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GB" b="1" dirty="0" smtClean="0">
                <a:solidFill>
                  <a:srgbClr val="6E8CB2"/>
                </a:solidFill>
              </a:endParaRPr>
            </a:p>
          </p:txBody>
        </p:sp>
        <p:sp>
          <p:nvSpPr>
            <p:cNvPr id="48" name="Halbbogen 47"/>
            <p:cNvSpPr/>
            <p:nvPr>
              <p:custDataLst>
                <p:tags r:id="rId18"/>
              </p:custDataLst>
            </p:nvPr>
          </p:nvSpPr>
          <p:spPr>
            <a:xfrm rot="10800000">
              <a:off x="1962944" y="1298315"/>
              <a:ext cx="3394781" cy="3227945"/>
            </a:xfrm>
            <a:prstGeom prst="blockArc">
              <a:avLst>
                <a:gd name="adj1" fmla="val 7578258"/>
                <a:gd name="adj2" fmla="val 12640994"/>
                <a:gd name="adj3" fmla="val 16759"/>
              </a:avLst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3000000" lon="0" rev="0"/>
              </a:camera>
              <a:lightRig rig="threePt" dir="t"/>
            </a:scene3d>
            <a:sp3d z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endParaRPr lang="en-GB" b="1" dirty="0">
                <a:solidFill>
                  <a:srgbClr val="6E8CB2"/>
                </a:solidFill>
              </a:endParaRPr>
            </a:p>
          </p:txBody>
        </p:sp>
        <p:sp>
          <p:nvSpPr>
            <p:cNvPr id="49" name="Rechteck 48"/>
            <p:cNvSpPr/>
            <p:nvPr>
              <p:custDataLst>
                <p:tags r:id="rId19"/>
              </p:custDataLst>
            </p:nvPr>
          </p:nvSpPr>
          <p:spPr>
            <a:xfrm>
              <a:off x="4894800" y="2417336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hteck 49"/>
            <p:cNvSpPr/>
            <p:nvPr>
              <p:custDataLst>
                <p:tags r:id="rId20"/>
              </p:custDataLst>
            </p:nvPr>
          </p:nvSpPr>
          <p:spPr>
            <a:xfrm>
              <a:off x="3544603" y="3450279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/>
            <p:cNvSpPr/>
            <p:nvPr>
              <p:custDataLst>
                <p:tags r:id="rId21"/>
              </p:custDataLst>
            </p:nvPr>
          </p:nvSpPr>
          <p:spPr>
            <a:xfrm>
              <a:off x="2106960" y="2582044"/>
              <a:ext cx="347193" cy="3012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  <a:sp3d extrusionH="25400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Nach links gekrümmter Pfeil 51"/>
            <p:cNvSpPr/>
            <p:nvPr>
              <p:custDataLst>
                <p:tags r:id="rId22"/>
              </p:custDataLst>
            </p:nvPr>
          </p:nvSpPr>
          <p:spPr>
            <a:xfrm rot="12260005">
              <a:off x="4624761" y="2029983"/>
              <a:ext cx="314745" cy="468660"/>
            </a:xfrm>
            <a:prstGeom prst="curvedLeftArrow">
              <a:avLst>
                <a:gd name="adj1" fmla="val 25000"/>
                <a:gd name="adj2" fmla="val 50000"/>
                <a:gd name="adj3" fmla="val 16070"/>
              </a:avLst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Nach unten gekrümmter Pfeil 52"/>
            <p:cNvSpPr/>
            <p:nvPr>
              <p:custDataLst>
                <p:tags r:id="rId23"/>
              </p:custDataLst>
            </p:nvPr>
          </p:nvSpPr>
          <p:spPr>
            <a:xfrm rot="5856759">
              <a:off x="5139653" y="2652697"/>
              <a:ext cx="440436" cy="262929"/>
            </a:xfrm>
            <a:prstGeom prst="curvedDownArrow">
              <a:avLst/>
            </a:prstGeom>
            <a:solidFill>
              <a:schemeClr val="accent5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feld 31"/>
          <p:cNvSpPr txBox="1"/>
          <p:nvPr>
            <p:custDataLst>
              <p:tags r:id="rId11"/>
            </p:custDataLst>
          </p:nvPr>
        </p:nvSpPr>
        <p:spPr>
          <a:xfrm>
            <a:off x="5203304" y="1501924"/>
            <a:ext cx="2796599" cy="646331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SET local packet pointers</a:t>
            </a:r>
          </a:p>
          <a:p>
            <a:r>
              <a:rPr lang="en-GB" dirty="0" smtClean="0"/>
              <a:t>(port references)</a:t>
            </a:r>
          </a:p>
        </p:txBody>
      </p:sp>
      <p:cxnSp>
        <p:nvCxnSpPr>
          <p:cNvPr id="54" name="Gerade Verbindung 53"/>
          <p:cNvCxnSpPr>
            <a:stCxn id="32" idx="1"/>
          </p:cNvCxnSpPr>
          <p:nvPr>
            <p:custDataLst>
              <p:tags r:id="rId12"/>
            </p:custDataLst>
          </p:nvPr>
        </p:nvCxnSpPr>
        <p:spPr>
          <a:xfrm flipH="1">
            <a:off x="3907160" y="1825090"/>
            <a:ext cx="1296144" cy="3249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config01.xml"/>
  <p:tag name="CFG.CUSTOMERVERSION" val="9"/>
  <p:tag name="CONFIG" val="config01.xml"/>
  <p:tag name="CFG.VERSION" val="0"/>
  <p:tag name="CFG.LAYOUTID" val="Bosch Layout 4:3"/>
  <p:tag name="MAPNAME" val="Map1"/>
  <p:tag name="LICENSEKEY" val="46504b9e-b1c9-48ed-967f-a36de42ae84b"/>
  <p:tag name="ML_1" val="RB_Lr_CC"/>
  <p:tag name="ML_2" val="Bosch.mcr"/>
  <p:tag name="ML_LAYOUT_RESOURCE" val="BOSCH4_3_01.MCR "/>
  <p:tag name="FIELD.DATE.CONTENT" val="21/03/2013"/>
  <p:tag name="FIELD.DATE.VALUE" val="21/03/2013 | "/>
  <p:tag name="FIELD.DATE.SUFFIX.CONTENT" val=" | "/>
  <p:tag name="FIELD.CONF.SUFFIX.CONTENT" val=" | "/>
  <p:tag name="FIELD.CONF.COMBOINDEX" val="0"/>
  <p:tag name="FIELD.REM_ABL.SUFFIX.CONTENT" val=" | "/>
  <p:tag name="FIELD.COPY.CONTENT" val="© Robert Bosch GmbH 2013. All rights reserved, also regarding any disposal, exploitation, reproduction, editing, distribution, as well as in the event of applications for industrial property rights."/>
  <p:tag name="FIELD.COPY.VALUE" val="© Robert Bosch GmbH 2013. All rights reserved, also regarding any disposal, exploitation, reproduction, editing, distribution, as well as in the event of applications for industrial property rights."/>
  <p:tag name="FIELD.COPY.COMBOINDEX" val="0"/>
  <p:tag name="FIELD.CHAPTER.CONTENT" val="Header of section"/>
  <p:tag name="FIELD.CHAPTER.VALUE" val="Header of section"/>
  <p:tag name="FIELD.REM_ANL.CONTENT" val=" "/>
  <p:tag name="FIELD.REM_ANL.VALUE" val=" "/>
  <p:tag name="FIELD.DPT.SUFFIX.CONTENT" val=" | "/>
  <p:tag name="FIELD.BGROUP.CONTENT" val="Chassis Systems Control"/>
  <p:tag name="FIELD.BGROUP.VALUE" val="Chassis Systems Control"/>
  <p:tag name="FIELD.BGROUP.COMBOINDEX" val="0"/>
  <p:tag name="MIWBCLNT.HOMEURL" val="\\FE02FS08.de.bosch.com\Corporate_Design_Folienbibliothek$\content\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NTENT" val="CC-DA/EDS3 Milosz Walter"/>
  <p:tag name="FIELD.DPT.VALUE" val="CC-DA/EDS3 Milosz Walter | "/>
  <p:tag name="FIELD.DPT.COMBOINDEX" val="-2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RESAVED" val="1"/>
  <p:tag name="ML_UFSOK" val="e55e67e56e68e69e16e17e23e12e53e13e11e24e54e25e26e27e28e52e21e22e33e39e31e38e40e41e32e35e37e36e43e42e44e45e46e47e30e49e48e57e58e59e60e61e62e63e64e65e66de8de9e50e51de1de2de3de4de5de6de7e20e19e18e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;-2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Blue1;White;-3;-2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Blue1;White;-3;-2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BoxOnTitleSlide"/>
  <p:tag name="SHAPECLASSPROTECTIONTYPE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11"/>
  <p:tag name="GRAFIK 3_SHAPECLASSPROTECTIONTYPE" val="15"/>
  <p:tag name="TEXTFELD 4_SHAPECLASSPROTECTIONTYPE" val="11"/>
  <p:tag name="RECHTECK 5_SHAPECLASSPROTECTIONTYPE" val="63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11"/>
  <p:tag name="GRAFIK 3_SHAPECLASSPROTECTIONTYPE" val="15"/>
  <p:tag name="TEXTFELD 4_SHAPECLASSPROTECTIONTYPE" val="11"/>
  <p:tag name="RECHTECK 5_SHAPECLASSPROTECTIONTYPE" val="63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11"/>
  <p:tag name="GRAFIK 3_SHAPECLASSPROTECTIONTYPE" val="15"/>
  <p:tag name="TEXTFELD 4_SHAPECLASSPROTECTIONTYPE" val="11"/>
  <p:tag name="RECHTECK 5_SHAPECLASSPROTECTIONTYPE" val="63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TITEL 1_SHAPECLASSPROTECTIONTYPE" val="0"/>
  <p:tag name="RECHTECK 9_SHAPECLASSPROTECTIONTYPE" val="63"/>
  <p:tag name="TEXTPLATZHALTER 2_SHAPECLASSPROTECTIONTYPE" val="0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11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11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TITEL 1_SHAPECLASSPROTECTIONTYPE" val="0"/>
  <p:tag name="RECHTECK 9_SHAPECLASSPROTECTIONTYPE" val="63"/>
  <p:tag name="TEXTPLATZHALTER 2_SHAPECLASSPROTECTIONTYPE" val="0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11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11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11"/>
  <p:tag name="GRAFIK 3_SHAPECLASSPROTECTIONTYPE" val="15"/>
  <p:tag name="TEXTFELD 4_SHAPECLASSPROTECTIONTYPE" val="11"/>
  <p:tag name="RECHTECK 5_SHAPECLASSPROTECTIONTYPE" val="63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11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Gray1;-2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LogoRightColor;-1;LogoRightColor;-3;-2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LogoRightColor;-1;LogoRightColor;-3;-2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LogoRightColor;-1;LogoRightColor;-3;-2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LogoRightColor;-1;LogoRightColor;-3;-2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LogoRightColor;-1;LogoRightColor;-3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TITEL 1_SHAPECLASSPROTECTIONTYPE" val="0"/>
  <p:tag name="RECHTECK 9_SHAPECLASSPROTECTIONTYPE" val="63"/>
  <p:tag name="TEXTPLATZHALTER 2_SHAPECLASSPROTECTIONTYPE" val="0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11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11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11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Subtitle"/>
  <p:tag name="SHAPECLASSPROTECTIONTYPE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Gray1;-2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Black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PageBox"/>
  <p:tag name="SHAPECLASSPROTECTIONTYPE" val="3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"/>
  <p:tag name="SHAPECLASSPROTECTIONTYPE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4;White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4;White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Line"/>
  <p:tag name="SHAPECLASSPROTECTIONTYPE" val="1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FooterLine"/>
  <p:tag name="SHAPECLASSPROTECTIONTYPE" val="1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White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White;White;-1;-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White;-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FooterLine"/>
  <p:tag name="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oschRed;White;-1;-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ext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4_SHAPECLASSPROTECTIONTYPE" val="31"/>
  <p:tag name="RECHTECK 5_SHAPECLASSPROTECTIONTYPE" val="27"/>
  <p:tag name="RECHTECK 6_SHAPECLASSPROTECTIONTYPE" val="15"/>
  <p:tag name="RECHTECK 7_SHAPECLASSPROTECTIONTYPE" val="27"/>
  <p:tag name="GRAFIK 8_SHAPECLASSPROTECTIONTYPE" val="15"/>
  <p:tag name="TEXTFELD 9_SHAPECLASSPROTECTIONTYPE" val="27"/>
  <p:tag name="TITEL 1_SHAPECLASSPROTECTIONTYPE" val="0"/>
  <p:tag name="TEXTPLATZHALTER 2_SHAPECLASSPROTECTIONTYPE" val="0"/>
  <p:tag name="TEXTPLATZHALTER 3_SHAPECLASSPROTECTIONTYPE" val="0"/>
  <p:tag name="RECHTECK 10_SHAPECLASSPROTECTIONTYPE" val="63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Copyrightline"/>
  <p:tag name="SHAPECLASSPROTECTIONTYPE" val="63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Chapterbox"/>
  <p:tag name="SHAPECLASSPROTECTIONTYPE" val="27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AddNoteBox"/>
  <p:tag name="SHAPECLASSPROTECTIONTYPE" val="27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BGroupBox"/>
  <p:tag name="SHAPECLASSPROTECTIONTYPE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AuthorBox"/>
  <p:tag name="SHAPECLASSPROTECTIONTYPE" val="27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tNavbar"/>
  <p:tag name="SHAPECLASSPROTECTIONTYPE" val="3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extText"/>
  <p:tag name="COLORSETGROUPCLASSNAME" val="ColorSetGroup1"/>
  <p:tag name="FONTSETGROUPCLASSNAME" val="FontSetGroup1"/>
  <p:tag name="SHAPECLASSNAME" val="TextBoxLeft"/>
  <p:tag name="SHAPECLASSPROTECTIONTYPE" val="0"/>
  <p:tag name="COLORS" val="-2;-2;-2;-2;-1;-2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White;-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White;-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1;White;White;-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1;White;-1;-2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Blue1;-2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  <p:tag name="TITEL 13_SHAPECLASSPROTECTIONTYPE" val="0"/>
  <p:tag name="TEXTPLATZHALTER 14_SHAPECLASSPROTECTIONTYPE" val="0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-3;-2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-3;-2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3;-2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Blue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Blue1;-2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PageBox"/>
  <p:tag name="SHAPECLASSPROTECTIONTYPE" val="3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2;White;-1;-2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Imag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4_SHAPECLASSPROTECTIONTYPE" val="31"/>
  <p:tag name="CLIPART-PLATZHALTER 3_SHAPECLASSPROTECTIONTYPE" val="0"/>
  <p:tag name="RECHTECK 5_SHAPECLASSPROTECTIONTYPE" val="27"/>
  <p:tag name="RECHTECK 6_SHAPECLASSPROTECTIONTYPE" val="15"/>
  <p:tag name="RECHTECK 7_SHAPECLASSPROTECTIONTYPE" val="27"/>
  <p:tag name="CLIPART-PLATZHALTER 10_SHAPECLASSPROTECTIONTYPE" val="0"/>
  <p:tag name="GRAFIK 9_SHAPECLASSPROTECTIONTYPE" val="15"/>
  <p:tag name="TEXTFELD 11_SHAPECLASSPROTECTIONTYPE" val="27"/>
  <p:tag name="TITEL 1_SHAPECLASSPROTECTIONTYPE" val="0"/>
  <p:tag name="RECHTECK 12_SHAPECLASSPROTECTIONTYPE" val="63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Copyrightline"/>
  <p:tag name="SHAPECLASSPROTECTIONTYPE" val="63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Chapterbox"/>
  <p:tag name="SHAPECLASSPROTECTIONTYPE" val="27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AddNoteBox"/>
  <p:tag name="SHAPECLASSPROTECTIONTYPE" val="2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BGroupBox"/>
  <p:tag name="SHAPECLASSPROTECTIONTYPE" val="15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AuthorBox"/>
  <p:tag name="SHAPECLASSPROTECTIONTYPE" val="27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Image"/>
  <p:tag name="COLORSETGROUPCLASSNAME" val="ColorSetGroup1"/>
  <p:tag name="FONTSETGROUPCLASSNAME" val="FontSetGroup1"/>
  <p:tag name="SHAPECLASSNAME" val="tNavbar"/>
  <p:tag name="SHAPECLASSPROTECTIONTYPE" val="31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;-2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Blank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RECHTECK 1_SHAPECLASSPROTECTIONTYPE" val="15"/>
  <p:tag name="RECHTECK 2_SHAPECLASSPROTECTIONTYPE" val="27"/>
  <p:tag name="GRAFIK 3_SHAPECLASSPROTECTIONTYPE" val="15"/>
  <p:tag name="TEXTFELD 4_SHAPECLASSPROTECTIONTYPE" val="27"/>
  <p:tag name="RECHTECK 5_SHAPECLASSPROTECTIONTYPE" val="63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opyrightline"/>
  <p:tag name="SHAPECLASSPROTECTIONTYPE" val="63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;-2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Chapterbox"/>
  <p:tag name="SHAPECLASSPROTECTIONTYPE" val="27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ddNoteBox"/>
  <p:tag name="SHAPECLASSPROTECTIONTYPE" val="27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BGroupBox"/>
  <p:tag name="SHAPECLASSPROTECTIONTYPE" val="15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White;-2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Blue3;Black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Blue3;Black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-2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Blue4;White;-1;Black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White;-1;Black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C-DA/EDS3 Milosz Walter"/>
  <p:tag name="FIELD.DPT.VALUE" val="CC-DA/EDS3 Milosz Walter | "/>
  <p:tag name="FIELDS.INITIALIZED" val="1"/>
  <p:tag name="ML_1" val="RB_Lr_CC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264"/>
      </a:accent1>
      <a:accent2>
        <a:srgbClr val="3A5A82"/>
      </a:accent2>
      <a:accent3>
        <a:srgbClr val="6E8CB2"/>
      </a:accent3>
      <a:accent4>
        <a:srgbClr val="A8BAD2"/>
      </a:accent4>
      <a:accent5>
        <a:srgbClr val="FFFFFF"/>
      </a:accent5>
      <a:accent6>
        <a:srgbClr val="000000"/>
      </a:accent6>
      <a:hlink>
        <a:srgbClr val="6E8CB2"/>
      </a:hlink>
      <a:folHlink>
        <a:srgbClr val="A8BAD2"/>
      </a:folHlink>
    </a:clrScheme>
    <a:fontScheme name="Standarddesign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7452</Words>
  <Application>Microsoft Office PowerPoint</Application>
  <PresentationFormat>Custom</PresentationFormat>
  <Paragraphs>1177</Paragraphs>
  <Slides>65</Slides>
  <Notes>25</Notes>
  <HiddenSlides>14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  <vt:variant>
        <vt:lpstr>Custom Shows</vt:lpstr>
      </vt:variant>
      <vt:variant>
        <vt:i4>2</vt:i4>
      </vt:variant>
    </vt:vector>
  </HeadingPairs>
  <TitlesOfParts>
    <vt:vector size="74" baseType="lpstr">
      <vt:lpstr>Arial</vt:lpstr>
      <vt:lpstr>Bosch Office Sans</vt:lpstr>
      <vt:lpstr>Wingdings</vt:lpstr>
      <vt:lpstr>Consolas</vt:lpstr>
      <vt:lpstr>Calibri</vt:lpstr>
      <vt:lpstr>Lucida Console</vt:lpstr>
      <vt:lpstr>Standarddesign</vt:lpstr>
      <vt:lpstr>Slide 1</vt:lpstr>
      <vt:lpstr>Agenda</vt:lpstr>
      <vt:lpstr>Agenda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Why current VDB sucks?</vt:lpstr>
      <vt:lpstr>How to Fix to Repair</vt:lpstr>
      <vt:lpstr>Slide 19</vt:lpstr>
      <vt:lpstr>Slide 20</vt:lpstr>
      <vt:lpstr>Slide 21</vt:lpstr>
      <vt:lpstr>For every component new interface description</vt:lpstr>
      <vt:lpstr>For every component new interface description: </vt:lpstr>
      <vt:lpstr>Slide 24</vt:lpstr>
      <vt:lpstr>Slide 25</vt:lpstr>
      <vt:lpstr>Slide 26</vt:lpstr>
      <vt:lpstr>Slide 27</vt:lpstr>
      <vt:lpstr>For every component new interface description: </vt:lpstr>
      <vt:lpstr>Slide 29</vt:lpstr>
      <vt:lpstr>Port name to port reference</vt:lpstr>
      <vt:lpstr>Slide 31</vt:lpstr>
      <vt:lpstr>Benefits</vt:lpstr>
      <vt:lpstr>Disadvangages (ToDo’s)</vt:lpstr>
      <vt:lpstr>‘Wrapped Runnable’  multiple access. </vt:lpstr>
      <vt:lpstr>‘Wrapped Runnable’  multiple access. </vt:lpstr>
      <vt:lpstr>Read access to non const port reference </vt:lpstr>
      <vt:lpstr>Port Reference access without Get/Set function. </vt:lpstr>
      <vt:lpstr>VDB Design</vt:lpstr>
      <vt:lpstr>Slide 39</vt:lpstr>
      <vt:lpstr>VDB Design</vt:lpstr>
      <vt:lpstr>RTE_SEQUENCE</vt:lpstr>
      <vt:lpstr>Sequence</vt:lpstr>
      <vt:lpstr>Sequence Variation</vt:lpstr>
      <vt:lpstr>Sequence Variation</vt:lpstr>
      <vt:lpstr>Sequence Variation</vt:lpstr>
      <vt:lpstr>RTE_CONNECT</vt:lpstr>
      <vt:lpstr>Slide 47</vt:lpstr>
      <vt:lpstr>Status Quo</vt:lpstr>
      <vt:lpstr>Howto: Transition for Int</vt:lpstr>
      <vt:lpstr>Howto: Int (Future)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Issues with auto generated Source </vt:lpstr>
      <vt:lpstr>Issues with auto generated Source </vt:lpstr>
      <vt:lpstr>Slide 60</vt:lpstr>
      <vt:lpstr>Allows building multiple projects using the same MKS-Sandbox? </vt:lpstr>
      <vt:lpstr>Slide 62</vt:lpstr>
      <vt:lpstr>Slide 63</vt:lpstr>
      <vt:lpstr>Slide 64</vt:lpstr>
      <vt:lpstr>Slide 65</vt:lpstr>
      <vt:lpstr>Integration</vt:lpstr>
      <vt:lpstr>ComponentDevelopers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Walter Milosz (CC-DA/EDS3)</dc:creator>
  <cp:lastModifiedBy>TKR1HC</cp:lastModifiedBy>
  <cp:revision>192</cp:revision>
  <dcterms:created xsi:type="dcterms:W3CDTF">2013-03-21T13:24:23Z</dcterms:created>
  <dcterms:modified xsi:type="dcterms:W3CDTF">2014-04-21T05:03:09Z</dcterms:modified>
</cp:coreProperties>
</file>