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5" r:id="rId9"/>
    <p:sldId id="273" r:id="rId10"/>
    <p:sldId id="264" r:id="rId11"/>
    <p:sldId id="267" r:id="rId12"/>
    <p:sldId id="268" r:id="rId13"/>
    <p:sldId id="274" r:id="rId14"/>
    <p:sldId id="270" r:id="rId15"/>
    <p:sldId id="271" r:id="rId16"/>
    <p:sldId id="272" r:id="rId17"/>
    <p:sldId id="275" r:id="rId18"/>
    <p:sldId id="269" r:id="rId19"/>
    <p:sldId id="276" r:id="rId20"/>
    <p:sldId id="279" r:id="rId21"/>
    <p:sldId id="280" r:id="rId22"/>
    <p:sldId id="278" r:id="rId23"/>
    <p:sldId id="281" r:id="rId24"/>
    <p:sldId id="277" r:id="rId25"/>
    <p:sldId id="282" r:id="rId26"/>
    <p:sldId id="284" r:id="rId27"/>
    <p:sldId id="283" r:id="rId28"/>
    <p:sldId id="285" r:id="rId29"/>
    <p:sldId id="260" r:id="rId3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oppins Light" panose="00000400000000000000" pitchFamily="2" charset="0"/>
      <p:regular r:id="rId36"/>
      <p:bold r:id="rId37"/>
      <p:italic r:id="rId38"/>
      <p:boldItalic r:id="rId39"/>
    </p:embeddedFont>
    <p:embeddedFont>
      <p:font typeface="Poppins SemiBold" panose="00000700000000000000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60E8E-B437-413D-B4D4-DE8541861C23}" v="418" dt="2024-06-17T04:42:1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sababalat" userId="d1c5ec2825b1793d" providerId="LiveId" clId="{39E60E8E-B437-413D-B4D4-DE8541861C23}"/>
    <pc:docChg chg="undo custSel addSld delSld modSld sldOrd">
      <pc:chgData name="albert sababalat" userId="d1c5ec2825b1793d" providerId="LiveId" clId="{39E60E8E-B437-413D-B4D4-DE8541861C23}" dt="2024-06-17T05:13:22.661" v="8834" actId="1076"/>
      <pc:docMkLst>
        <pc:docMk/>
      </pc:docMkLst>
      <pc:sldChg chg="modSp mod">
        <pc:chgData name="albert sababalat" userId="d1c5ec2825b1793d" providerId="LiveId" clId="{39E60E8E-B437-413D-B4D4-DE8541861C23}" dt="2024-06-16T05:19:11.526" v="3663" actId="1076"/>
        <pc:sldMkLst>
          <pc:docMk/>
          <pc:sldMk cId="0" sldId="256"/>
        </pc:sldMkLst>
        <pc:spChg chg="mod">
          <ac:chgData name="albert sababalat" userId="d1c5ec2825b1793d" providerId="LiveId" clId="{39E60E8E-B437-413D-B4D4-DE8541861C23}" dt="2024-06-16T05:19:07.176" v="3662" actId="20577"/>
          <ac:spMkLst>
            <pc:docMk/>
            <pc:sldMk cId="0" sldId="256"/>
            <ac:spMk id="44" creationId="{00000000-0000-0000-0000-000000000000}"/>
          </ac:spMkLst>
        </pc:spChg>
        <pc:picChg chg="mod">
          <ac:chgData name="albert sababalat" userId="d1c5ec2825b1793d" providerId="LiveId" clId="{39E60E8E-B437-413D-B4D4-DE8541861C23}" dt="2024-06-16T05:19:11.526" v="3663" actId="1076"/>
          <ac:picMkLst>
            <pc:docMk/>
            <pc:sldMk cId="0" sldId="256"/>
            <ac:picMk id="3" creationId="{FFB09838-6260-1C08-C531-EFD22AC0A385}"/>
          </ac:picMkLst>
        </pc:picChg>
      </pc:sldChg>
      <pc:sldChg chg="modSp mod">
        <pc:chgData name="albert sababalat" userId="d1c5ec2825b1793d" providerId="LiveId" clId="{39E60E8E-B437-413D-B4D4-DE8541861C23}" dt="2024-06-16T07:56:46.182" v="4357" actId="20577"/>
        <pc:sldMkLst>
          <pc:docMk/>
          <pc:sldMk cId="0" sldId="257"/>
        </pc:sldMkLst>
        <pc:spChg chg="mod">
          <ac:chgData name="albert sababalat" userId="d1c5ec2825b1793d" providerId="LiveId" clId="{39E60E8E-B437-413D-B4D4-DE8541861C23}" dt="2024-06-16T07:56:46.182" v="4357" actId="20577"/>
          <ac:spMkLst>
            <pc:docMk/>
            <pc:sldMk cId="0" sldId="257"/>
            <ac:spMk id="50" creationId="{00000000-0000-0000-0000-000000000000}"/>
          </ac:spMkLst>
        </pc:spChg>
        <pc:picChg chg="mod">
          <ac:chgData name="albert sababalat" userId="d1c5ec2825b1793d" providerId="LiveId" clId="{39E60E8E-B437-413D-B4D4-DE8541861C23}" dt="2024-06-14T03:24:49.070" v="1" actId="14100"/>
          <ac:picMkLst>
            <pc:docMk/>
            <pc:sldMk cId="0" sldId="257"/>
            <ac:picMk id="4" creationId="{A5985B4D-52BA-0D44-4AE6-D329BC5A8184}"/>
          </ac:picMkLst>
        </pc:picChg>
      </pc:sldChg>
      <pc:sldChg chg="modSp mod">
        <pc:chgData name="albert sababalat" userId="d1c5ec2825b1793d" providerId="LiveId" clId="{39E60E8E-B437-413D-B4D4-DE8541861C23}" dt="2024-06-16T07:56:52.991" v="4367" actId="20577"/>
        <pc:sldMkLst>
          <pc:docMk/>
          <pc:sldMk cId="0" sldId="258"/>
        </pc:sldMkLst>
        <pc:spChg chg="mod">
          <ac:chgData name="albert sababalat" userId="d1c5ec2825b1793d" providerId="LiveId" clId="{39E60E8E-B437-413D-B4D4-DE8541861C23}" dt="2024-06-16T07:56:52.991" v="4367" actId="20577"/>
          <ac:spMkLst>
            <pc:docMk/>
            <pc:sldMk cId="0" sldId="258"/>
            <ac:spMk id="55" creationId="{00000000-0000-0000-0000-000000000000}"/>
          </ac:spMkLst>
        </pc:spChg>
      </pc:sldChg>
      <pc:sldChg chg="addSp delSp modSp mod">
        <pc:chgData name="albert sababalat" userId="d1c5ec2825b1793d" providerId="LiveId" clId="{39E60E8E-B437-413D-B4D4-DE8541861C23}" dt="2024-06-17T00:58:15.064" v="5902" actId="20577"/>
        <pc:sldMkLst>
          <pc:docMk/>
          <pc:sldMk cId="0" sldId="259"/>
        </pc:sldMkLst>
        <pc:spChg chg="add del mod">
          <ac:chgData name="albert sababalat" userId="d1c5ec2825b1793d" providerId="LiveId" clId="{39E60E8E-B437-413D-B4D4-DE8541861C23}" dt="2024-06-14T04:29:34.659" v="773" actId="478"/>
          <ac:spMkLst>
            <pc:docMk/>
            <pc:sldMk cId="0" sldId="259"/>
            <ac:spMk id="3" creationId="{BF194218-4737-BBB8-BF0D-888CF1FA1CB1}"/>
          </ac:spMkLst>
        </pc:spChg>
        <pc:spChg chg="mod">
          <ac:chgData name="albert sababalat" userId="d1c5ec2825b1793d" providerId="LiveId" clId="{39E60E8E-B437-413D-B4D4-DE8541861C23}" dt="2024-06-16T07:57:32.018" v="4414" actId="14100"/>
          <ac:spMkLst>
            <pc:docMk/>
            <pc:sldMk cId="0" sldId="259"/>
            <ac:spMk id="61" creationId="{00000000-0000-0000-0000-000000000000}"/>
          </ac:spMkLst>
        </pc:spChg>
        <pc:spChg chg="del mod">
          <ac:chgData name="albert sababalat" userId="d1c5ec2825b1793d" providerId="LiveId" clId="{39E60E8E-B437-413D-B4D4-DE8541861C23}" dt="2024-06-14T04:29:31.887" v="772" actId="478"/>
          <ac:spMkLst>
            <pc:docMk/>
            <pc:sldMk cId="0" sldId="259"/>
            <ac:spMk id="62" creationId="{00000000-0000-0000-0000-000000000000}"/>
          </ac:spMkLst>
        </pc:spChg>
        <pc:spChg chg="mod">
          <ac:chgData name="albert sababalat" userId="d1c5ec2825b1793d" providerId="LiveId" clId="{39E60E8E-B437-413D-B4D4-DE8541861C23}" dt="2024-06-17T00:58:15.064" v="5902" actId="20577"/>
          <ac:spMkLst>
            <pc:docMk/>
            <pc:sldMk cId="0" sldId="259"/>
            <ac:spMk id="63" creationId="{00000000-0000-0000-0000-000000000000}"/>
          </ac:spMkLst>
        </pc:spChg>
      </pc:sldChg>
      <pc:sldChg chg="addSp modSp mod">
        <pc:chgData name="albert sababalat" userId="d1c5ec2825b1793d" providerId="LiveId" clId="{39E60E8E-B437-413D-B4D4-DE8541861C23}" dt="2024-06-17T05:13:22.661" v="8834" actId="1076"/>
        <pc:sldMkLst>
          <pc:docMk/>
          <pc:sldMk cId="0" sldId="260"/>
        </pc:sldMkLst>
        <pc:spChg chg="add mod">
          <ac:chgData name="albert sababalat" userId="d1c5ec2825b1793d" providerId="LiveId" clId="{39E60E8E-B437-413D-B4D4-DE8541861C23}" dt="2024-06-17T05:13:22.661" v="8834" actId="1076"/>
          <ac:spMkLst>
            <pc:docMk/>
            <pc:sldMk cId="0" sldId="260"/>
            <ac:spMk id="3" creationId="{9366D011-6687-530A-0105-F328FA4F184D}"/>
          </ac:spMkLst>
        </pc:spChg>
        <pc:picChg chg="add mod">
          <ac:chgData name="albert sababalat" userId="d1c5ec2825b1793d" providerId="LiveId" clId="{39E60E8E-B437-413D-B4D4-DE8541861C23}" dt="2024-06-17T05:13:11.062" v="8832" actId="1076"/>
          <ac:picMkLst>
            <pc:docMk/>
            <pc:sldMk cId="0" sldId="260"/>
            <ac:picMk id="5" creationId="{3CC45763-0C8A-593C-23ED-081DDAB86697}"/>
          </ac:picMkLst>
        </pc:picChg>
      </pc:sldChg>
      <pc:sldChg chg="modSp mod">
        <pc:chgData name="albert sababalat" userId="d1c5ec2825b1793d" providerId="LiveId" clId="{39E60E8E-B437-413D-B4D4-DE8541861C23}" dt="2024-06-16T07:57:04.321" v="4380" actId="20577"/>
        <pc:sldMkLst>
          <pc:docMk/>
          <pc:sldMk cId="1079282619" sldId="261"/>
        </pc:sldMkLst>
        <pc:spChg chg="mod">
          <ac:chgData name="albert sababalat" userId="d1c5ec2825b1793d" providerId="LiveId" clId="{39E60E8E-B437-413D-B4D4-DE8541861C23}" dt="2024-06-16T07:57:04.321" v="4380" actId="20577"/>
          <ac:spMkLst>
            <pc:docMk/>
            <pc:sldMk cId="1079282619" sldId="261"/>
            <ac:spMk id="2" creationId="{9BF4F25C-20F0-5CC9-AB09-1C771117BA96}"/>
          </ac:spMkLst>
        </pc:spChg>
        <pc:spChg chg="mod">
          <ac:chgData name="albert sababalat" userId="d1c5ec2825b1793d" providerId="LiveId" clId="{39E60E8E-B437-413D-B4D4-DE8541861C23}" dt="2024-06-14T04:45:55.763" v="865" actId="5793"/>
          <ac:spMkLst>
            <pc:docMk/>
            <pc:sldMk cId="1079282619" sldId="261"/>
            <ac:spMk id="3" creationId="{A4161767-B39F-D59F-78DF-DE5FADB01AA6}"/>
          </ac:spMkLst>
        </pc:spChg>
      </pc:sldChg>
      <pc:sldChg chg="addSp delSp modSp new mod setBg">
        <pc:chgData name="albert sababalat" userId="d1c5ec2825b1793d" providerId="LiveId" clId="{39E60E8E-B437-413D-B4D4-DE8541861C23}" dt="2024-06-14T04:03:08.570" v="716" actId="1076"/>
        <pc:sldMkLst>
          <pc:docMk/>
          <pc:sldMk cId="2035707939" sldId="262"/>
        </pc:sldMkLst>
        <pc:spChg chg="mod">
          <ac:chgData name="albert sababalat" userId="d1c5ec2825b1793d" providerId="LiveId" clId="{39E60E8E-B437-413D-B4D4-DE8541861C23}" dt="2024-06-14T04:02:07.505" v="699" actId="1076"/>
          <ac:spMkLst>
            <pc:docMk/>
            <pc:sldMk cId="2035707939" sldId="262"/>
            <ac:spMk id="2" creationId="{89EF7AA9-D4D9-D078-B010-65D7358654DB}"/>
          </ac:spMkLst>
        </pc:spChg>
        <pc:spChg chg="del mod">
          <ac:chgData name="albert sababalat" userId="d1c5ec2825b1793d" providerId="LiveId" clId="{39E60E8E-B437-413D-B4D4-DE8541861C23}" dt="2024-06-14T03:27:43.353" v="50" actId="478"/>
          <ac:spMkLst>
            <pc:docMk/>
            <pc:sldMk cId="2035707939" sldId="262"/>
            <ac:spMk id="3" creationId="{FCC86ED8-F3B6-02CB-5EEF-05F8AABF1560}"/>
          </ac:spMkLst>
        </pc:spChg>
        <pc:spChg chg="add mod">
          <ac:chgData name="albert sababalat" userId="d1c5ec2825b1793d" providerId="LiveId" clId="{39E60E8E-B437-413D-B4D4-DE8541861C23}" dt="2024-06-14T04:02:15.027" v="702" actId="27636"/>
          <ac:spMkLst>
            <pc:docMk/>
            <pc:sldMk cId="2035707939" sldId="262"/>
            <ac:spMk id="10" creationId="{CDA97E63-2D1D-B051-6970-3DED101F0A14}"/>
          </ac:spMkLst>
        </pc:spChg>
        <pc:picChg chg="add del mod">
          <ac:chgData name="albert sababalat" userId="d1c5ec2825b1793d" providerId="LiveId" clId="{39E60E8E-B437-413D-B4D4-DE8541861C23}" dt="2024-06-14T03:48:53.253" v="120" actId="478"/>
          <ac:picMkLst>
            <pc:docMk/>
            <pc:sldMk cId="2035707939" sldId="262"/>
            <ac:picMk id="5" creationId="{BB181D3E-C8C2-7030-5541-618FE3304D5C}"/>
          </ac:picMkLst>
        </pc:picChg>
        <pc:picChg chg="add del mod">
          <ac:chgData name="albert sababalat" userId="d1c5ec2825b1793d" providerId="LiveId" clId="{39E60E8E-B437-413D-B4D4-DE8541861C23}" dt="2024-06-14T03:49:09.316" v="125" actId="478"/>
          <ac:picMkLst>
            <pc:docMk/>
            <pc:sldMk cId="2035707939" sldId="262"/>
            <ac:picMk id="7" creationId="{8C0EA9AB-8418-1D16-8559-CC68A9DEA0E5}"/>
          </ac:picMkLst>
        </pc:picChg>
        <pc:picChg chg="add mod modCrop">
          <ac:chgData name="albert sababalat" userId="d1c5ec2825b1793d" providerId="LiveId" clId="{39E60E8E-B437-413D-B4D4-DE8541861C23}" dt="2024-06-14T04:02:56.647" v="713" actId="14100"/>
          <ac:picMkLst>
            <pc:docMk/>
            <pc:sldMk cId="2035707939" sldId="262"/>
            <ac:picMk id="12" creationId="{8DE05CE7-4366-9062-29CC-E2B081C13CB7}"/>
          </ac:picMkLst>
        </pc:picChg>
        <pc:picChg chg="add del mod">
          <ac:chgData name="albert sababalat" userId="d1c5ec2825b1793d" providerId="LiveId" clId="{39E60E8E-B437-413D-B4D4-DE8541861C23}" dt="2024-06-14T03:40:12.980" v="102" actId="478"/>
          <ac:picMkLst>
            <pc:docMk/>
            <pc:sldMk cId="2035707939" sldId="262"/>
            <ac:picMk id="14" creationId="{A6CF5C43-FCEF-3B66-8D0D-24263EDD563A}"/>
          </ac:picMkLst>
        </pc:picChg>
        <pc:picChg chg="add del mod">
          <ac:chgData name="albert sababalat" userId="d1c5ec2825b1793d" providerId="LiveId" clId="{39E60E8E-B437-413D-B4D4-DE8541861C23}" dt="2024-06-14T03:46:07.766" v="115" actId="478"/>
          <ac:picMkLst>
            <pc:docMk/>
            <pc:sldMk cId="2035707939" sldId="262"/>
            <ac:picMk id="16" creationId="{E58833DE-DC11-0642-B219-7C4B3B5267D1}"/>
          </ac:picMkLst>
        </pc:picChg>
        <pc:picChg chg="add del mod">
          <ac:chgData name="albert sababalat" userId="d1c5ec2825b1793d" providerId="LiveId" clId="{39E60E8E-B437-413D-B4D4-DE8541861C23}" dt="2024-06-14T03:44:43.995" v="113" actId="478"/>
          <ac:picMkLst>
            <pc:docMk/>
            <pc:sldMk cId="2035707939" sldId="262"/>
            <ac:picMk id="18" creationId="{D92A5937-6FD9-1CDB-EA2E-D088CF0A805D}"/>
          </ac:picMkLst>
        </pc:picChg>
        <pc:picChg chg="add del mod">
          <ac:chgData name="albert sababalat" userId="d1c5ec2825b1793d" providerId="LiveId" clId="{39E60E8E-B437-413D-B4D4-DE8541861C23}" dt="2024-06-14T03:46:36.739" v="117" actId="478"/>
          <ac:picMkLst>
            <pc:docMk/>
            <pc:sldMk cId="2035707939" sldId="262"/>
            <ac:picMk id="20" creationId="{F726C0E8-507C-D552-198F-9AD48FFA8773}"/>
          </ac:picMkLst>
        </pc:picChg>
        <pc:picChg chg="add mod">
          <ac:chgData name="albert sababalat" userId="d1c5ec2825b1793d" providerId="LiveId" clId="{39E60E8E-B437-413D-B4D4-DE8541861C23}" dt="2024-06-14T04:03:08.570" v="716" actId="1076"/>
          <ac:picMkLst>
            <pc:docMk/>
            <pc:sldMk cId="2035707939" sldId="262"/>
            <ac:picMk id="22" creationId="{8FF095FA-3CA5-A70D-A660-186C6AAA40B3}"/>
          </ac:picMkLst>
        </pc:picChg>
        <pc:picChg chg="add mod">
          <ac:chgData name="albert sababalat" userId="d1c5ec2825b1793d" providerId="LiveId" clId="{39E60E8E-B437-413D-B4D4-DE8541861C23}" dt="2024-06-14T04:02:32.736" v="705" actId="1076"/>
          <ac:picMkLst>
            <pc:docMk/>
            <pc:sldMk cId="2035707939" sldId="262"/>
            <ac:picMk id="24" creationId="{04FB10A1-6803-8BD8-9A9C-440FF12DA5B9}"/>
          </ac:picMkLst>
        </pc:picChg>
        <pc:picChg chg="add mod">
          <ac:chgData name="albert sababalat" userId="d1c5ec2825b1793d" providerId="LiveId" clId="{39E60E8E-B437-413D-B4D4-DE8541861C23}" dt="2024-06-14T04:02:34.727" v="706" actId="1076"/>
          <ac:picMkLst>
            <pc:docMk/>
            <pc:sldMk cId="2035707939" sldId="262"/>
            <ac:picMk id="26" creationId="{DF020601-1F02-45E6-D248-A4E5DB25219C}"/>
          </ac:picMkLst>
        </pc:picChg>
        <pc:picChg chg="add mod">
          <ac:chgData name="albert sababalat" userId="d1c5ec2825b1793d" providerId="LiveId" clId="{39E60E8E-B437-413D-B4D4-DE8541861C23}" dt="2024-06-14T04:03:06.202" v="715" actId="1076"/>
          <ac:picMkLst>
            <pc:docMk/>
            <pc:sldMk cId="2035707939" sldId="262"/>
            <ac:picMk id="28" creationId="{518ABB3B-B0BB-8DD6-AABB-A4F6BCF15C9A}"/>
          </ac:picMkLst>
        </pc:picChg>
        <pc:picChg chg="add mod">
          <ac:chgData name="albert sababalat" userId="d1c5ec2825b1793d" providerId="LiveId" clId="{39E60E8E-B437-413D-B4D4-DE8541861C23}" dt="2024-06-14T04:03:01.775" v="714" actId="14100"/>
          <ac:picMkLst>
            <pc:docMk/>
            <pc:sldMk cId="2035707939" sldId="262"/>
            <ac:picMk id="30" creationId="{44CCCFFF-5B7A-B51E-8DCD-2A3F3F3AE758}"/>
          </ac:picMkLst>
        </pc:picChg>
        <pc:cxnChg chg="add mod">
          <ac:chgData name="albert sababalat" userId="d1c5ec2825b1793d" providerId="LiveId" clId="{39E60E8E-B437-413D-B4D4-DE8541861C23}" dt="2024-06-14T04:02:41.528" v="707" actId="1076"/>
          <ac:cxnSpMkLst>
            <pc:docMk/>
            <pc:sldMk cId="2035707939" sldId="262"/>
            <ac:cxnSpMk id="9" creationId="{10931211-5DE5-8728-A678-9CD4A4CD77D7}"/>
          </ac:cxnSpMkLst>
        </pc:cxnChg>
      </pc:sldChg>
      <pc:sldChg chg="addSp delSp modSp new mod">
        <pc:chgData name="albert sababalat" userId="d1c5ec2825b1793d" providerId="LiveId" clId="{39E60E8E-B437-413D-B4D4-DE8541861C23}" dt="2024-06-14T05:20:50.918" v="1727" actId="20577"/>
        <pc:sldMkLst>
          <pc:docMk/>
          <pc:sldMk cId="310732542" sldId="263"/>
        </pc:sldMkLst>
        <pc:spChg chg="mod">
          <ac:chgData name="albert sababalat" userId="d1c5ec2825b1793d" providerId="LiveId" clId="{39E60E8E-B437-413D-B4D4-DE8541861C23}" dt="2024-06-14T05:13:28.949" v="1686" actId="1076"/>
          <ac:spMkLst>
            <pc:docMk/>
            <pc:sldMk cId="310732542" sldId="263"/>
            <ac:spMk id="2" creationId="{163217C4-DEEF-B3B8-F992-849D30D6AE4B}"/>
          </ac:spMkLst>
        </pc:spChg>
        <pc:spChg chg="del">
          <ac:chgData name="albert sababalat" userId="d1c5ec2825b1793d" providerId="LiveId" clId="{39E60E8E-B437-413D-B4D4-DE8541861C23}" dt="2024-06-14T05:12:49.139" v="1682" actId="478"/>
          <ac:spMkLst>
            <pc:docMk/>
            <pc:sldMk cId="310732542" sldId="263"/>
            <ac:spMk id="3" creationId="{C5ABB8AD-2138-D774-DA96-EEA8098FE961}"/>
          </ac:spMkLst>
        </pc:spChg>
        <pc:spChg chg="add mod">
          <ac:chgData name="albert sababalat" userId="d1c5ec2825b1793d" providerId="LiveId" clId="{39E60E8E-B437-413D-B4D4-DE8541861C23}" dt="2024-06-14T05:20:50.918" v="1727" actId="20577"/>
          <ac:spMkLst>
            <pc:docMk/>
            <pc:sldMk cId="310732542" sldId="263"/>
            <ac:spMk id="13" creationId="{2B7CC157-C8DF-56F4-81F2-8E76C694D106}"/>
          </ac:spMkLst>
        </pc:spChg>
        <pc:picChg chg="add mod modCrop">
          <ac:chgData name="albert sababalat" userId="d1c5ec2825b1793d" providerId="LiveId" clId="{39E60E8E-B437-413D-B4D4-DE8541861C23}" dt="2024-06-14T05:19:56.982" v="1709" actId="1076"/>
          <ac:picMkLst>
            <pc:docMk/>
            <pc:sldMk cId="310732542" sldId="263"/>
            <ac:picMk id="5" creationId="{297B3DC0-3A5A-596C-6CC8-C2239594A09F}"/>
          </ac:picMkLst>
        </pc:picChg>
        <pc:picChg chg="add mod">
          <ac:chgData name="albert sababalat" userId="d1c5ec2825b1793d" providerId="LiveId" clId="{39E60E8E-B437-413D-B4D4-DE8541861C23}" dt="2024-06-14T05:20:03.654" v="1710" actId="1076"/>
          <ac:picMkLst>
            <pc:docMk/>
            <pc:sldMk cId="310732542" sldId="263"/>
            <ac:picMk id="7" creationId="{06836B01-43D1-0E83-293E-D9C1D7E7D353}"/>
          </ac:picMkLst>
        </pc:picChg>
        <pc:picChg chg="add mod">
          <ac:chgData name="albert sababalat" userId="d1c5ec2825b1793d" providerId="LiveId" clId="{39E60E8E-B437-413D-B4D4-DE8541861C23}" dt="2024-06-14T05:19:54.423" v="1708" actId="1076"/>
          <ac:picMkLst>
            <pc:docMk/>
            <pc:sldMk cId="310732542" sldId="263"/>
            <ac:picMk id="9" creationId="{FEA1DD28-6ED4-C635-3ACD-7AF076F8AF9F}"/>
          </ac:picMkLst>
        </pc:picChg>
        <pc:cxnChg chg="add mod">
          <ac:chgData name="albert sababalat" userId="d1c5ec2825b1793d" providerId="LiveId" clId="{39E60E8E-B437-413D-B4D4-DE8541861C23}" dt="2024-06-14T05:20:23.617" v="1712" actId="13822"/>
          <ac:cxnSpMkLst>
            <pc:docMk/>
            <pc:sldMk cId="310732542" sldId="263"/>
            <ac:cxnSpMk id="11" creationId="{7F3134F8-E3D3-D6CF-8647-BBED23B88638}"/>
          </ac:cxnSpMkLst>
        </pc:cxnChg>
      </pc:sldChg>
      <pc:sldChg chg="addSp delSp modSp new mod ord">
        <pc:chgData name="albert sababalat" userId="d1c5ec2825b1793d" providerId="LiveId" clId="{39E60E8E-B437-413D-B4D4-DE8541861C23}" dt="2024-06-16T07:58:18.810" v="4452" actId="20577"/>
        <pc:sldMkLst>
          <pc:docMk/>
          <pc:sldMk cId="2005306661" sldId="264"/>
        </pc:sldMkLst>
        <pc:spChg chg="mod">
          <ac:chgData name="albert sababalat" userId="d1c5ec2825b1793d" providerId="LiveId" clId="{39E60E8E-B437-413D-B4D4-DE8541861C23}" dt="2024-06-16T07:58:18.810" v="4452" actId="20577"/>
          <ac:spMkLst>
            <pc:docMk/>
            <pc:sldMk cId="2005306661" sldId="264"/>
            <ac:spMk id="2" creationId="{CCBE502B-988E-8746-B821-4070C0CCA4D9}"/>
          </ac:spMkLst>
        </pc:spChg>
        <pc:spChg chg="del mod">
          <ac:chgData name="albert sababalat" userId="d1c5ec2825b1793d" providerId="LiveId" clId="{39E60E8E-B437-413D-B4D4-DE8541861C23}" dt="2024-06-14T06:41:33.672" v="3296" actId="478"/>
          <ac:spMkLst>
            <pc:docMk/>
            <pc:sldMk cId="2005306661" sldId="264"/>
            <ac:spMk id="3" creationId="{1E15FAA2-7AFA-0590-DCA7-879B7132DAF9}"/>
          </ac:spMkLst>
        </pc:spChg>
        <pc:spChg chg="del">
          <ac:chgData name="albert sababalat" userId="d1c5ec2825b1793d" providerId="LiveId" clId="{39E60E8E-B437-413D-B4D4-DE8541861C23}" dt="2024-06-14T06:41:13.502" v="3294" actId="478"/>
          <ac:spMkLst>
            <pc:docMk/>
            <pc:sldMk cId="2005306661" sldId="264"/>
            <ac:spMk id="4" creationId="{DB52431B-4453-A53E-51C2-3BFC8357421D}"/>
          </ac:spMkLst>
        </pc:spChg>
        <pc:spChg chg="add del mod">
          <ac:chgData name="albert sababalat" userId="d1c5ec2825b1793d" providerId="LiveId" clId="{39E60E8E-B437-413D-B4D4-DE8541861C23}" dt="2024-06-14T06:41:38.405" v="3299" actId="478"/>
          <ac:spMkLst>
            <pc:docMk/>
            <pc:sldMk cId="2005306661" sldId="264"/>
            <ac:spMk id="7" creationId="{4FDA55BB-B08F-E4A4-1F76-4D90E7C05698}"/>
          </ac:spMkLst>
        </pc:spChg>
        <pc:spChg chg="add mod">
          <ac:chgData name="albert sababalat" userId="d1c5ec2825b1793d" providerId="LiveId" clId="{39E60E8E-B437-413D-B4D4-DE8541861C23}" dt="2024-06-16T05:21:40.636" v="3668" actId="27636"/>
          <ac:spMkLst>
            <pc:docMk/>
            <pc:sldMk cId="2005306661" sldId="264"/>
            <ac:spMk id="9" creationId="{D88C1C62-2623-E1E5-CF03-F1A633FE3CE0}"/>
          </ac:spMkLst>
        </pc:spChg>
        <pc:picChg chg="add del mod">
          <ac:chgData name="albert sababalat" userId="d1c5ec2825b1793d" providerId="LiveId" clId="{39E60E8E-B437-413D-B4D4-DE8541861C23}" dt="2024-06-14T06:44:49.568" v="3408" actId="478"/>
          <ac:picMkLst>
            <pc:docMk/>
            <pc:sldMk cId="2005306661" sldId="264"/>
            <ac:picMk id="5" creationId="{5DFC5E3A-B4F8-4A93-4D92-83B2A4673C6E}"/>
          </ac:picMkLst>
        </pc:picChg>
        <pc:picChg chg="add mod ord">
          <ac:chgData name="albert sababalat" userId="d1c5ec2825b1793d" providerId="LiveId" clId="{39E60E8E-B437-413D-B4D4-DE8541861C23}" dt="2024-06-16T07:53:50.886" v="4291" actId="1076"/>
          <ac:picMkLst>
            <pc:docMk/>
            <pc:sldMk cId="2005306661" sldId="264"/>
            <ac:picMk id="8" creationId="{89E8731B-F9D2-493C-0C27-0DD5DFC3519A}"/>
          </ac:picMkLst>
        </pc:picChg>
        <pc:picChg chg="add mod">
          <ac:chgData name="albert sababalat" userId="d1c5ec2825b1793d" providerId="LiveId" clId="{39E60E8E-B437-413D-B4D4-DE8541861C23}" dt="2024-06-16T05:21:45.436" v="3669" actId="1076"/>
          <ac:picMkLst>
            <pc:docMk/>
            <pc:sldMk cId="2005306661" sldId="264"/>
            <ac:picMk id="10" creationId="{B28CADA7-407A-A8CC-C62E-15DDEFED86F6}"/>
          </ac:picMkLst>
        </pc:picChg>
      </pc:sldChg>
      <pc:sldChg chg="modSp new mod ord">
        <pc:chgData name="albert sababalat" userId="d1c5ec2825b1793d" providerId="LiveId" clId="{39E60E8E-B437-413D-B4D4-DE8541861C23}" dt="2024-06-14T05:23:25.214" v="1773" actId="20577"/>
        <pc:sldMkLst>
          <pc:docMk/>
          <pc:sldMk cId="431010331" sldId="265"/>
        </pc:sldMkLst>
        <pc:spChg chg="mod">
          <ac:chgData name="albert sababalat" userId="d1c5ec2825b1793d" providerId="LiveId" clId="{39E60E8E-B437-413D-B4D4-DE8541861C23}" dt="2024-06-14T05:23:25.214" v="1773" actId="20577"/>
          <ac:spMkLst>
            <pc:docMk/>
            <pc:sldMk cId="431010331" sldId="265"/>
            <ac:spMk id="2" creationId="{1D906F3A-8911-A6E9-E334-BC2D9BB9ACB7}"/>
          </ac:spMkLst>
        </pc:spChg>
      </pc:sldChg>
      <pc:sldChg chg="addSp delSp modSp new del mod ord">
        <pc:chgData name="albert sababalat" userId="d1c5ec2825b1793d" providerId="LiveId" clId="{39E60E8E-B437-413D-B4D4-DE8541861C23}" dt="2024-06-14T06:45:19.005" v="3426" actId="47"/>
        <pc:sldMkLst>
          <pc:docMk/>
          <pc:sldMk cId="4283342819" sldId="266"/>
        </pc:sldMkLst>
        <pc:spChg chg="mod">
          <ac:chgData name="albert sababalat" userId="d1c5ec2825b1793d" providerId="LiveId" clId="{39E60E8E-B437-413D-B4D4-DE8541861C23}" dt="2024-06-14T05:59:48.753" v="2374" actId="114"/>
          <ac:spMkLst>
            <pc:docMk/>
            <pc:sldMk cId="4283342819" sldId="266"/>
            <ac:spMk id="2" creationId="{7502588E-93A1-0BA4-CE60-7C4822F2C724}"/>
          </ac:spMkLst>
        </pc:spChg>
        <pc:spChg chg="del mod">
          <ac:chgData name="albert sababalat" userId="d1c5ec2825b1793d" providerId="LiveId" clId="{39E60E8E-B437-413D-B4D4-DE8541861C23}" dt="2024-06-14T05:27:25.494" v="1823" actId="478"/>
          <ac:spMkLst>
            <pc:docMk/>
            <pc:sldMk cId="4283342819" sldId="266"/>
            <ac:spMk id="3" creationId="{F9C1D5C6-B96B-6BAD-37E1-C4A53DD902D2}"/>
          </ac:spMkLst>
        </pc:spChg>
        <pc:spChg chg="add mod">
          <ac:chgData name="albert sababalat" userId="d1c5ec2825b1793d" providerId="LiveId" clId="{39E60E8E-B437-413D-B4D4-DE8541861C23}" dt="2024-06-14T06:40:50.262" v="3292" actId="27636"/>
          <ac:spMkLst>
            <pc:docMk/>
            <pc:sldMk cId="4283342819" sldId="266"/>
            <ac:spMk id="8" creationId="{4DD02A16-89B6-F65E-902E-D5D6CB906435}"/>
          </ac:spMkLst>
        </pc:spChg>
        <pc:picChg chg="add del mod">
          <ac:chgData name="albert sababalat" userId="d1c5ec2825b1793d" providerId="LiveId" clId="{39E60E8E-B437-413D-B4D4-DE8541861C23}" dt="2024-06-14T05:57:48.169" v="2326" actId="478"/>
          <ac:picMkLst>
            <pc:docMk/>
            <pc:sldMk cId="4283342819" sldId="266"/>
            <ac:picMk id="5" creationId="{44970249-774D-9A41-0DEE-051401967821}"/>
          </ac:picMkLst>
        </pc:picChg>
        <pc:picChg chg="add mod">
          <ac:chgData name="albert sababalat" userId="d1c5ec2825b1793d" providerId="LiveId" clId="{39E60E8E-B437-413D-B4D4-DE8541861C23}" dt="2024-06-14T05:57:53.453" v="2328" actId="14100"/>
          <ac:picMkLst>
            <pc:docMk/>
            <pc:sldMk cId="4283342819" sldId="266"/>
            <ac:picMk id="7" creationId="{02F00B6E-E378-BA62-5DFD-75F12F205029}"/>
          </ac:picMkLst>
        </pc:picChg>
        <pc:picChg chg="add mod">
          <ac:chgData name="albert sababalat" userId="d1c5ec2825b1793d" providerId="LiveId" clId="{39E60E8E-B437-413D-B4D4-DE8541861C23}" dt="2024-06-14T06:40:32.942" v="3289" actId="1076"/>
          <ac:picMkLst>
            <pc:docMk/>
            <pc:sldMk cId="4283342819" sldId="266"/>
            <ac:picMk id="10" creationId="{EFF94C70-9C96-511A-A209-5DA4F723B122}"/>
          </ac:picMkLst>
        </pc:picChg>
      </pc:sldChg>
      <pc:sldChg chg="addSp delSp modSp new mod">
        <pc:chgData name="albert sababalat" userId="d1c5ec2825b1793d" providerId="LiveId" clId="{39E60E8E-B437-413D-B4D4-DE8541861C23}" dt="2024-06-16T07:58:12.780" v="4450" actId="20577"/>
        <pc:sldMkLst>
          <pc:docMk/>
          <pc:sldMk cId="3717148160" sldId="267"/>
        </pc:sldMkLst>
        <pc:spChg chg="mod">
          <ac:chgData name="albert sababalat" userId="d1c5ec2825b1793d" providerId="LiveId" clId="{39E60E8E-B437-413D-B4D4-DE8541861C23}" dt="2024-06-16T07:58:12.780" v="4450" actId="20577"/>
          <ac:spMkLst>
            <pc:docMk/>
            <pc:sldMk cId="3717148160" sldId="267"/>
            <ac:spMk id="2" creationId="{A113345F-2DD0-D4AB-3941-D0B20D16E246}"/>
          </ac:spMkLst>
        </pc:spChg>
        <pc:spChg chg="mod">
          <ac:chgData name="albert sababalat" userId="d1c5ec2825b1793d" providerId="LiveId" clId="{39E60E8E-B437-413D-B4D4-DE8541861C23}" dt="2024-06-14T06:36:19.583" v="3274" actId="20577"/>
          <ac:spMkLst>
            <pc:docMk/>
            <pc:sldMk cId="3717148160" sldId="267"/>
            <ac:spMk id="3" creationId="{E09AAD8E-48DF-C6E2-3FA6-DC09B17C6322}"/>
          </ac:spMkLst>
        </pc:spChg>
        <pc:spChg chg="add del">
          <ac:chgData name="albert sababalat" userId="d1c5ec2825b1793d" providerId="LiveId" clId="{39E60E8E-B437-413D-B4D4-DE8541861C23}" dt="2024-06-14T06:07:31.904" v="2565" actId="478"/>
          <ac:spMkLst>
            <pc:docMk/>
            <pc:sldMk cId="3717148160" sldId="267"/>
            <ac:spMk id="7" creationId="{820936B7-F71C-120F-CB47-C5004869299F}"/>
          </ac:spMkLst>
        </pc:spChg>
        <pc:picChg chg="add mod">
          <ac:chgData name="albert sababalat" userId="d1c5ec2825b1793d" providerId="LiveId" clId="{39E60E8E-B437-413D-B4D4-DE8541861C23}" dt="2024-06-14T06:01:13.038" v="2382" actId="1076"/>
          <ac:picMkLst>
            <pc:docMk/>
            <pc:sldMk cId="3717148160" sldId="267"/>
            <ac:picMk id="5" creationId="{6B01F41F-73A8-2183-EA36-70FF2512624D}"/>
          </ac:picMkLst>
        </pc:picChg>
      </pc:sldChg>
      <pc:sldChg chg="addSp modSp new mod">
        <pc:chgData name="albert sababalat" userId="d1c5ec2825b1793d" providerId="LiveId" clId="{39E60E8E-B437-413D-B4D4-DE8541861C23}" dt="2024-06-16T07:58:35.930" v="4481" actId="20577"/>
        <pc:sldMkLst>
          <pc:docMk/>
          <pc:sldMk cId="765520762" sldId="268"/>
        </pc:sldMkLst>
        <pc:spChg chg="mod">
          <ac:chgData name="albert sababalat" userId="d1c5ec2825b1793d" providerId="LiveId" clId="{39E60E8E-B437-413D-B4D4-DE8541861C23}" dt="2024-06-16T07:58:35.930" v="4481" actId="20577"/>
          <ac:spMkLst>
            <pc:docMk/>
            <pc:sldMk cId="765520762" sldId="268"/>
            <ac:spMk id="2" creationId="{3CCF436C-B99D-A610-6717-5553B9926F02}"/>
          </ac:spMkLst>
        </pc:spChg>
        <pc:spChg chg="mod">
          <ac:chgData name="albert sababalat" userId="d1c5ec2825b1793d" providerId="LiveId" clId="{39E60E8E-B437-413D-B4D4-DE8541861C23}" dt="2024-06-14T07:01:00.995" v="3639" actId="1076"/>
          <ac:spMkLst>
            <pc:docMk/>
            <pc:sldMk cId="765520762" sldId="268"/>
            <ac:spMk id="3" creationId="{64D5706F-A003-F66C-8AF4-468F844A2DE4}"/>
          </ac:spMkLst>
        </pc:spChg>
        <pc:picChg chg="add mod modCrop">
          <ac:chgData name="albert sababalat" userId="d1c5ec2825b1793d" providerId="LiveId" clId="{39E60E8E-B437-413D-B4D4-DE8541861C23}" dt="2024-06-14T07:01:24.589" v="3645" actId="14100"/>
          <ac:picMkLst>
            <pc:docMk/>
            <pc:sldMk cId="765520762" sldId="268"/>
            <ac:picMk id="5" creationId="{402B2DBC-C05F-6FB5-E35F-2738287EB166}"/>
          </ac:picMkLst>
        </pc:picChg>
        <pc:picChg chg="add mod">
          <ac:chgData name="albert sababalat" userId="d1c5ec2825b1793d" providerId="LiveId" clId="{39E60E8E-B437-413D-B4D4-DE8541861C23}" dt="2024-06-14T07:01:20.408" v="3644" actId="1076"/>
          <ac:picMkLst>
            <pc:docMk/>
            <pc:sldMk cId="765520762" sldId="268"/>
            <ac:picMk id="7" creationId="{E38BB8E6-C10E-5854-9526-A3A1BE8129A3}"/>
          </ac:picMkLst>
        </pc:picChg>
      </pc:sldChg>
      <pc:sldChg chg="addSp delSp modSp new mod">
        <pc:chgData name="albert sababalat" userId="d1c5ec2825b1793d" providerId="LiveId" clId="{39E60E8E-B437-413D-B4D4-DE8541861C23}" dt="2024-06-17T04:34:57.359" v="8038" actId="20578"/>
        <pc:sldMkLst>
          <pc:docMk/>
          <pc:sldMk cId="123270619" sldId="269"/>
        </pc:sldMkLst>
        <pc:spChg chg="mod">
          <ac:chgData name="albert sababalat" userId="d1c5ec2825b1793d" providerId="LiveId" clId="{39E60E8E-B437-413D-B4D4-DE8541861C23}" dt="2024-06-16T08:50:59.642" v="5564" actId="20577"/>
          <ac:spMkLst>
            <pc:docMk/>
            <pc:sldMk cId="123270619" sldId="269"/>
            <ac:spMk id="2" creationId="{24FAF27E-7A5A-1B3A-62CA-C97E0D6160D0}"/>
          </ac:spMkLst>
        </pc:spChg>
        <pc:spChg chg="del">
          <ac:chgData name="albert sababalat" userId="d1c5ec2825b1793d" providerId="LiveId" clId="{39E60E8E-B437-413D-B4D4-DE8541861C23}" dt="2024-06-16T08:50:56.898" v="5563" actId="478"/>
          <ac:spMkLst>
            <pc:docMk/>
            <pc:sldMk cId="123270619" sldId="269"/>
            <ac:spMk id="3" creationId="{31E1DBAA-DDAB-8A19-B82D-F179427252A0}"/>
          </ac:spMkLst>
        </pc:spChg>
        <pc:spChg chg="add mod">
          <ac:chgData name="albert sababalat" userId="d1c5ec2825b1793d" providerId="LiveId" clId="{39E60E8E-B437-413D-B4D4-DE8541861C23}" dt="2024-06-17T04:34:57.359" v="8038" actId="20578"/>
          <ac:spMkLst>
            <pc:docMk/>
            <pc:sldMk cId="123270619" sldId="269"/>
            <ac:spMk id="6" creationId="{2CD8800A-F095-2A5E-3D21-39D8E385A411}"/>
          </ac:spMkLst>
        </pc:spChg>
        <pc:picChg chg="add mod">
          <ac:chgData name="albert sababalat" userId="d1c5ec2825b1793d" providerId="LiveId" clId="{39E60E8E-B437-413D-B4D4-DE8541861C23}" dt="2024-06-16T08:59:55.178" v="5867" actId="1076"/>
          <ac:picMkLst>
            <pc:docMk/>
            <pc:sldMk cId="123270619" sldId="269"/>
            <ac:picMk id="5" creationId="{436E093A-16CC-4CEC-27BC-6FA975194454}"/>
          </ac:picMkLst>
        </pc:picChg>
      </pc:sldChg>
      <pc:sldChg chg="addSp delSp modSp new mod ord">
        <pc:chgData name="albert sababalat" userId="d1c5ec2825b1793d" providerId="LiveId" clId="{39E60E8E-B437-413D-B4D4-DE8541861C23}" dt="2024-06-17T04:29:09.368" v="7988" actId="1076"/>
        <pc:sldMkLst>
          <pc:docMk/>
          <pc:sldMk cId="937442463" sldId="270"/>
        </pc:sldMkLst>
        <pc:spChg chg="mod">
          <ac:chgData name="albert sababalat" userId="d1c5ec2825b1793d" providerId="LiveId" clId="{39E60E8E-B437-413D-B4D4-DE8541861C23}" dt="2024-06-17T04:29:09.368" v="7988" actId="1076"/>
          <ac:spMkLst>
            <pc:docMk/>
            <pc:sldMk cId="937442463" sldId="270"/>
            <ac:spMk id="2" creationId="{24C48ED0-2270-A1B6-FC60-2BAFEB877E3E}"/>
          </ac:spMkLst>
        </pc:spChg>
        <pc:spChg chg="del mod">
          <ac:chgData name="albert sababalat" userId="d1c5ec2825b1793d" providerId="LiveId" clId="{39E60E8E-B437-413D-B4D4-DE8541861C23}" dt="2024-06-16T05:57:02.876" v="4014" actId="478"/>
          <ac:spMkLst>
            <pc:docMk/>
            <pc:sldMk cId="937442463" sldId="270"/>
            <ac:spMk id="3" creationId="{8909E3AC-D760-D689-F0AA-6C5645A461E7}"/>
          </ac:spMkLst>
        </pc:spChg>
        <pc:spChg chg="del">
          <ac:chgData name="albert sababalat" userId="d1c5ec2825b1793d" providerId="LiveId" clId="{39E60E8E-B437-413D-B4D4-DE8541861C23}" dt="2024-06-16T05:46:41.406" v="3725" actId="478"/>
          <ac:spMkLst>
            <pc:docMk/>
            <pc:sldMk cId="937442463" sldId="270"/>
            <ac:spMk id="4" creationId="{985B53C2-3E5D-F28B-AAA2-4E0E1EE00A8B}"/>
          </ac:spMkLst>
        </pc:spChg>
        <pc:spChg chg="add del mod">
          <ac:chgData name="albert sababalat" userId="d1c5ec2825b1793d" providerId="LiveId" clId="{39E60E8E-B437-413D-B4D4-DE8541861C23}" dt="2024-06-16T05:57:12.196" v="4058" actId="478"/>
          <ac:spMkLst>
            <pc:docMk/>
            <pc:sldMk cId="937442463" sldId="270"/>
            <ac:spMk id="12" creationId="{1EC9811C-31CB-ADEC-39E5-317A3072DF10}"/>
          </ac:spMkLst>
        </pc:spChg>
        <pc:spChg chg="add del mod">
          <ac:chgData name="albert sababalat" userId="d1c5ec2825b1793d" providerId="LiveId" clId="{39E60E8E-B437-413D-B4D4-DE8541861C23}" dt="2024-06-16T05:57:14.926" v="4059" actId="478"/>
          <ac:spMkLst>
            <pc:docMk/>
            <pc:sldMk cId="937442463" sldId="270"/>
            <ac:spMk id="14" creationId="{679F2E90-D439-07C3-E85A-4F4E3370351F}"/>
          </ac:spMkLst>
        </pc:spChg>
        <pc:spChg chg="add mod">
          <ac:chgData name="albert sababalat" userId="d1c5ec2825b1793d" providerId="LiveId" clId="{39E60E8E-B437-413D-B4D4-DE8541861C23}" dt="2024-06-16T07:52:53.945" v="4285" actId="113"/>
          <ac:spMkLst>
            <pc:docMk/>
            <pc:sldMk cId="937442463" sldId="270"/>
            <ac:spMk id="15" creationId="{203F5544-BEF7-FB8F-039E-4FBF0FE93B2C}"/>
          </ac:spMkLst>
        </pc:spChg>
        <pc:picChg chg="add del mod">
          <ac:chgData name="albert sababalat" userId="d1c5ec2825b1793d" providerId="LiveId" clId="{39E60E8E-B437-413D-B4D4-DE8541861C23}" dt="2024-06-16T05:48:12.522" v="3732" actId="478"/>
          <ac:picMkLst>
            <pc:docMk/>
            <pc:sldMk cId="937442463" sldId="270"/>
            <ac:picMk id="6" creationId="{FECD8A5D-E214-8097-98D1-F07859F59005}"/>
          </ac:picMkLst>
        </pc:picChg>
        <pc:picChg chg="add mod">
          <ac:chgData name="albert sababalat" userId="d1c5ec2825b1793d" providerId="LiveId" clId="{39E60E8E-B437-413D-B4D4-DE8541861C23}" dt="2024-06-16T05:59:56.941" v="4273" actId="1076"/>
          <ac:picMkLst>
            <pc:docMk/>
            <pc:sldMk cId="937442463" sldId="270"/>
            <ac:picMk id="8" creationId="{6DE7E96D-4700-DB68-1111-8EA01567ABA9}"/>
          </ac:picMkLst>
        </pc:picChg>
        <pc:picChg chg="add mod modCrop">
          <ac:chgData name="albert sababalat" userId="d1c5ec2825b1793d" providerId="LiveId" clId="{39E60E8E-B437-413D-B4D4-DE8541861C23}" dt="2024-06-16T06:00:03.256" v="4275" actId="1076"/>
          <ac:picMkLst>
            <pc:docMk/>
            <pc:sldMk cId="937442463" sldId="270"/>
            <ac:picMk id="10" creationId="{09A52916-2D0B-5FA2-F63E-60BE068659B5}"/>
          </ac:picMkLst>
        </pc:picChg>
      </pc:sldChg>
      <pc:sldChg chg="addSp delSp modSp new mod">
        <pc:chgData name="albert sababalat" userId="d1c5ec2825b1793d" providerId="LiveId" clId="{39E60E8E-B437-413D-B4D4-DE8541861C23}" dt="2024-06-16T08:15:27.398" v="4919" actId="113"/>
        <pc:sldMkLst>
          <pc:docMk/>
          <pc:sldMk cId="2268004102" sldId="271"/>
        </pc:sldMkLst>
        <pc:spChg chg="mod">
          <ac:chgData name="albert sababalat" userId="d1c5ec2825b1793d" providerId="LiveId" clId="{39E60E8E-B437-413D-B4D4-DE8541861C23}" dt="2024-06-16T07:59:44.016" v="4547" actId="14100"/>
          <ac:spMkLst>
            <pc:docMk/>
            <pc:sldMk cId="2268004102" sldId="271"/>
            <ac:spMk id="2" creationId="{E2BA2AF0-1AEF-4355-382B-4CB59D0AFD24}"/>
          </ac:spMkLst>
        </pc:spChg>
        <pc:spChg chg="del mod">
          <ac:chgData name="albert sababalat" userId="d1c5ec2825b1793d" providerId="LiveId" clId="{39E60E8E-B437-413D-B4D4-DE8541861C23}" dt="2024-06-16T08:04:29.659" v="4583" actId="478"/>
          <ac:spMkLst>
            <pc:docMk/>
            <pc:sldMk cId="2268004102" sldId="271"/>
            <ac:spMk id="3" creationId="{728F323B-743E-9D0A-0B46-C7EC538B0668}"/>
          </ac:spMkLst>
        </pc:spChg>
        <pc:spChg chg="del mod">
          <ac:chgData name="albert sababalat" userId="d1c5ec2825b1793d" providerId="LiveId" clId="{39E60E8E-B437-413D-B4D4-DE8541861C23}" dt="2024-06-16T08:03:54.783" v="4549" actId="478"/>
          <ac:spMkLst>
            <pc:docMk/>
            <pc:sldMk cId="2268004102" sldId="271"/>
            <ac:spMk id="4" creationId="{35DBDEAF-5B8A-7AE3-8281-605DBC8FA186}"/>
          </ac:spMkLst>
        </pc:spChg>
        <pc:spChg chg="add del mod">
          <ac:chgData name="albert sababalat" userId="d1c5ec2825b1793d" providerId="LiveId" clId="{39E60E8E-B437-413D-B4D4-DE8541861C23}" dt="2024-06-16T08:04:31.805" v="4584" actId="478"/>
          <ac:spMkLst>
            <pc:docMk/>
            <pc:sldMk cId="2268004102" sldId="271"/>
            <ac:spMk id="8" creationId="{A3566EAE-4E99-81E7-D068-DA7930DFF0E2}"/>
          </ac:spMkLst>
        </pc:spChg>
        <pc:spChg chg="add mod">
          <ac:chgData name="albert sababalat" userId="d1c5ec2825b1793d" providerId="LiveId" clId="{39E60E8E-B437-413D-B4D4-DE8541861C23}" dt="2024-06-16T08:15:27.398" v="4919" actId="113"/>
          <ac:spMkLst>
            <pc:docMk/>
            <pc:sldMk cId="2268004102" sldId="271"/>
            <ac:spMk id="9" creationId="{AD113B3F-605B-4131-9E83-2D3476E4596E}"/>
          </ac:spMkLst>
        </pc:spChg>
        <pc:picChg chg="add mod">
          <ac:chgData name="albert sababalat" userId="d1c5ec2825b1793d" providerId="LiveId" clId="{39E60E8E-B437-413D-B4D4-DE8541861C23}" dt="2024-06-16T08:04:13.962" v="4554" actId="1076"/>
          <ac:picMkLst>
            <pc:docMk/>
            <pc:sldMk cId="2268004102" sldId="271"/>
            <ac:picMk id="6" creationId="{A31D2867-0CC3-691C-B85D-1D3A26515A89}"/>
          </ac:picMkLst>
        </pc:picChg>
      </pc:sldChg>
      <pc:sldChg chg="new del">
        <pc:chgData name="albert sababalat" userId="d1c5ec2825b1793d" providerId="LiveId" clId="{39E60E8E-B437-413D-B4D4-DE8541861C23}" dt="2024-06-16T07:52:21.714" v="4284" actId="47"/>
        <pc:sldMkLst>
          <pc:docMk/>
          <pc:sldMk cId="4019952662" sldId="271"/>
        </pc:sldMkLst>
      </pc:sldChg>
      <pc:sldChg chg="addSp delSp modSp new mod">
        <pc:chgData name="albert sababalat" userId="d1c5ec2825b1793d" providerId="LiveId" clId="{39E60E8E-B437-413D-B4D4-DE8541861C23}" dt="2024-06-16T08:39:04.797" v="5542" actId="113"/>
        <pc:sldMkLst>
          <pc:docMk/>
          <pc:sldMk cId="3042159644" sldId="272"/>
        </pc:sldMkLst>
        <pc:spChg chg="mod">
          <ac:chgData name="albert sababalat" userId="d1c5ec2825b1793d" providerId="LiveId" clId="{39E60E8E-B437-413D-B4D4-DE8541861C23}" dt="2024-06-16T08:24:38.034" v="4986" actId="1076"/>
          <ac:spMkLst>
            <pc:docMk/>
            <pc:sldMk cId="3042159644" sldId="272"/>
            <ac:spMk id="2" creationId="{0718370C-172A-6A9B-6A9B-69C997499B19}"/>
          </ac:spMkLst>
        </pc:spChg>
        <pc:spChg chg="del">
          <ac:chgData name="albert sababalat" userId="d1c5ec2825b1793d" providerId="LiveId" clId="{39E60E8E-B437-413D-B4D4-DE8541861C23}" dt="2024-06-16T08:16:22.483" v="4950" actId="478"/>
          <ac:spMkLst>
            <pc:docMk/>
            <pc:sldMk cId="3042159644" sldId="272"/>
            <ac:spMk id="3" creationId="{A7026170-04D0-3EC7-C237-518F19DBB65D}"/>
          </ac:spMkLst>
        </pc:spChg>
        <pc:spChg chg="del">
          <ac:chgData name="albert sababalat" userId="d1c5ec2825b1793d" providerId="LiveId" clId="{39E60E8E-B437-413D-B4D4-DE8541861C23}" dt="2024-06-16T08:16:48.675" v="4953" actId="478"/>
          <ac:spMkLst>
            <pc:docMk/>
            <pc:sldMk cId="3042159644" sldId="272"/>
            <ac:spMk id="4" creationId="{DA69E26D-9B17-D20B-86B9-9F0466205EED}"/>
          </ac:spMkLst>
        </pc:spChg>
        <pc:spChg chg="add mod">
          <ac:chgData name="albert sababalat" userId="d1c5ec2825b1793d" providerId="LiveId" clId="{39E60E8E-B437-413D-B4D4-DE8541861C23}" dt="2024-06-16T08:39:04.797" v="5542" actId="113"/>
          <ac:spMkLst>
            <pc:docMk/>
            <pc:sldMk cId="3042159644" sldId="272"/>
            <ac:spMk id="11" creationId="{8EF0BE87-F112-3F82-E463-6447A0B46CB1}"/>
          </ac:spMkLst>
        </pc:spChg>
        <pc:picChg chg="add del mod">
          <ac:chgData name="albert sababalat" userId="d1c5ec2825b1793d" providerId="LiveId" clId="{39E60E8E-B437-413D-B4D4-DE8541861C23}" dt="2024-06-16T08:21:40.788" v="4969" actId="478"/>
          <ac:picMkLst>
            <pc:docMk/>
            <pc:sldMk cId="3042159644" sldId="272"/>
            <ac:picMk id="6" creationId="{0CE0C9E5-79BC-30A8-A473-27EEB1997A81}"/>
          </ac:picMkLst>
        </pc:picChg>
        <pc:picChg chg="add del mod">
          <ac:chgData name="albert sababalat" userId="d1c5ec2825b1793d" providerId="LiveId" clId="{39E60E8E-B437-413D-B4D4-DE8541861C23}" dt="2024-06-16T08:22:49.319" v="4981" actId="478"/>
          <ac:picMkLst>
            <pc:docMk/>
            <pc:sldMk cId="3042159644" sldId="272"/>
            <ac:picMk id="8" creationId="{AD362006-442B-4F47-A8F9-095B070C8334}"/>
          </ac:picMkLst>
        </pc:picChg>
        <pc:picChg chg="add mod">
          <ac:chgData name="albert sababalat" userId="d1c5ec2825b1793d" providerId="LiveId" clId="{39E60E8E-B437-413D-B4D4-DE8541861C23}" dt="2024-06-16T08:28:14.838" v="4997" actId="1076"/>
          <ac:picMkLst>
            <pc:docMk/>
            <pc:sldMk cId="3042159644" sldId="272"/>
            <ac:picMk id="10" creationId="{8D5FBD3D-B704-572D-DA1A-B474EB76F344}"/>
          </ac:picMkLst>
        </pc:picChg>
      </pc:sldChg>
      <pc:sldChg chg="modSp new mod">
        <pc:chgData name="albert sababalat" userId="d1c5ec2825b1793d" providerId="LiveId" clId="{39E60E8E-B437-413D-B4D4-DE8541861C23}" dt="2024-06-16T09:02:28.763" v="5875" actId="20577"/>
        <pc:sldMkLst>
          <pc:docMk/>
          <pc:sldMk cId="2370498041" sldId="273"/>
        </pc:sldMkLst>
        <pc:spChg chg="mod">
          <ac:chgData name="albert sababalat" userId="d1c5ec2825b1793d" providerId="LiveId" clId="{39E60E8E-B437-413D-B4D4-DE8541861C23}" dt="2024-06-16T09:02:28.763" v="5875" actId="20577"/>
          <ac:spMkLst>
            <pc:docMk/>
            <pc:sldMk cId="2370498041" sldId="273"/>
            <ac:spMk id="2" creationId="{8071C971-F7FA-FD9C-EF2F-EC9F16D8C31B}"/>
          </ac:spMkLst>
        </pc:spChg>
      </pc:sldChg>
      <pc:sldChg chg="modSp new mod ord">
        <pc:chgData name="albert sababalat" userId="d1c5ec2825b1793d" providerId="LiveId" clId="{39E60E8E-B437-413D-B4D4-DE8541861C23}" dt="2024-06-17T01:01:32.449" v="5905" actId="20577"/>
        <pc:sldMkLst>
          <pc:docMk/>
          <pc:sldMk cId="3878634569" sldId="274"/>
        </pc:sldMkLst>
        <pc:spChg chg="mod">
          <ac:chgData name="albert sababalat" userId="d1c5ec2825b1793d" providerId="LiveId" clId="{39E60E8E-B437-413D-B4D4-DE8541861C23}" dt="2024-06-17T01:01:32.449" v="5905" actId="20577"/>
          <ac:spMkLst>
            <pc:docMk/>
            <pc:sldMk cId="3878634569" sldId="274"/>
            <ac:spMk id="2" creationId="{CF3E4724-1386-69E4-7A43-368B282D5848}"/>
          </ac:spMkLst>
        </pc:spChg>
      </pc:sldChg>
      <pc:sldChg chg="modSp new mod ord">
        <pc:chgData name="albert sababalat" userId="d1c5ec2825b1793d" providerId="LiveId" clId="{39E60E8E-B437-413D-B4D4-DE8541861C23}" dt="2024-06-17T01:02:08.215" v="5912" actId="20577"/>
        <pc:sldMkLst>
          <pc:docMk/>
          <pc:sldMk cId="2963814871" sldId="275"/>
        </pc:sldMkLst>
        <pc:spChg chg="mod">
          <ac:chgData name="albert sababalat" userId="d1c5ec2825b1793d" providerId="LiveId" clId="{39E60E8E-B437-413D-B4D4-DE8541861C23}" dt="2024-06-17T01:02:08.215" v="5912" actId="20577"/>
          <ac:spMkLst>
            <pc:docMk/>
            <pc:sldMk cId="2963814871" sldId="275"/>
            <ac:spMk id="2" creationId="{99F3DF21-E582-DF8A-9763-83FD7FB18076}"/>
          </ac:spMkLst>
        </pc:spChg>
      </pc:sldChg>
      <pc:sldChg chg="modSp new mod ord">
        <pc:chgData name="albert sababalat" userId="d1c5ec2825b1793d" providerId="LiveId" clId="{39E60E8E-B437-413D-B4D4-DE8541861C23}" dt="2024-06-17T01:05:44.417" v="5928" actId="20577"/>
        <pc:sldMkLst>
          <pc:docMk/>
          <pc:sldMk cId="1593292294" sldId="276"/>
        </pc:sldMkLst>
        <pc:spChg chg="mod">
          <ac:chgData name="albert sababalat" userId="d1c5ec2825b1793d" providerId="LiveId" clId="{39E60E8E-B437-413D-B4D4-DE8541861C23}" dt="2024-06-17T01:05:44.417" v="5928" actId="20577"/>
          <ac:spMkLst>
            <pc:docMk/>
            <pc:sldMk cId="1593292294" sldId="276"/>
            <ac:spMk id="2" creationId="{77270550-AA08-7CFE-44B5-C3787F3C1ACF}"/>
          </ac:spMkLst>
        </pc:spChg>
      </pc:sldChg>
      <pc:sldChg chg="modSp new mod">
        <pc:chgData name="albert sababalat" userId="d1c5ec2825b1793d" providerId="LiveId" clId="{39E60E8E-B437-413D-B4D4-DE8541861C23}" dt="2024-06-17T01:08:16.594" v="5946" actId="20577"/>
        <pc:sldMkLst>
          <pc:docMk/>
          <pc:sldMk cId="2288675617" sldId="277"/>
        </pc:sldMkLst>
        <pc:spChg chg="mod">
          <ac:chgData name="albert sababalat" userId="d1c5ec2825b1793d" providerId="LiveId" clId="{39E60E8E-B437-413D-B4D4-DE8541861C23}" dt="2024-06-17T01:08:16.594" v="5946" actId="20577"/>
          <ac:spMkLst>
            <pc:docMk/>
            <pc:sldMk cId="2288675617" sldId="277"/>
            <ac:spMk id="2" creationId="{5CCB3322-9700-EE65-DD4C-1FEC8D9B32A3}"/>
          </ac:spMkLst>
        </pc:spChg>
      </pc:sldChg>
      <pc:sldChg chg="modSp new mod">
        <pc:chgData name="albert sababalat" userId="d1c5ec2825b1793d" providerId="LiveId" clId="{39E60E8E-B437-413D-B4D4-DE8541861C23}" dt="2024-06-17T01:08:07.451" v="5940" actId="27636"/>
        <pc:sldMkLst>
          <pc:docMk/>
          <pc:sldMk cId="3479756603" sldId="278"/>
        </pc:sldMkLst>
        <pc:spChg chg="mod">
          <ac:chgData name="albert sababalat" userId="d1c5ec2825b1793d" providerId="LiveId" clId="{39E60E8E-B437-413D-B4D4-DE8541861C23}" dt="2024-06-17T01:08:07.451" v="5940" actId="27636"/>
          <ac:spMkLst>
            <pc:docMk/>
            <pc:sldMk cId="3479756603" sldId="278"/>
            <ac:spMk id="2" creationId="{E9C4F433-969F-B58E-464F-85B44B27568D}"/>
          </ac:spMkLst>
        </pc:spChg>
      </pc:sldChg>
      <pc:sldChg chg="addSp delSp modSp new mod ord setBg modClrScheme chgLayout">
        <pc:chgData name="albert sababalat" userId="d1c5ec2825b1793d" providerId="LiveId" clId="{39E60E8E-B437-413D-B4D4-DE8541861C23}" dt="2024-06-17T03:18:07.123" v="6852"/>
        <pc:sldMkLst>
          <pc:docMk/>
          <pc:sldMk cId="3193096538" sldId="279"/>
        </pc:sldMkLst>
        <pc:spChg chg="mod ord">
          <ac:chgData name="albert sababalat" userId="d1c5ec2825b1793d" providerId="LiveId" clId="{39E60E8E-B437-413D-B4D4-DE8541861C23}" dt="2024-06-17T02:59:28.980" v="6402" actId="1076"/>
          <ac:spMkLst>
            <pc:docMk/>
            <pc:sldMk cId="3193096538" sldId="279"/>
            <ac:spMk id="2" creationId="{DF131634-BC1A-52CD-1665-A20FCECB5BFB}"/>
          </ac:spMkLst>
        </pc:spChg>
        <pc:spChg chg="del">
          <ac:chgData name="albert sababalat" userId="d1c5ec2825b1793d" providerId="LiveId" clId="{39E60E8E-B437-413D-B4D4-DE8541861C23}" dt="2024-06-17T02:02:02.369" v="5960" actId="478"/>
          <ac:spMkLst>
            <pc:docMk/>
            <pc:sldMk cId="3193096538" sldId="279"/>
            <ac:spMk id="3" creationId="{C4D4C1E9-8647-1B1A-9608-6AB46614B89D}"/>
          </ac:spMkLst>
        </pc:spChg>
        <pc:spChg chg="add del mod ord">
          <ac:chgData name="albert sababalat" userId="d1c5ec2825b1793d" providerId="LiveId" clId="{39E60E8E-B437-413D-B4D4-DE8541861C23}" dt="2024-06-17T02:09:14.394" v="5992" actId="478"/>
          <ac:spMkLst>
            <pc:docMk/>
            <pc:sldMk cId="3193096538" sldId="279"/>
            <ac:spMk id="8" creationId="{E76B86E0-47BF-2186-17E0-2BCEBD52D04D}"/>
          </ac:spMkLst>
        </pc:spChg>
        <pc:spChg chg="add del mod ord">
          <ac:chgData name="albert sababalat" userId="d1c5ec2825b1793d" providerId="LiveId" clId="{39E60E8E-B437-413D-B4D4-DE8541861C23}" dt="2024-06-17T02:09:05.780" v="5990" actId="478"/>
          <ac:spMkLst>
            <pc:docMk/>
            <pc:sldMk cId="3193096538" sldId="279"/>
            <ac:spMk id="9" creationId="{AF59CB83-2B8A-00CF-5065-6AD6BE9FF5E1}"/>
          </ac:spMkLst>
        </pc:spChg>
        <pc:spChg chg="add mod">
          <ac:chgData name="albert sababalat" userId="d1c5ec2825b1793d" providerId="LiveId" clId="{39E60E8E-B437-413D-B4D4-DE8541861C23}" dt="2024-06-17T02:59:14.172" v="6401" actId="113"/>
          <ac:spMkLst>
            <pc:docMk/>
            <pc:sldMk cId="3193096538" sldId="279"/>
            <ac:spMk id="12" creationId="{37283A3E-7B5B-DF47-FF66-7E2CEE5A6763}"/>
          </ac:spMkLst>
        </pc:spChg>
        <pc:picChg chg="add mod ord">
          <ac:chgData name="albert sababalat" userId="d1c5ec2825b1793d" providerId="LiveId" clId="{39E60E8E-B437-413D-B4D4-DE8541861C23}" dt="2024-06-17T03:00:07.059" v="6409" actId="1076"/>
          <ac:picMkLst>
            <pc:docMk/>
            <pc:sldMk cId="3193096538" sldId="279"/>
            <ac:picMk id="5" creationId="{10254055-8DBF-1A4F-3B9E-562EE3F04D62}"/>
          </ac:picMkLst>
        </pc:picChg>
        <pc:picChg chg="add del mod">
          <ac:chgData name="albert sababalat" userId="d1c5ec2825b1793d" providerId="LiveId" clId="{39E60E8E-B437-413D-B4D4-DE8541861C23}" dt="2024-06-17T02:07:45.559" v="5977" actId="21"/>
          <ac:picMkLst>
            <pc:docMk/>
            <pc:sldMk cId="3193096538" sldId="279"/>
            <ac:picMk id="7" creationId="{ACF93657-7418-A56D-7DC0-6D6FC81630BE}"/>
          </ac:picMkLst>
        </pc:picChg>
        <pc:picChg chg="add mod">
          <ac:chgData name="albert sababalat" userId="d1c5ec2825b1793d" providerId="LiveId" clId="{39E60E8E-B437-413D-B4D4-DE8541861C23}" dt="2024-06-17T02:59:39.229" v="6404" actId="14100"/>
          <ac:picMkLst>
            <pc:docMk/>
            <pc:sldMk cId="3193096538" sldId="279"/>
            <ac:picMk id="11" creationId="{2F566D81-A4A9-1EFF-353D-2BB04C868948}"/>
          </ac:picMkLst>
        </pc:picChg>
        <pc:cxnChg chg="add mod">
          <ac:chgData name="albert sababalat" userId="d1c5ec2825b1793d" providerId="LiveId" clId="{39E60E8E-B437-413D-B4D4-DE8541861C23}" dt="2024-06-17T03:00:14.168" v="6410" actId="1076"/>
          <ac:cxnSpMkLst>
            <pc:docMk/>
            <pc:sldMk cId="3193096538" sldId="279"/>
            <ac:cxnSpMk id="14" creationId="{9BC0E5C2-7147-D5A3-96CC-C0B4EB00E144}"/>
          </ac:cxnSpMkLst>
        </pc:cxnChg>
      </pc:sldChg>
      <pc:sldChg chg="addSp delSp modSp new mod setBg">
        <pc:chgData name="albert sababalat" userId="d1c5ec2825b1793d" providerId="LiveId" clId="{39E60E8E-B437-413D-B4D4-DE8541861C23}" dt="2024-06-17T03:25:12.195" v="7042" actId="478"/>
        <pc:sldMkLst>
          <pc:docMk/>
          <pc:sldMk cId="907446121" sldId="280"/>
        </pc:sldMkLst>
        <pc:spChg chg="mod">
          <ac:chgData name="albert sababalat" userId="d1c5ec2825b1793d" providerId="LiveId" clId="{39E60E8E-B437-413D-B4D4-DE8541861C23}" dt="2024-06-17T03:00:41.511" v="6437" actId="20577"/>
          <ac:spMkLst>
            <pc:docMk/>
            <pc:sldMk cId="907446121" sldId="280"/>
            <ac:spMk id="2" creationId="{272EFF24-BAD1-31FB-CAD9-2539C9F43602}"/>
          </ac:spMkLst>
        </pc:spChg>
        <pc:spChg chg="del">
          <ac:chgData name="albert sababalat" userId="d1c5ec2825b1793d" providerId="LiveId" clId="{39E60E8E-B437-413D-B4D4-DE8541861C23}" dt="2024-06-17T02:07:51.043" v="5978" actId="478"/>
          <ac:spMkLst>
            <pc:docMk/>
            <pc:sldMk cId="907446121" sldId="280"/>
            <ac:spMk id="3" creationId="{DB3262D2-8E28-988B-260F-E49C7AA41590}"/>
          </ac:spMkLst>
        </pc:spChg>
        <pc:spChg chg="add mod ord">
          <ac:chgData name="albert sababalat" userId="d1c5ec2825b1793d" providerId="LiveId" clId="{39E60E8E-B437-413D-B4D4-DE8541861C23}" dt="2024-06-17T03:23:03.210" v="7029" actId="1076"/>
          <ac:spMkLst>
            <pc:docMk/>
            <pc:sldMk cId="907446121" sldId="280"/>
            <ac:spMk id="4" creationId="{F2F0B1E2-C9A4-9F91-4987-23ADB34C93AD}"/>
          </ac:spMkLst>
        </pc:spChg>
        <pc:spChg chg="add mod ord">
          <ac:chgData name="albert sababalat" userId="d1c5ec2825b1793d" providerId="LiveId" clId="{39E60E8E-B437-413D-B4D4-DE8541861C23}" dt="2024-06-17T03:23:34.449" v="7035" actId="255"/>
          <ac:spMkLst>
            <pc:docMk/>
            <pc:sldMk cId="907446121" sldId="280"/>
            <ac:spMk id="6" creationId="{78C8FAFF-D647-8CC1-047F-2F5947BA78FC}"/>
          </ac:spMkLst>
        </pc:spChg>
        <pc:picChg chg="add mod ord">
          <ac:chgData name="albert sababalat" userId="d1c5ec2825b1793d" providerId="LiveId" clId="{39E60E8E-B437-413D-B4D4-DE8541861C23}" dt="2024-06-17T03:23:25.123" v="7034" actId="14100"/>
          <ac:picMkLst>
            <pc:docMk/>
            <pc:sldMk cId="907446121" sldId="280"/>
            <ac:picMk id="7" creationId="{ACF93657-7418-A56D-7DC0-6D6FC81630BE}"/>
          </ac:picMkLst>
        </pc:picChg>
        <pc:picChg chg="add del mod ord modCrop">
          <ac:chgData name="albert sababalat" userId="d1c5ec2825b1793d" providerId="LiveId" clId="{39E60E8E-B437-413D-B4D4-DE8541861C23}" dt="2024-06-17T03:14:34.796" v="6574" actId="478"/>
          <ac:picMkLst>
            <pc:docMk/>
            <pc:sldMk cId="907446121" sldId="280"/>
            <ac:picMk id="8" creationId="{0096801C-55D5-A5C6-0E67-86ED8E66234D}"/>
          </ac:picMkLst>
        </pc:picChg>
        <pc:picChg chg="add mod ord">
          <ac:chgData name="albert sababalat" userId="d1c5ec2825b1793d" providerId="LiveId" clId="{39E60E8E-B437-413D-B4D4-DE8541861C23}" dt="2024-06-17T03:12:46.712" v="6548" actId="14100"/>
          <ac:picMkLst>
            <pc:docMk/>
            <pc:sldMk cId="907446121" sldId="280"/>
            <ac:picMk id="9" creationId="{6EC9D89A-C04F-D4A5-8C29-3968E5243E10}"/>
          </ac:picMkLst>
        </pc:picChg>
        <pc:cxnChg chg="add del mod">
          <ac:chgData name="albert sababalat" userId="d1c5ec2825b1793d" providerId="LiveId" clId="{39E60E8E-B437-413D-B4D4-DE8541861C23}" dt="2024-06-17T03:25:12.195" v="7042" actId="478"/>
          <ac:cxnSpMkLst>
            <pc:docMk/>
            <pc:sldMk cId="907446121" sldId="280"/>
            <ac:cxnSpMk id="10" creationId="{31E2A43C-62EB-0747-10F5-FB098572A7F8}"/>
          </ac:cxnSpMkLst>
        </pc:cxnChg>
      </pc:sldChg>
      <pc:sldChg chg="addSp delSp modSp new mod ord">
        <pc:chgData name="albert sababalat" userId="d1c5ec2825b1793d" providerId="LiveId" clId="{39E60E8E-B437-413D-B4D4-DE8541861C23}" dt="2024-06-17T03:40:00.819" v="7228" actId="1076"/>
        <pc:sldMkLst>
          <pc:docMk/>
          <pc:sldMk cId="995595075" sldId="281"/>
        </pc:sldMkLst>
        <pc:spChg chg="mod">
          <ac:chgData name="albert sababalat" userId="d1c5ec2825b1793d" providerId="LiveId" clId="{39E60E8E-B437-413D-B4D4-DE8541861C23}" dt="2024-06-17T03:21:34.921" v="7015" actId="207"/>
          <ac:spMkLst>
            <pc:docMk/>
            <pc:sldMk cId="995595075" sldId="281"/>
            <ac:spMk id="2" creationId="{2CD1B7BC-F6C8-14C8-E8A2-EE1367ECEC78}"/>
          </ac:spMkLst>
        </pc:spChg>
        <pc:spChg chg="del">
          <ac:chgData name="albert sababalat" userId="d1c5ec2825b1793d" providerId="LiveId" clId="{39E60E8E-B437-413D-B4D4-DE8541861C23}" dt="2024-06-17T03:20:36.333" v="6980" actId="478"/>
          <ac:spMkLst>
            <pc:docMk/>
            <pc:sldMk cId="995595075" sldId="281"/>
            <ac:spMk id="3" creationId="{11F825E8-EC1A-22F5-C6B7-DE0E0CD83690}"/>
          </ac:spMkLst>
        </pc:spChg>
        <pc:spChg chg="del">
          <ac:chgData name="albert sababalat" userId="d1c5ec2825b1793d" providerId="LiveId" clId="{39E60E8E-B437-413D-B4D4-DE8541861C23}" dt="2024-06-17T03:19:43.665" v="6955" actId="478"/>
          <ac:spMkLst>
            <pc:docMk/>
            <pc:sldMk cId="995595075" sldId="281"/>
            <ac:spMk id="4" creationId="{C50B4ED0-9660-39F9-41D7-F028C41F65E8}"/>
          </ac:spMkLst>
        </pc:spChg>
        <pc:spChg chg="add mod">
          <ac:chgData name="albert sababalat" userId="d1c5ec2825b1793d" providerId="LiveId" clId="{39E60E8E-B437-413D-B4D4-DE8541861C23}" dt="2024-06-17T03:30:05.460" v="7219" actId="113"/>
          <ac:spMkLst>
            <pc:docMk/>
            <pc:sldMk cId="995595075" sldId="281"/>
            <ac:spMk id="8" creationId="{E54892DF-C87B-119B-7347-B623FC7350DB}"/>
          </ac:spMkLst>
        </pc:spChg>
        <pc:spChg chg="add mod">
          <ac:chgData name="albert sababalat" userId="d1c5ec2825b1793d" providerId="LiveId" clId="{39E60E8E-B437-413D-B4D4-DE8541861C23}" dt="2024-06-17T03:40:00.819" v="7228" actId="1076"/>
          <ac:spMkLst>
            <pc:docMk/>
            <pc:sldMk cId="995595075" sldId="281"/>
            <ac:spMk id="9" creationId="{92B7C64C-FD5E-6EFB-38D5-B7A385F16DF0}"/>
          </ac:spMkLst>
        </pc:spChg>
        <pc:picChg chg="add mod">
          <ac:chgData name="albert sababalat" userId="d1c5ec2825b1793d" providerId="LiveId" clId="{39E60E8E-B437-413D-B4D4-DE8541861C23}" dt="2024-06-17T03:30:20.800" v="7220" actId="1076"/>
          <ac:picMkLst>
            <pc:docMk/>
            <pc:sldMk cId="995595075" sldId="281"/>
            <ac:picMk id="6" creationId="{56E46556-168C-5948-638E-053AD505D0D7}"/>
          </ac:picMkLst>
        </pc:picChg>
        <pc:cxnChg chg="add mod">
          <ac:chgData name="albert sababalat" userId="d1c5ec2825b1793d" providerId="LiveId" clId="{39E60E8E-B437-413D-B4D4-DE8541861C23}" dt="2024-06-17T03:24:00.603" v="7036"/>
          <ac:cxnSpMkLst>
            <pc:docMk/>
            <pc:sldMk cId="995595075" sldId="281"/>
            <ac:cxnSpMk id="7" creationId="{D006ADAD-FB8F-C9D3-DEBD-B6906DA5ABDE}"/>
          </ac:cxnSpMkLst>
        </pc:cxnChg>
      </pc:sldChg>
      <pc:sldChg chg="addSp delSp modSp new mod ord">
        <pc:chgData name="albert sababalat" userId="d1c5ec2825b1793d" providerId="LiveId" clId="{39E60E8E-B437-413D-B4D4-DE8541861C23}" dt="2024-06-17T03:55:57.918" v="7914" actId="1076"/>
        <pc:sldMkLst>
          <pc:docMk/>
          <pc:sldMk cId="1477941433" sldId="282"/>
        </pc:sldMkLst>
        <pc:spChg chg="mod">
          <ac:chgData name="albert sababalat" userId="d1c5ec2825b1793d" providerId="LiveId" clId="{39E60E8E-B437-413D-B4D4-DE8541861C23}" dt="2024-06-17T03:46:35.176" v="7336" actId="207"/>
          <ac:spMkLst>
            <pc:docMk/>
            <pc:sldMk cId="1477941433" sldId="282"/>
            <ac:spMk id="2" creationId="{F31F2595-ADBD-080F-51D1-961F5CB7AEFE}"/>
          </ac:spMkLst>
        </pc:spChg>
        <pc:spChg chg="del">
          <ac:chgData name="albert sababalat" userId="d1c5ec2825b1793d" providerId="LiveId" clId="{39E60E8E-B437-413D-B4D4-DE8541861C23}" dt="2024-06-17T03:46:47.748" v="7337" actId="478"/>
          <ac:spMkLst>
            <pc:docMk/>
            <pc:sldMk cId="1477941433" sldId="282"/>
            <ac:spMk id="3" creationId="{755E9150-89DD-46BE-56F4-D5E5E1E3D2D6}"/>
          </ac:spMkLst>
        </pc:spChg>
        <pc:spChg chg="del">
          <ac:chgData name="albert sababalat" userId="d1c5ec2825b1793d" providerId="LiveId" clId="{39E60E8E-B437-413D-B4D4-DE8541861C23}" dt="2024-06-17T03:40:52.678" v="7232" actId="478"/>
          <ac:spMkLst>
            <pc:docMk/>
            <pc:sldMk cId="1477941433" sldId="282"/>
            <ac:spMk id="4" creationId="{313F5FE6-3833-92B8-CCBD-1EFB60B72065}"/>
          </ac:spMkLst>
        </pc:spChg>
        <pc:spChg chg="add mod">
          <ac:chgData name="albert sababalat" userId="d1c5ec2825b1793d" providerId="LiveId" clId="{39E60E8E-B437-413D-B4D4-DE8541861C23}" dt="2024-06-17T03:54:59.136" v="7912" actId="20577"/>
          <ac:spMkLst>
            <pc:docMk/>
            <pc:sldMk cId="1477941433" sldId="282"/>
            <ac:spMk id="7" creationId="{76976EFA-E8B6-B068-6362-3722B7DD2927}"/>
          </ac:spMkLst>
        </pc:spChg>
        <pc:picChg chg="add mod">
          <ac:chgData name="albert sababalat" userId="d1c5ec2825b1793d" providerId="LiveId" clId="{39E60E8E-B437-413D-B4D4-DE8541861C23}" dt="2024-06-17T03:55:57.918" v="7914" actId="1076"/>
          <ac:picMkLst>
            <pc:docMk/>
            <pc:sldMk cId="1477941433" sldId="282"/>
            <ac:picMk id="6" creationId="{662B34A1-1124-2B94-284E-EED33A482267}"/>
          </ac:picMkLst>
        </pc:picChg>
      </pc:sldChg>
      <pc:sldChg chg="delSp modSp new mod ord">
        <pc:chgData name="albert sababalat" userId="d1c5ec2825b1793d" providerId="LiveId" clId="{39E60E8E-B437-413D-B4D4-DE8541861C23}" dt="2024-06-17T04:35:55.482" v="8065" actId="27636"/>
        <pc:sldMkLst>
          <pc:docMk/>
          <pc:sldMk cId="2961412714" sldId="283"/>
        </pc:sldMkLst>
        <pc:spChg chg="del mod">
          <ac:chgData name="albert sababalat" userId="d1c5ec2825b1793d" providerId="LiveId" clId="{39E60E8E-B437-413D-B4D4-DE8541861C23}" dt="2024-06-17T04:16:57.369" v="7956" actId="478"/>
          <ac:spMkLst>
            <pc:docMk/>
            <pc:sldMk cId="2961412714" sldId="283"/>
            <ac:spMk id="2" creationId="{38FB0990-B790-40C5-936F-B788DFBC6A5D}"/>
          </ac:spMkLst>
        </pc:spChg>
        <pc:spChg chg="mod">
          <ac:chgData name="albert sababalat" userId="d1c5ec2825b1793d" providerId="LiveId" clId="{39E60E8E-B437-413D-B4D4-DE8541861C23}" dt="2024-06-17T04:35:55.482" v="8065" actId="27636"/>
          <ac:spMkLst>
            <pc:docMk/>
            <pc:sldMk cId="2961412714" sldId="283"/>
            <ac:spMk id="3" creationId="{0442B2FB-2BCA-3C51-14D1-AE36C115FBBC}"/>
          </ac:spMkLst>
        </pc:spChg>
      </pc:sldChg>
      <pc:sldChg chg="modSp new mod ord">
        <pc:chgData name="albert sababalat" userId="d1c5ec2825b1793d" providerId="LiveId" clId="{39E60E8E-B437-413D-B4D4-DE8541861C23}" dt="2024-06-17T04:16:48.660" v="7955"/>
        <pc:sldMkLst>
          <pc:docMk/>
          <pc:sldMk cId="3355859912" sldId="284"/>
        </pc:sldMkLst>
        <pc:spChg chg="mod">
          <ac:chgData name="albert sababalat" userId="d1c5ec2825b1793d" providerId="LiveId" clId="{39E60E8E-B437-413D-B4D4-DE8541861C23}" dt="2024-06-17T04:16:48.660" v="7955"/>
          <ac:spMkLst>
            <pc:docMk/>
            <pc:sldMk cId="3355859912" sldId="284"/>
            <ac:spMk id="2" creationId="{97EDF137-1968-AFE1-B5BE-874710B98182}"/>
          </ac:spMkLst>
        </pc:spChg>
      </pc:sldChg>
      <pc:sldChg chg="addSp delSp modSp new mod">
        <pc:chgData name="albert sababalat" userId="d1c5ec2825b1793d" providerId="LiveId" clId="{39E60E8E-B437-413D-B4D4-DE8541861C23}" dt="2024-06-17T04:52:55.707" v="8797" actId="27636"/>
        <pc:sldMkLst>
          <pc:docMk/>
          <pc:sldMk cId="1523355805" sldId="285"/>
        </pc:sldMkLst>
        <pc:spChg chg="del">
          <ac:chgData name="albert sababalat" userId="d1c5ec2825b1793d" providerId="LiveId" clId="{39E60E8E-B437-413D-B4D4-DE8541861C23}" dt="2024-06-17T04:36:09.866" v="8067" actId="478"/>
          <ac:spMkLst>
            <pc:docMk/>
            <pc:sldMk cId="1523355805" sldId="285"/>
            <ac:spMk id="2" creationId="{17D29DC2-CF95-E55C-3E5F-4178DC3FD49F}"/>
          </ac:spMkLst>
        </pc:spChg>
        <pc:spChg chg="mod">
          <ac:chgData name="albert sababalat" userId="d1c5ec2825b1793d" providerId="LiveId" clId="{39E60E8E-B437-413D-B4D4-DE8541861C23}" dt="2024-06-17T04:52:55.707" v="8797" actId="27636"/>
          <ac:spMkLst>
            <pc:docMk/>
            <pc:sldMk cId="1523355805" sldId="285"/>
            <ac:spMk id="3" creationId="{E040C3EE-8CBB-77E0-5F94-50F392CBC5EB}"/>
          </ac:spMkLst>
        </pc:spChg>
        <pc:spChg chg="add">
          <ac:chgData name="albert sababalat" userId="d1c5ec2825b1793d" providerId="LiveId" clId="{39E60E8E-B437-413D-B4D4-DE8541861C23}" dt="2024-06-17T04:41:57.836" v="8148"/>
          <ac:spMkLst>
            <pc:docMk/>
            <pc:sldMk cId="1523355805" sldId="285"/>
            <ac:spMk id="4" creationId="{5A28A6C5-33A8-9DC3-BC15-F07411545C36}"/>
          </ac:spMkLst>
        </pc:spChg>
        <pc:spChg chg="add">
          <ac:chgData name="albert sababalat" userId="d1c5ec2825b1793d" providerId="LiveId" clId="{39E60E8E-B437-413D-B4D4-DE8541861C23}" dt="2024-06-17T04:42:04.124" v="8150"/>
          <ac:spMkLst>
            <pc:docMk/>
            <pc:sldMk cId="1523355805" sldId="285"/>
            <ac:spMk id="5" creationId="{1EA7FB28-DE77-873F-20E6-857BFF1F87CE}"/>
          </ac:spMkLst>
        </pc:spChg>
        <pc:spChg chg="add">
          <ac:chgData name="albert sababalat" userId="d1c5ec2825b1793d" providerId="LiveId" clId="{39E60E8E-B437-413D-B4D4-DE8541861C23}" dt="2024-06-17T04:42:12.400" v="8151"/>
          <ac:spMkLst>
            <pc:docMk/>
            <pc:sldMk cId="1523355805" sldId="285"/>
            <ac:spMk id="6" creationId="{0CB65846-A767-20FF-761E-3FC0909301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b31f18f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b31f18f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1f18f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1f18f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80000" y="1958850"/>
            <a:ext cx="69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29850" y="206502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265500" y="3144000"/>
            <a:ext cx="2386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2AA5E"/>
              </a:buClr>
              <a:buSzPts val="2800"/>
              <a:buFont typeface="Poppins"/>
              <a:buNone/>
              <a:defRPr sz="2800" b="1">
                <a:solidFill>
                  <a:srgbClr val="52AA5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Char char="●"/>
              <a:defRPr sz="1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ctrTitle"/>
          </p:nvPr>
        </p:nvSpPr>
        <p:spPr>
          <a:xfrm>
            <a:off x="329700" y="117280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Bisnis</a:t>
            </a:r>
            <a:r>
              <a:rPr lang="en-US" sz="3200" dirty="0"/>
              <a:t> Perusahaan Retail Superstore    </a:t>
            </a:r>
            <a:endParaRPr sz="3200"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Project-PS1141-Albertius 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09838-6260-1C08-C531-EFD22AC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6" y="2386741"/>
            <a:ext cx="2627628" cy="11030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502B-988E-8746-B821-4070C0C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8" y="2029176"/>
            <a:ext cx="3095132" cy="102812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Sales Performance</a:t>
            </a:r>
            <a:r>
              <a:rPr lang="en-US" sz="1800" i="1" dirty="0"/>
              <a:t>(Region)</a:t>
            </a:r>
            <a:endParaRPr lang="en-ID" sz="1800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8C1C62-2623-E1E5-CF03-F1A633FE3CE0}"/>
              </a:ext>
            </a:extLst>
          </p:cNvPr>
          <p:cNvSpPr txBox="1">
            <a:spLocks/>
          </p:cNvSpPr>
          <p:nvPr/>
        </p:nvSpPr>
        <p:spPr>
          <a:xfrm>
            <a:off x="4019320" y="3926573"/>
            <a:ext cx="4450911" cy="122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 algn="just">
              <a:buNone/>
            </a:pPr>
            <a:r>
              <a:rPr lang="en-US" sz="1100" dirty="0" err="1"/>
              <a:t>Penjualan</a:t>
            </a:r>
            <a:r>
              <a:rPr lang="en-US" sz="1100" dirty="0"/>
              <a:t> </a:t>
            </a:r>
            <a:r>
              <a:rPr lang="en-US" sz="1100" dirty="0" err="1"/>
              <a:t>tertinggi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wilayah </a:t>
            </a:r>
            <a:r>
              <a:rPr lang="en-US" sz="1100" dirty="0" err="1"/>
              <a:t>ialah</a:t>
            </a:r>
            <a:r>
              <a:rPr lang="en-US" sz="1100" dirty="0"/>
              <a:t>  </a:t>
            </a:r>
            <a:r>
              <a:rPr lang="en-US" sz="1100" dirty="0">
                <a:solidFill>
                  <a:srgbClr val="FF0000"/>
                </a:solidFill>
              </a:rPr>
              <a:t>WEST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total  </a:t>
            </a:r>
            <a:r>
              <a:rPr lang="en-US" sz="1100" dirty="0">
                <a:solidFill>
                  <a:srgbClr val="FF0000"/>
                </a:solidFill>
              </a:rPr>
              <a:t>725457.8245</a:t>
            </a:r>
            <a:r>
              <a:rPr lang="en-US" sz="1100" dirty="0"/>
              <a:t>, dan </a:t>
            </a:r>
            <a:r>
              <a:rPr lang="en-US" sz="1100" dirty="0" err="1"/>
              <a:t>penjualan</a:t>
            </a:r>
            <a:r>
              <a:rPr lang="en-US" sz="1100" dirty="0"/>
              <a:t> </a:t>
            </a:r>
            <a:r>
              <a:rPr lang="en-US" sz="1100" dirty="0" err="1"/>
              <a:t>terkecil</a:t>
            </a:r>
            <a:r>
              <a:rPr lang="en-US" sz="1100" dirty="0"/>
              <a:t> </a:t>
            </a:r>
            <a:r>
              <a:rPr lang="en-US" sz="1100" dirty="0" err="1"/>
              <a:t>ialah</a:t>
            </a:r>
            <a:r>
              <a:rPr lang="en-US" sz="1100" dirty="0"/>
              <a:t> wilayah </a:t>
            </a:r>
            <a:r>
              <a:rPr lang="en-US" sz="1100" dirty="0">
                <a:solidFill>
                  <a:srgbClr val="FF0000"/>
                </a:solidFill>
              </a:rPr>
              <a:t>SOUTH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total </a:t>
            </a:r>
            <a:r>
              <a:rPr lang="en-US" sz="1100" dirty="0">
                <a:solidFill>
                  <a:srgbClr val="FF0000"/>
                </a:solidFill>
              </a:rPr>
              <a:t>391721.9050.</a:t>
            </a:r>
            <a:endParaRPr lang="en-ID" sz="11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CADA7-407A-A8CC-C62E-15DDEFED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10" y="238321"/>
            <a:ext cx="4623921" cy="3581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8731B-F9D2-493C-0C27-0DD5DFC3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42" y="551375"/>
            <a:ext cx="1093000" cy="7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345F-2DD0-D4AB-3941-D0B20D1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Sales Performance(</a:t>
            </a:r>
            <a:r>
              <a:rPr lang="en-US" sz="1600" i="1" dirty="0"/>
              <a:t>Category</a:t>
            </a:r>
            <a:r>
              <a:rPr lang="en-US" sz="1600" dirty="0"/>
              <a:t>)</a:t>
            </a:r>
            <a:endParaRPr lang="en-ID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AD8E-48DF-C6E2-3FA6-DC09B17C6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74" y="1549808"/>
            <a:ext cx="3702144" cy="2527178"/>
          </a:xfrm>
        </p:spPr>
        <p:txBody>
          <a:bodyPr>
            <a:normAutofit fontScale="92500"/>
          </a:bodyPr>
          <a:lstStyle/>
          <a:p>
            <a:pPr marL="114300" indent="0" algn="just">
              <a:buNone/>
            </a:pPr>
            <a:r>
              <a:rPr lang="en-US" sz="1100" dirty="0" err="1"/>
              <a:t>Terlihat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penjualan</a:t>
            </a:r>
            <a:r>
              <a:rPr lang="en-US" sz="1100" dirty="0"/>
              <a:t> </a:t>
            </a:r>
            <a:r>
              <a:rPr lang="en-US" sz="1100" dirty="0" err="1"/>
              <a:t>Kategori</a:t>
            </a:r>
            <a:r>
              <a:rPr lang="en-US" sz="1100" dirty="0"/>
              <a:t> </a:t>
            </a:r>
            <a:r>
              <a:rPr lang="en-US" sz="1200" b="1" dirty="0" err="1"/>
              <a:t>Teknologi</a:t>
            </a:r>
            <a:r>
              <a:rPr lang="en-US" sz="1200" b="1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yang </a:t>
            </a:r>
            <a:r>
              <a:rPr lang="en-US" sz="1100" b="1" dirty="0" err="1"/>
              <a:t>tertinggi</a:t>
            </a:r>
            <a:r>
              <a:rPr lang="en-US" sz="1100" b="1" dirty="0"/>
              <a:t> </a:t>
            </a:r>
            <a:r>
              <a:rPr lang="en-US" sz="1100" dirty="0"/>
              <a:t>dan </a:t>
            </a:r>
            <a:r>
              <a:rPr lang="en-US" sz="1100" dirty="0" err="1"/>
              <a:t>diikuti</a:t>
            </a:r>
            <a:r>
              <a:rPr lang="en-US" sz="1100" dirty="0"/>
              <a:t> oleh </a:t>
            </a:r>
            <a:r>
              <a:rPr lang="en-US" sz="1100" i="1" dirty="0"/>
              <a:t>Furniture </a:t>
            </a:r>
            <a:r>
              <a:rPr lang="en-US" sz="1100" dirty="0"/>
              <a:t>dan </a:t>
            </a:r>
            <a:r>
              <a:rPr lang="en-US" sz="1100" i="1" dirty="0"/>
              <a:t> Office Supplies.</a:t>
            </a:r>
          </a:p>
          <a:p>
            <a:pPr marL="114300" indent="0" algn="just">
              <a:buNone/>
            </a:pPr>
            <a:endParaRPr lang="en-US" sz="1100" b="1" i="1" dirty="0">
              <a:highlight>
                <a:srgbClr val="FFFF00"/>
              </a:highlight>
            </a:endParaRPr>
          </a:p>
          <a:p>
            <a:pPr marL="114300" indent="0" algn="just">
              <a:buNone/>
            </a:pPr>
            <a:r>
              <a:rPr lang="en-US" sz="1100" dirty="0" err="1"/>
              <a:t>Puncak</a:t>
            </a:r>
            <a:r>
              <a:rPr lang="en-US" sz="1100" dirty="0"/>
              <a:t> </a:t>
            </a:r>
            <a:r>
              <a:rPr lang="en-US" sz="1100" dirty="0" err="1"/>
              <a:t>penjualan</a:t>
            </a:r>
            <a:r>
              <a:rPr lang="en-US" sz="1100" dirty="0"/>
              <a:t> </a:t>
            </a:r>
            <a:r>
              <a:rPr lang="en-US" sz="1100" dirty="0" err="1"/>
              <a:t>tertinggi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</a:t>
            </a:r>
            <a:r>
              <a:rPr lang="en-US" sz="1100" dirty="0" err="1"/>
              <a:t>sekitar</a:t>
            </a:r>
            <a:r>
              <a:rPr lang="en-US" sz="1100" dirty="0"/>
              <a:t> </a:t>
            </a:r>
            <a:r>
              <a:rPr lang="en-US" sz="1100" b="1" dirty="0"/>
              <a:t>800000</a:t>
            </a:r>
            <a:r>
              <a:rPr lang="en-US" sz="1100" dirty="0"/>
              <a:t>.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disimpulkan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kategori</a:t>
            </a:r>
            <a:r>
              <a:rPr lang="en-US" sz="1100" dirty="0"/>
              <a:t> </a:t>
            </a:r>
            <a:r>
              <a:rPr lang="en-US" sz="1200" b="1" dirty="0" err="1"/>
              <a:t>Teknologi</a:t>
            </a:r>
            <a:r>
              <a:rPr lang="en-US" sz="1100" dirty="0"/>
              <a:t> yang paling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terjual</a:t>
            </a:r>
            <a:r>
              <a:rPr lang="en-US" sz="1100" dirty="0"/>
              <a:t> </a:t>
            </a:r>
            <a:r>
              <a:rPr lang="en-US" sz="1100" dirty="0" err="1"/>
              <a:t>salama</a:t>
            </a:r>
            <a:r>
              <a:rPr lang="en-US" sz="1100" dirty="0"/>
              <a:t> </a:t>
            </a:r>
            <a:r>
              <a:rPr lang="en-US" sz="1100" dirty="0" err="1"/>
              <a:t>periode</a:t>
            </a:r>
            <a:r>
              <a:rPr lang="en-US" sz="1100" dirty="0"/>
              <a:t> yang </a:t>
            </a:r>
            <a:r>
              <a:rPr lang="en-US" sz="1100" dirty="0" err="1"/>
              <a:t>diamati</a:t>
            </a:r>
            <a:r>
              <a:rPr lang="en-US" sz="1100" dirty="0"/>
              <a:t>.</a:t>
            </a:r>
          </a:p>
          <a:p>
            <a:pPr marL="114300" indent="0" algn="just">
              <a:buNone/>
            </a:pPr>
            <a:endParaRPr lang="en-US" sz="1100" dirty="0"/>
          </a:p>
          <a:p>
            <a:pPr marL="114300" indent="0" algn="just">
              <a:buNone/>
            </a:pPr>
            <a:r>
              <a:rPr lang="en-US" sz="1100" dirty="0"/>
              <a:t>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disebabkan</a:t>
            </a:r>
            <a:r>
              <a:rPr lang="en-US" sz="1100" dirty="0"/>
              <a:t> oleh </a:t>
            </a:r>
            <a:r>
              <a:rPr lang="en-US" sz="1100" dirty="0" err="1"/>
              <a:t>faktor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, </a:t>
            </a:r>
            <a:r>
              <a:rPr lang="en-US" sz="1100" b="1" dirty="0" err="1"/>
              <a:t>Peningkatan</a:t>
            </a:r>
            <a:r>
              <a:rPr lang="en-US" sz="1100" b="1" dirty="0"/>
              <a:t> </a:t>
            </a:r>
            <a:r>
              <a:rPr lang="en-US" sz="1100" b="1" dirty="0" err="1"/>
              <a:t>permintaan</a:t>
            </a:r>
            <a:r>
              <a:rPr lang="en-US" sz="1100" b="1" dirty="0"/>
              <a:t> </a:t>
            </a:r>
            <a:r>
              <a:rPr lang="en-US" sz="1100" b="1" dirty="0" err="1"/>
              <a:t>akan</a:t>
            </a:r>
            <a:r>
              <a:rPr lang="en-US" sz="1100" b="1" dirty="0"/>
              <a:t> </a:t>
            </a:r>
            <a:r>
              <a:rPr lang="en-US" sz="1100" b="1" dirty="0" err="1"/>
              <a:t>perangkat</a:t>
            </a:r>
            <a:r>
              <a:rPr lang="en-US" sz="1100" b="1" dirty="0"/>
              <a:t> </a:t>
            </a:r>
            <a:r>
              <a:rPr lang="en-US" sz="1100" b="1" dirty="0" err="1"/>
              <a:t>teknologi</a:t>
            </a:r>
            <a:r>
              <a:rPr lang="en-US" sz="1100" dirty="0"/>
              <a:t>, </a:t>
            </a:r>
            <a:r>
              <a:rPr lang="en-US" sz="1100" b="1" dirty="0" err="1"/>
              <a:t>promosi</a:t>
            </a:r>
            <a:r>
              <a:rPr lang="en-US" sz="1100" b="1" dirty="0"/>
              <a:t> yang </a:t>
            </a:r>
            <a:r>
              <a:rPr lang="en-US" sz="1100" b="1" dirty="0" err="1"/>
              <a:t>gencar</a:t>
            </a:r>
            <a:r>
              <a:rPr lang="en-US" sz="1100" b="1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Perusahaan </a:t>
            </a:r>
            <a:r>
              <a:rPr lang="en-US" sz="1100" dirty="0" err="1"/>
              <a:t>teknologi</a:t>
            </a:r>
            <a:r>
              <a:rPr lang="en-US" sz="1100" dirty="0"/>
              <a:t> dan </a:t>
            </a:r>
            <a:r>
              <a:rPr lang="en-US" sz="1100" b="1" dirty="0" err="1"/>
              <a:t>inovasi</a:t>
            </a:r>
            <a:r>
              <a:rPr lang="en-US" sz="1100" b="1" dirty="0"/>
              <a:t> </a:t>
            </a:r>
            <a:r>
              <a:rPr lang="en-US" sz="1100" b="1" dirty="0" err="1"/>
              <a:t>produk</a:t>
            </a:r>
            <a:r>
              <a:rPr lang="en-US" sz="1100" b="1" dirty="0"/>
              <a:t> </a:t>
            </a:r>
            <a:r>
              <a:rPr lang="en-US" sz="1100" b="1" dirty="0" err="1"/>
              <a:t>teknologi</a:t>
            </a:r>
            <a:r>
              <a:rPr lang="en-US" sz="1100" b="1" dirty="0"/>
              <a:t> yang </a:t>
            </a:r>
            <a:r>
              <a:rPr lang="en-US" sz="1100" b="1" dirty="0" err="1"/>
              <a:t>menarik</a:t>
            </a:r>
            <a:r>
              <a:rPr lang="en-US" sz="1100" b="1" dirty="0"/>
              <a:t>.</a:t>
            </a:r>
          </a:p>
          <a:p>
            <a:pPr marL="114300" indent="0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en-ID" sz="11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1F41F-73A8-2183-EA36-70FF2512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91" y="958800"/>
            <a:ext cx="422946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36C-B99D-A610-6717-5553B99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00" y="572916"/>
            <a:ext cx="6432859" cy="572700"/>
          </a:xfrm>
        </p:spPr>
        <p:txBody>
          <a:bodyPr>
            <a:normAutofit/>
          </a:bodyPr>
          <a:lstStyle/>
          <a:p>
            <a:r>
              <a:rPr lang="en-US" sz="1600" dirty="0"/>
              <a:t>Sales Performance(Sub-Category)</a:t>
            </a:r>
            <a:endParaRPr lang="en-ID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5706F-A003-F66C-8AF4-468F844A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99446"/>
            <a:ext cx="7670394" cy="73248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ID" b="1" dirty="0"/>
              <a:t>sub-</a:t>
            </a:r>
            <a:r>
              <a:rPr lang="en-ID" b="1" dirty="0" err="1"/>
              <a:t>kategori</a:t>
            </a:r>
            <a:r>
              <a:rPr lang="en-ID" b="1" dirty="0"/>
              <a:t> Phones </a:t>
            </a:r>
            <a:r>
              <a:rPr lang="en-ID" b="1" dirty="0" err="1"/>
              <a:t>merupakan</a:t>
            </a:r>
            <a:r>
              <a:rPr lang="en-ID" b="1" dirty="0"/>
              <a:t> sub-</a:t>
            </a:r>
            <a:r>
              <a:rPr lang="en-ID" b="1" dirty="0" err="1"/>
              <a:t>kategori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b="1" dirty="0"/>
              <a:t> </a:t>
            </a:r>
            <a:r>
              <a:rPr lang="en-ID" b="1" dirty="0" err="1"/>
              <a:t>tertinggi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b="1" dirty="0"/>
              <a:t>16.3%</a:t>
            </a:r>
            <a:r>
              <a:rPr lang="en-ID" dirty="0"/>
              <a:t>. Sub-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Appliances</a:t>
            </a:r>
            <a:r>
              <a:rPr lang="en-ID" dirty="0"/>
              <a:t> (16.2%), </a:t>
            </a:r>
            <a:r>
              <a:rPr lang="en-ID" b="1" dirty="0"/>
              <a:t>Storage</a:t>
            </a:r>
            <a:r>
              <a:rPr lang="en-ID" dirty="0"/>
              <a:t> (11.1%), dan </a:t>
            </a:r>
            <a:r>
              <a:rPr lang="en-ID" b="1" dirty="0"/>
              <a:t>Tables</a:t>
            </a:r>
            <a:r>
              <a:rPr lang="en-ID" dirty="0"/>
              <a:t> (10.1%).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B2DBC-C05F-6FB5-E35F-2738287E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2087589"/>
            <a:ext cx="5708651" cy="203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BB8E6-C10E-5854-9526-A3A1BE8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350" y="2087589"/>
            <a:ext cx="2811951" cy="2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4724-1386-69E4-7A43-368B282D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Sub-category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86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8ED0-2270-A1B6-FC60-2BAFEB87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00" y="2026564"/>
            <a:ext cx="3605232" cy="1482300"/>
          </a:xfrm>
        </p:spPr>
        <p:txBody>
          <a:bodyPr>
            <a:normAutofit/>
          </a:bodyPr>
          <a:lstStyle/>
          <a:p>
            <a:r>
              <a:rPr lang="en-US" sz="2400" dirty="0"/>
              <a:t>Profit By Region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7E96D-4700-DB68-1111-8EA01567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0" y="759038"/>
            <a:ext cx="4630633" cy="2668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52916-2D0B-5FA2-F63E-60BE06865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5"/>
          <a:stretch/>
        </p:blipFill>
        <p:spPr>
          <a:xfrm>
            <a:off x="7308325" y="987148"/>
            <a:ext cx="935026" cy="98459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03F5544-BEF7-FB8F-039E-4FBF0FE93B2C}"/>
              </a:ext>
            </a:extLst>
          </p:cNvPr>
          <p:cNvSpPr txBox="1">
            <a:spLocks/>
          </p:cNvSpPr>
          <p:nvPr/>
        </p:nvSpPr>
        <p:spPr>
          <a:xfrm>
            <a:off x="4052730" y="3789037"/>
            <a:ext cx="4630633" cy="11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14300" indent="0" algn="just"/>
            <a:r>
              <a:rPr lang="en-US" sz="1100" b="1" dirty="0">
                <a:solidFill>
                  <a:schemeClr val="tx1"/>
                </a:solidFill>
              </a:rPr>
              <a:t>Wilayah Barat </a:t>
            </a:r>
            <a:r>
              <a:rPr lang="en-US" sz="1100" i="1" dirty="0">
                <a:solidFill>
                  <a:schemeClr val="tx1"/>
                </a:solidFill>
              </a:rPr>
              <a:t>(West) </a:t>
            </a:r>
            <a:r>
              <a:rPr lang="en-US" sz="1100" dirty="0" err="1">
                <a:solidFill>
                  <a:schemeClr val="tx1"/>
                </a:solidFill>
              </a:rPr>
              <a:t>mencatat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keuntungan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tertinggi</a:t>
            </a:r>
            <a:r>
              <a:rPr lang="en-US" sz="1100" dirty="0">
                <a:solidFill>
                  <a:schemeClr val="tx1"/>
                </a:solidFill>
              </a:rPr>
              <a:t>, yang </a:t>
            </a:r>
            <a:r>
              <a:rPr lang="en-US" sz="1100" dirty="0" err="1">
                <a:solidFill>
                  <a:schemeClr val="tx1"/>
                </a:solidFill>
              </a:rPr>
              <a:t>menandakan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performa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finansial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yang </a:t>
            </a:r>
            <a:r>
              <a:rPr lang="en-US" sz="1100" dirty="0" err="1">
                <a:solidFill>
                  <a:schemeClr val="tx1"/>
                </a:solidFill>
              </a:rPr>
              <a:t>lebih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baik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dibandingkan</a:t>
            </a:r>
            <a:r>
              <a:rPr lang="en-US" sz="1100" dirty="0">
                <a:solidFill>
                  <a:schemeClr val="tx1"/>
                </a:solidFill>
              </a:rPr>
              <a:t> wilayah </a:t>
            </a:r>
            <a:r>
              <a:rPr lang="en-US" sz="1100" dirty="0" err="1">
                <a:solidFill>
                  <a:schemeClr val="tx1"/>
                </a:solidFill>
              </a:rPr>
              <a:t>lainnya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sz="1100" i="1" dirty="0">
              <a:solidFill>
                <a:schemeClr val="tx1"/>
              </a:solidFill>
            </a:endParaRPr>
          </a:p>
          <a:p>
            <a:pPr marL="114300" indent="0"/>
            <a:endParaRPr lang="en-US" sz="1100" b="1" dirty="0">
              <a:solidFill>
                <a:srgbClr val="002060"/>
              </a:solidFill>
            </a:endParaRPr>
          </a:p>
          <a:p>
            <a:pPr marL="114300" indent="0"/>
            <a:endParaRPr lang="en-ID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AF0-1AEF-4355-382B-4CB59D0A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1425175"/>
            <a:ext cx="3392101" cy="1482300"/>
          </a:xfrm>
        </p:spPr>
        <p:txBody>
          <a:bodyPr>
            <a:normAutofit/>
          </a:bodyPr>
          <a:lstStyle/>
          <a:p>
            <a:r>
              <a:rPr lang="en-US" sz="2400" dirty="0"/>
              <a:t>Profit By Category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D2867-0CC3-691C-B85D-1D3A2651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34" y="887155"/>
            <a:ext cx="5163266" cy="288194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D113B3F-605B-4131-9E83-2D3476E4596E}"/>
              </a:ext>
            </a:extLst>
          </p:cNvPr>
          <p:cNvSpPr txBox="1">
            <a:spLocks/>
          </p:cNvSpPr>
          <p:nvPr/>
        </p:nvSpPr>
        <p:spPr>
          <a:xfrm>
            <a:off x="4052730" y="3789037"/>
            <a:ext cx="4630633" cy="11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14300" indent="0" algn="just"/>
            <a:r>
              <a:rPr lang="en-US" sz="1100" b="1" dirty="0" err="1">
                <a:solidFill>
                  <a:schemeClr val="tx1"/>
                </a:solidFill>
              </a:rPr>
              <a:t>Kategori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teknologi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memiliki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keuntungan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tertinggi</a:t>
            </a:r>
            <a:r>
              <a:rPr lang="en-US" sz="1100" b="1" dirty="0">
                <a:solidFill>
                  <a:schemeClr val="tx1"/>
                </a:solidFill>
              </a:rPr>
              <a:t> (</a:t>
            </a:r>
            <a:r>
              <a:rPr lang="en-ID" sz="1100" b="1" i="0" dirty="0">
                <a:solidFill>
                  <a:srgbClr val="21212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145454.9481</a:t>
            </a:r>
            <a:r>
              <a:rPr lang="en-US" sz="1100" b="1" dirty="0">
                <a:solidFill>
                  <a:schemeClr val="tx1"/>
                </a:solidFill>
              </a:rPr>
              <a:t>), </a:t>
            </a:r>
            <a:r>
              <a:rPr lang="en-US" sz="1100" dirty="0" err="1">
                <a:solidFill>
                  <a:schemeClr val="tx1"/>
                </a:solidFill>
              </a:rPr>
              <a:t>jauh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melampaui</a:t>
            </a:r>
            <a:r>
              <a:rPr lang="en-US" sz="1100" dirty="0">
                <a:solidFill>
                  <a:schemeClr val="tx1"/>
                </a:solidFill>
              </a:rPr>
              <a:t> dua </a:t>
            </a:r>
            <a:r>
              <a:rPr lang="en-US" sz="1100" dirty="0" err="1">
                <a:solidFill>
                  <a:schemeClr val="tx1"/>
                </a:solidFill>
              </a:rPr>
              <a:t>kategori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lainnya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  <a:r>
              <a:rPr lang="en-US" sz="1100" dirty="0" err="1">
                <a:solidFill>
                  <a:schemeClr val="tx1"/>
                </a:solidFill>
              </a:rPr>
              <a:t>Perelnglapan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kantor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berada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diurutan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kedua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Tingkat </a:t>
            </a:r>
            <a:r>
              <a:rPr lang="en-US" sz="1100" dirty="0" err="1">
                <a:solidFill>
                  <a:schemeClr val="tx1"/>
                </a:solidFill>
              </a:rPr>
              <a:t>keuntungan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moderat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(</a:t>
            </a:r>
            <a:r>
              <a:rPr lang="en-ID" sz="1100" b="1" i="0" dirty="0">
                <a:solidFill>
                  <a:srgbClr val="21212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122490.8008</a:t>
            </a:r>
            <a:r>
              <a:rPr lang="en-US" sz="1100" b="1" dirty="0">
                <a:solidFill>
                  <a:schemeClr val="tx1"/>
                </a:solidFill>
              </a:rPr>
              <a:t>)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sementar</a:t>
            </a:r>
            <a:r>
              <a:rPr lang="en-US" sz="1100" dirty="0">
                <a:solidFill>
                  <a:schemeClr val="tx1"/>
                </a:solidFill>
              </a:rPr>
              <a:t> furniture </a:t>
            </a:r>
            <a:r>
              <a:rPr lang="en-US" sz="1100" dirty="0" err="1">
                <a:solidFill>
                  <a:schemeClr val="tx1"/>
                </a:solidFill>
              </a:rPr>
              <a:t>menunjukan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kontribusi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keuntungan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lebih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rendah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ID" sz="1100" b="0" i="0" dirty="0">
                <a:solidFill>
                  <a:srgbClr val="21212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18463.3316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  <a:endParaRPr lang="en-US" sz="1100" i="1" dirty="0">
              <a:solidFill>
                <a:schemeClr val="tx1"/>
              </a:solidFill>
            </a:endParaRPr>
          </a:p>
          <a:p>
            <a:pPr marL="114300" indent="0"/>
            <a:endParaRPr lang="en-US" sz="1100" b="1" dirty="0">
              <a:solidFill>
                <a:srgbClr val="002060"/>
              </a:solidFill>
            </a:endParaRPr>
          </a:p>
          <a:p>
            <a:pPr marL="114300" indent="0"/>
            <a:endParaRPr lang="en-ID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0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370C-172A-6A9B-6A9B-69C99749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22" y="723906"/>
            <a:ext cx="3034590" cy="1482300"/>
          </a:xfrm>
        </p:spPr>
        <p:txBody>
          <a:bodyPr>
            <a:normAutofit/>
          </a:bodyPr>
          <a:lstStyle/>
          <a:p>
            <a:r>
              <a:rPr lang="en-US" sz="2400" dirty="0"/>
              <a:t>Profit by </a:t>
            </a:r>
            <a:br>
              <a:rPr lang="en-US" sz="2400" dirty="0"/>
            </a:br>
            <a:r>
              <a:rPr lang="en-US" sz="2400" dirty="0"/>
              <a:t>Sub-Category</a:t>
            </a: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FBD3D-B704-572D-DA1A-B474EB76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42" y="835803"/>
            <a:ext cx="4673128" cy="347189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F0BE87-F112-3F82-E463-6447A0B46CB1}"/>
              </a:ext>
            </a:extLst>
          </p:cNvPr>
          <p:cNvSpPr txBox="1">
            <a:spLocks/>
          </p:cNvSpPr>
          <p:nvPr/>
        </p:nvSpPr>
        <p:spPr>
          <a:xfrm>
            <a:off x="69747" y="2206206"/>
            <a:ext cx="3286340" cy="273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14300" indent="0" algn="just"/>
            <a:r>
              <a:rPr lang="en-US" sz="1100" dirty="0">
                <a:solidFill>
                  <a:srgbClr val="002060"/>
                </a:solidFill>
              </a:rPr>
              <a:t>Sub-Category </a:t>
            </a:r>
            <a:r>
              <a:rPr lang="en-US" sz="1100" b="1" dirty="0" err="1">
                <a:solidFill>
                  <a:srgbClr val="FFFF00"/>
                </a:solidFill>
              </a:rPr>
              <a:t>mesin</a:t>
            </a:r>
            <a:r>
              <a:rPr lang="en-US" sz="1100" b="1" dirty="0">
                <a:solidFill>
                  <a:srgbClr val="FFFF00"/>
                </a:solidFill>
              </a:rPr>
              <a:t> </a:t>
            </a:r>
            <a:r>
              <a:rPr lang="en-US" sz="1100" b="1" dirty="0" err="1">
                <a:solidFill>
                  <a:srgbClr val="FFFF00"/>
                </a:solidFill>
              </a:rPr>
              <a:t>fotocopy</a:t>
            </a:r>
            <a:r>
              <a:rPr lang="en-US" sz="1100" b="1" dirty="0">
                <a:solidFill>
                  <a:srgbClr val="FFFF00"/>
                </a:solidFill>
              </a:rPr>
              <a:t> (</a:t>
            </a:r>
            <a:r>
              <a:rPr lang="en-US" sz="1100" b="1" i="1" dirty="0">
                <a:solidFill>
                  <a:srgbClr val="FFFF00"/>
                </a:solidFill>
              </a:rPr>
              <a:t>Copier</a:t>
            </a:r>
            <a:r>
              <a:rPr lang="en-US" sz="1100" b="1" dirty="0">
                <a:solidFill>
                  <a:srgbClr val="FFFF00"/>
                </a:solidFill>
              </a:rPr>
              <a:t>)</a:t>
            </a:r>
            <a:r>
              <a:rPr lang="en-US" sz="1100" dirty="0">
                <a:solidFill>
                  <a:srgbClr val="FFFF00"/>
                </a:solidFill>
              </a:rPr>
              <a:t>  </a:t>
            </a:r>
            <a:r>
              <a:rPr lang="en-US" sz="1100" dirty="0" err="1">
                <a:solidFill>
                  <a:srgbClr val="002060"/>
                </a:solidFill>
              </a:rPr>
              <a:t>menonjol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 err="1">
                <a:solidFill>
                  <a:srgbClr val="002060"/>
                </a:solidFill>
              </a:rPr>
              <a:t>sebagai</a:t>
            </a:r>
            <a:r>
              <a:rPr lang="en-US" sz="1100" dirty="0">
                <a:solidFill>
                  <a:srgbClr val="002060"/>
                </a:solidFill>
              </a:rPr>
              <a:t> contributor </a:t>
            </a:r>
            <a:r>
              <a:rPr lang="en-US" sz="1100" b="1" dirty="0" err="1">
                <a:solidFill>
                  <a:srgbClr val="FFFF00"/>
                </a:solidFill>
              </a:rPr>
              <a:t>keuntungan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 err="1">
                <a:solidFill>
                  <a:srgbClr val="002060"/>
                </a:solidFill>
              </a:rPr>
              <a:t>terbesar</a:t>
            </a:r>
            <a:r>
              <a:rPr lang="en-US" sz="1100" dirty="0">
                <a:solidFill>
                  <a:srgbClr val="002060"/>
                </a:solidFill>
              </a:rPr>
              <a:t>, yang </a:t>
            </a:r>
            <a:r>
              <a:rPr lang="en-US" sz="1100" dirty="0" err="1">
                <a:solidFill>
                  <a:srgbClr val="002060"/>
                </a:solidFill>
              </a:rPr>
              <a:t>menunjukan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b="1" dirty="0" err="1">
                <a:solidFill>
                  <a:srgbClr val="FFFF00"/>
                </a:solidFill>
              </a:rPr>
              <a:t>permintaan</a:t>
            </a:r>
            <a:r>
              <a:rPr lang="en-US" sz="1100" b="1" dirty="0">
                <a:solidFill>
                  <a:srgbClr val="FFFF00"/>
                </a:solidFill>
              </a:rPr>
              <a:t> </a:t>
            </a:r>
            <a:r>
              <a:rPr lang="en-US" sz="1100" b="1" dirty="0" err="1">
                <a:solidFill>
                  <a:srgbClr val="FFFF00"/>
                </a:solidFill>
              </a:rPr>
              <a:t>tertinggi</a:t>
            </a:r>
            <a:r>
              <a:rPr lang="en-US" sz="1100" b="1" dirty="0">
                <a:solidFill>
                  <a:srgbClr val="FFFF00"/>
                </a:solidFill>
              </a:rPr>
              <a:t> </a:t>
            </a:r>
            <a:r>
              <a:rPr lang="en-US" sz="1100" b="1" dirty="0" err="1">
                <a:solidFill>
                  <a:srgbClr val="FFFF00"/>
                </a:solidFill>
              </a:rPr>
              <a:t>atau</a:t>
            </a:r>
            <a:r>
              <a:rPr lang="en-US" sz="1100" b="1" dirty="0">
                <a:solidFill>
                  <a:srgbClr val="FFFF00"/>
                </a:solidFill>
              </a:rPr>
              <a:t> margin </a:t>
            </a:r>
            <a:r>
              <a:rPr lang="en-US" sz="1100" b="1" dirty="0" err="1">
                <a:solidFill>
                  <a:srgbClr val="FFFF00"/>
                </a:solidFill>
              </a:rPr>
              <a:t>keuntungan</a:t>
            </a:r>
            <a:r>
              <a:rPr lang="en-US" sz="1100" b="1" dirty="0">
                <a:solidFill>
                  <a:srgbClr val="FFFF00"/>
                </a:solidFill>
              </a:rPr>
              <a:t> yang </a:t>
            </a:r>
            <a:r>
              <a:rPr lang="en-US" sz="1100" b="1" dirty="0" err="1">
                <a:solidFill>
                  <a:srgbClr val="FFFF00"/>
                </a:solidFill>
              </a:rPr>
              <a:t>efektif</a:t>
            </a:r>
            <a:r>
              <a:rPr lang="en-US" sz="1100" b="1" dirty="0">
                <a:solidFill>
                  <a:srgbClr val="FFFF00"/>
                </a:solidFill>
              </a:rPr>
              <a:t>.</a:t>
            </a:r>
            <a:endParaRPr lang="en-ID" sz="1100" b="1" dirty="0">
              <a:solidFill>
                <a:srgbClr val="FFFF00"/>
              </a:solidFill>
            </a:endParaRPr>
          </a:p>
          <a:p>
            <a:pPr marL="114300" indent="0" algn="just"/>
            <a:endParaRPr lang="en-ID" sz="1100" dirty="0">
              <a:solidFill>
                <a:srgbClr val="002060"/>
              </a:solidFill>
            </a:endParaRPr>
          </a:p>
          <a:p>
            <a:pPr marL="114300" indent="0" algn="just"/>
            <a:r>
              <a:rPr lang="en-ID" sz="1100" dirty="0" err="1">
                <a:solidFill>
                  <a:srgbClr val="002060"/>
                </a:solidFill>
              </a:rPr>
              <a:t>Disisi</a:t>
            </a:r>
            <a:r>
              <a:rPr lang="en-ID" sz="1100" dirty="0">
                <a:solidFill>
                  <a:srgbClr val="002060"/>
                </a:solidFill>
              </a:rPr>
              <a:t> lain </a:t>
            </a:r>
            <a:r>
              <a:rPr lang="en-ID" sz="1100" b="1" dirty="0" err="1">
                <a:solidFill>
                  <a:srgbClr val="FFFF00"/>
                </a:solidFill>
              </a:rPr>
              <a:t>keuntungan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dirty="0" err="1">
                <a:solidFill>
                  <a:srgbClr val="FFFF00"/>
                </a:solidFill>
              </a:rPr>
              <a:t>terbesar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dirty="0" err="1">
                <a:solidFill>
                  <a:srgbClr val="FFFF00"/>
                </a:solidFill>
              </a:rPr>
              <a:t>kedua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dirty="0" err="1">
                <a:solidFill>
                  <a:srgbClr val="FFFF00"/>
                </a:solidFill>
              </a:rPr>
              <a:t>setelah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i="1" dirty="0">
                <a:solidFill>
                  <a:srgbClr val="FFFF00"/>
                </a:solidFill>
              </a:rPr>
              <a:t>Copier </a:t>
            </a:r>
            <a:r>
              <a:rPr lang="en-ID" sz="1100" b="1" dirty="0" err="1">
                <a:solidFill>
                  <a:srgbClr val="FFFF00"/>
                </a:solidFill>
              </a:rPr>
              <a:t>ialah</a:t>
            </a:r>
            <a:r>
              <a:rPr lang="en-ID" sz="1100" b="1" dirty="0">
                <a:solidFill>
                  <a:srgbClr val="FFFF00"/>
                </a:solidFill>
              </a:rPr>
              <a:t> </a:t>
            </a:r>
            <a:r>
              <a:rPr lang="en-ID" sz="1100" b="1" i="1" dirty="0">
                <a:solidFill>
                  <a:srgbClr val="FFFF00"/>
                </a:solidFill>
              </a:rPr>
              <a:t>Pho</a:t>
            </a:r>
            <a:r>
              <a:rPr lang="en-ID" sz="1100" i="1" dirty="0">
                <a:solidFill>
                  <a:srgbClr val="002060"/>
                </a:solidFill>
              </a:rPr>
              <a:t>ne</a:t>
            </a:r>
            <a:r>
              <a:rPr lang="en-ID" sz="1100" dirty="0">
                <a:solidFill>
                  <a:srgbClr val="002060"/>
                </a:solidFill>
              </a:rPr>
              <a:t>, Binder </a:t>
            </a:r>
            <a:r>
              <a:rPr lang="en-ID" sz="1100" dirty="0" err="1">
                <a:solidFill>
                  <a:srgbClr val="002060"/>
                </a:solidFill>
              </a:rPr>
              <a:t>memiliki</a:t>
            </a:r>
            <a:r>
              <a:rPr lang="en-ID" sz="1100" dirty="0">
                <a:solidFill>
                  <a:srgbClr val="002060"/>
                </a:solidFill>
              </a:rPr>
              <a:t> </a:t>
            </a:r>
            <a:r>
              <a:rPr lang="en-ID" sz="1100" dirty="0" err="1">
                <a:solidFill>
                  <a:srgbClr val="002060"/>
                </a:solidFill>
              </a:rPr>
              <a:t>kontribusi</a:t>
            </a:r>
            <a:r>
              <a:rPr lang="en-ID" sz="1100" dirty="0">
                <a:solidFill>
                  <a:srgbClr val="002060"/>
                </a:solidFill>
              </a:rPr>
              <a:t> </a:t>
            </a:r>
            <a:r>
              <a:rPr lang="en-ID" sz="1100" dirty="0" err="1">
                <a:solidFill>
                  <a:srgbClr val="002060"/>
                </a:solidFill>
              </a:rPr>
              <a:t>keuntungan</a:t>
            </a:r>
            <a:r>
              <a:rPr lang="en-ID" sz="1100" dirty="0">
                <a:solidFill>
                  <a:srgbClr val="002060"/>
                </a:solidFill>
              </a:rPr>
              <a:t> </a:t>
            </a:r>
            <a:r>
              <a:rPr lang="en-ID" sz="1100" dirty="0" err="1">
                <a:solidFill>
                  <a:srgbClr val="002060"/>
                </a:solidFill>
              </a:rPr>
              <a:t>terkecil</a:t>
            </a:r>
            <a:r>
              <a:rPr lang="en-ID" sz="1100" dirty="0">
                <a:solidFill>
                  <a:srgbClr val="002060"/>
                </a:solidFill>
              </a:rPr>
              <a:t>.</a:t>
            </a:r>
            <a:endParaRPr 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5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DF21-E582-DF8A-9763-83FD7FB1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Perusahaan?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381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F27E-7A5A-1B3A-62CA-C97E0D61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by Segment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E093A-16CC-4CEC-27BC-6FA97519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18" y="1485041"/>
            <a:ext cx="5529069" cy="259599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D8800A-F095-2A5E-3D21-39D8E385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20" y="2104550"/>
            <a:ext cx="3160272" cy="167680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segmen</a:t>
            </a:r>
            <a:r>
              <a:rPr lang="en-ID" sz="1200" dirty="0"/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Konsumen</a:t>
            </a:r>
            <a:r>
              <a:rPr lang="en-ID" sz="1200" b="1" dirty="0">
                <a:solidFill>
                  <a:schemeClr val="tx1"/>
                </a:solidFill>
              </a:rPr>
              <a:t> (</a:t>
            </a:r>
            <a:r>
              <a:rPr lang="en-ID" sz="1200" b="1" i="1" dirty="0">
                <a:solidFill>
                  <a:schemeClr val="tx1"/>
                </a:solidFill>
              </a:rPr>
              <a:t>Consumer</a:t>
            </a:r>
            <a:r>
              <a:rPr lang="en-ID" sz="1200" b="1" dirty="0">
                <a:solidFill>
                  <a:schemeClr val="tx1"/>
                </a:solidFill>
              </a:rPr>
              <a:t>)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dirty="0" err="1"/>
              <a:t>keuntungan</a:t>
            </a:r>
            <a:r>
              <a:rPr lang="en-ID" sz="1200" dirty="0"/>
              <a:t> </a:t>
            </a:r>
            <a:r>
              <a:rPr lang="en-ID" sz="1200" dirty="0" err="1"/>
              <a:t>terbesar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keuntungan</a:t>
            </a:r>
            <a:r>
              <a:rPr lang="en-ID" sz="1200" dirty="0"/>
              <a:t> </a:t>
            </a:r>
            <a:r>
              <a:rPr lang="en-ID" sz="1200" b="1" i="0" dirty="0">
                <a:solidFill>
                  <a:schemeClr val="tx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134119.2092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segmen</a:t>
            </a:r>
            <a:r>
              <a:rPr lang="en-ID" sz="1200" dirty="0"/>
              <a:t> </a:t>
            </a:r>
            <a:r>
              <a:rPr lang="en-ID" sz="1200" dirty="0" err="1"/>
              <a:t>korporat</a:t>
            </a:r>
            <a:r>
              <a:rPr lang="en-ID" sz="1200" dirty="0"/>
              <a:t> </a:t>
            </a:r>
            <a:r>
              <a:rPr lang="en-ID" sz="1200" i="1" dirty="0"/>
              <a:t>(Corporate) </a:t>
            </a:r>
            <a:r>
              <a:rPr lang="en-ID" sz="1200" dirty="0"/>
              <a:t>dan </a:t>
            </a:r>
            <a:r>
              <a:rPr lang="en-ID" sz="1200" i="1" dirty="0"/>
              <a:t>Home Office.</a:t>
            </a:r>
          </a:p>
        </p:txBody>
      </p:sp>
    </p:spTree>
    <p:extLst>
      <p:ext uri="{BB962C8B-B14F-4D97-AF65-F5344CB8AC3E}">
        <p14:creationId xmlns:p14="http://schemas.microsoft.com/office/powerpoint/2010/main" val="12327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0550-AA08-7CFE-44B5-C3787F3C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329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-1326911" y="1622686"/>
            <a:ext cx="6984000" cy="1623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Beckground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Analysis Goal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5B4D-52BA-0D44-4AE6-D329BC5A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63" y="997742"/>
            <a:ext cx="4620124" cy="31480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1634-BC1A-52CD-1665-A20FCECB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32" y="1273921"/>
            <a:ext cx="2045113" cy="8642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Ship Mode </a:t>
            </a:r>
            <a:br>
              <a:rPr lang="en-US" sz="2000" dirty="0"/>
            </a:b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endParaRPr lang="en-ID"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66D81-A4A9-1EFF-353D-2BB04C86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" y="2050347"/>
            <a:ext cx="3820175" cy="309315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54055-8DBF-1A4F-3B9E-562EE3F0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21" y="2220688"/>
            <a:ext cx="4832623" cy="242779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283A3E-7B5B-DF47-FF66-7E2CEE5A6763}"/>
              </a:ext>
            </a:extLst>
          </p:cNvPr>
          <p:cNvSpPr txBox="1">
            <a:spLocks/>
          </p:cNvSpPr>
          <p:nvPr/>
        </p:nvSpPr>
        <p:spPr>
          <a:xfrm>
            <a:off x="3455464" y="495013"/>
            <a:ext cx="5688536" cy="171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14300" indent="0">
              <a:lnSpc>
                <a:spcPct val="170000"/>
              </a:lnSpc>
            </a:pP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grafik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terlihat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"Standard Class"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pengiriman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tertinggi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mencapai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1.4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114300" indent="0">
              <a:lnSpc>
                <a:spcPct val="170000"/>
              </a:lnSpc>
            </a:pP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indent="0">
              <a:lnSpc>
                <a:spcPct val="170000"/>
              </a:lnSpc>
            </a:pP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Diikuti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12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"Second Class" 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sz="12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"First Class"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rendah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"Same Day"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"Standard Class"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pengiriman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populer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tertinggi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pengiriman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C0E5C2-7147-D5A3-96CC-C0B4EB00E144}"/>
              </a:ext>
            </a:extLst>
          </p:cNvPr>
          <p:cNvCxnSpPr/>
          <p:nvPr/>
        </p:nvCxnSpPr>
        <p:spPr>
          <a:xfrm>
            <a:off x="3565466" y="2138182"/>
            <a:ext cx="546853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9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FF24-BAD1-31FB-CAD9-2539C9F4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622624"/>
            <a:ext cx="54843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By Ship Mode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93657-7418-A56D-7DC0-6D6FC816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244526"/>
            <a:ext cx="4448247" cy="235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9D89A-C04F-D4A5-8C29-3968E524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71113"/>
            <a:ext cx="4227487" cy="158446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2F0B1E2-C9A4-9F91-4987-23ADB34C93AD}"/>
              </a:ext>
            </a:extLst>
          </p:cNvPr>
          <p:cNvSpPr txBox="1">
            <a:spLocks/>
          </p:cNvSpPr>
          <p:nvPr/>
        </p:nvSpPr>
        <p:spPr>
          <a:xfrm>
            <a:off x="122623" y="1382987"/>
            <a:ext cx="4277120" cy="20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 b="0" i="0" u="none" strike="noStrike" cap="none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14300" indent="0"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"Standard Class"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tertinggi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mencapai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160.000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114300" indent="0" algn="just">
              <a:lnSpc>
                <a:spcPct val="170000"/>
              </a:lnSpc>
            </a:pPr>
            <a:endParaRPr 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indent="0"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"Second Class" 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"First Class"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masing-masing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rendah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sementara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"Same Day"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114300" indent="0" algn="just">
              <a:lnSpc>
                <a:spcPct val="170000"/>
              </a:lnSpc>
            </a:pPr>
            <a:endParaRPr lang="en-US" sz="12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8FAFF-D647-8CC1-047F-2F5947BA78FC}"/>
              </a:ext>
            </a:extLst>
          </p:cNvPr>
          <p:cNvSpPr txBox="1"/>
          <p:nvPr/>
        </p:nvSpPr>
        <p:spPr>
          <a:xfrm>
            <a:off x="4516999" y="3646299"/>
            <a:ext cx="4503248" cy="772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lnSpc>
                <a:spcPct val="170000"/>
              </a:lnSpc>
            </a:pP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"Standard Class"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populer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tetapi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juga sangat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menguntungkan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menjadikannya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pengiriman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paling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menguntungkan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dibandingkan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9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4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F433-969F-B58E-464F-85B44B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Perusahaan?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975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BC-F6C8-14C8-E8A2-EE1367EC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2" y="724075"/>
            <a:ext cx="2979589" cy="1482300"/>
          </a:xfrm>
        </p:spPr>
        <p:txBody>
          <a:bodyPr>
            <a:normAutofit/>
          </a:bodyPr>
          <a:lstStyle/>
          <a:p>
            <a:r>
              <a:rPr lang="en-US" sz="2400" dirty="0"/>
              <a:t>Sales and Profit Trend (</a:t>
            </a:r>
            <a:r>
              <a:rPr lang="en-US" sz="2400" dirty="0">
                <a:solidFill>
                  <a:schemeClr val="accent6"/>
                </a:solidFill>
              </a:rPr>
              <a:t>Monthly</a:t>
            </a:r>
            <a:r>
              <a:rPr lang="en-US" sz="2400" dirty="0"/>
              <a:t>)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46556-168C-5948-638E-053AD505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12" y="562757"/>
            <a:ext cx="5547024" cy="328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892DF-C87B-119B-7347-B623FC7350DB}"/>
              </a:ext>
            </a:extLst>
          </p:cNvPr>
          <p:cNvSpPr txBox="1"/>
          <p:nvPr/>
        </p:nvSpPr>
        <p:spPr>
          <a:xfrm>
            <a:off x="-61876" y="2164992"/>
            <a:ext cx="3313840" cy="107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lnSpc>
                <a:spcPct val="170000"/>
              </a:lnSpc>
            </a:pP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(Garis Biru)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mengalami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fluktuasi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sangat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signifikan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selama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periode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2017-2021.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titik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terendah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9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 Sales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ID" sz="1050" dirty="0"/>
              <a:t>$4519.892  </a:t>
            </a:r>
            <a:r>
              <a:rPr lang="en-ID" sz="1050" b="1" dirty="0" err="1"/>
              <a:t>titik</a:t>
            </a:r>
            <a:r>
              <a:rPr lang="en-ID" sz="1050" b="1" dirty="0"/>
              <a:t> </a:t>
            </a:r>
            <a:r>
              <a:rPr lang="en-ID" sz="1050" b="1" dirty="0" err="1"/>
              <a:t>tertinggi</a:t>
            </a:r>
            <a:r>
              <a:rPr lang="en-ID" sz="1050" b="1" dirty="0"/>
              <a:t> (Max Sales) </a:t>
            </a:r>
            <a:r>
              <a:rPr lang="en-ID" sz="1050" b="1" dirty="0" err="1"/>
              <a:t>mencapai</a:t>
            </a:r>
            <a:r>
              <a:rPr lang="en-ID" sz="1050" b="1" dirty="0"/>
              <a:t> $118447.825.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9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7C64C-FD5E-6EFB-38D5-B7A385F16DF0}"/>
              </a:ext>
            </a:extLst>
          </p:cNvPr>
          <p:cNvSpPr txBox="1"/>
          <p:nvPr/>
        </p:nvSpPr>
        <p:spPr>
          <a:xfrm>
            <a:off x="3651871" y="4056248"/>
            <a:ext cx="4804610" cy="60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lnSpc>
                <a:spcPct val="170000"/>
              </a:lnSpc>
            </a:pPr>
            <a:r>
              <a:rPr lang="en-ID" sz="1050" b="1" dirty="0" err="1"/>
              <a:t>Keuntungan</a:t>
            </a:r>
            <a:r>
              <a:rPr lang="en-ID" sz="1050" dirty="0"/>
              <a:t> (</a:t>
            </a:r>
            <a:r>
              <a:rPr lang="en-ID" sz="1050" dirty="0" err="1"/>
              <a:t>ditampilkan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garis </a:t>
            </a:r>
            <a:r>
              <a:rPr lang="en-ID" sz="1050" dirty="0" err="1"/>
              <a:t>hijau</a:t>
            </a:r>
            <a:r>
              <a:rPr lang="en-ID" sz="1050" dirty="0"/>
              <a:t>) </a:t>
            </a:r>
            <a:r>
              <a:rPr lang="en-ID" sz="1050" b="1" dirty="0" err="1"/>
              <a:t>relatif</a:t>
            </a:r>
            <a:r>
              <a:rPr lang="en-ID" sz="1050" b="1" dirty="0"/>
              <a:t> </a:t>
            </a:r>
            <a:r>
              <a:rPr lang="en-ID" sz="1050" b="1" dirty="0" err="1"/>
              <a:t>stabil</a:t>
            </a:r>
            <a:r>
              <a:rPr lang="en-ID" sz="1050" b="1" dirty="0"/>
              <a:t> </a:t>
            </a:r>
            <a:r>
              <a:rPr lang="en-ID" sz="1050" b="1" dirty="0" err="1"/>
              <a:t>dibandingkan</a:t>
            </a:r>
            <a:r>
              <a:rPr lang="en-ID" sz="1050" b="1" dirty="0"/>
              <a:t> </a:t>
            </a:r>
            <a:r>
              <a:rPr lang="en-ID" sz="1050" b="1" dirty="0" err="1"/>
              <a:t>dengan</a:t>
            </a:r>
            <a:r>
              <a:rPr lang="en-ID" sz="1050" b="1" dirty="0"/>
              <a:t> </a:t>
            </a:r>
            <a:r>
              <a:rPr lang="en-ID" sz="1050" b="1" dirty="0" err="1"/>
              <a:t>penjualan</a:t>
            </a:r>
            <a:r>
              <a:rPr lang="en-ID" sz="1050" dirty="0"/>
              <a:t> dan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fluktuasi</a:t>
            </a:r>
            <a:r>
              <a:rPr lang="en-ID" sz="1050" dirty="0"/>
              <a:t> </a:t>
            </a:r>
            <a:r>
              <a:rPr lang="en-ID" sz="1050" dirty="0" err="1"/>
              <a:t>sebesar</a:t>
            </a:r>
            <a:r>
              <a:rPr lang="en-ID" sz="1050" dirty="0"/>
              <a:t> </a:t>
            </a:r>
            <a:r>
              <a:rPr lang="en-ID" sz="1050" dirty="0" err="1"/>
              <a:t>penjualan</a:t>
            </a:r>
            <a:r>
              <a:rPr lang="en-ID" sz="1050" dirty="0"/>
              <a:t>.</a:t>
            </a:r>
            <a:endParaRPr lang="en-ID" sz="9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9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3322-9700-EE65-DD4C-1FEC8D9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 Profit, Quantity &amp;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867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595-ADBD-080F-51D1-961F5CB7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681660"/>
            <a:ext cx="3330223" cy="1482300"/>
          </a:xfrm>
        </p:spPr>
        <p:txBody>
          <a:bodyPr/>
          <a:lstStyle/>
          <a:p>
            <a:r>
              <a:rPr lang="en-US" dirty="0" err="1"/>
              <a:t>Corerelation</a:t>
            </a:r>
            <a:br>
              <a:rPr lang="en-US" dirty="0"/>
            </a:br>
            <a:r>
              <a:rPr lang="en-US" sz="1600" i="1" dirty="0">
                <a:solidFill>
                  <a:schemeClr val="accent6"/>
                </a:solidFill>
              </a:rPr>
              <a:t>(Sales, Quantity, Discount, Profit)</a:t>
            </a:r>
            <a:endParaRPr lang="en-ID" sz="1600" i="1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B34A1-1124-2B94-284E-EED33A48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64" y="750412"/>
            <a:ext cx="4198984" cy="3642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76EFA-E8B6-B068-6362-3722B7DD2927}"/>
              </a:ext>
            </a:extLst>
          </p:cNvPr>
          <p:cNvSpPr txBox="1"/>
          <p:nvPr/>
        </p:nvSpPr>
        <p:spPr>
          <a:xfrm>
            <a:off x="0" y="2116931"/>
            <a:ext cx="3330223" cy="171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lnSpc>
                <a:spcPct val="170000"/>
              </a:lnSpc>
            </a:pPr>
            <a:endParaRPr lang="en-US" sz="900" b="1" i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indent="0" algn="just">
              <a:lnSpc>
                <a:spcPct val="170000"/>
              </a:lnSpc>
            </a:pP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keseluruhan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metrik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korelasi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berkorelasi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(Profit)</a:t>
            </a:r>
            <a:r>
              <a:rPr lang="en-US" sz="9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diikuti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(Quantity)</a:t>
            </a:r>
            <a:r>
              <a:rPr lang="en-US" sz="9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(Discount)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korelasi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lemah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9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9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9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9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(Profit).</a:t>
            </a:r>
            <a:r>
              <a:rPr lang="en-US" sz="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9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4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F137-1968-AFE1-B5BE-874710B9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Suggestion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585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B2FB-2BCA-3C51-14D1-AE36C115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892" y="1048350"/>
            <a:ext cx="8165407" cy="3046800"/>
          </a:xfrm>
        </p:spPr>
        <p:txBody>
          <a:bodyPr>
            <a:normAutofit lnSpcReduction="10000"/>
          </a:bodyPr>
          <a:lstStyle/>
          <a:p>
            <a:pPr marL="342900" indent="-228600" algn="just">
              <a:buFont typeface="+mj-lt"/>
              <a:buAutoNum type="arabicPeriod"/>
            </a:pP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tertinggi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wilayah </a:t>
            </a:r>
            <a:r>
              <a:rPr lang="en-US" sz="1200" dirty="0" err="1"/>
              <a:t>ialah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WEST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total  </a:t>
            </a:r>
            <a:r>
              <a:rPr lang="en-US" sz="1200" dirty="0">
                <a:solidFill>
                  <a:srgbClr val="FF0000"/>
                </a:solidFill>
              </a:rPr>
              <a:t>725457.8245. </a:t>
            </a:r>
            <a:r>
              <a:rPr lang="en-US" sz="1200" b="1" dirty="0" err="1"/>
              <a:t>Teknologi</a:t>
            </a:r>
            <a:r>
              <a:rPr lang="en-US" sz="1200" b="1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yang </a:t>
            </a:r>
            <a:r>
              <a:rPr lang="en-US" sz="1200" b="1" dirty="0" err="1"/>
              <a:t>tertinggi</a:t>
            </a:r>
            <a:r>
              <a:rPr lang="en-US" sz="1200" b="1" dirty="0"/>
              <a:t> </a:t>
            </a:r>
            <a:r>
              <a:rPr lang="en-US" sz="1200" dirty="0"/>
              <a:t>dan </a:t>
            </a:r>
            <a:r>
              <a:rPr lang="en-US" sz="1200" dirty="0" err="1"/>
              <a:t>diikuti</a:t>
            </a:r>
            <a:r>
              <a:rPr lang="en-US" sz="1200" dirty="0"/>
              <a:t> oleh </a:t>
            </a:r>
            <a:r>
              <a:rPr lang="en-US" sz="1200" i="1" dirty="0"/>
              <a:t>Furniture </a:t>
            </a:r>
            <a:r>
              <a:rPr lang="en-US" sz="1200" dirty="0"/>
              <a:t>dan </a:t>
            </a:r>
            <a:r>
              <a:rPr lang="en-US" sz="1200" i="1" dirty="0"/>
              <a:t> Office Supplies. </a:t>
            </a:r>
            <a:r>
              <a:rPr lang="en-ID" sz="1200" b="1" dirty="0"/>
              <a:t>sub-</a:t>
            </a:r>
            <a:r>
              <a:rPr lang="en-ID" sz="1200" b="1" dirty="0" err="1"/>
              <a:t>kategori</a:t>
            </a:r>
            <a:r>
              <a:rPr lang="en-ID" sz="1200" b="1" dirty="0"/>
              <a:t> Phones </a:t>
            </a:r>
            <a:r>
              <a:rPr lang="en-ID" sz="1200" b="1" dirty="0" err="1"/>
              <a:t>merupakan</a:t>
            </a:r>
            <a:r>
              <a:rPr lang="en-ID" sz="1200" b="1" dirty="0"/>
              <a:t> sub-</a:t>
            </a:r>
            <a:r>
              <a:rPr lang="en-ID" sz="1200" b="1" dirty="0" err="1"/>
              <a:t>kategori</a:t>
            </a:r>
            <a:r>
              <a:rPr lang="en-ID" sz="1200" b="1" dirty="0"/>
              <a:t> </a:t>
            </a:r>
            <a:r>
              <a:rPr lang="en-ID" sz="1200" b="1" dirty="0" err="1"/>
              <a:t>dengan</a:t>
            </a:r>
            <a:r>
              <a:rPr lang="en-ID" sz="1200" b="1" dirty="0"/>
              <a:t> </a:t>
            </a:r>
            <a:r>
              <a:rPr lang="en-ID" sz="1200" b="1" dirty="0" err="1"/>
              <a:t>penjualan</a:t>
            </a:r>
            <a:r>
              <a:rPr lang="en-ID" sz="1200" b="1" dirty="0"/>
              <a:t> </a:t>
            </a:r>
            <a:r>
              <a:rPr lang="en-ID" sz="1200" b="1" dirty="0" err="1"/>
              <a:t>tertinggi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persentase</a:t>
            </a:r>
            <a:r>
              <a:rPr lang="en-ID" sz="1200" dirty="0"/>
              <a:t> </a:t>
            </a:r>
            <a:r>
              <a:rPr lang="en-ID" sz="1200" b="1" dirty="0"/>
              <a:t>16.3%</a:t>
            </a:r>
            <a:r>
              <a:rPr lang="en-ID" sz="1200" dirty="0"/>
              <a:t>. Sub-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persentase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 yang </a:t>
            </a:r>
            <a:r>
              <a:rPr lang="en-ID" sz="1200" dirty="0" err="1"/>
              <a:t>cukup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b="1" dirty="0"/>
              <a:t>Appliances</a:t>
            </a:r>
            <a:r>
              <a:rPr lang="en-ID" sz="1200" dirty="0"/>
              <a:t> (16.2%), </a:t>
            </a:r>
            <a:r>
              <a:rPr lang="en-ID" sz="1200" b="1" dirty="0"/>
              <a:t>Storage</a:t>
            </a:r>
            <a:r>
              <a:rPr lang="en-ID" sz="1200" dirty="0"/>
              <a:t> (11.1%), dan </a:t>
            </a:r>
            <a:r>
              <a:rPr lang="en-ID" sz="1200" b="1" dirty="0"/>
              <a:t>Tables</a:t>
            </a:r>
            <a:r>
              <a:rPr lang="en-ID" sz="1200" dirty="0"/>
              <a:t> (10.1%).</a:t>
            </a:r>
          </a:p>
          <a:p>
            <a:pPr marL="342900" indent="-228600" algn="just">
              <a:buFont typeface="+mj-lt"/>
              <a:buAutoNum type="arabicPeriod"/>
            </a:pPr>
            <a:endParaRPr lang="en-ID" sz="1200" dirty="0"/>
          </a:p>
          <a:p>
            <a:pPr marL="342900" indent="-228600" algn="just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Wilayah Barat </a:t>
            </a:r>
            <a:r>
              <a:rPr lang="en-US" sz="1200" i="1" dirty="0">
                <a:solidFill>
                  <a:schemeClr val="tx1"/>
                </a:solidFill>
              </a:rPr>
              <a:t>(West) </a:t>
            </a:r>
            <a:r>
              <a:rPr lang="en-US" sz="1200" dirty="0" err="1">
                <a:solidFill>
                  <a:schemeClr val="tx1"/>
                </a:solidFill>
              </a:rPr>
              <a:t>mencatat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keuntungan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tertinggi</a:t>
            </a:r>
            <a:r>
              <a:rPr lang="en-US" sz="1200" dirty="0">
                <a:solidFill>
                  <a:schemeClr val="tx1"/>
                </a:solidFill>
              </a:rPr>
              <a:t>, yang </a:t>
            </a:r>
            <a:r>
              <a:rPr lang="en-US" sz="1200" dirty="0" err="1">
                <a:solidFill>
                  <a:schemeClr val="tx1"/>
                </a:solidFill>
              </a:rPr>
              <a:t>menandakan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performa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finansial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yang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dibandingkan</a:t>
            </a:r>
            <a:r>
              <a:rPr lang="en-US" sz="1200" dirty="0">
                <a:solidFill>
                  <a:schemeClr val="tx1"/>
                </a:solidFill>
              </a:rPr>
              <a:t> wilayah </a:t>
            </a:r>
            <a:r>
              <a:rPr lang="en-US" sz="1200" dirty="0" err="1">
                <a:solidFill>
                  <a:schemeClr val="tx1"/>
                </a:solidFill>
              </a:rPr>
              <a:t>lainnya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Kategori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teknologi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memiliki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keuntungan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tertinggi</a:t>
            </a:r>
            <a:r>
              <a:rPr lang="en-US" sz="1200" b="1" dirty="0">
                <a:solidFill>
                  <a:schemeClr val="tx1"/>
                </a:solidFill>
              </a:rPr>
              <a:t> (</a:t>
            </a:r>
            <a:r>
              <a:rPr lang="en-ID" sz="1200" b="1" i="0" dirty="0">
                <a:solidFill>
                  <a:srgbClr val="21212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145454.9481</a:t>
            </a:r>
            <a:r>
              <a:rPr lang="en-US" sz="1200" b="1" dirty="0">
                <a:solidFill>
                  <a:schemeClr val="tx1"/>
                </a:solidFill>
              </a:rPr>
              <a:t>) dan </a:t>
            </a:r>
            <a:r>
              <a:rPr lang="en-US" sz="1200" dirty="0">
                <a:solidFill>
                  <a:srgbClr val="002060"/>
                </a:solidFill>
              </a:rPr>
              <a:t>Sub-Category </a:t>
            </a:r>
            <a:r>
              <a:rPr lang="en-US" sz="1200" b="1" dirty="0" err="1">
                <a:solidFill>
                  <a:schemeClr val="tx1"/>
                </a:solidFill>
              </a:rPr>
              <a:t>mesin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fotocopy</a:t>
            </a:r>
            <a:r>
              <a:rPr lang="en-US" sz="1200" b="1" dirty="0">
                <a:solidFill>
                  <a:schemeClr val="tx1"/>
                </a:solidFill>
              </a:rPr>
              <a:t> (</a:t>
            </a:r>
            <a:r>
              <a:rPr lang="en-US" sz="1200" b="1" i="1" dirty="0">
                <a:solidFill>
                  <a:schemeClr val="tx1"/>
                </a:solidFill>
              </a:rPr>
              <a:t>Copier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rgbClr val="002060"/>
                </a:solidFill>
              </a:rPr>
              <a:t>menonjol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sebagai</a:t>
            </a:r>
            <a:r>
              <a:rPr lang="en-US" sz="1200" dirty="0">
                <a:solidFill>
                  <a:srgbClr val="002060"/>
                </a:solidFill>
              </a:rPr>
              <a:t> contributor </a:t>
            </a:r>
            <a:r>
              <a:rPr lang="en-US" sz="1200" b="1" dirty="0" err="1">
                <a:solidFill>
                  <a:schemeClr val="tx1"/>
                </a:solidFill>
              </a:rPr>
              <a:t>keuntungan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err="1">
                <a:solidFill>
                  <a:srgbClr val="002060"/>
                </a:solidFill>
              </a:rPr>
              <a:t>terbesar</a:t>
            </a:r>
            <a:r>
              <a:rPr lang="en-US" sz="1200" dirty="0">
                <a:solidFill>
                  <a:srgbClr val="002060"/>
                </a:solidFill>
              </a:rPr>
              <a:t>, yang </a:t>
            </a:r>
            <a:r>
              <a:rPr lang="en-US" sz="1200" dirty="0" err="1">
                <a:solidFill>
                  <a:srgbClr val="002060"/>
                </a:solidFill>
              </a:rPr>
              <a:t>menunjukan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permintaan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tertinggi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atau</a:t>
            </a:r>
            <a:r>
              <a:rPr lang="en-US" sz="1200" b="1" dirty="0">
                <a:solidFill>
                  <a:schemeClr val="tx1"/>
                </a:solidFill>
              </a:rPr>
              <a:t> margin </a:t>
            </a:r>
            <a:r>
              <a:rPr lang="en-US" sz="1200" b="1" dirty="0" err="1">
                <a:solidFill>
                  <a:schemeClr val="tx1"/>
                </a:solidFill>
              </a:rPr>
              <a:t>keuntungan</a:t>
            </a:r>
            <a:r>
              <a:rPr lang="en-US" sz="1200" b="1" dirty="0">
                <a:solidFill>
                  <a:schemeClr val="tx1"/>
                </a:solidFill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</a:rPr>
              <a:t>efektif</a:t>
            </a:r>
            <a:r>
              <a:rPr lang="en-US" sz="1200" b="1" dirty="0">
                <a:solidFill>
                  <a:srgbClr val="FFFF00"/>
                </a:solidFill>
              </a:rPr>
              <a:t>.</a:t>
            </a:r>
          </a:p>
          <a:p>
            <a:pPr marL="342900" indent="-228600" algn="just">
              <a:buFont typeface="+mj-lt"/>
              <a:buAutoNum type="arabicPeriod"/>
            </a:pPr>
            <a:endParaRPr lang="en-ID" sz="1200" b="1" dirty="0">
              <a:solidFill>
                <a:srgbClr val="FFFF00"/>
              </a:solidFill>
            </a:endParaRPr>
          </a:p>
          <a:p>
            <a:pPr marL="342900" indent="-228600" algn="just">
              <a:buFont typeface="+mj-lt"/>
              <a:buAutoNum type="arabicPeriod"/>
            </a:pPr>
            <a:r>
              <a:rPr lang="en-ID" sz="1300" dirty="0" err="1"/>
              <a:t>Segmen</a:t>
            </a:r>
            <a:r>
              <a:rPr lang="en-ID" sz="1300" dirty="0"/>
              <a:t> </a:t>
            </a:r>
            <a:r>
              <a:rPr lang="en-ID" sz="1300" b="1" dirty="0" err="1">
                <a:solidFill>
                  <a:schemeClr val="tx1"/>
                </a:solidFill>
              </a:rPr>
              <a:t>Konsumen</a:t>
            </a:r>
            <a:r>
              <a:rPr lang="en-ID" sz="1300" b="1" dirty="0">
                <a:solidFill>
                  <a:schemeClr val="tx1"/>
                </a:solidFill>
              </a:rPr>
              <a:t> (</a:t>
            </a:r>
            <a:r>
              <a:rPr lang="en-ID" sz="1300" b="1" i="1" dirty="0">
                <a:solidFill>
                  <a:schemeClr val="tx1"/>
                </a:solidFill>
              </a:rPr>
              <a:t>Consumer</a:t>
            </a:r>
            <a:r>
              <a:rPr lang="en-ID" sz="1300" b="1" dirty="0">
                <a:solidFill>
                  <a:schemeClr val="tx1"/>
                </a:solidFill>
              </a:rPr>
              <a:t>) </a:t>
            </a:r>
            <a:r>
              <a:rPr lang="en-ID" sz="1300" dirty="0" err="1"/>
              <a:t>menghasilkan</a:t>
            </a:r>
            <a:r>
              <a:rPr lang="en-ID" sz="1300" dirty="0"/>
              <a:t> </a:t>
            </a:r>
            <a:r>
              <a:rPr lang="en-ID" sz="1300" dirty="0" err="1"/>
              <a:t>keuntungan</a:t>
            </a:r>
            <a:r>
              <a:rPr lang="en-ID" sz="1300" dirty="0"/>
              <a:t> </a:t>
            </a:r>
            <a:r>
              <a:rPr lang="en-ID" sz="1300" dirty="0" err="1"/>
              <a:t>terbesar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keuntungan</a:t>
            </a:r>
            <a:r>
              <a:rPr lang="en-ID" sz="1300" dirty="0"/>
              <a:t> </a:t>
            </a:r>
            <a:r>
              <a:rPr lang="en-ID" sz="1300" b="1" i="0" dirty="0">
                <a:solidFill>
                  <a:schemeClr val="tx1"/>
                </a:solidFill>
                <a:effectLst/>
                <a:highlight>
                  <a:srgbClr val="EEEEEE"/>
                </a:highlight>
                <a:latin typeface="Roboto" panose="02000000000000000000" pitchFamily="2" charset="0"/>
              </a:rPr>
              <a:t>134119.2092</a:t>
            </a:r>
            <a:r>
              <a:rPr lang="en-ID" sz="1300" b="1" dirty="0">
                <a:solidFill>
                  <a:schemeClr val="tx1"/>
                </a:solidFill>
              </a:rPr>
              <a:t> </a:t>
            </a:r>
            <a:r>
              <a:rPr lang="en-ID" sz="1300" dirty="0" err="1"/>
              <a:t>dibandingkan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segmen</a:t>
            </a:r>
            <a:r>
              <a:rPr lang="en-ID" sz="1300" dirty="0"/>
              <a:t> </a:t>
            </a:r>
            <a:r>
              <a:rPr lang="en-ID" sz="1300" dirty="0" err="1"/>
              <a:t>korporat</a:t>
            </a:r>
            <a:r>
              <a:rPr lang="en-ID" sz="1300" dirty="0"/>
              <a:t> </a:t>
            </a:r>
            <a:r>
              <a:rPr lang="en-ID" sz="1300" i="1" dirty="0"/>
              <a:t>(Corporate) </a:t>
            </a:r>
            <a:r>
              <a:rPr lang="en-ID" sz="1300" dirty="0"/>
              <a:t>dan </a:t>
            </a:r>
            <a:r>
              <a:rPr lang="en-ID" sz="1300" i="1" dirty="0"/>
              <a:t>Home Office.</a:t>
            </a:r>
            <a:endParaRPr lang="en-US" sz="1300" i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1412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C3EE-8CBB-77E0-5F94-50F392CB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3771"/>
            <a:ext cx="8520600" cy="3618404"/>
          </a:xfrm>
        </p:spPr>
        <p:txBody>
          <a:bodyPr>
            <a:normAutofit fontScale="77500" lnSpcReduction="20000"/>
          </a:bodyPr>
          <a:lstStyle/>
          <a:p>
            <a:pPr marL="342900" indent="-228600" algn="just">
              <a:lnSpc>
                <a:spcPct val="170000"/>
              </a:lnSpc>
              <a:buFont typeface="+mj-lt"/>
              <a:buAutoNum type="arabicPeriod" startAt="4"/>
            </a:pP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"Standard Class"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pengiriman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tertinggi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mencapai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1.4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"Standard Class"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tertinggi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mencapai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160.000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"Second Class" 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"First Class"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masing-masing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rendah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sementara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"Same Day"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342900" indent="-228600" algn="just">
              <a:lnSpc>
                <a:spcPct val="170000"/>
              </a:lnSpc>
              <a:buFont typeface="+mj-lt"/>
              <a:buAutoNum type="arabicPeriod" startAt="4"/>
            </a:pPr>
            <a:endPara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228600" algn="just">
              <a:lnSpc>
                <a:spcPct val="170000"/>
              </a:lnSpc>
              <a:buFont typeface="+mj-lt"/>
              <a:buAutoNum type="arabicPeriod" startAt="4"/>
            </a:pP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mengalami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fluktuasi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sangat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selama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2017-2021,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terendah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400" dirty="0" err="1"/>
              <a:t>sekitar</a:t>
            </a:r>
            <a:r>
              <a:rPr lang="en-ID" sz="1400" dirty="0"/>
              <a:t> (Min Sales) $4519.892 dan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tertinggi</a:t>
            </a:r>
            <a:r>
              <a:rPr lang="en-ID" sz="1400" dirty="0"/>
              <a:t> (Max Sales) </a:t>
            </a:r>
            <a:r>
              <a:rPr lang="en-ID" sz="1400" dirty="0" err="1"/>
              <a:t>mencapai</a:t>
            </a:r>
            <a:r>
              <a:rPr lang="en-ID" sz="1400" dirty="0"/>
              <a:t> $118447.825</a:t>
            </a:r>
            <a:r>
              <a:rPr lang="en-ID" sz="1400" b="1" dirty="0"/>
              <a:t>.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400" b="1" dirty="0" err="1"/>
              <a:t>Keuntungan</a:t>
            </a:r>
            <a:r>
              <a:rPr lang="en-ID" sz="1400" b="1" dirty="0"/>
              <a:t> </a:t>
            </a:r>
            <a:r>
              <a:rPr lang="en-ID" sz="1400" dirty="0" err="1"/>
              <a:t>relatif</a:t>
            </a:r>
            <a:r>
              <a:rPr lang="en-ID" sz="1400" dirty="0"/>
              <a:t> </a:t>
            </a:r>
            <a:r>
              <a:rPr lang="en-ID" sz="1400" dirty="0" err="1"/>
              <a:t>stabil</a:t>
            </a:r>
            <a:r>
              <a:rPr lang="en-ID" sz="1400" dirty="0"/>
              <a:t> </a:t>
            </a:r>
            <a:r>
              <a:rPr lang="en-ID" sz="1400" dirty="0" err="1"/>
              <a:t>dibandingkan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dan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fluktuasi</a:t>
            </a:r>
            <a:r>
              <a:rPr lang="en-ID" sz="1400" dirty="0"/>
              <a:t> </a:t>
            </a:r>
            <a:r>
              <a:rPr lang="en-ID" sz="1400" dirty="0" err="1"/>
              <a:t>sebesar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. </a:t>
            </a:r>
          </a:p>
          <a:p>
            <a:pPr marL="342900" indent="-228600" algn="just">
              <a:lnSpc>
                <a:spcPct val="170000"/>
              </a:lnSpc>
              <a:buFont typeface="+mj-lt"/>
              <a:buAutoNum type="arabicPeriod" startAt="4"/>
            </a:pPr>
            <a:endParaRPr lang="en-ID" sz="1400" dirty="0"/>
          </a:p>
          <a:p>
            <a:pPr marL="342900" indent="-228600" algn="just">
              <a:lnSpc>
                <a:spcPct val="170000"/>
              </a:lnSpc>
              <a:buFont typeface="+mj-lt"/>
              <a:buAutoNum type="arabicPeriod" startAt="4"/>
            </a:pP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keseluruhan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metrik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korelasi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berkorelasi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(Profit)</a:t>
            </a:r>
            <a:r>
              <a:rPr lang="en-US" sz="14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diikuti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(Quantity)</a:t>
            </a:r>
            <a:r>
              <a:rPr lang="en-US" sz="14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(Discount)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korelasi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lemah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1400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(Sales)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4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Keuntungan</a:t>
            </a:r>
            <a:r>
              <a:rPr lang="en-US" sz="1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i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(Profit).</a:t>
            </a:r>
            <a:r>
              <a:rPr lang="en-US" sz="1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14300" indent="0">
              <a:buNone/>
            </a:pPr>
            <a:r>
              <a:rPr lang="en-US" dirty="0"/>
              <a:t>	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335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66D011-6687-530A-0105-F328FA4F184D}"/>
              </a:ext>
            </a:extLst>
          </p:cNvPr>
          <p:cNvSpPr txBox="1"/>
          <p:nvPr/>
        </p:nvSpPr>
        <p:spPr>
          <a:xfrm>
            <a:off x="751115" y="2185201"/>
            <a:ext cx="511170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</a:rPr>
              <a:t>https://github.com/AlbertAnalytic/Project-PS1141-Albertius_Business-Analyst-Project.git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45763-0C8A-593C-23ED-081DDAB8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93" y="1659407"/>
            <a:ext cx="568652" cy="4776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br>
              <a:rPr lang="en-US" dirty="0"/>
            </a:b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Perusahaan retail Superstore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Ship Mode, Customer Segment, Country, States, Profit, Order ID </a:t>
            </a:r>
            <a:r>
              <a:rPr lang="en-US" dirty="0"/>
              <a:t>dan lain-lain.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Meskipun</a:t>
            </a:r>
            <a:r>
              <a:rPr lang="en-US" dirty="0"/>
              <a:t> Perusahaan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lama,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tantangn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dan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tren</a:t>
            </a:r>
            <a:r>
              <a:rPr lang="en-US" dirty="0"/>
              <a:t> dan </a:t>
            </a:r>
            <a:r>
              <a:rPr lang="en-US" dirty="0" err="1"/>
              <a:t>anomali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Keputusan </a:t>
            </a:r>
            <a:r>
              <a:rPr lang="en-US" dirty="0" err="1"/>
              <a:t>strategis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25C-20F0-5CC9-AB09-1C771117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Goal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1767-B39F-D59F-78DF-DE5FADB0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55" y="1664758"/>
            <a:ext cx="8520600" cy="3046800"/>
          </a:xfrm>
        </p:spPr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keuntungan</a:t>
            </a:r>
            <a:endParaRPr lang="en-US" dirty="0"/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pengiriman</a:t>
            </a:r>
            <a:endParaRPr lang="en-US" dirty="0"/>
          </a:p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keuntungan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i="1" dirty="0"/>
              <a:t>(Sales, Profit, Quantity </a:t>
            </a:r>
            <a:r>
              <a:rPr lang="en-US" dirty="0"/>
              <a:t>dan </a:t>
            </a:r>
            <a:r>
              <a:rPr lang="en-US" i="1" dirty="0"/>
              <a:t>Discount)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07928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7AA9-D4D9-D078-B010-65D73586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34" y="589596"/>
            <a:ext cx="111146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Tools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931211-5DE5-8728-A678-9CD4A4CD77D7}"/>
              </a:ext>
            </a:extLst>
          </p:cNvPr>
          <p:cNvCxnSpPr/>
          <p:nvPr/>
        </p:nvCxnSpPr>
        <p:spPr>
          <a:xfrm>
            <a:off x="3561349" y="1162296"/>
            <a:ext cx="0" cy="24544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A97E63-2D1D-B051-6970-3DED101F0A14}"/>
              </a:ext>
            </a:extLst>
          </p:cNvPr>
          <p:cNvSpPr txBox="1">
            <a:spLocks/>
          </p:cNvSpPr>
          <p:nvPr/>
        </p:nvSpPr>
        <p:spPr>
          <a:xfrm>
            <a:off x="5606715" y="589596"/>
            <a:ext cx="140941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AA5E"/>
              </a:buClr>
              <a:buSzPts val="2800"/>
              <a:buFont typeface="Poppins"/>
              <a:buNone/>
              <a:defRPr sz="2800" b="1" i="0" u="none" strike="noStrike" cap="none">
                <a:solidFill>
                  <a:srgbClr val="52AA5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Library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05CE7-4366-9062-29CC-E2B081C13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"/>
          <a:stretch/>
        </p:blipFill>
        <p:spPr>
          <a:xfrm>
            <a:off x="4228240" y="1531805"/>
            <a:ext cx="1766922" cy="78040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F095FA-3CA5-A70D-A660-186C6AAA4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419" y="1519725"/>
            <a:ext cx="2341813" cy="78040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B10A1-6803-8BD8-9A9C-440FF12DA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0" y="1519905"/>
            <a:ext cx="2510506" cy="7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020601-1F02-45E6-D248-A4E5DB252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0" y="2681717"/>
            <a:ext cx="2510507" cy="63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8ABB3B-B0BB-8DD6-AABB-A4F6BCF15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422" y="2681717"/>
            <a:ext cx="2341810" cy="679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CCCFFF-5B7A-B51E-8DCD-2A3F3F3AE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8240" y="2681717"/>
            <a:ext cx="1766919" cy="679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7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7C4-DEEF-B3B8-F992-849D30D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4" y="479945"/>
            <a:ext cx="54843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B3DC0-3A5A-596C-6CC8-C2239594A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29"/>
          <a:stretch/>
        </p:blipFill>
        <p:spPr>
          <a:xfrm>
            <a:off x="64194" y="1251683"/>
            <a:ext cx="4232798" cy="132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36B01-43D1-0E83-293E-D9C1D7E7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86" y="1659833"/>
            <a:ext cx="3867161" cy="207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1DD28-6ED4-C635-3ACD-7AF076F8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6443"/>
            <a:ext cx="4232798" cy="132006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3134F8-E3D3-D6CF-8647-BBED23B88638}"/>
              </a:ext>
            </a:extLst>
          </p:cNvPr>
          <p:cNvCxnSpPr/>
          <p:nvPr/>
        </p:nvCxnSpPr>
        <p:spPr>
          <a:xfrm>
            <a:off x="4675128" y="1251683"/>
            <a:ext cx="0" cy="29971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CC157-C8DF-56F4-81F2-8E76C694D106}"/>
              </a:ext>
            </a:extLst>
          </p:cNvPr>
          <p:cNvSpPr txBox="1"/>
          <p:nvPr/>
        </p:nvSpPr>
        <p:spPr>
          <a:xfrm>
            <a:off x="5117459" y="1202350"/>
            <a:ext cx="458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Describe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73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72376" y="1768598"/>
            <a:ext cx="2897086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Identification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3985750" y="1239714"/>
            <a:ext cx="4804500" cy="3222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Sub-category</a:t>
            </a: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Perusahaan?</a:t>
            </a: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Perusahaan?</a:t>
            </a:r>
          </a:p>
          <a:p>
            <a:pPr marL="342900" lvl="0" algn="just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Sales, Profit, Quantity &amp;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6F3A-8911-A6E9-E334-BC2D9BB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1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C971-F7FA-FD9C-EF2F-EC9F16D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sub-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0498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1079</Words>
  <Application>Microsoft Office PowerPoint</Application>
  <PresentationFormat>On-screen Show (16:9)</PresentationFormat>
  <Paragraphs>81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</vt:lpstr>
      <vt:lpstr>Poppins Light</vt:lpstr>
      <vt:lpstr>Times New Roman</vt:lpstr>
      <vt:lpstr>Arial</vt:lpstr>
      <vt:lpstr>Poppins SemiBold</vt:lpstr>
      <vt:lpstr>Poppins</vt:lpstr>
      <vt:lpstr>Simple Light</vt:lpstr>
      <vt:lpstr>Analisis Bisnis Perusahaan Retail Superstore    </vt:lpstr>
      <vt:lpstr>Beckground &amp; Analysis Goal</vt:lpstr>
      <vt:lpstr>Background </vt:lpstr>
      <vt:lpstr>Analysis Goal</vt:lpstr>
      <vt:lpstr>Tools</vt:lpstr>
      <vt:lpstr>Dataset </vt:lpstr>
      <vt:lpstr>Problem Identification</vt:lpstr>
      <vt:lpstr>Exploratory Data</vt:lpstr>
      <vt:lpstr>1. Bagaimana performa penjualan setiap wilayah, Kategori dan sub-kategori? </vt:lpstr>
      <vt:lpstr>Sales Performance(Region)</vt:lpstr>
      <vt:lpstr>Sales Performance(Category)</vt:lpstr>
      <vt:lpstr>Sales Performance(Sub-Category)</vt:lpstr>
      <vt:lpstr>2. Bagaimana performa keuntungan berdasarkan Wilayah, Kategori dan Sub-category </vt:lpstr>
      <vt:lpstr>Profit By Region</vt:lpstr>
      <vt:lpstr>Profit By Category</vt:lpstr>
      <vt:lpstr>Profit by  Sub-Category</vt:lpstr>
      <vt:lpstr>3. Segmen pelanggan mana yang paling menguntungkan Perusahaan? </vt:lpstr>
      <vt:lpstr>Profit by Segment</vt:lpstr>
      <vt:lpstr>4. Metode pengiriman apa yang lebih efektiv dan menguntungkan? </vt:lpstr>
      <vt:lpstr>Ship Mode  Sales</vt:lpstr>
      <vt:lpstr>Profit By Ship Mode</vt:lpstr>
      <vt:lpstr>5. Bagaimana tren penjualan dan keuntungan Perusahaan? </vt:lpstr>
      <vt:lpstr>Sales and Profit Trend (Monthly)</vt:lpstr>
      <vt:lpstr>6. Bagaimana korelasi antara Sales, Profit, Quantity &amp; Disccount? </vt:lpstr>
      <vt:lpstr>Corerelation (Sales, Quantity, Discount, Profit)</vt:lpstr>
      <vt:lpstr>Summary &amp; Suggestion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albert sababalat</cp:lastModifiedBy>
  <cp:revision>1</cp:revision>
  <dcterms:modified xsi:type="dcterms:W3CDTF">2024-06-17T05:13:29Z</dcterms:modified>
</cp:coreProperties>
</file>