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F8402C"/>
    <a:srgbClr val="95D6FF"/>
    <a:srgbClr val="7EE787"/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F01028-03C3-41EC-B88C-6FEF04C9F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D0B01C-AA77-4DEF-8320-289A96C7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1D6D22-1099-45D9-A9C3-4694B7D5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6228C3-924D-484B-B411-F5AE5BE6F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9D41F4-7B5D-4987-8BE0-195ED6A3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101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859DAA-2773-41CC-AA9F-B0E3B3EFB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F72AB-0538-401D-9916-5C2BDB71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8C54FA-0A5D-4DED-BC72-8C0F0E933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322AA9-031A-4E86-805D-212A427F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7186B3-C3B7-49DA-9399-1BFB27AF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8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0D72AE-6921-431C-8BF8-77DC1A66C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C34E304-3B9C-4FE1-85BF-7FFC8B6E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E3A6A6-C006-417E-9306-3E56E826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3EEB1D-CCD6-4C3C-A062-A815E6B98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09B6EE-C2FB-4146-B180-15C0B80F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739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EA7DE-31F8-4E66-B60F-59A6434D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E63CA-25CE-4C5A-A50D-25DB5008A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8906C-A19B-46A6-B768-1D449A39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C31EF5-CDEF-4DA9-8037-45218A98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1DC69C-98BC-4DCE-A24B-250B48AF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6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BCA4CA-A57A-46E1-AB9C-B51F27301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E68D04-9EA8-445C-BC44-17E6E7F50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78C1F3-59F0-4FEF-9A02-8A991A816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28DA3-8B2E-4D3E-8754-79EEBDB0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8615C-8FF1-43DB-A495-A23245DD0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40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D3AAC8-7BCC-4BC5-833C-36D76518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A7D518-EB2F-4C2B-9F9D-FBC82880E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EBAABCA-2DD1-4865-BEE2-DB0147740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0BD699-AA75-46F4-B805-7A6F62F7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03E710-F122-4E99-8F47-79513558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B24104-BB98-4275-9631-F0C62E12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6881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64134-E538-4DDF-A514-E1CA3793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A2EE73-E6FF-47AC-A2A2-CF3230AC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C8A018-C870-4061-81FA-8391D6BA6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716577-7284-4F25-A863-1E2600C3A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B3495D-147E-4299-BAF4-CBE51F870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67FFCB-6E8E-4431-BE86-AAF1AD88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823CE8-A004-4BAD-8606-7FD916CB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5CAD4B-F41F-4BA7-9066-A55144F6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29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F145D-4D9C-4ACE-9A36-EDABC015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5F96065-37E3-40FA-817B-8CAE512B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F618A85-4A40-4849-8311-90BC6F326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7F2CDA-A77A-4CC6-AAB4-63A0E56FE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083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7DE593-8595-43CE-9060-5374AB68D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D76540F-E875-4C88-844C-723799CCB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80969E-F8C3-4102-898C-C65364A2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353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BA2A55-97B4-4E3B-ACAF-F65421D0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940F1B-880F-4D51-A082-61CB96C9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AAEC32-953D-436C-BDCF-88FDE709F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8D8623-D210-4778-A2C3-B34F79E6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0F95B-C07D-4918-8319-54650AE81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18A2D4-CEBB-4104-8055-56549E0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890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9DBCF-B916-45EB-817E-86A844B1D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71630A9-9A5A-4811-9598-44EAEC40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3F3E9D-6A00-4A5B-9BD3-99EA1B690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82EE9-5B5C-4729-84A3-7376F883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D5A19A-6D26-4DA4-A9FA-56164B36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BDB217-5C6D-4EFF-9CD7-4E496D4C6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12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3D89AEE-0AA3-4CC0-89FE-BD381D144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9E5C0-61BC-4E0C-82DA-13FFB9256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14532-DE57-41D4-B7D2-82571C7E26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CEA6D-1A9A-4B4A-9DB6-31A55967E33D}" type="datetimeFigureOut">
              <a:rPr lang="de-DE" smtClean="0"/>
              <a:t>22.05.2021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1304C1-4309-4AF2-B2E9-4A5DE192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5EC830-01DA-415D-867A-DF4F5B2F8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B2A70-F0A0-423B-9706-CDE930AFF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85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E3B8D22-C4DE-49E9-A1B7-8A2C2373695F}"/>
              </a:ext>
            </a:extLst>
          </p:cNvPr>
          <p:cNvSpPr/>
          <p:nvPr/>
        </p:nvSpPr>
        <p:spPr>
          <a:xfrm>
            <a:off x="0" y="2406938"/>
            <a:ext cx="2324100" cy="118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BE0AA75-7400-49EB-9E81-210DCB718ECE}"/>
              </a:ext>
            </a:extLst>
          </p:cNvPr>
          <p:cNvSpPr/>
          <p:nvPr/>
        </p:nvSpPr>
        <p:spPr>
          <a:xfrm>
            <a:off x="2369313" y="288075"/>
            <a:ext cx="4447425" cy="914400"/>
          </a:xfrm>
          <a:prstGeom prst="rect">
            <a:avLst/>
          </a:prstGeom>
          <a:solidFill>
            <a:srgbClr val="7EE7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1D678A9-DFBD-40B1-AF31-E1ABBAB960AC}"/>
              </a:ext>
            </a:extLst>
          </p:cNvPr>
          <p:cNvSpPr/>
          <p:nvPr/>
        </p:nvSpPr>
        <p:spPr>
          <a:xfrm>
            <a:off x="6816736" y="2501038"/>
            <a:ext cx="2324100" cy="1181100"/>
          </a:xfrm>
          <a:prstGeom prst="rect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8B8BDC-2039-40DB-8D9F-795BBB1F6B54}"/>
              </a:ext>
            </a:extLst>
          </p:cNvPr>
          <p:cNvSpPr/>
          <p:nvPr/>
        </p:nvSpPr>
        <p:spPr>
          <a:xfrm>
            <a:off x="6358613" y="4031603"/>
            <a:ext cx="3240349" cy="639190"/>
          </a:xfrm>
          <a:prstGeom prst="rect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DC5A571-78A1-4A54-8D1B-E6B7B46D58AD}"/>
              </a:ext>
            </a:extLst>
          </p:cNvPr>
          <p:cNvSpPr/>
          <p:nvPr/>
        </p:nvSpPr>
        <p:spPr>
          <a:xfrm>
            <a:off x="4281779" y="5127406"/>
            <a:ext cx="2324100" cy="779254"/>
          </a:xfrm>
          <a:prstGeom prst="rect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DD91697-C17D-4DFF-9D3B-C4F7630517D2}"/>
              </a:ext>
            </a:extLst>
          </p:cNvPr>
          <p:cNvSpPr/>
          <p:nvPr/>
        </p:nvSpPr>
        <p:spPr>
          <a:xfrm>
            <a:off x="6816738" y="5127406"/>
            <a:ext cx="2324100" cy="779254"/>
          </a:xfrm>
          <a:prstGeom prst="rect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1F660F-EAD2-41D1-B600-CCF1A61C1FED}"/>
              </a:ext>
            </a:extLst>
          </p:cNvPr>
          <p:cNvSpPr/>
          <p:nvPr/>
        </p:nvSpPr>
        <p:spPr>
          <a:xfrm>
            <a:off x="9341091" y="5127405"/>
            <a:ext cx="2324100" cy="779255"/>
          </a:xfrm>
          <a:prstGeom prst="rect">
            <a:avLst/>
          </a:prstGeom>
          <a:solidFill>
            <a:srgbClr val="95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E59A26D-BE5F-41EB-8F34-DB34B8D09F21}"/>
              </a:ext>
            </a:extLst>
          </p:cNvPr>
          <p:cNvSpPr txBox="1"/>
          <p:nvPr/>
        </p:nvSpPr>
        <p:spPr>
          <a:xfrm>
            <a:off x="4033598" y="560609"/>
            <a:ext cx="1932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App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EBD02CA8-F116-4F27-B7B0-27FBAC661C61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816738" y="1202475"/>
            <a:ext cx="1162048" cy="1298563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4C936EDD-E4FF-407E-804D-67A7095AF678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1162050" y="1202475"/>
            <a:ext cx="1207263" cy="1204463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21802CD2-C220-42C1-B644-A235502713EE}"/>
              </a:ext>
            </a:extLst>
          </p:cNvPr>
          <p:cNvSpPr txBox="1"/>
          <p:nvPr/>
        </p:nvSpPr>
        <p:spPr>
          <a:xfrm>
            <a:off x="7281386" y="1353669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Obtain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DynamicLibrary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4D50BC-A3AF-44E5-8079-C5FB2091107F}"/>
              </a:ext>
            </a:extLst>
          </p:cNvPr>
          <p:cNvSpPr txBox="1"/>
          <p:nvPr/>
        </p:nvSpPr>
        <p:spPr>
          <a:xfrm>
            <a:off x="2118836" y="1353669"/>
            <a:ext cx="31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08080"/>
                </a:solidFill>
              </a:rPr>
              <a:t>Pass </a:t>
            </a:r>
            <a:r>
              <a:rPr lang="de-DE" dirty="0" err="1">
                <a:solidFill>
                  <a:srgbClr val="808080"/>
                </a:solidFill>
              </a:rPr>
              <a:t>opus</a:t>
            </a:r>
            <a:r>
              <a:rPr lang="de-DE" dirty="0">
                <a:solidFill>
                  <a:srgbClr val="808080"/>
                </a:solidFill>
              </a:rPr>
              <a:t> </a:t>
            </a:r>
            <a:r>
              <a:rPr lang="de-DE" dirty="0" err="1">
                <a:solidFill>
                  <a:srgbClr val="808080"/>
                </a:solidFill>
              </a:rPr>
              <a:t>DynamicLibrary</a:t>
            </a:r>
            <a:endParaRPr lang="de-DE" dirty="0">
              <a:solidFill>
                <a:srgbClr val="80808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808080"/>
                </a:solidFill>
              </a:rPr>
              <a:t>Use </a:t>
            </a:r>
            <a:r>
              <a:rPr lang="de-DE" dirty="0" err="1">
                <a:solidFill>
                  <a:srgbClr val="808080"/>
                </a:solidFill>
              </a:rPr>
              <a:t>opus_dart</a:t>
            </a:r>
            <a:endParaRPr lang="de-DE" dirty="0">
              <a:solidFill>
                <a:srgbClr val="808080"/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28228A-450D-49F4-BE27-A7F0406CA922}"/>
              </a:ext>
            </a:extLst>
          </p:cNvPr>
          <p:cNvSpPr txBox="1"/>
          <p:nvPr/>
        </p:nvSpPr>
        <p:spPr>
          <a:xfrm>
            <a:off x="383285" y="2812822"/>
            <a:ext cx="134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opus_dart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B015875-EB29-4FE7-89A2-54560A5F31F9}"/>
              </a:ext>
            </a:extLst>
          </p:cNvPr>
          <p:cNvSpPr txBox="1"/>
          <p:nvPr/>
        </p:nvSpPr>
        <p:spPr>
          <a:xfrm>
            <a:off x="7306926" y="2906922"/>
            <a:ext cx="1343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opus_flutter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7D1C1084-4416-4F82-BCD0-F88453B8823E}"/>
              </a:ext>
            </a:extLst>
          </p:cNvPr>
          <p:cNvSpPr txBox="1"/>
          <p:nvPr/>
        </p:nvSpPr>
        <p:spPr>
          <a:xfrm>
            <a:off x="6358614" y="4166532"/>
            <a:ext cx="32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opus_flutter_platform_interface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D51BC90-F13A-485C-A77C-E910078CBF78}"/>
              </a:ext>
            </a:extLst>
          </p:cNvPr>
          <p:cNvSpPr txBox="1"/>
          <p:nvPr/>
        </p:nvSpPr>
        <p:spPr>
          <a:xfrm>
            <a:off x="6816739" y="533236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opus_flutter_ios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A7289CB-48B4-4742-A918-D728C4649A2C}"/>
              </a:ext>
            </a:extLst>
          </p:cNvPr>
          <p:cNvSpPr txBox="1"/>
          <p:nvPr/>
        </p:nvSpPr>
        <p:spPr>
          <a:xfrm>
            <a:off x="9341090" y="5332366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opus_flutter_windows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AB3D36C-43FD-4882-8B7A-989ED3E3D4A8}"/>
              </a:ext>
            </a:extLst>
          </p:cNvPr>
          <p:cNvSpPr txBox="1"/>
          <p:nvPr/>
        </p:nvSpPr>
        <p:spPr>
          <a:xfrm>
            <a:off x="4230545" y="5332365"/>
            <a:ext cx="237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opus_flutter_android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9022AA2-DB4C-40B0-8E72-44AEB84CFEB5}"/>
              </a:ext>
            </a:extLst>
          </p:cNvPr>
          <p:cNvSpPr/>
          <p:nvPr/>
        </p:nvSpPr>
        <p:spPr>
          <a:xfrm>
            <a:off x="3823576" y="2061143"/>
            <a:ext cx="8249401" cy="4339021"/>
          </a:xfrm>
          <a:prstGeom prst="rect">
            <a:avLst/>
          </a:prstGeom>
          <a:noFill/>
          <a:ln w="34925">
            <a:solidFill>
              <a:srgbClr val="8080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06FE5F9-9E2D-401A-86AC-1870CE347869}"/>
              </a:ext>
            </a:extLst>
          </p:cNvPr>
          <p:cNvSpPr txBox="1"/>
          <p:nvPr/>
        </p:nvSpPr>
        <p:spPr>
          <a:xfrm>
            <a:off x="9182190" y="2079403"/>
            <a:ext cx="2856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Federal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plugin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structure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333F3B8A-3D96-42C8-94F4-02908F0AF6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7978786" y="3682138"/>
            <a:ext cx="2" cy="349465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F6C7E491-0086-47C5-8698-CFFB88F9054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7978788" y="4670793"/>
            <a:ext cx="0" cy="456613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7012FAAE-4A04-4EB4-A57B-81B90DD468E1}"/>
              </a:ext>
            </a:extLst>
          </p:cNvPr>
          <p:cNvCxnSpPr>
            <a:cxnSpLocks/>
            <a:stCxn id="23" idx="3"/>
            <a:endCxn id="11" idx="0"/>
          </p:cNvCxnSpPr>
          <p:nvPr/>
        </p:nvCxnSpPr>
        <p:spPr>
          <a:xfrm>
            <a:off x="9598962" y="4351198"/>
            <a:ext cx="904179" cy="776207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4ED7B3CE-20F6-468C-B694-9CCC12A7FCB7}"/>
              </a:ext>
            </a:extLst>
          </p:cNvPr>
          <p:cNvCxnSpPr>
            <a:cxnSpLocks/>
            <a:stCxn id="23" idx="1"/>
            <a:endCxn id="9" idx="0"/>
          </p:cNvCxnSpPr>
          <p:nvPr/>
        </p:nvCxnSpPr>
        <p:spPr>
          <a:xfrm flipH="1">
            <a:off x="5443829" y="4351198"/>
            <a:ext cx="914785" cy="776208"/>
          </a:xfrm>
          <a:prstGeom prst="straightConnector1">
            <a:avLst/>
          </a:prstGeom>
          <a:ln w="25400">
            <a:solidFill>
              <a:srgbClr val="8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7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D5E2F36-6E9C-4F8A-81D2-2906CA2631C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D11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0476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Breitbild</PresentationFormat>
  <Paragraphs>11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Eric Prokop</dc:creator>
  <cp:lastModifiedBy>Eric Prokop</cp:lastModifiedBy>
  <cp:revision>8</cp:revision>
  <dcterms:created xsi:type="dcterms:W3CDTF">2021-05-21T09:08:37Z</dcterms:created>
  <dcterms:modified xsi:type="dcterms:W3CDTF">2021-05-22T07:30:21Z</dcterms:modified>
</cp:coreProperties>
</file>