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5"/>
  </p:handoutMasterIdLst>
  <p:sldIdLst>
    <p:sldId id="1357" r:id="rId3"/>
    <p:sldId id="1397" r:id="rId5"/>
    <p:sldId id="1396" r:id="rId6"/>
    <p:sldId id="1401" r:id="rId7"/>
    <p:sldId id="1399" r:id="rId8"/>
    <p:sldId id="1405" r:id="rId9"/>
    <p:sldId id="1402" r:id="rId10"/>
    <p:sldId id="1404" r:id="rId11"/>
    <p:sldId id="1419" r:id="rId12"/>
    <p:sldId id="1398" r:id="rId13"/>
    <p:sldId id="1406" r:id="rId14"/>
  </p:sldIdLst>
  <p:sldSz cx="13004800" cy="7315200"/>
  <p:notesSz cx="7099300" cy="10234295"/>
  <p:custDataLst>
    <p:tags r:id="rId19"/>
  </p:custDataLst>
  <p:defaultTextStyle>
    <a:defPPr>
      <a:defRPr lang="zh-CN"/>
    </a:defPPr>
    <a:lvl1pPr algn="l" rtl="0" fontAlgn="base">
      <a:spcBef>
        <a:spcPct val="0"/>
      </a:spcBef>
      <a:spcAft>
        <a:spcPct val="0"/>
      </a:spcAft>
      <a:defRPr sz="20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0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0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0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0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0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0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0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0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351" userDrawn="1">
          <p15:clr>
            <a:srgbClr val="A4A3A4"/>
          </p15:clr>
        </p15:guide>
        <p15:guide id="2" pos="40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C74"/>
    <a:srgbClr val="0000FF"/>
    <a:srgbClr val="1F497D"/>
    <a:srgbClr val="008000"/>
    <a:srgbClr val="006600"/>
    <a:srgbClr val="996633"/>
    <a:srgbClr val="00B0F0"/>
    <a:srgbClr val="00B050"/>
    <a:srgbClr val="0070C0"/>
    <a:srgbClr val="8E5B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851" autoAdjust="0"/>
  </p:normalViewPr>
  <p:slideViewPr>
    <p:cSldViewPr showGuides="1">
      <p:cViewPr varScale="1">
        <p:scale>
          <a:sx n="93" d="100"/>
          <a:sy n="93" d="100"/>
        </p:scale>
        <p:origin x="978" y="84"/>
      </p:cViewPr>
      <p:guideLst>
        <p:guide orient="horz" pos="1351"/>
        <p:guide pos="40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306"/>
    </p:cViewPr>
  </p:sorterViewPr>
  <p:notesViewPr>
    <p:cSldViewPr>
      <p:cViewPr varScale="1">
        <p:scale>
          <a:sx n="81" d="100"/>
          <a:sy n="81" d="100"/>
        </p:scale>
        <p:origin x="3984"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75539" cy="511242"/>
          </a:xfrm>
          <a:prstGeom prst="rect">
            <a:avLst/>
          </a:prstGeom>
        </p:spPr>
        <p:txBody>
          <a:bodyPr vert="horz" lIns="94557" tIns="47279" rIns="94557" bIns="47279"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4022113" y="1"/>
            <a:ext cx="3075538" cy="511242"/>
          </a:xfrm>
          <a:prstGeom prst="rect">
            <a:avLst/>
          </a:prstGeom>
        </p:spPr>
        <p:txBody>
          <a:bodyPr vert="horz" lIns="94557" tIns="47279" rIns="94557" bIns="47279" rtlCol="0"/>
          <a:lstStyle>
            <a:lvl1pPr algn="r">
              <a:defRPr sz="1200">
                <a:ea typeface="宋体" panose="02010600030101010101" pitchFamily="2" charset="-122"/>
              </a:defRPr>
            </a:lvl1pPr>
          </a:lstStyle>
          <a:p>
            <a:pPr>
              <a:defRPr/>
            </a:pPr>
            <a:fld id="{6AFFED08-60E7-4FBE-9E4A-D8C075B35D77}" type="datetimeFigureOut">
              <a:rPr lang="zh-CN" altLang="en-US"/>
            </a:fld>
            <a:endParaRPr lang="zh-CN" altLang="en-US"/>
          </a:p>
        </p:txBody>
      </p:sp>
      <p:sp>
        <p:nvSpPr>
          <p:cNvPr id="4" name="页脚占位符 3"/>
          <p:cNvSpPr>
            <a:spLocks noGrp="1"/>
          </p:cNvSpPr>
          <p:nvPr>
            <p:ph type="ftr" sz="quarter" idx="2"/>
          </p:nvPr>
        </p:nvSpPr>
        <p:spPr>
          <a:xfrm>
            <a:off x="0" y="9721744"/>
            <a:ext cx="3075539" cy="511242"/>
          </a:xfrm>
          <a:prstGeom prst="rect">
            <a:avLst/>
          </a:prstGeom>
        </p:spPr>
        <p:txBody>
          <a:bodyPr vert="horz" lIns="94557" tIns="47279" rIns="94557" bIns="47279" rtlCol="0" anchor="b"/>
          <a:lstStyle>
            <a:lvl1pPr algn="l">
              <a:defRPr sz="120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4022113" y="9721744"/>
            <a:ext cx="3075538" cy="511242"/>
          </a:xfrm>
          <a:prstGeom prst="rect">
            <a:avLst/>
          </a:prstGeom>
        </p:spPr>
        <p:txBody>
          <a:bodyPr vert="horz" lIns="94557" tIns="47279" rIns="94557" bIns="47279" rtlCol="0" anchor="b"/>
          <a:lstStyle>
            <a:lvl1pPr algn="r">
              <a:defRPr sz="1200">
                <a:ea typeface="宋体" panose="02010600030101010101" pitchFamily="2" charset="-122"/>
              </a:defRPr>
            </a:lvl1pPr>
          </a:lstStyle>
          <a:p>
            <a:pPr>
              <a:defRPr/>
            </a:pPr>
            <a:fld id="{1C245F77-A933-4B6B-A9E1-99028DB907BC}"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75539" cy="511242"/>
          </a:xfrm>
          <a:prstGeom prst="rect">
            <a:avLst/>
          </a:prstGeom>
        </p:spPr>
        <p:txBody>
          <a:bodyPr vert="horz" lIns="94557" tIns="47279" rIns="94557" bIns="47279" rtlCol="0"/>
          <a:lstStyle>
            <a:lvl1pPr algn="l" fontAlgn="auto">
              <a:spcBef>
                <a:spcPts val="0"/>
              </a:spcBef>
              <a:spcAft>
                <a:spcPts val="0"/>
              </a:spcAft>
              <a:defRPr sz="1200" b="0">
                <a:latin typeface="+mn-lt"/>
                <a:ea typeface="+mn-ea"/>
              </a:defRPr>
            </a:lvl1pPr>
          </a:lstStyle>
          <a:p>
            <a:pPr>
              <a:defRPr/>
            </a:pPr>
            <a:endParaRPr lang="zh-CN" altLang="en-US"/>
          </a:p>
        </p:txBody>
      </p:sp>
      <p:sp>
        <p:nvSpPr>
          <p:cNvPr id="3" name="日期占位符 2"/>
          <p:cNvSpPr>
            <a:spLocks noGrp="1"/>
          </p:cNvSpPr>
          <p:nvPr>
            <p:ph type="dt" idx="1"/>
          </p:nvPr>
        </p:nvSpPr>
        <p:spPr>
          <a:xfrm>
            <a:off x="4022113" y="1"/>
            <a:ext cx="3075538" cy="511242"/>
          </a:xfrm>
          <a:prstGeom prst="rect">
            <a:avLst/>
          </a:prstGeom>
        </p:spPr>
        <p:txBody>
          <a:bodyPr vert="horz" lIns="94557" tIns="47279" rIns="94557" bIns="47279" rtlCol="0"/>
          <a:lstStyle>
            <a:lvl1pPr algn="r" fontAlgn="auto">
              <a:spcBef>
                <a:spcPts val="0"/>
              </a:spcBef>
              <a:spcAft>
                <a:spcPts val="0"/>
              </a:spcAft>
              <a:defRPr sz="1200" b="0">
                <a:latin typeface="+mn-lt"/>
                <a:ea typeface="+mn-ea"/>
              </a:defRPr>
            </a:lvl1pPr>
          </a:lstStyle>
          <a:p>
            <a:pPr>
              <a:defRPr/>
            </a:pPr>
            <a:fld id="{7E63B0C1-EDCB-4E39-9035-9B0A82170493}" type="datetimeFigureOut">
              <a:rPr lang="zh-CN" altLang="en-US"/>
            </a:fld>
            <a:endParaRPr lang="zh-CN" altLang="en-US"/>
          </a:p>
        </p:txBody>
      </p:sp>
      <p:sp>
        <p:nvSpPr>
          <p:cNvPr id="4" name="幻灯片图像占位符 3"/>
          <p:cNvSpPr>
            <a:spLocks noGrp="1" noRot="1" noChangeAspect="1"/>
          </p:cNvSpPr>
          <p:nvPr>
            <p:ph type="sldImg" idx="2"/>
          </p:nvPr>
        </p:nvSpPr>
        <p:spPr>
          <a:xfrm>
            <a:off x="139700" y="768350"/>
            <a:ext cx="6819900" cy="3835400"/>
          </a:xfrm>
          <a:prstGeom prst="rect">
            <a:avLst/>
          </a:prstGeom>
          <a:noFill/>
          <a:ln w="12700">
            <a:solidFill>
              <a:prstClr val="black"/>
            </a:solidFill>
          </a:ln>
        </p:spPr>
        <p:txBody>
          <a:bodyPr vert="horz" lIns="94557" tIns="47279" rIns="94557" bIns="47279" rtlCol="0" anchor="ctr"/>
          <a:lstStyle/>
          <a:p>
            <a:pPr lvl="0"/>
            <a:endParaRPr lang="zh-CN" altLang="en-US" noProof="0"/>
          </a:p>
        </p:txBody>
      </p:sp>
      <p:sp>
        <p:nvSpPr>
          <p:cNvPr id="5" name="备注占位符 4"/>
          <p:cNvSpPr>
            <a:spLocks noGrp="1"/>
          </p:cNvSpPr>
          <p:nvPr>
            <p:ph type="body" sz="quarter" idx="3"/>
          </p:nvPr>
        </p:nvSpPr>
        <p:spPr>
          <a:xfrm>
            <a:off x="709106" y="4861685"/>
            <a:ext cx="5681089" cy="4604436"/>
          </a:xfrm>
          <a:prstGeom prst="rect">
            <a:avLst/>
          </a:prstGeom>
        </p:spPr>
        <p:txBody>
          <a:bodyPr vert="horz" wrap="square" lIns="94557" tIns="47279" rIns="94557" bIns="47279" numCol="1" anchor="t" anchorCtr="0" compatLnSpc="1">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9721744"/>
            <a:ext cx="3075539" cy="511242"/>
          </a:xfrm>
          <a:prstGeom prst="rect">
            <a:avLst/>
          </a:prstGeom>
        </p:spPr>
        <p:txBody>
          <a:bodyPr vert="horz" lIns="94557" tIns="47279" rIns="94557" bIns="47279" rtlCol="0" anchor="b"/>
          <a:lstStyle>
            <a:lvl1pPr algn="l" fontAlgn="auto">
              <a:spcBef>
                <a:spcPts val="0"/>
              </a:spcBef>
              <a:spcAft>
                <a:spcPts val="0"/>
              </a:spcAft>
              <a:defRPr sz="1200" b="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2113" y="9721744"/>
            <a:ext cx="3075538" cy="511242"/>
          </a:xfrm>
          <a:prstGeom prst="rect">
            <a:avLst/>
          </a:prstGeom>
        </p:spPr>
        <p:txBody>
          <a:bodyPr vert="horz" lIns="94557" tIns="47279" rIns="94557" bIns="47279" rtlCol="0" anchor="b"/>
          <a:lstStyle>
            <a:lvl1pPr algn="r" fontAlgn="auto">
              <a:spcBef>
                <a:spcPts val="0"/>
              </a:spcBef>
              <a:spcAft>
                <a:spcPts val="0"/>
              </a:spcAft>
              <a:defRPr sz="1200" b="0">
                <a:latin typeface="+mn-lt"/>
                <a:ea typeface="+mn-ea"/>
              </a:defRPr>
            </a:lvl1pPr>
          </a:lstStyle>
          <a:p>
            <a:pPr>
              <a:defRPr/>
            </a:pPr>
            <a:fld id="{4BBFA474-B2B1-4293-82BA-9A44B4E7838B}" type="slidenum">
              <a:rPr lang="zh-CN" altLang="en-US"/>
            </a:fld>
            <a:endParaRPr lang="zh-C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BFA474-B2B1-4293-82BA-9A44B4E7838B}"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12</a:t>
            </a:r>
            <a:r>
              <a:rPr lang="zh-CN" altLang="en-US" dirty="0"/>
              <a:t>行，默认从</a:t>
            </a:r>
            <a:r>
              <a:rPr lang="en-US" altLang="zh-CN" dirty="0"/>
              <a:t>0</a:t>
            </a:r>
            <a:r>
              <a:rPr lang="zh-CN" altLang="en-US" dirty="0"/>
              <a:t>开始，实际不一定从</a:t>
            </a:r>
            <a:r>
              <a:rPr lang="en-US" altLang="zh-CN" dirty="0"/>
              <a:t>0</a:t>
            </a:r>
            <a:r>
              <a:rPr lang="zh-CN" altLang="en-US" dirty="0"/>
              <a:t>开始</a:t>
            </a:r>
            <a:endParaRPr lang="zh-CN" altLang="en-US" dirty="0"/>
          </a:p>
        </p:txBody>
      </p:sp>
      <p:sp>
        <p:nvSpPr>
          <p:cNvPr id="4" name="灯片编号占位符 3"/>
          <p:cNvSpPr>
            <a:spLocks noGrp="1"/>
          </p:cNvSpPr>
          <p:nvPr>
            <p:ph type="sldNum" sz="quarter" idx="5"/>
          </p:nvPr>
        </p:nvSpPr>
        <p:spPr/>
        <p:txBody>
          <a:bodyPr/>
          <a:lstStyle/>
          <a:p>
            <a:pPr>
              <a:defRPr/>
            </a:pPr>
            <a:fld id="{4BBFA474-B2B1-4293-82BA-9A44B4E7838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3" y="1569368"/>
            <a:ext cx="13004800" cy="144016"/>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endParaRPr>
          </a:p>
        </p:txBody>
      </p:sp>
      <p:sp>
        <p:nvSpPr>
          <p:cNvPr id="10" name="矩形 9"/>
          <p:cNvSpPr/>
          <p:nvPr userDrawn="1"/>
        </p:nvSpPr>
        <p:spPr>
          <a:xfrm>
            <a:off x="-22073" y="3776264"/>
            <a:ext cx="13026876" cy="120819"/>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endParaRPr>
          </a:p>
        </p:txBody>
      </p:sp>
      <p:sp>
        <p:nvSpPr>
          <p:cNvPr id="8" name="矩形 7"/>
          <p:cNvSpPr/>
          <p:nvPr userDrawn="1"/>
        </p:nvSpPr>
        <p:spPr>
          <a:xfrm>
            <a:off x="3" y="1688031"/>
            <a:ext cx="13004800" cy="2090388"/>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FFFFFF"/>
              </a:solidFill>
            </a:endParaRPr>
          </a:p>
        </p:txBody>
      </p:sp>
      <p:sp>
        <p:nvSpPr>
          <p:cNvPr id="2" name="Title 1"/>
          <p:cNvSpPr>
            <a:spLocks noGrp="1"/>
          </p:cNvSpPr>
          <p:nvPr>
            <p:ph type="ctrTitle" hasCustomPrompt="1"/>
          </p:nvPr>
        </p:nvSpPr>
        <p:spPr>
          <a:xfrm>
            <a:off x="632080" y="2011427"/>
            <a:ext cx="11700586" cy="1023119"/>
          </a:xfrm>
          <a:prstGeom prst="rect">
            <a:avLst/>
          </a:prstGeom>
        </p:spPr>
        <p:txBody>
          <a:bodyPr/>
          <a:lstStyle>
            <a:lvl1pPr>
              <a:defRPr sz="44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单击此处编辑大标题</a:t>
            </a:r>
            <a:endParaRPr lang="zh-CN" altLang="en-US" dirty="0"/>
          </a:p>
        </p:txBody>
      </p:sp>
      <p:sp>
        <p:nvSpPr>
          <p:cNvPr id="3" name="Subtitle 2"/>
          <p:cNvSpPr>
            <a:spLocks noGrp="1"/>
          </p:cNvSpPr>
          <p:nvPr>
            <p:ph type="subTitle" idx="1" hasCustomPrompt="1"/>
          </p:nvPr>
        </p:nvSpPr>
        <p:spPr>
          <a:xfrm>
            <a:off x="1714395" y="4189100"/>
            <a:ext cx="9287896" cy="2093595"/>
          </a:xfrm>
          <a:prstGeom prst="rect">
            <a:avLst/>
          </a:prstGeom>
        </p:spPr>
        <p:txBody>
          <a:bodyPr/>
          <a:lstStyle>
            <a:lvl1pPr marL="0" indent="0" algn="ctr">
              <a:buNone/>
              <a:defRPr sz="2800" b="1">
                <a:solidFill>
                  <a:srgbClr val="1F497D"/>
                </a:solidFill>
                <a:effectLs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latin typeface="微软雅黑" panose="020B0503020204020204" pitchFamily="34" charset="-122"/>
                <a:ea typeface="微软雅黑" panose="020B0503020204020204" pitchFamily="34" charset="-122"/>
                <a:sym typeface="+mn-ea"/>
              </a:rPr>
              <a:t>单击此处编辑报告人信息</a:t>
            </a:r>
            <a:endParaRPr lang="zh-CN" altLang="en-US" dirty="0">
              <a:latin typeface="微软雅黑" panose="020B0503020204020204" pitchFamily="34" charset="-122"/>
              <a:ea typeface="微软雅黑" panose="020B0503020204020204" pitchFamily="34" charset="-122"/>
              <a:sym typeface="+mn-ea"/>
            </a:endParaRPr>
          </a:p>
        </p:txBody>
      </p:sp>
      <p:pic>
        <p:nvPicPr>
          <p:cNvPr id="23" name="图片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2564" y="232410"/>
            <a:ext cx="2688267" cy="684530"/>
          </a:xfrm>
          <a:prstGeom prst="rect">
            <a:avLst/>
          </a:prstGeom>
        </p:spPr>
      </p:pic>
      <p:sp>
        <p:nvSpPr>
          <p:cNvPr id="16" name="文本占位符 15"/>
          <p:cNvSpPr>
            <a:spLocks noGrp="1"/>
          </p:cNvSpPr>
          <p:nvPr>
            <p:ph type="body" sz="quarter" idx="10" hasCustomPrompt="1"/>
          </p:nvPr>
        </p:nvSpPr>
        <p:spPr>
          <a:xfrm>
            <a:off x="3034760" y="302320"/>
            <a:ext cx="6991747" cy="482414"/>
          </a:xfrm>
          <a:prstGeom prst="rect">
            <a:avLst/>
          </a:prstGeom>
        </p:spPr>
        <p:txBody>
          <a:bodyPr/>
          <a:lstStyle>
            <a:lvl1pPr marL="0" indent="0" algn="ctr">
              <a:buNone/>
              <a:defRPr sz="2400" b="1">
                <a:latin typeface="微软雅黑" panose="020B0503020204020204" pitchFamily="34" charset="-122"/>
                <a:ea typeface="微软雅黑" panose="020B0503020204020204" pitchFamily="34" charset="-122"/>
              </a:defRPr>
            </a:lvl1pPr>
          </a:lstStyle>
          <a:p>
            <a:pPr lvl="0"/>
            <a:r>
              <a:rPr lang="zh-CN" altLang="en-US" dirty="0"/>
              <a:t>单击此处编辑小标题</a:t>
            </a:r>
            <a:endParaRPr lang="zh-CN" altLang="en-US" dirty="0"/>
          </a:p>
        </p:txBody>
      </p:sp>
    </p:spTree>
  </p:cSld>
  <p:clrMapOvr>
    <a:overrideClrMapping bg1="lt1" tx1="dk1" bg2="lt2" tx2="dk2" accent1="accent1" accent2="accent2" accent3="accent3" accent4="accent4" accent5="accent5" accent6="accent6" hlink="hlink" folHlink="folHlink"/>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3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a:off x="382094" y="921296"/>
            <a:ext cx="12240613" cy="144016"/>
          </a:xfrm>
          <a:prstGeom prst="rect">
            <a:avLst/>
          </a:prstGeom>
          <a:gradFill>
            <a:gsLst>
              <a:gs pos="37000">
                <a:srgbClr val="C00000">
                  <a:alpha val="47000"/>
                </a:srgbClr>
              </a:gs>
              <a:gs pos="74000">
                <a:srgbClr val="C00000"/>
              </a:gs>
              <a:gs pos="77000">
                <a:schemeClr val="accent1">
                  <a:lumMod val="45000"/>
                  <a:lumOff val="55000"/>
                </a:schemeClr>
              </a:gs>
              <a:gs pos="100000">
                <a:schemeClr val="accent1">
                  <a:lumMod val="30000"/>
                  <a:lumOff val="70000"/>
                </a:schemeClr>
              </a:gs>
            </a:gsLst>
            <a:lin ang="5400000" scaled="1"/>
          </a:gradFill>
          <a:ln w="9525">
            <a:noFill/>
            <a:miter lim="800000"/>
          </a:ln>
          <a:effectLst>
            <a:outerShdw blurRad="50800" dist="38100" dir="10800000" algn="r" rotWithShape="0">
              <a:prstClr val="black">
                <a:alpha val="40000"/>
              </a:prstClr>
            </a:outerShdw>
          </a:effectLst>
        </p:spPr>
        <p:txBody>
          <a:bodyPr wrap="none" lIns="101232" tIns="50615" rIns="101232" bIns="50615" anchor="ctr"/>
          <a:lstStyle/>
          <a:p>
            <a:pPr defTabSz="1012825">
              <a:defRPr/>
            </a:pPr>
            <a:endParaRPr lang="zh-CN" altLang="en-US" sz="2000" b="0" dirty="0">
              <a:solidFill>
                <a:srgbClr val="C00000"/>
              </a:solidFill>
              <a:latin typeface="Arial" panose="020B0604020202020204" pitchFamily="34" charset="0"/>
            </a:endParaRPr>
          </a:p>
        </p:txBody>
      </p:sp>
      <p:sp>
        <p:nvSpPr>
          <p:cNvPr id="3" name="文本占位符 2"/>
          <p:cNvSpPr>
            <a:spLocks noGrp="1"/>
          </p:cNvSpPr>
          <p:nvPr>
            <p:ph type="body" sz="quarter" idx="11" hasCustomPrompt="1"/>
          </p:nvPr>
        </p:nvSpPr>
        <p:spPr>
          <a:xfrm>
            <a:off x="382094" y="201215"/>
            <a:ext cx="12240613" cy="589359"/>
          </a:xfrm>
          <a:prstGeom prst="rect">
            <a:avLst/>
          </a:prstGeom>
        </p:spPr>
        <p:txBody>
          <a:bodyPr anchor="ctr"/>
          <a:lstStyle>
            <a:lvl1pPr marL="0" indent="0" algn="ctr">
              <a:buNone/>
              <a:defRPr sz="3600" b="1">
                <a:solidFill>
                  <a:srgbClr val="002060"/>
                </a:solidFill>
                <a:effectLst/>
                <a:latin typeface="微软雅黑" panose="020B0503020204020204" pitchFamily="34" charset="-122"/>
                <a:ea typeface="微软雅黑" panose="020B0503020204020204" pitchFamily="34" charset="-122"/>
              </a:defRPr>
            </a:lvl1pPr>
          </a:lstStyle>
          <a:p>
            <a:pPr lvl="0"/>
            <a:r>
              <a:rPr lang="zh-CN" altLang="en-US" dirty="0"/>
              <a:t>单击此处编辑题目</a:t>
            </a:r>
            <a:endParaRPr lang="zh-CN" altLang="en-US" dirty="0"/>
          </a:p>
        </p:txBody>
      </p:sp>
      <p:sp>
        <p:nvSpPr>
          <p:cNvPr id="4" name="内容占位符 3"/>
          <p:cNvSpPr>
            <a:spLocks noGrp="1"/>
          </p:cNvSpPr>
          <p:nvPr>
            <p:ph sz="quarter" idx="12"/>
          </p:nvPr>
        </p:nvSpPr>
        <p:spPr>
          <a:xfrm>
            <a:off x="382962" y="1209330"/>
            <a:ext cx="12238878" cy="5543897"/>
          </a:xfrm>
          <a:prstGeom prst="rect">
            <a:avLst/>
          </a:prstGeom>
        </p:spPr>
        <p:txBody>
          <a:bodyPr/>
          <a:lstStyle>
            <a:lvl1pPr marL="377825" indent="-377825">
              <a:buSzPct val="80000"/>
              <a:buFont typeface="Wingdings" panose="05000000000000000000" pitchFamily="2" charset="2"/>
              <a:buChar char="p"/>
              <a:defRPr sz="2800" b="1">
                <a:solidFill>
                  <a:srgbClr val="002060"/>
                </a:solidFill>
                <a:latin typeface="微软雅黑" panose="020B0503020204020204" pitchFamily="34" charset="-122"/>
                <a:ea typeface="微软雅黑" panose="020B0503020204020204" pitchFamily="34" charset="-122"/>
              </a:defRPr>
            </a:lvl1pPr>
            <a:lvl2pPr marL="821055" indent="-314325">
              <a:buFont typeface="Wingdings" panose="05000000000000000000" pitchFamily="2" charset="2"/>
              <a:buChar char="ü"/>
              <a:defRPr sz="2400" b="1">
                <a:solidFill>
                  <a:srgbClr val="002060"/>
                </a:solidFill>
                <a:latin typeface="微软雅黑" panose="020B0503020204020204" pitchFamily="34" charset="-122"/>
                <a:ea typeface="微软雅黑" panose="020B0503020204020204" pitchFamily="34" charset="-122"/>
              </a:defRPr>
            </a:lvl2pPr>
            <a:lvl3pPr marL="1263650" indent="-250825">
              <a:buFont typeface="Wingdings" panose="05000000000000000000" pitchFamily="2" charset="2"/>
              <a:buChar char="Ø"/>
              <a:defRPr sz="2000" b="1">
                <a:solidFill>
                  <a:srgbClr val="002060"/>
                </a:solidFill>
                <a:latin typeface="微软雅黑" panose="020B0503020204020204" pitchFamily="34" charset="-122"/>
                <a:ea typeface="微软雅黑" panose="020B0503020204020204" pitchFamily="34" charset="-122"/>
              </a:defRPr>
            </a:lvl3pPr>
            <a:lvl4pPr>
              <a:defRPr sz="1600" b="1">
                <a:solidFill>
                  <a:srgbClr val="002060"/>
                </a:solidFill>
                <a:latin typeface="微软雅黑" panose="020B0503020204020204" pitchFamily="34" charset="-122"/>
                <a:ea typeface="微软雅黑" panose="020B0503020204020204" pitchFamily="34" charset="-122"/>
              </a:defRPr>
            </a:lvl4pPr>
            <a:lvl5pPr marL="2276475" indent="-250825">
              <a:buFont typeface="Wingdings" panose="05000000000000000000" pitchFamily="2" charset="2"/>
              <a:buChar char="l"/>
              <a:defRPr sz="1200" b="1">
                <a:solidFill>
                  <a:srgbClr val="002060"/>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Rectangle 952"/>
          <p:cNvSpPr>
            <a:spLocks noGrp="1" noChangeArrowheads="1"/>
          </p:cNvSpPr>
          <p:nvPr>
            <p:ph type="sldNum" sz="quarter" idx="10"/>
          </p:nvPr>
        </p:nvSpPr>
        <p:spPr>
          <a:xfrm>
            <a:off x="12352692" y="6897244"/>
            <a:ext cx="581015" cy="361085"/>
          </a:xfrm>
          <a:prstGeom prst="rect">
            <a:avLst/>
          </a:prstGeom>
        </p:spPr>
        <p:txBody>
          <a:bodyPr/>
          <a:lstStyle>
            <a:lvl1pPr algn="r">
              <a:defRPr sz="1200">
                <a:solidFill>
                  <a:schemeClr val="bg2">
                    <a:lumMod val="50000"/>
                  </a:schemeClr>
                </a:solidFill>
              </a:defRPr>
            </a:lvl1pPr>
          </a:lstStyle>
          <a:p>
            <a:pPr>
              <a:defRPr/>
            </a:pPr>
            <a:fld id="{742DF118-1256-4D52-AC08-54CB5A57E8BB}" type="slidenum">
              <a:rPr lang="en-US" altLang="zh-CN" smtClean="0"/>
            </a:fld>
            <a:endParaRPr lang="en-US" altLang="zh-CN"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tmplLst>
          <p:tmpl lvl="1">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4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a:off x="382094" y="921296"/>
            <a:ext cx="12240613" cy="144016"/>
          </a:xfrm>
          <a:prstGeom prst="rect">
            <a:avLst/>
          </a:prstGeom>
          <a:gradFill>
            <a:gsLst>
              <a:gs pos="37000">
                <a:srgbClr val="C00000">
                  <a:alpha val="47000"/>
                </a:srgbClr>
              </a:gs>
              <a:gs pos="74000">
                <a:srgbClr val="C00000"/>
              </a:gs>
              <a:gs pos="77000">
                <a:schemeClr val="accent1">
                  <a:lumMod val="45000"/>
                  <a:lumOff val="55000"/>
                </a:schemeClr>
              </a:gs>
              <a:gs pos="100000">
                <a:schemeClr val="accent1">
                  <a:lumMod val="30000"/>
                  <a:lumOff val="70000"/>
                </a:schemeClr>
              </a:gs>
            </a:gsLst>
            <a:lin ang="5400000" scaled="1"/>
          </a:gradFill>
          <a:ln w="9525">
            <a:noFill/>
            <a:miter lim="800000"/>
          </a:ln>
          <a:effectLst>
            <a:outerShdw blurRad="50800" dist="38100" dir="10800000" algn="r" rotWithShape="0">
              <a:prstClr val="black">
                <a:alpha val="40000"/>
              </a:prstClr>
            </a:outerShdw>
          </a:effectLst>
        </p:spPr>
        <p:txBody>
          <a:bodyPr wrap="none" lIns="101232" tIns="50615" rIns="101232" bIns="50615" anchor="ctr"/>
          <a:lstStyle/>
          <a:p>
            <a:pPr defTabSz="1012825">
              <a:defRPr/>
            </a:pPr>
            <a:endParaRPr lang="zh-CN" altLang="en-US" sz="2000" b="0" dirty="0">
              <a:solidFill>
                <a:srgbClr val="C00000"/>
              </a:solidFill>
              <a:latin typeface="Arial" panose="020B0604020202020204" pitchFamily="34" charset="0"/>
            </a:endParaRPr>
          </a:p>
        </p:txBody>
      </p:sp>
      <p:sp>
        <p:nvSpPr>
          <p:cNvPr id="3" name="文本占位符 2"/>
          <p:cNvSpPr>
            <a:spLocks noGrp="1"/>
          </p:cNvSpPr>
          <p:nvPr>
            <p:ph type="body" sz="quarter" idx="11" hasCustomPrompt="1"/>
          </p:nvPr>
        </p:nvSpPr>
        <p:spPr>
          <a:xfrm>
            <a:off x="382094" y="201215"/>
            <a:ext cx="12240613" cy="589359"/>
          </a:xfrm>
          <a:prstGeom prst="rect">
            <a:avLst/>
          </a:prstGeom>
        </p:spPr>
        <p:txBody>
          <a:bodyPr anchor="ctr"/>
          <a:lstStyle>
            <a:lvl1pPr marL="0" indent="0" algn="ctr">
              <a:buNone/>
              <a:defRPr sz="3600" b="1">
                <a:solidFill>
                  <a:srgbClr val="002060"/>
                </a:solidFill>
                <a:effectLst/>
                <a:latin typeface="微软雅黑" panose="020B0503020204020204" pitchFamily="34" charset="-122"/>
                <a:ea typeface="微软雅黑" panose="020B0503020204020204" pitchFamily="34" charset="-122"/>
              </a:defRPr>
            </a:lvl1pPr>
          </a:lstStyle>
          <a:p>
            <a:pPr lvl="0"/>
            <a:r>
              <a:rPr lang="zh-CN" altLang="en-US" dirty="0"/>
              <a:t>单击此处编辑题目</a:t>
            </a:r>
            <a:endParaRPr lang="zh-CN" altLang="en-US" dirty="0"/>
          </a:p>
        </p:txBody>
      </p:sp>
      <p:sp>
        <p:nvSpPr>
          <p:cNvPr id="4" name="内容占位符 3"/>
          <p:cNvSpPr>
            <a:spLocks noGrp="1"/>
          </p:cNvSpPr>
          <p:nvPr>
            <p:ph sz="quarter" idx="12"/>
          </p:nvPr>
        </p:nvSpPr>
        <p:spPr>
          <a:xfrm>
            <a:off x="382962" y="1209331"/>
            <a:ext cx="12238878" cy="2520277"/>
          </a:xfrm>
          <a:prstGeom prst="rect">
            <a:avLst/>
          </a:prstGeom>
        </p:spPr>
        <p:txBody>
          <a:bodyPr/>
          <a:lstStyle>
            <a:lvl1pPr marL="377825" indent="-377825">
              <a:buSzPct val="80000"/>
              <a:buFont typeface="Wingdings" panose="05000000000000000000" pitchFamily="2" charset="2"/>
              <a:buChar char="p"/>
              <a:defRPr sz="2800" b="1">
                <a:solidFill>
                  <a:srgbClr val="002060"/>
                </a:solidFill>
                <a:latin typeface="微软雅黑" panose="020B0503020204020204" pitchFamily="34" charset="-122"/>
                <a:ea typeface="微软雅黑" panose="020B0503020204020204" pitchFamily="34" charset="-122"/>
              </a:defRPr>
            </a:lvl1pPr>
            <a:lvl2pPr marL="821055" indent="-314325">
              <a:buFont typeface="Wingdings" panose="05000000000000000000" pitchFamily="2" charset="2"/>
              <a:buChar char="ü"/>
              <a:defRPr sz="2400" b="1">
                <a:solidFill>
                  <a:srgbClr val="002060"/>
                </a:solidFill>
                <a:latin typeface="微软雅黑" panose="020B0503020204020204" pitchFamily="34" charset="-122"/>
                <a:ea typeface="微软雅黑" panose="020B0503020204020204" pitchFamily="34" charset="-122"/>
              </a:defRPr>
            </a:lvl2pPr>
            <a:lvl3pPr marL="1263650" indent="-250825">
              <a:buFont typeface="Wingdings" panose="05000000000000000000" pitchFamily="2" charset="2"/>
              <a:buChar char="Ø"/>
              <a:defRPr sz="2000" b="1">
                <a:solidFill>
                  <a:srgbClr val="002060"/>
                </a:solidFill>
                <a:latin typeface="微软雅黑" panose="020B0503020204020204" pitchFamily="34" charset="-122"/>
                <a:ea typeface="微软雅黑" panose="020B0503020204020204" pitchFamily="34" charset="-122"/>
              </a:defRPr>
            </a:lvl3pPr>
            <a:lvl4pPr>
              <a:defRPr sz="1600" b="1">
                <a:solidFill>
                  <a:srgbClr val="002060"/>
                </a:solidFill>
                <a:latin typeface="微软雅黑" panose="020B0503020204020204" pitchFamily="34" charset="-122"/>
                <a:ea typeface="微软雅黑" panose="020B0503020204020204" pitchFamily="34" charset="-122"/>
              </a:defRPr>
            </a:lvl4pPr>
            <a:lvl5pPr marL="2276475" indent="-250825">
              <a:buFont typeface="Wingdings" panose="05000000000000000000" pitchFamily="2" charset="2"/>
              <a:buChar char="l"/>
              <a:defRPr sz="1200" b="1">
                <a:solidFill>
                  <a:srgbClr val="002060"/>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 name="Rectangle 952"/>
          <p:cNvSpPr>
            <a:spLocks noGrp="1" noChangeArrowheads="1"/>
          </p:cNvSpPr>
          <p:nvPr>
            <p:ph type="sldNum" sz="quarter" idx="10"/>
          </p:nvPr>
        </p:nvSpPr>
        <p:spPr>
          <a:xfrm>
            <a:off x="12352692" y="6897244"/>
            <a:ext cx="581015" cy="361085"/>
          </a:xfrm>
          <a:prstGeom prst="rect">
            <a:avLst/>
          </a:prstGeom>
        </p:spPr>
        <p:txBody>
          <a:bodyPr/>
          <a:lstStyle>
            <a:lvl1pPr algn="r">
              <a:defRPr sz="1200">
                <a:solidFill>
                  <a:schemeClr val="bg2">
                    <a:lumMod val="50000"/>
                  </a:schemeClr>
                </a:solidFill>
              </a:defRPr>
            </a:lvl1pPr>
          </a:lstStyle>
          <a:p>
            <a:pPr>
              <a:defRPr/>
            </a:pPr>
            <a:fld id="{742DF118-1256-4D52-AC08-54CB5A57E8BB}" type="slidenum">
              <a:rPr lang="en-US" altLang="zh-CN" smtClean="0"/>
            </a:fld>
            <a:endParaRPr lang="en-US" altLang="zh-CN" dirty="0"/>
          </a:p>
        </p:txBody>
      </p:sp>
      <p:sp>
        <p:nvSpPr>
          <p:cNvPr id="6" name="内容占位符 3"/>
          <p:cNvSpPr>
            <a:spLocks noGrp="1"/>
          </p:cNvSpPr>
          <p:nvPr>
            <p:ph sz="quarter" idx="13"/>
          </p:nvPr>
        </p:nvSpPr>
        <p:spPr>
          <a:xfrm>
            <a:off x="366859" y="3958210"/>
            <a:ext cx="6759778" cy="3024334"/>
          </a:xfrm>
          <a:prstGeom prst="rect">
            <a:avLst/>
          </a:prstGeom>
        </p:spPr>
        <p:txBody>
          <a:bodyPr/>
          <a:lstStyle>
            <a:lvl1pPr marL="377825" indent="-377825">
              <a:buSzPct val="80000"/>
              <a:buFont typeface="Wingdings" panose="05000000000000000000" pitchFamily="2" charset="2"/>
              <a:buChar char="p"/>
              <a:defRPr sz="2800" b="1">
                <a:solidFill>
                  <a:srgbClr val="002060"/>
                </a:solidFill>
                <a:latin typeface="微软雅黑" panose="020B0503020204020204" pitchFamily="34" charset="-122"/>
                <a:ea typeface="微软雅黑" panose="020B0503020204020204" pitchFamily="34" charset="-122"/>
              </a:defRPr>
            </a:lvl1pPr>
            <a:lvl2pPr marL="821055" indent="-314325">
              <a:buFont typeface="Wingdings" panose="05000000000000000000" pitchFamily="2" charset="2"/>
              <a:buChar char="ü"/>
              <a:defRPr sz="2400" b="1">
                <a:solidFill>
                  <a:srgbClr val="002060"/>
                </a:solidFill>
                <a:latin typeface="微软雅黑" panose="020B0503020204020204" pitchFamily="34" charset="-122"/>
                <a:ea typeface="微软雅黑" panose="020B0503020204020204" pitchFamily="34" charset="-122"/>
              </a:defRPr>
            </a:lvl2pPr>
            <a:lvl3pPr marL="1263650" indent="-250825">
              <a:buFont typeface="Wingdings" panose="05000000000000000000" pitchFamily="2" charset="2"/>
              <a:buChar char="Ø"/>
              <a:defRPr sz="2000" b="1">
                <a:solidFill>
                  <a:srgbClr val="002060"/>
                </a:solidFill>
                <a:latin typeface="微软雅黑" panose="020B0503020204020204" pitchFamily="34" charset="-122"/>
                <a:ea typeface="微软雅黑" panose="020B0503020204020204" pitchFamily="34" charset="-122"/>
              </a:defRPr>
            </a:lvl3pPr>
            <a:lvl4pPr>
              <a:defRPr sz="1600" b="1">
                <a:solidFill>
                  <a:srgbClr val="002060"/>
                </a:solidFill>
                <a:latin typeface="微软雅黑" panose="020B0503020204020204" pitchFamily="34" charset="-122"/>
                <a:ea typeface="微软雅黑" panose="020B0503020204020204" pitchFamily="34" charset="-122"/>
              </a:defRPr>
            </a:lvl4pPr>
            <a:lvl5pPr marL="2276475" indent="-250825">
              <a:buFont typeface="Wingdings" panose="05000000000000000000" pitchFamily="2" charset="2"/>
              <a:buChar char="l"/>
              <a:defRPr sz="1200" b="1">
                <a:solidFill>
                  <a:srgbClr val="002060"/>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内容占位符 3"/>
          <p:cNvSpPr>
            <a:spLocks noGrp="1"/>
          </p:cNvSpPr>
          <p:nvPr>
            <p:ph sz="quarter" idx="14"/>
          </p:nvPr>
        </p:nvSpPr>
        <p:spPr>
          <a:xfrm>
            <a:off x="7366496" y="3975249"/>
            <a:ext cx="5255344" cy="3024334"/>
          </a:xfrm>
          <a:prstGeom prst="rect">
            <a:avLst/>
          </a:prstGeom>
        </p:spPr>
        <p:txBody>
          <a:bodyPr/>
          <a:lstStyle>
            <a:lvl1pPr marL="377825" indent="-377825">
              <a:buSzPct val="80000"/>
              <a:buFont typeface="Wingdings" panose="05000000000000000000" pitchFamily="2" charset="2"/>
              <a:buChar char="p"/>
              <a:defRPr sz="2800" b="1">
                <a:solidFill>
                  <a:srgbClr val="002060"/>
                </a:solidFill>
                <a:latin typeface="微软雅黑" panose="020B0503020204020204" pitchFamily="34" charset="-122"/>
                <a:ea typeface="微软雅黑" panose="020B0503020204020204" pitchFamily="34" charset="-122"/>
              </a:defRPr>
            </a:lvl1pPr>
            <a:lvl2pPr marL="821055" indent="-314325">
              <a:buFont typeface="Wingdings" panose="05000000000000000000" pitchFamily="2" charset="2"/>
              <a:buChar char="ü"/>
              <a:defRPr sz="2400" b="1">
                <a:solidFill>
                  <a:srgbClr val="002060"/>
                </a:solidFill>
                <a:latin typeface="微软雅黑" panose="020B0503020204020204" pitchFamily="34" charset="-122"/>
                <a:ea typeface="微软雅黑" panose="020B0503020204020204" pitchFamily="34" charset="-122"/>
              </a:defRPr>
            </a:lvl2pPr>
            <a:lvl3pPr marL="1263650" indent="-250825">
              <a:buFont typeface="Wingdings" panose="05000000000000000000" pitchFamily="2" charset="2"/>
              <a:buChar char="Ø"/>
              <a:defRPr sz="2000" b="1">
                <a:solidFill>
                  <a:srgbClr val="002060"/>
                </a:solidFill>
                <a:latin typeface="微软雅黑" panose="020B0503020204020204" pitchFamily="34" charset="-122"/>
                <a:ea typeface="微软雅黑" panose="020B0503020204020204" pitchFamily="34" charset="-122"/>
              </a:defRPr>
            </a:lvl3pPr>
            <a:lvl4pPr>
              <a:defRPr sz="1600" b="1">
                <a:solidFill>
                  <a:srgbClr val="002060"/>
                </a:solidFill>
                <a:latin typeface="微软雅黑" panose="020B0503020204020204" pitchFamily="34" charset="-122"/>
                <a:ea typeface="微软雅黑" panose="020B0503020204020204" pitchFamily="34" charset="-122"/>
              </a:defRPr>
            </a:lvl4pPr>
            <a:lvl5pPr marL="2276475" indent="-250825">
              <a:buFont typeface="Wingdings" panose="05000000000000000000" pitchFamily="2" charset="2"/>
              <a:buChar char="l"/>
              <a:defRPr sz="1200" b="1">
                <a:solidFill>
                  <a:srgbClr val="002060"/>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tmplLst>
          <p:tmpl lvl="1">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5_Blank">
    <p:spTree>
      <p:nvGrpSpPr>
        <p:cNvPr id="1" name=""/>
        <p:cNvGrpSpPr/>
        <p:nvPr/>
      </p:nvGrpSpPr>
      <p:grpSpPr>
        <a:xfrm>
          <a:off x="0" y="0"/>
          <a:ext cx="0" cy="0"/>
          <a:chOff x="0" y="0"/>
          <a:chExt cx="0" cy="0"/>
        </a:xfrm>
      </p:grpSpPr>
      <p:sp>
        <p:nvSpPr>
          <p:cNvPr id="5" name="Rectangle 13"/>
          <p:cNvSpPr>
            <a:spLocks noChangeArrowheads="1"/>
          </p:cNvSpPr>
          <p:nvPr userDrawn="1"/>
        </p:nvSpPr>
        <p:spPr bwMode="auto">
          <a:xfrm>
            <a:off x="382094" y="921296"/>
            <a:ext cx="12240613" cy="144016"/>
          </a:xfrm>
          <a:prstGeom prst="rect">
            <a:avLst/>
          </a:prstGeom>
          <a:gradFill>
            <a:gsLst>
              <a:gs pos="37000">
                <a:srgbClr val="C00000">
                  <a:alpha val="47000"/>
                </a:srgbClr>
              </a:gs>
              <a:gs pos="74000">
                <a:srgbClr val="C00000"/>
              </a:gs>
              <a:gs pos="77000">
                <a:schemeClr val="accent1">
                  <a:lumMod val="45000"/>
                  <a:lumOff val="55000"/>
                </a:schemeClr>
              </a:gs>
              <a:gs pos="100000">
                <a:schemeClr val="accent1">
                  <a:lumMod val="30000"/>
                  <a:lumOff val="70000"/>
                </a:schemeClr>
              </a:gs>
            </a:gsLst>
            <a:lin ang="5400000" scaled="1"/>
          </a:gradFill>
          <a:ln w="9525">
            <a:noFill/>
            <a:miter lim="800000"/>
          </a:ln>
          <a:effectLst>
            <a:outerShdw blurRad="50800" dist="38100" dir="10800000" algn="r" rotWithShape="0">
              <a:prstClr val="black">
                <a:alpha val="40000"/>
              </a:prstClr>
            </a:outerShdw>
          </a:effectLst>
        </p:spPr>
        <p:txBody>
          <a:bodyPr wrap="none" lIns="101232" tIns="50615" rIns="101232" bIns="50615" anchor="ctr"/>
          <a:lstStyle/>
          <a:p>
            <a:pPr defTabSz="1012825">
              <a:defRPr/>
            </a:pPr>
            <a:endParaRPr lang="zh-CN" altLang="en-US" sz="2000" b="0" dirty="0">
              <a:solidFill>
                <a:srgbClr val="C00000"/>
              </a:solidFill>
              <a:latin typeface="Arial" panose="020B0604020202020204" pitchFamily="34" charset="0"/>
            </a:endParaRPr>
          </a:p>
        </p:txBody>
      </p:sp>
      <p:sp>
        <p:nvSpPr>
          <p:cNvPr id="3" name="文本占位符 2"/>
          <p:cNvSpPr>
            <a:spLocks noGrp="1"/>
          </p:cNvSpPr>
          <p:nvPr>
            <p:ph type="body" sz="quarter" idx="11" hasCustomPrompt="1"/>
          </p:nvPr>
        </p:nvSpPr>
        <p:spPr>
          <a:xfrm>
            <a:off x="382094" y="201215"/>
            <a:ext cx="12240613" cy="589359"/>
          </a:xfrm>
          <a:prstGeom prst="rect">
            <a:avLst/>
          </a:prstGeom>
        </p:spPr>
        <p:txBody>
          <a:bodyPr anchor="ctr"/>
          <a:lstStyle>
            <a:lvl1pPr marL="0" indent="0" algn="ctr">
              <a:buNone/>
              <a:defRPr sz="3600" b="1">
                <a:solidFill>
                  <a:srgbClr val="002060"/>
                </a:solidFill>
                <a:effectLst/>
                <a:latin typeface="微软雅黑" panose="020B0503020204020204" pitchFamily="34" charset="-122"/>
                <a:ea typeface="微软雅黑" panose="020B0503020204020204" pitchFamily="34" charset="-122"/>
              </a:defRPr>
            </a:lvl1pPr>
          </a:lstStyle>
          <a:p>
            <a:pPr lvl="0"/>
            <a:r>
              <a:rPr lang="zh-CN" altLang="en-US" dirty="0"/>
              <a:t>单击此处编辑题目</a:t>
            </a:r>
            <a:endParaRPr lang="zh-CN" altLang="en-US" dirty="0"/>
          </a:p>
        </p:txBody>
      </p:sp>
      <p:sp>
        <p:nvSpPr>
          <p:cNvPr id="12" name="Rectangle 952"/>
          <p:cNvSpPr>
            <a:spLocks noGrp="1" noChangeArrowheads="1"/>
          </p:cNvSpPr>
          <p:nvPr>
            <p:ph type="sldNum" sz="quarter" idx="10"/>
          </p:nvPr>
        </p:nvSpPr>
        <p:spPr>
          <a:xfrm>
            <a:off x="12352692" y="6897244"/>
            <a:ext cx="581015" cy="361085"/>
          </a:xfrm>
          <a:prstGeom prst="rect">
            <a:avLst/>
          </a:prstGeom>
        </p:spPr>
        <p:txBody>
          <a:bodyPr/>
          <a:lstStyle>
            <a:lvl1pPr algn="r">
              <a:defRPr sz="1200">
                <a:solidFill>
                  <a:schemeClr val="bg2">
                    <a:lumMod val="50000"/>
                  </a:schemeClr>
                </a:solidFill>
              </a:defRPr>
            </a:lvl1pPr>
          </a:lstStyle>
          <a:p>
            <a:pPr>
              <a:defRPr/>
            </a:pPr>
            <a:fld id="{742DF118-1256-4D52-AC08-54CB5A57E8BB}" type="slidenum">
              <a:rPr lang="en-US" altLang="zh-CN" smtClean="0"/>
            </a:fld>
            <a:endParaRPr lang="en-US" altLang="zh-CN" dirty="0"/>
          </a:p>
        </p:txBody>
      </p:sp>
      <p:sp>
        <p:nvSpPr>
          <p:cNvPr id="6" name="内容占位符 3"/>
          <p:cNvSpPr>
            <a:spLocks noGrp="1"/>
          </p:cNvSpPr>
          <p:nvPr>
            <p:ph sz="quarter" idx="13"/>
          </p:nvPr>
        </p:nvSpPr>
        <p:spPr>
          <a:xfrm>
            <a:off x="366859" y="1196034"/>
            <a:ext cx="5847509" cy="5786510"/>
          </a:xfrm>
          <a:prstGeom prst="rect">
            <a:avLst/>
          </a:prstGeom>
        </p:spPr>
        <p:txBody>
          <a:bodyPr/>
          <a:lstStyle>
            <a:lvl1pPr marL="377825" indent="-377825">
              <a:buSzPct val="80000"/>
              <a:buFont typeface="Wingdings" panose="05000000000000000000" pitchFamily="2" charset="2"/>
              <a:buChar char="p"/>
              <a:defRPr sz="2800" b="1">
                <a:solidFill>
                  <a:srgbClr val="002060"/>
                </a:solidFill>
                <a:latin typeface="微软雅黑" panose="020B0503020204020204" pitchFamily="34" charset="-122"/>
                <a:ea typeface="微软雅黑" panose="020B0503020204020204" pitchFamily="34" charset="-122"/>
              </a:defRPr>
            </a:lvl1pPr>
            <a:lvl2pPr marL="821055" indent="-314325">
              <a:buFont typeface="Wingdings" panose="05000000000000000000" pitchFamily="2" charset="2"/>
              <a:buChar char="ü"/>
              <a:defRPr sz="2400" b="1">
                <a:solidFill>
                  <a:srgbClr val="002060"/>
                </a:solidFill>
                <a:latin typeface="微软雅黑" panose="020B0503020204020204" pitchFamily="34" charset="-122"/>
                <a:ea typeface="微软雅黑" panose="020B0503020204020204" pitchFamily="34" charset="-122"/>
              </a:defRPr>
            </a:lvl2pPr>
            <a:lvl3pPr marL="1263650" indent="-250825">
              <a:buFont typeface="Wingdings" panose="05000000000000000000" pitchFamily="2" charset="2"/>
              <a:buChar char="Ø"/>
              <a:defRPr sz="2000" b="1">
                <a:solidFill>
                  <a:srgbClr val="002060"/>
                </a:solidFill>
                <a:latin typeface="微软雅黑" panose="020B0503020204020204" pitchFamily="34" charset="-122"/>
                <a:ea typeface="微软雅黑" panose="020B0503020204020204" pitchFamily="34" charset="-122"/>
              </a:defRPr>
            </a:lvl3pPr>
            <a:lvl4pPr>
              <a:defRPr sz="1600" b="1">
                <a:solidFill>
                  <a:srgbClr val="002060"/>
                </a:solidFill>
                <a:latin typeface="微软雅黑" panose="020B0503020204020204" pitchFamily="34" charset="-122"/>
                <a:ea typeface="微软雅黑" panose="020B0503020204020204" pitchFamily="34" charset="-122"/>
              </a:defRPr>
            </a:lvl4pPr>
            <a:lvl5pPr marL="2276475" indent="-250825">
              <a:buFont typeface="Wingdings" panose="05000000000000000000" pitchFamily="2" charset="2"/>
              <a:buChar char="l"/>
              <a:defRPr sz="1200" b="1">
                <a:solidFill>
                  <a:srgbClr val="002060"/>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内容占位符 3"/>
          <p:cNvSpPr>
            <a:spLocks noGrp="1"/>
          </p:cNvSpPr>
          <p:nvPr>
            <p:ph sz="quarter" idx="14"/>
          </p:nvPr>
        </p:nvSpPr>
        <p:spPr>
          <a:xfrm>
            <a:off x="6502400" y="1196034"/>
            <a:ext cx="6119440" cy="5803549"/>
          </a:xfrm>
          <a:prstGeom prst="rect">
            <a:avLst/>
          </a:prstGeom>
        </p:spPr>
        <p:txBody>
          <a:bodyPr/>
          <a:lstStyle>
            <a:lvl1pPr marL="377825" indent="-377825">
              <a:buSzPct val="80000"/>
              <a:buFont typeface="Wingdings" panose="05000000000000000000" pitchFamily="2" charset="2"/>
              <a:buChar char="p"/>
              <a:defRPr sz="2800" b="1">
                <a:solidFill>
                  <a:srgbClr val="002060"/>
                </a:solidFill>
                <a:latin typeface="微软雅黑" panose="020B0503020204020204" pitchFamily="34" charset="-122"/>
                <a:ea typeface="微软雅黑" panose="020B0503020204020204" pitchFamily="34" charset="-122"/>
              </a:defRPr>
            </a:lvl1pPr>
            <a:lvl2pPr marL="821055" indent="-314325">
              <a:buFont typeface="Wingdings" panose="05000000000000000000" pitchFamily="2" charset="2"/>
              <a:buChar char="ü"/>
              <a:defRPr sz="2400" b="1">
                <a:solidFill>
                  <a:srgbClr val="002060"/>
                </a:solidFill>
                <a:latin typeface="微软雅黑" panose="020B0503020204020204" pitchFamily="34" charset="-122"/>
                <a:ea typeface="微软雅黑" panose="020B0503020204020204" pitchFamily="34" charset="-122"/>
              </a:defRPr>
            </a:lvl2pPr>
            <a:lvl3pPr marL="1263650" indent="-250825">
              <a:buFont typeface="Wingdings" panose="05000000000000000000" pitchFamily="2" charset="2"/>
              <a:buChar char="Ø"/>
              <a:defRPr sz="2000" b="1">
                <a:solidFill>
                  <a:srgbClr val="002060"/>
                </a:solidFill>
                <a:latin typeface="微软雅黑" panose="020B0503020204020204" pitchFamily="34" charset="-122"/>
                <a:ea typeface="微软雅黑" panose="020B0503020204020204" pitchFamily="34" charset="-122"/>
              </a:defRPr>
            </a:lvl3pPr>
            <a:lvl4pPr>
              <a:defRPr sz="1600" b="1">
                <a:solidFill>
                  <a:srgbClr val="002060"/>
                </a:solidFill>
                <a:latin typeface="微软雅黑" panose="020B0503020204020204" pitchFamily="34" charset="-122"/>
                <a:ea typeface="微软雅黑" panose="020B0503020204020204" pitchFamily="34" charset="-122"/>
              </a:defRPr>
            </a:lvl4pPr>
            <a:lvl5pPr marL="2276475" indent="-250825">
              <a:buFont typeface="Wingdings" panose="05000000000000000000" pitchFamily="2" charset="2"/>
              <a:buChar char="l"/>
              <a:defRPr sz="1200" b="1">
                <a:solidFill>
                  <a:srgbClr val="002060"/>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tmplLst>
          <p:tmpl lvl="1">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wipe/>
  </p:transition>
  <p:hf hdr="0" ftr="0" dt="0"/>
  <p:txStyles>
    <p:titleStyle>
      <a:lvl1pPr algn="l" defTabSz="975360" rtl="0" eaLnBrk="1" latinLnBrk="0" hangingPunct="1">
        <a:lnSpc>
          <a:spcPct val="90000"/>
        </a:lnSpc>
        <a:spcBef>
          <a:spcPct val="0"/>
        </a:spcBef>
        <a:buNone/>
        <a:defRPr sz="4695" kern="1200">
          <a:solidFill>
            <a:schemeClr val="tx1"/>
          </a:solidFill>
          <a:latin typeface="+mj-lt"/>
          <a:ea typeface="+mj-ea"/>
          <a:cs typeface="+mj-cs"/>
        </a:defRPr>
      </a:lvl1pPr>
    </p:titleStyle>
    <p:bodyStyle>
      <a:lvl1pPr marL="243840" indent="-243840" algn="l" defTabSz="975360" rtl="0" eaLnBrk="1" latinLnBrk="0" hangingPunct="1">
        <a:lnSpc>
          <a:spcPct val="90000"/>
        </a:lnSpc>
        <a:spcBef>
          <a:spcPts val="1065"/>
        </a:spcBef>
        <a:buFont typeface="Arial" panose="020B0604020202020204" pitchFamily="34" charset="0"/>
        <a:buChar char="•"/>
        <a:defRPr sz="2985" kern="1200">
          <a:solidFill>
            <a:schemeClr val="tx1"/>
          </a:solidFill>
          <a:latin typeface="+mn-lt"/>
          <a:ea typeface="+mn-ea"/>
          <a:cs typeface="+mn-cs"/>
        </a:defRPr>
      </a:lvl1pPr>
      <a:lvl2pPr marL="731520" indent="-243840" algn="l" defTabSz="975360" rtl="0" eaLnBrk="1" latinLnBrk="0" hangingPunct="1">
        <a:lnSpc>
          <a:spcPct val="90000"/>
        </a:lnSpc>
        <a:spcBef>
          <a:spcPts val="535"/>
        </a:spcBef>
        <a:buFont typeface="Arial" panose="020B0604020202020204" pitchFamily="34" charset="0"/>
        <a:buChar char="•"/>
        <a:defRPr sz="2560" kern="1200">
          <a:solidFill>
            <a:schemeClr val="tx1"/>
          </a:solidFill>
          <a:latin typeface="+mn-lt"/>
          <a:ea typeface="+mn-ea"/>
          <a:cs typeface="+mn-cs"/>
        </a:defRPr>
      </a:lvl2pPr>
      <a:lvl3pPr marL="1219200" indent="-243840" algn="l" defTabSz="975360" rtl="0" eaLnBrk="1" latinLnBrk="0" hangingPunct="1">
        <a:lnSpc>
          <a:spcPct val="90000"/>
        </a:lnSpc>
        <a:spcBef>
          <a:spcPts val="535"/>
        </a:spcBef>
        <a:buFont typeface="Arial" panose="020B0604020202020204" pitchFamily="34" charset="0"/>
        <a:buChar char="•"/>
        <a:defRPr sz="2135" kern="1200">
          <a:solidFill>
            <a:schemeClr val="tx1"/>
          </a:solidFill>
          <a:latin typeface="+mn-lt"/>
          <a:ea typeface="+mn-ea"/>
          <a:cs typeface="+mn-cs"/>
        </a:defRPr>
      </a:lvl3pPr>
      <a:lvl4pPr marL="1706880" indent="-243840" algn="l" defTabSz="975360" rtl="0" eaLnBrk="1" latinLnBrk="0" hangingPunct="1">
        <a:lnSpc>
          <a:spcPct val="90000"/>
        </a:lnSpc>
        <a:spcBef>
          <a:spcPts val="535"/>
        </a:spcBef>
        <a:buFont typeface="Arial" panose="020B0604020202020204" pitchFamily="34" charset="0"/>
        <a:buChar char="•"/>
        <a:defRPr sz="1920" kern="1200">
          <a:solidFill>
            <a:schemeClr val="tx1"/>
          </a:solidFill>
          <a:latin typeface="+mn-lt"/>
          <a:ea typeface="+mn-ea"/>
          <a:cs typeface="+mn-cs"/>
        </a:defRPr>
      </a:lvl4pPr>
      <a:lvl5pPr marL="2194560" indent="-243840" algn="l" defTabSz="975360" rtl="0" eaLnBrk="1" latinLnBrk="0" hangingPunct="1">
        <a:lnSpc>
          <a:spcPct val="90000"/>
        </a:lnSpc>
        <a:spcBef>
          <a:spcPts val="535"/>
        </a:spcBef>
        <a:buFont typeface="Arial" panose="020B0604020202020204" pitchFamily="34" charset="0"/>
        <a:buChar char="•"/>
        <a:defRPr sz="1920" kern="1200">
          <a:solidFill>
            <a:schemeClr val="tx1"/>
          </a:solidFill>
          <a:latin typeface="+mn-lt"/>
          <a:ea typeface="+mn-ea"/>
          <a:cs typeface="+mn-cs"/>
        </a:defRPr>
      </a:lvl5pPr>
      <a:lvl6pPr marL="2682240" indent="-243840" algn="l" defTabSz="975360" rtl="0" eaLnBrk="1" latinLnBrk="0" hangingPunct="1">
        <a:lnSpc>
          <a:spcPct val="90000"/>
        </a:lnSpc>
        <a:spcBef>
          <a:spcPts val="535"/>
        </a:spcBef>
        <a:buFont typeface="Arial" panose="020B0604020202020204" pitchFamily="34" charset="0"/>
        <a:buChar char="•"/>
        <a:defRPr sz="1920" kern="1200">
          <a:solidFill>
            <a:schemeClr val="tx1"/>
          </a:solidFill>
          <a:latin typeface="+mn-lt"/>
          <a:ea typeface="+mn-ea"/>
          <a:cs typeface="+mn-cs"/>
        </a:defRPr>
      </a:lvl6pPr>
      <a:lvl7pPr marL="3169920" indent="-243840" algn="l" defTabSz="975360" rtl="0" eaLnBrk="1" latinLnBrk="0" hangingPunct="1">
        <a:lnSpc>
          <a:spcPct val="90000"/>
        </a:lnSpc>
        <a:spcBef>
          <a:spcPts val="535"/>
        </a:spcBef>
        <a:buFont typeface="Arial" panose="020B0604020202020204" pitchFamily="34" charset="0"/>
        <a:buChar char="•"/>
        <a:defRPr sz="1920" kern="1200">
          <a:solidFill>
            <a:schemeClr val="tx1"/>
          </a:solidFill>
          <a:latin typeface="+mn-lt"/>
          <a:ea typeface="+mn-ea"/>
          <a:cs typeface="+mn-cs"/>
        </a:defRPr>
      </a:lvl7pPr>
      <a:lvl8pPr marL="3657600" indent="-243840" algn="l" defTabSz="975360" rtl="0" eaLnBrk="1" latinLnBrk="0" hangingPunct="1">
        <a:lnSpc>
          <a:spcPct val="90000"/>
        </a:lnSpc>
        <a:spcBef>
          <a:spcPts val="535"/>
        </a:spcBef>
        <a:buFont typeface="Arial" panose="020B0604020202020204" pitchFamily="34" charset="0"/>
        <a:buChar char="•"/>
        <a:defRPr sz="1920" kern="1200">
          <a:solidFill>
            <a:schemeClr val="tx1"/>
          </a:solidFill>
          <a:latin typeface="+mn-lt"/>
          <a:ea typeface="+mn-ea"/>
          <a:cs typeface="+mn-cs"/>
        </a:defRPr>
      </a:lvl8pPr>
      <a:lvl9pPr marL="4145280" indent="-243840" algn="l" defTabSz="975360" rtl="0" eaLnBrk="1" latinLnBrk="0" hangingPunct="1">
        <a:lnSpc>
          <a:spcPct val="90000"/>
        </a:lnSpc>
        <a:spcBef>
          <a:spcPts val="535"/>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60" rtl="0" eaLnBrk="1" latinLnBrk="0" hangingPunct="1">
        <a:defRPr sz="1920" kern="1200">
          <a:solidFill>
            <a:schemeClr val="tx1"/>
          </a:solidFill>
          <a:latin typeface="+mn-lt"/>
          <a:ea typeface="+mn-ea"/>
          <a:cs typeface="+mn-cs"/>
        </a:defRPr>
      </a:lvl1pPr>
      <a:lvl2pPr marL="487680" algn="l" defTabSz="975360" rtl="0" eaLnBrk="1" latinLnBrk="0" hangingPunct="1">
        <a:defRPr sz="1920" kern="1200">
          <a:solidFill>
            <a:schemeClr val="tx1"/>
          </a:solidFill>
          <a:latin typeface="+mn-lt"/>
          <a:ea typeface="+mn-ea"/>
          <a:cs typeface="+mn-cs"/>
        </a:defRPr>
      </a:lvl2pPr>
      <a:lvl3pPr marL="975360" algn="l" defTabSz="975360" rtl="0" eaLnBrk="1" latinLnBrk="0" hangingPunct="1">
        <a:defRPr sz="1920" kern="1200">
          <a:solidFill>
            <a:schemeClr val="tx1"/>
          </a:solidFill>
          <a:latin typeface="+mn-lt"/>
          <a:ea typeface="+mn-ea"/>
          <a:cs typeface="+mn-cs"/>
        </a:defRPr>
      </a:lvl3pPr>
      <a:lvl4pPr marL="1463040" algn="l" defTabSz="975360" rtl="0" eaLnBrk="1" latinLnBrk="0" hangingPunct="1">
        <a:defRPr sz="1920" kern="1200">
          <a:solidFill>
            <a:schemeClr val="tx1"/>
          </a:solidFill>
          <a:latin typeface="+mn-lt"/>
          <a:ea typeface="+mn-ea"/>
          <a:cs typeface="+mn-cs"/>
        </a:defRPr>
      </a:lvl4pPr>
      <a:lvl5pPr marL="1950720" algn="l" defTabSz="975360" rtl="0" eaLnBrk="1" latinLnBrk="0" hangingPunct="1">
        <a:defRPr sz="1920" kern="1200">
          <a:solidFill>
            <a:schemeClr val="tx1"/>
          </a:solidFill>
          <a:latin typeface="+mn-lt"/>
          <a:ea typeface="+mn-ea"/>
          <a:cs typeface="+mn-cs"/>
        </a:defRPr>
      </a:lvl5pPr>
      <a:lvl6pPr marL="2438400" algn="l" defTabSz="975360" rtl="0" eaLnBrk="1" latinLnBrk="0" hangingPunct="1">
        <a:defRPr sz="1920" kern="1200">
          <a:solidFill>
            <a:schemeClr val="tx1"/>
          </a:solidFill>
          <a:latin typeface="+mn-lt"/>
          <a:ea typeface="+mn-ea"/>
          <a:cs typeface="+mn-cs"/>
        </a:defRPr>
      </a:lvl6pPr>
      <a:lvl7pPr marL="2926080" algn="l" defTabSz="975360" rtl="0" eaLnBrk="1" latinLnBrk="0" hangingPunct="1">
        <a:defRPr sz="1920" kern="1200">
          <a:solidFill>
            <a:schemeClr val="tx1"/>
          </a:solidFill>
          <a:latin typeface="+mn-lt"/>
          <a:ea typeface="+mn-ea"/>
          <a:cs typeface="+mn-cs"/>
        </a:defRPr>
      </a:lvl7pPr>
      <a:lvl8pPr marL="3413760" algn="l" defTabSz="975360" rtl="0" eaLnBrk="1" latinLnBrk="0" hangingPunct="1">
        <a:defRPr sz="1920" kern="1200">
          <a:solidFill>
            <a:schemeClr val="tx1"/>
          </a:solidFill>
          <a:latin typeface="+mn-lt"/>
          <a:ea typeface="+mn-ea"/>
          <a:cs typeface="+mn-cs"/>
        </a:defRPr>
      </a:lvl8pPr>
      <a:lvl9pPr marL="3901440" algn="l" defTabSz="97536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hyperlink" Target="mailto:jbwang@seu.edu.cn" TargetMode="Externa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GIF"/><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32080" y="2011427"/>
            <a:ext cx="11700586" cy="1286133"/>
          </a:xfrm>
        </p:spPr>
        <p:txBody>
          <a:bodyPr/>
          <a:lstStyle/>
          <a:p>
            <a:pPr algn="ctr">
              <a:lnSpc>
                <a:spcPct val="150000"/>
              </a:lnSpc>
            </a:pPr>
            <a:r>
              <a:rPr lang="zh-CN" altLang="en-US"/>
              <a:t>补充：卷积</a:t>
            </a:r>
            <a:r>
              <a:rPr lang="zh-CN" altLang="en-US"/>
              <a:t>运算</a:t>
            </a:r>
            <a:endParaRPr lang="zh-CN" altLang="en-US"/>
          </a:p>
        </p:txBody>
      </p:sp>
      <p:sp>
        <p:nvSpPr>
          <p:cNvPr id="3" name="副标题 2"/>
          <p:cNvSpPr>
            <a:spLocks noGrp="1"/>
          </p:cNvSpPr>
          <p:nvPr>
            <p:ph type="subTitle" idx="1"/>
          </p:nvPr>
        </p:nvSpPr>
        <p:spPr/>
        <p:txBody>
          <a:bodyPr/>
          <a:lstStyle/>
          <a:p>
            <a:pPr>
              <a:defRPr/>
            </a:pPr>
            <a:r>
              <a:rPr lang="zh-CN" altLang="en-US" dirty="0">
                <a:solidFill>
                  <a:srgbClr val="0000FF"/>
                </a:solidFill>
                <a:effectLst>
                  <a:outerShdw blurRad="38100" dist="38100" dir="2700000" algn="tl">
                    <a:srgbClr val="000000">
                      <a:alpha val="43137"/>
                    </a:srgbClr>
                  </a:outerShdw>
                </a:effectLst>
                <a:latin typeface="Arial Black" panose="020B0A04020102020204" pitchFamily="34" charset="0"/>
                <a:ea typeface="黑体" panose="02010609060101010101" pitchFamily="49" charset="-122"/>
              </a:rPr>
              <a:t>讲 解 人</a:t>
            </a:r>
            <a:r>
              <a:rPr lang="en-US" altLang="zh-CN" dirty="0">
                <a:solidFill>
                  <a:srgbClr val="0000FF"/>
                </a:solidFill>
                <a:effectLst>
                  <a:outerShdw blurRad="38100" dist="38100" dir="2700000" algn="tl">
                    <a:srgbClr val="000000">
                      <a:alpha val="43137"/>
                    </a:srgbClr>
                  </a:outerShdw>
                </a:effectLst>
                <a:latin typeface="Arial Black" panose="020B0A04020102020204" pitchFamily="34" charset="0"/>
                <a:ea typeface="黑体" panose="02010609060101010101" pitchFamily="49" charset="-122"/>
              </a:rPr>
              <a:t>:   </a:t>
            </a:r>
            <a:r>
              <a:rPr lang="zh-CN" altLang="en-US" dirty="0">
                <a:solidFill>
                  <a:srgbClr val="0000FF"/>
                </a:solidFill>
                <a:effectLst>
                  <a:outerShdw blurRad="38100" dist="38100" dir="2700000" algn="tl">
                    <a:srgbClr val="000000">
                      <a:alpha val="43137"/>
                    </a:srgbClr>
                  </a:outerShdw>
                </a:effectLst>
                <a:latin typeface="Arial Black" panose="020B0A04020102020204" pitchFamily="34" charset="0"/>
                <a:ea typeface="黑体" panose="02010609060101010101" pitchFamily="49" charset="-122"/>
              </a:rPr>
              <a:t>王俊波</a:t>
            </a:r>
            <a:endParaRPr lang="zh-CN" altLang="en-US" dirty="0">
              <a:solidFill>
                <a:srgbClr val="0000FF"/>
              </a:solidFill>
              <a:effectLst>
                <a:outerShdw blurRad="38100" dist="38100" dir="2700000" algn="tl">
                  <a:srgbClr val="000000">
                    <a:alpha val="43137"/>
                  </a:srgbClr>
                </a:outerShdw>
              </a:effectLst>
              <a:latin typeface="Arial Black" panose="020B0A04020102020204" pitchFamily="34" charset="0"/>
              <a:ea typeface="黑体" panose="02010609060101010101" pitchFamily="49" charset="-122"/>
            </a:endParaRPr>
          </a:p>
          <a:p>
            <a:pPr>
              <a:defRPr/>
            </a:pPr>
            <a:r>
              <a:rPr lang="en-US" altLang="zh-CN" i="1" dirty="0">
                <a:solidFill>
                  <a:srgbClr val="0000FF"/>
                </a:solidFill>
                <a:effectLst>
                  <a:outerShdw blurRad="38100" dist="38100" dir="2700000" algn="tl">
                    <a:srgbClr val="000000">
                      <a:alpha val="43137"/>
                    </a:srgbClr>
                  </a:outerShdw>
                </a:effectLst>
                <a:latin typeface="Arial Black" panose="020B0A04020102020204" pitchFamily="34" charset="0"/>
                <a:ea typeface="黑体" panose="02010609060101010101" pitchFamily="49" charset="-122"/>
              </a:rPr>
              <a:t>E-mail:  </a:t>
            </a:r>
            <a:r>
              <a:rPr lang="en-US" altLang="zh-CN" i="1" dirty="0">
                <a:solidFill>
                  <a:srgbClr val="0000FF"/>
                </a:solidFill>
                <a:effectLst>
                  <a:outerShdw blurRad="38100" dist="38100" dir="2700000" algn="tl">
                    <a:srgbClr val="000000">
                      <a:alpha val="43137"/>
                    </a:srgbClr>
                  </a:outerShdw>
                </a:effectLst>
                <a:latin typeface="Arial Black" panose="020B0A04020102020204" pitchFamily="34" charset="0"/>
                <a:ea typeface="黑体" panose="02010609060101010101" pitchFamily="49" charset="-122"/>
                <a:hlinkClick r:id="rId1"/>
              </a:rPr>
              <a:t>jbwang@seu.edu.cn</a:t>
            </a:r>
            <a:endParaRPr lang="en-US" altLang="zh-CN" i="1" dirty="0">
              <a:solidFill>
                <a:srgbClr val="0000FF"/>
              </a:solidFill>
              <a:effectLst>
                <a:outerShdw blurRad="38100" dist="38100" dir="2700000" algn="tl">
                  <a:srgbClr val="000000">
                    <a:alpha val="43137"/>
                  </a:srgbClr>
                </a:outerShdw>
              </a:effectLst>
              <a:latin typeface="Arial Black" panose="020B0A04020102020204" pitchFamily="34" charset="0"/>
              <a:ea typeface="黑体" panose="02010609060101010101" pitchFamily="49" charset="-122"/>
            </a:endParaRPr>
          </a:p>
          <a:p>
            <a:pPr>
              <a:defRPr/>
            </a:pPr>
            <a:r>
              <a:rPr lang="en-US" altLang="zh-CN" i="1" dirty="0">
                <a:solidFill>
                  <a:srgbClr val="0000FF"/>
                </a:solidFill>
                <a:effectLst>
                  <a:outerShdw blurRad="38100" dist="38100" dir="2700000" algn="tl">
                    <a:srgbClr val="000000">
                      <a:alpha val="43137"/>
                    </a:srgbClr>
                  </a:outerShdw>
                </a:effectLst>
                <a:latin typeface="Arial Black" panose="020B0A04020102020204" pitchFamily="34" charset="0"/>
                <a:ea typeface="黑体" panose="02010609060101010101" pitchFamily="49" charset="-122"/>
              </a:rPr>
              <a:t>Phone: 13770681926</a:t>
            </a:r>
            <a:endParaRPr lang="en-US" altLang="zh-CN" i="1" dirty="0">
              <a:solidFill>
                <a:srgbClr val="0000FF"/>
              </a:solidFill>
              <a:effectLst>
                <a:outerShdw blurRad="38100" dist="38100" dir="2700000" algn="tl">
                  <a:srgbClr val="000000">
                    <a:alpha val="43137"/>
                  </a:srgbClr>
                </a:outerShdw>
              </a:effectLst>
              <a:latin typeface="Arial Black" panose="020B0A04020102020204" pitchFamily="34" charset="0"/>
              <a:ea typeface="黑体" panose="02010609060101010101" pitchFamily="49" charset="-122"/>
            </a:endParaRPr>
          </a:p>
          <a:p>
            <a:pPr>
              <a:defRPr/>
            </a:pPr>
            <a:r>
              <a:rPr lang="en-US" altLang="zh-CN" i="1" dirty="0">
                <a:solidFill>
                  <a:srgbClr val="0000FF"/>
                </a:solidFill>
                <a:effectLst>
                  <a:outerShdw blurRad="38100" dist="38100" dir="2700000" algn="tl">
                    <a:srgbClr val="000000">
                      <a:alpha val="43137"/>
                    </a:srgbClr>
                  </a:outerShdw>
                </a:effectLst>
                <a:latin typeface="Arial Black" panose="020B0A04020102020204" pitchFamily="34" charset="0"/>
                <a:ea typeface="黑体" panose="02010609060101010101" pitchFamily="49" charset="-122"/>
              </a:rPr>
              <a:t>QQ:308322767</a:t>
            </a:r>
            <a:endParaRPr lang="en-US" altLang="zh-CN" i="1" dirty="0">
              <a:solidFill>
                <a:srgbClr val="0000FF"/>
              </a:solidFill>
              <a:effectLst>
                <a:outerShdw blurRad="38100" dist="38100" dir="2700000" algn="tl">
                  <a:srgbClr val="000000">
                    <a:alpha val="43137"/>
                  </a:srgbClr>
                </a:outerShdw>
              </a:effectLst>
              <a:latin typeface="Arial Black" panose="020B0A04020102020204" pitchFamily="34" charset="0"/>
              <a:ea typeface="黑体" panose="02010609060101010101" pitchFamily="49" charset="-122"/>
            </a:endParaRPr>
          </a:p>
        </p:txBody>
      </p:sp>
      <p:sp>
        <p:nvSpPr>
          <p:cNvPr id="4" name="文本占位符 3"/>
          <p:cNvSpPr>
            <a:spLocks noGrp="1"/>
          </p:cNvSpPr>
          <p:nvPr>
            <p:ph type="body" sz="quarter" idx="10"/>
          </p:nvPr>
        </p:nvSpPr>
        <p:spPr/>
        <p:txBody>
          <a:bodyPr/>
          <a:lstStyle/>
          <a:p>
            <a:r>
              <a:rPr lang="en-US" altLang="zh-CN" dirty="0"/>
              <a:t>Matlab</a:t>
            </a:r>
            <a:r>
              <a:rPr lang="zh-CN" altLang="en-US" dirty="0"/>
              <a:t>实践</a:t>
            </a:r>
            <a:endParaRPr lang="zh-CN" altLang="en-US" dirty="0"/>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连续时域信号卷积的计算方法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2"/>
              </p:nvPr>
            </p:nvSpPr>
            <p:spPr>
              <a:xfrm>
                <a:off x="382961" y="1209330"/>
                <a:ext cx="10871967" cy="5543897"/>
              </a:xfrm>
            </p:spPr>
            <p:txBody>
              <a:bodyPr/>
              <a:lstStyle/>
              <a:p>
                <a:r>
                  <a:rPr lang="zh-CN" altLang="en-US" sz="2400" dirty="0"/>
                  <a:t>定义</a:t>
                </a:r>
                <a14:m>
                  <m:oMath xmlns:m="http://schemas.openxmlformats.org/officeDocument/2006/math">
                    <m:r>
                      <a:rPr lang="en-US" altLang="zh-CN" sz="2400" b="0" i="1" smtClean="0">
                        <a:latin typeface="Cambria Math" panose="02040503050406030204" pitchFamily="18" charset="0"/>
                      </a:rPr>
                      <m:t>𝑥</m:t>
                    </m:r>
                    <m:d>
                      <m:dPr>
                        <m:ctrlPr>
                          <a:rPr lang="en-US" altLang="zh-CN" sz="2400" b="0" i="1">
                            <a:latin typeface="Cambria Math" panose="02040503050406030204" pitchFamily="18" charset="0"/>
                          </a:rPr>
                        </m:ctrlPr>
                      </m:dPr>
                      <m:e>
                        <m:r>
                          <a:rPr lang="en-US" altLang="zh-CN" sz="2400" b="0" i="1">
                            <a:latin typeface="Cambria Math" panose="02040503050406030204" pitchFamily="18" charset="0"/>
                          </a:rPr>
                          <m:t>𝑡</m:t>
                        </m:r>
                      </m:e>
                    </m:d>
                  </m:oMath>
                </a14:m>
                <a:r>
                  <a:rPr lang="en-US" altLang="zh-CN" sz="2400" dirty="0"/>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𝒙</m:t>
                        </m:r>
                      </m:e>
                      <m:sub>
                        <m:r>
                          <a:rPr lang="en-US" altLang="zh-CN" sz="2400" i="1">
                            <a:latin typeface="Cambria Math" panose="02040503050406030204" pitchFamily="18" charset="0"/>
                          </a:rPr>
                          <m:t>𝟏</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b="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𝒙</m:t>
                        </m:r>
                      </m:e>
                      <m:sub>
                        <m:r>
                          <a:rPr lang="en-US" altLang="zh-CN" sz="2400" b="1" i="1" smtClean="0">
                            <a:latin typeface="Cambria Math" panose="02040503050406030204" pitchFamily="18" charset="0"/>
                          </a:rPr>
                          <m:t>𝟐</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r>
                      <a:rPr lang="en-US" altLang="zh-CN" sz="2400" b="0" i="1">
                        <a:latin typeface="Cambria Math" panose="02040503050406030204" pitchFamily="18" charset="0"/>
                      </a:rPr>
                      <m:t>=</m:t>
                    </m:r>
                    <m:nary>
                      <m:naryPr>
                        <m:ctrlPr>
                          <a:rPr lang="en-US" altLang="zh-CN" sz="2400" b="0" i="1">
                            <a:latin typeface="Cambria Math" panose="02040503050406030204" pitchFamily="18" charset="0"/>
                          </a:rPr>
                        </m:ctrlPr>
                      </m:naryPr>
                      <m:sub>
                        <m:r>
                          <m:rPr>
                            <m:brk m:alnAt="23"/>
                          </m:rPr>
                          <a:rPr lang="en-US" altLang="zh-CN" sz="2400" b="0" i="1">
                            <a:latin typeface="Cambria Math" panose="02040503050406030204" pitchFamily="18" charset="0"/>
                          </a:rPr>
                          <m:t>−</m:t>
                        </m:r>
                        <m:r>
                          <a:rPr lang="en-US" altLang="zh-CN" sz="2400" b="0" i="1">
                            <a:latin typeface="Cambria Math" panose="02040503050406030204" pitchFamily="18" charset="0"/>
                            <a:ea typeface="Cambria Math" panose="02040503050406030204" pitchFamily="18" charset="0"/>
                          </a:rPr>
                          <m:t>∞</m:t>
                        </m:r>
                      </m:sub>
                      <m:sup>
                        <m:r>
                          <a:rPr lang="en-US" altLang="zh-CN" sz="2400" b="0" i="1">
                            <a:latin typeface="Cambria Math" panose="02040503050406030204" pitchFamily="18" charset="0"/>
                            <a:ea typeface="Cambria Math" panose="02040503050406030204" pitchFamily="18" charset="0"/>
                          </a:rPr>
                          <m:t>∞</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𝒙</m:t>
                            </m:r>
                          </m:e>
                          <m:sub>
                            <m:r>
                              <a:rPr lang="en-US" altLang="zh-CN" sz="2400" i="1">
                                <a:latin typeface="Cambria Math" panose="02040503050406030204" pitchFamily="18" charset="0"/>
                              </a:rPr>
                              <m:t>𝟏</m:t>
                            </m:r>
                          </m:sub>
                        </m:sSub>
                        <m:d>
                          <m:dPr>
                            <m:ctrlPr>
                              <a:rPr lang="en-US" altLang="zh-CN" sz="2400" i="1">
                                <a:latin typeface="Cambria Math" panose="02040503050406030204" pitchFamily="18" charset="0"/>
                              </a:rPr>
                            </m:ctrlPr>
                          </m:dPr>
                          <m:e>
                            <m:r>
                              <a:rPr lang="zh-CN" altLang="en-US" sz="2400" i="1">
                                <a:latin typeface="Cambria Math" panose="02040503050406030204" pitchFamily="18" charset="0"/>
                              </a:rPr>
                              <m:t>𝜏</m:t>
                            </m:r>
                          </m:e>
                        </m:d>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𝒙</m:t>
                            </m:r>
                          </m:e>
                          <m:sub>
                            <m:r>
                              <a:rPr lang="en-US" altLang="zh-CN" sz="2400" b="1" i="1" smtClean="0">
                                <a:latin typeface="Cambria Math" panose="02040503050406030204" pitchFamily="18" charset="0"/>
                              </a:rPr>
                              <m:t>𝟐</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b="0" i="1">
                                <a:latin typeface="Cambria Math" panose="02040503050406030204" pitchFamily="18" charset="0"/>
                              </a:rPr>
                              <m:t>−</m:t>
                            </m:r>
                            <m:r>
                              <a:rPr lang="zh-CN" altLang="en-US" sz="2400" b="0" i="1">
                                <a:latin typeface="Cambria Math" panose="02040503050406030204" pitchFamily="18" charset="0"/>
                              </a:rPr>
                              <m:t>𝜏</m:t>
                            </m:r>
                          </m:e>
                        </m:d>
                        <m:r>
                          <a:rPr lang="en-US" altLang="zh-CN" sz="2400" b="0" i="1">
                            <a:latin typeface="Cambria Math" panose="02040503050406030204" pitchFamily="18" charset="0"/>
                          </a:rPr>
                          <m:t>𝑑</m:t>
                        </m:r>
                        <m:r>
                          <a:rPr lang="zh-CN" altLang="en-US" sz="2400" b="0" i="1">
                            <a:latin typeface="Cambria Math" panose="02040503050406030204" pitchFamily="18" charset="0"/>
                          </a:rPr>
                          <m:t>𝜏</m:t>
                        </m:r>
                      </m:e>
                    </m:nary>
                  </m:oMath>
                </a14:m>
                <a:endParaRPr lang="en-US" altLang="zh-CN" sz="2400" dirty="0"/>
              </a:p>
              <a:p>
                <a:pPr lvl="1"/>
                <a:r>
                  <a:rPr lang="zh-CN" altLang="en-US" sz="2000" dirty="0"/>
                  <a:t>由数值积分的原理，上述定义可改写为</a:t>
                </a:r>
                <a:endParaRPr lang="en-US" altLang="zh-CN" sz="2000" dirty="0"/>
              </a:p>
              <a:p>
                <a:pPr marL="0" indent="0">
                  <a:buNone/>
                </a:pPr>
                <a14:m>
                  <m:oMath xmlns:m="http://schemas.openxmlformats.org/officeDocument/2006/math">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𝒙</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oMath>
                </a14:m>
                <a:r>
                  <a:rPr lang="en-US" altLang="zh-CN" sz="2400" dirty="0"/>
                  <a:t>=</a:t>
                </a:r>
                <a14:m>
                  <m:oMath xmlns:m="http://schemas.openxmlformats.org/officeDocument/2006/math">
                    <m:nary>
                      <m:naryPr>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ub>
                      <m:sup>
                        <m:r>
                          <a:rPr lang="en-US" altLang="zh-CN" sz="2400" i="1">
                            <a:latin typeface="Cambria Math" panose="02040503050406030204" pitchFamily="18" charset="0"/>
                            <a:ea typeface="Cambria Math" panose="02040503050406030204" pitchFamily="18" charset="0"/>
                          </a:rPr>
                          <m:t>∞</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𝒙</m:t>
                            </m:r>
                          </m:e>
                          <m:sub>
                            <m:r>
                              <a:rPr lang="en-US" altLang="zh-CN" sz="2400" i="1">
                                <a:latin typeface="Cambria Math" panose="02040503050406030204" pitchFamily="18" charset="0"/>
                              </a:rPr>
                              <m:t>𝟏</m:t>
                            </m:r>
                          </m:sub>
                        </m:sSub>
                        <m:d>
                          <m:dPr>
                            <m:ctrlPr>
                              <a:rPr lang="en-US" altLang="zh-CN" sz="2400" i="1">
                                <a:latin typeface="Cambria Math" panose="02040503050406030204" pitchFamily="18" charset="0"/>
                              </a:rPr>
                            </m:ctrlPr>
                          </m:dPr>
                          <m:e>
                            <m:r>
                              <a:rPr lang="zh-CN" altLang="en-US" sz="2400" i="1">
                                <a:latin typeface="Cambria Math" panose="02040503050406030204" pitchFamily="18" charset="0"/>
                              </a:rPr>
                              <m:t>𝜏</m:t>
                            </m:r>
                          </m:e>
                        </m:d>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𝒙</m:t>
                            </m:r>
                          </m:e>
                          <m:sub>
                            <m:r>
                              <a:rPr lang="en-US" altLang="zh-CN" sz="2400" b="1" i="1" smtClean="0">
                                <a:latin typeface="Cambria Math" panose="02040503050406030204" pitchFamily="18" charset="0"/>
                              </a:rPr>
                              <m:t>𝟐</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m:t>
                            </m:r>
                            <m:r>
                              <a:rPr lang="zh-CN" altLang="en-US" sz="2400" i="1">
                                <a:latin typeface="Cambria Math" panose="02040503050406030204" pitchFamily="18" charset="0"/>
                              </a:rPr>
                              <m:t>𝜏</m:t>
                            </m:r>
                          </m:e>
                        </m:d>
                        <m:r>
                          <a:rPr lang="en-US" altLang="zh-CN" sz="2400" i="1">
                            <a:latin typeface="Cambria Math" panose="02040503050406030204" pitchFamily="18" charset="0"/>
                          </a:rPr>
                          <m:t>𝑑</m:t>
                        </m:r>
                        <m:r>
                          <a:rPr lang="zh-CN" altLang="en-US" sz="2400" i="1">
                            <a:latin typeface="Cambria Math" panose="02040503050406030204" pitchFamily="18" charset="0"/>
                          </a:rPr>
                          <m:t>𝜏</m:t>
                        </m:r>
                      </m:e>
                    </m:nary>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lim</m:t>
                            </m:r>
                          </m:e>
                          <m:lim>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0</m:t>
                            </m:r>
                          </m:lim>
                        </m:limLow>
                      </m:fName>
                      <m:e>
                        <m:nary>
                          <m:naryPr>
                            <m:chr m:val="∑"/>
                            <m:ctrlPr>
                              <a:rPr lang="en-US" altLang="zh-CN" sz="2400" i="1">
                                <a:latin typeface="Cambria Math" panose="02040503050406030204" pitchFamily="18" charset="0"/>
                              </a:rPr>
                            </m:ctrlPr>
                          </m:naryPr>
                          <m:sub>
                            <m:r>
                              <a:rPr lang="en-US" altLang="zh-CN" sz="2400" b="0" i="1">
                                <a:latin typeface="Cambria Math" panose="02040503050406030204" pitchFamily="18" charset="0"/>
                              </a:rPr>
                              <m:t>𝑘</m:t>
                            </m:r>
                            <m:r>
                              <a:rPr lang="en-US" altLang="zh-CN" sz="2400" i="1">
                                <a:latin typeface="Cambria Math" panose="02040503050406030204" pitchFamily="18" charset="0"/>
                              </a:rPr>
                              <m:t>=−∞</m:t>
                            </m:r>
                          </m:sub>
                          <m:sup>
                            <m:r>
                              <a:rPr lang="en-US" altLang="zh-CN" sz="2400" i="1">
                                <a:latin typeface="Cambria Math" panose="02040503050406030204" pitchFamily="18" charset="0"/>
                                <a:ea typeface="Cambria Math" panose="02040503050406030204" pitchFamily="18" charset="0"/>
                              </a:rPr>
                              <m:t>∞</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𝒙</m:t>
                                </m:r>
                              </m:e>
                              <m:sub>
                                <m:r>
                                  <a:rPr lang="en-US" altLang="zh-CN" sz="2400" i="1">
                                    <a:latin typeface="Cambria Math" panose="02040503050406030204" pitchFamily="18" charset="0"/>
                                  </a:rPr>
                                  <m:t>𝟏</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r>
                                  <a:rPr lang="en-US" altLang="zh-CN" sz="2400" i="1">
                                    <a:latin typeface="Cambria Math" panose="02040503050406030204" pitchFamily="18" charset="0"/>
                                    <a:ea typeface="Cambria Math" panose="02040503050406030204" pitchFamily="18" charset="0"/>
                                  </a:rPr>
                                  <m:t>∆</m:t>
                                </m:r>
                              </m:e>
                            </m:d>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𝒙</m:t>
                                </m:r>
                              </m:e>
                              <m:sub>
                                <m:r>
                                  <a:rPr lang="en-US" altLang="zh-CN" sz="2400" b="1" i="1" smtClean="0">
                                    <a:latin typeface="Cambria Math" panose="02040503050406030204" pitchFamily="18" charset="0"/>
                                  </a:rPr>
                                  <m:t>𝟐</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ea typeface="Cambria Math" panose="02040503050406030204" pitchFamily="18" charset="0"/>
                                  </a:rPr>
                                  <m:t>∆</m:t>
                                </m:r>
                              </m:e>
                            </m:d>
                            <m:r>
                              <a:rPr lang="en-US" altLang="zh-CN" sz="2400" i="1">
                                <a:latin typeface="Cambria Math" panose="02040503050406030204" pitchFamily="18" charset="0"/>
                                <a:ea typeface="Cambria Math" panose="02040503050406030204" pitchFamily="18" charset="0"/>
                              </a:rPr>
                              <m:t>∆</m:t>
                            </m:r>
                          </m:e>
                        </m:nary>
                      </m:e>
                    </m:func>
                  </m:oMath>
                </a14:m>
                <a:endParaRPr lang="en-US" altLang="zh-CN" sz="2400" dirty="0"/>
              </a:p>
              <a:p>
                <a:pPr lvl="1"/>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sz="quarter" idx="12"/>
              </p:nvPr>
            </p:nvSpPr>
            <p:spPr>
              <a:xfrm>
                <a:off x="382961" y="1209330"/>
                <a:ext cx="10871967" cy="5543897"/>
              </a:xfrm>
              <a:blipFill rotWithShape="1">
                <a:blip r:embed="rId1"/>
                <a:stretch>
                  <a:fillRect l="-1" t="-5" r="2"/>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42DF118-1256-4D52-AC08-54CB5A57E8BB}" type="slidenum">
              <a:rPr lang="en-US" altLang="zh-CN" smtClean="0"/>
            </a:fld>
            <a:endParaRPr lang="en-US" altLang="zh-CN" dirty="0"/>
          </a:p>
        </p:txBody>
      </p:sp>
      <mc:AlternateContent xmlns:mc="http://schemas.openxmlformats.org/markup-compatibility/2006">
        <mc:Choice xmlns:a14="http://schemas.microsoft.com/office/drawing/2010/main" Requires="a14">
          <p:sp>
            <p:nvSpPr>
              <p:cNvPr id="6" name="文本框 5"/>
              <p:cNvSpPr txBox="1"/>
              <p:nvPr/>
            </p:nvSpPr>
            <p:spPr>
              <a:xfrm>
                <a:off x="597744" y="2865512"/>
                <a:ext cx="6696744" cy="434067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当</a:t>
                </a:r>
                <a14:m>
                  <m:oMath xmlns:m="http://schemas.openxmlformats.org/officeDocument/2006/math">
                    <m:r>
                      <a:rPr lang="zh-CN" altLang="en-US" sz="2400" b="1" i="1">
                        <a:solidFill>
                          <a:srgbClr val="002060"/>
                        </a:solidFill>
                        <a:latin typeface="Cambria Math" panose="02040503050406030204" pitchFamily="18" charset="0"/>
                      </a:rPr>
                      <m:t>∆</m:t>
                    </m:r>
                  </m:oMath>
                </a14:m>
                <a:r>
                  <a:rPr lang="zh-CN" altLang="en-US" sz="2400" dirty="0">
                    <a:solidFill>
                      <a:srgbClr val="002060"/>
                    </a:solidFill>
                    <a:latin typeface="微软雅黑" panose="020B0503020204020204" pitchFamily="34" charset="-122"/>
                    <a:ea typeface="微软雅黑" panose="020B0503020204020204" pitchFamily="34" charset="-122"/>
                  </a:rPr>
                  <a:t>足够小，可以用离散卷积和近似求连续卷积，并在卷积和基础上乘以</a:t>
                </a:r>
                <a:endParaRPr lang="en-US" altLang="zh-CN" sz="2400" dirty="0">
                  <a:solidFill>
                    <a:srgbClr val="002060"/>
                  </a:solidFill>
                  <a:latin typeface="微软雅黑" panose="020B0503020204020204" pitchFamily="34" charset="-122"/>
                  <a:ea typeface="微软雅黑" panose="020B0503020204020204" pitchFamily="34" charset="-122"/>
                </a:endParaRPr>
              </a:p>
              <a:p>
                <a:pPr marL="0" indent="0">
                  <a:buNone/>
                </a:pPr>
                <a:r>
                  <a:rPr lang="en-US" altLang="zh-CN" sz="2400" i="1" dirty="0">
                    <a:solidFill>
                      <a:srgbClr val="002060"/>
                    </a:solidFill>
                    <a:latin typeface="微软雅黑" panose="020B0503020204020204" pitchFamily="34" charset="-122"/>
                    <a:ea typeface="微软雅黑" panose="020B0503020204020204" pitchFamily="34" charset="-122"/>
                  </a:rPr>
                  <a:t>              </a:t>
                </a:r>
                <a14:m>
                  <m:oMath xmlns:m="http://schemas.openxmlformats.org/officeDocument/2006/math">
                    <m:r>
                      <a:rPr lang="zh-CN" altLang="en-US"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𝒇</m:t>
                    </m:r>
                    <m:d>
                      <m:dPr>
                        <m:ctrlPr>
                          <a:rPr lang="en-US" altLang="zh-CN" sz="2400"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𝒏</m:t>
                        </m:r>
                        <m:r>
                          <a:rPr lang="en-US" altLang="zh-CN" sz="2400" b="1" i="1">
                            <a:solidFill>
                              <a:srgbClr val="002060"/>
                            </a:solidFill>
                            <a:latin typeface="Cambria Math" panose="02040503050406030204" pitchFamily="18" charset="0"/>
                            <a:ea typeface="Cambria Math" panose="02040503050406030204" pitchFamily="18" charset="0"/>
                          </a:rPr>
                          <m:t>∆</m:t>
                        </m:r>
                      </m:e>
                    </m:d>
                  </m:oMath>
                </a14:m>
                <a:r>
                  <a:rPr lang="en-US" altLang="zh-CN" sz="2400" dirty="0">
                    <a:solidFill>
                      <a:srgbClr val="002060"/>
                    </a:solidFill>
                    <a:latin typeface="微软雅黑" panose="020B0503020204020204" pitchFamily="34" charset="-122"/>
                    <a:ea typeface="微软雅黑" panose="020B0503020204020204" pitchFamily="34" charset="-122"/>
                  </a:rPr>
                  <a:t>=</a:t>
                </a:r>
                <a14:m>
                  <m:oMath xmlns:m="http://schemas.openxmlformats.org/officeDocument/2006/math">
                    <m:func>
                      <m:funcPr>
                        <m:ctrlPr>
                          <a:rPr lang="en-US" altLang="zh-CN" sz="2400" i="1">
                            <a:solidFill>
                              <a:srgbClr val="002060"/>
                            </a:solidFill>
                            <a:latin typeface="Cambria Math" panose="02040503050406030204" pitchFamily="18" charset="0"/>
                          </a:rPr>
                        </m:ctrlPr>
                      </m:funcPr>
                      <m:fName>
                        <m:r>
                          <a:rPr lang="en-US" altLang="zh-CN" sz="2400" b="1" i="1">
                            <a:solidFill>
                              <a:srgbClr val="002060"/>
                            </a:solidFill>
                            <a:latin typeface="Cambria Math" panose="02040503050406030204" pitchFamily="18" charset="0"/>
                            <a:ea typeface="Cambria Math" panose="02040503050406030204" pitchFamily="18" charset="0"/>
                          </a:rPr>
                          <m:t>∆</m:t>
                        </m:r>
                      </m:fName>
                      <m:e>
                        <m:nary>
                          <m:naryPr>
                            <m:chr m:val="∑"/>
                            <m:ctrlPr>
                              <a:rPr lang="en-US" altLang="zh-CN" sz="2400" i="1">
                                <a:solidFill>
                                  <a:srgbClr val="002060"/>
                                </a:solidFill>
                                <a:latin typeface="Cambria Math" panose="02040503050406030204" pitchFamily="18" charset="0"/>
                              </a:rPr>
                            </m:ctrlPr>
                          </m:naryPr>
                          <m:sub>
                            <m:r>
                              <a:rPr lang="en-US" altLang="zh-CN" sz="2400" b="1" i="1">
                                <a:solidFill>
                                  <a:srgbClr val="002060"/>
                                </a:solidFill>
                                <a:latin typeface="Cambria Math" panose="02040503050406030204" pitchFamily="18" charset="0"/>
                              </a:rPr>
                              <m:t>𝒌</m:t>
                            </m:r>
                            <m:r>
                              <a:rPr lang="en-US" altLang="zh-CN" sz="2400" b="1" i="1">
                                <a:solidFill>
                                  <a:srgbClr val="002060"/>
                                </a:solidFill>
                                <a:latin typeface="Cambria Math" panose="02040503050406030204" pitchFamily="18" charset="0"/>
                              </a:rPr>
                              <m:t>=−∞</m:t>
                            </m:r>
                          </m:sub>
                          <m:sup>
                            <m:r>
                              <a:rPr lang="en-US" altLang="zh-CN" sz="2400" b="1" i="1">
                                <a:solidFill>
                                  <a:srgbClr val="002060"/>
                                </a:solidFill>
                                <a:latin typeface="Cambria Math" panose="02040503050406030204" pitchFamily="18" charset="0"/>
                                <a:ea typeface="Cambria Math" panose="02040503050406030204" pitchFamily="18" charset="0"/>
                              </a:rPr>
                              <m:t>∞</m:t>
                            </m:r>
                          </m:sup>
                          <m:e>
                            <m:sSub>
                              <m:sSubPr>
                                <m:ctrlPr>
                                  <a:rPr lang="en-US" altLang="zh-CN" sz="2400"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𝒙</m:t>
                                </m:r>
                              </m:e>
                              <m:sub>
                                <m:r>
                                  <a:rPr lang="en-US" altLang="zh-CN" sz="2400" b="1" i="1">
                                    <a:solidFill>
                                      <a:srgbClr val="002060"/>
                                    </a:solidFill>
                                    <a:latin typeface="Cambria Math" panose="02040503050406030204" pitchFamily="18" charset="0"/>
                                  </a:rPr>
                                  <m:t>𝟏</m:t>
                                </m:r>
                              </m:sub>
                            </m:sSub>
                            <m:d>
                              <m:dPr>
                                <m:ctrlPr>
                                  <a:rPr lang="en-US" altLang="zh-CN" sz="2400"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𝒌</m:t>
                                </m:r>
                                <m:r>
                                  <a:rPr lang="en-US" altLang="zh-CN" sz="2400" b="1" i="1">
                                    <a:solidFill>
                                      <a:srgbClr val="002060"/>
                                    </a:solidFill>
                                    <a:latin typeface="Cambria Math" panose="02040503050406030204" pitchFamily="18" charset="0"/>
                                    <a:ea typeface="Cambria Math" panose="02040503050406030204" pitchFamily="18" charset="0"/>
                                  </a:rPr>
                                  <m:t>∆</m:t>
                                </m:r>
                              </m:e>
                            </m:d>
                            <m:sSub>
                              <m:sSubPr>
                                <m:ctrlPr>
                                  <a:rPr lang="en-US" altLang="zh-CN" sz="2400"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𝒙</m:t>
                                </m:r>
                              </m:e>
                              <m:sub>
                                <m:r>
                                  <a:rPr lang="en-US" altLang="zh-CN" sz="2400" b="1" i="1">
                                    <a:solidFill>
                                      <a:srgbClr val="002060"/>
                                    </a:solidFill>
                                    <a:latin typeface="Cambria Math" panose="02040503050406030204" pitchFamily="18" charset="0"/>
                                  </a:rPr>
                                  <m:t>𝟐</m:t>
                                </m:r>
                              </m:sub>
                            </m:sSub>
                            <m:d>
                              <m:dPr>
                                <m:ctrlPr>
                                  <a:rPr lang="en-US" altLang="zh-CN" sz="2400"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𝒕</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𝒌</m:t>
                                </m:r>
                                <m:r>
                                  <a:rPr lang="en-US" altLang="zh-CN" sz="2400" b="1" i="1">
                                    <a:solidFill>
                                      <a:srgbClr val="002060"/>
                                    </a:solidFill>
                                    <a:latin typeface="Cambria Math" panose="02040503050406030204" pitchFamily="18" charset="0"/>
                                    <a:ea typeface="Cambria Math" panose="02040503050406030204" pitchFamily="18" charset="0"/>
                                  </a:rPr>
                                  <m:t>∆</m:t>
                                </m:r>
                              </m:e>
                            </m:d>
                          </m:e>
                        </m:nary>
                      </m:e>
                    </m:func>
                  </m:oMath>
                </a14:m>
                <a:endParaRPr lang="en-US" altLang="zh-CN" sz="2400" dirty="0">
                  <a:solidFill>
                    <a:srgbClr val="002060"/>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zh-CN" altLang="en-US" sz="2400" dirty="0">
                    <a:solidFill>
                      <a:srgbClr val="002060"/>
                    </a:solidFill>
                    <a:latin typeface="微软雅黑" panose="020B0503020204020204" pitchFamily="34" charset="-122"/>
                    <a:ea typeface="微软雅黑" panose="020B0503020204020204" pitchFamily="34" charset="-122"/>
                  </a:rPr>
                  <a:t>计算步骤</a:t>
                </a:r>
                <a:endParaRPr lang="en-US" altLang="zh-CN" sz="2400" dirty="0">
                  <a:solidFill>
                    <a:srgbClr val="002060"/>
                  </a:solidFill>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将连续</a:t>
                </a:r>
                <a14:m>
                  <m:oMath xmlns:m="http://schemas.openxmlformats.org/officeDocument/2006/math">
                    <m:sSub>
                      <m:sSubPr>
                        <m:ctrlPr>
                          <a:rPr lang="en-US" altLang="zh-CN"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𝒙</m:t>
                        </m:r>
                      </m:e>
                      <m:sub>
                        <m:r>
                          <a:rPr lang="en-US" altLang="zh-CN" b="1" i="1">
                            <a:solidFill>
                              <a:srgbClr val="002060"/>
                            </a:solidFill>
                            <a:latin typeface="Cambria Math" panose="02040503050406030204" pitchFamily="18" charset="0"/>
                          </a:rPr>
                          <m:t>𝟏</m:t>
                        </m:r>
                      </m:sub>
                    </m:sSub>
                    <m:d>
                      <m:dPr>
                        <m:ctrlPr>
                          <a:rPr lang="en-US" altLang="zh-CN"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𝒕</m:t>
                        </m:r>
                      </m:e>
                    </m:d>
                  </m:oMath>
                </a14:m>
                <a:r>
                  <a:rPr lang="zh-CN" altLang="en-US" dirty="0">
                    <a:solidFill>
                      <a:srgbClr val="002060"/>
                    </a:solidFill>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𝒙</m:t>
                        </m:r>
                      </m:e>
                      <m:sub>
                        <m:r>
                          <a:rPr lang="en-US" altLang="zh-CN" b="1" i="1">
                            <a:solidFill>
                              <a:srgbClr val="002060"/>
                            </a:solidFill>
                            <a:latin typeface="Cambria Math" panose="02040503050406030204" pitchFamily="18" charset="0"/>
                          </a:rPr>
                          <m:t>𝟐</m:t>
                        </m:r>
                      </m:sub>
                    </m:sSub>
                    <m:d>
                      <m:dPr>
                        <m:ctrlPr>
                          <a:rPr lang="en-US" altLang="zh-CN"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𝒕</m:t>
                        </m:r>
                      </m:e>
                    </m:d>
                  </m:oMath>
                </a14:m>
                <a:r>
                  <a:rPr lang="zh-CN" altLang="en-US" dirty="0">
                    <a:solidFill>
                      <a:srgbClr val="002060"/>
                    </a:solidFill>
                    <a:latin typeface="微软雅黑" panose="020B0503020204020204" pitchFamily="34" charset="-122"/>
                    <a:ea typeface="微软雅黑" panose="020B0503020204020204" pitchFamily="34" charset="-122"/>
                  </a:rPr>
                  <a:t>以时间隔</a:t>
                </a:r>
                <a14:m>
                  <m:oMath xmlns:m="http://schemas.openxmlformats.org/officeDocument/2006/math">
                    <m:r>
                      <a:rPr lang="zh-CN" altLang="en-US" b="1" i="1">
                        <a:solidFill>
                          <a:srgbClr val="002060"/>
                        </a:solidFill>
                        <a:latin typeface="Cambria Math" panose="02040503050406030204" pitchFamily="18" charset="0"/>
                      </a:rPr>
                      <m:t>∆</m:t>
                    </m:r>
                  </m:oMath>
                </a14:m>
                <a:r>
                  <a:rPr lang="zh-CN" altLang="en-US" dirty="0">
                    <a:solidFill>
                      <a:srgbClr val="002060"/>
                    </a:solidFill>
                    <a:latin typeface="微软雅黑" panose="020B0503020204020204" pitchFamily="34" charset="-122"/>
                    <a:ea typeface="微软雅黑" panose="020B0503020204020204" pitchFamily="34" charset="-122"/>
                  </a:rPr>
                  <a:t>进行取样， 得到离散序列</a:t>
                </a:r>
                <a14:m>
                  <m:oMath xmlns:m="http://schemas.openxmlformats.org/officeDocument/2006/math">
                    <m:sSub>
                      <m:sSubPr>
                        <m:ctrlPr>
                          <a:rPr lang="en-US" altLang="zh-CN"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𝒙</m:t>
                        </m:r>
                      </m:e>
                      <m:sub>
                        <m:r>
                          <a:rPr lang="en-US" altLang="zh-CN" b="1" i="1">
                            <a:solidFill>
                              <a:srgbClr val="002060"/>
                            </a:solidFill>
                            <a:latin typeface="Cambria Math" panose="02040503050406030204" pitchFamily="18" charset="0"/>
                          </a:rPr>
                          <m:t>𝟏</m:t>
                        </m:r>
                      </m:sub>
                    </m:sSub>
                    <m:d>
                      <m:dPr>
                        <m:ctrlPr>
                          <a:rPr lang="en-US" altLang="zh-CN"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𝒌</m:t>
                        </m:r>
                        <m:r>
                          <a:rPr lang="en-US" altLang="zh-CN" b="1" i="1">
                            <a:solidFill>
                              <a:srgbClr val="002060"/>
                            </a:solidFill>
                            <a:latin typeface="Cambria Math" panose="02040503050406030204" pitchFamily="18" charset="0"/>
                            <a:ea typeface="Cambria Math" panose="02040503050406030204" pitchFamily="18" charset="0"/>
                          </a:rPr>
                          <m:t>∆</m:t>
                        </m:r>
                      </m:e>
                    </m:d>
                  </m:oMath>
                </a14:m>
                <a:r>
                  <a:rPr lang="zh-CN" altLang="en-US" dirty="0">
                    <a:solidFill>
                      <a:srgbClr val="002060"/>
                    </a:solidFill>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𝒙</m:t>
                        </m:r>
                      </m:e>
                      <m:sub>
                        <m:r>
                          <a:rPr lang="en-US" altLang="zh-CN" b="1" i="1">
                            <a:solidFill>
                              <a:srgbClr val="002060"/>
                            </a:solidFill>
                            <a:latin typeface="Cambria Math" panose="02040503050406030204" pitchFamily="18" charset="0"/>
                          </a:rPr>
                          <m:t>𝟐</m:t>
                        </m:r>
                      </m:sub>
                    </m:sSub>
                    <m:d>
                      <m:dPr>
                        <m:ctrlPr>
                          <a:rPr lang="en-US" altLang="zh-CN"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𝒌</m:t>
                        </m:r>
                        <m:r>
                          <a:rPr lang="en-US" altLang="zh-CN" b="1" i="1">
                            <a:solidFill>
                              <a:srgbClr val="002060"/>
                            </a:solidFill>
                            <a:latin typeface="Cambria Math" panose="02040503050406030204" pitchFamily="18" charset="0"/>
                            <a:ea typeface="Cambria Math" panose="02040503050406030204" pitchFamily="18" charset="0"/>
                          </a:rPr>
                          <m:t>∆</m:t>
                        </m:r>
                      </m:e>
                    </m:d>
                  </m:oMath>
                </a14:m>
                <a:endParaRPr lang="zh-CN" altLang="en-US" dirty="0">
                  <a:solidFill>
                    <a:srgbClr val="002060"/>
                  </a:solidFill>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构造与 </a:t>
                </a:r>
                <a14:m>
                  <m:oMath xmlns:m="http://schemas.openxmlformats.org/officeDocument/2006/math">
                    <m:sSub>
                      <m:sSubPr>
                        <m:ctrlPr>
                          <a:rPr lang="en-US" altLang="zh-CN"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𝒙</m:t>
                        </m:r>
                      </m:e>
                      <m:sub>
                        <m:r>
                          <a:rPr lang="en-US" altLang="zh-CN" b="1" i="1">
                            <a:solidFill>
                              <a:srgbClr val="002060"/>
                            </a:solidFill>
                            <a:latin typeface="Cambria Math" panose="02040503050406030204" pitchFamily="18" charset="0"/>
                          </a:rPr>
                          <m:t>𝟏</m:t>
                        </m:r>
                      </m:sub>
                    </m:sSub>
                    <m:d>
                      <m:dPr>
                        <m:ctrlPr>
                          <a:rPr lang="en-US" altLang="zh-CN"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𝒌</m:t>
                        </m:r>
                        <m:r>
                          <a:rPr lang="en-US" altLang="zh-CN" b="1" i="1">
                            <a:solidFill>
                              <a:srgbClr val="002060"/>
                            </a:solidFill>
                            <a:latin typeface="Cambria Math" panose="02040503050406030204" pitchFamily="18" charset="0"/>
                            <a:ea typeface="Cambria Math" panose="02040503050406030204" pitchFamily="18" charset="0"/>
                          </a:rPr>
                          <m:t>∆</m:t>
                        </m:r>
                      </m:e>
                    </m:d>
                  </m:oMath>
                </a14:m>
                <a:r>
                  <a:rPr lang="zh-CN" altLang="en-US" dirty="0">
                    <a:solidFill>
                      <a:srgbClr val="002060"/>
                    </a:solidFill>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𝒙</m:t>
                        </m:r>
                      </m:e>
                      <m:sub>
                        <m:r>
                          <a:rPr lang="en-US" altLang="zh-CN" b="1" i="1">
                            <a:solidFill>
                              <a:srgbClr val="002060"/>
                            </a:solidFill>
                            <a:latin typeface="Cambria Math" panose="02040503050406030204" pitchFamily="18" charset="0"/>
                          </a:rPr>
                          <m:t>𝟐</m:t>
                        </m:r>
                      </m:sub>
                    </m:sSub>
                    <m:d>
                      <m:dPr>
                        <m:ctrlPr>
                          <a:rPr lang="en-US" altLang="zh-CN"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𝒌</m:t>
                        </m:r>
                        <m:r>
                          <a:rPr lang="en-US" altLang="zh-CN" b="1" i="1">
                            <a:solidFill>
                              <a:srgbClr val="002060"/>
                            </a:solidFill>
                            <a:latin typeface="Cambria Math" panose="02040503050406030204" pitchFamily="18" charset="0"/>
                            <a:ea typeface="Cambria Math" panose="02040503050406030204" pitchFamily="18" charset="0"/>
                          </a:rPr>
                          <m:t>∆</m:t>
                        </m:r>
                      </m:e>
                    </m:d>
                  </m:oMath>
                </a14:m>
                <a:r>
                  <a:rPr lang="zh-CN" altLang="en-US" dirty="0">
                    <a:solidFill>
                      <a:srgbClr val="002060"/>
                    </a:solidFill>
                    <a:latin typeface="微软雅黑" panose="020B0503020204020204" pitchFamily="34" charset="-122"/>
                    <a:ea typeface="微软雅黑" panose="020B0503020204020204" pitchFamily="34" charset="-122"/>
                  </a:rPr>
                  <a:t>相对应的时间向量 </a:t>
                </a:r>
                <a14:m>
                  <m:oMath xmlns:m="http://schemas.openxmlformats.org/officeDocument/2006/math">
                    <m:sSub>
                      <m:sSubPr>
                        <m:ctrlPr>
                          <a:rPr lang="en-US" altLang="zh-CN"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𝒌</m:t>
                        </m:r>
                      </m:e>
                      <m:sub>
                        <m:r>
                          <a:rPr lang="en-US" altLang="zh-CN" b="1" i="1">
                            <a:solidFill>
                              <a:srgbClr val="002060"/>
                            </a:solidFill>
                            <a:latin typeface="Cambria Math" panose="02040503050406030204" pitchFamily="18" charset="0"/>
                          </a:rPr>
                          <m:t>𝟏</m:t>
                        </m:r>
                      </m:sub>
                    </m:sSub>
                  </m:oMath>
                </a14:m>
                <a:r>
                  <a:rPr lang="zh-CN" altLang="en-US" dirty="0">
                    <a:solidFill>
                      <a:srgbClr val="002060"/>
                    </a:solidFill>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𝒌</m:t>
                        </m:r>
                      </m:e>
                      <m:sub>
                        <m:r>
                          <a:rPr lang="en-US" altLang="zh-CN" b="1" i="1">
                            <a:solidFill>
                              <a:srgbClr val="002060"/>
                            </a:solidFill>
                            <a:latin typeface="Cambria Math" panose="02040503050406030204" pitchFamily="18" charset="0"/>
                          </a:rPr>
                          <m:t>𝟐</m:t>
                        </m:r>
                      </m:sub>
                    </m:sSub>
                  </m:oMath>
                </a14:m>
                <a:r>
                  <a:rPr lang="zh-CN" altLang="en-US" dirty="0">
                    <a:solidFill>
                      <a:srgbClr val="002060"/>
                    </a:solidFill>
                    <a:latin typeface="微软雅黑" panose="020B0503020204020204" pitchFamily="34" charset="-122"/>
                    <a:ea typeface="微软雅黑" panose="020B0503020204020204" pitchFamily="34" charset="-122"/>
                  </a:rPr>
                  <a:t>（注意</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此时</a:t>
                </a:r>
                <a14:m>
                  <m:oMath xmlns:m="http://schemas.openxmlformats.org/officeDocument/2006/math">
                    <m:sSub>
                      <m:sSubPr>
                        <m:ctrlPr>
                          <a:rPr lang="en-US" altLang="zh-CN"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𝒌</m:t>
                        </m:r>
                      </m:e>
                      <m:sub>
                        <m:r>
                          <a:rPr lang="en-US" altLang="zh-CN" b="1" i="1">
                            <a:solidFill>
                              <a:srgbClr val="002060"/>
                            </a:solidFill>
                            <a:latin typeface="Cambria Math" panose="02040503050406030204" pitchFamily="18" charset="0"/>
                          </a:rPr>
                          <m:t>𝟏</m:t>
                        </m:r>
                      </m:sub>
                    </m:sSub>
                  </m:oMath>
                </a14:m>
                <a:r>
                  <a:rPr lang="zh-CN" altLang="en-US" dirty="0">
                    <a:solidFill>
                      <a:srgbClr val="002060"/>
                    </a:solidFill>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i="1">
                            <a:solidFill>
                              <a:srgbClr val="002060"/>
                            </a:solidFill>
                            <a:latin typeface="Cambria Math" panose="02040503050406030204" pitchFamily="18" charset="0"/>
                          </a:rPr>
                        </m:ctrlPr>
                      </m:sSubPr>
                      <m:e>
                        <m:r>
                          <a:rPr lang="en-US" altLang="zh-CN" b="1" i="1">
                            <a:solidFill>
                              <a:srgbClr val="002060"/>
                            </a:solidFill>
                            <a:latin typeface="Cambria Math" panose="02040503050406030204" pitchFamily="18" charset="0"/>
                          </a:rPr>
                          <m:t>𝒌</m:t>
                        </m:r>
                      </m:e>
                      <m:sub>
                        <m:r>
                          <a:rPr lang="en-US" altLang="zh-CN" b="1" i="1">
                            <a:solidFill>
                              <a:srgbClr val="002060"/>
                            </a:solidFill>
                            <a:latin typeface="Cambria Math" panose="02040503050406030204" pitchFamily="18" charset="0"/>
                          </a:rPr>
                          <m:t>𝟐</m:t>
                        </m:r>
                      </m:sub>
                    </m:sSub>
                  </m:oMath>
                </a14:m>
                <a:r>
                  <a:rPr lang="zh-CN" altLang="en-US" dirty="0">
                    <a:solidFill>
                      <a:srgbClr val="002060"/>
                    </a:solidFill>
                    <a:latin typeface="微软雅黑" panose="020B0503020204020204" pitchFamily="34" charset="-122"/>
                    <a:ea typeface="微软雅黑" panose="020B0503020204020204" pitchFamily="34" charset="-122"/>
                  </a:rPr>
                  <a:t>不再是整数， 而是取样时间隔</a:t>
                </a:r>
                <a14:m>
                  <m:oMath xmlns:m="http://schemas.openxmlformats.org/officeDocument/2006/math">
                    <m:r>
                      <a:rPr lang="zh-CN" altLang="en-US" b="1" i="1">
                        <a:solidFill>
                          <a:srgbClr val="002060"/>
                        </a:solidFill>
                        <a:latin typeface="Cambria Math" panose="02040503050406030204" pitchFamily="18" charset="0"/>
                      </a:rPr>
                      <m:t>∆</m:t>
                    </m:r>
                  </m:oMath>
                </a14:m>
                <a:r>
                  <a:rPr lang="zh-CN" altLang="en-US" dirty="0">
                    <a:solidFill>
                      <a:srgbClr val="002060"/>
                    </a:solidFill>
                    <a:latin typeface="微软雅黑" panose="020B0503020204020204" pitchFamily="34" charset="-122"/>
                    <a:ea typeface="微软雅黑" panose="020B0503020204020204" pitchFamily="34" charset="-122"/>
                  </a:rPr>
                  <a:t>的整数倍的时间间隔点）</a:t>
                </a:r>
                <a:endParaRPr lang="en-US" altLang="zh-CN" dirty="0">
                  <a:solidFill>
                    <a:srgbClr val="002060"/>
                  </a:solidFill>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调用</a:t>
                </a:r>
                <a:r>
                  <a:rPr lang="en-US" altLang="zh-CN" dirty="0">
                    <a:solidFill>
                      <a:srgbClr val="002060"/>
                    </a:solidFill>
                    <a:latin typeface="微软雅黑" panose="020B0503020204020204" pitchFamily="34" charset="-122"/>
                    <a:ea typeface="微软雅黑" panose="020B0503020204020204" pitchFamily="34" charset="-122"/>
                  </a:rPr>
                  <a:t>conv()</a:t>
                </a:r>
                <a:r>
                  <a:rPr lang="zh-CN" altLang="en-US" dirty="0">
                    <a:solidFill>
                      <a:srgbClr val="002060"/>
                    </a:solidFill>
                    <a:latin typeface="微软雅黑" panose="020B0503020204020204" pitchFamily="34" charset="-122"/>
                    <a:ea typeface="微软雅黑" panose="020B0503020204020204" pitchFamily="34" charset="-122"/>
                  </a:rPr>
                  <a:t>函数计算卷积积分</a:t>
                </a:r>
                <a14:m>
                  <m:oMath xmlns:m="http://schemas.openxmlformats.org/officeDocument/2006/math">
                    <m:r>
                      <a:rPr lang="en-US" altLang="zh-CN" b="1" i="1">
                        <a:solidFill>
                          <a:srgbClr val="002060"/>
                        </a:solidFill>
                        <a:latin typeface="Cambria Math" panose="02040503050406030204" pitchFamily="18" charset="0"/>
                      </a:rPr>
                      <m:t>𝒙</m:t>
                    </m:r>
                    <m:d>
                      <m:dPr>
                        <m:ctrlPr>
                          <a:rPr lang="en-US" altLang="zh-CN"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𝒕</m:t>
                        </m:r>
                      </m:e>
                    </m:d>
                  </m:oMath>
                </a14:m>
                <a:r>
                  <a:rPr lang="zh-CN" altLang="en-US" dirty="0">
                    <a:solidFill>
                      <a:srgbClr val="002060"/>
                    </a:solidFill>
                    <a:latin typeface="微软雅黑" panose="020B0503020204020204" pitchFamily="34" charset="-122"/>
                    <a:ea typeface="微软雅黑" panose="020B0503020204020204" pitchFamily="34" charset="-122"/>
                  </a:rPr>
                  <a:t>的近似向量</a:t>
                </a:r>
                <a14:m>
                  <m:oMath xmlns:m="http://schemas.openxmlformats.org/officeDocument/2006/math">
                    <m:r>
                      <a:rPr lang="en-US" altLang="zh-CN" b="1" i="1">
                        <a:solidFill>
                          <a:srgbClr val="002060"/>
                        </a:solidFill>
                        <a:latin typeface="Cambria Math" panose="02040503050406030204" pitchFamily="18" charset="0"/>
                      </a:rPr>
                      <m:t>𝒙</m:t>
                    </m:r>
                    <m:d>
                      <m:dPr>
                        <m:ctrlPr>
                          <a:rPr lang="en-US" altLang="zh-CN"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𝒌</m:t>
                        </m:r>
                        <m:r>
                          <a:rPr lang="en-US" altLang="zh-CN" b="1" i="1">
                            <a:solidFill>
                              <a:srgbClr val="002060"/>
                            </a:solidFill>
                            <a:latin typeface="Cambria Math" panose="02040503050406030204" pitchFamily="18" charset="0"/>
                            <a:ea typeface="Cambria Math" panose="02040503050406030204" pitchFamily="18" charset="0"/>
                          </a:rPr>
                          <m:t>∆</m:t>
                        </m:r>
                      </m:e>
                    </m:d>
                  </m:oMath>
                </a14:m>
                <a:endParaRPr lang="en-US" altLang="zh-CN" dirty="0">
                  <a:solidFill>
                    <a:srgbClr val="002060"/>
                  </a:solidFill>
                  <a:latin typeface="微软雅黑" panose="020B0503020204020204" pitchFamily="34" charset="-122"/>
                  <a:ea typeface="微软雅黑" panose="020B0503020204020204" pitchFamily="34" charset="-122"/>
                </a:endParaRPr>
              </a:p>
              <a:p>
                <a:pPr marL="800100" lvl="1" indent="-342900">
                  <a:buFont typeface="Wingdings" panose="05000000000000000000" pitchFamily="2" charset="2"/>
                  <a:buChar char="ü"/>
                </a:pPr>
                <a:r>
                  <a:rPr lang="zh-CN" altLang="en-US" dirty="0">
                    <a:solidFill>
                      <a:srgbClr val="002060"/>
                    </a:solidFill>
                    <a:latin typeface="微软雅黑" panose="020B0503020204020204" pitchFamily="34" charset="-122"/>
                    <a:ea typeface="微软雅黑" panose="020B0503020204020204" pitchFamily="34" charset="-122"/>
                  </a:rPr>
                  <a:t>构造</a:t>
                </a:r>
                <a14:m>
                  <m:oMath xmlns:m="http://schemas.openxmlformats.org/officeDocument/2006/math">
                    <m:r>
                      <a:rPr lang="en-US" altLang="zh-CN" b="1" i="1">
                        <a:solidFill>
                          <a:srgbClr val="002060"/>
                        </a:solidFill>
                        <a:latin typeface="Cambria Math" panose="02040503050406030204" pitchFamily="18" charset="0"/>
                      </a:rPr>
                      <m:t>𝒙</m:t>
                    </m:r>
                    <m:d>
                      <m:dPr>
                        <m:ctrlPr>
                          <a:rPr lang="en-US" altLang="zh-CN" i="1">
                            <a:solidFill>
                              <a:srgbClr val="002060"/>
                            </a:solidFill>
                            <a:latin typeface="Cambria Math" panose="02040503050406030204" pitchFamily="18" charset="0"/>
                          </a:rPr>
                        </m:ctrlPr>
                      </m:dPr>
                      <m:e>
                        <m:r>
                          <a:rPr lang="en-US" altLang="zh-CN" b="1" i="1">
                            <a:solidFill>
                              <a:srgbClr val="002060"/>
                            </a:solidFill>
                            <a:latin typeface="Cambria Math" panose="02040503050406030204" pitchFamily="18" charset="0"/>
                          </a:rPr>
                          <m:t>𝒌</m:t>
                        </m:r>
                        <m:r>
                          <a:rPr lang="en-US" altLang="zh-CN" b="1" i="1">
                            <a:solidFill>
                              <a:srgbClr val="002060"/>
                            </a:solidFill>
                            <a:latin typeface="Cambria Math" panose="02040503050406030204" pitchFamily="18" charset="0"/>
                            <a:ea typeface="Cambria Math" panose="02040503050406030204" pitchFamily="18" charset="0"/>
                          </a:rPr>
                          <m:t>∆</m:t>
                        </m:r>
                      </m:e>
                    </m:d>
                  </m:oMath>
                </a14:m>
                <a:r>
                  <a:rPr lang="zh-CN" altLang="en-US" dirty="0">
                    <a:solidFill>
                      <a:srgbClr val="002060"/>
                    </a:solidFill>
                    <a:latin typeface="微软雅黑" panose="020B0503020204020204" pitchFamily="34" charset="-122"/>
                    <a:ea typeface="微软雅黑" panose="020B0503020204020204" pitchFamily="34" charset="-122"/>
                  </a:rPr>
                  <a:t>对应的时间向量</a:t>
                </a:r>
                <a14:m>
                  <m:oMath xmlns:m="http://schemas.openxmlformats.org/officeDocument/2006/math">
                    <m:r>
                      <a:rPr lang="en-US" altLang="zh-CN" b="1" i="1">
                        <a:solidFill>
                          <a:srgbClr val="002060"/>
                        </a:solidFill>
                        <a:latin typeface="Cambria Math" panose="02040503050406030204" pitchFamily="18" charset="0"/>
                      </a:rPr>
                      <m:t>𝒌</m:t>
                    </m:r>
                  </m:oMath>
                </a14:m>
                <a:endParaRPr lang="zh-CN" altLang="en-US" dirty="0">
                  <a:solidFill>
                    <a:srgbClr val="002060"/>
                  </a:solidFill>
                  <a:latin typeface="微软雅黑" panose="020B0503020204020204" pitchFamily="34" charset="-122"/>
                  <a:ea typeface="微软雅黑" panose="020B0503020204020204" pitchFamily="34" charset="-122"/>
                </a:endParaRPr>
              </a:p>
              <a:p>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597744" y="2865512"/>
                <a:ext cx="6696744" cy="4340675"/>
              </a:xfrm>
              <a:prstGeom prst="rect">
                <a:avLst/>
              </a:prstGeom>
              <a:blipFill rotWithShape="1">
                <a:blip r:embed="rId2"/>
                <a:stretch>
                  <a:fillRect l="-3" t="-9" r="4" b="5"/>
                </a:stretch>
              </a:blipFill>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7294488" y="3297560"/>
            <a:ext cx="5434844" cy="3260906"/>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down)">
                                      <p:cBhvr>
                                        <p:cTn id="18" dur="500"/>
                                        <p:tgtEl>
                                          <p:spTgt spid="6">
                                            <p:txEl>
                                              <p:pRg st="0" end="0"/>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down)">
                                      <p:cBhvr>
                                        <p:cTn id="21" dur="5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wipe(down)">
                                      <p:cBhvr>
                                        <p:cTn id="26" dur="500"/>
                                        <p:tgtEl>
                                          <p:spTgt spid="6">
                                            <p:txEl>
                                              <p:pRg st="2" end="2"/>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wipe(down)">
                                      <p:cBhvr>
                                        <p:cTn id="29" dur="500"/>
                                        <p:tgtEl>
                                          <p:spTgt spid="6">
                                            <p:txEl>
                                              <p:pRg st="3" end="3"/>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down)">
                                      <p:cBhvr>
                                        <p:cTn id="32" dur="500"/>
                                        <p:tgtEl>
                                          <p:spTgt spid="6">
                                            <p:txEl>
                                              <p:pRg st="4" end="4"/>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wipe(down)">
                                      <p:cBhvr>
                                        <p:cTn id="35" dur="500"/>
                                        <p:tgtEl>
                                          <p:spTgt spid="6">
                                            <p:txEl>
                                              <p:pRg st="5" end="5"/>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wipe(down)">
                                      <p:cBhvr>
                                        <p:cTn id="38"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示例：连续时域信号卷积计算的</a:t>
            </a:r>
            <a:r>
              <a:rPr lang="en-US" altLang="zh-CN" dirty="0"/>
              <a:t>MATLAB</a:t>
            </a:r>
            <a:r>
              <a:rPr lang="zh-CN" altLang="en-US" dirty="0"/>
              <a:t>实现</a:t>
            </a:r>
            <a:endParaRPr lang="zh-CN" altLang="en-US" dirty="0"/>
          </a:p>
        </p:txBody>
      </p:sp>
      <p:sp>
        <p:nvSpPr>
          <p:cNvPr id="3" name="内容占位符 2"/>
          <p:cNvSpPr>
            <a:spLocks noGrp="1"/>
          </p:cNvSpPr>
          <p:nvPr>
            <p:ph sz="quarter" idx="12"/>
          </p:nvPr>
        </p:nvSpPr>
        <p:spPr/>
        <p:txBody>
          <a:bodyPr/>
          <a:lstStyle/>
          <a:p>
            <a:r>
              <a:rPr lang="zh-CN" altLang="en-US" dirty="0"/>
              <a:t>代码实现</a:t>
            </a:r>
            <a:endParaRPr lang="en-US" altLang="zh-CN" dirty="0"/>
          </a:p>
          <a:p>
            <a:pPr lvl="1"/>
            <a:r>
              <a:rPr lang="en-US" altLang="zh-CN" dirty="0" err="1"/>
              <a:t>simTimeDiscreteConv.m</a:t>
            </a:r>
            <a:endParaRPr lang="zh-CN" altLang="en-US" dirty="0"/>
          </a:p>
        </p:txBody>
      </p:sp>
      <p:sp>
        <p:nvSpPr>
          <p:cNvPr id="4" name="灯片编号占位符 3"/>
          <p:cNvSpPr>
            <a:spLocks noGrp="1"/>
          </p:cNvSpPr>
          <p:nvPr>
            <p:ph type="sldNum" sz="quarter" idx="10"/>
          </p:nvPr>
        </p:nvSpPr>
        <p:spPr/>
        <p:txBody>
          <a:bodyPr/>
          <a:lstStyle/>
          <a:p>
            <a:pPr>
              <a:defRPr/>
            </a:pPr>
            <a:fld id="{742DF118-1256-4D52-AC08-54CB5A57E8BB}" type="slidenum">
              <a:rPr lang="en-US" altLang="zh-CN" smtClean="0"/>
            </a:fld>
            <a:endParaRPr lang="en-US" altLang="zh-CN" dirty="0"/>
          </a:p>
        </p:txBody>
      </p:sp>
      <p:pic>
        <p:nvPicPr>
          <p:cNvPr id="8" name="图片 7"/>
          <p:cNvPicPr>
            <a:picLocks noChangeAspect="1"/>
          </p:cNvPicPr>
          <p:nvPr/>
        </p:nvPicPr>
        <p:blipFill>
          <a:blip r:embed="rId1"/>
          <a:stretch>
            <a:fillRect/>
          </a:stretch>
        </p:blipFill>
        <p:spPr>
          <a:xfrm>
            <a:off x="1382790" y="2006489"/>
            <a:ext cx="4304762" cy="5276190"/>
          </a:xfrm>
          <a:prstGeom prst="rect">
            <a:avLst/>
          </a:prstGeom>
        </p:spPr>
      </p:pic>
      <p:pic>
        <p:nvPicPr>
          <p:cNvPr id="9" name="图片 8"/>
          <p:cNvPicPr>
            <a:picLocks noChangeAspect="1"/>
          </p:cNvPicPr>
          <p:nvPr/>
        </p:nvPicPr>
        <p:blipFill>
          <a:blip r:embed="rId2"/>
          <a:stretch>
            <a:fillRect/>
          </a:stretch>
        </p:blipFill>
        <p:spPr>
          <a:xfrm>
            <a:off x="6041112" y="1966861"/>
            <a:ext cx="6573844" cy="4930383"/>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理解信号卷积</a:t>
            </a:r>
            <a:endParaRPr lang="zh-CN" altLang="en-US" dirty="0"/>
          </a:p>
        </p:txBody>
      </p:sp>
      <p:sp>
        <p:nvSpPr>
          <p:cNvPr id="3" name="内容占位符 2"/>
          <p:cNvSpPr>
            <a:spLocks noGrp="1"/>
          </p:cNvSpPr>
          <p:nvPr>
            <p:ph sz="quarter" idx="12"/>
          </p:nvPr>
        </p:nvSpPr>
        <p:spPr>
          <a:xfrm>
            <a:off x="382961" y="1209330"/>
            <a:ext cx="12239745" cy="5543897"/>
          </a:xfrm>
        </p:spPr>
        <p:txBody>
          <a:bodyPr/>
          <a:lstStyle/>
          <a:p>
            <a:r>
              <a:rPr lang="zh-CN" altLang="en-US" dirty="0"/>
              <a:t>卷积的概念与线性系统的输入和输出有关</a:t>
            </a:r>
            <a:endParaRPr lang="en-US" altLang="zh-CN" dirty="0"/>
          </a:p>
          <a:p>
            <a:pPr lvl="1"/>
            <a:r>
              <a:rPr lang="zh-CN" altLang="en-US" dirty="0"/>
              <a:t>首先，输入信号可以分解成一组脉冲，每个脉冲都可以看作是一个缩放和移位的</a:t>
            </a:r>
            <a:r>
              <a:rPr lang="en-US" altLang="zh-CN" dirty="0"/>
              <a:t>delta</a:t>
            </a:r>
            <a:r>
              <a:rPr lang="zh-CN" altLang="en-US" dirty="0"/>
              <a:t>函数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其次，每个脉冲产生的输出是脉冲响应的缩放和移位版本</a:t>
            </a:r>
            <a:endParaRPr lang="en-US" altLang="zh-CN" dirty="0"/>
          </a:p>
          <a:p>
            <a:pPr lvl="1"/>
            <a:r>
              <a:rPr lang="zh-CN" altLang="en-US" dirty="0"/>
              <a:t>第三，通过将这些标度和移位的脉冲响应相加，可以找到整个输出信号</a:t>
            </a:r>
            <a:endParaRPr lang="en-US" altLang="zh-CN" dirty="0"/>
          </a:p>
          <a:p>
            <a:r>
              <a:rPr lang="zh-CN" altLang="en-US" dirty="0"/>
              <a:t>如果我们知道一个系统的脉冲响应，那么我们就可以计算出任何可能的输入信号的输出，这意味着我们对这个系统了如指掌</a:t>
            </a:r>
            <a:endParaRPr lang="zh-CN" altLang="en-US" dirty="0"/>
          </a:p>
        </p:txBody>
      </p:sp>
      <p:sp>
        <p:nvSpPr>
          <p:cNvPr id="4" name="灯片编号占位符 3"/>
          <p:cNvSpPr>
            <a:spLocks noGrp="1"/>
          </p:cNvSpPr>
          <p:nvPr>
            <p:ph type="sldNum" sz="quarter" idx="10"/>
          </p:nvPr>
        </p:nvSpPr>
        <p:spPr/>
        <p:txBody>
          <a:bodyPr/>
          <a:lstStyle/>
          <a:p>
            <a:pPr>
              <a:defRPr/>
            </a:pPr>
            <a:fld id="{742DF118-1256-4D52-AC08-54CB5A57E8BB}" type="slidenum">
              <a:rPr lang="en-US" altLang="zh-CN" smtClean="0"/>
            </a:fld>
            <a:endParaRPr lang="en-US" altLang="zh-CN" dirty="0"/>
          </a:p>
        </p:txBody>
      </p:sp>
      <p:pic>
        <p:nvPicPr>
          <p:cNvPr id="6" name="图片 5"/>
          <p:cNvPicPr>
            <a:picLocks noChangeAspect="1"/>
          </p:cNvPicPr>
          <p:nvPr/>
        </p:nvPicPr>
        <p:blipFill>
          <a:blip r:embed="rId1"/>
          <a:stretch>
            <a:fillRect/>
          </a:stretch>
        </p:blipFill>
        <p:spPr>
          <a:xfrm>
            <a:off x="1389832" y="2577480"/>
            <a:ext cx="9978020" cy="2016224"/>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wipe(down)">
                                      <p:cBhvr>
                                        <p:cTn id="13" dur="500"/>
                                        <p:tgtEl>
                                          <p:spTgt spid="3">
                                            <p:txEl>
                                              <p:pRg st="8" end="8"/>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wipe(down)">
                                      <p:cBhvr>
                                        <p:cTn id="16" dur="500"/>
                                        <p:tgtEl>
                                          <p:spTgt spid="3">
                                            <p:txEl>
                                              <p:pRg st="9" end="9"/>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wipe(down)">
                                      <p:cBhvr>
                                        <p:cTn id="2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连续时域信号的卷积</a:t>
            </a:r>
            <a:endParaRPr lang="zh-CN" altLang="en-US" dirty="0"/>
          </a:p>
        </p:txBody>
      </p:sp>
      <p:sp>
        <p:nvSpPr>
          <p:cNvPr id="3" name="内容占位符 2"/>
          <p:cNvSpPr>
            <a:spLocks noGrp="1"/>
          </p:cNvSpPr>
          <p:nvPr>
            <p:ph sz="quarter" idx="12"/>
          </p:nvPr>
        </p:nvSpPr>
        <p:spPr>
          <a:xfrm>
            <a:off x="382961" y="1209330"/>
            <a:ext cx="12239745" cy="5543897"/>
          </a:xfrm>
        </p:spPr>
        <p:txBody>
          <a:bodyPr/>
          <a:lstStyle/>
          <a:p>
            <a:r>
              <a:rPr lang="zh-CN" altLang="en-US" dirty="0"/>
              <a:t>为了研究建立模型，数学家把这一点发挥到极致，把输入段变得无限狭窄，把情况变成一个微积分问题</a:t>
            </a:r>
            <a:endParaRPr lang="en-US" altLang="zh-CN" dirty="0"/>
          </a:p>
          <a:p>
            <a:pPr lvl="1"/>
            <a:r>
              <a:rPr lang="zh-CN" altLang="en-US" dirty="0"/>
              <a:t>这个积分很不简单，它描述了一个动态过程，表达了系统不断衰减同时又不断受到激励的综合结果</a:t>
            </a:r>
            <a:endParaRPr lang="en-US" altLang="zh-CN" dirty="0"/>
          </a:p>
          <a:p>
            <a:r>
              <a:rPr lang="zh-CN" altLang="en-US" dirty="0"/>
              <a:t>研究结果</a:t>
            </a:r>
            <a:endParaRPr lang="en-US" altLang="zh-CN" dirty="0"/>
          </a:p>
          <a:p>
            <a:pPr lvl="1"/>
            <a:endParaRPr lang="en-US" altLang="zh-CN" dirty="0"/>
          </a:p>
          <a:p>
            <a:pPr lvl="1"/>
            <a:endParaRPr lang="en-US" altLang="zh-CN" dirty="0"/>
          </a:p>
          <a:p>
            <a:pPr lvl="1"/>
            <a:r>
              <a:rPr lang="zh-CN" altLang="en-US" dirty="0"/>
              <a:t>大致方法是将激励信号进行反转（这是最不能让人理解的部分，将一个以时间为自变量的信号反转，难道是要让时光倒流？），然后与系统相乘，再积分</a:t>
            </a:r>
            <a:endParaRPr lang="en-US" altLang="zh-CN" dirty="0"/>
          </a:p>
          <a:p>
            <a:pPr lvl="1"/>
            <a:r>
              <a:rPr lang="zh-CN" altLang="en-US" dirty="0"/>
              <a:t>请你记住：不要试图通过公式的计算过程来了理解卷积的物理意义。我们要做的是代入公式计算就好了</a:t>
            </a:r>
            <a:endParaRPr lang="en-US" altLang="zh-CN" dirty="0"/>
          </a:p>
          <a:p>
            <a:r>
              <a:rPr lang="zh-CN" altLang="en-US" dirty="0"/>
              <a:t>数学家们从纯数学函数的角度出发，给这一算法起了一个貌似形象的名字“卷积”</a:t>
            </a:r>
            <a:endParaRPr lang="en-US" altLang="zh-CN"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742DF118-1256-4D52-AC08-54CB5A57E8BB}" type="slidenum">
              <a:rPr lang="en-US" altLang="zh-CN" smtClean="0"/>
            </a:fld>
            <a:endParaRPr lang="en-US" altLang="zh-CN" dirty="0"/>
          </a:p>
        </p:txBody>
      </p:sp>
      <mc:AlternateContent xmlns:mc="http://schemas.openxmlformats.org/markup-compatibility/2006">
        <mc:Choice xmlns:a14="http://schemas.microsoft.com/office/drawing/2010/main" Requires="a14">
          <p:sp>
            <p:nvSpPr>
              <p:cNvPr id="9" name="文本框 8"/>
              <p:cNvSpPr txBox="1"/>
              <p:nvPr/>
            </p:nvSpPr>
            <p:spPr>
              <a:xfrm>
                <a:off x="3406056" y="3163529"/>
                <a:ext cx="7150997" cy="6803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𝒚</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𝒈</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e>
                      </m:d>
                      <m:r>
                        <a:rPr lang="en-US" altLang="zh-CN" b="1" i="1" smtClean="0">
                          <a:latin typeface="Cambria Math" panose="02040503050406030204" pitchFamily="18" charset="0"/>
                        </a:rPr>
                        <m:t>=</m:t>
                      </m:r>
                      <m:nary>
                        <m:naryPr>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sub>
                        <m:sup>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sup>
                        <m:e>
                          <m:r>
                            <a:rPr lang="en-US" altLang="zh-CN" b="1" i="1" smtClean="0">
                              <a:latin typeface="Cambria Math" panose="02040503050406030204" pitchFamily="18" charset="0"/>
                            </a:rPr>
                            <m:t>𝒇</m:t>
                          </m:r>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𝝉</m:t>
                              </m:r>
                            </m:e>
                          </m:d>
                          <m:r>
                            <a:rPr lang="en-US" altLang="zh-CN" b="1" i="1" smtClean="0">
                              <a:latin typeface="Cambria Math" panose="02040503050406030204" pitchFamily="18" charset="0"/>
                            </a:rPr>
                            <m:t>𝒈</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zh-CN" altLang="en-US" b="1" i="1" smtClean="0">
                                  <a:latin typeface="Cambria Math" panose="02040503050406030204" pitchFamily="18" charset="0"/>
                                </a:rPr>
                                <m:t>𝝉</m:t>
                              </m:r>
                            </m:e>
                          </m:d>
                          <m:r>
                            <a:rPr lang="en-US" altLang="zh-CN" b="1" i="1" smtClean="0">
                              <a:latin typeface="Cambria Math" panose="02040503050406030204" pitchFamily="18" charset="0"/>
                            </a:rPr>
                            <m:t>𝒅</m:t>
                          </m:r>
                          <m:r>
                            <a:rPr lang="zh-CN" altLang="en-US" b="1" i="1" smtClean="0">
                              <a:latin typeface="Cambria Math" panose="02040503050406030204" pitchFamily="18" charset="0"/>
                            </a:rPr>
                            <m:t>𝝉</m:t>
                          </m:r>
                          <m:r>
                            <a:rPr lang="en-US" altLang="zh-CN" b="1" i="1" smtClean="0">
                              <a:latin typeface="Cambria Math" panose="02040503050406030204" pitchFamily="18" charset="0"/>
                            </a:rPr>
                            <m:t>=</m:t>
                          </m:r>
                        </m:e>
                      </m:nary>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p>
                        <m:e>
                          <m:r>
                            <a:rPr lang="en-US" altLang="zh-CN" b="1" i="1" smtClean="0">
                              <a:latin typeface="Cambria Math" panose="02040503050406030204" pitchFamily="18" charset="0"/>
                            </a:rPr>
                            <m:t>𝒇</m:t>
                          </m:r>
                          <m:d>
                            <m:dPr>
                              <m:ctrlPr>
                                <a:rPr lang="en-US" altLang="zh-CN" i="1">
                                  <a:latin typeface="Cambria Math" panose="02040503050406030204" pitchFamily="18" charset="0"/>
                                </a:rPr>
                              </m:ctrlPr>
                            </m:dPr>
                            <m:e>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zh-CN" altLang="en-US" i="1">
                                  <a:latin typeface="Cambria Math" panose="02040503050406030204" pitchFamily="18" charset="0"/>
                                </a:rPr>
                                <m:t>𝝉</m:t>
                              </m:r>
                            </m:e>
                          </m:d>
                          <m:r>
                            <a:rPr lang="en-US" altLang="zh-CN" b="1" i="1" smtClean="0">
                              <a:latin typeface="Cambria Math" panose="02040503050406030204" pitchFamily="18" charset="0"/>
                            </a:rPr>
                            <m:t>𝒈</m:t>
                          </m:r>
                          <m:d>
                            <m:dPr>
                              <m:ctrlPr>
                                <a:rPr lang="en-US" altLang="zh-CN" i="1">
                                  <a:latin typeface="Cambria Math" panose="02040503050406030204" pitchFamily="18" charset="0"/>
                                </a:rPr>
                              </m:ctrlPr>
                            </m:dPr>
                            <m:e>
                              <m:r>
                                <a:rPr lang="zh-CN" altLang="en-US" i="1">
                                  <a:latin typeface="Cambria Math" panose="02040503050406030204" pitchFamily="18" charset="0"/>
                                </a:rPr>
                                <m:t>𝝉</m:t>
                              </m:r>
                            </m:e>
                          </m:d>
                          <m:r>
                            <a:rPr lang="en-US" altLang="zh-CN" i="1">
                              <a:latin typeface="Cambria Math" panose="02040503050406030204" pitchFamily="18" charset="0"/>
                            </a:rPr>
                            <m:t>𝒅</m:t>
                          </m:r>
                          <m:r>
                            <a:rPr lang="zh-CN" altLang="en-US" i="1">
                              <a:latin typeface="Cambria Math" panose="02040503050406030204" pitchFamily="18" charset="0"/>
                            </a:rPr>
                            <m:t>𝝉</m:t>
                          </m:r>
                        </m:e>
                      </m:nary>
                    </m:oMath>
                  </m:oMathPara>
                </a14:m>
                <a:endParaRPr lang="en-US" altLang="zh-CN" b="1" dirty="0"/>
              </a:p>
            </p:txBody>
          </p:sp>
        </mc:Choice>
        <mc:Fallback>
          <p:sp>
            <p:nvSpPr>
              <p:cNvPr id="9" name="文本框 8"/>
              <p:cNvSpPr txBox="1">
                <a:spLocks noRot="1" noChangeAspect="1" noMove="1" noResize="1" noEditPoints="1" noAdjustHandles="1" noChangeArrowheads="1" noChangeShapeType="1" noTextEdit="1"/>
              </p:cNvSpPr>
              <p:nvPr/>
            </p:nvSpPr>
            <p:spPr>
              <a:xfrm>
                <a:off x="3406056" y="3163529"/>
                <a:ext cx="7150997" cy="680379"/>
              </a:xfrm>
              <a:prstGeom prst="rect">
                <a:avLst/>
              </a:prstGeom>
              <a:blipFill rotWithShape="1">
                <a:blip r:embed="rId1"/>
                <a:stretch>
                  <a:fillRect l="-8" t="-87" r="-655" b="37"/>
                </a:stretch>
              </a:blipFill>
            </p:spPr>
            <p:txBody>
              <a:bodyPr/>
              <a:lstStyle/>
              <a:p>
                <a:r>
                  <a:rPr lang="zh-CN" altLang="en-US">
                    <a:noFill/>
                  </a:rPr>
                  <a:t> </a:t>
                </a:r>
              </a:p>
            </p:txBody>
          </p:sp>
        </mc:Fallback>
      </mc:AlternateContent>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wipe(down)">
                                      <p:cBhvr>
                                        <p:cTn id="21" dur="500"/>
                                        <p:tgtEl>
                                          <p:spTgt spid="3">
                                            <p:txEl>
                                              <p:pRg st="6" end="6"/>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down)">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连续时间信号卷积计算的图形化解释</a:t>
            </a:r>
            <a:endParaRPr lang="zh-CN" altLang="en-US" dirty="0"/>
          </a:p>
        </p:txBody>
      </p:sp>
      <p:sp>
        <p:nvSpPr>
          <p:cNvPr id="3" name="内容占位符 2"/>
          <p:cNvSpPr>
            <a:spLocks noGrp="1"/>
          </p:cNvSpPr>
          <p:nvPr>
            <p:ph sz="quarter" idx="12"/>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pPr>
              <a:defRPr/>
            </a:pPr>
            <a:fld id="{742DF118-1256-4D52-AC08-54CB5A57E8BB}" type="slidenum">
              <a:rPr lang="en-US" altLang="zh-CN" smtClean="0"/>
            </a:fld>
            <a:endParaRPr lang="en-US" altLang="zh-CN" dirty="0"/>
          </a:p>
        </p:txBody>
      </p:sp>
      <mc:AlternateContent xmlns:mc="http://schemas.openxmlformats.org/markup-compatibility/2006">
        <mc:Choice xmlns:a14="http://schemas.microsoft.com/office/drawing/2010/main" Requires="a14">
          <p:sp>
            <p:nvSpPr>
              <p:cNvPr id="8" name="文本框 7"/>
              <p:cNvSpPr txBox="1"/>
              <p:nvPr/>
            </p:nvSpPr>
            <p:spPr>
              <a:xfrm>
                <a:off x="2926901" y="1281336"/>
                <a:ext cx="7150997" cy="6803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1" i="1" smtClean="0">
                          <a:latin typeface="Cambria Math" panose="02040503050406030204" pitchFamily="18" charset="0"/>
                        </a:rPr>
                        <m:t>𝒚</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𝒇</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𝒈</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e>
                      </m:d>
                      <m:r>
                        <a:rPr lang="en-US" altLang="zh-CN" b="1" i="1" smtClean="0">
                          <a:latin typeface="Cambria Math" panose="02040503050406030204" pitchFamily="18" charset="0"/>
                        </a:rPr>
                        <m:t>=</m:t>
                      </m:r>
                      <m:nary>
                        <m:naryPr>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sub>
                        <m:sup>
                          <m:r>
                            <a:rPr lang="en-US" altLang="zh-CN" b="1" i="1" smtClean="0">
                              <a:latin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m:t>
                          </m:r>
                        </m:sup>
                        <m:e>
                          <m:r>
                            <a:rPr lang="en-US" altLang="zh-CN" b="1" i="1" smtClean="0">
                              <a:latin typeface="Cambria Math" panose="02040503050406030204" pitchFamily="18" charset="0"/>
                            </a:rPr>
                            <m:t>𝒇</m:t>
                          </m:r>
                          <m:d>
                            <m:dPr>
                              <m:ctrlPr>
                                <a:rPr lang="en-US" altLang="zh-CN" b="1" i="1" smtClean="0">
                                  <a:latin typeface="Cambria Math" panose="02040503050406030204" pitchFamily="18" charset="0"/>
                                </a:rPr>
                              </m:ctrlPr>
                            </m:dPr>
                            <m:e>
                              <m:r>
                                <a:rPr lang="zh-CN" altLang="en-US" b="1" i="1" smtClean="0">
                                  <a:latin typeface="Cambria Math" panose="02040503050406030204" pitchFamily="18" charset="0"/>
                                </a:rPr>
                                <m:t>𝝉</m:t>
                              </m:r>
                            </m:e>
                          </m:d>
                          <m:r>
                            <a:rPr lang="en-US" altLang="zh-CN" b="1" i="1" smtClean="0">
                              <a:latin typeface="Cambria Math" panose="02040503050406030204" pitchFamily="18" charset="0"/>
                            </a:rPr>
                            <m:t>𝒈</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zh-CN" altLang="en-US" b="1" i="1" smtClean="0">
                                  <a:latin typeface="Cambria Math" panose="02040503050406030204" pitchFamily="18" charset="0"/>
                                </a:rPr>
                                <m:t>𝝉</m:t>
                              </m:r>
                            </m:e>
                          </m:d>
                          <m:r>
                            <a:rPr lang="en-US" altLang="zh-CN" b="1" i="1" smtClean="0">
                              <a:latin typeface="Cambria Math" panose="02040503050406030204" pitchFamily="18" charset="0"/>
                            </a:rPr>
                            <m:t>𝒅</m:t>
                          </m:r>
                          <m:r>
                            <a:rPr lang="zh-CN" altLang="en-US" b="1" i="1" smtClean="0">
                              <a:latin typeface="Cambria Math" panose="02040503050406030204" pitchFamily="18" charset="0"/>
                            </a:rPr>
                            <m:t>𝝉</m:t>
                          </m:r>
                          <m:r>
                            <a:rPr lang="en-US" altLang="zh-CN" b="1" i="1" smtClean="0">
                              <a:latin typeface="Cambria Math" panose="02040503050406030204" pitchFamily="18" charset="0"/>
                            </a:rPr>
                            <m:t>=</m:t>
                          </m:r>
                        </m:e>
                      </m:nary>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p>
                        <m:e>
                          <m:r>
                            <a:rPr lang="en-US" altLang="zh-CN" b="1" i="1" smtClean="0">
                              <a:latin typeface="Cambria Math" panose="02040503050406030204" pitchFamily="18" charset="0"/>
                            </a:rPr>
                            <m:t>𝒇</m:t>
                          </m:r>
                          <m:d>
                            <m:dPr>
                              <m:ctrlPr>
                                <a:rPr lang="en-US" altLang="zh-CN" i="1">
                                  <a:latin typeface="Cambria Math" panose="02040503050406030204" pitchFamily="18" charset="0"/>
                                </a:rPr>
                              </m:ctrlPr>
                            </m:dPr>
                            <m:e>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zh-CN" altLang="en-US" i="1">
                                  <a:latin typeface="Cambria Math" panose="02040503050406030204" pitchFamily="18" charset="0"/>
                                </a:rPr>
                                <m:t>𝝉</m:t>
                              </m:r>
                            </m:e>
                          </m:d>
                          <m:r>
                            <a:rPr lang="en-US" altLang="zh-CN" b="1" i="1" smtClean="0">
                              <a:latin typeface="Cambria Math" panose="02040503050406030204" pitchFamily="18" charset="0"/>
                            </a:rPr>
                            <m:t>𝒈</m:t>
                          </m:r>
                          <m:d>
                            <m:dPr>
                              <m:ctrlPr>
                                <a:rPr lang="en-US" altLang="zh-CN" i="1">
                                  <a:latin typeface="Cambria Math" panose="02040503050406030204" pitchFamily="18" charset="0"/>
                                </a:rPr>
                              </m:ctrlPr>
                            </m:dPr>
                            <m:e>
                              <m:r>
                                <a:rPr lang="zh-CN" altLang="en-US" i="1">
                                  <a:latin typeface="Cambria Math" panose="02040503050406030204" pitchFamily="18" charset="0"/>
                                </a:rPr>
                                <m:t>𝝉</m:t>
                              </m:r>
                            </m:e>
                          </m:d>
                          <m:r>
                            <a:rPr lang="en-US" altLang="zh-CN" i="1">
                              <a:latin typeface="Cambria Math" panose="02040503050406030204" pitchFamily="18" charset="0"/>
                            </a:rPr>
                            <m:t>𝒅</m:t>
                          </m:r>
                          <m:r>
                            <a:rPr lang="zh-CN" altLang="en-US" i="1">
                              <a:latin typeface="Cambria Math" panose="02040503050406030204" pitchFamily="18" charset="0"/>
                            </a:rPr>
                            <m:t>𝝉</m:t>
                          </m:r>
                        </m:e>
                      </m:nary>
                    </m:oMath>
                  </m:oMathPara>
                </a14:m>
                <a:endParaRPr lang="en-US" altLang="zh-CN" b="1" dirty="0"/>
              </a:p>
            </p:txBody>
          </p:sp>
        </mc:Choice>
        <mc:Fallback>
          <p:sp>
            <p:nvSpPr>
              <p:cNvPr id="8" name="文本框 7"/>
              <p:cNvSpPr txBox="1">
                <a:spLocks noRot="1" noChangeAspect="1" noMove="1" noResize="1" noEditPoints="1" noAdjustHandles="1" noChangeArrowheads="1" noChangeShapeType="1" noTextEdit="1"/>
              </p:cNvSpPr>
              <p:nvPr/>
            </p:nvSpPr>
            <p:spPr>
              <a:xfrm>
                <a:off x="2926901" y="1281336"/>
                <a:ext cx="7150997" cy="680379"/>
              </a:xfrm>
              <a:prstGeom prst="rect">
                <a:avLst/>
              </a:prstGeom>
              <a:blipFill rotWithShape="1">
                <a:blip r:embed="rId1"/>
                <a:stretch>
                  <a:fillRect l="-3" t="-80" r="-660" b="29"/>
                </a:stretch>
              </a:blipFill>
            </p:spPr>
            <p:txBody>
              <a:bodyPr/>
              <a:lstStyle/>
              <a:p>
                <a:r>
                  <a:rPr lang="zh-CN" altLang="en-US">
                    <a:noFill/>
                  </a:rPr>
                  <a:t> </a:t>
                </a:r>
              </a:p>
            </p:txBody>
          </p:sp>
        </mc:Fallback>
      </mc:AlternateContent>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6176" y="2356797"/>
            <a:ext cx="7632848" cy="2397497"/>
          </a:xfrm>
          <a:prstGeom prst="rect">
            <a:avLst/>
          </a:prstGeom>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615" y="4915069"/>
            <a:ext cx="7823970" cy="2256914"/>
          </a:xfrm>
          <a:prstGeom prst="rect">
            <a:avLst/>
          </a:prstGeom>
        </p:spPr>
      </p:pic>
      <p:pic>
        <p:nvPicPr>
          <p:cNvPr id="11" name="图片 10"/>
          <p:cNvPicPr>
            <a:picLocks noChangeAspect="1"/>
          </p:cNvPicPr>
          <p:nvPr/>
        </p:nvPicPr>
        <p:blipFill rotWithShape="1">
          <a:blip r:embed="rId4">
            <a:extLst>
              <a:ext uri="{28A0092B-C50C-407E-A947-70E740481C1C}">
                <a14:useLocalDpi xmlns:a14="http://schemas.microsoft.com/office/drawing/2010/main" val="0"/>
              </a:ext>
            </a:extLst>
          </a:blip>
          <a:srcRect r="66380"/>
          <a:stretch>
            <a:fillRect/>
          </a:stretch>
        </p:blipFill>
        <p:spPr>
          <a:xfrm>
            <a:off x="1029792" y="1918425"/>
            <a:ext cx="2343611" cy="5228128"/>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离散时间序列的卷积和</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2"/>
              </p:nvPr>
            </p:nvSpPr>
            <p:spPr>
              <a:xfrm>
                <a:off x="382961" y="1209330"/>
                <a:ext cx="12239745" cy="5543897"/>
              </a:xfrm>
            </p:spPr>
            <p:txBody>
              <a:bodyPr/>
              <a:lstStyle/>
              <a:p>
                <a:r>
                  <a:rPr lang="zh-CN" altLang="en-US" dirty="0"/>
                  <a:t>在</a:t>
                </a:r>
                <a:r>
                  <a:rPr lang="en-US" altLang="zh-CN" dirty="0"/>
                  <a:t>MATLAB</a:t>
                </a:r>
                <a:r>
                  <a:rPr lang="zh-CN" altLang="en-US" dirty="0"/>
                  <a:t>中，使用符号计算不易直接计算时间连续信号的卷积，通常对连续时间信号进行采样，然后转化为离散时间序列的卷积和</a:t>
                </a:r>
                <a:endParaRPr lang="en-US" altLang="zh-CN" dirty="0"/>
              </a:p>
              <a:p>
                <a:r>
                  <a:rPr lang="zh-CN" altLang="en-US" dirty="0"/>
                  <a:t>离散时间序列</a:t>
                </a:r>
                <a14:m>
                  <m:oMath xmlns:m="http://schemas.openxmlformats.org/officeDocument/2006/math">
                    <m:r>
                      <a:rPr lang="en-US" altLang="zh-CN" b="1" i="1" smtClean="0">
                        <a:latin typeface="Cambria Math" panose="02040503050406030204" pitchFamily="18" charset="0"/>
                      </a:rPr>
                      <m:t>𝒙</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oMath>
                </a14:m>
                <a:r>
                  <a:rPr lang="zh-CN" altLang="en-US" dirty="0"/>
                  <a:t>和</a:t>
                </a:r>
                <a14:m>
                  <m:oMath xmlns:m="http://schemas.openxmlformats.org/officeDocument/2006/math">
                    <m:r>
                      <a:rPr lang="en-US" altLang="zh-CN" b="1" i="1" smtClean="0">
                        <a:latin typeface="Cambria Math" panose="02040503050406030204" pitchFamily="18" charset="0"/>
                      </a:rPr>
                      <m:t>𝒉</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oMath>
                </a14:m>
                <a:r>
                  <a:rPr lang="zh-CN" altLang="en-US" dirty="0"/>
                  <a:t>的卷积和定义为 </a:t>
                </a:r>
                <a:endParaRPr lang="en-US" altLang="zh-CN" dirty="0"/>
              </a:p>
              <a:p>
                <a:pPr marL="0" indent="0">
                  <a:buNone/>
                </a:pPr>
                <a:r>
                  <a:rPr lang="en-US" altLang="zh-CN" dirty="0"/>
                  <a:t>                   </a:t>
                </a:r>
                <a14:m>
                  <m:oMath xmlns:m="http://schemas.openxmlformats.org/officeDocument/2006/math">
                    <m:r>
                      <a:rPr lang="en-US" altLang="zh-CN" b="1" i="1" smtClean="0">
                        <a:latin typeface="Cambria Math" panose="02040503050406030204" pitchFamily="18" charset="0"/>
                      </a:rPr>
                      <m:t>𝒚</m:t>
                    </m:r>
                    <m:d>
                      <m:dPr>
                        <m:ctrlPr>
                          <a:rPr lang="en-US" altLang="zh-CN" i="1">
                            <a:latin typeface="Cambria Math" panose="02040503050406030204" pitchFamily="18" charset="0"/>
                          </a:rPr>
                        </m:ctrlPr>
                      </m:dPr>
                      <m:e>
                        <m:r>
                          <a:rPr lang="en-US" altLang="zh-CN" b="0" i="1">
                            <a:latin typeface="Cambria Math" panose="02040503050406030204" pitchFamily="18" charset="0"/>
                          </a:rPr>
                          <m:t>𝑘</m:t>
                        </m:r>
                      </m:e>
                    </m:d>
                  </m:oMath>
                </a14:m>
                <a:r>
                  <a:rPr lang="en-US" altLang="zh-CN" dirty="0"/>
                  <a:t>=</a:t>
                </a:r>
                <a14:m>
                  <m:oMath xmlns:m="http://schemas.openxmlformats.org/officeDocument/2006/math">
                    <m:r>
                      <a:rPr lang="en-US" altLang="zh-CN" b="1" i="1" smtClean="0">
                        <a:latin typeface="Cambria Math" panose="02040503050406030204" pitchFamily="18" charset="0"/>
                      </a:rPr>
                      <m:t>𝒙</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a:latin typeface="Cambria Math" panose="02040503050406030204" pitchFamily="18" charset="0"/>
                      </a:rPr>
                      <m:t>∗</m:t>
                    </m:r>
                    <m:r>
                      <a:rPr lang="en-US" altLang="zh-CN" b="1" i="1" smtClean="0">
                        <a:latin typeface="Cambria Math" panose="02040503050406030204" pitchFamily="18" charset="0"/>
                      </a:rPr>
                      <m:t>𝒉</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b="0" i="1">
                            <a:latin typeface="Cambria Math" panose="02040503050406030204" pitchFamily="18" charset="0"/>
                          </a:rPr>
                          <m:t>𝑖</m:t>
                        </m:r>
                        <m:r>
                          <a:rPr lang="en-US" altLang="zh-CN" b="0" i="1">
                            <a:latin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a:rPr lang="en-US" altLang="zh-CN" b="1" i="1" smtClean="0">
                            <a:latin typeface="Cambria Math" panose="02040503050406030204" pitchFamily="18" charset="0"/>
                            <a:ea typeface="Cambria Math" panose="02040503050406030204" pitchFamily="18" charset="0"/>
                          </a:rPr>
                          <m:t>𝒙</m:t>
                        </m:r>
                        <m:d>
                          <m:dPr>
                            <m:ctrlPr>
                              <a:rPr lang="en-US" altLang="zh-CN" i="1">
                                <a:latin typeface="Cambria Math" panose="02040503050406030204" pitchFamily="18" charset="0"/>
                              </a:rPr>
                            </m:ctrlPr>
                          </m:dPr>
                          <m:e>
                            <m:r>
                              <a:rPr lang="en-US" altLang="zh-CN" b="0" i="1">
                                <a:latin typeface="Cambria Math" panose="02040503050406030204" pitchFamily="18" charset="0"/>
                              </a:rPr>
                              <m:t>𝑖</m:t>
                            </m:r>
                          </m:e>
                        </m:d>
                        <m:r>
                          <a:rPr lang="en-US" altLang="zh-CN" b="1" i="1" smtClean="0">
                            <a:latin typeface="Cambria Math" panose="02040503050406030204" pitchFamily="18" charset="0"/>
                          </a:rPr>
                          <m:t>𝒉</m:t>
                        </m:r>
                        <m:d>
                          <m:dPr>
                            <m:ctrlPr>
                              <a:rPr lang="en-US" altLang="zh-CN" i="1">
                                <a:latin typeface="Cambria Math" panose="02040503050406030204" pitchFamily="18" charset="0"/>
                              </a:rPr>
                            </m:ctrlPr>
                          </m:dPr>
                          <m:e>
                            <m:r>
                              <a:rPr lang="en-US" altLang="zh-CN" b="0" i="1">
                                <a:latin typeface="Cambria Math" panose="02040503050406030204" pitchFamily="18" charset="0"/>
                              </a:rPr>
                              <m:t>𝑘</m:t>
                            </m:r>
                            <m:r>
                              <a:rPr lang="en-US" altLang="zh-CN" i="1">
                                <a:latin typeface="Cambria Math" panose="02040503050406030204" pitchFamily="18" charset="0"/>
                              </a:rPr>
                              <m:t>−</m:t>
                            </m:r>
                            <m:r>
                              <a:rPr lang="en-US" altLang="zh-CN" b="0" i="1">
                                <a:latin typeface="Cambria Math" panose="02040503050406030204" pitchFamily="18" charset="0"/>
                              </a:rPr>
                              <m:t>𝑖</m:t>
                            </m:r>
                          </m:e>
                        </m:d>
                      </m:e>
                    </m:nary>
                  </m:oMath>
                </a14:m>
                <a:endParaRPr lang="en-US" altLang="zh-CN" b="0" dirty="0"/>
              </a:p>
              <a:p>
                <a:pPr lvl="1"/>
                <a:endParaRPr lang="en-US" altLang="zh-CN" dirty="0">
                  <a:effectLst/>
                </a:endParaRPr>
              </a:p>
              <a:p>
                <a:pPr lvl="1"/>
                <a:endParaRPr lang="en-US" altLang="zh-CN" dirty="0"/>
              </a:p>
              <a:p>
                <a:pPr lvl="1"/>
                <a:endParaRPr lang="en-US" altLang="zh-CN" dirty="0">
                  <a:effectLst/>
                </a:endParaRPr>
              </a:p>
              <a:p>
                <a:pPr lvl="1"/>
                <a:endParaRPr lang="en-US" altLang="zh-CN" dirty="0"/>
              </a:p>
              <a:p>
                <a:pPr lvl="1"/>
                <a:endParaRPr lang="en-US" altLang="zh-CN" dirty="0">
                  <a:effectLst/>
                </a:endParaRPr>
              </a:p>
            </p:txBody>
          </p:sp>
        </mc:Choice>
        <mc:Fallback>
          <p:sp>
            <p:nvSpPr>
              <p:cNvPr id="3" name="内容占位符 2"/>
              <p:cNvSpPr>
                <a:spLocks noRot="1" noChangeAspect="1" noMove="1" noResize="1" noEditPoints="1" noAdjustHandles="1" noChangeArrowheads="1" noChangeShapeType="1" noTextEdit="1"/>
              </p:cNvSpPr>
              <p:nvPr>
                <p:ph sz="quarter" idx="12"/>
              </p:nvPr>
            </p:nvSpPr>
            <p:spPr>
              <a:xfrm>
                <a:off x="382961" y="1209330"/>
                <a:ext cx="12239745" cy="5543897"/>
              </a:xfrm>
              <a:blipFill rotWithShape="1">
                <a:blip r:embed="rId1"/>
                <a:stretch>
                  <a:fillRect t="-372" r="1"/>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42DF118-1256-4D52-AC08-54CB5A57E8BB}" type="slidenum">
              <a:rPr lang="en-US" altLang="zh-CN" smtClean="0"/>
            </a:fld>
            <a:endParaRPr lang="en-US" altLang="zh-CN" dirty="0"/>
          </a:p>
        </p:txBody>
      </p:sp>
      <p:pic>
        <p:nvPicPr>
          <p:cNvPr id="7" name="图片 6"/>
          <p:cNvPicPr>
            <a:picLocks noChangeAspect="1"/>
          </p:cNvPicPr>
          <p:nvPr/>
        </p:nvPicPr>
        <p:blipFill rotWithShape="1">
          <a:blip r:embed="rId2"/>
          <a:srcRect b="48281"/>
          <a:stretch>
            <a:fillRect/>
          </a:stretch>
        </p:blipFill>
        <p:spPr>
          <a:xfrm>
            <a:off x="751389" y="3080150"/>
            <a:ext cx="5400600" cy="4115005"/>
          </a:xfrm>
          <a:prstGeom prst="rect">
            <a:avLst/>
          </a:prstGeom>
        </p:spPr>
      </p:pic>
      <p:pic>
        <p:nvPicPr>
          <p:cNvPr id="8" name="图片 7"/>
          <p:cNvPicPr>
            <a:picLocks noChangeAspect="1"/>
          </p:cNvPicPr>
          <p:nvPr/>
        </p:nvPicPr>
        <p:blipFill>
          <a:blip r:embed="rId3"/>
          <a:stretch>
            <a:fillRect/>
          </a:stretch>
        </p:blipFill>
        <p:spPr>
          <a:xfrm>
            <a:off x="6438055" y="3090033"/>
            <a:ext cx="5628571" cy="4095238"/>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离散时间信号卷积和计算的图形化解释</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2"/>
              </p:nvPr>
            </p:nvSpPr>
            <p:spPr/>
            <p:txBody>
              <a:bodyPr/>
              <a:lstStyle/>
              <a:p>
                <a:pPr marL="0" indent="0">
                  <a:buNone/>
                </a:pPr>
                <a:r>
                  <a:rPr lang="en-US" altLang="zh-CN" dirty="0"/>
                  <a:t>                           </a:t>
                </a:r>
                <a14:m>
                  <m:oMath xmlns:m="http://schemas.openxmlformats.org/officeDocument/2006/math">
                    <m:r>
                      <a:rPr lang="en-US" altLang="zh-CN" i="1">
                        <a:latin typeface="Cambria Math" panose="02040503050406030204" pitchFamily="18" charset="0"/>
                      </a:rPr>
                      <m:t>𝒚</m:t>
                    </m:r>
                    <m:d>
                      <m:dPr>
                        <m:ctrlPr>
                          <a:rPr lang="en-US" altLang="zh-CN" i="1">
                            <a:latin typeface="Cambria Math" panose="02040503050406030204" pitchFamily="18" charset="0"/>
                          </a:rPr>
                        </m:ctrlPr>
                      </m:dPr>
                      <m:e>
                        <m:r>
                          <a:rPr lang="en-US" altLang="zh-CN" b="0" i="1">
                            <a:latin typeface="Cambria Math" panose="02040503050406030204" pitchFamily="18" charset="0"/>
                          </a:rPr>
                          <m:t>𝑘</m:t>
                        </m:r>
                      </m:e>
                    </m:d>
                  </m:oMath>
                </a14:m>
                <a:r>
                  <a:rPr lang="en-US" altLang="zh-CN" dirty="0"/>
                  <a:t>=</a:t>
                </a:r>
                <a14:m>
                  <m:oMath xmlns:m="http://schemas.openxmlformats.org/officeDocument/2006/math">
                    <m:r>
                      <a:rPr lang="en-US" altLang="zh-CN" i="1">
                        <a:latin typeface="Cambria Math" panose="02040503050406030204" pitchFamily="18" charset="0"/>
                      </a:rPr>
                      <m:t>𝒙</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a:latin typeface="Cambria Math" panose="02040503050406030204" pitchFamily="18" charset="0"/>
                      </a:rPr>
                      <m:t>∗</m:t>
                    </m:r>
                    <m:r>
                      <a:rPr lang="en-US" altLang="zh-CN" i="1">
                        <a:latin typeface="Cambria Math" panose="02040503050406030204" pitchFamily="18" charset="0"/>
                      </a:rPr>
                      <m:t>𝒉</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b="0" i="1">
                            <a:latin typeface="Cambria Math" panose="02040503050406030204" pitchFamily="18" charset="0"/>
                          </a:rPr>
                          <m:t>𝑖</m:t>
                        </m:r>
                        <m:r>
                          <a:rPr lang="en-US" altLang="zh-CN" b="0" i="1">
                            <a:latin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ea typeface="Cambria Math" panose="02040503050406030204" pitchFamily="18" charset="0"/>
                          </a:rPr>
                          <m:t>𝒙</m:t>
                        </m:r>
                        <m:d>
                          <m:dPr>
                            <m:ctrlPr>
                              <a:rPr lang="en-US" altLang="zh-CN" i="1">
                                <a:latin typeface="Cambria Math" panose="02040503050406030204" pitchFamily="18" charset="0"/>
                              </a:rPr>
                            </m:ctrlPr>
                          </m:dPr>
                          <m:e>
                            <m:r>
                              <a:rPr lang="en-US" altLang="zh-CN" b="0" i="1">
                                <a:latin typeface="Cambria Math" panose="02040503050406030204" pitchFamily="18" charset="0"/>
                              </a:rPr>
                              <m:t>𝑖</m:t>
                            </m:r>
                          </m:e>
                        </m:d>
                        <m:r>
                          <a:rPr lang="en-US" altLang="zh-CN" i="1">
                            <a:latin typeface="Cambria Math" panose="02040503050406030204" pitchFamily="18" charset="0"/>
                          </a:rPr>
                          <m:t>𝒉</m:t>
                        </m:r>
                        <m:d>
                          <m:dPr>
                            <m:ctrlPr>
                              <a:rPr lang="en-US" altLang="zh-CN" i="1">
                                <a:latin typeface="Cambria Math" panose="02040503050406030204" pitchFamily="18" charset="0"/>
                              </a:rPr>
                            </m:ctrlPr>
                          </m:dPr>
                          <m:e>
                            <m:r>
                              <a:rPr lang="en-US" altLang="zh-CN" b="0" i="1">
                                <a:latin typeface="Cambria Math" panose="02040503050406030204" pitchFamily="18" charset="0"/>
                              </a:rPr>
                              <m:t>𝑘</m:t>
                            </m:r>
                            <m:r>
                              <a:rPr lang="en-US" altLang="zh-CN" i="1">
                                <a:latin typeface="Cambria Math" panose="02040503050406030204" pitchFamily="18" charset="0"/>
                              </a:rPr>
                              <m:t>−</m:t>
                            </m:r>
                            <m:r>
                              <a:rPr lang="en-US" altLang="zh-CN" b="0" i="1">
                                <a:latin typeface="Cambria Math" panose="02040503050406030204" pitchFamily="18" charset="0"/>
                              </a:rPr>
                              <m:t>𝑖</m:t>
                            </m:r>
                          </m:e>
                        </m:d>
                      </m:e>
                    </m:nary>
                  </m:oMath>
                </a14:m>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sz="quarter" idx="12"/>
              </p:nvPr>
            </p:nvSpPr>
            <p:spPr>
              <a:blipFill rotWithShape="1">
                <a:blip r:embed="rId1"/>
                <a:stretch>
                  <a:fillRect t="-5" r="5"/>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42DF118-1256-4D52-AC08-54CB5A57E8BB}" type="slidenum">
              <a:rPr lang="en-US" altLang="zh-CN" smtClean="0"/>
            </a:fld>
            <a:endParaRPr lang="en-US" altLang="zh-CN"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0012" y="1839204"/>
            <a:ext cx="6984776" cy="5238582"/>
          </a:xfrm>
          <a:prstGeom prst="rect">
            <a:avLst/>
          </a:prstGeom>
        </p:spPr>
      </p:pic>
      <p:sp>
        <p:nvSpPr>
          <p:cNvPr id="6" name="矩形 5"/>
          <p:cNvSpPr/>
          <p:nvPr/>
        </p:nvSpPr>
        <p:spPr>
          <a:xfrm>
            <a:off x="10174808" y="6482077"/>
            <a:ext cx="2079608" cy="400110"/>
          </a:xfrm>
          <a:prstGeom prst="rect">
            <a:avLst/>
          </a:prstGeom>
        </p:spPr>
        <p:txBody>
          <a:bodyPr wrap="none">
            <a:spAutoFit/>
          </a:bodyPr>
          <a:lstStyle/>
          <a:p>
            <a:r>
              <a:rPr lang="zh-CN" altLang="en-US" dirty="0"/>
              <a:t>ex</a:t>
            </a:r>
            <a:r>
              <a:rPr lang="en-US" altLang="zh-CN" dirty="0"/>
              <a:t>3</a:t>
            </a:r>
            <a:r>
              <a:rPr lang="zh-CN" altLang="en-US" dirty="0"/>
              <a:t>TimeSignal</a:t>
            </a:r>
            <a:r>
              <a:rPr lang="en-US" altLang="zh-CN" dirty="0"/>
              <a:t>.m</a:t>
            </a:r>
            <a:endParaRPr lang="zh-CN" alt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6502399" y="3770970"/>
            <a:ext cx="5944881" cy="3126273"/>
          </a:xfrm>
          <a:prstGeom prst="rect">
            <a:avLst/>
          </a:prstGeom>
        </p:spPr>
      </p:pic>
      <p:sp>
        <p:nvSpPr>
          <p:cNvPr id="2" name="文本占位符 1"/>
          <p:cNvSpPr>
            <a:spLocks noGrp="1"/>
          </p:cNvSpPr>
          <p:nvPr>
            <p:ph type="body" sz="quarter" idx="11"/>
          </p:nvPr>
        </p:nvSpPr>
        <p:spPr/>
        <p:txBody>
          <a:bodyPr/>
          <a:lstStyle/>
          <a:p>
            <a:r>
              <a:rPr lang="zh-CN" altLang="en-US" dirty="0"/>
              <a:t>简单序列的卷积和实现</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2"/>
              </p:nvPr>
            </p:nvSpPr>
            <p:spPr>
              <a:xfrm>
                <a:off x="382962" y="1209331"/>
                <a:ext cx="12238878" cy="2592285"/>
              </a:xfrm>
            </p:spPr>
            <p:txBody>
              <a:bodyPr/>
              <a:lstStyle/>
              <a:p>
                <a:r>
                  <a:rPr lang="zh-CN" altLang="en-US" dirty="0"/>
                  <a:t>在</a:t>
                </a:r>
                <a:r>
                  <a:rPr lang="en-US" altLang="zh-CN" dirty="0"/>
                  <a:t>MATLAB</a:t>
                </a:r>
                <a:r>
                  <a:rPr lang="zh-CN" altLang="en-US" dirty="0"/>
                  <a:t>中，卷积函数</a:t>
                </a:r>
                <a:r>
                  <a:rPr lang="en-US" altLang="zh-CN" dirty="0"/>
                  <a:t>conv</a:t>
                </a:r>
                <a:r>
                  <a:rPr lang="zh-CN" altLang="en-US" dirty="0"/>
                  <a:t>默认两个信号的时间序列从</a:t>
                </a:r>
                <a:r>
                  <a:rPr lang="en-US" altLang="zh-CN" dirty="0"/>
                  <a:t>n</a:t>
                </a:r>
                <a:r>
                  <a:rPr lang="zh-CN" altLang="en-US" dirty="0"/>
                  <a:t>＝</a:t>
                </a:r>
                <a:r>
                  <a:rPr lang="en-US" altLang="zh-CN" dirty="0"/>
                  <a:t>0</a:t>
                </a:r>
                <a:r>
                  <a:rPr lang="zh-CN" altLang="en-US" dirty="0"/>
                  <a:t>开始，</a:t>
                </a:r>
                <a:r>
                  <a:rPr lang="en-US" altLang="zh-CN" dirty="0"/>
                  <a:t>y</a:t>
                </a:r>
                <a:r>
                  <a:rPr lang="zh-CN" altLang="en-US" dirty="0"/>
                  <a:t>对应的时间序号也从</a:t>
                </a:r>
                <a:r>
                  <a:rPr lang="en-US" altLang="zh-CN" dirty="0"/>
                  <a:t>n</a:t>
                </a:r>
                <a:r>
                  <a:rPr lang="zh-CN" altLang="en-US" dirty="0"/>
                  <a:t>＝</a:t>
                </a:r>
                <a:r>
                  <a:rPr lang="en-US" altLang="zh-CN" dirty="0"/>
                  <a:t>0</a:t>
                </a:r>
                <a:r>
                  <a:rPr lang="zh-CN" altLang="en-US" dirty="0"/>
                  <a:t>开始</a:t>
                </a:r>
                <a:endParaRPr lang="en-US" altLang="zh-CN" dirty="0"/>
              </a:p>
              <a:p>
                <a:pPr lvl="1"/>
                <a:r>
                  <a:rPr lang="en-US" altLang="zh-CN" dirty="0"/>
                  <a:t>f=conv(f1,f2)</a:t>
                </a:r>
                <a:endParaRPr lang="en-US" altLang="zh-CN" dirty="0"/>
              </a:p>
              <a:p>
                <a:pPr lvl="1"/>
                <a:r>
                  <a:rPr lang="en-US" altLang="zh-CN" dirty="0"/>
                  <a:t>f1:</a:t>
                </a:r>
                <a:r>
                  <a:rPr lang="zh-CN" altLang="en-US" dirty="0"/>
                  <a:t>序列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𝑘</m:t>
                        </m:r>
                      </m:e>
                    </m:d>
                  </m:oMath>
                </a14:m>
                <a:r>
                  <a:rPr lang="zh-CN" altLang="en-US" dirty="0"/>
                  <a:t>的非零样值点向量</a:t>
                </a:r>
                <a:endParaRPr lang="en-US" altLang="zh-CN" dirty="0"/>
              </a:p>
              <a:p>
                <a:pPr lvl="1"/>
                <a:r>
                  <a:rPr lang="en-US" altLang="zh-CN" dirty="0"/>
                  <a:t>f2:</a:t>
                </a:r>
                <a:r>
                  <a:rPr lang="zh-CN" altLang="en-US" dirty="0"/>
                  <a:t>序列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𝑘</m:t>
                        </m:r>
                      </m:e>
                    </m:d>
                  </m:oMath>
                </a14:m>
                <a:r>
                  <a:rPr lang="zh-CN" altLang="en-US" dirty="0"/>
                  <a:t>的非零样值点向量</a:t>
                </a:r>
                <a:endParaRPr lang="en-US" altLang="zh-CN" dirty="0"/>
              </a:p>
              <a:p>
                <a:pPr lvl="1"/>
                <a:r>
                  <a:rPr lang="en-US" altLang="zh-CN" dirty="0"/>
                  <a:t>f:</a:t>
                </a:r>
                <a:r>
                  <a:rPr lang="zh-CN" altLang="en-US" dirty="0"/>
                  <a:t>序列卷积后的所有非零样值点行向量</a:t>
                </a:r>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sz="quarter" idx="12"/>
              </p:nvPr>
            </p:nvSpPr>
            <p:spPr>
              <a:xfrm>
                <a:off x="382962" y="1209331"/>
                <a:ext cx="12238878" cy="2592285"/>
              </a:xfrm>
              <a:blipFill rotWithShape="1">
                <a:blip r:embed="rId2"/>
                <a:stretch>
                  <a:fillRect t="-795" r="5" b="20"/>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742DF118-1256-4D52-AC08-54CB5A57E8BB}" type="slidenum">
              <a:rPr lang="en-US" altLang="zh-CN" smtClean="0"/>
            </a:fld>
            <a:endParaRPr lang="en-US" altLang="zh-CN" dirty="0"/>
          </a:p>
        </p:txBody>
      </p:sp>
      <p:sp>
        <p:nvSpPr>
          <p:cNvPr id="6" name="内容占位符 2"/>
          <p:cNvSpPr txBox="1"/>
          <p:nvPr/>
        </p:nvSpPr>
        <p:spPr>
          <a:xfrm>
            <a:off x="404321" y="3869351"/>
            <a:ext cx="6674143" cy="2956601"/>
          </a:xfrm>
          <a:prstGeom prst="rect">
            <a:avLst/>
          </a:prstGeom>
        </p:spPr>
        <p:txBody>
          <a:bodyPr/>
          <a:lstStyle>
            <a:lvl1pPr marL="377825" indent="-377825" algn="l" defTabSz="975360" rtl="0" eaLnBrk="1" latinLnBrk="0" hangingPunct="1">
              <a:lnSpc>
                <a:spcPct val="90000"/>
              </a:lnSpc>
              <a:spcBef>
                <a:spcPts val="1065"/>
              </a:spcBef>
              <a:buSzPct val="80000"/>
              <a:buFont typeface="Wingdings" panose="05000000000000000000" pitchFamily="2" charset="2"/>
              <a:buChar char="p"/>
              <a:defRPr sz="2800" b="1" kern="1200">
                <a:solidFill>
                  <a:srgbClr val="002060"/>
                </a:solidFill>
                <a:latin typeface="微软雅黑" panose="020B0503020204020204" pitchFamily="34" charset="-122"/>
                <a:ea typeface="微软雅黑" panose="020B0503020204020204" pitchFamily="34" charset="-122"/>
                <a:cs typeface="+mn-cs"/>
              </a:defRPr>
            </a:lvl1pPr>
            <a:lvl2pPr marL="821055" indent="-314325" algn="l" defTabSz="975360" rtl="0" eaLnBrk="1" latinLnBrk="0" hangingPunct="1">
              <a:lnSpc>
                <a:spcPct val="90000"/>
              </a:lnSpc>
              <a:spcBef>
                <a:spcPts val="535"/>
              </a:spcBef>
              <a:buFont typeface="Wingdings" panose="05000000000000000000" pitchFamily="2" charset="2"/>
              <a:buChar char="ü"/>
              <a:defRPr sz="2400" b="1" kern="1200">
                <a:solidFill>
                  <a:srgbClr val="002060"/>
                </a:solidFill>
                <a:latin typeface="微软雅黑" panose="020B0503020204020204" pitchFamily="34" charset="-122"/>
                <a:ea typeface="微软雅黑" panose="020B0503020204020204" pitchFamily="34" charset="-122"/>
                <a:cs typeface="+mn-cs"/>
              </a:defRPr>
            </a:lvl2pPr>
            <a:lvl3pPr marL="1263650" indent="-250825" algn="l" defTabSz="975360" rtl="0" eaLnBrk="1" latinLnBrk="0" hangingPunct="1">
              <a:lnSpc>
                <a:spcPct val="90000"/>
              </a:lnSpc>
              <a:spcBef>
                <a:spcPts val="535"/>
              </a:spcBef>
              <a:buFont typeface="Wingdings" panose="05000000000000000000" pitchFamily="2" charset="2"/>
              <a:buChar char="Ø"/>
              <a:defRPr sz="2000" b="1" kern="1200">
                <a:solidFill>
                  <a:srgbClr val="002060"/>
                </a:solidFill>
                <a:latin typeface="微软雅黑" panose="020B0503020204020204" pitchFamily="34" charset="-122"/>
                <a:ea typeface="微软雅黑" panose="020B0503020204020204" pitchFamily="34" charset="-122"/>
                <a:cs typeface="+mn-cs"/>
              </a:defRPr>
            </a:lvl3pPr>
            <a:lvl4pPr marL="1706880" indent="-243840" algn="l" defTabSz="975360" rtl="0" eaLnBrk="1" latinLnBrk="0" hangingPunct="1">
              <a:lnSpc>
                <a:spcPct val="90000"/>
              </a:lnSpc>
              <a:spcBef>
                <a:spcPts val="535"/>
              </a:spcBef>
              <a:buFont typeface="Arial" panose="020B0604020202020204" pitchFamily="34" charset="0"/>
              <a:buChar char="•"/>
              <a:defRPr sz="1600" b="1" kern="1200">
                <a:solidFill>
                  <a:srgbClr val="002060"/>
                </a:solidFill>
                <a:latin typeface="微软雅黑" panose="020B0503020204020204" pitchFamily="34" charset="-122"/>
                <a:ea typeface="微软雅黑" panose="020B0503020204020204" pitchFamily="34" charset="-122"/>
                <a:cs typeface="+mn-cs"/>
              </a:defRPr>
            </a:lvl4pPr>
            <a:lvl5pPr marL="2276475" indent="-250825" algn="l" defTabSz="975360" rtl="0" eaLnBrk="1" latinLnBrk="0" hangingPunct="1">
              <a:lnSpc>
                <a:spcPct val="90000"/>
              </a:lnSpc>
              <a:spcBef>
                <a:spcPts val="535"/>
              </a:spcBef>
              <a:buFont typeface="Wingdings" panose="05000000000000000000" pitchFamily="2" charset="2"/>
              <a:buChar char="l"/>
              <a:defRPr sz="1200" b="1" kern="1200">
                <a:solidFill>
                  <a:srgbClr val="002060"/>
                </a:solidFill>
                <a:latin typeface="微软雅黑" panose="020B0503020204020204" pitchFamily="34" charset="-122"/>
                <a:ea typeface="微软雅黑" panose="020B0503020204020204" pitchFamily="34" charset="-122"/>
                <a:cs typeface="+mn-cs"/>
              </a:defRPr>
            </a:lvl5pPr>
            <a:lvl6pPr marL="2682240" indent="-243840" algn="l" defTabSz="975360" rtl="0" eaLnBrk="1" latinLnBrk="0" hangingPunct="1">
              <a:lnSpc>
                <a:spcPct val="90000"/>
              </a:lnSpc>
              <a:spcBef>
                <a:spcPts val="535"/>
              </a:spcBef>
              <a:buFont typeface="Arial" panose="020B0604020202020204" pitchFamily="34" charset="0"/>
              <a:buChar char="•"/>
              <a:defRPr sz="1920" kern="1200">
                <a:solidFill>
                  <a:schemeClr val="tx1"/>
                </a:solidFill>
                <a:latin typeface="+mn-lt"/>
                <a:ea typeface="+mn-ea"/>
                <a:cs typeface="+mn-cs"/>
              </a:defRPr>
            </a:lvl6pPr>
            <a:lvl7pPr marL="3169920" indent="-243840" algn="l" defTabSz="975360" rtl="0" eaLnBrk="1" latinLnBrk="0" hangingPunct="1">
              <a:lnSpc>
                <a:spcPct val="90000"/>
              </a:lnSpc>
              <a:spcBef>
                <a:spcPts val="535"/>
              </a:spcBef>
              <a:buFont typeface="Arial" panose="020B0604020202020204" pitchFamily="34" charset="0"/>
              <a:buChar char="•"/>
              <a:defRPr sz="1920" kern="1200">
                <a:solidFill>
                  <a:schemeClr val="tx1"/>
                </a:solidFill>
                <a:latin typeface="+mn-lt"/>
                <a:ea typeface="+mn-ea"/>
                <a:cs typeface="+mn-cs"/>
              </a:defRPr>
            </a:lvl7pPr>
            <a:lvl8pPr marL="3657600" indent="-243840" algn="l" defTabSz="975360" rtl="0" eaLnBrk="1" latinLnBrk="0" hangingPunct="1">
              <a:lnSpc>
                <a:spcPct val="90000"/>
              </a:lnSpc>
              <a:spcBef>
                <a:spcPts val="535"/>
              </a:spcBef>
              <a:buFont typeface="Arial" panose="020B0604020202020204" pitchFamily="34" charset="0"/>
              <a:buChar char="•"/>
              <a:defRPr sz="1920" kern="1200">
                <a:solidFill>
                  <a:schemeClr val="tx1"/>
                </a:solidFill>
                <a:latin typeface="+mn-lt"/>
                <a:ea typeface="+mn-ea"/>
                <a:cs typeface="+mn-cs"/>
              </a:defRPr>
            </a:lvl8pPr>
            <a:lvl9pPr marL="4145280" indent="-243840" algn="l" defTabSz="975360" rtl="0" eaLnBrk="1" latinLnBrk="0" hangingPunct="1">
              <a:lnSpc>
                <a:spcPct val="90000"/>
              </a:lnSpc>
              <a:spcBef>
                <a:spcPts val="535"/>
              </a:spcBef>
              <a:buFont typeface="Arial" panose="020B0604020202020204" pitchFamily="34" charset="0"/>
              <a:buChar char="•"/>
              <a:defRPr sz="1920" kern="1200">
                <a:solidFill>
                  <a:schemeClr val="tx1"/>
                </a:solidFill>
                <a:latin typeface="+mn-lt"/>
                <a:ea typeface="+mn-ea"/>
                <a:cs typeface="+mn-cs"/>
              </a:defRPr>
            </a:lvl9pPr>
          </a:lstStyle>
          <a:p>
            <a:pPr fontAlgn="auto">
              <a:spcAft>
                <a:spcPts val="0"/>
              </a:spcAft>
            </a:pPr>
            <a:r>
              <a:rPr lang="zh-CN" altLang="en-US" dirty="0"/>
              <a:t>例：知两个信号序列：</a:t>
            </a:r>
            <a:r>
              <a:rPr lang="en-US" altLang="zh-CN" dirty="0"/>
              <a:t>f1</a:t>
            </a:r>
            <a:r>
              <a:rPr lang="zh-CN" altLang="en-US" dirty="0"/>
              <a:t>＝</a:t>
            </a:r>
            <a:r>
              <a:rPr lang="en-US" altLang="zh-CN" dirty="0"/>
              <a:t>0.8^n (0&lt;=n&lt;=20)</a:t>
            </a:r>
            <a:r>
              <a:rPr lang="zh-CN" altLang="en-US" dirty="0"/>
              <a:t>、</a:t>
            </a:r>
            <a:r>
              <a:rPr lang="en-US" altLang="zh-CN" dirty="0"/>
              <a:t>f2</a:t>
            </a:r>
            <a:r>
              <a:rPr lang="zh-CN" altLang="en-US" dirty="0"/>
              <a:t>＝</a:t>
            </a:r>
            <a:r>
              <a:rPr lang="en-US" altLang="zh-CN" dirty="0"/>
              <a:t>u(n) (0&lt;=n&lt;=10),</a:t>
            </a:r>
            <a:r>
              <a:rPr lang="zh-CN" altLang="en-US" dirty="0"/>
              <a:t>求两个序列的卷积和</a:t>
            </a:r>
            <a:endParaRPr lang="en-US" altLang="zh-CN" dirty="0"/>
          </a:p>
          <a:p>
            <a:pPr lvl="1" fontAlgn="auto">
              <a:spcAft>
                <a:spcPts val="0"/>
              </a:spcAft>
            </a:pPr>
            <a:r>
              <a:rPr lang="en-US" altLang="zh-CN" dirty="0"/>
              <a:t>ex3conv.m</a:t>
            </a:r>
            <a:endParaRPr lang="en-US" altLang="zh-CN" dirty="0"/>
          </a:p>
          <a:p>
            <a:pPr fontAlgn="auto">
              <a:spcAft>
                <a:spcPts val="0"/>
              </a:spcAft>
            </a:pPr>
            <a:endParaRPr lang="zh-CN" altLang="en-US" dirty="0"/>
          </a:p>
        </p:txBody>
      </p:sp>
      <p:pic>
        <p:nvPicPr>
          <p:cNvPr id="7" name="图片 6"/>
          <p:cNvPicPr>
            <a:picLocks noChangeAspect="1"/>
          </p:cNvPicPr>
          <p:nvPr/>
        </p:nvPicPr>
        <p:blipFill>
          <a:blip r:embed="rId3"/>
          <a:stretch>
            <a:fillRect/>
          </a:stretch>
        </p:blipFill>
        <p:spPr>
          <a:xfrm>
            <a:off x="8625261" y="1624301"/>
            <a:ext cx="3972217" cy="2982552"/>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一般序列的卷积和实现</a:t>
            </a:r>
            <a:endParaRPr lang="zh-CN" altLang="en-US" dirty="0"/>
          </a:p>
        </p:txBody>
      </p:sp>
      <p:sp>
        <p:nvSpPr>
          <p:cNvPr id="3" name="内容占位符 2"/>
          <p:cNvSpPr>
            <a:spLocks noGrp="1"/>
          </p:cNvSpPr>
          <p:nvPr>
            <p:ph sz="quarter" idx="12"/>
          </p:nvPr>
        </p:nvSpPr>
        <p:spPr>
          <a:xfrm>
            <a:off x="382962" y="1209331"/>
            <a:ext cx="12238878" cy="1008109"/>
          </a:xfrm>
        </p:spPr>
        <p:txBody>
          <a:bodyPr/>
          <a:lstStyle/>
          <a:p>
            <a:r>
              <a:rPr lang="zh-CN" altLang="en-US" dirty="0"/>
              <a:t>如果信号不是从</a:t>
            </a:r>
            <a:r>
              <a:rPr lang="en-US" altLang="zh-CN" dirty="0"/>
              <a:t>0</a:t>
            </a:r>
            <a:r>
              <a:rPr lang="zh-CN" altLang="en-US" dirty="0"/>
              <a:t>开始，则编程时必须用两个数组分别确定波形的幅度样值和其对应的时间向量</a:t>
            </a:r>
            <a:endParaRPr lang="en-US" altLang="zh-CN" dirty="0">
              <a:effectLst>
                <a:outerShdw blurRad="38100" dist="38100" dir="2700000" algn="tl">
                  <a:srgbClr val="000000">
                    <a:alpha val="43137"/>
                  </a:srgbClr>
                </a:outerShdw>
              </a:effectLst>
            </a:endParaRPr>
          </a:p>
          <a:p>
            <a:endParaRPr lang="zh-CN" altLang="en-US" dirty="0"/>
          </a:p>
        </p:txBody>
      </p:sp>
      <p:sp>
        <p:nvSpPr>
          <p:cNvPr id="4" name="灯片编号占位符 3"/>
          <p:cNvSpPr>
            <a:spLocks noGrp="1"/>
          </p:cNvSpPr>
          <p:nvPr>
            <p:ph type="sldNum" sz="quarter" idx="10"/>
          </p:nvPr>
        </p:nvSpPr>
        <p:spPr/>
        <p:txBody>
          <a:bodyPr/>
          <a:lstStyle/>
          <a:p>
            <a:pPr>
              <a:defRPr/>
            </a:pPr>
            <a:fld id="{742DF118-1256-4D52-AC08-54CB5A57E8BB}" type="slidenum">
              <a:rPr lang="en-US" altLang="zh-CN" smtClean="0"/>
            </a:fld>
            <a:endParaRPr lang="en-US" altLang="zh-CN" dirty="0"/>
          </a:p>
        </p:txBody>
      </p:sp>
      <mc:AlternateContent xmlns:mc="http://schemas.openxmlformats.org/markup-compatibility/2006">
        <mc:Choice xmlns:a14="http://schemas.microsoft.com/office/drawing/2010/main" Requires="a14">
          <p:sp>
            <p:nvSpPr>
              <p:cNvPr id="5" name="内容占位符 4"/>
              <p:cNvSpPr>
                <a:spLocks noGrp="1"/>
              </p:cNvSpPr>
              <p:nvPr>
                <p:ph sz="quarter" idx="13"/>
              </p:nvPr>
            </p:nvSpPr>
            <p:spPr>
              <a:xfrm>
                <a:off x="366859" y="2505472"/>
                <a:ext cx="6759778" cy="4477072"/>
              </a:xfrm>
            </p:spPr>
            <p:txBody>
              <a:bodyPr/>
              <a:lstStyle/>
              <a:p>
                <a:r>
                  <a:rPr lang="zh-CN" altLang="en-US" dirty="0"/>
                  <a:t>设序列</a:t>
                </a:r>
                <a14:m>
                  <m:oMath xmlns:m="http://schemas.openxmlformats.org/officeDocument/2006/math">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i="1">
                            <a:latin typeface="Cambria Math" panose="02040503050406030204" pitchFamily="18" charset="0"/>
                          </a:rPr>
                          <m:t>𝟏</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𝒌</m:t>
                        </m:r>
                      </m:e>
                    </m:d>
                  </m:oMath>
                </a14:m>
                <a:r>
                  <a:rPr lang="zh-CN" altLang="en-US" dirty="0"/>
                  <a:t>在区间</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𝒏</m:t>
                        </m:r>
                      </m:e>
                      <m:sub>
                        <m:r>
                          <a:rPr lang="en-US" altLang="zh-CN" i="1">
                            <a:latin typeface="Cambria Math" panose="02040503050406030204" pitchFamily="18" charset="0"/>
                          </a:rPr>
                          <m:t>𝟏</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𝒏</m:t>
                        </m:r>
                      </m:e>
                      <m:sub>
                        <m:r>
                          <a:rPr lang="en-US" altLang="zh-CN" i="1">
                            <a:latin typeface="Cambria Math" panose="02040503050406030204" pitchFamily="18" charset="0"/>
                            <a:ea typeface="Cambria Math" panose="02040503050406030204" pitchFamily="18" charset="0"/>
                          </a:rPr>
                          <m:t>𝟐</m:t>
                        </m:r>
                      </m:sub>
                    </m:sSub>
                  </m:oMath>
                </a14:m>
                <a:r>
                  <a:rPr lang="zh-CN" altLang="en-US" dirty="0"/>
                  <a:t>非零，</a:t>
                </a:r>
                <a14:m>
                  <m:oMath xmlns:m="http://schemas.openxmlformats.org/officeDocument/2006/math">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i="1">
                            <a:latin typeface="Cambria Math" panose="02040503050406030204" pitchFamily="18" charset="0"/>
                          </a:rPr>
                          <m:t>𝟐</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𝒌</m:t>
                        </m:r>
                      </m:e>
                    </m:d>
                  </m:oMath>
                </a14:m>
                <a:r>
                  <a:rPr lang="zh-CN" altLang="en-US" dirty="0"/>
                  <a:t>在区间</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𝒎</m:t>
                        </m:r>
                      </m:e>
                      <m:sub>
                        <m:r>
                          <a:rPr lang="en-US" altLang="zh-CN" i="1">
                            <a:latin typeface="Cambria Math" panose="02040503050406030204" pitchFamily="18" charset="0"/>
                          </a:rPr>
                          <m:t>𝟏</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𝒎</m:t>
                        </m:r>
                      </m:e>
                      <m:sub>
                        <m:r>
                          <a:rPr lang="en-US" altLang="zh-CN" i="1">
                            <a:latin typeface="Cambria Math" panose="02040503050406030204" pitchFamily="18" charset="0"/>
                            <a:ea typeface="Cambria Math" panose="02040503050406030204" pitchFamily="18" charset="0"/>
                          </a:rPr>
                          <m:t>𝟐</m:t>
                        </m:r>
                      </m:sub>
                    </m:sSub>
                  </m:oMath>
                </a14:m>
                <a:r>
                  <a:rPr lang="zh-CN" altLang="en-US" dirty="0"/>
                  <a:t>非零， 则</a:t>
                </a:r>
                <a14:m>
                  <m:oMath xmlns:m="http://schemas.openxmlformats.org/officeDocument/2006/math">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i="1">
                            <a:latin typeface="Cambria Math" panose="02040503050406030204" pitchFamily="18" charset="0"/>
                          </a:rPr>
                          <m:t>𝟏</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𝒌</m:t>
                        </m:r>
                      </m:e>
                    </m:d>
                  </m:oMath>
                </a14:m>
                <a:r>
                  <a:rPr lang="zh-CN" altLang="en-US" dirty="0"/>
                  <a:t>的时域宽度为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𝑳</m:t>
                        </m:r>
                      </m:e>
                      <m:sub>
                        <m:r>
                          <a:rPr lang="en-US" altLang="zh-CN" i="1">
                            <a:latin typeface="Cambria Math" panose="02040503050406030204" pitchFamily="18" charset="0"/>
                          </a:rPr>
                          <m:t>𝟏</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𝒏</m:t>
                        </m:r>
                      </m:e>
                      <m:sub>
                        <m:r>
                          <a:rPr lang="en-US" altLang="zh-CN" i="1">
                            <a:latin typeface="Cambria Math" panose="02040503050406030204" pitchFamily="18" charset="0"/>
                          </a:rPr>
                          <m:t>𝟐</m:t>
                        </m:r>
                      </m:sub>
                    </m:sSub>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𝒏</m:t>
                        </m:r>
                      </m:e>
                      <m:sub>
                        <m:r>
                          <a:rPr lang="en-US" altLang="zh-CN" i="1">
                            <a:latin typeface="Cambria Math" panose="02040503050406030204" pitchFamily="18" charset="0"/>
                            <a:ea typeface="Cambria Math" panose="02040503050406030204" pitchFamily="18" charset="0"/>
                          </a:rPr>
                          <m:t>𝟏</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𝟏</m:t>
                    </m:r>
                  </m:oMath>
                </a14:m>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i="1">
                            <a:latin typeface="Cambria Math" panose="02040503050406030204" pitchFamily="18" charset="0"/>
                          </a:rPr>
                          <m:t>𝟐</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𝒌</m:t>
                        </m:r>
                      </m:e>
                    </m:d>
                  </m:oMath>
                </a14:m>
                <a:r>
                  <a:rPr lang="zh-CN" altLang="en-US" dirty="0"/>
                  <a:t>的时域宽度为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𝑳</m:t>
                        </m:r>
                      </m:e>
                      <m:sub>
                        <m:r>
                          <a:rPr lang="en-US" altLang="zh-CN" i="1">
                            <a:latin typeface="Cambria Math" panose="02040503050406030204" pitchFamily="18" charset="0"/>
                          </a:rPr>
                          <m:t>𝟐</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𝒎</m:t>
                        </m:r>
                      </m:e>
                      <m:sub>
                        <m:r>
                          <a:rPr lang="en-US" altLang="zh-CN" i="1">
                            <a:latin typeface="Cambria Math" panose="02040503050406030204" pitchFamily="18" charset="0"/>
                          </a:rPr>
                          <m:t>𝟐</m:t>
                        </m:r>
                      </m:sub>
                    </m:sSub>
                    <m:r>
                      <a:rPr lang="en-US" altLang="zh-CN"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𝒎</m:t>
                        </m:r>
                      </m:e>
                      <m:sub>
                        <m:r>
                          <a:rPr lang="en-US" altLang="zh-CN" i="1">
                            <a:latin typeface="Cambria Math" panose="02040503050406030204" pitchFamily="18" charset="0"/>
                            <a:ea typeface="Cambria Math" panose="02040503050406030204" pitchFamily="18" charset="0"/>
                          </a:rPr>
                          <m:t>𝟏</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𝟏</m:t>
                    </m:r>
                  </m:oMath>
                </a14:m>
                <a:endParaRPr lang="en-US" altLang="zh-CN" dirty="0"/>
              </a:p>
              <a:p>
                <a:r>
                  <a:rPr lang="zh-CN" altLang="en-US" dirty="0"/>
                  <a:t>由卷积和的定义可得， 序列</a:t>
                </a:r>
                <a14:m>
                  <m:oMath xmlns:m="http://schemas.openxmlformats.org/officeDocument/2006/math">
                    <m:r>
                      <a:rPr lang="en-US" altLang="zh-CN" b="1" i="1" smtClean="0">
                        <a:latin typeface="Cambria Math" panose="02040503050406030204" pitchFamily="18" charset="0"/>
                      </a:rPr>
                      <m:t>𝒙</m:t>
                    </m:r>
                    <m:d>
                      <m:dPr>
                        <m:ctrlPr>
                          <a:rPr lang="en-US" altLang="zh-CN" i="1">
                            <a:latin typeface="Cambria Math" panose="02040503050406030204" pitchFamily="18" charset="0"/>
                          </a:rPr>
                        </m:ctrlPr>
                      </m:dPr>
                      <m:e>
                        <m:r>
                          <a:rPr lang="en-US" altLang="zh-CN" i="1">
                            <a:latin typeface="Cambria Math" panose="02040503050406030204" pitchFamily="18" charset="0"/>
                          </a:rPr>
                          <m:t>𝑘</m:t>
                        </m:r>
                      </m:e>
                    </m:d>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𝑘</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𝑘</m:t>
                        </m:r>
                      </m:e>
                    </m:d>
                  </m:oMath>
                </a14:m>
                <a:r>
                  <a:rPr lang="zh-CN" altLang="en-US" dirty="0"/>
                  <a:t>的非零区间从</a:t>
                </a:r>
                <a14:m>
                  <m:oMath xmlns:m="http://schemas.openxmlformats.org/officeDocument/2006/math">
                    <m:sSub>
                      <m:sSubPr>
                        <m:ctrlPr>
                          <a:rPr lang="en-US" altLang="zh-CN" i="1">
                            <a:latin typeface="Cambria Math" panose="02040503050406030204" pitchFamily="18" charset="0"/>
                          </a:rPr>
                        </m:ctrlPr>
                      </m:sSubPr>
                      <m:e>
                        <m:r>
                          <a:rPr lang="en-US" altLang="zh-CN" b="0" i="1">
                            <a:latin typeface="Cambria Math" panose="02040503050406030204" pitchFamily="18" charset="0"/>
                          </a:rPr>
                          <m:t>𝑛</m:t>
                        </m:r>
                      </m:e>
                      <m:sub>
                        <m:r>
                          <a:rPr lang="en-US" altLang="zh-CN" b="0"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𝑚</m:t>
                        </m:r>
                      </m:e>
                      <m:sub>
                        <m:r>
                          <a:rPr lang="en-US" altLang="zh-CN" b="0" i="1">
                            <a:latin typeface="Cambria Math" panose="02040503050406030204" pitchFamily="18" charset="0"/>
                          </a:rPr>
                          <m:t>1</m:t>
                        </m:r>
                      </m:sub>
                    </m:sSub>
                  </m:oMath>
                </a14:m>
                <a:r>
                  <a:rPr lang="zh-CN" altLang="en-US" dirty="0"/>
                  <a:t>开始，长度为</a:t>
                </a:r>
                <a14:m>
                  <m:oMath xmlns:m="http://schemas.openxmlformats.org/officeDocument/2006/math">
                    <m:r>
                      <a:rPr lang="en-US" altLang="zh-CN" b="0" i="1">
                        <a:latin typeface="Cambria Math" panose="02040503050406030204" pitchFamily="18" charset="0"/>
                      </a:rPr>
                      <m:t>𝐿</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a:latin typeface="Cambria Math" panose="02040503050406030204" pitchFamily="18" charset="0"/>
                          </a:rPr>
                          <m:t>𝐿</m:t>
                        </m:r>
                      </m:e>
                      <m:sub>
                        <m:r>
                          <a:rPr lang="en-US" altLang="zh-CN" i="1">
                            <a:latin typeface="Cambria Math" panose="02040503050406030204" pitchFamily="18" charset="0"/>
                          </a:rPr>
                          <m:t>2</m:t>
                        </m:r>
                      </m:sub>
                    </m:sSub>
                    <m:r>
                      <a:rPr lang="en-US" altLang="zh-CN" b="0"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a:latin typeface="Cambria Math" panose="02040503050406030204" pitchFamily="18" charset="0"/>
                            <a:ea typeface="Cambria Math" panose="02040503050406030204" pitchFamily="18" charset="0"/>
                          </a:rPr>
                          <m:t>𝐿</m:t>
                        </m:r>
                      </m:e>
                      <m:sub>
                        <m:r>
                          <a:rPr lang="en-US" altLang="zh-CN" i="1">
                            <a:latin typeface="Cambria Math" panose="02040503050406030204" pitchFamily="18" charset="0"/>
                            <a:ea typeface="Cambria Math" panose="02040503050406030204" pitchFamily="18" charset="0"/>
                          </a:rPr>
                          <m:t>1</m:t>
                        </m:r>
                      </m:sub>
                    </m:sSub>
                    <m:r>
                      <a:rPr lang="en-US" altLang="zh-CN" b="0"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1</m:t>
                    </m:r>
                  </m:oMath>
                </a14:m>
                <a:r>
                  <a:rPr lang="en-US" altLang="zh-CN" dirty="0"/>
                  <a:t>,</a:t>
                </a:r>
                <a:r>
                  <a:rPr lang="zh-CN" altLang="en-US" dirty="0"/>
                  <a:t>所有非零区间</a:t>
                </a:r>
                <a14:m>
                  <m:oMath xmlns:m="http://schemas.openxmlformats.org/officeDocument/2006/math">
                    <m:r>
                      <a:rPr lang="zh-CN" altLang="en-US" i="1">
                        <a:latin typeface="Cambria Math" panose="02040503050406030204" pitchFamily="18" charset="0"/>
                      </a:rPr>
                      <m:t>为</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1</m:t>
                        </m:r>
                      </m:sub>
                    </m:sSub>
                    <m:r>
                      <a:rPr lang="en-US" altLang="zh-CN" b="0" i="1">
                        <a:latin typeface="Cambria Math" panose="02040503050406030204" pitchFamily="18" charset="0"/>
                      </a:rPr>
                      <m:t>+</m:t>
                    </m:r>
                    <m:r>
                      <a:rPr lang="en-US" altLang="zh-CN" b="0" i="1">
                        <a:latin typeface="Cambria Math" panose="02040503050406030204" pitchFamily="18" charset="0"/>
                      </a:rPr>
                      <m:t>𝐿</m:t>
                    </m:r>
                    <m:r>
                      <a:rPr lang="en-US" altLang="zh-CN" b="0" i="1">
                        <a:latin typeface="Cambria Math" panose="02040503050406030204" pitchFamily="18" charset="0"/>
                      </a:rPr>
                      <m:t>−</m:t>
                    </m:r>
                    <m:r>
                      <a:rPr lang="en-US" altLang="zh-CN" b="0" i="1">
                        <a:latin typeface="Cambria Math" panose="02040503050406030204" pitchFamily="18" charset="0"/>
                      </a:rPr>
                      <m:t>1</m:t>
                    </m:r>
                  </m:oMath>
                </a14:m>
                <a:endParaRPr lang="en-US" altLang="zh-CN" dirty="0"/>
              </a:p>
              <a:p>
                <a:pPr lvl="1"/>
                <a:r>
                  <a:rPr lang="en-US" altLang="zh-CN" dirty="0" err="1"/>
                  <a:t>simTimeDiscreteConv.m</a:t>
                </a:r>
                <a:endParaRPr lang="en-US" altLang="zh-CN" dirty="0"/>
              </a:p>
              <a:p>
                <a:pPr lvl="1"/>
                <a:r>
                  <a:rPr lang="en-US" altLang="zh-CN" dirty="0" err="1"/>
                  <a:t>TimeDiscreteConv.m</a:t>
                </a:r>
                <a:endParaRPr lang="en-US" altLang="zh-CN" dirty="0"/>
              </a:p>
              <a:p>
                <a:pPr lvl="1"/>
                <a:endParaRPr lang="en-US" altLang="zh-CN" dirty="0"/>
              </a:p>
              <a:p>
                <a:pPr lvl="1"/>
                <a:endParaRPr lang="en-US" altLang="zh-CN" dirty="0"/>
              </a:p>
              <a:p>
                <a:endParaRPr lang="zh-CN" altLang="en-US" dirty="0"/>
              </a:p>
            </p:txBody>
          </p:sp>
        </mc:Choice>
        <mc:Fallback>
          <p:sp>
            <p:nvSpPr>
              <p:cNvPr id="5" name="内容占位符 4"/>
              <p:cNvSpPr>
                <a:spLocks noRot="1" noChangeAspect="1" noMove="1" noResize="1" noEditPoints="1" noAdjustHandles="1" noChangeArrowheads="1" noChangeShapeType="1" noTextEdit="1"/>
              </p:cNvSpPr>
              <p:nvPr>
                <p:ph sz="quarter" idx="13"/>
              </p:nvPr>
            </p:nvSpPr>
            <p:spPr>
              <a:xfrm>
                <a:off x="366859" y="2505472"/>
                <a:ext cx="6759778" cy="4477072"/>
              </a:xfrm>
              <a:blipFill rotWithShape="1">
                <a:blip r:embed="rId1"/>
                <a:stretch>
                  <a:fillRect l="-7" t="-463" b="-22791"/>
                </a:stretch>
              </a:blipFill>
            </p:spPr>
            <p:txBody>
              <a:bodyPr/>
              <a:lstStyle/>
              <a:p>
                <a:r>
                  <a:rPr lang="zh-CN" altLang="en-US">
                    <a:noFill/>
                  </a:rPr>
                  <a:t> </a:t>
                </a:r>
              </a:p>
            </p:txBody>
          </p:sp>
        </mc:Fallback>
      </mc:AlternateContent>
      <p:pic>
        <p:nvPicPr>
          <p:cNvPr id="6" name="图片 5"/>
          <p:cNvPicPr>
            <a:picLocks noChangeAspect="1"/>
          </p:cNvPicPr>
          <p:nvPr/>
        </p:nvPicPr>
        <p:blipFill>
          <a:blip r:embed="rId2"/>
          <a:stretch>
            <a:fillRect/>
          </a:stretch>
        </p:blipFill>
        <p:spPr>
          <a:xfrm>
            <a:off x="7126637" y="2505472"/>
            <a:ext cx="5723809" cy="382857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500"/>
                                        <p:tgtEl>
                                          <p:spTgt spid="5">
                                            <p:txEl>
                                              <p:pRg st="1" end="1"/>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down)">
                                      <p:cBhvr>
                                        <p:cTn id="20" dur="500"/>
                                        <p:tgtEl>
                                          <p:spTgt spid="5">
                                            <p:txEl>
                                              <p:pRg st="2" end="2"/>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down)">
                                      <p:cBhvr>
                                        <p:cTn id="23" dur="500"/>
                                        <p:tgtEl>
                                          <p:spTgt spid="5">
                                            <p:txEl>
                                              <p:pRg st="3" end="3"/>
                                            </p:txEl>
                                          </p:spTgt>
                                        </p:tgtEl>
                                      </p:cBhvr>
                                    </p:animEffect>
                                  </p:childTnLst>
                                </p:cTn>
                              </p:par>
                            </p:childTnLst>
                          </p:cTn>
                        </p:par>
                        <p:par>
                          <p:cTn id="24" fill="hold">
                            <p:stCondLst>
                              <p:cond delay="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t>示例：一般序列的卷积</a:t>
            </a:r>
            <a:endParaRPr lang="zh-CN" altLang="en-US" dirty="0"/>
          </a:p>
        </p:txBody>
      </p:sp>
      <p:sp>
        <p:nvSpPr>
          <p:cNvPr id="3" name="内容占位符 2"/>
          <p:cNvSpPr>
            <a:spLocks noGrp="1"/>
          </p:cNvSpPr>
          <p:nvPr>
            <p:ph sz="quarter" idx="12"/>
          </p:nvPr>
        </p:nvSpPr>
        <p:spPr/>
        <p:txBody>
          <a:bodyPr/>
          <a:lstStyle/>
          <a:p>
            <a:r>
              <a:rPr lang="zh-CN" altLang="en-US" dirty="0"/>
              <a:t>程序：</a:t>
            </a:r>
            <a:r>
              <a:rPr lang="en-US" altLang="zh-CN" dirty="0" err="1"/>
              <a:t>simTimeDiscreteConv.m</a:t>
            </a:r>
            <a:endParaRPr lang="zh-CN" altLang="en-US" dirty="0"/>
          </a:p>
        </p:txBody>
      </p:sp>
      <p:sp>
        <p:nvSpPr>
          <p:cNvPr id="4" name="灯片编号占位符 3"/>
          <p:cNvSpPr>
            <a:spLocks noGrp="1"/>
          </p:cNvSpPr>
          <p:nvPr>
            <p:ph type="sldNum" sz="quarter" idx="10"/>
          </p:nvPr>
        </p:nvSpPr>
        <p:spPr/>
        <p:txBody>
          <a:bodyPr/>
          <a:lstStyle/>
          <a:p>
            <a:pPr>
              <a:defRPr/>
            </a:pPr>
            <a:fld id="{742DF118-1256-4D52-AC08-54CB5A57E8BB}" type="slidenum">
              <a:rPr lang="en-US" altLang="zh-CN" smtClean="0"/>
            </a:fld>
            <a:endParaRPr lang="en-US" altLang="zh-CN" dirty="0"/>
          </a:p>
        </p:txBody>
      </p:sp>
      <p:pic>
        <p:nvPicPr>
          <p:cNvPr id="5" name="图片 4"/>
          <p:cNvPicPr>
            <a:picLocks noChangeAspect="1"/>
          </p:cNvPicPr>
          <p:nvPr/>
        </p:nvPicPr>
        <p:blipFill>
          <a:blip r:embed="rId1"/>
          <a:stretch>
            <a:fillRect/>
          </a:stretch>
        </p:blipFill>
        <p:spPr>
          <a:xfrm>
            <a:off x="957784" y="1806188"/>
            <a:ext cx="4542857" cy="5019048"/>
          </a:xfrm>
          <a:prstGeom prst="rect">
            <a:avLst/>
          </a:prstGeom>
        </p:spPr>
      </p:pic>
      <p:pic>
        <p:nvPicPr>
          <p:cNvPr id="6" name="图片 5"/>
          <p:cNvPicPr>
            <a:picLocks noChangeAspect="1"/>
          </p:cNvPicPr>
          <p:nvPr/>
        </p:nvPicPr>
        <p:blipFill>
          <a:blip r:embed="rId2"/>
          <a:stretch>
            <a:fillRect/>
          </a:stretch>
        </p:blipFill>
        <p:spPr>
          <a:xfrm>
            <a:off x="6305139" y="1929408"/>
            <a:ext cx="6062375" cy="4546781"/>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OTM0ZjcyNWM3ZjUwMGNiNjE4ZmZjZmU2M2JkOTEwM2IifQ=="/>
</p:tagLst>
</file>

<file path=ppt/theme/theme1.xml><?xml version="1.0" encoding="utf-8"?>
<a:theme xmlns:a="http://schemas.openxmlformats.org/drawingml/2006/main" name="2_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2141</Words>
  <Application>WPS 演示</Application>
  <PresentationFormat>自定义</PresentationFormat>
  <Paragraphs>139</Paragraphs>
  <Slides>11</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Times New Roman</vt:lpstr>
      <vt:lpstr>微软雅黑</vt:lpstr>
      <vt:lpstr>Arial Black</vt:lpstr>
      <vt:lpstr>黑体</vt:lpstr>
      <vt:lpstr>Cambria Math</vt:lpstr>
      <vt:lpstr>Calibri</vt:lpstr>
      <vt:lpstr>Arial Unicode MS</vt:lpstr>
      <vt:lpstr>2_默认设计模板</vt:lpstr>
      <vt:lpstr>2 信号及其基本运算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J-B Wang</dc:creator>
  <cp:lastModifiedBy>王俊波</cp:lastModifiedBy>
  <cp:revision>390</cp:revision>
  <dcterms:created xsi:type="dcterms:W3CDTF">2020-02-27T12:21:00Z</dcterms:created>
  <dcterms:modified xsi:type="dcterms:W3CDTF">2024-08-15T07:29:35Z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97ACD0AE1BE64EEABA98E2DCAF9694C1_13</vt:lpwstr>
  </property>
</Properties>
</file>