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9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7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3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8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2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2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41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s.info.uaic.ro/~infogim/2018/lectii/6/612_patratice.pdf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rand-and-srand-in-ccpp/" TargetMode="External"/><Relationship Id="rId5" Type="http://schemas.openxmlformats.org/officeDocument/2006/relationships/hyperlink" Target="https://www.programiz.com/c-programming/c-dynamic-memory-allocation" TargetMode="External"/><Relationship Id="rId4" Type="http://schemas.openxmlformats.org/officeDocument/2006/relationships/hyperlink" Target="https://www.cs.swarthmore.edu/~newhall/unixhelp/C_arrays.html#:~:text=dynamically%20allocated%20arrays&amp;text=To%20dynamically%20allocate%20space%2C%20use,space%20of%20the%20passed%20si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3">
            <a:extLst>
              <a:ext uri="{FF2B5EF4-FFF2-40B4-BE49-F238E27FC236}">
                <a16:creationId xmlns:a16="http://schemas.microsoft.com/office/drawing/2014/main" id="{65C00DBC-3BDD-4884-B35A-0664E0485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3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50308-E301-40A7-90BC-C9A96D5EE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Proiect Sincretic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BBE85-5D02-47DB-8E9B-3EFD9993A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Tem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proiect</a:t>
            </a:r>
            <a:r>
              <a:rPr lang="ro-RO" dirty="0">
                <a:solidFill>
                  <a:schemeClr val="tx1"/>
                </a:solidFill>
              </a:rPr>
              <a:t> #14</a:t>
            </a:r>
            <a:r>
              <a:rPr lang="en-US" dirty="0">
                <a:solidFill>
                  <a:schemeClr val="tx1"/>
                </a:solidFill>
              </a:rPr>
              <a:t> : matrice de dimensiune MxN generat</a:t>
            </a:r>
            <a:r>
              <a:rPr lang="ro-RO" dirty="0">
                <a:solidFill>
                  <a:schemeClr val="tx1"/>
                </a:solidFill>
              </a:rPr>
              <a:t>ă</a:t>
            </a:r>
            <a:r>
              <a:rPr lang="en-US" dirty="0">
                <a:solidFill>
                  <a:schemeClr val="tx1"/>
                </a:solidFill>
              </a:rPr>
              <a:t> aleatoriu.</a:t>
            </a:r>
          </a:p>
        </p:txBody>
      </p:sp>
    </p:spTree>
    <p:extLst>
      <p:ext uri="{BB962C8B-B14F-4D97-AF65-F5344CB8AC3E}">
        <p14:creationId xmlns:p14="http://schemas.microsoft.com/office/powerpoint/2010/main" val="426421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342D-FD9A-4823-AF3F-54E006F6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Introducere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B5CBE60-AD67-4816-8CEB-E1DAE167F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0" y="2331720"/>
            <a:ext cx="11321740" cy="2954215"/>
          </a:xfrm>
        </p:spPr>
      </p:pic>
    </p:spTree>
    <p:extLst>
      <p:ext uri="{BB962C8B-B14F-4D97-AF65-F5344CB8AC3E}">
        <p14:creationId xmlns:p14="http://schemas.microsoft.com/office/powerpoint/2010/main" val="20517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C524-CBD6-4A24-8C62-30940BE6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ro-RO" sz="4400">
                <a:solidFill>
                  <a:schemeClr val="tx1"/>
                </a:solidFill>
              </a:rPr>
              <a:t>Moduri de rezolvare: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9FE7-9C8B-47F8-A717-C2F9058C1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000" dirty="0"/>
              <a:t>- Problema se poate rezolva utilizând matrici , apel de funcţii , etc.</a:t>
            </a:r>
          </a:p>
          <a:p>
            <a:pPr marL="0" indent="0">
              <a:buNone/>
            </a:pPr>
            <a:r>
              <a:rPr lang="ro-RO" sz="2000" dirty="0"/>
              <a:t>- În principiu este importantă asigurarea că programul calculează corect, adică selectează ceea ce trebuie din matrice.</a:t>
            </a:r>
          </a:p>
          <a:p>
            <a:pPr marL="0" indent="0">
              <a:buNone/>
            </a:pPr>
            <a:r>
              <a:rPr lang="ro-RO" sz="2000" dirty="0"/>
              <a:t>- Un meniu interactiv cu utilizatorul este optional dar desigur ca oferă o înţelegere rapidă şi uşoară a programului.</a:t>
            </a:r>
            <a:endParaRPr lang="en-US" sz="2000" dirty="0"/>
          </a:p>
        </p:txBody>
      </p:sp>
      <p:pic>
        <p:nvPicPr>
          <p:cNvPr id="7" name="Picture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AFB3E2FC-47F7-4B9E-B925-6BE1D6637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26" y="4473526"/>
            <a:ext cx="2384474" cy="23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55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BB987-0178-4DA6-AC39-A7514FF3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20" y="751086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 dirty="0" err="1">
                <a:solidFill>
                  <a:schemeClr val="bg1"/>
                </a:solidFill>
              </a:rPr>
              <a:t>Importanţa</a:t>
            </a:r>
            <a:r>
              <a:rPr lang="en-US" sz="6800" cap="all" spc="-100" dirty="0">
                <a:solidFill>
                  <a:schemeClr val="bg1"/>
                </a:solidFill>
              </a:rPr>
              <a:t> </a:t>
            </a:r>
            <a:r>
              <a:rPr lang="en-US" sz="6800" cap="all" spc="-100" dirty="0" err="1">
                <a:solidFill>
                  <a:schemeClr val="bg1"/>
                </a:solidFill>
              </a:rPr>
              <a:t>problemei</a:t>
            </a:r>
            <a:endParaRPr lang="en-US" sz="6800" cap="all" spc="-1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29B7FE-95D3-42AF-B8E3-06E711392D90}"/>
              </a:ext>
            </a:extLst>
          </p:cNvPr>
          <p:cNvSpPr txBox="1"/>
          <p:nvPr/>
        </p:nvSpPr>
        <p:spPr>
          <a:xfrm>
            <a:off x="960217" y="3562676"/>
            <a:ext cx="703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 Problema propusă deşi este simplă poate ajuta în conceperea unor idei care te ajută să modifici sau să structurezi corect o matrice. </a:t>
            </a:r>
            <a:endParaRPr lang="en-US" dirty="0"/>
          </a:p>
        </p:txBody>
      </p:sp>
      <p:pic>
        <p:nvPicPr>
          <p:cNvPr id="7" name="Picture 6" descr="A picture containing text, person, person, indoor&#10;&#10;Description automatically generated">
            <a:extLst>
              <a:ext uri="{FF2B5EF4-FFF2-40B4-BE49-F238E27FC236}">
                <a16:creationId xmlns:a16="http://schemas.microsoft.com/office/drawing/2014/main" id="{412C25BD-6EE0-4277-AE74-9363FC828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97" y="3900434"/>
            <a:ext cx="3502053" cy="2337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CC8F1-57E7-44AE-A7A3-FFD3E66F1A5B}"/>
              </a:ext>
            </a:extLst>
          </p:cNvPr>
          <p:cNvSpPr txBox="1"/>
          <p:nvPr/>
        </p:nvSpPr>
        <p:spPr>
          <a:xfrm>
            <a:off x="960217" y="4400818"/>
            <a:ext cx="58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 Menţinerea concentrării şi calmului este o deprindere esenţială din problemă.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5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737801-B9D6-4A08-BD77-23010A80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ABD39-C757-461E-A681-DC273648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572613"/>
            <a:ext cx="11281609" cy="23960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24F5-8D5C-46C0-A1B0-AF34E0350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737380"/>
            <a:ext cx="10954512" cy="2066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871BF-135A-4BAF-A7EA-6F05C311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8909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o-RO">
                <a:solidFill>
                  <a:schemeClr val="bg1"/>
                </a:solidFill>
              </a:rPr>
              <a:t>Implementare: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2A6A-FF5E-4526-9566-524DA37C1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90" y="3166184"/>
            <a:ext cx="10058400" cy="311920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o-RO" sz="2000" dirty="0"/>
              <a:t>- S-a folosit în problemă alocarea dinamică ( dynamic memory allocation ) care oferă problemei posibilitatea rularii unei matrice mult mai vaste. Ex:</a:t>
            </a:r>
          </a:p>
          <a:p>
            <a:pPr marL="0" indent="0">
              <a:buNone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/>
              <a:t>Programul oferă confortul rulării operaţiilor pe mai multe dimensiuni introduse de utilizator , el având optiunea de a relua din nou de la capăt programul .</a:t>
            </a:r>
          </a:p>
          <a:p>
            <a:pPr>
              <a:buFontTx/>
              <a:buChar char="-"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/>
              <a:t>În implementare sunt afişate matricea după generare , rezultatele imediat dupa calculul lor.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Limbajul</a:t>
            </a:r>
            <a:r>
              <a:rPr lang="en-US" sz="2000" dirty="0"/>
              <a:t>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D162E-6595-4166-8120-B5837972C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62" y="3541305"/>
            <a:ext cx="4829228" cy="43902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BCA3395-F83D-4CEF-9B47-07E3960EB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73" y="5038731"/>
            <a:ext cx="2553056" cy="1133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669A9F-03E2-4C69-B48E-922E2DFFA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773" y="6320625"/>
            <a:ext cx="198147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15CB5-05C5-43F1-AFFE-8D007977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300" cap="all" spc="-100" dirty="0" err="1">
                <a:solidFill>
                  <a:schemeClr val="tx1"/>
                </a:solidFill>
              </a:rPr>
              <a:t>Următorii</a:t>
            </a:r>
            <a:r>
              <a:rPr lang="en-US" sz="6300" cap="all" spc="-100" dirty="0">
                <a:solidFill>
                  <a:schemeClr val="tx1"/>
                </a:solidFill>
              </a:rPr>
              <a:t> </a:t>
            </a:r>
            <a:r>
              <a:rPr lang="en-US" sz="6300" cap="all" spc="-100" dirty="0" err="1">
                <a:solidFill>
                  <a:schemeClr val="tx1"/>
                </a:solidFill>
              </a:rPr>
              <a:t>paşi</a:t>
            </a:r>
            <a:br>
              <a:rPr lang="ro-RO" sz="6300" cap="all" spc="-100" dirty="0">
                <a:solidFill>
                  <a:schemeClr val="tx1"/>
                </a:solidFill>
              </a:rPr>
            </a:br>
            <a:r>
              <a:rPr lang="en-US" sz="6300" cap="all" spc="-100" dirty="0">
                <a:solidFill>
                  <a:schemeClr val="tx1"/>
                </a:solidFill>
              </a:rPr>
              <a:t>/</a:t>
            </a:r>
            <a:br>
              <a:rPr lang="ro-RO" sz="6300" cap="all" spc="-100" dirty="0">
                <a:solidFill>
                  <a:schemeClr val="tx1"/>
                </a:solidFill>
              </a:rPr>
            </a:br>
            <a:r>
              <a:rPr lang="en-US" sz="6300" cap="all" spc="-100" dirty="0" err="1">
                <a:solidFill>
                  <a:schemeClr val="tx1"/>
                </a:solidFill>
              </a:rPr>
              <a:t>Concepte</a:t>
            </a:r>
            <a:endParaRPr lang="en-US" sz="6300" cap="all" spc="-1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4C87D3-2932-4665-942E-BB54F5BB14E7}"/>
              </a:ext>
            </a:extLst>
          </p:cNvPr>
          <p:cNvSpPr txBox="1"/>
          <p:nvPr/>
        </p:nvSpPr>
        <p:spPr>
          <a:xfrm>
            <a:off x="8242852" y="1999250"/>
            <a:ext cx="279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 Pe viitor o implementare mai eficientă a afişării matricii.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1F230-B73E-4B52-AE8D-BBF0F243A9C2}"/>
              </a:ext>
            </a:extLst>
          </p:cNvPr>
          <p:cNvSpPr txBox="1"/>
          <p:nvPr/>
        </p:nvSpPr>
        <p:spPr>
          <a:xfrm>
            <a:off x="8242852" y="3752165"/>
            <a:ext cx="250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- Accesarea matricii alocate dinamic.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70AB9-110C-4805-ADFF-1E8CA7DA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39" y="4444987"/>
            <a:ext cx="1309015" cy="4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2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0ABC-2566-4DF7-970B-F4983456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441A72-F0DD-47DC-81A0-59A4F679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37" y="-126609"/>
            <a:ext cx="12290474" cy="713231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1CAE15-5478-4B0F-AC96-38B58462AB0A}"/>
              </a:ext>
            </a:extLst>
          </p:cNvPr>
          <p:cNvSpPr txBox="1"/>
          <p:nvPr/>
        </p:nvSpPr>
        <p:spPr>
          <a:xfrm>
            <a:off x="5307495" y="642594"/>
            <a:ext cx="5817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600" dirty="0">
                <a:solidFill>
                  <a:schemeClr val="bg1"/>
                </a:solidFill>
              </a:rPr>
              <a:t>Întrebări?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C7965-AE50-4805-A757-C531C4E3E9FD}"/>
              </a:ext>
            </a:extLst>
          </p:cNvPr>
          <p:cNvSpPr txBox="1"/>
          <p:nvPr/>
        </p:nvSpPr>
        <p:spPr>
          <a:xfrm>
            <a:off x="1" y="5168349"/>
            <a:ext cx="120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Brain enlightening sources: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https://profs.info.uaic.ro/~infogim/2018/lectii/6/612_patratice.pdf</a:t>
            </a:r>
            <a:endParaRPr lang="ro-RO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https://www.cs.swarthmore.edu/~newhall/unixhelp/C_arrays.html#:~:text=dynamically%20allocated%20arrays&amp;text=To%20dynamically%20allocate%20space%2C%20use,space%20of%20the%20passed%20size</a:t>
            </a:r>
            <a:endParaRPr lang="ro-RO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https://www.programiz.com/c-programming/c-dynamic-memory-allocation</a:t>
            </a:r>
            <a:endParaRPr lang="ro-RO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https://www.geeksforgeeks.org/rand-and-srand-in-ccpp/</a:t>
            </a:r>
            <a:r>
              <a:rPr lang="ro-RO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87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11C23"/>
      </a:dk2>
      <a:lt2>
        <a:srgbClr val="F0F3F3"/>
      </a:lt2>
      <a:accent1>
        <a:srgbClr val="C3544D"/>
      </a:accent1>
      <a:accent2>
        <a:srgbClr val="B13B65"/>
      </a:accent2>
      <a:accent3>
        <a:srgbClr val="C34DA8"/>
      </a:accent3>
      <a:accent4>
        <a:srgbClr val="9B3BB1"/>
      </a:accent4>
      <a:accent5>
        <a:srgbClr val="7C4DC3"/>
      </a:accent5>
      <a:accent6>
        <a:srgbClr val="3F42B3"/>
      </a:accent6>
      <a:hlink>
        <a:srgbClr val="873FB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Garamond</vt:lpstr>
      <vt:lpstr>SavonVTI</vt:lpstr>
      <vt:lpstr>Proiect Sincretic</vt:lpstr>
      <vt:lpstr>Introducere</vt:lpstr>
      <vt:lpstr>Moduri de rezolvare:</vt:lpstr>
      <vt:lpstr>Importanţa problemei</vt:lpstr>
      <vt:lpstr>Implementare:</vt:lpstr>
      <vt:lpstr>Următorii paşi / Concepte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Sincretic</dc:title>
  <dc:creator>Albert</dc:creator>
  <cp:lastModifiedBy>Albert</cp:lastModifiedBy>
  <cp:revision>13</cp:revision>
  <dcterms:created xsi:type="dcterms:W3CDTF">2021-05-26T18:56:23Z</dcterms:created>
  <dcterms:modified xsi:type="dcterms:W3CDTF">2021-05-27T08:22:27Z</dcterms:modified>
</cp:coreProperties>
</file>