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8" r:id="rId5"/>
    <p:sldId id="260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956" y="52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5617E-2920-48E5-8F5C-5204FE07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00353E-D07A-4DA0-A41B-D7F9D1EDA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FFB9D-82BE-4E01-99F8-C59F0E4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A6B21-1409-47F0-BF72-4BC96615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6179E-5519-4D6A-B0DF-2103D96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84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382F7-C008-4299-ADF0-43248647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BCE082-B463-4B75-BBFF-F1CCE5C4D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E024D-69C0-4D9B-AA4D-7302A294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DA489-79B6-4360-83B4-6D2F0D2E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D890C-3FF6-4324-A65A-067906A9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C06D56-F8BB-447E-8517-797C7C120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9E016-1F89-4E5E-9BFF-A9A6D3DF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9926D-C45E-459F-A94B-49EB4D9B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B8743-D56F-4B73-8DF5-FF5C29A7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B000B-27C2-4825-9EA4-36A34A2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BC7BA-F4E6-4F24-9D00-0D91B1DF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69EB2-F4FA-4D19-B391-DA9551C9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44436-886C-4946-8B22-B7CB3B69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30998-6EA2-4F89-BE5D-2F0732B3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C98A0E-10BF-424E-93A7-CB117522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1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91BFC-7668-4063-B207-456A9CC4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DB9DD-7EEE-419B-96A9-938D12AA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214BA-DA1B-40F2-AE25-0DC3AB62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5F2D9-22FD-4739-B244-43C0C964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64B97-0E1F-40E1-9E08-48F851A2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16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1206A-B590-454C-82CF-F935B798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1F81-DEC6-4D43-9FF6-9E3C74A3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29D519-389B-459A-9E1F-1B448136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94BB6-EAD1-491B-9C08-BC5948AE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E24C2F-9839-40C6-892E-636A2E66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FEA66A-A83B-45D5-ACCF-3CE57096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95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48321-F0AA-4AB1-AAEB-CB0417E4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383DC-DB62-4014-903B-DC0D9573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97393E-CE77-4BF5-85DD-E5D38DC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C6BAD-F9D8-42EE-8CB6-B5BD8A071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7EDA13-D8F8-4199-8598-3BE1260CB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9CC1A3-AE55-4FE1-AA76-EB32BF2F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45B964-D08F-4252-A058-6E83BDCC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F276B0-E83A-4D19-A32D-C16F62A0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0B2E-2FC2-429D-AFE6-3F4F623C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3BFE8D-9AD3-41CF-8521-12B94A3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7BF80-6B52-46A0-8D53-74080B80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1EB9FD-9800-4255-8B7E-A8F19D3F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DFACD5-9728-44B0-8B34-1D81A87F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929ED2-B639-4632-B345-382286DA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13503-282F-467C-8568-0A075431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4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648F-E067-4ADB-BDA0-701CB04D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FFCCE-12B4-4D8B-A9DE-F0A49007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D1239A-DC69-4FD9-9096-34180B09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C00F17-91B7-4967-8419-9DD2BD43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FB1DB7-31CF-4853-9000-CF818171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34F31D-5A1C-49D6-9E9E-65AA4E1B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3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645FE-A2E8-4E0E-B290-3B7B3E2F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FF4841-6E4B-46A3-AA62-B88B8469A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CA919-3C65-47FF-A27E-3C24FEFA8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23B140-B736-4D27-AA35-F6AEC491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DF2C80-709B-4D8C-AFA3-6D0D48DE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6BB7E-8CF3-4E88-B32A-1CC72BB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61A7F3-3097-4827-BE50-5ADC1DF2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27795-D3BA-40B0-8EAA-B8FE31C7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7604B-91B1-43F4-8B13-26D8C62E3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D415-4FCB-40B8-AFE4-66E5B3A5928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372FF-777D-4E78-899A-DBD192F49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C31094-21E0-4970-AC17-FD1E98A4D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2D81E-ED2D-41AC-B189-DAA49F3D4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Bilder PASS Ontologie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3D4824-E30B-4D32-BFAD-3BF4FFCB1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0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4DC4C-96D6-4A06-8F6C-DC6FE6B3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</a:t>
            </a:r>
            <a:r>
              <a:rPr lang="de-DE" dirty="0"/>
              <a:t> Interaction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B0E1F2-3C09-4C92-8B84-70D5ADDE3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91" y="1511030"/>
            <a:ext cx="3949251" cy="5203823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DA2D1F7-97CC-4D50-9F45-FB7B5BA6BF3B}"/>
              </a:ext>
            </a:extLst>
          </p:cNvPr>
          <p:cNvGrpSpPr/>
          <p:nvPr/>
        </p:nvGrpSpPr>
        <p:grpSpPr>
          <a:xfrm>
            <a:off x="4887074" y="5333175"/>
            <a:ext cx="333981" cy="261610"/>
            <a:chOff x="8915841" y="4512530"/>
            <a:chExt cx="333981" cy="26161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EB3657-71B6-4EF9-ADB8-B303CAC2860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CFD1DC-3B1E-40DE-B74B-0AD28A2DF28F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91D49C9-DAC3-4B95-B756-308C993A3233}"/>
              </a:ext>
            </a:extLst>
          </p:cNvPr>
          <p:cNvGrpSpPr/>
          <p:nvPr/>
        </p:nvGrpSpPr>
        <p:grpSpPr>
          <a:xfrm>
            <a:off x="4456412" y="5949296"/>
            <a:ext cx="333981" cy="261610"/>
            <a:chOff x="8915841" y="4512530"/>
            <a:chExt cx="333981" cy="26161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FC7FB13-2446-43DF-B5CE-DBD04573C04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F11B266-F150-48C4-92F9-38161E83A26A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B4F91F9-D5AA-4A99-83F0-3876DF511954}"/>
              </a:ext>
            </a:extLst>
          </p:cNvPr>
          <p:cNvGrpSpPr/>
          <p:nvPr/>
        </p:nvGrpSpPr>
        <p:grpSpPr>
          <a:xfrm>
            <a:off x="4451783" y="6329645"/>
            <a:ext cx="333981" cy="261610"/>
            <a:chOff x="8915841" y="4512530"/>
            <a:chExt cx="333981" cy="26161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124E766-3B01-49B8-BE70-D25A6CAEC3A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BB5A8EB-8D6D-4CE1-8B2B-6E88A697457F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AE9DD36C-1327-4360-9B6F-7855B87A15C4}"/>
              </a:ext>
            </a:extLst>
          </p:cNvPr>
          <p:cNvGrpSpPr/>
          <p:nvPr/>
        </p:nvGrpSpPr>
        <p:grpSpPr>
          <a:xfrm>
            <a:off x="4935259" y="6135528"/>
            <a:ext cx="333981" cy="261610"/>
            <a:chOff x="8915841" y="4512530"/>
            <a:chExt cx="333981" cy="26161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223B9F8-961C-4A88-A115-D21BB0C6CA2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3BD71CE-BEA1-46DD-9A82-06E60BB60A1F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CFBFDC26-51BF-495A-9FD3-3177468C0089}"/>
              </a:ext>
            </a:extLst>
          </p:cNvPr>
          <p:cNvGrpSpPr/>
          <p:nvPr/>
        </p:nvGrpSpPr>
        <p:grpSpPr>
          <a:xfrm>
            <a:off x="4960516" y="6486637"/>
            <a:ext cx="333981" cy="261610"/>
            <a:chOff x="8915841" y="4512530"/>
            <a:chExt cx="333981" cy="26161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073A6FD8-EACA-47C0-B963-719C0DE4B0B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56F959-A43A-4A50-8DAD-7155CC480A31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95CD622-7B06-4CB9-B7DB-E3125B195394}"/>
              </a:ext>
            </a:extLst>
          </p:cNvPr>
          <p:cNvGrpSpPr/>
          <p:nvPr/>
        </p:nvGrpSpPr>
        <p:grpSpPr>
          <a:xfrm>
            <a:off x="4373966" y="2158830"/>
            <a:ext cx="333981" cy="261610"/>
            <a:chOff x="8948266" y="4512530"/>
            <a:chExt cx="333981" cy="26161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0A77610-1888-45D3-8A4F-1426DFFE4CA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3D4E21AF-0183-434F-B1EE-ED3DAB737A30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31A44F30-D59E-4104-A9D8-A2B76293490E}"/>
              </a:ext>
            </a:extLst>
          </p:cNvPr>
          <p:cNvGrpSpPr/>
          <p:nvPr/>
        </p:nvGrpSpPr>
        <p:grpSpPr>
          <a:xfrm>
            <a:off x="4881407" y="2153063"/>
            <a:ext cx="333981" cy="261610"/>
            <a:chOff x="8948266" y="4512530"/>
            <a:chExt cx="333981" cy="26161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AC3576D2-0B5B-42CB-8EA6-1E54568179D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13211811-826E-4828-A0F8-11AB73514613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03CFC79-6A24-41E7-8176-4D878F357812}"/>
              </a:ext>
            </a:extLst>
          </p:cNvPr>
          <p:cNvGrpSpPr/>
          <p:nvPr/>
        </p:nvGrpSpPr>
        <p:grpSpPr>
          <a:xfrm>
            <a:off x="3781981" y="3525481"/>
            <a:ext cx="333981" cy="261610"/>
            <a:chOff x="8948266" y="4512530"/>
            <a:chExt cx="333981" cy="26161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61EAB4AF-232A-47E8-882A-C670424492E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4613730-BB60-452F-BA30-32C1CDE79CA5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32E590E8-8A97-46C3-ABCF-C8D1CA6123C4}"/>
              </a:ext>
            </a:extLst>
          </p:cNvPr>
          <p:cNvGrpSpPr/>
          <p:nvPr/>
        </p:nvGrpSpPr>
        <p:grpSpPr>
          <a:xfrm>
            <a:off x="4289422" y="3519714"/>
            <a:ext cx="333981" cy="261610"/>
            <a:chOff x="8948266" y="4512530"/>
            <a:chExt cx="333981" cy="26161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098EFFD-3AF4-4951-91EF-B59A2F5BDAE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F4C407A8-15BA-4453-8B44-34D23710650F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4134905-BDD8-4F61-A3F0-A2C149F35620}"/>
              </a:ext>
            </a:extLst>
          </p:cNvPr>
          <p:cNvGrpSpPr/>
          <p:nvPr/>
        </p:nvGrpSpPr>
        <p:grpSpPr>
          <a:xfrm>
            <a:off x="5102250" y="3518611"/>
            <a:ext cx="333981" cy="261610"/>
            <a:chOff x="8948266" y="4512530"/>
            <a:chExt cx="333981" cy="26161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2D3443AA-486B-4AC3-A436-8EAD390F2B8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BAD3DB9F-53EA-4FF6-9FF7-DD91EAB8DE1C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D55387C1-59FF-4322-924A-A93F190245A1}"/>
              </a:ext>
            </a:extLst>
          </p:cNvPr>
          <p:cNvGrpSpPr/>
          <p:nvPr/>
        </p:nvGrpSpPr>
        <p:grpSpPr>
          <a:xfrm>
            <a:off x="5609691" y="3512844"/>
            <a:ext cx="333981" cy="261610"/>
            <a:chOff x="8948266" y="4512530"/>
            <a:chExt cx="333981" cy="26161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6835472-9B43-4EBA-A400-150D13AC57F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863CA74E-8FC0-48D2-88C2-2DE253FC5873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77167376-2FAC-4288-9374-DD2BB2706D43}"/>
              </a:ext>
            </a:extLst>
          </p:cNvPr>
          <p:cNvGrpSpPr/>
          <p:nvPr/>
        </p:nvGrpSpPr>
        <p:grpSpPr>
          <a:xfrm>
            <a:off x="4449472" y="4852364"/>
            <a:ext cx="333981" cy="261610"/>
            <a:chOff x="8948266" y="4512530"/>
            <a:chExt cx="333981" cy="26161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04384C67-4BE8-4079-9A28-199F13686E3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99163F6-1615-434E-B36B-08B0DE23EA2B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9E1F3B20-F3A8-47C4-A507-AC2EC81E2C55}"/>
              </a:ext>
            </a:extLst>
          </p:cNvPr>
          <p:cNvGrpSpPr/>
          <p:nvPr/>
        </p:nvGrpSpPr>
        <p:grpSpPr>
          <a:xfrm>
            <a:off x="4881407" y="5002624"/>
            <a:ext cx="333981" cy="261610"/>
            <a:chOff x="8948266" y="4512530"/>
            <a:chExt cx="333981" cy="26161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D01D063-1F02-429B-982C-32E4932D6C5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BDE4D0D-18DD-4E5A-8859-A9B3BEE2EAD1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50F77012-FC8C-402D-8519-1437FBE428E8}"/>
              </a:ext>
            </a:extLst>
          </p:cNvPr>
          <p:cNvGrpSpPr/>
          <p:nvPr/>
        </p:nvGrpSpPr>
        <p:grpSpPr>
          <a:xfrm>
            <a:off x="4442986" y="5183740"/>
            <a:ext cx="333981" cy="261610"/>
            <a:chOff x="8948266" y="4512530"/>
            <a:chExt cx="333981" cy="26161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46D956-B276-44A8-BB05-09A29E78CDF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88EE68CE-524E-4B42-A380-DAA5661B0F5E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68FE9-7B9C-4479-994B-C1B813CA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subjects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293179-0B88-4D30-845A-B170872B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1" y="2527318"/>
            <a:ext cx="7981950" cy="1762125"/>
          </a:xfrm>
          <a:prstGeom prst="rect">
            <a:avLst/>
          </a:prstGeom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B096149-B26E-4BCB-88AB-CC05E3789BBA}"/>
              </a:ext>
            </a:extLst>
          </p:cNvPr>
          <p:cNvGrpSpPr/>
          <p:nvPr/>
        </p:nvGrpSpPr>
        <p:grpSpPr>
          <a:xfrm>
            <a:off x="3040079" y="3414115"/>
            <a:ext cx="333981" cy="261610"/>
            <a:chOff x="8915841" y="4512530"/>
            <a:chExt cx="333981" cy="26161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38CF0FE7-DE4B-47D6-9BE8-F2CEE8E3385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A3810F2F-1931-4DF9-A69B-8ED091378241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BCB395A-C18C-4810-A1EA-6124A0568641}"/>
              </a:ext>
            </a:extLst>
          </p:cNvPr>
          <p:cNvGrpSpPr/>
          <p:nvPr/>
        </p:nvGrpSpPr>
        <p:grpSpPr>
          <a:xfrm>
            <a:off x="1842483" y="3452519"/>
            <a:ext cx="333981" cy="261610"/>
            <a:chOff x="8915841" y="4512530"/>
            <a:chExt cx="333981" cy="26161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AE566F63-13BC-402A-98ED-3F6B462F2E2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1F77F4AD-7C5D-4FC3-877B-F641CB56DBA0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30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0199C961-913E-48D1-867E-40C3079CF6AF}"/>
              </a:ext>
            </a:extLst>
          </p:cNvPr>
          <p:cNvGrpSpPr/>
          <p:nvPr/>
        </p:nvGrpSpPr>
        <p:grpSpPr>
          <a:xfrm>
            <a:off x="4124133" y="3393557"/>
            <a:ext cx="333981" cy="261610"/>
            <a:chOff x="8915841" y="4512530"/>
            <a:chExt cx="333981" cy="26161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5B14551-02C4-4A85-9907-F3BD5F401C6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03D50E17-1813-4F92-B176-D49B8BA68066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32</a:t>
              </a: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5CAA70AF-7AF7-4642-90EC-A0F01BB437DE}"/>
              </a:ext>
            </a:extLst>
          </p:cNvPr>
          <p:cNvGrpSpPr/>
          <p:nvPr/>
        </p:nvGrpSpPr>
        <p:grpSpPr>
          <a:xfrm>
            <a:off x="6330165" y="3329675"/>
            <a:ext cx="333981" cy="261610"/>
            <a:chOff x="8915841" y="4512530"/>
            <a:chExt cx="333981" cy="261610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D9516CEF-0D2F-4693-90DF-73F9BFFBA4A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868B8C80-8485-4E5F-977F-EB55E96ACC8D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34</a:t>
              </a: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8BB2FDB6-0CD5-4FE0-BDFE-3B99D2798AB2}"/>
              </a:ext>
            </a:extLst>
          </p:cNvPr>
          <p:cNvGrpSpPr/>
          <p:nvPr/>
        </p:nvGrpSpPr>
        <p:grpSpPr>
          <a:xfrm>
            <a:off x="5161172" y="3350233"/>
            <a:ext cx="333981" cy="430887"/>
            <a:chOff x="8915841" y="4512530"/>
            <a:chExt cx="333981" cy="430887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EFAF7D02-AD1E-4D49-817E-B5C541AF210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AA8D2DE-04BE-43A3-B7F3-4BD0ACF0B4FE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7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1717D-5CF6-4B0C-B47A-6BFCD8A5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Pool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513472-35C2-4E3E-8EEB-183D4D02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88" y="2734822"/>
            <a:ext cx="5838825" cy="1990725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24F34FD-FB3C-4C36-BE48-39AFF0D45485}"/>
              </a:ext>
            </a:extLst>
          </p:cNvPr>
          <p:cNvGrpSpPr/>
          <p:nvPr/>
        </p:nvGrpSpPr>
        <p:grpSpPr>
          <a:xfrm>
            <a:off x="5301644" y="3844380"/>
            <a:ext cx="333981" cy="261610"/>
            <a:chOff x="8915841" y="4512530"/>
            <a:chExt cx="333981" cy="26161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F3FFAE41-2C00-4E6C-A594-4EA5E2184B0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A679384-14B2-4A47-B3D5-8E74B3FB9284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36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2F8BE5-60B6-40BE-8A1C-7E6030AEEC46}"/>
              </a:ext>
            </a:extLst>
          </p:cNvPr>
          <p:cNvGrpSpPr/>
          <p:nvPr/>
        </p:nvGrpSpPr>
        <p:grpSpPr>
          <a:xfrm>
            <a:off x="4099495" y="3864938"/>
            <a:ext cx="333981" cy="261610"/>
            <a:chOff x="8915841" y="4512530"/>
            <a:chExt cx="333981" cy="26161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FE558F2-C58B-4465-B7FB-5C5EC41E710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78F5AB1-5EA1-43E3-B809-86AE279D5055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35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B41CCAF-C352-4790-ABF5-E8659BDC8F42}"/>
              </a:ext>
            </a:extLst>
          </p:cNvPr>
          <p:cNvGrpSpPr/>
          <p:nvPr/>
        </p:nvGrpSpPr>
        <p:grpSpPr>
          <a:xfrm>
            <a:off x="6503793" y="3784329"/>
            <a:ext cx="333981" cy="261610"/>
            <a:chOff x="8915841" y="4512530"/>
            <a:chExt cx="333981" cy="26161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D7F7D35-41ED-428A-9C17-FBE67A4C068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2F6C957-53E1-4610-A69D-D8D052EBF198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03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A584C-2231-4A43-957E-C5FB846F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</a:t>
            </a:r>
            <a:r>
              <a:rPr lang="de-DE" dirty="0" err="1"/>
              <a:t>Specification</a:t>
            </a:r>
            <a:r>
              <a:rPr lang="de-DE" dirty="0"/>
              <a:t> Payload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01337C-2FBF-4E83-9EFB-7625BDDB5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20" y="2249529"/>
            <a:ext cx="6553200" cy="3762375"/>
          </a:xfrm>
          <a:prstGeom prst="rect">
            <a:avLst/>
          </a:prstGeom>
        </p:spPr>
      </p:pic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4E7E8C63-6EBD-4319-9607-749ECFE1F32A}"/>
              </a:ext>
            </a:extLst>
          </p:cNvPr>
          <p:cNvGrpSpPr/>
          <p:nvPr/>
        </p:nvGrpSpPr>
        <p:grpSpPr>
          <a:xfrm>
            <a:off x="2964393" y="5155415"/>
            <a:ext cx="333981" cy="261610"/>
            <a:chOff x="8915841" y="4512530"/>
            <a:chExt cx="333981" cy="261610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D3928B-85C4-49E7-8A95-2C930B5AC1E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0FFD7C7-F692-4C4F-9174-D7D05C6464F0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46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20AF3EA1-6AB0-47ED-B861-72AF9041F9B2}"/>
              </a:ext>
            </a:extLst>
          </p:cNvPr>
          <p:cNvGrpSpPr/>
          <p:nvPr/>
        </p:nvGrpSpPr>
        <p:grpSpPr>
          <a:xfrm>
            <a:off x="4368736" y="5173747"/>
            <a:ext cx="333981" cy="261610"/>
            <a:chOff x="8915841" y="4512530"/>
            <a:chExt cx="333981" cy="26161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DA4D333-0165-46CD-91E8-90C2F41848C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4705F9FB-EC97-4464-BEBF-79C8D0984CFE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45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1C4C781A-DF3E-44B6-9F00-3A3EFD12484D}"/>
              </a:ext>
            </a:extLst>
          </p:cNvPr>
          <p:cNvGrpSpPr/>
          <p:nvPr/>
        </p:nvGrpSpPr>
        <p:grpSpPr>
          <a:xfrm>
            <a:off x="5789159" y="5122923"/>
            <a:ext cx="333981" cy="261610"/>
            <a:chOff x="8915841" y="4512530"/>
            <a:chExt cx="333981" cy="26161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4CA7E597-126B-4C17-A1D7-E6350F97E82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9D3D16EA-68C4-4CBB-AA82-086FC4E1C745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47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81173710-F430-4ADA-9FCC-C8A915166B13}"/>
              </a:ext>
            </a:extLst>
          </p:cNvPr>
          <p:cNvGrpSpPr/>
          <p:nvPr/>
        </p:nvGrpSpPr>
        <p:grpSpPr>
          <a:xfrm>
            <a:off x="6171263" y="3112105"/>
            <a:ext cx="333981" cy="261610"/>
            <a:chOff x="8915841" y="4512530"/>
            <a:chExt cx="333981" cy="26161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65BA2D64-AA6D-4B5D-8EC5-1468E06A03D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CD6651C7-F116-41D3-A765-C8313F5392EF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5A40EF5-E29B-47AB-86E6-A03E1A41EE3B}"/>
              </a:ext>
            </a:extLst>
          </p:cNvPr>
          <p:cNvGrpSpPr/>
          <p:nvPr/>
        </p:nvGrpSpPr>
        <p:grpSpPr>
          <a:xfrm>
            <a:off x="5553796" y="3095090"/>
            <a:ext cx="333981" cy="261610"/>
            <a:chOff x="8915841" y="4512530"/>
            <a:chExt cx="333981" cy="26161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94E47370-DE87-4BD4-8092-2C369231967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DA56F2C8-A89A-48F4-B818-B00C71E3AC38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42</a:t>
              </a: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07E6F1DF-BFC3-4098-975F-ED7A8F37E43B}"/>
              </a:ext>
            </a:extLst>
          </p:cNvPr>
          <p:cNvGrpSpPr/>
          <p:nvPr/>
        </p:nvGrpSpPr>
        <p:grpSpPr>
          <a:xfrm>
            <a:off x="7381539" y="5087924"/>
            <a:ext cx="333981" cy="261610"/>
            <a:chOff x="8915841" y="4512530"/>
            <a:chExt cx="333981" cy="26161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4C1893C-6F82-4D6B-B6A2-1BF4C37FC3F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28369B35-E74A-43DD-BD24-924C8C1C6819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48</a:t>
              </a: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C0F292A2-2A25-4DBE-9C28-73508C93DA58}"/>
              </a:ext>
            </a:extLst>
          </p:cNvPr>
          <p:cNvGrpSpPr/>
          <p:nvPr/>
        </p:nvGrpSpPr>
        <p:grpSpPr>
          <a:xfrm>
            <a:off x="3708591" y="3688958"/>
            <a:ext cx="333981" cy="261610"/>
            <a:chOff x="8915841" y="4512530"/>
            <a:chExt cx="333981" cy="261610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EB45ECB-B1E1-4B2A-B837-345DCC28744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6E109E7F-50AE-43C8-9FD5-7EE42473FD26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44</a:t>
              </a: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0B323736-CB68-4A57-BEB8-0BC05977BA51}"/>
              </a:ext>
            </a:extLst>
          </p:cNvPr>
          <p:cNvGrpSpPr/>
          <p:nvPr/>
        </p:nvGrpSpPr>
        <p:grpSpPr>
          <a:xfrm>
            <a:off x="4898927" y="3578711"/>
            <a:ext cx="333981" cy="430887"/>
            <a:chOff x="8915841" y="4512530"/>
            <a:chExt cx="333981" cy="430887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F6D16380-8BCF-4F4A-AECD-80A51F23549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B8EF6283-7F7A-44A0-A63D-DA2E22B19078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90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6419B-605D-4310-931B-80D1AAB4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A10E9D-DC11-47FA-808C-C7C3EEED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75" y="1881150"/>
            <a:ext cx="9696450" cy="3695700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EB79647-EB3B-4B97-BB47-C3E22777E8C2}"/>
              </a:ext>
            </a:extLst>
          </p:cNvPr>
          <p:cNvGrpSpPr/>
          <p:nvPr/>
        </p:nvGrpSpPr>
        <p:grpSpPr>
          <a:xfrm>
            <a:off x="6794301" y="4785276"/>
            <a:ext cx="333981" cy="261610"/>
            <a:chOff x="8915841" y="4512530"/>
            <a:chExt cx="333981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A9E8BDD-07C4-4EE8-AD31-40B7D49D4D9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CFB0514A-A6C8-4073-B086-CD9EE71267CC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16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FC691BD-D570-45C0-8067-D06E2C86E5A1}"/>
              </a:ext>
            </a:extLst>
          </p:cNvPr>
          <p:cNvGrpSpPr/>
          <p:nvPr/>
        </p:nvGrpSpPr>
        <p:grpSpPr>
          <a:xfrm>
            <a:off x="7312623" y="4180344"/>
            <a:ext cx="333981" cy="261610"/>
            <a:chOff x="8915841" y="4512530"/>
            <a:chExt cx="333981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1CB40A4-89DC-4269-88A0-A074097E5F1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FDA2473-0793-4D41-84BB-CAD106E4C3E8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68BD2BB-131D-4D00-82CE-AC8BD230903B}"/>
              </a:ext>
            </a:extLst>
          </p:cNvPr>
          <p:cNvGrpSpPr/>
          <p:nvPr/>
        </p:nvGrpSpPr>
        <p:grpSpPr>
          <a:xfrm>
            <a:off x="7303825" y="3872293"/>
            <a:ext cx="333981" cy="261610"/>
            <a:chOff x="8915841" y="4512530"/>
            <a:chExt cx="333981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3654968-CA0C-49B3-AC61-B14CDDC57A9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91E2652-ED2A-4F8C-8AE4-D96AAE040E3E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A2D44C5-599F-40DD-87DC-400544E4ACAE}"/>
              </a:ext>
            </a:extLst>
          </p:cNvPr>
          <p:cNvGrpSpPr/>
          <p:nvPr/>
        </p:nvGrpSpPr>
        <p:grpSpPr>
          <a:xfrm>
            <a:off x="6796484" y="3653524"/>
            <a:ext cx="333981" cy="261610"/>
            <a:chOff x="8915841" y="4512530"/>
            <a:chExt cx="333981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EFA1FB1-1084-4FEF-B011-5F5D082D46E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DBBB785-86A5-48F2-B43A-114EBA8F71E5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F466E27-2883-4F22-A206-5EBA8325B7E3}"/>
              </a:ext>
            </a:extLst>
          </p:cNvPr>
          <p:cNvGrpSpPr/>
          <p:nvPr/>
        </p:nvGrpSpPr>
        <p:grpSpPr>
          <a:xfrm>
            <a:off x="7214730" y="4935536"/>
            <a:ext cx="333981" cy="261610"/>
            <a:chOff x="8915841" y="4512530"/>
            <a:chExt cx="333981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0271AFE-F23F-478F-B2C8-9CEA3F0D817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E663325-173B-4DB9-AFE8-EC0B42E7D34A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17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55D1B6B-9285-424F-BA2F-C52AA684FD69}"/>
              </a:ext>
            </a:extLst>
          </p:cNvPr>
          <p:cNvGrpSpPr/>
          <p:nvPr/>
        </p:nvGrpSpPr>
        <p:grpSpPr>
          <a:xfrm>
            <a:off x="6805282" y="4003098"/>
            <a:ext cx="333981" cy="261610"/>
            <a:chOff x="8915841" y="4512530"/>
            <a:chExt cx="333981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2A4CD97-B582-43EF-8E2D-A5513D80E8D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0091C7CE-B5FF-4B09-BB5C-C8EBB587A38D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DEC75C1C-BFD9-473A-A0C3-72D6B9F9BD76}"/>
              </a:ext>
            </a:extLst>
          </p:cNvPr>
          <p:cNvGrpSpPr/>
          <p:nvPr/>
        </p:nvGrpSpPr>
        <p:grpSpPr>
          <a:xfrm>
            <a:off x="7261747" y="5256803"/>
            <a:ext cx="333981" cy="261610"/>
            <a:chOff x="8915841" y="4512530"/>
            <a:chExt cx="333981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1B2491D-03E5-46B3-AA8C-30ECCB181EF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D6793A3-82C6-45D3-81F7-AEB9202ED7CE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AB867D7-36F9-4D6C-8310-65C553765542}"/>
              </a:ext>
            </a:extLst>
          </p:cNvPr>
          <p:cNvGrpSpPr/>
          <p:nvPr/>
        </p:nvGrpSpPr>
        <p:grpSpPr>
          <a:xfrm>
            <a:off x="6760559" y="5073586"/>
            <a:ext cx="333981" cy="261610"/>
            <a:chOff x="8915841" y="4512530"/>
            <a:chExt cx="333981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2984DAF1-8BC7-4AC9-AC65-D7F3EF51CFA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1BB11842-296F-4BC3-8185-428BC6E758DB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18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AEDAAFAA-905E-4471-86B2-26F7F5A7C381}"/>
              </a:ext>
            </a:extLst>
          </p:cNvPr>
          <p:cNvGrpSpPr/>
          <p:nvPr/>
        </p:nvGrpSpPr>
        <p:grpSpPr>
          <a:xfrm>
            <a:off x="6332078" y="2873452"/>
            <a:ext cx="333981" cy="261610"/>
            <a:chOff x="8948266" y="4512530"/>
            <a:chExt cx="333981" cy="26161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C3368BD-F103-471F-990A-0B1EF7BC392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2A91AC68-0D40-4AE4-8863-837F2F751DC4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17FD703E-A14F-477C-8D82-A7DE7F294E51}"/>
              </a:ext>
            </a:extLst>
          </p:cNvPr>
          <p:cNvGrpSpPr/>
          <p:nvPr/>
        </p:nvGrpSpPr>
        <p:grpSpPr>
          <a:xfrm>
            <a:off x="7192983" y="2880637"/>
            <a:ext cx="333981" cy="261610"/>
            <a:chOff x="8948266" y="4512530"/>
            <a:chExt cx="333981" cy="26161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BE4E73F9-F832-46EE-8E10-A39EDD59826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955D694E-FBC8-409A-AE94-3CAD6FF6D214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701058DA-1DAE-4A37-A6C9-9AE34075196D}"/>
              </a:ext>
            </a:extLst>
          </p:cNvPr>
          <p:cNvGrpSpPr/>
          <p:nvPr/>
        </p:nvGrpSpPr>
        <p:grpSpPr>
          <a:xfrm>
            <a:off x="10060932" y="3788945"/>
            <a:ext cx="333981" cy="261610"/>
            <a:chOff x="8915841" y="4512530"/>
            <a:chExt cx="333981" cy="26161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1ADEA8AB-B770-4990-92BB-C447742A3A5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7DCA2E4F-0569-494D-BC8E-B85FD49E9B22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57</a:t>
              </a: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CE6AD5CE-5227-44CD-83E1-B369C4C0EC3A}"/>
              </a:ext>
            </a:extLst>
          </p:cNvPr>
          <p:cNvGrpSpPr/>
          <p:nvPr/>
        </p:nvGrpSpPr>
        <p:grpSpPr>
          <a:xfrm>
            <a:off x="5063719" y="4573011"/>
            <a:ext cx="333981" cy="261610"/>
            <a:chOff x="8915841" y="4512530"/>
            <a:chExt cx="333981" cy="26161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2114DD7-3EC2-43BD-B600-093B3A36F4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F14A53C2-005E-44F9-A318-7ED4E1D2BF60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50</a:t>
              </a: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665C8D6-CD83-460D-B049-19B20A85B261}"/>
              </a:ext>
            </a:extLst>
          </p:cNvPr>
          <p:cNvGrpSpPr/>
          <p:nvPr/>
        </p:nvGrpSpPr>
        <p:grpSpPr>
          <a:xfrm>
            <a:off x="8763516" y="3788945"/>
            <a:ext cx="333981" cy="261610"/>
            <a:chOff x="8915841" y="4512530"/>
            <a:chExt cx="333981" cy="261610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28F7C8DD-DB6F-47C4-9FE1-0955A70F542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269626C7-2D36-45FD-AACB-7199C590B881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6BD262A8-99B6-427A-9BB3-32EB28C4335A}"/>
              </a:ext>
            </a:extLst>
          </p:cNvPr>
          <p:cNvGrpSpPr/>
          <p:nvPr/>
        </p:nvGrpSpPr>
        <p:grpSpPr>
          <a:xfrm>
            <a:off x="3717772" y="3585960"/>
            <a:ext cx="333981" cy="261610"/>
            <a:chOff x="8915841" y="4512530"/>
            <a:chExt cx="333981" cy="26161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1C53EABA-8423-4B71-9E8D-16BCF758E45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80182FA-71B1-4A52-B99D-E60BDF828242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51</a:t>
              </a: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F937F5C9-4A2C-4729-90EE-C966ECB40B2C}"/>
              </a:ext>
            </a:extLst>
          </p:cNvPr>
          <p:cNvGrpSpPr/>
          <p:nvPr/>
        </p:nvGrpSpPr>
        <p:grpSpPr>
          <a:xfrm>
            <a:off x="4921288" y="3569173"/>
            <a:ext cx="333981" cy="261610"/>
            <a:chOff x="8915841" y="4512530"/>
            <a:chExt cx="333981" cy="261610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EEB3CC68-60F0-4D36-90D6-34C48F95D20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D519510C-EE5E-417F-B2BD-28ED0B9720C7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52</a:t>
              </a:r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759D3953-A90A-471F-8B08-EE37113CECE7}"/>
              </a:ext>
            </a:extLst>
          </p:cNvPr>
          <p:cNvGrpSpPr/>
          <p:nvPr/>
        </p:nvGrpSpPr>
        <p:grpSpPr>
          <a:xfrm>
            <a:off x="8763516" y="2846465"/>
            <a:ext cx="333981" cy="261610"/>
            <a:chOff x="8915841" y="4512530"/>
            <a:chExt cx="333981" cy="26161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C4FB496-52E5-429C-83AB-6F036C58182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761DBE14-0E47-4F96-9035-985A0D65FA47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54</a:t>
              </a:r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13D2CCD-A8A7-4D64-A331-4E5186F61A4F}"/>
              </a:ext>
            </a:extLst>
          </p:cNvPr>
          <p:cNvGrpSpPr/>
          <p:nvPr/>
        </p:nvGrpSpPr>
        <p:grpSpPr>
          <a:xfrm>
            <a:off x="7944278" y="2899060"/>
            <a:ext cx="333981" cy="430887"/>
            <a:chOff x="8915841" y="4512530"/>
            <a:chExt cx="333981" cy="430887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ABF8426-EF3B-4A8F-B8E4-FE47BE8E676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453C6374-E4B8-4999-A138-22C8B7FA6DDE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531</a:t>
              </a: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A5908A68-4F8E-4FC7-9CF6-6DFF87A05B54}"/>
              </a:ext>
            </a:extLst>
          </p:cNvPr>
          <p:cNvGrpSpPr/>
          <p:nvPr/>
        </p:nvGrpSpPr>
        <p:grpSpPr>
          <a:xfrm>
            <a:off x="3134704" y="4593570"/>
            <a:ext cx="333981" cy="261610"/>
            <a:chOff x="8915841" y="4512530"/>
            <a:chExt cx="333981" cy="26161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D69D033-34C0-4113-A230-762AE7316E1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92055967-7209-4A39-A656-A1E18AF59ABE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59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EC34DF4-8A35-443E-AA95-036E27974527}"/>
              </a:ext>
            </a:extLst>
          </p:cNvPr>
          <p:cNvGrpSpPr/>
          <p:nvPr/>
        </p:nvGrpSpPr>
        <p:grpSpPr>
          <a:xfrm>
            <a:off x="3254678" y="4026993"/>
            <a:ext cx="333981" cy="261610"/>
            <a:chOff x="8915841" y="4512530"/>
            <a:chExt cx="333981" cy="26161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7125E73-8B48-4ACC-BD25-078122DF30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C7BD5F6B-66B1-4CAA-9BA2-75BD54DD7275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6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6531-2A81-416C-A74F-A4202705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7CAA86D-12E4-45BD-BE35-1DE7CF7E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20" y="262968"/>
            <a:ext cx="7972425" cy="63246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C2C3214-9CD7-418E-8471-E1C24E7209C6}"/>
              </a:ext>
            </a:extLst>
          </p:cNvPr>
          <p:cNvGrpSpPr/>
          <p:nvPr/>
        </p:nvGrpSpPr>
        <p:grpSpPr>
          <a:xfrm>
            <a:off x="3749896" y="4596992"/>
            <a:ext cx="333981" cy="261610"/>
            <a:chOff x="8915841" y="4512530"/>
            <a:chExt cx="333981" cy="26161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96371D7-2014-4DE0-8BE7-244F7EEFB43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A72E8A6-0A8F-48C0-8404-87E572F56A56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88878E-58AC-4CBA-B360-614A0C93657A}"/>
              </a:ext>
            </a:extLst>
          </p:cNvPr>
          <p:cNvGrpSpPr/>
          <p:nvPr/>
        </p:nvGrpSpPr>
        <p:grpSpPr>
          <a:xfrm>
            <a:off x="4949851" y="4563835"/>
            <a:ext cx="333981" cy="261610"/>
            <a:chOff x="8915841" y="4512530"/>
            <a:chExt cx="333981" cy="26161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A48F7B0-FF39-4AA8-85E8-928F24FCC1A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BA4749-23F9-44BE-9690-1AB0529DCEA9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78769BF-8265-49C1-A300-808436867B3E}"/>
              </a:ext>
            </a:extLst>
          </p:cNvPr>
          <p:cNvGrpSpPr/>
          <p:nvPr/>
        </p:nvGrpSpPr>
        <p:grpSpPr>
          <a:xfrm>
            <a:off x="7412018" y="820090"/>
            <a:ext cx="333981" cy="261610"/>
            <a:chOff x="8915841" y="4512530"/>
            <a:chExt cx="333981" cy="26161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672083F-0824-4D57-98A8-5DD36044499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7552B7-FB93-4164-8E0E-C1705FAB7768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86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647787F-45CF-4B0B-B9F6-A1DF5A4A3060}"/>
              </a:ext>
            </a:extLst>
          </p:cNvPr>
          <p:cNvGrpSpPr/>
          <p:nvPr/>
        </p:nvGrpSpPr>
        <p:grpSpPr>
          <a:xfrm>
            <a:off x="6400784" y="822547"/>
            <a:ext cx="333981" cy="261610"/>
            <a:chOff x="8915841" y="4512530"/>
            <a:chExt cx="333981" cy="26161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700A60C-76EF-45FE-9B73-311618A67F2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47C325A-5B7B-4AD6-8335-E7E236D30F7A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85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0B31282-315C-4144-8548-A936F289474D}"/>
              </a:ext>
            </a:extLst>
          </p:cNvPr>
          <p:cNvGrpSpPr/>
          <p:nvPr/>
        </p:nvGrpSpPr>
        <p:grpSpPr>
          <a:xfrm>
            <a:off x="6182958" y="5164978"/>
            <a:ext cx="435650" cy="261610"/>
            <a:chOff x="8889900" y="4512530"/>
            <a:chExt cx="435650" cy="26161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CB7E57D-6CFD-4092-97C1-FF0E74D0045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28519F-2CDF-4FB2-888D-B79F6B14661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100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02E6D3F-958F-4EDB-92CE-9A8D602829B2}"/>
              </a:ext>
            </a:extLst>
          </p:cNvPr>
          <p:cNvGrpSpPr/>
          <p:nvPr/>
        </p:nvGrpSpPr>
        <p:grpSpPr>
          <a:xfrm>
            <a:off x="6686399" y="3379431"/>
            <a:ext cx="333981" cy="261610"/>
            <a:chOff x="8915841" y="4512530"/>
            <a:chExt cx="333981" cy="26161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D93D43D-3F35-473F-988F-99A4257A5AD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421F0C3-BEDD-4660-9553-B42A808DCD95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331FE8C-56ED-467E-9D93-7E460AB8D983}"/>
              </a:ext>
            </a:extLst>
          </p:cNvPr>
          <p:cNvGrpSpPr/>
          <p:nvPr/>
        </p:nvGrpSpPr>
        <p:grpSpPr>
          <a:xfrm>
            <a:off x="7125054" y="1884043"/>
            <a:ext cx="333981" cy="261610"/>
            <a:chOff x="8915841" y="4512530"/>
            <a:chExt cx="333981" cy="26161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89E88CC-4EAE-47F2-B734-6B9D34199AD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BAE193D-CB27-40B2-B563-C4B3E7AD9F32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87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472CF96-79B0-46A5-8272-A6202F50F813}"/>
              </a:ext>
            </a:extLst>
          </p:cNvPr>
          <p:cNvGrpSpPr/>
          <p:nvPr/>
        </p:nvGrpSpPr>
        <p:grpSpPr>
          <a:xfrm>
            <a:off x="7531993" y="4543458"/>
            <a:ext cx="333981" cy="261610"/>
            <a:chOff x="8915841" y="4512530"/>
            <a:chExt cx="333981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D241A80-EC3F-4A90-A703-B52284C343C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68723ED-CC6E-4DAA-B1A4-3F312F374FAD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98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2BCE809-E114-46C4-BA01-A84CBB545F85}"/>
              </a:ext>
            </a:extLst>
          </p:cNvPr>
          <p:cNvGrpSpPr/>
          <p:nvPr/>
        </p:nvGrpSpPr>
        <p:grpSpPr>
          <a:xfrm>
            <a:off x="6233793" y="4923927"/>
            <a:ext cx="333981" cy="261610"/>
            <a:chOff x="8915841" y="4512530"/>
            <a:chExt cx="333981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C54AFEB-8054-4269-A692-0632A88FFA9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52C4D34-60AF-44BA-8A04-AD4A7CCEA3F8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99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620591C-9E02-4B6A-8736-E73E52737E32}"/>
              </a:ext>
            </a:extLst>
          </p:cNvPr>
          <p:cNvGrpSpPr/>
          <p:nvPr/>
        </p:nvGrpSpPr>
        <p:grpSpPr>
          <a:xfrm>
            <a:off x="7154829" y="2641765"/>
            <a:ext cx="333981" cy="261610"/>
            <a:chOff x="8915841" y="4512530"/>
            <a:chExt cx="333981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011C000-0DA2-450A-9EB8-61B6054260A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B20B2D9-914C-402E-A8C7-E636365B1511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89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145A59-1A46-4CE2-A748-CED23FE473B5}"/>
              </a:ext>
            </a:extLst>
          </p:cNvPr>
          <p:cNvGrpSpPr/>
          <p:nvPr/>
        </p:nvGrpSpPr>
        <p:grpSpPr>
          <a:xfrm>
            <a:off x="10915799" y="2129249"/>
            <a:ext cx="333981" cy="261610"/>
            <a:chOff x="8948266" y="4512530"/>
            <a:chExt cx="333981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2A04875E-BFDE-4D94-B661-EABD0F92E90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A3E27B23-9A10-4427-9A7F-777D65DC042A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D917A1A-8C1B-4D0B-B069-5F5C4012A5D3}"/>
              </a:ext>
            </a:extLst>
          </p:cNvPr>
          <p:cNvGrpSpPr/>
          <p:nvPr/>
        </p:nvGrpSpPr>
        <p:grpSpPr>
          <a:xfrm>
            <a:off x="2975214" y="897101"/>
            <a:ext cx="333981" cy="261610"/>
            <a:chOff x="8915841" y="4512530"/>
            <a:chExt cx="333981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DA4A3D4-7C38-4157-A4E9-7681637CAF1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57ED5A2-DE32-4228-A355-82FCDC30F2DF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8BBB4F2-4206-4460-B2BF-81C2C8D17BF6}"/>
              </a:ext>
            </a:extLst>
          </p:cNvPr>
          <p:cNvGrpSpPr/>
          <p:nvPr/>
        </p:nvGrpSpPr>
        <p:grpSpPr>
          <a:xfrm>
            <a:off x="3859236" y="875280"/>
            <a:ext cx="333981" cy="261610"/>
            <a:chOff x="8915841" y="4512530"/>
            <a:chExt cx="333981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715EEA2-87C4-45AE-B161-5D0DE7D47B1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C789810-7D22-4C1C-8D2C-065DA18D67EA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82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181A423-99A8-4C2D-818B-F4B6AC64C95E}"/>
              </a:ext>
            </a:extLst>
          </p:cNvPr>
          <p:cNvGrpSpPr/>
          <p:nvPr/>
        </p:nvGrpSpPr>
        <p:grpSpPr>
          <a:xfrm>
            <a:off x="7119240" y="2239496"/>
            <a:ext cx="333981" cy="261610"/>
            <a:chOff x="8915841" y="4512530"/>
            <a:chExt cx="333981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A0ABC10-E29C-4C50-9DA2-E37E9898D60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CEFCBCE8-8C8A-4F6B-8A10-A63022BBCFE3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88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1983C54-D1AC-4591-B9AD-E542782AD306}"/>
              </a:ext>
            </a:extLst>
          </p:cNvPr>
          <p:cNvGrpSpPr/>
          <p:nvPr/>
        </p:nvGrpSpPr>
        <p:grpSpPr>
          <a:xfrm>
            <a:off x="5489560" y="854722"/>
            <a:ext cx="333981" cy="261610"/>
            <a:chOff x="8915841" y="4512530"/>
            <a:chExt cx="333981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718A3A9-28A7-4829-90A3-3F11031A197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98BD3DAB-3AAF-4D0D-9B2E-241C6624A027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84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6EFD676-EE8A-4EBA-ACFD-92B4D8DF1480}"/>
              </a:ext>
            </a:extLst>
          </p:cNvPr>
          <p:cNvGrpSpPr/>
          <p:nvPr/>
        </p:nvGrpSpPr>
        <p:grpSpPr>
          <a:xfrm>
            <a:off x="4674398" y="868714"/>
            <a:ext cx="333981" cy="430887"/>
            <a:chOff x="8915841" y="4512530"/>
            <a:chExt cx="333981" cy="430887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4ECDB77-1BA1-4FFE-AB37-D95C2CD4C1A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2C140D2-36B6-4F56-A685-D70E6ADF9294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831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5D88A25-5B9A-4A1A-A85B-18F2F8728129}"/>
              </a:ext>
            </a:extLst>
          </p:cNvPr>
          <p:cNvGrpSpPr/>
          <p:nvPr/>
        </p:nvGrpSpPr>
        <p:grpSpPr>
          <a:xfrm>
            <a:off x="10764343" y="2917113"/>
            <a:ext cx="333981" cy="261610"/>
            <a:chOff x="8948266" y="4512530"/>
            <a:chExt cx="333981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B1449C9C-F609-4163-8769-B7BE896B50C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E1ABD68B-145C-421D-B5E4-CC899F7A0F1F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8D6E1F5-0A2E-4956-8A58-EEEACC29747E}"/>
              </a:ext>
            </a:extLst>
          </p:cNvPr>
          <p:cNvGrpSpPr/>
          <p:nvPr/>
        </p:nvGrpSpPr>
        <p:grpSpPr>
          <a:xfrm>
            <a:off x="11080710" y="1627880"/>
            <a:ext cx="333981" cy="261610"/>
            <a:chOff x="8948266" y="4512530"/>
            <a:chExt cx="333981" cy="26161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96003943-9354-4D2A-B94F-17F2961F919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2F4E8FB3-93FA-4F32-8F83-0576319A5567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C879F193-4403-4493-A0F2-503621365FBD}"/>
              </a:ext>
            </a:extLst>
          </p:cNvPr>
          <p:cNvGrpSpPr/>
          <p:nvPr/>
        </p:nvGrpSpPr>
        <p:grpSpPr>
          <a:xfrm>
            <a:off x="11512645" y="1778140"/>
            <a:ext cx="333981" cy="261610"/>
            <a:chOff x="8948266" y="4512530"/>
            <a:chExt cx="333981" cy="26161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D7BFBF05-F51E-4913-B454-8469D715BD5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B3A7D08-F261-4145-A39E-6532338B7681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A7BB7DC5-44F7-456A-B6D5-D8713505B9D5}"/>
              </a:ext>
            </a:extLst>
          </p:cNvPr>
          <p:cNvGrpSpPr/>
          <p:nvPr/>
        </p:nvGrpSpPr>
        <p:grpSpPr>
          <a:xfrm>
            <a:off x="11074224" y="1959256"/>
            <a:ext cx="333981" cy="261610"/>
            <a:chOff x="8948266" y="4512530"/>
            <a:chExt cx="333981" cy="26161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EFAB0788-6A13-4EC2-A531-27DE240669B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9D33558C-8551-4725-83DC-1A446B6862E9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8536C64D-9AD1-4CED-8A90-FBFB9E8363AE}"/>
              </a:ext>
            </a:extLst>
          </p:cNvPr>
          <p:cNvGrpSpPr/>
          <p:nvPr/>
        </p:nvGrpSpPr>
        <p:grpSpPr>
          <a:xfrm>
            <a:off x="2598438" y="5769910"/>
            <a:ext cx="333981" cy="261610"/>
            <a:chOff x="8915841" y="4512530"/>
            <a:chExt cx="333981" cy="261610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C724F17-D712-4F05-87B2-4E7871204D4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6B236E9F-7D4A-4B1D-A885-C7D35FAE9095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16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F5BE3FF7-3540-4808-AAB8-B83391114507}"/>
              </a:ext>
            </a:extLst>
          </p:cNvPr>
          <p:cNvGrpSpPr/>
          <p:nvPr/>
        </p:nvGrpSpPr>
        <p:grpSpPr>
          <a:xfrm>
            <a:off x="3116760" y="5164978"/>
            <a:ext cx="333981" cy="261610"/>
            <a:chOff x="8915841" y="4512530"/>
            <a:chExt cx="333981" cy="26161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BEE26C7-B26C-420D-97C5-67831B35765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98CA82A7-F153-4898-9DCA-C156947696EB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5184BC68-FE33-4A1D-8445-A6A281FC479C}"/>
              </a:ext>
            </a:extLst>
          </p:cNvPr>
          <p:cNvGrpSpPr/>
          <p:nvPr/>
        </p:nvGrpSpPr>
        <p:grpSpPr>
          <a:xfrm>
            <a:off x="3107962" y="4856927"/>
            <a:ext cx="333981" cy="261610"/>
            <a:chOff x="8915841" y="4512530"/>
            <a:chExt cx="333981" cy="26161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F9CD276-E232-49D4-A53D-1FB7244B615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81D50959-2F2E-4D2F-ABA5-2F5B05D6D0DD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F281C4B2-A989-409E-A475-899A07F1BC61}"/>
              </a:ext>
            </a:extLst>
          </p:cNvPr>
          <p:cNvGrpSpPr/>
          <p:nvPr/>
        </p:nvGrpSpPr>
        <p:grpSpPr>
          <a:xfrm>
            <a:off x="2600621" y="4638158"/>
            <a:ext cx="333981" cy="261610"/>
            <a:chOff x="8915841" y="4512530"/>
            <a:chExt cx="333981" cy="26161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A9FCF2D2-651C-47FB-9749-8FC94BC7F1A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C247042D-67D2-4C0F-9FC7-7E1E6BE8CD84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68A1B6F-4FE0-46FC-92E0-9B906FE802A8}"/>
              </a:ext>
            </a:extLst>
          </p:cNvPr>
          <p:cNvGrpSpPr/>
          <p:nvPr/>
        </p:nvGrpSpPr>
        <p:grpSpPr>
          <a:xfrm>
            <a:off x="3025086" y="6010961"/>
            <a:ext cx="333981" cy="261610"/>
            <a:chOff x="8915841" y="4512530"/>
            <a:chExt cx="333981" cy="261610"/>
          </a:xfrm>
        </p:grpSpPr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C612E6AB-7068-4BFF-8E79-A9CA718B353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A13D7D54-B311-49F1-8D8E-3AA145B7D93D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17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1C41214E-F5E3-49A8-B041-C00752EE1105}"/>
              </a:ext>
            </a:extLst>
          </p:cNvPr>
          <p:cNvGrpSpPr/>
          <p:nvPr/>
        </p:nvGrpSpPr>
        <p:grpSpPr>
          <a:xfrm>
            <a:off x="2609419" y="4987732"/>
            <a:ext cx="333981" cy="261610"/>
            <a:chOff x="8915841" y="4512530"/>
            <a:chExt cx="333981" cy="26161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C69E2AE6-F62E-4D7D-919C-1968765528A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6E433BE-A0B3-4E4F-AF07-D6300BA0C341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1B79665D-0687-4BA4-B1C3-678AD8D67BAD}"/>
              </a:ext>
            </a:extLst>
          </p:cNvPr>
          <p:cNvGrpSpPr/>
          <p:nvPr/>
        </p:nvGrpSpPr>
        <p:grpSpPr>
          <a:xfrm>
            <a:off x="3026199" y="6349179"/>
            <a:ext cx="333981" cy="261610"/>
            <a:chOff x="8915841" y="4512530"/>
            <a:chExt cx="333981" cy="26161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3C30B7CB-D029-49EB-AA1E-A9A31BC9F2A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2CA32EC6-DF22-4F67-9634-BC23EF9E905A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A079D3D-80F8-4BCA-BF5F-9A1D179FFAE8}"/>
              </a:ext>
            </a:extLst>
          </p:cNvPr>
          <p:cNvGrpSpPr/>
          <p:nvPr/>
        </p:nvGrpSpPr>
        <p:grpSpPr>
          <a:xfrm>
            <a:off x="2546157" y="6174487"/>
            <a:ext cx="333981" cy="261610"/>
            <a:chOff x="8915841" y="4512530"/>
            <a:chExt cx="333981" cy="26161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821647C-BA1B-4602-8B43-A5AEC38E2EB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A4D9E3CB-0F0B-49C0-A15C-402749B4BD33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18</a:t>
              </a: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61F79642-9F8A-4557-A6B5-2B738D35EFFE}"/>
              </a:ext>
            </a:extLst>
          </p:cNvPr>
          <p:cNvGrpSpPr/>
          <p:nvPr/>
        </p:nvGrpSpPr>
        <p:grpSpPr>
          <a:xfrm>
            <a:off x="5110252" y="3383247"/>
            <a:ext cx="333981" cy="261610"/>
            <a:chOff x="8915841" y="4512530"/>
            <a:chExt cx="333981" cy="261610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BC461EE-B33D-4844-9BAB-BA1D36B9851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C9BBE82-04BA-4687-828A-64D524B7C143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92</a:t>
              </a: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9E4674C2-3AA4-4290-B83D-51D7602E4242}"/>
              </a:ext>
            </a:extLst>
          </p:cNvPr>
          <p:cNvGrpSpPr/>
          <p:nvPr/>
        </p:nvGrpSpPr>
        <p:grpSpPr>
          <a:xfrm>
            <a:off x="5972783" y="3390019"/>
            <a:ext cx="333981" cy="261610"/>
            <a:chOff x="8915841" y="4512530"/>
            <a:chExt cx="333981" cy="26161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16C2A4FC-E828-4960-8866-745320E2FF1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60DF54C-6DD2-42A8-9DFA-673E43C7A9CC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91</a:t>
              </a: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0CADBB1A-A10E-4FDD-B66E-922FB48138B7}"/>
              </a:ext>
            </a:extLst>
          </p:cNvPr>
          <p:cNvGrpSpPr/>
          <p:nvPr/>
        </p:nvGrpSpPr>
        <p:grpSpPr>
          <a:xfrm>
            <a:off x="4563178" y="3383247"/>
            <a:ext cx="333981" cy="261610"/>
            <a:chOff x="8915841" y="4512530"/>
            <a:chExt cx="333981" cy="261610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10083CA-C4D7-4354-863D-CDCF014C135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05A8FF20-758F-46DD-89A2-9314F7024EB7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93</a:t>
              </a:r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F74C963-8567-4C45-94FF-09B5298A2995}"/>
              </a:ext>
            </a:extLst>
          </p:cNvPr>
          <p:cNvGrpSpPr/>
          <p:nvPr/>
        </p:nvGrpSpPr>
        <p:grpSpPr>
          <a:xfrm>
            <a:off x="4047738" y="3383501"/>
            <a:ext cx="333981" cy="261610"/>
            <a:chOff x="8915841" y="4512530"/>
            <a:chExt cx="333981" cy="26161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E3D390C-1A22-4DC8-AF70-42ADA490989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34FF098-7DF8-4FBA-BC2C-D4F0B764F009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94</a:t>
              </a:r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672C3656-5076-4413-9738-7E49C8A053BD}"/>
              </a:ext>
            </a:extLst>
          </p:cNvPr>
          <p:cNvGrpSpPr/>
          <p:nvPr/>
        </p:nvGrpSpPr>
        <p:grpSpPr>
          <a:xfrm>
            <a:off x="3334577" y="3369461"/>
            <a:ext cx="333981" cy="261610"/>
            <a:chOff x="8915841" y="4512530"/>
            <a:chExt cx="333981" cy="26161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B67EF623-E3C8-447A-8272-D746C3F1F8E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CCCD46D2-6D85-43F9-BF9B-7E209091860F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95</a:t>
              </a: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E9DBC516-C864-47C3-9A5F-7885C8B41D43}"/>
              </a:ext>
            </a:extLst>
          </p:cNvPr>
          <p:cNvGrpSpPr/>
          <p:nvPr/>
        </p:nvGrpSpPr>
        <p:grpSpPr>
          <a:xfrm>
            <a:off x="3116760" y="2706679"/>
            <a:ext cx="333981" cy="261610"/>
            <a:chOff x="8915841" y="4512530"/>
            <a:chExt cx="333981" cy="26161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2489D8C2-C85D-4F61-AA45-721DF22CD7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1E9CCB0-7B6F-4000-9C0C-02690F2DA4BC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96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ABE6B9E3-5032-4C61-933D-87606B418212}"/>
              </a:ext>
            </a:extLst>
          </p:cNvPr>
          <p:cNvGrpSpPr/>
          <p:nvPr/>
        </p:nvGrpSpPr>
        <p:grpSpPr>
          <a:xfrm>
            <a:off x="1881347" y="4091249"/>
            <a:ext cx="333981" cy="261610"/>
            <a:chOff x="8915841" y="4512530"/>
            <a:chExt cx="333981" cy="26161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2B79B7A-5A93-4FC4-ADE1-200FBC99A55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524FE5DA-C3EF-46D4-8EB8-2C3C4A8C2689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97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A9B6BB9D-36A5-4BF3-9D9E-C39702796788}"/>
              </a:ext>
            </a:extLst>
          </p:cNvPr>
          <p:cNvGrpSpPr/>
          <p:nvPr/>
        </p:nvGrpSpPr>
        <p:grpSpPr>
          <a:xfrm>
            <a:off x="6197126" y="5587749"/>
            <a:ext cx="435650" cy="261610"/>
            <a:chOff x="8889900" y="4512530"/>
            <a:chExt cx="435650" cy="26161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447A7873-1D5E-451F-A57C-B91431C03FA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B944CB42-F4AC-433C-8D46-FDEF7009EFE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21F57-C0BA-4660-ACFF-218A2083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D148252-2C81-4E99-A1FC-E48641FF2182}"/>
              </a:ext>
            </a:extLst>
          </p:cNvPr>
          <p:cNvGrpSpPr/>
          <p:nvPr/>
        </p:nvGrpSpPr>
        <p:grpSpPr>
          <a:xfrm>
            <a:off x="6912340" y="2566773"/>
            <a:ext cx="333981" cy="261610"/>
            <a:chOff x="8915841" y="4512530"/>
            <a:chExt cx="333981" cy="26161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A6D34A6-C5D2-49EC-BE43-88B7EAB94FA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D62A334-1CED-4A31-9F54-0E1BBFD9C658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7162445-9C45-467B-AF21-92D1C589AB28}"/>
              </a:ext>
            </a:extLst>
          </p:cNvPr>
          <p:cNvGrpSpPr/>
          <p:nvPr/>
        </p:nvGrpSpPr>
        <p:grpSpPr>
          <a:xfrm>
            <a:off x="6481678" y="3182894"/>
            <a:ext cx="333981" cy="261610"/>
            <a:chOff x="8915841" y="4512530"/>
            <a:chExt cx="333981" cy="26161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88D4DA1-6FD4-4A4B-9EE0-9AD50BE2656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82F3A99-74E7-4B98-A550-E3741BACB438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A511240-1936-4D13-916B-F782EBDBD9FE}"/>
              </a:ext>
            </a:extLst>
          </p:cNvPr>
          <p:cNvGrpSpPr/>
          <p:nvPr/>
        </p:nvGrpSpPr>
        <p:grpSpPr>
          <a:xfrm>
            <a:off x="7904554" y="3341443"/>
            <a:ext cx="333981" cy="261610"/>
            <a:chOff x="8915841" y="4512530"/>
            <a:chExt cx="333981" cy="26161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DAB3AE3-9C91-44FA-8484-EBA079C632B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386B59E-12F5-472B-AA79-D255B78856A3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16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C0C4104-80DA-4D24-8DDB-8AD9EBAA04D7}"/>
              </a:ext>
            </a:extLst>
          </p:cNvPr>
          <p:cNvGrpSpPr/>
          <p:nvPr/>
        </p:nvGrpSpPr>
        <p:grpSpPr>
          <a:xfrm>
            <a:off x="8231340" y="3508668"/>
            <a:ext cx="333981" cy="261610"/>
            <a:chOff x="8915841" y="4512530"/>
            <a:chExt cx="333981" cy="26161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3D557DD-7C75-4BFC-9DD7-42658FB9594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3362AFA-13F7-45C0-AEED-BA43DC548408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EF7604A-AD74-4B79-AC25-9838459569F9}"/>
              </a:ext>
            </a:extLst>
          </p:cNvPr>
          <p:cNvGrpSpPr/>
          <p:nvPr/>
        </p:nvGrpSpPr>
        <p:grpSpPr>
          <a:xfrm>
            <a:off x="6477049" y="3563243"/>
            <a:ext cx="333981" cy="261610"/>
            <a:chOff x="8915841" y="4512530"/>
            <a:chExt cx="333981" cy="26161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050BE55-F141-4ED1-B00E-C3F4494C325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34DB181-B5F7-4BFE-A1F1-B63E8DF86692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DCF62CF-DF1E-44D3-A5EB-3FCC02715C66}"/>
              </a:ext>
            </a:extLst>
          </p:cNvPr>
          <p:cNvGrpSpPr/>
          <p:nvPr/>
        </p:nvGrpSpPr>
        <p:grpSpPr>
          <a:xfrm>
            <a:off x="6960525" y="3369126"/>
            <a:ext cx="333981" cy="261610"/>
            <a:chOff x="8915841" y="4512530"/>
            <a:chExt cx="333981" cy="26161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8B5D7E5-0AE7-4FCB-B56B-4C436893509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0791A56-2FBC-4040-AC21-65051A2767AA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C891B22-9012-4C9F-8312-9086B44BFDA6}"/>
              </a:ext>
            </a:extLst>
          </p:cNvPr>
          <p:cNvGrpSpPr/>
          <p:nvPr/>
        </p:nvGrpSpPr>
        <p:grpSpPr>
          <a:xfrm>
            <a:off x="8854622" y="2927433"/>
            <a:ext cx="333981" cy="261610"/>
            <a:chOff x="8915841" y="4512530"/>
            <a:chExt cx="333981" cy="26161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D120F32-6635-4351-B4B8-515243FC6EA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49BAD83-EDA2-4B0F-B2C4-60CD975589E8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17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2FD9594-16C5-4C8D-B8B2-ACF77F2EF460}"/>
              </a:ext>
            </a:extLst>
          </p:cNvPr>
          <p:cNvGrpSpPr/>
          <p:nvPr/>
        </p:nvGrpSpPr>
        <p:grpSpPr>
          <a:xfrm>
            <a:off x="6985782" y="3720235"/>
            <a:ext cx="333981" cy="261610"/>
            <a:chOff x="8915841" y="4512530"/>
            <a:chExt cx="333981" cy="26161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A996E06-C838-42F6-AE94-EE71D649AC6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DAF9128-61E1-40F2-804E-817C16665187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EC00C2F-85A5-446C-BA89-4D85EEA43DFA}"/>
              </a:ext>
            </a:extLst>
          </p:cNvPr>
          <p:cNvGrpSpPr/>
          <p:nvPr/>
        </p:nvGrpSpPr>
        <p:grpSpPr>
          <a:xfrm>
            <a:off x="7849537" y="2465795"/>
            <a:ext cx="333981" cy="261610"/>
            <a:chOff x="8915841" y="4512530"/>
            <a:chExt cx="333981" cy="26161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5A766E47-94E9-477B-AC19-0CADAC1CFE4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18A1D2A-E26F-4E9E-95B9-AD1370DF495A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5A8AFF1-8EC7-455D-BA65-AF051F6152DE}"/>
              </a:ext>
            </a:extLst>
          </p:cNvPr>
          <p:cNvGrpSpPr/>
          <p:nvPr/>
        </p:nvGrpSpPr>
        <p:grpSpPr>
          <a:xfrm>
            <a:off x="8567658" y="3289899"/>
            <a:ext cx="333981" cy="261610"/>
            <a:chOff x="8915841" y="4512530"/>
            <a:chExt cx="333981" cy="26161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2F7E87-0D66-4F07-AA07-7F5565A4AEA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CE0F3A0-8F29-4CCC-BF39-E7C2E4E8E6EB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79085BC-8D6B-455F-A61F-D9854530DFBB}"/>
              </a:ext>
            </a:extLst>
          </p:cNvPr>
          <p:cNvGrpSpPr/>
          <p:nvPr/>
        </p:nvGrpSpPr>
        <p:grpSpPr>
          <a:xfrm>
            <a:off x="4373966" y="2158830"/>
            <a:ext cx="333981" cy="261610"/>
            <a:chOff x="8948266" y="4512530"/>
            <a:chExt cx="333981" cy="26161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8DC2B07E-323B-4434-9095-E391DCB2BF3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D80647C-E7E1-4B54-88A6-E449E865DEF3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18E4211-E73F-47F5-8407-5CD3FFBEF837}"/>
              </a:ext>
            </a:extLst>
          </p:cNvPr>
          <p:cNvGrpSpPr/>
          <p:nvPr/>
        </p:nvGrpSpPr>
        <p:grpSpPr>
          <a:xfrm>
            <a:off x="7984573" y="2072343"/>
            <a:ext cx="333981" cy="261610"/>
            <a:chOff x="8915841" y="4512530"/>
            <a:chExt cx="333981" cy="26161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8E73A56-D302-419A-8F31-618EC7D65C8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B3F4751-0CDC-4364-8A0D-806C71982732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6F05640-3D8C-47D2-89FA-0AF9C4499925}"/>
              </a:ext>
            </a:extLst>
          </p:cNvPr>
          <p:cNvGrpSpPr/>
          <p:nvPr/>
        </p:nvGrpSpPr>
        <p:grpSpPr>
          <a:xfrm>
            <a:off x="8470852" y="2559165"/>
            <a:ext cx="333981" cy="261610"/>
            <a:chOff x="8915841" y="4512530"/>
            <a:chExt cx="333981" cy="26161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AA54D44-71C4-46D2-A0F8-DFF00C75ADF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DCEB1563-1D4A-4242-8C30-909C54DE89C7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9BB06AA-28F4-4379-941C-4F7DAEE910FE}"/>
              </a:ext>
            </a:extLst>
          </p:cNvPr>
          <p:cNvGrpSpPr/>
          <p:nvPr/>
        </p:nvGrpSpPr>
        <p:grpSpPr>
          <a:xfrm>
            <a:off x="9084603" y="3643649"/>
            <a:ext cx="333981" cy="261610"/>
            <a:chOff x="8915841" y="4512530"/>
            <a:chExt cx="333981" cy="261610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5A9D725-AF0D-4D3A-A603-66FE2BDAA7F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CC7A76-2D4A-4D5C-9795-C1D95FDC49DC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18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D7B74EE-8882-4E4D-8AA7-6C10D54FF153}"/>
              </a:ext>
            </a:extLst>
          </p:cNvPr>
          <p:cNvGrpSpPr/>
          <p:nvPr/>
        </p:nvGrpSpPr>
        <p:grpSpPr>
          <a:xfrm>
            <a:off x="8096778" y="2721543"/>
            <a:ext cx="333981" cy="261610"/>
            <a:chOff x="8915841" y="4512530"/>
            <a:chExt cx="333981" cy="26161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767E3CE-1947-4534-BD39-744099C4CF0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9165B11-E7E0-4595-907E-CCB9FE0233C5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24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0CEF65-BA9A-4866-8C67-4FB789D99CCE}"/>
              </a:ext>
            </a:extLst>
          </p:cNvPr>
          <p:cNvGrpSpPr/>
          <p:nvPr/>
        </p:nvGrpSpPr>
        <p:grpSpPr>
          <a:xfrm>
            <a:off x="8605888" y="2165713"/>
            <a:ext cx="333981" cy="430887"/>
            <a:chOff x="8915841" y="4512530"/>
            <a:chExt cx="333981" cy="430887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1871EDCD-7E32-40CF-AAB7-8623ED8C6E1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C3268D0D-AEB5-4241-ADC3-0B6B58ED7516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231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F6ACBFA-6647-4823-A219-896BD7E13543}"/>
              </a:ext>
            </a:extLst>
          </p:cNvPr>
          <p:cNvGrpSpPr/>
          <p:nvPr/>
        </p:nvGrpSpPr>
        <p:grpSpPr>
          <a:xfrm>
            <a:off x="4881407" y="2153063"/>
            <a:ext cx="333981" cy="261610"/>
            <a:chOff x="8948266" y="4512530"/>
            <a:chExt cx="333981" cy="26161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D5F2D31-3B6A-41D8-A79F-2819E0AB302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3FFF3105-F891-45D6-8927-8EF66C408B4E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ECA4ED4-4DB9-433F-9DA8-289008317828}"/>
              </a:ext>
            </a:extLst>
          </p:cNvPr>
          <p:cNvGrpSpPr/>
          <p:nvPr/>
        </p:nvGrpSpPr>
        <p:grpSpPr>
          <a:xfrm>
            <a:off x="3781981" y="3525481"/>
            <a:ext cx="333981" cy="261610"/>
            <a:chOff x="8948266" y="4512530"/>
            <a:chExt cx="333981" cy="26161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D57377-69DC-4F72-B497-70855425AD1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60E3ABB1-C99C-4188-B683-D0E0851A5CB3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9CF73C8-4591-4F5A-9E65-F11A7BFF717D}"/>
              </a:ext>
            </a:extLst>
          </p:cNvPr>
          <p:cNvGrpSpPr/>
          <p:nvPr/>
        </p:nvGrpSpPr>
        <p:grpSpPr>
          <a:xfrm>
            <a:off x="4289422" y="3519714"/>
            <a:ext cx="333981" cy="261610"/>
            <a:chOff x="8948266" y="4512530"/>
            <a:chExt cx="333981" cy="26161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86D87D15-2E00-4E5B-B7AB-FAC4FCCCCCD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6CE61C1C-BADD-4B4A-9071-49D4A9235F3B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7BA9641-FFDC-4896-A56A-4796D96A0377}"/>
              </a:ext>
            </a:extLst>
          </p:cNvPr>
          <p:cNvGrpSpPr/>
          <p:nvPr/>
        </p:nvGrpSpPr>
        <p:grpSpPr>
          <a:xfrm>
            <a:off x="5102250" y="3518611"/>
            <a:ext cx="333981" cy="261610"/>
            <a:chOff x="8948266" y="4512530"/>
            <a:chExt cx="333981" cy="26161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1C2705F3-C809-4BF0-8827-9989B82CB4D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7AA41EBC-92F4-4F89-AAE1-D0568D0A4A2B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E9B9C26-0B3B-41BB-8804-403BF81A5038}"/>
              </a:ext>
            </a:extLst>
          </p:cNvPr>
          <p:cNvGrpSpPr/>
          <p:nvPr/>
        </p:nvGrpSpPr>
        <p:grpSpPr>
          <a:xfrm>
            <a:off x="5609691" y="3512844"/>
            <a:ext cx="333981" cy="261610"/>
            <a:chOff x="8948266" y="4512530"/>
            <a:chExt cx="333981" cy="26161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3B1A7FE-748C-41FE-B4AF-05208D0D78E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B6CCDE1D-8525-49D0-9E83-F4D585BEB60B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0156E1A-2065-4758-A529-507ADD264563}"/>
              </a:ext>
            </a:extLst>
          </p:cNvPr>
          <p:cNvGrpSpPr/>
          <p:nvPr/>
        </p:nvGrpSpPr>
        <p:grpSpPr>
          <a:xfrm>
            <a:off x="6474738" y="2085962"/>
            <a:ext cx="333981" cy="261610"/>
            <a:chOff x="8948266" y="4512530"/>
            <a:chExt cx="333981" cy="26161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8C198BE1-0DAA-4DD2-897A-390BAAC5F05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BB59441-F3D0-414B-B315-AC5F8BAA7516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3E567C7-3694-4B8F-A628-9E2B75CE31A1}"/>
              </a:ext>
            </a:extLst>
          </p:cNvPr>
          <p:cNvGrpSpPr/>
          <p:nvPr/>
        </p:nvGrpSpPr>
        <p:grpSpPr>
          <a:xfrm>
            <a:off x="6906673" y="2236222"/>
            <a:ext cx="333981" cy="261610"/>
            <a:chOff x="8948266" y="4512530"/>
            <a:chExt cx="333981" cy="26161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290259EE-7755-4902-B8BA-80C49E51662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CB28116-A595-4E40-B011-4E1FBA37BEA4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5A32C32-DAD4-4649-990F-9EE48E0ECB60}"/>
              </a:ext>
            </a:extLst>
          </p:cNvPr>
          <p:cNvGrpSpPr/>
          <p:nvPr/>
        </p:nvGrpSpPr>
        <p:grpSpPr>
          <a:xfrm>
            <a:off x="6468252" y="2417338"/>
            <a:ext cx="333981" cy="261610"/>
            <a:chOff x="8948266" y="4512530"/>
            <a:chExt cx="333981" cy="26161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B4E93DDF-7059-4B50-A102-9465257E433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FE286F30-C2F1-455F-9BD4-23EE9427F231}"/>
                </a:ext>
              </a:extLst>
            </p:cNvPr>
            <p:cNvSpPr txBox="1"/>
            <p:nvPr/>
          </p:nvSpPr>
          <p:spPr>
            <a:xfrm flipH="1">
              <a:off x="8948266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6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115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Bilder PASS Ontologie</vt:lpstr>
      <vt:lpstr>Subject Interaction</vt:lpstr>
      <vt:lpstr>Types of subjects</vt:lpstr>
      <vt:lpstr>Input Pool</vt:lpstr>
      <vt:lpstr>Message Specification Payload</vt:lpstr>
      <vt:lpstr>Interaction describing component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 PASS Ontologie</dc:title>
  <dc:creator>Albert Fleischmann</dc:creator>
  <cp:lastModifiedBy>Albert Fleischmann</cp:lastModifiedBy>
  <cp:revision>16</cp:revision>
  <dcterms:created xsi:type="dcterms:W3CDTF">2018-12-06T10:38:37Z</dcterms:created>
  <dcterms:modified xsi:type="dcterms:W3CDTF">2018-12-06T12:31:51Z</dcterms:modified>
</cp:coreProperties>
</file>