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57" r:id="rId7"/>
    <p:sldId id="261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456" y="-92"/>
      </p:cViewPr>
      <p:guideLst>
        <p:guide orient="horz" pos="227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5617E-2920-48E5-8F5C-5204FE07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00353E-D07A-4DA0-A41B-D7F9D1EDA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FFB9D-82BE-4E01-99F8-C59F0E4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A6B21-1409-47F0-BF72-4BC96615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6179E-5519-4D6A-B0DF-2103D96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84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382F7-C008-4299-ADF0-43248647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BCE082-B463-4B75-BBFF-F1CCE5C4D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E024D-69C0-4D9B-AA4D-7302A294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DA489-79B6-4360-83B4-6D2F0D2E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D890C-3FF6-4324-A65A-067906A9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C06D56-F8BB-447E-8517-797C7C120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9E016-1F89-4E5E-9BFF-A9A6D3DF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9926D-C45E-459F-A94B-49EB4D9B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B8743-D56F-4B73-8DF5-FF5C29A7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B000B-27C2-4825-9EA4-36A34A2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BC7BA-F4E6-4F24-9D00-0D91B1DF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69EB2-F4FA-4D19-B391-DA9551C9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44436-886C-4946-8B22-B7CB3B69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30998-6EA2-4F89-BE5D-2F0732B3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98A0E-10BF-424E-93A7-CB117522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1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91BFC-7668-4063-B207-456A9CC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DB9DD-7EEE-419B-96A9-938D12AA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214BA-DA1B-40F2-AE25-0DC3AB62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5F2D9-22FD-4739-B244-43C0C964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64B97-0E1F-40E1-9E08-48F851A2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16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1206A-B590-454C-82CF-F935B79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1F81-DEC6-4D43-9FF6-9E3C74A3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29D519-389B-459A-9E1F-1B448136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94BB6-EAD1-491B-9C08-BC5948AE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E24C2F-9839-40C6-892E-636A2E66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FEA66A-A83B-45D5-ACCF-3CE5709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95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321-F0AA-4AB1-AAEB-CB0417E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383DC-DB62-4014-903B-DC0D9573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97393E-CE77-4BF5-85DD-E5D38DC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C6BAD-F9D8-42EE-8CB6-B5BD8A071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7EDA13-D8F8-4199-8598-3BE1260CB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9CC1A3-AE55-4FE1-AA76-EB32BF2F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45B964-D08F-4252-A058-6E83BDCC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F276B0-E83A-4D19-A32D-C16F62A0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0B2E-2FC2-429D-AFE6-3F4F623C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3BFE8D-9AD3-41CF-8521-12B94A3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7BF80-6B52-46A0-8D53-74080B80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1EB9FD-9800-4255-8B7E-A8F19D3F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DFACD5-9728-44B0-8B34-1D81A87F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929ED2-B639-4632-B345-382286DA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13503-282F-467C-8568-0A075431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4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648F-E067-4ADB-BDA0-701CB04D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FFCCE-12B4-4D8B-A9DE-F0A49007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D1239A-DC69-4FD9-9096-34180B09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C00F17-91B7-4967-8419-9DD2BD43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FB1DB7-31CF-4853-9000-CF818171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34F31D-5A1C-49D6-9E9E-65AA4E1B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645FE-A2E8-4E0E-B290-3B7B3E2F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FF4841-6E4B-46A3-AA62-B88B8469A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CA919-3C65-47FF-A27E-3C24FEFA8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23B140-B736-4D27-AA35-F6AEC491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DF2C80-709B-4D8C-AFA3-6D0D48DE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6BB7E-8CF3-4E88-B32A-1CC72BB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61A7F3-3097-4827-BE50-5ADC1DF2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27795-D3BA-40B0-8EAA-B8FE31C7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7604B-91B1-43F4-8B13-26D8C62E3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D415-4FCB-40B8-AFE4-66E5B3A59286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372FF-777D-4E78-899A-DBD192F49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31094-21E0-4970-AC17-FD1E98A4D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2D81E-ED2D-41AC-B189-DAA49F3D4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Bilder PASS Ontologie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3D4824-E30B-4D32-BFAD-3BF4FFCB1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0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53C8-E1CB-4AC7-9706-5F59B4AF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E8D201-4E21-4E03-B37D-5CC3B123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35" y="95458"/>
            <a:ext cx="4127879" cy="27026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D314CB-4D37-4CC1-94D5-8EB2A4361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640" r="5125" b="25978"/>
          <a:stretch/>
        </p:blipFill>
        <p:spPr>
          <a:xfrm>
            <a:off x="190840" y="1572768"/>
            <a:ext cx="9738360" cy="47548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EAD7A0-5683-44AB-861C-4E26C5FA6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768" y="4520544"/>
            <a:ext cx="3433232" cy="23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53C8-E1CB-4AC7-9706-5F59B4AF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D314CB-4D37-4CC1-94D5-8EB2A4361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640" r="5125" b="25978"/>
          <a:stretch/>
        </p:blipFill>
        <p:spPr>
          <a:xfrm>
            <a:off x="1932203" y="1737995"/>
            <a:ext cx="9738360" cy="4754880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E5323EA-03E3-42B5-9065-2C5BB73AE5A1}"/>
              </a:ext>
            </a:extLst>
          </p:cNvPr>
          <p:cNvGrpSpPr/>
          <p:nvPr/>
        </p:nvGrpSpPr>
        <p:grpSpPr>
          <a:xfrm>
            <a:off x="7166997" y="2216803"/>
            <a:ext cx="435650" cy="261610"/>
            <a:chOff x="8889900" y="4512530"/>
            <a:chExt cx="435650" cy="26161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98509BA-F7BE-4A38-9EF6-8A4DBCDCFF6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A246C4C-0516-4C9C-AA70-A891EEA64A1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069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ECE9786-6942-48E3-A4C6-8E58FF0F24C9}"/>
              </a:ext>
            </a:extLst>
          </p:cNvPr>
          <p:cNvGrpSpPr/>
          <p:nvPr/>
        </p:nvGrpSpPr>
        <p:grpSpPr>
          <a:xfrm>
            <a:off x="6096000" y="2834941"/>
            <a:ext cx="435650" cy="261610"/>
            <a:chOff x="8889900" y="4512530"/>
            <a:chExt cx="435650" cy="26161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F1409C-6B4E-46D9-AD8B-FF4C9509CB8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50249FE-3A92-42C0-9F40-69D18431B44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074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A03656-685B-4396-B92F-AAA0626BD168}"/>
              </a:ext>
            </a:extLst>
          </p:cNvPr>
          <p:cNvGrpSpPr/>
          <p:nvPr/>
        </p:nvGrpSpPr>
        <p:grpSpPr>
          <a:xfrm>
            <a:off x="6879997" y="3164416"/>
            <a:ext cx="435650" cy="261610"/>
            <a:chOff x="8889900" y="4512530"/>
            <a:chExt cx="435650" cy="26161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9147218-9875-4293-949D-9C27C66256A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20BB027-C4FE-4F4E-8CC5-8BAC3D35BB6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078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B126167-65DC-4BDC-BD95-9D980E3ADCA5}"/>
              </a:ext>
            </a:extLst>
          </p:cNvPr>
          <p:cNvGrpSpPr/>
          <p:nvPr/>
        </p:nvGrpSpPr>
        <p:grpSpPr>
          <a:xfrm>
            <a:off x="6062838" y="3143858"/>
            <a:ext cx="435650" cy="261610"/>
            <a:chOff x="8889900" y="4512530"/>
            <a:chExt cx="435650" cy="26161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3DDF58D-9CCE-40D9-99C0-EA311F59297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44464B-21BB-41DC-B8DA-8D72F30004E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5899302-1B68-465D-ADDB-2845263B4FA1}"/>
              </a:ext>
            </a:extLst>
          </p:cNvPr>
          <p:cNvGrpSpPr/>
          <p:nvPr/>
        </p:nvGrpSpPr>
        <p:grpSpPr>
          <a:xfrm>
            <a:off x="7785047" y="3128951"/>
            <a:ext cx="435650" cy="261610"/>
            <a:chOff x="8889900" y="4512530"/>
            <a:chExt cx="435650" cy="26161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5BCDF07-26F5-46AE-AC0E-844A21390A0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1D8E554-41C2-4DD0-824B-2FE94D5E709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077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6861A6E-AC76-405A-BDDD-BC996DD0B2CF}"/>
              </a:ext>
            </a:extLst>
          </p:cNvPr>
          <p:cNvGrpSpPr/>
          <p:nvPr/>
        </p:nvGrpSpPr>
        <p:grpSpPr>
          <a:xfrm>
            <a:off x="7317146" y="3128951"/>
            <a:ext cx="435650" cy="261610"/>
            <a:chOff x="8889900" y="4512530"/>
            <a:chExt cx="435650" cy="26161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1EE64E-1123-4693-A138-E4F47A2639A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4714330-9A70-4051-A380-342B71556FB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075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D850F9-0816-4D30-B6C1-3B0C60EDF63A}"/>
              </a:ext>
            </a:extLst>
          </p:cNvPr>
          <p:cNvGrpSpPr/>
          <p:nvPr/>
        </p:nvGrpSpPr>
        <p:grpSpPr>
          <a:xfrm>
            <a:off x="9379845" y="4366041"/>
            <a:ext cx="435650" cy="261610"/>
            <a:chOff x="8889900" y="4512530"/>
            <a:chExt cx="435650" cy="26161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2A9271D-3850-47E7-A504-B10B58053D5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7D2F6B9-5CA5-4832-9E26-B525E69CEBC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222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F0A7324-4D49-4978-9A75-60AD768A1FDD}"/>
              </a:ext>
            </a:extLst>
          </p:cNvPr>
          <p:cNvGrpSpPr/>
          <p:nvPr/>
        </p:nvGrpSpPr>
        <p:grpSpPr>
          <a:xfrm>
            <a:off x="8243036" y="3124299"/>
            <a:ext cx="435650" cy="261610"/>
            <a:chOff x="8889900" y="4512530"/>
            <a:chExt cx="435650" cy="26161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042CD32-2501-4594-88EF-77EC8394BD9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37E985B-9821-49DA-9348-3254DC9F05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076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40193D3-2A6D-4EE4-9372-79CD5ABBFABE}"/>
              </a:ext>
            </a:extLst>
          </p:cNvPr>
          <p:cNvGrpSpPr/>
          <p:nvPr/>
        </p:nvGrpSpPr>
        <p:grpSpPr>
          <a:xfrm>
            <a:off x="8346726" y="4572096"/>
            <a:ext cx="435650" cy="261610"/>
            <a:chOff x="8889900" y="4512530"/>
            <a:chExt cx="435650" cy="26161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A83D5AA-DEFF-4878-B015-BB0C678F5F8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AF2F1B0-009A-4B59-8724-58E2D98BCC4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226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1406981-2CFB-4281-BC1D-3BBB11162A8F}"/>
              </a:ext>
            </a:extLst>
          </p:cNvPr>
          <p:cNvGrpSpPr/>
          <p:nvPr/>
        </p:nvGrpSpPr>
        <p:grpSpPr>
          <a:xfrm>
            <a:off x="7858005" y="4369503"/>
            <a:ext cx="435650" cy="261610"/>
            <a:chOff x="8889900" y="4512530"/>
            <a:chExt cx="435650" cy="26161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C9BDBE8-AEC7-4714-88CE-7BD60E1EEA0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2F2D1E2-FD13-472B-8256-40F24EAC038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225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DA15311-9025-42FB-895F-8DF3D72E077C}"/>
              </a:ext>
            </a:extLst>
          </p:cNvPr>
          <p:cNvGrpSpPr/>
          <p:nvPr/>
        </p:nvGrpSpPr>
        <p:grpSpPr>
          <a:xfrm>
            <a:off x="6288525" y="5792681"/>
            <a:ext cx="435650" cy="261610"/>
            <a:chOff x="8889900" y="4512530"/>
            <a:chExt cx="435650" cy="26161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9B75877-87D7-43FB-83EA-5EE0197596F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49E1C588-2E9C-4244-A66E-794B966123B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693BF09-5551-4527-9E67-43CE034EA595}"/>
              </a:ext>
            </a:extLst>
          </p:cNvPr>
          <p:cNvGrpSpPr/>
          <p:nvPr/>
        </p:nvGrpSpPr>
        <p:grpSpPr>
          <a:xfrm>
            <a:off x="8338118" y="5995412"/>
            <a:ext cx="435650" cy="261610"/>
            <a:chOff x="8889900" y="4512530"/>
            <a:chExt cx="435650" cy="26161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73E1335-5DB7-4864-8193-3946A8BF362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842E3AB-8CC5-43D2-A0C7-46CF5AB473D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217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6C9E42E-47A6-4141-A36E-FF101FE60B51}"/>
              </a:ext>
            </a:extLst>
          </p:cNvPr>
          <p:cNvGrpSpPr/>
          <p:nvPr/>
        </p:nvGrpSpPr>
        <p:grpSpPr>
          <a:xfrm>
            <a:off x="7911076" y="5817300"/>
            <a:ext cx="435650" cy="261610"/>
            <a:chOff x="8889900" y="4512530"/>
            <a:chExt cx="435650" cy="26161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A7D3967-6DE1-4446-A6F0-676D313AF60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4E11CA0-45A9-48CF-A3C2-C92010047ED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223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641507B-288A-4E78-B736-884A78B0208B}"/>
              </a:ext>
            </a:extLst>
          </p:cNvPr>
          <p:cNvGrpSpPr/>
          <p:nvPr/>
        </p:nvGrpSpPr>
        <p:grpSpPr>
          <a:xfrm>
            <a:off x="10256520" y="4347591"/>
            <a:ext cx="435650" cy="261610"/>
            <a:chOff x="8889900" y="4512530"/>
            <a:chExt cx="435650" cy="26161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A287CB0-9CDF-40F4-8D0E-06A177147F8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FF0A391-1803-4B3C-A1B4-630AAB29C96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201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AFA8680-6409-4B1C-B543-D60106BDB62D}"/>
              </a:ext>
            </a:extLst>
          </p:cNvPr>
          <p:cNvGrpSpPr/>
          <p:nvPr/>
        </p:nvGrpSpPr>
        <p:grpSpPr>
          <a:xfrm>
            <a:off x="3386400" y="5885166"/>
            <a:ext cx="435650" cy="261610"/>
            <a:chOff x="8889900" y="4512530"/>
            <a:chExt cx="435650" cy="26161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AFF0E425-666C-4487-A992-12FB5DB13B4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8510200-6893-44F1-818F-2C938F475FE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079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C0E975C-5DBF-40BD-89DB-BD2F504B6AEF}"/>
              </a:ext>
            </a:extLst>
          </p:cNvPr>
          <p:cNvGrpSpPr/>
          <p:nvPr/>
        </p:nvGrpSpPr>
        <p:grpSpPr>
          <a:xfrm>
            <a:off x="5379991" y="5794128"/>
            <a:ext cx="435650" cy="261610"/>
            <a:chOff x="8889900" y="4512530"/>
            <a:chExt cx="435650" cy="26161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AB998FB-8FAE-43C6-9C5E-D429478A223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A3756BF-C7C2-4ED8-82CE-3B8AF043208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080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D5261C6-61C5-42BE-85C6-15015B595E2A}"/>
              </a:ext>
            </a:extLst>
          </p:cNvPr>
          <p:cNvGrpSpPr/>
          <p:nvPr/>
        </p:nvGrpSpPr>
        <p:grpSpPr>
          <a:xfrm>
            <a:off x="7072929" y="5792681"/>
            <a:ext cx="435650" cy="261610"/>
            <a:chOff x="8889900" y="4512530"/>
            <a:chExt cx="435650" cy="26161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84822DA-CB36-4D55-A4EF-C14F3B3FC90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BAE2F9C3-0E36-4875-AB43-BAC96395319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082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215CF743-E3C1-42AE-AF40-7937BB78D72B}"/>
              </a:ext>
            </a:extLst>
          </p:cNvPr>
          <p:cNvGrpSpPr/>
          <p:nvPr/>
        </p:nvGrpSpPr>
        <p:grpSpPr>
          <a:xfrm>
            <a:off x="5390946" y="4940923"/>
            <a:ext cx="435650" cy="261610"/>
            <a:chOff x="8889900" y="4512530"/>
            <a:chExt cx="435650" cy="26161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670EC4-1C3E-47FF-B806-ACF6AACEF2E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83D07E1-C7BA-4CD3-8258-7EC74857EC7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235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B9C27FB-F68C-44DB-AAA4-0C047A53F569}"/>
              </a:ext>
            </a:extLst>
          </p:cNvPr>
          <p:cNvGrpSpPr/>
          <p:nvPr/>
        </p:nvGrpSpPr>
        <p:grpSpPr>
          <a:xfrm>
            <a:off x="5753638" y="5226186"/>
            <a:ext cx="435650" cy="261610"/>
            <a:chOff x="8889900" y="4512530"/>
            <a:chExt cx="435650" cy="26161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80D31B3-C6CB-481B-9315-69AA0ADA8B4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953FEFE6-A926-4499-A573-067781C23D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083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163CD88D-6D5B-4B6A-AB8F-B837422D899C}"/>
              </a:ext>
            </a:extLst>
          </p:cNvPr>
          <p:cNvGrpSpPr/>
          <p:nvPr/>
        </p:nvGrpSpPr>
        <p:grpSpPr>
          <a:xfrm>
            <a:off x="3093862" y="5277457"/>
            <a:ext cx="435650" cy="261610"/>
            <a:chOff x="8889900" y="4512530"/>
            <a:chExt cx="435650" cy="26161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36CF3A77-0EDE-4984-99BC-7A184EB0B11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08AD515C-60A5-46EE-99B4-9E206BDCA51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219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DCE58A07-C72A-40D2-99BC-FF785D70B273}"/>
              </a:ext>
            </a:extLst>
          </p:cNvPr>
          <p:cNvGrpSpPr/>
          <p:nvPr/>
        </p:nvGrpSpPr>
        <p:grpSpPr>
          <a:xfrm>
            <a:off x="3895008" y="6078910"/>
            <a:ext cx="435650" cy="261610"/>
            <a:chOff x="8889900" y="4512530"/>
            <a:chExt cx="435650" cy="26161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69C4544-D8EF-4398-8DAE-23EC3DA8684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83D7F88-CFBA-4D70-A04B-D7B8BC628C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235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CBDF5667-F6D2-4575-A90C-37BF523022CB}"/>
              </a:ext>
            </a:extLst>
          </p:cNvPr>
          <p:cNvGrpSpPr/>
          <p:nvPr/>
        </p:nvGrpSpPr>
        <p:grpSpPr>
          <a:xfrm>
            <a:off x="4182013" y="4492670"/>
            <a:ext cx="435650" cy="430887"/>
            <a:chOff x="8889900" y="4512530"/>
            <a:chExt cx="435650" cy="430887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994D7DC3-9ACE-48D1-9FB9-DF0006ECE85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0FE2388-3921-4EE0-B989-EA277EECFED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0731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E860C0B-BE7F-48E8-AB5D-88210C9508AA}"/>
              </a:ext>
            </a:extLst>
          </p:cNvPr>
          <p:cNvGrpSpPr/>
          <p:nvPr/>
        </p:nvGrpSpPr>
        <p:grpSpPr>
          <a:xfrm>
            <a:off x="4333996" y="3849794"/>
            <a:ext cx="435650" cy="430887"/>
            <a:chOff x="8889900" y="4512530"/>
            <a:chExt cx="435650" cy="430887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11036A-316D-4AD5-B241-622470800F2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19DAB92A-8346-4872-8D86-82BA10EFDF6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2151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214CE3BC-F8D9-4076-96AA-F4C0C0442BC6}"/>
              </a:ext>
            </a:extLst>
          </p:cNvPr>
          <p:cNvGrpSpPr/>
          <p:nvPr/>
        </p:nvGrpSpPr>
        <p:grpSpPr>
          <a:xfrm>
            <a:off x="5319046" y="3829235"/>
            <a:ext cx="435650" cy="261610"/>
            <a:chOff x="8889900" y="4512530"/>
            <a:chExt cx="435650" cy="26161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357D45B8-6D5D-48A0-BD29-0EA225DAF9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1D95B1DC-9025-444A-A8A2-5C163DE1C40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072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CE3CE2AD-A493-479A-9568-DF0821C06E96}"/>
              </a:ext>
            </a:extLst>
          </p:cNvPr>
          <p:cNvGrpSpPr/>
          <p:nvPr/>
        </p:nvGrpSpPr>
        <p:grpSpPr>
          <a:xfrm>
            <a:off x="4944341" y="4107835"/>
            <a:ext cx="435650" cy="261610"/>
            <a:chOff x="8889900" y="4512530"/>
            <a:chExt cx="435650" cy="26161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9462CFD-0ADD-4B91-A2A0-2BBF398A1D2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27101E88-A54F-468C-AFF4-044A22F9B5E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071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3A69E5F-0082-40BD-9CB4-FB06092C1EA1}"/>
              </a:ext>
            </a:extLst>
          </p:cNvPr>
          <p:cNvGrpSpPr/>
          <p:nvPr/>
        </p:nvGrpSpPr>
        <p:grpSpPr>
          <a:xfrm>
            <a:off x="7422355" y="3746901"/>
            <a:ext cx="435650" cy="261610"/>
            <a:chOff x="8889900" y="4512530"/>
            <a:chExt cx="435650" cy="26161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C04AB2B6-ED94-4360-AB7B-94C26913B89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00A840F-B8E6-459C-9103-37C15D97EC0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235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8B317E3-5033-4265-B8CC-41AFFB862F05}"/>
              </a:ext>
            </a:extLst>
          </p:cNvPr>
          <p:cNvGrpSpPr/>
          <p:nvPr/>
        </p:nvGrpSpPr>
        <p:grpSpPr>
          <a:xfrm>
            <a:off x="7422355" y="4048520"/>
            <a:ext cx="435650" cy="261610"/>
            <a:chOff x="8889900" y="4512530"/>
            <a:chExt cx="435650" cy="26161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95EDAD0-26F1-4DED-9FFE-AF23F1EB884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FC02512D-870D-4203-934C-562A86BC3C8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235</a:t>
              </a: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BF3F2D0C-D973-46DC-89E4-675D2173AEB2}"/>
              </a:ext>
            </a:extLst>
          </p:cNvPr>
          <p:cNvGrpSpPr/>
          <p:nvPr/>
        </p:nvGrpSpPr>
        <p:grpSpPr>
          <a:xfrm>
            <a:off x="6288525" y="4476288"/>
            <a:ext cx="435650" cy="261610"/>
            <a:chOff x="8889900" y="4512530"/>
            <a:chExt cx="435650" cy="26161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C1ECA75-4D8C-43F2-8DF6-AB2D9D4439E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3E1E9C9-3C47-4991-B725-C54D0A503DE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235</a:t>
              </a:r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D71ECA3-549F-4283-8695-D55789652624}"/>
              </a:ext>
            </a:extLst>
          </p:cNvPr>
          <p:cNvGrpSpPr/>
          <p:nvPr/>
        </p:nvGrpSpPr>
        <p:grpSpPr>
          <a:xfrm>
            <a:off x="5268203" y="4572096"/>
            <a:ext cx="435650" cy="261610"/>
            <a:chOff x="8889900" y="4512530"/>
            <a:chExt cx="435650" cy="26161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0DEB4F12-BB4B-4AC2-A6CF-F342BC350E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E950BD3-7A3F-434E-9446-B1054CEDF1F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71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21F57-C0BA-4660-ACFF-218A2083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2" y="467171"/>
            <a:ext cx="10515600" cy="1325563"/>
          </a:xfrm>
        </p:spPr>
        <p:txBody>
          <a:bodyPr/>
          <a:lstStyle/>
          <a:p>
            <a:endParaRPr lang="de-DE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DF08185-D762-4C6C-829C-DA43B0ECA6B8}"/>
              </a:ext>
            </a:extLst>
          </p:cNvPr>
          <p:cNvGrpSpPr/>
          <p:nvPr/>
        </p:nvGrpSpPr>
        <p:grpSpPr>
          <a:xfrm>
            <a:off x="7322445" y="2400460"/>
            <a:ext cx="435650" cy="261610"/>
            <a:chOff x="8889900" y="4512530"/>
            <a:chExt cx="435650" cy="26161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992E207-B17C-436A-8F3E-F98BCE73DF1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7A1312F-3961-4FBC-803D-1C67CF5E456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AE3307F-9EEA-4710-960F-BB10079959C9}"/>
              </a:ext>
            </a:extLst>
          </p:cNvPr>
          <p:cNvGrpSpPr/>
          <p:nvPr/>
        </p:nvGrpSpPr>
        <p:grpSpPr>
          <a:xfrm>
            <a:off x="7474845" y="2552860"/>
            <a:ext cx="435650" cy="261610"/>
            <a:chOff x="8889900" y="4512530"/>
            <a:chExt cx="435650" cy="26161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3ABF745-D888-47A5-BBC9-1C8C95D43EE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5C27F557-AE67-427A-802B-CBD0F86C6AF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89F36F3-DF0D-40B4-9261-D567B4C5E5B6}"/>
              </a:ext>
            </a:extLst>
          </p:cNvPr>
          <p:cNvGrpSpPr/>
          <p:nvPr/>
        </p:nvGrpSpPr>
        <p:grpSpPr>
          <a:xfrm>
            <a:off x="7104620" y="2767830"/>
            <a:ext cx="435650" cy="261610"/>
            <a:chOff x="8889900" y="4512530"/>
            <a:chExt cx="435650" cy="26161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85535AE9-DB25-4702-B76D-31ACB66DA66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E60E57B-87DF-458A-8974-3AF69498820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95EF7DC6-FC24-4C12-84FC-626DDA19D7BC}"/>
              </a:ext>
            </a:extLst>
          </p:cNvPr>
          <p:cNvGrpSpPr/>
          <p:nvPr/>
        </p:nvGrpSpPr>
        <p:grpSpPr>
          <a:xfrm>
            <a:off x="7257020" y="2920230"/>
            <a:ext cx="435650" cy="261610"/>
            <a:chOff x="8889900" y="4512530"/>
            <a:chExt cx="435650" cy="26161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8E7F388A-3542-4987-BB86-A4A810E5224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7EA9C1A-A53E-4815-A448-27C80729A2F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6405ECC-77F9-4FD2-AE5C-7D19D2CA797A}"/>
              </a:ext>
            </a:extLst>
          </p:cNvPr>
          <p:cNvGrpSpPr/>
          <p:nvPr/>
        </p:nvGrpSpPr>
        <p:grpSpPr>
          <a:xfrm>
            <a:off x="7540270" y="3194378"/>
            <a:ext cx="435650" cy="261610"/>
            <a:chOff x="8889900" y="4512530"/>
            <a:chExt cx="435650" cy="26161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18BCDEB5-4829-415F-8369-E4546F78097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1ACCFE16-E8EC-45A6-AD58-C581E825776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4494AA86-B852-4D9A-B9CD-1797CBB1D780}"/>
              </a:ext>
            </a:extLst>
          </p:cNvPr>
          <p:cNvGrpSpPr/>
          <p:nvPr/>
        </p:nvGrpSpPr>
        <p:grpSpPr>
          <a:xfrm>
            <a:off x="7692670" y="3346778"/>
            <a:ext cx="435650" cy="261610"/>
            <a:chOff x="8889900" y="4512530"/>
            <a:chExt cx="435650" cy="26161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3A18FD81-8137-4A56-B929-4502081C530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4F056350-61C2-4BB5-B3CC-315E74EC552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3B82DC3-0264-4937-AED8-A29C04779DED}"/>
              </a:ext>
            </a:extLst>
          </p:cNvPr>
          <p:cNvGrpSpPr/>
          <p:nvPr/>
        </p:nvGrpSpPr>
        <p:grpSpPr>
          <a:xfrm>
            <a:off x="7322445" y="3561748"/>
            <a:ext cx="435650" cy="261610"/>
            <a:chOff x="8889900" y="4512530"/>
            <a:chExt cx="435650" cy="26161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DFD0231A-219D-44F7-9606-CF0F698606C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E08573B-8C83-48FD-8EE8-AFE0E45984B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CBC63B10-C593-4785-B7A0-4886178FAD57}"/>
              </a:ext>
            </a:extLst>
          </p:cNvPr>
          <p:cNvGrpSpPr/>
          <p:nvPr/>
        </p:nvGrpSpPr>
        <p:grpSpPr>
          <a:xfrm>
            <a:off x="7474845" y="3714148"/>
            <a:ext cx="435650" cy="261610"/>
            <a:chOff x="8889900" y="4512530"/>
            <a:chExt cx="435650" cy="261610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F47132A-C186-47D0-80EC-D6FAA614CAA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BD953D8F-C40F-4FB0-B4BA-D529A1B787C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4E2469C-227F-483B-B0C6-599E934006EA}"/>
              </a:ext>
            </a:extLst>
          </p:cNvPr>
          <p:cNvGrpSpPr/>
          <p:nvPr/>
        </p:nvGrpSpPr>
        <p:grpSpPr>
          <a:xfrm>
            <a:off x="7374475" y="4375845"/>
            <a:ext cx="435650" cy="261610"/>
            <a:chOff x="8889900" y="4512530"/>
            <a:chExt cx="435650" cy="26161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1C77035F-767B-476A-83F1-29058C7E405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1C22EC18-2698-4C1D-BB3D-97EAD52F59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5479133C-8841-4375-96B5-4A345B76EBF7}"/>
              </a:ext>
            </a:extLst>
          </p:cNvPr>
          <p:cNvGrpSpPr/>
          <p:nvPr/>
        </p:nvGrpSpPr>
        <p:grpSpPr>
          <a:xfrm>
            <a:off x="7526875" y="4528245"/>
            <a:ext cx="435650" cy="261610"/>
            <a:chOff x="8889900" y="4512530"/>
            <a:chExt cx="435650" cy="261610"/>
          </a:xfrm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16F416B5-9E86-4526-8038-61F030026F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EB27DFB4-2474-44C8-9DD5-B9E00C78420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F3CACDC-3CB3-4043-B277-845CB36AF27F}"/>
              </a:ext>
            </a:extLst>
          </p:cNvPr>
          <p:cNvGrpSpPr/>
          <p:nvPr/>
        </p:nvGrpSpPr>
        <p:grpSpPr>
          <a:xfrm>
            <a:off x="7156650" y="4743215"/>
            <a:ext cx="435650" cy="261610"/>
            <a:chOff x="8889900" y="4512530"/>
            <a:chExt cx="435650" cy="26161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A9D536A9-15E6-488F-8316-2200B8D701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A05E175-7C59-4063-9F24-B4BAA4A80CA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1B70E47-0950-40CE-AD70-6E4853CB0354}"/>
              </a:ext>
            </a:extLst>
          </p:cNvPr>
          <p:cNvGrpSpPr/>
          <p:nvPr/>
        </p:nvGrpSpPr>
        <p:grpSpPr>
          <a:xfrm>
            <a:off x="7309050" y="4895615"/>
            <a:ext cx="435650" cy="261610"/>
            <a:chOff x="8889900" y="4512530"/>
            <a:chExt cx="435650" cy="261610"/>
          </a:xfrm>
        </p:grpSpPr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D6770825-3FD4-45C2-984C-A526C79824C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4F7EE80F-D766-4894-80C6-2BB8D1AF2C5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70B8365A-D36B-49DC-B3FF-6F13438A34C3}"/>
              </a:ext>
            </a:extLst>
          </p:cNvPr>
          <p:cNvGrpSpPr/>
          <p:nvPr/>
        </p:nvGrpSpPr>
        <p:grpSpPr>
          <a:xfrm>
            <a:off x="7592300" y="5169763"/>
            <a:ext cx="435650" cy="261610"/>
            <a:chOff x="8889900" y="4512530"/>
            <a:chExt cx="435650" cy="26161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9F8A354B-0DB5-4986-B2D3-D2E605EABC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602311DA-DBF2-4E49-BB79-98AD457E611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675F789F-DE9F-4B42-BC63-04A6B96DEB0C}"/>
              </a:ext>
            </a:extLst>
          </p:cNvPr>
          <p:cNvGrpSpPr/>
          <p:nvPr/>
        </p:nvGrpSpPr>
        <p:grpSpPr>
          <a:xfrm>
            <a:off x="7744700" y="5322163"/>
            <a:ext cx="435650" cy="261610"/>
            <a:chOff x="8889900" y="4512530"/>
            <a:chExt cx="435650" cy="26161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FB5BC167-63BB-47D0-B042-2FA8EA5088F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28F1389-1F31-4718-8118-8213055E47B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392FA836-3D8E-4C1B-B164-BE01FA488F00}"/>
              </a:ext>
            </a:extLst>
          </p:cNvPr>
          <p:cNvGrpSpPr/>
          <p:nvPr/>
        </p:nvGrpSpPr>
        <p:grpSpPr>
          <a:xfrm>
            <a:off x="7374475" y="5537133"/>
            <a:ext cx="435650" cy="261610"/>
            <a:chOff x="8889900" y="4512530"/>
            <a:chExt cx="435650" cy="261610"/>
          </a:xfrm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728023DA-774A-40BA-A49B-E00B5D608FD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06DD3EFA-BBDA-4D24-AA19-3A5F4D6D7A0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525CA14C-1424-4C12-9BF0-AD96653263D0}"/>
              </a:ext>
            </a:extLst>
          </p:cNvPr>
          <p:cNvGrpSpPr/>
          <p:nvPr/>
        </p:nvGrpSpPr>
        <p:grpSpPr>
          <a:xfrm>
            <a:off x="7526875" y="5689533"/>
            <a:ext cx="435650" cy="261610"/>
            <a:chOff x="8889900" y="4512530"/>
            <a:chExt cx="435650" cy="261610"/>
          </a:xfrm>
        </p:grpSpPr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028A7E15-7747-4BD1-9619-1B0EB33C19D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ECE43775-B82E-4327-AA2F-26D289131AF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6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4DC4C-96D6-4A06-8F6C-DC6FE6B3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</a:t>
            </a:r>
            <a:r>
              <a:rPr lang="de-DE" dirty="0"/>
              <a:t> Interaction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B0E1F2-3C09-4C92-8B84-70D5ADDE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1" y="1390315"/>
            <a:ext cx="3949251" cy="5203823"/>
          </a:xfrm>
          <a:prstGeom prst="rect">
            <a:avLst/>
          </a:prstGeom>
        </p:spPr>
      </p:pic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BE73F92-5F0C-4DD2-BB37-7EE9DF39BB4B}"/>
              </a:ext>
            </a:extLst>
          </p:cNvPr>
          <p:cNvGrpSpPr/>
          <p:nvPr/>
        </p:nvGrpSpPr>
        <p:grpSpPr>
          <a:xfrm>
            <a:off x="5822829" y="2482682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68DEC09-BF87-40C0-8F89-63FFB431B1F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46EB4413-891F-439E-835E-7F76F5934EC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FFBC505-CC9A-4243-8694-D43E5F077E2B}"/>
              </a:ext>
            </a:extLst>
          </p:cNvPr>
          <p:cNvGrpSpPr/>
          <p:nvPr/>
        </p:nvGrpSpPr>
        <p:grpSpPr>
          <a:xfrm>
            <a:off x="5975229" y="2635082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DD30349-6748-4AFE-B98D-9008CD5DEF8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5B661E2-BA55-4635-A193-49C92677BB9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21BE37D-4BB0-48B3-817C-6BF2E920DF44}"/>
              </a:ext>
            </a:extLst>
          </p:cNvPr>
          <p:cNvGrpSpPr/>
          <p:nvPr/>
        </p:nvGrpSpPr>
        <p:grpSpPr>
          <a:xfrm>
            <a:off x="5605004" y="2850052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4CB355AF-9D9F-4288-8E85-D32810339A3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6E4D3C0-D650-4966-ABE7-F60E9DF014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BF513F4-0205-43F2-959A-324E789DDD0A}"/>
              </a:ext>
            </a:extLst>
          </p:cNvPr>
          <p:cNvGrpSpPr/>
          <p:nvPr/>
        </p:nvGrpSpPr>
        <p:grpSpPr>
          <a:xfrm>
            <a:off x="5757404" y="3002452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25349A1-9FDD-4DEE-8DCB-26F1FB1766C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BBE6D4B-BF78-4CBA-B59D-321E23CD50F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A9BE9DB0-2284-4CDE-9DE0-73444207837E}"/>
              </a:ext>
            </a:extLst>
          </p:cNvPr>
          <p:cNvGrpSpPr/>
          <p:nvPr/>
        </p:nvGrpSpPr>
        <p:grpSpPr>
          <a:xfrm>
            <a:off x="6040654" y="3276600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7B8BA58-67FA-4FBD-AA21-63841230678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6D9C641-17B3-4D36-A1F2-56706414259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6CEA92D-3A60-456F-86C3-98E57FF6822E}"/>
              </a:ext>
            </a:extLst>
          </p:cNvPr>
          <p:cNvGrpSpPr/>
          <p:nvPr/>
        </p:nvGrpSpPr>
        <p:grpSpPr>
          <a:xfrm>
            <a:off x="6193054" y="3429000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3E3F689D-2DF7-41B0-9F37-1365BBD8A6A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201792B9-FF3E-424E-AABD-6815B30269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AB107F2-2688-41E3-936B-AB98F7BA395A}"/>
              </a:ext>
            </a:extLst>
          </p:cNvPr>
          <p:cNvGrpSpPr/>
          <p:nvPr/>
        </p:nvGrpSpPr>
        <p:grpSpPr>
          <a:xfrm>
            <a:off x="5822829" y="3643970"/>
            <a:ext cx="435650" cy="261610"/>
            <a:chOff x="8889900" y="4512530"/>
            <a:chExt cx="435650" cy="26161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5811BED-8B21-40DC-852D-C2A2D0AF027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C04D1084-C3ED-45F1-BFD9-D8A878C5022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22C03BA-79CC-4C54-9CEA-B185BB21C1EB}"/>
              </a:ext>
            </a:extLst>
          </p:cNvPr>
          <p:cNvGrpSpPr/>
          <p:nvPr/>
        </p:nvGrpSpPr>
        <p:grpSpPr>
          <a:xfrm>
            <a:off x="5975229" y="3796370"/>
            <a:ext cx="435650" cy="261610"/>
            <a:chOff x="8889900" y="4512530"/>
            <a:chExt cx="435650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DBDFEE1-BA6C-41B9-84A2-0BA7176209F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09C89CF9-55BC-400A-913F-E4A70159805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79DDC6F4-EA61-4DEF-93F4-6AA0066A18F5}"/>
              </a:ext>
            </a:extLst>
          </p:cNvPr>
          <p:cNvGrpSpPr/>
          <p:nvPr/>
        </p:nvGrpSpPr>
        <p:grpSpPr>
          <a:xfrm>
            <a:off x="5874859" y="4458067"/>
            <a:ext cx="435650" cy="261610"/>
            <a:chOff x="8889900" y="4512530"/>
            <a:chExt cx="435650" cy="26161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F9DF059D-256D-478B-A8AF-AE548FE21E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9C85842C-6BB5-4F3E-ABC4-8655FABF522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C44BEBDE-2788-4FAE-BEAA-937E14642FA5}"/>
              </a:ext>
            </a:extLst>
          </p:cNvPr>
          <p:cNvGrpSpPr/>
          <p:nvPr/>
        </p:nvGrpSpPr>
        <p:grpSpPr>
          <a:xfrm>
            <a:off x="6027259" y="4610467"/>
            <a:ext cx="435650" cy="261610"/>
            <a:chOff x="8889900" y="4512530"/>
            <a:chExt cx="435650" cy="261610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602E6E2-1E7A-4919-AAB1-8465E620C1D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64BE7EBE-DE36-4037-B022-C8D2528879C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9027FAE5-DEF4-4A25-B544-DF03897B8928}"/>
              </a:ext>
            </a:extLst>
          </p:cNvPr>
          <p:cNvGrpSpPr/>
          <p:nvPr/>
        </p:nvGrpSpPr>
        <p:grpSpPr>
          <a:xfrm>
            <a:off x="5657034" y="4825437"/>
            <a:ext cx="435650" cy="261610"/>
            <a:chOff x="8889900" y="4512530"/>
            <a:chExt cx="435650" cy="26161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507F287C-11FF-4789-818D-21FFF7E680D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F63C368E-AF85-49A5-B510-54B6BE1643E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CF03029-9783-450D-9B6A-BED97B54437D}"/>
              </a:ext>
            </a:extLst>
          </p:cNvPr>
          <p:cNvGrpSpPr/>
          <p:nvPr/>
        </p:nvGrpSpPr>
        <p:grpSpPr>
          <a:xfrm>
            <a:off x="5809434" y="4977837"/>
            <a:ext cx="435650" cy="261610"/>
            <a:chOff x="8889900" y="4512530"/>
            <a:chExt cx="435650" cy="261610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F943C54-E82F-4A52-B3F9-EFF48F040DE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7B6F9B0C-294A-4CBD-A4D8-3998BCA269D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7291FAA-00AD-4B23-8CCC-7AA7995E8E2A}"/>
              </a:ext>
            </a:extLst>
          </p:cNvPr>
          <p:cNvGrpSpPr/>
          <p:nvPr/>
        </p:nvGrpSpPr>
        <p:grpSpPr>
          <a:xfrm>
            <a:off x="6092684" y="5251985"/>
            <a:ext cx="435650" cy="261610"/>
            <a:chOff x="8889900" y="4512530"/>
            <a:chExt cx="435650" cy="26161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C974C8D4-CEDA-4ECB-8588-926676803A0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0568C5B8-175E-4091-8B1A-958AB0DA343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CF02712-B71C-4F1E-B3A6-3A54AB311108}"/>
              </a:ext>
            </a:extLst>
          </p:cNvPr>
          <p:cNvGrpSpPr/>
          <p:nvPr/>
        </p:nvGrpSpPr>
        <p:grpSpPr>
          <a:xfrm>
            <a:off x="6245084" y="5404385"/>
            <a:ext cx="435650" cy="261610"/>
            <a:chOff x="8889900" y="4512530"/>
            <a:chExt cx="435650" cy="26161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35C0E8E-2734-4A4D-89A9-4BB6D5E7FE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30AC8F56-55E5-4DD5-BF2D-78D3F967EC9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5C2D4B40-C7E1-404E-87D0-54968D5ADC5E}"/>
              </a:ext>
            </a:extLst>
          </p:cNvPr>
          <p:cNvGrpSpPr/>
          <p:nvPr/>
        </p:nvGrpSpPr>
        <p:grpSpPr>
          <a:xfrm>
            <a:off x="5874859" y="5619355"/>
            <a:ext cx="435650" cy="261610"/>
            <a:chOff x="8889900" y="4512530"/>
            <a:chExt cx="435650" cy="26161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5D0C873-C924-49CA-95B7-CECC578EB4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8C9EFDF3-9BAA-453A-AA0E-6E24AE2D5C8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8B91741E-4148-401F-9214-BB804BB1EF2A}"/>
              </a:ext>
            </a:extLst>
          </p:cNvPr>
          <p:cNvGrpSpPr/>
          <p:nvPr/>
        </p:nvGrpSpPr>
        <p:grpSpPr>
          <a:xfrm>
            <a:off x="6027259" y="5771755"/>
            <a:ext cx="435650" cy="261610"/>
            <a:chOff x="8889900" y="4512530"/>
            <a:chExt cx="435650" cy="26161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3801F82-5568-49A8-9E61-DF1676FF0A0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B24CEDC4-96BE-4578-8791-ECFD0C75AA4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8E4D548-DD60-40DC-83CB-9524F398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71" y="182088"/>
            <a:ext cx="4077600" cy="28126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4850DB-AE58-4401-AD93-CF1B5C83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89" y="3090427"/>
            <a:ext cx="4173961" cy="11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68FE9-7B9C-4479-994B-C1B813CA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subjects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293179-0B88-4D30-845A-B170872B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8" y="1690394"/>
            <a:ext cx="7981950" cy="176212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54C6F6E-2050-4E2A-B023-B18AFB24BE4F}"/>
              </a:ext>
            </a:extLst>
          </p:cNvPr>
          <p:cNvGrpSpPr/>
          <p:nvPr/>
        </p:nvGrpSpPr>
        <p:grpSpPr>
          <a:xfrm>
            <a:off x="250150" y="3593571"/>
            <a:ext cx="435650" cy="261610"/>
            <a:chOff x="8889900" y="4512530"/>
            <a:chExt cx="435650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2627D85-F371-4EE9-8F48-0A5A27BEF6B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B007F62-328F-4D13-87B5-B666F54F703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97A4C81-CD26-47EE-8298-43C26672C7A7}"/>
              </a:ext>
            </a:extLst>
          </p:cNvPr>
          <p:cNvGrpSpPr/>
          <p:nvPr/>
        </p:nvGrpSpPr>
        <p:grpSpPr>
          <a:xfrm>
            <a:off x="402550" y="3745971"/>
            <a:ext cx="435650" cy="261610"/>
            <a:chOff x="8889900" y="4512530"/>
            <a:chExt cx="435650" cy="26161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2CAB570-1539-4572-AF52-652FFEB77AA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16E8CAD-04E2-47A1-9C84-E8B0C795A88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A4908FE-1A68-450A-AFF3-A9B7331D54B8}"/>
              </a:ext>
            </a:extLst>
          </p:cNvPr>
          <p:cNvGrpSpPr/>
          <p:nvPr/>
        </p:nvGrpSpPr>
        <p:grpSpPr>
          <a:xfrm>
            <a:off x="32325" y="3960941"/>
            <a:ext cx="435650" cy="261610"/>
            <a:chOff x="8889900" y="4512530"/>
            <a:chExt cx="435650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9F5D251-9A3E-46EE-815C-DBE9E4D29DE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56810F8-A244-4F2F-97CD-2339BA4946E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68EF675-8C30-466B-976B-A5CE7CE84D32}"/>
              </a:ext>
            </a:extLst>
          </p:cNvPr>
          <p:cNvGrpSpPr/>
          <p:nvPr/>
        </p:nvGrpSpPr>
        <p:grpSpPr>
          <a:xfrm>
            <a:off x="184725" y="4113341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AB5B8DD-880E-4E4A-A557-F2E9D36C2BE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055CA49-5D79-4C5F-9056-F2CD324D258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4E1F4B2-FBC9-473A-89DF-3B650456E7D1}"/>
              </a:ext>
            </a:extLst>
          </p:cNvPr>
          <p:cNvGrpSpPr/>
          <p:nvPr/>
        </p:nvGrpSpPr>
        <p:grpSpPr>
          <a:xfrm>
            <a:off x="467975" y="4387489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25BF69B-7ECA-4A44-9D39-CA09ABC825A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0D29207-A14C-4660-A686-9F4D8BBE4A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5B7A788-D8B5-48FA-B7E8-184E64EB0882}"/>
              </a:ext>
            </a:extLst>
          </p:cNvPr>
          <p:cNvGrpSpPr/>
          <p:nvPr/>
        </p:nvGrpSpPr>
        <p:grpSpPr>
          <a:xfrm>
            <a:off x="620375" y="4539889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134FFF8-1957-4780-8E8A-873E82F1AA3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B13F951-3850-4D0B-B458-0B5EF5BC647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B1B710-DF25-4E73-B32F-420AFB56BF61}"/>
              </a:ext>
            </a:extLst>
          </p:cNvPr>
          <p:cNvGrpSpPr/>
          <p:nvPr/>
        </p:nvGrpSpPr>
        <p:grpSpPr>
          <a:xfrm>
            <a:off x="250150" y="4754859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8A38AD0-DA08-4D26-8B2A-BD6CDCE7635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D0745B6-B5ED-46A0-A937-D906F293EA2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D200B03-C14A-456C-BDFF-1314CB4B3163}"/>
              </a:ext>
            </a:extLst>
          </p:cNvPr>
          <p:cNvGrpSpPr/>
          <p:nvPr/>
        </p:nvGrpSpPr>
        <p:grpSpPr>
          <a:xfrm>
            <a:off x="402550" y="4907259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74EECCD-080F-4DE4-8E9C-494A285A3EE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486109E-8C29-43ED-8D88-A7A1E86BB01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671A419-0A49-40BF-BDD6-A7169F7667D3}"/>
              </a:ext>
            </a:extLst>
          </p:cNvPr>
          <p:cNvGrpSpPr/>
          <p:nvPr/>
        </p:nvGrpSpPr>
        <p:grpSpPr>
          <a:xfrm>
            <a:off x="1568035" y="3608388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5905031-E1C7-42C9-9666-F33F15B3E33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CBFFACF-38F5-4D4C-B06B-F396442D5DC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F5B5632-F58F-4D76-A4EC-A8EC0520937B}"/>
              </a:ext>
            </a:extLst>
          </p:cNvPr>
          <p:cNvGrpSpPr/>
          <p:nvPr/>
        </p:nvGrpSpPr>
        <p:grpSpPr>
          <a:xfrm>
            <a:off x="1720435" y="3760788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B627BEB-4D3C-4343-8CE9-BDD156B92FE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3CD85FF-E6E5-4DF6-B4EC-FA469DA69BD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A2405B61-3FCA-415D-AD81-E9EB3B898ADB}"/>
              </a:ext>
            </a:extLst>
          </p:cNvPr>
          <p:cNvGrpSpPr/>
          <p:nvPr/>
        </p:nvGrpSpPr>
        <p:grpSpPr>
          <a:xfrm>
            <a:off x="1350210" y="3975758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A2FFD7E-EBE5-4760-B37A-30E1121FF35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643741C-E490-4ABC-807B-48AE0E021D8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16D2301-21FB-49AB-95F0-4FCC6F35CA14}"/>
              </a:ext>
            </a:extLst>
          </p:cNvPr>
          <p:cNvGrpSpPr/>
          <p:nvPr/>
        </p:nvGrpSpPr>
        <p:grpSpPr>
          <a:xfrm>
            <a:off x="1502610" y="4128158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26A2015-8F73-4635-B60A-E677F1A3A9D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55C099B3-99FA-4027-9F7F-FA9A8EF0CAF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B1133C6-DB98-4204-9E4C-D32DEA84C48F}"/>
              </a:ext>
            </a:extLst>
          </p:cNvPr>
          <p:cNvGrpSpPr/>
          <p:nvPr/>
        </p:nvGrpSpPr>
        <p:grpSpPr>
          <a:xfrm>
            <a:off x="1785860" y="4402306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4D6919E7-F911-464D-97CB-7C941D8A916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A86653-4814-421E-BB38-E17BEC77F92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1587682-E22E-4BB5-8562-421B22DFD620}"/>
              </a:ext>
            </a:extLst>
          </p:cNvPr>
          <p:cNvGrpSpPr/>
          <p:nvPr/>
        </p:nvGrpSpPr>
        <p:grpSpPr>
          <a:xfrm>
            <a:off x="1938260" y="4554706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43E1A6B-BE62-4B7C-9095-19A0F091D2D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3E0F0CBF-A368-4552-AC61-EC16C8A1BE8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34F9CA5B-B1A4-4446-A209-6E95E3F06E62}"/>
              </a:ext>
            </a:extLst>
          </p:cNvPr>
          <p:cNvGrpSpPr/>
          <p:nvPr/>
        </p:nvGrpSpPr>
        <p:grpSpPr>
          <a:xfrm>
            <a:off x="1568035" y="4769676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4F59413-F69A-4AB1-A505-64B3EECCF09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F2224F3F-DF4F-4B2F-9B3F-7D460D9DE1A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01EE65BA-8B9F-413E-A917-AE31F339B4FD}"/>
              </a:ext>
            </a:extLst>
          </p:cNvPr>
          <p:cNvGrpSpPr/>
          <p:nvPr/>
        </p:nvGrpSpPr>
        <p:grpSpPr>
          <a:xfrm>
            <a:off x="1720435" y="4922076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66DC6E7-DC52-4B8F-8417-56DE3B38B46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6F3E5609-8E39-40E2-8D19-F88661C399A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5E79D516-8467-4061-A297-FCF58610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720" y="3987023"/>
            <a:ext cx="3443287" cy="1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1717D-5CF6-4B0C-B47A-6BFCD8A5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Pool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513472-35C2-4E3E-8EEB-183D4D02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88" y="2734822"/>
            <a:ext cx="5838825" cy="199072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FA7F580-52CC-4D22-9502-6B0C7E6DEA5E}"/>
              </a:ext>
            </a:extLst>
          </p:cNvPr>
          <p:cNvGrpSpPr/>
          <p:nvPr/>
        </p:nvGrpSpPr>
        <p:grpSpPr>
          <a:xfrm>
            <a:off x="250150" y="3593571"/>
            <a:ext cx="435650" cy="261610"/>
            <a:chOff x="8889900" y="4512530"/>
            <a:chExt cx="435650" cy="26161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9394A9-EF3D-4FF4-A259-1FE711A98EA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A7E5E94-7FB0-4ECD-B423-B7F2627D2B8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E3DE09A-06A0-4F2C-82EE-ADDDB0C3885A}"/>
              </a:ext>
            </a:extLst>
          </p:cNvPr>
          <p:cNvGrpSpPr/>
          <p:nvPr/>
        </p:nvGrpSpPr>
        <p:grpSpPr>
          <a:xfrm>
            <a:off x="402550" y="3745971"/>
            <a:ext cx="435650" cy="261610"/>
            <a:chOff x="8889900" y="4512530"/>
            <a:chExt cx="435650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335123C-056E-4878-88E6-49E0C7E2701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0739031-E9A1-4062-8361-50EB3A826B9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EB7959F-EE81-40C3-BD94-516FA4C88FEF}"/>
              </a:ext>
            </a:extLst>
          </p:cNvPr>
          <p:cNvGrpSpPr/>
          <p:nvPr/>
        </p:nvGrpSpPr>
        <p:grpSpPr>
          <a:xfrm>
            <a:off x="32325" y="3960941"/>
            <a:ext cx="435650" cy="261610"/>
            <a:chOff x="8889900" y="4512530"/>
            <a:chExt cx="435650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E8B4C02-D84A-440F-ACC2-80D0DDBA134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DC4B879-D85F-4504-9F3C-CB6D278B686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40A1E15-AB3A-425D-A0D2-C82356253849}"/>
              </a:ext>
            </a:extLst>
          </p:cNvPr>
          <p:cNvGrpSpPr/>
          <p:nvPr/>
        </p:nvGrpSpPr>
        <p:grpSpPr>
          <a:xfrm>
            <a:off x="184725" y="4113341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75777BAD-6C0D-4D78-9CDC-282E6C8CD5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80B7D82-8CF6-4C0F-884D-F133B4356E9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DB24021-6882-449C-9E17-F01C49D5991D}"/>
              </a:ext>
            </a:extLst>
          </p:cNvPr>
          <p:cNvGrpSpPr/>
          <p:nvPr/>
        </p:nvGrpSpPr>
        <p:grpSpPr>
          <a:xfrm>
            <a:off x="467975" y="4387489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B738D73-290D-4716-9CD7-106420C7B3D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2D5F70B-72BB-419D-AD12-6ED5131C84C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7F1E7E-739C-49D0-82ED-94FE5A48F142}"/>
              </a:ext>
            </a:extLst>
          </p:cNvPr>
          <p:cNvGrpSpPr/>
          <p:nvPr/>
        </p:nvGrpSpPr>
        <p:grpSpPr>
          <a:xfrm>
            <a:off x="620375" y="4539889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E337DAD-0464-41B5-8C04-C144FD5AE3A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0CDDBDFD-C900-4F67-8458-41D0A4A1388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83DFD2B-BE64-467F-BAC9-E8F0FD5CC98A}"/>
              </a:ext>
            </a:extLst>
          </p:cNvPr>
          <p:cNvGrpSpPr/>
          <p:nvPr/>
        </p:nvGrpSpPr>
        <p:grpSpPr>
          <a:xfrm>
            <a:off x="250150" y="4754859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673D511-A730-4A04-A8B7-8E666C29F09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A304926-5A21-41EB-A953-2A1C9724085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C103FFE-B885-4F29-8328-51A4C08DF015}"/>
              </a:ext>
            </a:extLst>
          </p:cNvPr>
          <p:cNvGrpSpPr/>
          <p:nvPr/>
        </p:nvGrpSpPr>
        <p:grpSpPr>
          <a:xfrm>
            <a:off x="402550" y="4907259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A89CE57-BDFD-4559-92AD-B6F2319BFC9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51C5D9D-4226-4270-8B3E-5E62B690D5C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D4593A8-D77E-4935-AF09-6CDDC531573A}"/>
              </a:ext>
            </a:extLst>
          </p:cNvPr>
          <p:cNvGrpSpPr/>
          <p:nvPr/>
        </p:nvGrpSpPr>
        <p:grpSpPr>
          <a:xfrm>
            <a:off x="1568035" y="3608388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8007225-FCAE-4BF3-ADE6-C8A73F4563F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7A20BFE-84B2-4AE6-9761-2F8EF824ED9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37ED653-A542-4F73-963C-0279924DFA9D}"/>
              </a:ext>
            </a:extLst>
          </p:cNvPr>
          <p:cNvGrpSpPr/>
          <p:nvPr/>
        </p:nvGrpSpPr>
        <p:grpSpPr>
          <a:xfrm>
            <a:off x="1720435" y="3760788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454F030-4FC9-436B-AE79-D29C539D196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AA16CD1-C0BC-4CCB-B727-F769647AB45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E01386A8-0F89-4343-9FAA-FAE4839F0665}"/>
              </a:ext>
            </a:extLst>
          </p:cNvPr>
          <p:cNvGrpSpPr/>
          <p:nvPr/>
        </p:nvGrpSpPr>
        <p:grpSpPr>
          <a:xfrm>
            <a:off x="1350210" y="3975758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5DC579B-E2BD-46BF-A05E-86C3FF4435E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E1D7BC8-EE68-4D69-9C10-8256DB46ABB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BF7EEB8-A3B1-483B-A4C8-D3ACC4E5FC08}"/>
              </a:ext>
            </a:extLst>
          </p:cNvPr>
          <p:cNvGrpSpPr/>
          <p:nvPr/>
        </p:nvGrpSpPr>
        <p:grpSpPr>
          <a:xfrm>
            <a:off x="1502610" y="4128158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572C3E3-3F35-4245-913E-C66EF3E82E7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B52D1AD6-D8A9-4529-87F7-3A23CA10F95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CBB7F7F-288D-487E-9C90-FCD60390381F}"/>
              </a:ext>
            </a:extLst>
          </p:cNvPr>
          <p:cNvGrpSpPr/>
          <p:nvPr/>
        </p:nvGrpSpPr>
        <p:grpSpPr>
          <a:xfrm>
            <a:off x="1785860" y="4402306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B5636D7-84C0-4A45-B1B5-D6C7493AD49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6A42A9B-EBD4-4C97-9B1C-84F7D997F5F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658CD32-6D24-4632-A37D-93FA81501825}"/>
              </a:ext>
            </a:extLst>
          </p:cNvPr>
          <p:cNvGrpSpPr/>
          <p:nvPr/>
        </p:nvGrpSpPr>
        <p:grpSpPr>
          <a:xfrm>
            <a:off x="1938260" y="4554706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FD03A19-67E3-4E19-9229-497D2C6B194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AC3B24C1-2F03-453B-8982-CC6F24C910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A2D16E0-CE5A-4BCB-9AF8-0F26F27167EE}"/>
              </a:ext>
            </a:extLst>
          </p:cNvPr>
          <p:cNvGrpSpPr/>
          <p:nvPr/>
        </p:nvGrpSpPr>
        <p:grpSpPr>
          <a:xfrm>
            <a:off x="1568035" y="4769676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07AE456-7617-4F4F-8114-20C20120FF5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60E27680-7357-479D-AE5B-EC5F1EE6CF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A1C25D25-D0A5-4B28-86DC-17C1542C390D}"/>
              </a:ext>
            </a:extLst>
          </p:cNvPr>
          <p:cNvGrpSpPr/>
          <p:nvPr/>
        </p:nvGrpSpPr>
        <p:grpSpPr>
          <a:xfrm>
            <a:off x="1720435" y="4922076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2651B19-B75B-4DDC-B315-705445A8139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1A1EBC7-E263-4F6B-8DE7-00EC990F98F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581E3E14-A2E6-443E-9C88-200F79E3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132226"/>
            <a:ext cx="2470023" cy="11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A584C-2231-4A43-957E-C5FB846F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</a:t>
            </a:r>
            <a:r>
              <a:rPr lang="de-DE" dirty="0" err="1"/>
              <a:t>Specification</a:t>
            </a:r>
            <a:r>
              <a:rPr lang="de-DE" dirty="0"/>
              <a:t> Payload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01337C-2FBF-4E83-9EFB-7625BDDB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5" y="2785203"/>
            <a:ext cx="6553200" cy="3762375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1318C81-5F1B-44F4-BDA4-6AA7129BF578}"/>
              </a:ext>
            </a:extLst>
          </p:cNvPr>
          <p:cNvGrpSpPr/>
          <p:nvPr/>
        </p:nvGrpSpPr>
        <p:grpSpPr>
          <a:xfrm>
            <a:off x="402550" y="1838885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C9E1D5-2694-46E3-9D82-F8F21571A0F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599B3AC-C3AF-4860-B7CA-49F848FF141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73F82252-742E-478C-990F-53A706C622C7}"/>
              </a:ext>
            </a:extLst>
          </p:cNvPr>
          <p:cNvGrpSpPr/>
          <p:nvPr/>
        </p:nvGrpSpPr>
        <p:grpSpPr>
          <a:xfrm>
            <a:off x="554950" y="1991285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DBD7840-77E5-46A9-897B-11F71D4E06C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34D1727-2D75-428C-8FB2-BBB502C1369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E1D9A40-C22D-4456-BC94-60EE64B06598}"/>
              </a:ext>
            </a:extLst>
          </p:cNvPr>
          <p:cNvGrpSpPr/>
          <p:nvPr/>
        </p:nvGrpSpPr>
        <p:grpSpPr>
          <a:xfrm>
            <a:off x="184725" y="2206255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2C6C34E6-FBC5-45EA-8633-15C871C3569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25E638FA-8946-4BD8-9E9F-20B77C4742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AED11A1-0BCD-43B2-A2D0-FDE13ABA4E80}"/>
              </a:ext>
            </a:extLst>
          </p:cNvPr>
          <p:cNvGrpSpPr/>
          <p:nvPr/>
        </p:nvGrpSpPr>
        <p:grpSpPr>
          <a:xfrm>
            <a:off x="337125" y="2358655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47BE582-4073-410A-B0A3-A03E546169A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A398A712-B7FA-4C89-B550-46AABAD27FE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50C2B61-7267-44A2-A490-0FE26B712830}"/>
              </a:ext>
            </a:extLst>
          </p:cNvPr>
          <p:cNvGrpSpPr/>
          <p:nvPr/>
        </p:nvGrpSpPr>
        <p:grpSpPr>
          <a:xfrm>
            <a:off x="620375" y="2632803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50609E5-919F-4D29-8C9C-C19F5D124EC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3007A26-74ED-4215-AA97-89CEE538419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C626221-7ED5-4047-8F55-6C73E1B41F6E}"/>
              </a:ext>
            </a:extLst>
          </p:cNvPr>
          <p:cNvGrpSpPr/>
          <p:nvPr/>
        </p:nvGrpSpPr>
        <p:grpSpPr>
          <a:xfrm>
            <a:off x="772775" y="2785203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86CD0DE-F234-446F-943F-7E7B3BEC723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0E20B4CD-7511-45CE-8AF9-6CB0EE07C69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794A54D-20AE-4062-8D2F-E0F2E9618B46}"/>
              </a:ext>
            </a:extLst>
          </p:cNvPr>
          <p:cNvGrpSpPr/>
          <p:nvPr/>
        </p:nvGrpSpPr>
        <p:grpSpPr>
          <a:xfrm>
            <a:off x="402550" y="3000173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C2DE2BA-5B6A-42A1-BF5A-82E1D4C53BF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DD0B7FB-E105-45B5-BCC6-F7C2E446E45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0FC2736-4A79-4294-A328-D0E870094332}"/>
              </a:ext>
            </a:extLst>
          </p:cNvPr>
          <p:cNvGrpSpPr/>
          <p:nvPr/>
        </p:nvGrpSpPr>
        <p:grpSpPr>
          <a:xfrm>
            <a:off x="554950" y="3152573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7454511-0D95-447E-A1AD-22B9B9E64C0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DCD46A1-FE6D-4EA1-B302-B8C5C52398D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8F263CEE-F1E8-489A-8694-45C38E415463}"/>
              </a:ext>
            </a:extLst>
          </p:cNvPr>
          <p:cNvGrpSpPr/>
          <p:nvPr/>
        </p:nvGrpSpPr>
        <p:grpSpPr>
          <a:xfrm>
            <a:off x="1720435" y="1853702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0216322-1425-4BFF-AB21-554EECE7669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DDE5531-5C9C-4A65-A1C2-B94808DB886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20A0E9FF-2D86-4F40-8239-C96A8F0B5368}"/>
              </a:ext>
            </a:extLst>
          </p:cNvPr>
          <p:cNvGrpSpPr/>
          <p:nvPr/>
        </p:nvGrpSpPr>
        <p:grpSpPr>
          <a:xfrm>
            <a:off x="1872835" y="2006102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8FA6956-2822-40A6-BD87-488C1F3FC4A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948A7CC3-477F-4A34-B891-6F1DCCF6D43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2A5D836-66A8-47EA-9383-43B120FC19B4}"/>
              </a:ext>
            </a:extLst>
          </p:cNvPr>
          <p:cNvGrpSpPr/>
          <p:nvPr/>
        </p:nvGrpSpPr>
        <p:grpSpPr>
          <a:xfrm>
            <a:off x="1502610" y="2221072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866BC8D5-5642-4026-899B-7FF431506B7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E89071B-5516-46CB-A03E-B7F02D4A1A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66D2E47-5020-4B58-858A-99ACB5AE4ADD}"/>
              </a:ext>
            </a:extLst>
          </p:cNvPr>
          <p:cNvGrpSpPr/>
          <p:nvPr/>
        </p:nvGrpSpPr>
        <p:grpSpPr>
          <a:xfrm>
            <a:off x="1655010" y="2373472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2D5C9E-4BF6-4ACC-A945-4F394B9056E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762C02D-4311-42E4-A372-0BEC322F888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353D53DC-1D9F-48B0-8871-9528BAE67536}"/>
              </a:ext>
            </a:extLst>
          </p:cNvPr>
          <p:cNvGrpSpPr/>
          <p:nvPr/>
        </p:nvGrpSpPr>
        <p:grpSpPr>
          <a:xfrm>
            <a:off x="1938260" y="2647620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3E69869-5414-4F21-AB1A-65F7387539F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A600B05C-80EC-4B2D-AB45-C901E6A8494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749DD13C-800F-4EF9-9562-AA0B625B9D8C}"/>
              </a:ext>
            </a:extLst>
          </p:cNvPr>
          <p:cNvGrpSpPr/>
          <p:nvPr/>
        </p:nvGrpSpPr>
        <p:grpSpPr>
          <a:xfrm>
            <a:off x="2090660" y="2800020"/>
            <a:ext cx="435650" cy="261610"/>
            <a:chOff x="8889900" y="4512530"/>
            <a:chExt cx="435650" cy="26161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0960A68A-3EBA-4098-8A5A-D32B1BC98E7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C636B47E-6C09-4C98-B422-C7D33F8B6B6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3E8B49B2-C396-4013-A07A-66F322C6AE7B}"/>
              </a:ext>
            </a:extLst>
          </p:cNvPr>
          <p:cNvGrpSpPr/>
          <p:nvPr/>
        </p:nvGrpSpPr>
        <p:grpSpPr>
          <a:xfrm>
            <a:off x="1720435" y="3014990"/>
            <a:ext cx="435650" cy="261610"/>
            <a:chOff x="8889900" y="4512530"/>
            <a:chExt cx="435650" cy="26161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C769D48-9D80-4D45-AB3B-3B45EE4AAD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7991EA5-B67E-4589-9E48-4C5731047EA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ABD7FACD-85D8-48EA-8908-E8E71D376FB8}"/>
              </a:ext>
            </a:extLst>
          </p:cNvPr>
          <p:cNvGrpSpPr/>
          <p:nvPr/>
        </p:nvGrpSpPr>
        <p:grpSpPr>
          <a:xfrm>
            <a:off x="1872835" y="3167390"/>
            <a:ext cx="435650" cy="261610"/>
            <a:chOff x="8889900" y="4512530"/>
            <a:chExt cx="435650" cy="26161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B594285-A7C6-49E8-830E-2E57C8BE690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9A6BBEF8-6312-46AF-A4A2-5461C89495A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4E84DBC5-55AA-4717-AD76-6A50730D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27" y="2079937"/>
            <a:ext cx="5040440" cy="15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6419B-605D-4310-931B-80D1AAB4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A10E9D-DC11-47FA-808C-C7C3EEED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8" y="2021732"/>
            <a:ext cx="9696450" cy="36957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BB44808-18CF-4E7F-81CC-8F7C33BAF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5" y="1445626"/>
            <a:ext cx="3437111" cy="22715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AAB92F1-F42E-43A4-83B8-955040C7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5" y="5164991"/>
            <a:ext cx="3962171" cy="148936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C810927-C235-48BF-95B0-EBDC9BC0417C}"/>
              </a:ext>
            </a:extLst>
          </p:cNvPr>
          <p:cNvGrpSpPr/>
          <p:nvPr/>
        </p:nvGrpSpPr>
        <p:grpSpPr>
          <a:xfrm>
            <a:off x="11135493" y="2151257"/>
            <a:ext cx="435650" cy="261610"/>
            <a:chOff x="8889900" y="4512530"/>
            <a:chExt cx="435650" cy="26161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98A295B-C4BB-430B-8378-91B15EBDA18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151FDB75-AD00-4B8F-BC77-A210A2DD57A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A343F097-3BE2-47EB-A28C-AB928C1F839C}"/>
              </a:ext>
            </a:extLst>
          </p:cNvPr>
          <p:cNvGrpSpPr/>
          <p:nvPr/>
        </p:nvGrpSpPr>
        <p:grpSpPr>
          <a:xfrm>
            <a:off x="11287893" y="2303657"/>
            <a:ext cx="435650" cy="261610"/>
            <a:chOff x="8889900" y="4512530"/>
            <a:chExt cx="435650" cy="26161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E67DE3B3-E9C5-4720-BF36-9C2C15E10D2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189B24D-5072-4406-834C-A850BA5DDCD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35BB6AF-2403-4E4E-A0FA-C5DA3C29285E}"/>
              </a:ext>
            </a:extLst>
          </p:cNvPr>
          <p:cNvGrpSpPr/>
          <p:nvPr/>
        </p:nvGrpSpPr>
        <p:grpSpPr>
          <a:xfrm>
            <a:off x="10917668" y="2518627"/>
            <a:ext cx="435650" cy="261610"/>
            <a:chOff x="8889900" y="4512530"/>
            <a:chExt cx="435650" cy="26161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F0B47BD-8303-4E17-937E-C6946E9D4D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E7BCE81F-8AB7-480D-AFCD-E1A86A991E3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5857C0D-8E8B-41F7-815A-FCBD0DADA32F}"/>
              </a:ext>
            </a:extLst>
          </p:cNvPr>
          <p:cNvGrpSpPr/>
          <p:nvPr/>
        </p:nvGrpSpPr>
        <p:grpSpPr>
          <a:xfrm>
            <a:off x="11070068" y="2671027"/>
            <a:ext cx="435650" cy="261610"/>
            <a:chOff x="8889900" y="4512530"/>
            <a:chExt cx="435650" cy="26161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7F567BB-4EC7-4E74-81BB-8B5E5CC14C5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3E6DC66B-D656-41F6-B81D-7B8568D841D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BC18520-E419-4D43-B3F4-5CC447F09990}"/>
              </a:ext>
            </a:extLst>
          </p:cNvPr>
          <p:cNvGrpSpPr/>
          <p:nvPr/>
        </p:nvGrpSpPr>
        <p:grpSpPr>
          <a:xfrm>
            <a:off x="11353318" y="2945175"/>
            <a:ext cx="435650" cy="261610"/>
            <a:chOff x="8889900" y="4512530"/>
            <a:chExt cx="435650" cy="26161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29003C0C-1AC2-4E4A-A097-35D1FE01CF3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0DF4B054-6D28-469E-B0CA-384EDFB3A4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91F38BE4-C938-4A06-9B5B-AA481A15868A}"/>
              </a:ext>
            </a:extLst>
          </p:cNvPr>
          <p:cNvGrpSpPr/>
          <p:nvPr/>
        </p:nvGrpSpPr>
        <p:grpSpPr>
          <a:xfrm>
            <a:off x="11505718" y="3097575"/>
            <a:ext cx="435650" cy="261610"/>
            <a:chOff x="8889900" y="4512530"/>
            <a:chExt cx="435650" cy="26161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4A0E64D-2AC8-4FBC-A45C-19A2C02666D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043D0D-9270-4B14-886F-FC020768E46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AA4FA29-9CC8-4BC4-9419-6A20BFAE54EA}"/>
              </a:ext>
            </a:extLst>
          </p:cNvPr>
          <p:cNvGrpSpPr/>
          <p:nvPr/>
        </p:nvGrpSpPr>
        <p:grpSpPr>
          <a:xfrm>
            <a:off x="11135493" y="3312545"/>
            <a:ext cx="435650" cy="261610"/>
            <a:chOff x="8889900" y="4512530"/>
            <a:chExt cx="435650" cy="26161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7D367AB3-CFAE-42F1-B42D-D42359E1517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3F3C2A3C-811E-474F-8CFC-DA7D4C7F125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D9563C-081D-45AB-AFD2-2268E89BFA70}"/>
              </a:ext>
            </a:extLst>
          </p:cNvPr>
          <p:cNvGrpSpPr/>
          <p:nvPr/>
        </p:nvGrpSpPr>
        <p:grpSpPr>
          <a:xfrm>
            <a:off x="11287893" y="3464945"/>
            <a:ext cx="435650" cy="261610"/>
            <a:chOff x="8889900" y="4512530"/>
            <a:chExt cx="435650" cy="26161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A75DFF4-1BE5-4826-AC05-1DD4588DBFF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E4476C98-0E47-4C57-83DA-2DB63BCEFFD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48466EB-65C6-48D9-8D0B-12AEBC113931}"/>
              </a:ext>
            </a:extLst>
          </p:cNvPr>
          <p:cNvGrpSpPr/>
          <p:nvPr/>
        </p:nvGrpSpPr>
        <p:grpSpPr>
          <a:xfrm>
            <a:off x="11187523" y="4126642"/>
            <a:ext cx="435650" cy="261610"/>
            <a:chOff x="8889900" y="4512530"/>
            <a:chExt cx="435650" cy="261610"/>
          </a:xfrm>
        </p:grpSpPr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85315211-51DD-48F2-9D84-77C1EF862F7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B60D98EA-C1E0-4082-809F-BC803CF80BB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3BA2678-5D9B-477F-A820-CE1AD49366E9}"/>
              </a:ext>
            </a:extLst>
          </p:cNvPr>
          <p:cNvGrpSpPr/>
          <p:nvPr/>
        </p:nvGrpSpPr>
        <p:grpSpPr>
          <a:xfrm>
            <a:off x="11339923" y="4279042"/>
            <a:ext cx="435650" cy="261610"/>
            <a:chOff x="8889900" y="4512530"/>
            <a:chExt cx="435650" cy="261610"/>
          </a:xfrm>
        </p:grpSpPr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5DBBCDC3-B2E3-4B9F-ACF0-124A2B8C956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3FCBBFC-D367-4D0E-8D4E-F43C68EB2FB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DEC27608-CB8E-4C7F-91E8-7796A12DF0FB}"/>
              </a:ext>
            </a:extLst>
          </p:cNvPr>
          <p:cNvGrpSpPr/>
          <p:nvPr/>
        </p:nvGrpSpPr>
        <p:grpSpPr>
          <a:xfrm>
            <a:off x="10969698" y="4494012"/>
            <a:ext cx="435650" cy="261610"/>
            <a:chOff x="8889900" y="4512530"/>
            <a:chExt cx="435650" cy="261610"/>
          </a:xfrm>
        </p:grpSpPr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86CD0E88-8F6D-4863-A612-D91C630AF30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F9ECFBB-EA1F-42F8-B428-EBE92D37AC1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C730591D-8728-4B72-B8CC-4CC8C71E1102}"/>
              </a:ext>
            </a:extLst>
          </p:cNvPr>
          <p:cNvGrpSpPr/>
          <p:nvPr/>
        </p:nvGrpSpPr>
        <p:grpSpPr>
          <a:xfrm>
            <a:off x="11122098" y="4646412"/>
            <a:ext cx="435650" cy="261610"/>
            <a:chOff x="8889900" y="4512530"/>
            <a:chExt cx="435650" cy="26161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ABC8F688-1F3D-475A-B63C-9FFB331B20C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3A7CA706-9FE3-4526-A5A8-11DED02D417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EDE1A131-9F56-4F31-931F-4FC232F02947}"/>
              </a:ext>
            </a:extLst>
          </p:cNvPr>
          <p:cNvGrpSpPr/>
          <p:nvPr/>
        </p:nvGrpSpPr>
        <p:grpSpPr>
          <a:xfrm>
            <a:off x="11405348" y="4920560"/>
            <a:ext cx="435650" cy="261610"/>
            <a:chOff x="8889900" y="4512530"/>
            <a:chExt cx="435650" cy="26161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53296668-9627-4D06-A9F9-7F34E318EC8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3775E93B-8A59-4905-A674-404FBAA11AD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61A1085E-59E3-4658-AA03-9FFFE4B6C0D2}"/>
              </a:ext>
            </a:extLst>
          </p:cNvPr>
          <p:cNvGrpSpPr/>
          <p:nvPr/>
        </p:nvGrpSpPr>
        <p:grpSpPr>
          <a:xfrm>
            <a:off x="11557748" y="5072960"/>
            <a:ext cx="435650" cy="261610"/>
            <a:chOff x="8889900" y="4512530"/>
            <a:chExt cx="435650" cy="261610"/>
          </a:xfrm>
        </p:grpSpPr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9E4DB256-C376-471E-8897-A7139932A74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F30EC343-A404-4199-8C25-2AD78000580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F01F4252-4528-47E7-B89E-AF21A913217E}"/>
              </a:ext>
            </a:extLst>
          </p:cNvPr>
          <p:cNvGrpSpPr/>
          <p:nvPr/>
        </p:nvGrpSpPr>
        <p:grpSpPr>
          <a:xfrm>
            <a:off x="11187523" y="5287930"/>
            <a:ext cx="435650" cy="261610"/>
            <a:chOff x="8889900" y="4512530"/>
            <a:chExt cx="435650" cy="261610"/>
          </a:xfrm>
        </p:grpSpPr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0F9904F-4EBA-4DDF-B58A-CE640AD3071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id="{BF2FE7F3-0BF0-4CFD-9CE9-445578B2F81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D3D9D017-7BA8-40B9-BE38-016E46B08150}"/>
              </a:ext>
            </a:extLst>
          </p:cNvPr>
          <p:cNvGrpSpPr/>
          <p:nvPr/>
        </p:nvGrpSpPr>
        <p:grpSpPr>
          <a:xfrm>
            <a:off x="11339923" y="5440330"/>
            <a:ext cx="435650" cy="261610"/>
            <a:chOff x="8889900" y="4512530"/>
            <a:chExt cx="435650" cy="26161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51D15651-C5CB-4CD8-9509-7A2BDCDDEAC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F34669FC-82B1-4E7C-BA2A-F82B6E91D4C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6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6531-2A81-416C-A74F-A420270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CAA86D-12E4-45BD-BE35-1DE7CF7E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20" y="262968"/>
            <a:ext cx="7972425" cy="6324600"/>
          </a:xfrm>
          <a:prstGeom prst="rect">
            <a:avLst/>
          </a:prstGeom>
        </p:spPr>
      </p:pic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1B79665D-0687-4BA4-B1C3-678AD8D67BAD}"/>
              </a:ext>
            </a:extLst>
          </p:cNvPr>
          <p:cNvGrpSpPr/>
          <p:nvPr/>
        </p:nvGrpSpPr>
        <p:grpSpPr>
          <a:xfrm>
            <a:off x="3026199" y="6349179"/>
            <a:ext cx="333981" cy="261610"/>
            <a:chOff x="8915841" y="4512530"/>
            <a:chExt cx="333981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3C30B7CB-D029-49EB-AA1E-A9A31BC9F2A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2CA32EC6-DF22-4F67-9634-BC23EF9E905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6BC18A10-906B-4A22-9509-1ACE506AA622}"/>
              </a:ext>
            </a:extLst>
          </p:cNvPr>
          <p:cNvGrpSpPr/>
          <p:nvPr/>
        </p:nvGrpSpPr>
        <p:grpSpPr>
          <a:xfrm>
            <a:off x="10895045" y="1417468"/>
            <a:ext cx="435650" cy="261610"/>
            <a:chOff x="8889900" y="4512530"/>
            <a:chExt cx="435650" cy="26161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66AA4BA5-0F64-496F-8F81-FBF8701B581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305BA5E-1047-47FF-8436-A7AEA58785C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D702585-A5C6-46AE-96A7-5B5A71381926}"/>
              </a:ext>
            </a:extLst>
          </p:cNvPr>
          <p:cNvGrpSpPr/>
          <p:nvPr/>
        </p:nvGrpSpPr>
        <p:grpSpPr>
          <a:xfrm>
            <a:off x="11047445" y="1569868"/>
            <a:ext cx="435650" cy="261610"/>
            <a:chOff x="8889900" y="4512530"/>
            <a:chExt cx="435650" cy="26161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3912355-EC43-4218-B018-601F8732A54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A0B9C0A-BDC0-4627-971F-C9008E236D3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A4F221E7-EF6E-432C-9020-16B29936AA97}"/>
              </a:ext>
            </a:extLst>
          </p:cNvPr>
          <p:cNvGrpSpPr/>
          <p:nvPr/>
        </p:nvGrpSpPr>
        <p:grpSpPr>
          <a:xfrm>
            <a:off x="10677220" y="1784838"/>
            <a:ext cx="435650" cy="261610"/>
            <a:chOff x="8889900" y="4512530"/>
            <a:chExt cx="435650" cy="26161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5910AD59-B0A7-448F-8CE9-AAE15AE034A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E81A3EA-D07C-46FD-9512-7B1C23FB27F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DD60C9E2-C765-4BB3-8010-E8706EAF31D0}"/>
              </a:ext>
            </a:extLst>
          </p:cNvPr>
          <p:cNvGrpSpPr/>
          <p:nvPr/>
        </p:nvGrpSpPr>
        <p:grpSpPr>
          <a:xfrm>
            <a:off x="10829620" y="1937238"/>
            <a:ext cx="435650" cy="261610"/>
            <a:chOff x="8889900" y="4512530"/>
            <a:chExt cx="435650" cy="26161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26DC7F00-7B85-4DC5-8181-CA892C1524F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DE7005D0-0C22-4C99-9314-D3359158C2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7C30F74-F42D-4C7D-A7F4-D7F93E4F22DA}"/>
              </a:ext>
            </a:extLst>
          </p:cNvPr>
          <p:cNvGrpSpPr/>
          <p:nvPr/>
        </p:nvGrpSpPr>
        <p:grpSpPr>
          <a:xfrm>
            <a:off x="11112870" y="2211386"/>
            <a:ext cx="435650" cy="261610"/>
            <a:chOff x="8889900" y="4512530"/>
            <a:chExt cx="435650" cy="261610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132F3AA7-0502-4EBD-95CE-2FB8021C3B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63135B53-34D3-4582-BBBC-9799F5511E9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B27A90A4-4F55-4BBB-8C2D-D582D6090EDE}"/>
              </a:ext>
            </a:extLst>
          </p:cNvPr>
          <p:cNvGrpSpPr/>
          <p:nvPr/>
        </p:nvGrpSpPr>
        <p:grpSpPr>
          <a:xfrm>
            <a:off x="11265270" y="2363786"/>
            <a:ext cx="435650" cy="261610"/>
            <a:chOff x="8889900" y="4512530"/>
            <a:chExt cx="435650" cy="261610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04DD3C47-9986-4D8A-B858-011564FC94A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BC0B4FB9-FF1B-4266-9E82-382D23765A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741D1A68-4AF9-4DAD-AE5D-290B00B614B6}"/>
              </a:ext>
            </a:extLst>
          </p:cNvPr>
          <p:cNvGrpSpPr/>
          <p:nvPr/>
        </p:nvGrpSpPr>
        <p:grpSpPr>
          <a:xfrm>
            <a:off x="10895045" y="2578756"/>
            <a:ext cx="435650" cy="261610"/>
            <a:chOff x="8889900" y="4512530"/>
            <a:chExt cx="435650" cy="261610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6BF133ED-DAA2-4755-84F3-11200CAAF0D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D1CE99A2-E3D0-4EF1-8CD8-EEB9D31B23D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14D6D2C8-C848-499C-AB0C-B803EE8B3339}"/>
              </a:ext>
            </a:extLst>
          </p:cNvPr>
          <p:cNvGrpSpPr/>
          <p:nvPr/>
        </p:nvGrpSpPr>
        <p:grpSpPr>
          <a:xfrm>
            <a:off x="11047445" y="2731156"/>
            <a:ext cx="435650" cy="261610"/>
            <a:chOff x="8889900" y="4512530"/>
            <a:chExt cx="435650" cy="261610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ED3265C3-1CA4-4232-8FC7-4785C9C486F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4C248CD4-58BC-46CB-94EE-39E2215A352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BC644F2-0F9A-4593-AB08-9227CDEFF423}"/>
              </a:ext>
            </a:extLst>
          </p:cNvPr>
          <p:cNvGrpSpPr/>
          <p:nvPr/>
        </p:nvGrpSpPr>
        <p:grpSpPr>
          <a:xfrm>
            <a:off x="10947075" y="3392853"/>
            <a:ext cx="435650" cy="261610"/>
            <a:chOff x="8889900" y="4512530"/>
            <a:chExt cx="435650" cy="26161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716CEE27-FEEC-4CFB-92D4-6799A254C16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A1B57867-E9A6-4E00-93A8-DD54E2C71F6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FE06C0A3-9445-44A4-8F38-AD84938413EA}"/>
              </a:ext>
            </a:extLst>
          </p:cNvPr>
          <p:cNvGrpSpPr/>
          <p:nvPr/>
        </p:nvGrpSpPr>
        <p:grpSpPr>
          <a:xfrm>
            <a:off x="11099475" y="3545253"/>
            <a:ext cx="435650" cy="261610"/>
            <a:chOff x="8889900" y="4512530"/>
            <a:chExt cx="435650" cy="261610"/>
          </a:xfrm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B2092F7-0745-4EB9-A39E-2F8A6B64806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7E4899F8-48C1-4FF6-93A1-B9E767120F3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DD75F8D0-E5DC-4F4B-A461-E9465BEB91FD}"/>
              </a:ext>
            </a:extLst>
          </p:cNvPr>
          <p:cNvGrpSpPr/>
          <p:nvPr/>
        </p:nvGrpSpPr>
        <p:grpSpPr>
          <a:xfrm>
            <a:off x="10729250" y="3760223"/>
            <a:ext cx="435650" cy="261610"/>
            <a:chOff x="8889900" y="4512530"/>
            <a:chExt cx="435650" cy="26161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46C9090-0534-43F8-9449-667A654C2A6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D7C4F2C4-10A7-42F2-9C15-99E20E4F0D5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5129154A-7BCA-49F5-96EE-DE35EA8F3DE7}"/>
              </a:ext>
            </a:extLst>
          </p:cNvPr>
          <p:cNvGrpSpPr/>
          <p:nvPr/>
        </p:nvGrpSpPr>
        <p:grpSpPr>
          <a:xfrm>
            <a:off x="10881650" y="3912623"/>
            <a:ext cx="435650" cy="261610"/>
            <a:chOff x="8889900" y="4512530"/>
            <a:chExt cx="435650" cy="261610"/>
          </a:xfrm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2E9A469E-4604-40F6-834D-E2D31C08E06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42368D71-EF76-4AA1-8309-F88F4849D34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E4903590-3DE5-4C31-9C77-2412168E2B79}"/>
              </a:ext>
            </a:extLst>
          </p:cNvPr>
          <p:cNvGrpSpPr/>
          <p:nvPr/>
        </p:nvGrpSpPr>
        <p:grpSpPr>
          <a:xfrm>
            <a:off x="11164900" y="4186771"/>
            <a:ext cx="435650" cy="261610"/>
            <a:chOff x="8889900" y="4512530"/>
            <a:chExt cx="435650" cy="261610"/>
          </a:xfrm>
        </p:grpSpPr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D2FAEE81-39A1-4D5C-9D9F-DE47BFDA75F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E8185066-DC70-416C-A039-50D438C297F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ED864B46-E019-4CBA-AADD-1F235C017CDA}"/>
              </a:ext>
            </a:extLst>
          </p:cNvPr>
          <p:cNvGrpSpPr/>
          <p:nvPr/>
        </p:nvGrpSpPr>
        <p:grpSpPr>
          <a:xfrm>
            <a:off x="11317300" y="4339171"/>
            <a:ext cx="435650" cy="261610"/>
            <a:chOff x="8889900" y="4512530"/>
            <a:chExt cx="435650" cy="261610"/>
          </a:xfrm>
        </p:grpSpPr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2261677E-7A8C-46DF-A060-82E7CCAB02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C3CF5B75-9427-40E2-BB65-878773FD73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AA407F26-C7DA-44B1-A159-C243187FCC3F}"/>
              </a:ext>
            </a:extLst>
          </p:cNvPr>
          <p:cNvGrpSpPr/>
          <p:nvPr/>
        </p:nvGrpSpPr>
        <p:grpSpPr>
          <a:xfrm>
            <a:off x="10947075" y="4554141"/>
            <a:ext cx="435650" cy="261610"/>
            <a:chOff x="8889900" y="4512530"/>
            <a:chExt cx="435650" cy="261610"/>
          </a:xfrm>
        </p:grpSpPr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24B75B73-41FB-429D-B1D8-1F38740991C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EE26F0BD-7D23-4818-9890-66E15F61A61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19D6D583-94C8-4468-874C-FFA4AFF3A45F}"/>
              </a:ext>
            </a:extLst>
          </p:cNvPr>
          <p:cNvGrpSpPr/>
          <p:nvPr/>
        </p:nvGrpSpPr>
        <p:grpSpPr>
          <a:xfrm>
            <a:off x="11099475" y="4706541"/>
            <a:ext cx="435650" cy="261610"/>
            <a:chOff x="8889900" y="4512530"/>
            <a:chExt cx="435650" cy="261610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545888F7-10D9-4657-95A6-E6217216940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B36377CC-14FF-429E-AD17-14CEC35F48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6B00F-025A-4547-91EA-78BA5C04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58C61-A1B7-4180-B81C-1293315E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87" y="1377650"/>
            <a:ext cx="5071153" cy="334065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F8C3EFE-A707-4A95-897E-227C89B9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87" y="4816434"/>
            <a:ext cx="4997098" cy="19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1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93A3D-758D-43C6-85B9-EF94AD83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</a:t>
            </a:r>
            <a:r>
              <a:rPr lang="de-DE" dirty="0"/>
              <a:t> Interaction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2CE8E5-ABB4-449A-95EF-5F0C5B9F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t="23600" r="3180" b="26400"/>
          <a:stretch/>
        </p:blipFill>
        <p:spPr>
          <a:xfrm>
            <a:off x="1050309" y="2142981"/>
            <a:ext cx="6190488" cy="3429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B354FA-762A-4830-9D4D-2E925CBF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145" y="536004"/>
            <a:ext cx="4417022" cy="3072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C30B63-34F1-4022-A165-217E80225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688" y="3942942"/>
            <a:ext cx="5013960" cy="1873053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4C48CB2-0A55-4385-95BD-55F1A44B111F}"/>
              </a:ext>
            </a:extLst>
          </p:cNvPr>
          <p:cNvGrpSpPr/>
          <p:nvPr/>
        </p:nvGrpSpPr>
        <p:grpSpPr>
          <a:xfrm>
            <a:off x="4058305" y="2751403"/>
            <a:ext cx="435650" cy="261610"/>
            <a:chOff x="8889900" y="4512530"/>
            <a:chExt cx="435650" cy="26161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2681ED9-DDC5-4A91-B431-9FEC3ABE8AE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D725374-9A26-4CE8-803E-5EA9E608176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076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4B170FE-180B-45B7-9371-4D865817DB92}"/>
              </a:ext>
            </a:extLst>
          </p:cNvPr>
          <p:cNvGrpSpPr/>
          <p:nvPr/>
        </p:nvGrpSpPr>
        <p:grpSpPr>
          <a:xfrm>
            <a:off x="2980318" y="3704356"/>
            <a:ext cx="435650" cy="261610"/>
            <a:chOff x="8889900" y="4512530"/>
            <a:chExt cx="435650" cy="26161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A7D6245-3D74-4D7B-95FC-BEDEEFD56AA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1856F7B-4E7A-4D12-ADE4-012D18D3DEB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070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63BF38-104F-46E3-A687-FB4C324B6442}"/>
              </a:ext>
            </a:extLst>
          </p:cNvPr>
          <p:cNvGrpSpPr/>
          <p:nvPr/>
        </p:nvGrpSpPr>
        <p:grpSpPr>
          <a:xfrm>
            <a:off x="4435617" y="4734829"/>
            <a:ext cx="435650" cy="261610"/>
            <a:chOff x="8889900" y="4512530"/>
            <a:chExt cx="435650" cy="26161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D4C954D-726B-45E4-B17C-59F6D05F66C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0E902E7-2DCC-4A79-A36A-53EA11A491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080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3EC3972-4409-4B01-A7FC-CC00221A1137}"/>
              </a:ext>
            </a:extLst>
          </p:cNvPr>
          <p:cNvGrpSpPr/>
          <p:nvPr/>
        </p:nvGrpSpPr>
        <p:grpSpPr>
          <a:xfrm>
            <a:off x="3500684" y="4802038"/>
            <a:ext cx="435650" cy="261610"/>
            <a:chOff x="8889900" y="4512530"/>
            <a:chExt cx="435650" cy="26161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17CF854-D749-43EA-8F14-21F3D6AF2A3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C5B4D6A-C6B0-457F-A190-8E09B7A6501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079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7117B7D-7ED0-4CE6-9D71-296D0FCCB44B}"/>
              </a:ext>
            </a:extLst>
          </p:cNvPr>
          <p:cNvGrpSpPr/>
          <p:nvPr/>
        </p:nvGrpSpPr>
        <p:grpSpPr>
          <a:xfrm>
            <a:off x="3525577" y="3194023"/>
            <a:ext cx="435650" cy="261610"/>
            <a:chOff x="8889900" y="4512530"/>
            <a:chExt cx="435650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CFFC56B-53B0-41B4-A777-55C19421C8F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80DEDBC-85D5-412F-82B1-6C7AA13D7EE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078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D62B2C7-38E7-4B09-960C-DAC5617892CD}"/>
              </a:ext>
            </a:extLst>
          </p:cNvPr>
          <p:cNvGrpSpPr/>
          <p:nvPr/>
        </p:nvGrpSpPr>
        <p:grpSpPr>
          <a:xfrm>
            <a:off x="1895642" y="3681332"/>
            <a:ext cx="435650" cy="261610"/>
            <a:chOff x="8889900" y="4512530"/>
            <a:chExt cx="435650" cy="26161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3556618-A245-4041-9180-6C95174690F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D8A6051-9A6A-4E45-A2C6-FE594D006DF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074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474F6AC-3844-4883-9D92-52CF553587AD}"/>
              </a:ext>
            </a:extLst>
          </p:cNvPr>
          <p:cNvGrpSpPr/>
          <p:nvPr/>
        </p:nvGrpSpPr>
        <p:grpSpPr>
          <a:xfrm>
            <a:off x="2331292" y="4649638"/>
            <a:ext cx="435650" cy="261610"/>
            <a:chOff x="8889900" y="4512530"/>
            <a:chExt cx="435650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8717F17-A129-4C26-878E-B15E48D3551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F1D7BEC-8451-46C7-ADBF-E56ECEEFF22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215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2DE94B3-61A9-4386-B094-6EF28D630752}"/>
              </a:ext>
            </a:extLst>
          </p:cNvPr>
          <p:cNvGrpSpPr/>
          <p:nvPr/>
        </p:nvGrpSpPr>
        <p:grpSpPr>
          <a:xfrm>
            <a:off x="6060066" y="4691792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B9A4647-3AD3-4708-92FF-E7642F26FF7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441F98D-0CBF-4420-B89B-F48B9916065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082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8CA6116-62A7-4FBF-9C0F-B299CC464EEE}"/>
              </a:ext>
            </a:extLst>
          </p:cNvPr>
          <p:cNvGrpSpPr/>
          <p:nvPr/>
        </p:nvGrpSpPr>
        <p:grpSpPr>
          <a:xfrm>
            <a:off x="269855" y="3965966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99A500F-15E0-46E4-82D4-CBF1109A9A8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06FECC5-3D07-4B7F-9E59-5A47FBDE3B7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11F7F72-828C-4089-8B9E-B63F22B999B4}"/>
              </a:ext>
            </a:extLst>
          </p:cNvPr>
          <p:cNvGrpSpPr/>
          <p:nvPr/>
        </p:nvGrpSpPr>
        <p:grpSpPr>
          <a:xfrm>
            <a:off x="422255" y="4118366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221F9A1-D0FE-4324-94FC-F37C5A75DD6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E5A5DD7-2EBA-4AA2-9CCA-EFFD69AB548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67EB955-97A3-4BA6-BACD-6FA5D500F283}"/>
              </a:ext>
            </a:extLst>
          </p:cNvPr>
          <p:cNvGrpSpPr/>
          <p:nvPr/>
        </p:nvGrpSpPr>
        <p:grpSpPr>
          <a:xfrm>
            <a:off x="52030" y="4333336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F8C86D7-5B32-4F13-8286-2E6B2A0D635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5FE199C0-0137-47F7-A7BB-D220D42EFD5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DC247FE-A5EB-41A5-A16D-FB59FA018728}"/>
              </a:ext>
            </a:extLst>
          </p:cNvPr>
          <p:cNvGrpSpPr/>
          <p:nvPr/>
        </p:nvGrpSpPr>
        <p:grpSpPr>
          <a:xfrm>
            <a:off x="204430" y="4485736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5B977AA-3CF6-4C9B-A30D-F53B0DF7EC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A386209-5F70-4AE8-946C-474F72E6FE0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36F43E2-0CDE-4ADD-BF27-EE6F5B9033B4}"/>
              </a:ext>
            </a:extLst>
          </p:cNvPr>
          <p:cNvGrpSpPr/>
          <p:nvPr/>
        </p:nvGrpSpPr>
        <p:grpSpPr>
          <a:xfrm>
            <a:off x="487680" y="4759884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CF9384B-91E6-415D-A3AC-1E4F7F1A954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2E9C4EB-52B4-46D1-B144-E6997DC2703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6B96439-E44E-4228-BF59-441A823B7842}"/>
              </a:ext>
            </a:extLst>
          </p:cNvPr>
          <p:cNvGrpSpPr/>
          <p:nvPr/>
        </p:nvGrpSpPr>
        <p:grpSpPr>
          <a:xfrm>
            <a:off x="5660350" y="4211675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E3B365E-F2DA-4E05-9BB1-2EBDC27A9CC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65A543F-CFB3-44D9-97AF-00B18F687DC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083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9BEE311-E58E-4459-9866-DC1A4C335138}"/>
              </a:ext>
            </a:extLst>
          </p:cNvPr>
          <p:cNvGrpSpPr/>
          <p:nvPr/>
        </p:nvGrpSpPr>
        <p:grpSpPr>
          <a:xfrm>
            <a:off x="269855" y="5127254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8B91B51E-6047-4B22-8FAE-91A4D56A166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07B2B51-A56A-46B6-9170-90924FDB3A9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EBCC8E5-CCF3-4155-AE4D-1CB3276842AB}"/>
              </a:ext>
            </a:extLst>
          </p:cNvPr>
          <p:cNvGrpSpPr/>
          <p:nvPr/>
        </p:nvGrpSpPr>
        <p:grpSpPr>
          <a:xfrm>
            <a:off x="4968589" y="4739433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4FF928C-29F1-412C-AAE1-B53EE1451B5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96B7569-94F4-42DA-A0AA-846939F6575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7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165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Bilder PASS Ontologie</vt:lpstr>
      <vt:lpstr>Subject Interaction</vt:lpstr>
      <vt:lpstr>Types of subjects</vt:lpstr>
      <vt:lpstr>Input Pool</vt:lpstr>
      <vt:lpstr>Message Specification Payload</vt:lpstr>
      <vt:lpstr>Interaction describing component</vt:lpstr>
      <vt:lpstr>PowerPoint-Präsentation</vt:lpstr>
      <vt:lpstr>PowerPoint-Präsentation</vt:lpstr>
      <vt:lpstr>Subject Interaction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 PASS Ontologie</dc:title>
  <dc:creator>Albert Fleischmann</dc:creator>
  <cp:lastModifiedBy>Albert Fleischmann</cp:lastModifiedBy>
  <cp:revision>37</cp:revision>
  <cp:lastPrinted>2018-12-11T13:18:45Z</cp:lastPrinted>
  <dcterms:created xsi:type="dcterms:W3CDTF">2018-12-06T10:38:37Z</dcterms:created>
  <dcterms:modified xsi:type="dcterms:W3CDTF">2018-12-11T14:42:52Z</dcterms:modified>
</cp:coreProperties>
</file>