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0E47-F380-931F-D4B8-4AED42CAE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2431-93B4-7D4C-2889-1F7B1CEDF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8260F-8DB9-9809-5B71-1747B6A6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2DD-732B-4715-84E2-EC4C82A48937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DF899-1258-CCE1-218E-21ADA8D0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EBC9A-80E8-C86D-BC50-CE454591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31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8B3A-F2AA-1EA1-9BA8-4665C7F0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7D1A8-5926-39C1-1479-24F0A2F5B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8466-BC04-84E4-B6BF-EDAC3633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2DD-732B-4715-84E2-EC4C82A48937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F0B5D-D6F7-76F2-7F2C-A613EA90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5B7E1-6CB9-77B5-6A8A-C2E846B1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03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F78A3-8F88-5823-80DD-210B6B5F9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AB099-A1D8-CB40-497F-019C2894C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57848-0BDC-9DE0-FE8F-DF854553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2DD-732B-4715-84E2-EC4C82A48937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CD7B-3C2D-585B-26AF-81B15CAF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FB79-1612-29E3-7CD4-11DDB770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36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FD4B-A2E9-26A4-EA08-530D5670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F214C-8E4C-B500-3CA9-E098A341F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E9A5-F475-ED10-271B-C981E396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2DD-732B-4715-84E2-EC4C82A48937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287F8-C8D3-AE5C-368F-B63B1A68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A852-95B8-E52F-7442-AD574306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41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508F-8252-4F8C-1CFD-BDAA9D53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10BF9-B9A9-B53B-15AC-AC83A2CB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B94CC-67A1-4BBD-A4F1-01F52FF7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2DD-732B-4715-84E2-EC4C82A48937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4B6D4-22F5-AEE3-FD82-3BE763DD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C97A-917B-F4C7-E654-586D1BE0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86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3B2B-3465-19F5-A8CC-A606B047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FE78-FA40-7B5D-E4E9-E29DD7A0D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83AF4-0FE7-3724-0F02-ED11CEA51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E2353-E1D1-3D5B-B8BC-66144B5C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2DD-732B-4715-84E2-EC4C82A48937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5A11F-D30C-7AA2-0796-140211AD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F852F-C3F1-EB29-7DD0-E1921474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76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7809-790B-E600-EE74-CD7BC61A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1640D-ED64-E07C-ACA6-B50EA690D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36CFC-27DB-9D43-4A8B-861404EF7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4485A-6FA9-8B6B-86CD-324A71DB7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65D59-C418-805E-02BF-847CCADFA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B3EA0-2C00-484F-A5A3-06E02EC8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2DD-732B-4715-84E2-EC4C82A48937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20B2A-A994-184B-34F2-9BBDEC19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67D8C-C707-A995-D63E-CD3E099B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55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A578-8857-7B49-6F7D-3762C53E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2F435-FFEF-9B60-98B7-0A188549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2DD-732B-4715-84E2-EC4C82A48937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09E3B-86A4-6037-BF0F-43AA8DEF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1ACFC-8DBD-6A52-7C5E-3DAB57D4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8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48600-8A08-F296-DAF5-B693D004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2DD-732B-4715-84E2-EC4C82A48937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646C7-F26C-F482-BAF8-D73C95DB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6A835-5223-E5C1-5E6B-42C4A510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96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37A5-BD4F-FB0A-0409-1EF6B236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419C-A981-D7C0-D399-1C1CF40AB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8D693-24C2-1E13-C684-609EF3E49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C8419-D943-1B24-4EBE-1EEC11EC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2DD-732B-4715-84E2-EC4C82A48937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5FEA7-EF7B-1D32-F9FF-6E2CA359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56E73-F798-E913-727F-57800F4B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04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5454-7266-737C-7421-996C2132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B2F1F-5EFB-88C0-4E98-BB6E13F82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9E6CB-8D1D-A292-F30C-67FC95266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F70E1-0BCC-55DC-E34A-A151EA07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2DD-732B-4715-84E2-EC4C82A48937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67F24-CEE5-5E0F-601D-0E6185D3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65CB4-2757-928B-377C-FC779FBA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8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A1D7E-D40A-6996-F7BE-C0C3354D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088A-3F10-8D20-DBB3-901CACDF8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9A411-6921-0CC7-ED66-322546005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B2DD-732B-4715-84E2-EC4C82A48937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58B33-CA03-6313-9FD6-AB7B5002D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988D0-4049-3E07-80BB-64DEC7B5B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3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10B6EE8-2D7A-7DB5-B005-8C0131E03DA3}"/>
              </a:ext>
            </a:extLst>
          </p:cNvPr>
          <p:cNvSpPr/>
          <p:nvPr/>
        </p:nvSpPr>
        <p:spPr>
          <a:xfrm>
            <a:off x="172528" y="146649"/>
            <a:ext cx="2743200" cy="27432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5BC59D19-90D8-5A8B-3451-9C387D6D35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46412" y="616789"/>
            <a:ext cx="1802920" cy="1802920"/>
          </a:xfrm>
          <a:prstGeom prst="arc">
            <a:avLst>
              <a:gd name="adj1" fmla="val 3752940"/>
              <a:gd name="adj2" fmla="val 0"/>
            </a:avLst>
          </a:prstGeom>
          <a:ln w="1079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E534ED-6149-834A-2B53-4D2EC9CF0987}"/>
              </a:ext>
            </a:extLst>
          </p:cNvPr>
          <p:cNvSpPr/>
          <p:nvPr/>
        </p:nvSpPr>
        <p:spPr>
          <a:xfrm>
            <a:off x="642667" y="616789"/>
            <a:ext cx="1802921" cy="18029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BEEDD-1085-885E-0FFD-8BC8CAA6548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80000">
            <a:off x="11512997" y="1664897"/>
            <a:ext cx="0" cy="72000"/>
          </a:xfrm>
          <a:prstGeom prst="straightConnector1">
            <a:avLst/>
          </a:prstGeom>
          <a:ln w="133350" cap="sq">
            <a:solidFill>
              <a:schemeClr val="tx1">
                <a:lumMod val="95000"/>
                <a:lumOff val="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51EDFD-CB79-1000-EBDC-2EC6FC6DF1D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712408" y="635261"/>
            <a:ext cx="0" cy="1802921"/>
          </a:xfrm>
          <a:prstGeom prst="straightConnector1">
            <a:avLst/>
          </a:prstGeom>
          <a:ln w="107950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E6D0E03-0AC8-E1D4-1836-6203D4F4FCA7}"/>
              </a:ext>
            </a:extLst>
          </p:cNvPr>
          <p:cNvSpPr/>
          <p:nvPr/>
        </p:nvSpPr>
        <p:spPr>
          <a:xfrm>
            <a:off x="736300" y="710422"/>
            <a:ext cx="1615654" cy="16156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6A9095-B6AE-F020-5991-DAE055FE98C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810947" y="1536722"/>
            <a:ext cx="1802921" cy="0"/>
          </a:xfrm>
          <a:prstGeom prst="straightConnector1">
            <a:avLst/>
          </a:prstGeom>
          <a:ln w="107950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B2276F-1E58-24ED-4AC7-C31789D81F8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141187" y="965501"/>
            <a:ext cx="1142440" cy="1142440"/>
          </a:xfrm>
          <a:prstGeom prst="straightConnector1">
            <a:avLst/>
          </a:prstGeom>
          <a:ln w="107950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705C6E-4BC5-A45F-1CD5-BD35F3239D4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141187" y="965501"/>
            <a:ext cx="1142440" cy="1142440"/>
          </a:xfrm>
          <a:prstGeom prst="straightConnector1">
            <a:avLst/>
          </a:prstGeom>
          <a:ln w="107950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60EE09-3F42-600E-7A7A-8359598447AB}"/>
              </a:ext>
            </a:extLst>
          </p:cNvPr>
          <p:cNvGrpSpPr/>
          <p:nvPr/>
        </p:nvGrpSpPr>
        <p:grpSpPr>
          <a:xfrm>
            <a:off x="3006913" y="-102023"/>
            <a:ext cx="3823145" cy="3893332"/>
            <a:chOff x="3006913" y="-102023"/>
            <a:chExt cx="3823145" cy="3893332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96D9AE95-91D3-E5B7-6BF3-A2FE52502FD4}"/>
                </a:ext>
              </a:extLst>
            </p:cNvPr>
            <p:cNvSpPr>
              <a:spLocks/>
            </p:cNvSpPr>
            <p:nvPr/>
          </p:nvSpPr>
          <p:spPr>
            <a:xfrm>
              <a:off x="3006913" y="1877553"/>
              <a:ext cx="1802920" cy="1802920"/>
            </a:xfrm>
            <a:prstGeom prst="arc">
              <a:avLst>
                <a:gd name="adj1" fmla="val 15450656"/>
                <a:gd name="adj2" fmla="val 0"/>
              </a:avLst>
            </a:prstGeom>
            <a:ln w="107950">
              <a:solidFill>
                <a:schemeClr val="tx1"/>
              </a:solidFill>
              <a:head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C2C4DCFA-FFC6-E3B5-367C-4E3C1F4791D1}"/>
                </a:ext>
              </a:extLst>
            </p:cNvPr>
            <p:cNvSpPr>
              <a:spLocks/>
            </p:cNvSpPr>
            <p:nvPr/>
          </p:nvSpPr>
          <p:spPr>
            <a:xfrm rot="5400000">
              <a:off x="3069973" y="-102023"/>
              <a:ext cx="1802920" cy="1802920"/>
            </a:xfrm>
            <a:prstGeom prst="arc">
              <a:avLst>
                <a:gd name="adj1" fmla="val 15450656"/>
                <a:gd name="adj2" fmla="val 0"/>
              </a:avLst>
            </a:prstGeom>
            <a:ln w="107950">
              <a:solidFill>
                <a:schemeClr val="tx1"/>
              </a:solidFill>
              <a:head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F4376741-BCEE-598B-C414-1F714A2F64A7}"/>
                </a:ext>
              </a:extLst>
            </p:cNvPr>
            <p:cNvSpPr>
              <a:spLocks/>
            </p:cNvSpPr>
            <p:nvPr/>
          </p:nvSpPr>
          <p:spPr>
            <a:xfrm rot="16200000">
              <a:off x="4965782" y="1988389"/>
              <a:ext cx="1802920" cy="1802920"/>
            </a:xfrm>
            <a:prstGeom prst="arc">
              <a:avLst>
                <a:gd name="adj1" fmla="val 15450656"/>
                <a:gd name="adj2" fmla="val 0"/>
              </a:avLst>
            </a:prstGeom>
            <a:ln w="107950">
              <a:solidFill>
                <a:schemeClr val="tx1"/>
              </a:solidFill>
              <a:head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ED1B0403-7E9C-C3B5-28AC-695FE68BD888}"/>
                </a:ext>
              </a:extLst>
            </p:cNvPr>
            <p:cNvSpPr>
              <a:spLocks/>
            </p:cNvSpPr>
            <p:nvPr/>
          </p:nvSpPr>
          <p:spPr>
            <a:xfrm rot="10800000">
              <a:off x="5027138" y="0"/>
              <a:ext cx="1802920" cy="1802920"/>
            </a:xfrm>
            <a:prstGeom prst="arc">
              <a:avLst>
                <a:gd name="adj1" fmla="val 15450656"/>
                <a:gd name="adj2" fmla="val 0"/>
              </a:avLst>
            </a:prstGeom>
            <a:ln w="107950">
              <a:solidFill>
                <a:schemeClr val="tx1"/>
              </a:solidFill>
              <a:head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61D2E7-72AC-44BB-ACF1-55364B7211C9}"/>
              </a:ext>
            </a:extLst>
          </p:cNvPr>
          <p:cNvGrpSpPr/>
          <p:nvPr/>
        </p:nvGrpSpPr>
        <p:grpSpPr>
          <a:xfrm>
            <a:off x="9746412" y="2889848"/>
            <a:ext cx="1878858" cy="1821393"/>
            <a:chOff x="9293437" y="3429000"/>
            <a:chExt cx="2743200" cy="260544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2F5AD2F-4B81-FDB0-45EC-BBE545B7491C}"/>
                </a:ext>
              </a:extLst>
            </p:cNvPr>
            <p:cNvCxnSpPr>
              <a:cxnSpLocks/>
            </p:cNvCxnSpPr>
            <p:nvPr/>
          </p:nvCxnSpPr>
          <p:spPr>
            <a:xfrm>
              <a:off x="9293437" y="4722487"/>
              <a:ext cx="2743200" cy="0"/>
            </a:xfrm>
            <a:prstGeom prst="straightConnector1">
              <a:avLst/>
            </a:prstGeom>
            <a:ln w="107950">
              <a:solidFill>
                <a:schemeClr val="tx1"/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8ABB5FBC-ACEC-EAEA-E153-6B5CD4C72794}"/>
                </a:ext>
              </a:extLst>
            </p:cNvPr>
            <p:cNvSpPr/>
            <p:nvPr/>
          </p:nvSpPr>
          <p:spPr>
            <a:xfrm>
              <a:off x="10023996" y="3429000"/>
              <a:ext cx="1293487" cy="1293487"/>
            </a:xfrm>
            <a:prstGeom prst="arc">
              <a:avLst>
                <a:gd name="adj1" fmla="val 21337494"/>
                <a:gd name="adj2" fmla="val 19345562"/>
              </a:avLst>
            </a:prstGeom>
            <a:ln w="107950">
              <a:solidFill>
                <a:schemeClr val="tx1"/>
              </a:solidFill>
              <a:head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D98C5A2A-341D-CDB7-1B4C-FD5171BC1D5F}"/>
                </a:ext>
              </a:extLst>
            </p:cNvPr>
            <p:cNvSpPr/>
            <p:nvPr/>
          </p:nvSpPr>
          <p:spPr>
            <a:xfrm>
              <a:off x="10029037" y="4740959"/>
              <a:ext cx="1293487" cy="1293487"/>
            </a:xfrm>
            <a:prstGeom prst="arc">
              <a:avLst>
                <a:gd name="adj1" fmla="val 21337494"/>
                <a:gd name="adj2" fmla="val 19345562"/>
              </a:avLst>
            </a:prstGeom>
            <a:ln w="107950">
              <a:solidFill>
                <a:schemeClr val="tx1"/>
              </a:solidFill>
              <a:head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D31379AB-B327-BD97-CAF0-A6353C38778E}"/>
              </a:ext>
            </a:extLst>
          </p:cNvPr>
          <p:cNvSpPr/>
          <p:nvPr/>
        </p:nvSpPr>
        <p:spPr>
          <a:xfrm>
            <a:off x="6940419" y="3009403"/>
            <a:ext cx="1802920" cy="1802920"/>
          </a:xfrm>
          <a:prstGeom prst="arc">
            <a:avLst>
              <a:gd name="adj1" fmla="val 3752940"/>
              <a:gd name="adj2" fmla="val 3741851"/>
            </a:avLst>
          </a:prstGeom>
          <a:ln w="1079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598A224-86ED-DCDA-E50C-CC70E46780A0}"/>
              </a:ext>
            </a:extLst>
          </p:cNvPr>
          <p:cNvSpPr/>
          <p:nvPr/>
        </p:nvSpPr>
        <p:spPr>
          <a:xfrm>
            <a:off x="4150181" y="3808958"/>
            <a:ext cx="1802920" cy="1003365"/>
          </a:xfrm>
          <a:prstGeom prst="ellipse">
            <a:avLst/>
          </a:pr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F101277-FA72-9E21-BA42-BCFE6C868256}"/>
              </a:ext>
            </a:extLst>
          </p:cNvPr>
          <p:cNvGrpSpPr/>
          <p:nvPr/>
        </p:nvGrpSpPr>
        <p:grpSpPr>
          <a:xfrm>
            <a:off x="927872" y="3581546"/>
            <a:ext cx="2703366" cy="1074904"/>
            <a:chOff x="927872" y="3581546"/>
            <a:chExt cx="2703366" cy="1074904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960C7C-3D21-264F-A860-C4502E43A59A}"/>
                </a:ext>
              </a:extLst>
            </p:cNvPr>
            <p:cNvCxnSpPr/>
            <p:nvPr/>
          </p:nvCxnSpPr>
          <p:spPr>
            <a:xfrm flipV="1">
              <a:off x="927872" y="3581546"/>
              <a:ext cx="954308" cy="1074904"/>
            </a:xfrm>
            <a:prstGeom prst="line">
              <a:avLst/>
            </a:prstGeom>
            <a:ln w="1079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778B041-EAE2-1D91-C89D-9D5AAE2FD6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4718" y="3606706"/>
              <a:ext cx="1152868" cy="267077"/>
            </a:xfrm>
            <a:prstGeom prst="line">
              <a:avLst/>
            </a:prstGeom>
            <a:ln w="1079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022D205-0341-DE26-756D-242068711F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3012" y="3857129"/>
              <a:ext cx="678226" cy="486794"/>
            </a:xfrm>
            <a:prstGeom prst="line">
              <a:avLst/>
            </a:prstGeom>
            <a:ln w="1079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AB33DB6-ECEF-5C66-C286-386DB3329D0A}"/>
              </a:ext>
            </a:extLst>
          </p:cNvPr>
          <p:cNvSpPr/>
          <p:nvPr/>
        </p:nvSpPr>
        <p:spPr>
          <a:xfrm>
            <a:off x="324918" y="1214420"/>
            <a:ext cx="2447636" cy="893521"/>
          </a:xfrm>
          <a:custGeom>
            <a:avLst/>
            <a:gdLst>
              <a:gd name="connsiteX0" fmla="*/ 0 w 2447636"/>
              <a:gd name="connsiteY0" fmla="*/ 884133 h 893521"/>
              <a:gd name="connsiteX1" fmla="*/ 600363 w 2447636"/>
              <a:gd name="connsiteY1" fmla="*/ 43624 h 893521"/>
              <a:gd name="connsiteX2" fmla="*/ 1717963 w 2447636"/>
              <a:gd name="connsiteY2" fmla="*/ 200642 h 893521"/>
              <a:gd name="connsiteX3" fmla="*/ 2447636 w 2447636"/>
              <a:gd name="connsiteY3" fmla="*/ 893369 h 89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7636" h="893521">
                <a:moveTo>
                  <a:pt x="0" y="884133"/>
                </a:moveTo>
                <a:cubicBezTo>
                  <a:pt x="157018" y="520836"/>
                  <a:pt x="314036" y="157539"/>
                  <a:pt x="600363" y="43624"/>
                </a:cubicBezTo>
                <a:cubicBezTo>
                  <a:pt x="886690" y="-70291"/>
                  <a:pt x="1410084" y="59018"/>
                  <a:pt x="1717963" y="200642"/>
                </a:cubicBezTo>
                <a:cubicBezTo>
                  <a:pt x="2025842" y="342266"/>
                  <a:pt x="2359890" y="904145"/>
                  <a:pt x="2447636" y="893369"/>
                </a:cubicBezTo>
              </a:path>
            </a:pathLst>
          </a:cu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F4188E0-CB42-43F1-4A7C-5E6AD96EE5C8}"/>
              </a:ext>
            </a:extLst>
          </p:cNvPr>
          <p:cNvCxnSpPr>
            <a:cxnSpLocks/>
          </p:cNvCxnSpPr>
          <p:nvPr/>
        </p:nvCxnSpPr>
        <p:spPr>
          <a:xfrm flipV="1">
            <a:off x="258618" y="1214420"/>
            <a:ext cx="187417" cy="1111656"/>
          </a:xfrm>
          <a:prstGeom prst="line">
            <a:avLst/>
          </a:prstGeom>
          <a:ln w="698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7B48A95-D006-4BE3-CBC0-79707832FB57}"/>
              </a:ext>
            </a:extLst>
          </p:cNvPr>
          <p:cNvCxnSpPr>
            <a:cxnSpLocks/>
          </p:cNvCxnSpPr>
          <p:nvPr/>
        </p:nvCxnSpPr>
        <p:spPr>
          <a:xfrm flipV="1">
            <a:off x="439011" y="1071266"/>
            <a:ext cx="1611966" cy="143154"/>
          </a:xfrm>
          <a:prstGeom prst="line">
            <a:avLst/>
          </a:prstGeom>
          <a:ln w="698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83422F8-57D4-5BEF-43A9-C1521843E332}"/>
              </a:ext>
            </a:extLst>
          </p:cNvPr>
          <p:cNvCxnSpPr>
            <a:cxnSpLocks/>
            <a:stCxn id="68" idx="3"/>
          </p:cNvCxnSpPr>
          <p:nvPr/>
        </p:nvCxnSpPr>
        <p:spPr>
          <a:xfrm flipH="1" flipV="1">
            <a:off x="2029802" y="1071418"/>
            <a:ext cx="742752" cy="1036371"/>
          </a:xfrm>
          <a:prstGeom prst="line">
            <a:avLst/>
          </a:prstGeom>
          <a:ln w="698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FDDF71F-507C-433E-175D-8906A54E7FF6}"/>
              </a:ext>
            </a:extLst>
          </p:cNvPr>
          <p:cNvGrpSpPr/>
          <p:nvPr/>
        </p:nvGrpSpPr>
        <p:grpSpPr>
          <a:xfrm>
            <a:off x="1265367" y="5204688"/>
            <a:ext cx="2484298" cy="1036675"/>
            <a:chOff x="1265367" y="5204688"/>
            <a:chExt cx="2484298" cy="1036675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E3B3575-B477-E0B3-3B60-D54DFF6DA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5367" y="5347842"/>
              <a:ext cx="157779" cy="893369"/>
            </a:xfrm>
            <a:prstGeom prst="line">
              <a:avLst/>
            </a:prstGeom>
            <a:ln w="698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439260F-8587-410D-4305-5D874628DF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6122" y="5204688"/>
              <a:ext cx="1611966" cy="143154"/>
            </a:xfrm>
            <a:prstGeom prst="line">
              <a:avLst/>
            </a:prstGeom>
            <a:ln w="698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3F94F19-D218-EAF4-53F1-634DB9CE7C27}"/>
                </a:ext>
              </a:extLst>
            </p:cNvPr>
            <p:cNvCxnSpPr>
              <a:cxnSpLocks/>
              <a:stCxn id="81" idx="3"/>
            </p:cNvCxnSpPr>
            <p:nvPr/>
          </p:nvCxnSpPr>
          <p:spPr>
            <a:xfrm flipH="1" flipV="1">
              <a:off x="3006913" y="5204840"/>
              <a:ext cx="742752" cy="1036371"/>
            </a:xfrm>
            <a:prstGeom prst="line">
              <a:avLst/>
            </a:prstGeom>
            <a:ln w="698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11A90E3-6459-7091-18B1-01A95DDD37E3}"/>
                </a:ext>
              </a:extLst>
            </p:cNvPr>
            <p:cNvSpPr/>
            <p:nvPr/>
          </p:nvSpPr>
          <p:spPr>
            <a:xfrm>
              <a:off x="1302029" y="5347842"/>
              <a:ext cx="2447636" cy="893521"/>
            </a:xfrm>
            <a:custGeom>
              <a:avLst/>
              <a:gdLst>
                <a:gd name="connsiteX0" fmla="*/ 0 w 2447636"/>
                <a:gd name="connsiteY0" fmla="*/ 884133 h 893521"/>
                <a:gd name="connsiteX1" fmla="*/ 600363 w 2447636"/>
                <a:gd name="connsiteY1" fmla="*/ 43624 h 893521"/>
                <a:gd name="connsiteX2" fmla="*/ 1717963 w 2447636"/>
                <a:gd name="connsiteY2" fmla="*/ 200642 h 893521"/>
                <a:gd name="connsiteX3" fmla="*/ 2447636 w 2447636"/>
                <a:gd name="connsiteY3" fmla="*/ 893369 h 89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7636" h="893521">
                  <a:moveTo>
                    <a:pt x="0" y="884133"/>
                  </a:moveTo>
                  <a:cubicBezTo>
                    <a:pt x="157018" y="520836"/>
                    <a:pt x="314036" y="157539"/>
                    <a:pt x="600363" y="43624"/>
                  </a:cubicBezTo>
                  <a:cubicBezTo>
                    <a:pt x="886690" y="-70291"/>
                    <a:pt x="1410084" y="59018"/>
                    <a:pt x="1717963" y="200642"/>
                  </a:cubicBezTo>
                  <a:cubicBezTo>
                    <a:pt x="2025842" y="342266"/>
                    <a:pt x="2359890" y="904145"/>
                    <a:pt x="2447636" y="893369"/>
                  </a:cubicBezTo>
                </a:path>
              </a:pathLst>
            </a:custGeom>
            <a:noFill/>
            <a:ln w="1079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2759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Garcia Plaza</dc:creator>
  <cp:lastModifiedBy>Albert Garcia Plaza</cp:lastModifiedBy>
  <cp:revision>2</cp:revision>
  <dcterms:created xsi:type="dcterms:W3CDTF">2023-12-20T19:00:07Z</dcterms:created>
  <dcterms:modified xsi:type="dcterms:W3CDTF">2023-12-21T15:10:14Z</dcterms:modified>
</cp:coreProperties>
</file>