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22F16-353A-41E6-9935-838C458CB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20704-FFCB-4F5D-8B52-9C6646416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E9F7DE-E533-4922-BF9C-4E91EB5B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54B779-BB33-41D0-B548-B2098ED3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3A54FE-BC98-46B9-84F1-FB7ADEAD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15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2B2B6-7BB0-4A7A-A0DE-A775C9B7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4AD9E3-FDA1-4A2D-8C6E-BFAC35219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FCE5C-9F08-412C-AD83-74BD6457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E9F7D3-332C-4025-B9F9-F7B2B35C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C16003-CBF7-4ABE-B91A-A5C7E595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23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954FD6-00CA-464E-ACC6-6912E95E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57F2A9-4218-4672-93B5-730CF4A9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DF1DCB-C887-4510-BD6C-DF1D9D45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6B452-4BEC-42BF-8860-E97D0EB3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4EFDC-D749-42A6-BDAF-D96AFBB6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14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E484C-1380-4E2C-B5B8-22A1D50D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F54DB-7BE2-4B32-A779-911847F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C7BD2-3261-4760-8A1D-08F30BFD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D18FF5-BEA5-4388-B32A-3979FA98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4FB44-9658-4DEB-9C23-DC3AF3CE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31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85133-6832-4D74-B326-8B97D6FF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1B9F5B-6F3D-4FC9-9CA0-0B1AB21F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D7069-F062-4FC7-8ABB-DB156594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275BCD-B00D-467C-9148-77768FEE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ED9E9B-E9DD-4AFF-83D5-73754DC8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39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3A317-F1F7-4381-86B9-075F7213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286D8-A4FD-4C8F-B8C0-E729521B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A2FB3F-5C3F-4C16-8706-20B3179EA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55810-FFB7-4708-9E40-8513B754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248B07-D32C-4BE5-97C2-59F0994F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F61837-068C-4E16-87CC-7552BF76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8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BAB7B-AEE6-4AFA-8D3E-2E5580D2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167869-5BBD-4E77-9535-BE7FBC52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FC3CC-B106-4E1A-AB04-AB7C22B3F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9754E0-1388-4BFC-934B-FC27F4D3C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1C31A6-EA55-41C3-B2CA-60233C83B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286620-8946-49BC-B7A8-D15CD88E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43BC07-88D4-4129-B4A9-4B1CD814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5F7F6B-9215-452E-9A49-897A21D6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60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B365A-491F-4FB3-A4A8-D0EB1594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BB6E68-FCF3-4C77-92A8-ED281F6B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3C6C7D-D89B-443B-BB33-7A5406CC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3214FC-A9B6-431B-BFB0-7B5792BA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49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C80BC-0F3F-4E74-B66E-4FE0DDBC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D7A96E-01CB-456D-87A0-813DF733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6E9178-B646-4991-BEA5-9FA90ACA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0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BADAB-695A-4240-B3E3-57074059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19FE2-226F-45A5-93FB-249F8068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328E3A-0480-404F-B6F9-1818150C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33181C-8461-41E5-A0F3-4281F49D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AB56AA-5D2E-42BD-B617-C33DC99B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B15BB1-B678-4E91-8068-94F0CC1A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434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F7F0-70AE-440E-80B4-19F63865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5630F7-0466-4AEC-84F2-239DEB02E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C43D55-BF02-45EF-BA81-91106B989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C972C-324D-4AE5-90D6-8A9F8D63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9C892D-1F04-47DA-81B4-BB8EF1CC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C6D30E-DE6D-45C3-BD79-63F978CF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7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3C26B2-0436-4241-802D-1BDE0513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C19CAB-A0C4-4A81-A530-8732123F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66D72-A1DB-4E72-AC8D-FFB957995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0A60F6-87C9-4ACF-9188-E5228D650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E2D15-2661-4CA4-96AA-BF2437058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1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CE828-3B3A-4DC9-ABD3-9B92CAF0E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B17D03-5CE1-4C4F-8CCB-AB80DB6AE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0838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Enrique Greene Mex</dc:creator>
  <cp:lastModifiedBy>Carlos Enrique Greene Mex</cp:lastModifiedBy>
  <cp:revision>1</cp:revision>
  <dcterms:created xsi:type="dcterms:W3CDTF">2020-06-02T18:20:17Z</dcterms:created>
  <dcterms:modified xsi:type="dcterms:W3CDTF">2020-06-02T18:27:21Z</dcterms:modified>
</cp:coreProperties>
</file>