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2838934"/>
            <a:ext cx="52167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2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533162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2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2533162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18141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4649962"/>
            <a:ext cx="6462600" cy="35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kavita-ganesan.com/entity-ranking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551575" y="2762750"/>
            <a:ext cx="77220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TDT4215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Web Intelligence Project</a:t>
            </a:r>
          </a:p>
        </p:txBody>
      </p:sp>
      <p:sp>
        <p:nvSpPr>
          <p:cNvPr id="79" name="Shape 79"/>
          <p:cNvSpPr txBox="1"/>
          <p:nvPr>
            <p:ph type="ctrTitle"/>
          </p:nvPr>
        </p:nvSpPr>
        <p:spPr>
          <a:xfrm>
            <a:off x="551575" y="3962900"/>
            <a:ext cx="75042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Group 17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916025" y="726093"/>
            <a:ext cx="5561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93700" y="37743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93700" y="1373587"/>
            <a:ext cx="7627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Travel destination recommender system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69825" y="2114550"/>
            <a:ext cx="3420000" cy="22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Users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Chooses hotel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Leaves ratings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161175" y="2114550"/>
            <a:ext cx="4398900" cy="25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System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Displays ratings based on other users’ reviews (sentiments)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Recommends nearby top-rated hotels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Recommends hotels using collaborative filtering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93700" y="377437"/>
            <a:ext cx="7017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Technologies/techniques used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41300" y="1373587"/>
            <a:ext cx="7627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Sentiment analysis using TextBlob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Recommender systems: collaborative filtering using Apache Mahout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93700" y="377437"/>
            <a:ext cx="7017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41300" y="1373587"/>
            <a:ext cx="7912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Subset of OpinRank data set by K. A. Ganesan &amp; C. X. Zhai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http://kavita-ganesan.com/entity-ranking-data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400"/>
              <a:t>TripAdvisor reviews for hotels in 10 cities</a:t>
            </a:r>
          </a:p>
          <a:p>
            <a:pPr indent="-342900" lvl="0" marL="457200" rtl="0">
              <a:spcBef>
                <a:spcPts val="1000"/>
              </a:spcBef>
              <a:buSzPct val="100000"/>
            </a:pPr>
            <a:r>
              <a:rPr lang="en" sz="1800"/>
              <a:t>Only working with hotels in one city for this project:</a:t>
            </a: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400"/>
              <a:t>New York City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93700" y="377450"/>
            <a:ext cx="8070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&amp; software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41300" y="1373587"/>
            <a:ext cx="7627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Front end: AngularJS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Back end: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NodeJS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MySQL DB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Python: TextBlob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Java: Apache Mahout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93700" y="377437"/>
            <a:ext cx="790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41300" y="1373587"/>
            <a:ext cx="7627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Finding a good data source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Sanitizing and adapting data for our needs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Working with and combining different technologies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Performance bottlenecks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93700" y="377437"/>
            <a:ext cx="7905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Evaluation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41300" y="1373587"/>
            <a:ext cx="7627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Works as intended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Provides useful, relevant information to the user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893625" y="1714500"/>
            <a:ext cx="3706800" cy="26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Best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Great learning experience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Ended up with a nice, functioning system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A lot of freedom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893700" y="72033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and worst experiences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600450" y="1714500"/>
            <a:ext cx="4092900" cy="26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Worst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Challenging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Lack of data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Maybe too much freedom?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