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301"/>
    <a:srgbClr val="FD8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4614" autoAdjust="0"/>
  </p:normalViewPr>
  <p:slideViewPr>
    <p:cSldViewPr snapToGrid="0">
      <p:cViewPr varScale="1">
        <p:scale>
          <a:sx n="95" d="100"/>
          <a:sy n="95" d="100"/>
        </p:scale>
        <p:origin x="3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87585-2921-4222-BCBF-C324B066E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2F89B5-8AD3-461D-94DA-ECA5F8BB0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65C337-685A-4EFA-A90E-29C18755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F9C15C-3871-40BF-AEB4-0A66F52B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18B613-BC4B-4A97-84C0-A5A23596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4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DFA82-527C-44F9-B17B-F9BEB528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AB011E-82C6-4AD6-98AB-474CB851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67A0C4-2725-4D74-8B64-E90DFE06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4E7EC1-650A-4416-88E8-B1DA3CF0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5474A-0679-4A33-9E3D-9602F6E3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7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CE4361-6240-4F08-B555-F70A159D1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9AED9F-29D6-4930-8D1B-98CA3575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1EE7F-4802-4C6F-BDEC-B3518639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95EE1-C502-4C8B-8A9E-14F5CCFB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35F4E-249E-40CA-85EA-27916ED7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23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F900E-C462-4607-B946-0364E3F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E6208-E4FB-4A32-9C5D-B3FDE7772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0C210-BAB5-4851-AC1A-05ABAA77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C5B5BA-A6D3-4E0A-8E09-BE099E2B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FAAD3-FDCA-4090-8C78-CE037645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8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6CDD5-E874-4382-914E-CEA342F3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4A3FEB-C32F-4A23-BBD9-D5DF007D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952FA1-087A-44A6-83F4-698D530A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8FE34-A4CC-41B5-8729-D88386B2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D7A3C-5766-49E2-BB53-43484716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03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A47D8-9EF1-4021-83E2-1FADC8F4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416C2-3A5C-4E3C-89FA-0A017334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A86085-1C73-482A-85D3-DB25AE88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443FB0-3A9D-4D55-8F18-2F5BD4F4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AD3AE4-D1C4-4A29-B88D-4D4AAE9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1E2E79-E9D5-48E6-A6A0-095BA2C1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86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8CDDF-F30C-4D3E-B97C-7F9B1C32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6CDA9-64C0-41BF-A7BF-CA3AD1F6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98EE1-CCE6-425C-BAE9-F67E21D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450501-0D6D-41ED-8239-4C31409C5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DE092-3069-4331-9D31-538BC748B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059AD9-9E61-435A-B0F0-463B0A23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538824-F7E4-4EB4-9D28-65AE4996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755DF1-4F20-4BA7-9A9B-A6CC45A9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07571-E19B-4529-A665-4C6E735C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706040-942D-424E-A9C2-DD17F7D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8B886D-1E00-4A08-A049-8DC521C1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FA3592-B72C-4A3F-B4B2-3E1A2002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847190-E504-49F4-B57B-8C46465A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B57C8E-573D-433C-9831-1A807C37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4A9F6E-960E-43AC-9C34-739F6B2A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1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1FF42-C38F-4BD9-AD94-F2813A57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9BD6E-3AD6-4FC3-8391-22531840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900457-F0A7-47CE-B8A3-8208C657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081DD6-63BC-42D7-AAD1-2316B850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17DCD8-E66B-4237-BCBC-123E9205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31C0D0-3EAA-416A-855B-54EEBEE8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17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2EA3E-4E6E-488B-8BD6-40B0258B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3361D8-B92C-449E-AB33-E867A9937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E5B1F5-107C-4525-A0F0-AA7428F3B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BAD19-1DB9-4117-8B9B-796DAFBA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40FF3-AD32-4BE1-9CCF-29556571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14D76F-4C2C-40E8-AB39-577FE76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65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89C9CD-EB6E-4AA6-8AD3-DABCF060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3CEDE-87FF-4B48-BDCB-65333527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F48D35-DAB0-48A4-BAF0-ACA31B292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21E1-4F03-44BE-A20A-519EED16080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EB93DE-580C-43D8-810B-BDB58A26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C1DDCD-2180-4BC4-91BE-2E753B77C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834D-0671-4352-94C8-E372C83BE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1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7E3145B2-0E7B-4B22-A141-BCD3FCC80965}"/>
              </a:ext>
            </a:extLst>
          </p:cNvPr>
          <p:cNvGrpSpPr/>
          <p:nvPr/>
        </p:nvGrpSpPr>
        <p:grpSpPr>
          <a:xfrm>
            <a:off x="567159" y="1368812"/>
            <a:ext cx="6559108" cy="3393448"/>
            <a:chOff x="1782501" y="2503130"/>
            <a:chExt cx="6559108" cy="339344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9611CC4-F313-4A65-8827-74A753761535}"/>
                </a:ext>
              </a:extLst>
            </p:cNvPr>
            <p:cNvSpPr/>
            <p:nvPr/>
          </p:nvSpPr>
          <p:spPr>
            <a:xfrm>
              <a:off x="1782501" y="4065460"/>
              <a:ext cx="2955740" cy="466717"/>
            </a:xfrm>
            <a:prstGeom prst="rect">
              <a:avLst/>
            </a:prstGeom>
            <a:gradFill>
              <a:gsLst>
                <a:gs pos="72000">
                  <a:schemeClr val="accent4">
                    <a:lumMod val="45000"/>
                    <a:lumOff val="55000"/>
                  </a:schemeClr>
                </a:gs>
                <a:gs pos="97000">
                  <a:schemeClr val="accent4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箭號: 向右 64">
              <a:extLst>
                <a:ext uri="{FF2B5EF4-FFF2-40B4-BE49-F238E27FC236}">
                  <a16:creationId xmlns:a16="http://schemas.microsoft.com/office/drawing/2014/main" id="{FB6CEA31-D4B9-44F9-B5D5-D217EF2B58A1}"/>
                </a:ext>
              </a:extLst>
            </p:cNvPr>
            <p:cNvSpPr/>
            <p:nvPr/>
          </p:nvSpPr>
          <p:spPr>
            <a:xfrm>
              <a:off x="6347497" y="3820519"/>
              <a:ext cx="1994112" cy="935891"/>
            </a:xfrm>
            <a:prstGeom prst="rightArrow">
              <a:avLst/>
            </a:prstGeom>
            <a:gradFill flip="none" rotWithShape="1">
              <a:gsLst>
                <a:gs pos="11000">
                  <a:schemeClr val="accent4">
                    <a:lumMod val="5000"/>
                    <a:lumOff val="95000"/>
                  </a:schemeClr>
                </a:gs>
                <a:gs pos="81000">
                  <a:schemeClr val="accent4">
                    <a:lumMod val="45000"/>
                    <a:lumOff val="55000"/>
                  </a:schemeClr>
                </a:gs>
                <a:gs pos="92000">
                  <a:schemeClr val="accent4">
                    <a:lumMod val="45000"/>
                    <a:lumOff val="55000"/>
                  </a:schemeClr>
                </a:gs>
                <a:gs pos="26000">
                  <a:schemeClr val="accent4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拱形 63">
              <a:extLst>
                <a:ext uri="{FF2B5EF4-FFF2-40B4-BE49-F238E27FC236}">
                  <a16:creationId xmlns:a16="http://schemas.microsoft.com/office/drawing/2014/main" id="{20B4868F-09C7-4F8E-A354-91C668962CA6}"/>
                </a:ext>
              </a:extLst>
            </p:cNvPr>
            <p:cNvSpPr/>
            <p:nvPr/>
          </p:nvSpPr>
          <p:spPr>
            <a:xfrm rot="10800000">
              <a:off x="4248045" y="3532257"/>
              <a:ext cx="2581826" cy="1981491"/>
            </a:xfrm>
            <a:prstGeom prst="blockArc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80000">
                  <a:srgbClr val="FFEEBA"/>
                </a:gs>
                <a:gs pos="70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BCC363E-8170-4056-A071-EF7A63BDF043}"/>
                </a:ext>
              </a:extLst>
            </p:cNvPr>
            <p:cNvGrpSpPr/>
            <p:nvPr/>
          </p:nvGrpSpPr>
          <p:grpSpPr>
            <a:xfrm>
              <a:off x="3796285" y="2503130"/>
              <a:ext cx="3446115" cy="3393448"/>
              <a:chOff x="2295107" y="1330130"/>
              <a:chExt cx="3446115" cy="3393448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DA534D84-EE4F-45D4-8FDF-7645052535D1}"/>
                  </a:ext>
                </a:extLst>
              </p:cNvPr>
              <p:cNvGrpSpPr/>
              <p:nvPr/>
            </p:nvGrpSpPr>
            <p:grpSpPr>
              <a:xfrm>
                <a:off x="2295107" y="1330130"/>
                <a:ext cx="3446115" cy="3393448"/>
                <a:chOff x="2277352" y="1347885"/>
                <a:chExt cx="3446115" cy="3393448"/>
              </a:xfrm>
            </p:grpSpPr>
            <p:sp>
              <p:nvSpPr>
                <p:cNvPr id="60" name="橢圓 59">
                  <a:extLst>
                    <a:ext uri="{FF2B5EF4-FFF2-40B4-BE49-F238E27FC236}">
                      <a16:creationId xmlns:a16="http://schemas.microsoft.com/office/drawing/2014/main" id="{AB00036F-1B0C-4B98-B37D-18D0B5E987D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77352" y="1347885"/>
                  <a:ext cx="3446115" cy="339344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A23390B6-B183-42B5-9BD7-B69BA57B85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40066" y="2000471"/>
                  <a:ext cx="2120686" cy="2088276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6CB2502F-17E1-4B6C-89DE-539C7583C6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337695" y="2392023"/>
                  <a:ext cx="1325429" cy="13051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1301">
                        <a:tint val="66000"/>
                        <a:satMod val="160000"/>
                      </a:srgbClr>
                    </a:gs>
                    <a:gs pos="0">
                      <a:srgbClr val="FF1301">
                        <a:tint val="44500"/>
                        <a:satMod val="160000"/>
                        <a:alpha val="95000"/>
                      </a:srgbClr>
                    </a:gs>
                    <a:gs pos="100000">
                      <a:srgbClr val="FF1301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TW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TW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obs</a:t>
                  </a:r>
                  <a:endParaRPr lang="zh-TW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7509CA0C-FF94-42C4-B492-F7B34A6CA2BE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V="1">
                <a:off x="4018164" y="1982716"/>
                <a:ext cx="0" cy="10441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2FD2084B-6E18-419A-8416-D13ECA98E732}"/>
                  </a:ext>
                </a:extLst>
              </p:cNvPr>
              <p:cNvCxnSpPr/>
              <p:nvPr/>
            </p:nvCxnSpPr>
            <p:spPr>
              <a:xfrm flipV="1">
                <a:off x="4018163" y="2050742"/>
                <a:ext cx="1414970" cy="976112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>
                <a:extLst>
                  <a:ext uri="{FF2B5EF4-FFF2-40B4-BE49-F238E27FC236}">
                    <a16:creationId xmlns:a16="http://schemas.microsoft.com/office/drawing/2014/main" id="{87F5E3D8-6F2C-4B88-B3E4-4F91B74A6556}"/>
                  </a:ext>
                </a:extLst>
              </p:cNvPr>
              <p:cNvCxnSpPr>
                <a:cxnSpLocks/>
                <a:endCxn id="62" idx="5"/>
              </p:cNvCxnSpPr>
              <p:nvPr/>
            </p:nvCxnSpPr>
            <p:spPr>
              <a:xfrm>
                <a:off x="4018163" y="3026854"/>
                <a:ext cx="468611" cy="4614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>
                <a:extLst>
                  <a:ext uri="{FF2B5EF4-FFF2-40B4-BE49-F238E27FC236}">
                    <a16:creationId xmlns:a16="http://schemas.microsoft.com/office/drawing/2014/main" id="{13B89D0F-1D4B-456B-94B0-FAB29B793A7E}"/>
                  </a:ext>
                </a:extLst>
              </p:cNvPr>
              <p:cNvCxnSpPr>
                <a:endCxn id="61" idx="6"/>
              </p:cNvCxnSpPr>
              <p:nvPr/>
            </p:nvCxnSpPr>
            <p:spPr>
              <a:xfrm>
                <a:off x="4018163" y="3026854"/>
                <a:ext cx="1060344" cy="0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53">
                <a:extLst>
                  <a:ext uri="{FF2B5EF4-FFF2-40B4-BE49-F238E27FC236}">
                    <a16:creationId xmlns:a16="http://schemas.microsoft.com/office/drawing/2014/main" id="{E717E6A7-C7A5-458D-B47C-4DDE992D6A97}"/>
                  </a:ext>
                </a:extLst>
              </p:cNvPr>
              <p:cNvCxnSpPr>
                <a:endCxn id="60" idx="2"/>
              </p:cNvCxnSpPr>
              <p:nvPr/>
            </p:nvCxnSpPr>
            <p:spPr>
              <a:xfrm flipH="1">
                <a:off x="2295107" y="3026854"/>
                <a:ext cx="1723056" cy="0"/>
              </a:xfrm>
              <a:prstGeom prst="straightConnector1">
                <a:avLst/>
              </a:prstGeom>
              <a:ln w="38100" cap="flat" cmpd="sng" algn="ctr">
                <a:solidFill>
                  <a:srgbClr val="7030A0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字方塊 54">
                    <a:extLst>
                      <a:ext uri="{FF2B5EF4-FFF2-40B4-BE49-F238E27FC236}">
                        <a16:creationId xmlns:a16="http://schemas.microsoft.com/office/drawing/2014/main" id="{6CBDF33E-D80F-490F-A54C-DA979B0696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07756" y="2704516"/>
                    <a:ext cx="2637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文字方塊 54">
                    <a:extLst>
                      <a:ext uri="{FF2B5EF4-FFF2-40B4-BE49-F238E27FC236}">
                        <a16:creationId xmlns:a16="http://schemas.microsoft.com/office/drawing/2014/main" id="{6CBDF33E-D80F-490F-A54C-DA979B069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7756" y="2704516"/>
                    <a:ext cx="26372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930" r="-697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95EF9B25-40DA-4C50-8CC2-875757C4B1EB}"/>
                      </a:ext>
                    </a:extLst>
                  </p:cNvPr>
                  <p:cNvSpPr txBox="1"/>
                  <p:nvPr/>
                </p:nvSpPr>
                <p:spPr>
                  <a:xfrm>
                    <a:off x="4656266" y="2704516"/>
                    <a:ext cx="2909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95EF9B25-40DA-4C50-8CC2-875757C4B1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6266" y="2704516"/>
                    <a:ext cx="29097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149" r="-851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506B713B-48FA-48C8-92E3-51857ED35877}"/>
                      </a:ext>
                    </a:extLst>
                  </p:cNvPr>
                  <p:cNvSpPr txBox="1"/>
                  <p:nvPr/>
                </p:nvSpPr>
                <p:spPr>
                  <a:xfrm>
                    <a:off x="4838649" y="1962131"/>
                    <a:ext cx="3246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506B713B-48FA-48C8-92E3-51857ED358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8649" y="1962131"/>
                    <a:ext cx="32464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981" r="-566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EC9E9684-F90D-4B22-BBC2-5F2A79868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671081" y="2097269"/>
                    <a:ext cx="3518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EC9E9684-F90D-4B22-BBC2-5F2A798681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1081" y="2097269"/>
                    <a:ext cx="35189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517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8F018C09-2097-49C6-96AC-8FD0E5CAE2D8}"/>
                      </a:ext>
                    </a:extLst>
                  </p:cNvPr>
                  <p:cNvSpPr txBox="1"/>
                  <p:nvPr/>
                </p:nvSpPr>
                <p:spPr>
                  <a:xfrm>
                    <a:off x="4347207" y="3076147"/>
                    <a:ext cx="3138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8F018C09-2097-49C6-96AC-8FD0E5CAE2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7207" y="3076147"/>
                    <a:ext cx="31386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2C62AF5-F9B8-48DA-B85A-50DF3CD655D2}"/>
              </a:ext>
            </a:extLst>
          </p:cNvPr>
          <p:cNvSpPr txBox="1"/>
          <p:nvPr/>
        </p:nvSpPr>
        <p:spPr>
          <a:xfrm>
            <a:off x="646149" y="29798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無人機避障軌跡</a:t>
            </a:r>
          </a:p>
        </p:txBody>
      </p:sp>
    </p:spTree>
    <p:extLst>
      <p:ext uri="{BB962C8B-B14F-4D97-AF65-F5344CB8AC3E}">
        <p14:creationId xmlns:p14="http://schemas.microsoft.com/office/powerpoint/2010/main" val="289135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E61A99-C716-4983-9FAD-35FBD679309F}"/>
              </a:ext>
            </a:extLst>
          </p:cNvPr>
          <p:cNvGrpSpPr/>
          <p:nvPr/>
        </p:nvGrpSpPr>
        <p:grpSpPr>
          <a:xfrm>
            <a:off x="591979" y="363748"/>
            <a:ext cx="3446115" cy="3393448"/>
            <a:chOff x="2295107" y="1330130"/>
            <a:chExt cx="3446115" cy="3393448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03C7BFE-B607-48CE-AE09-40A2913E484E}"/>
                </a:ext>
              </a:extLst>
            </p:cNvPr>
            <p:cNvGrpSpPr/>
            <p:nvPr/>
          </p:nvGrpSpPr>
          <p:grpSpPr>
            <a:xfrm>
              <a:off x="2295107" y="1330130"/>
              <a:ext cx="3446115" cy="3393448"/>
              <a:chOff x="2277352" y="1347885"/>
              <a:chExt cx="3446115" cy="3393448"/>
            </a:xfrm>
          </p:grpSpPr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D15687EE-D1F1-46D9-BDFC-E01E32AF3A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7352" y="1347885"/>
                <a:ext cx="3446115" cy="3393448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8813A50C-A5BA-410B-ABDF-EEA745F122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40066" y="2000471"/>
                <a:ext cx="2120686" cy="2088276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5573606C-C7AB-4037-AA66-9B058648AF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37695" y="2392023"/>
                <a:ext cx="1325429" cy="13051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1301">
                      <a:tint val="66000"/>
                      <a:satMod val="160000"/>
                    </a:srgbClr>
                  </a:gs>
                  <a:gs pos="0">
                    <a:srgbClr val="FF1301">
                      <a:tint val="44500"/>
                      <a:satMod val="160000"/>
                      <a:alpha val="95000"/>
                    </a:srgbClr>
                  </a:gs>
                  <a:gs pos="100000">
                    <a:srgbClr val="FF130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TW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</a:t>
                </a:r>
                <a:endParaRPr lang="zh-TW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BF51FC61-C527-414B-B00F-8D50AD7FE94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V="1">
              <a:off x="4018164" y="1982716"/>
              <a:ext cx="0" cy="1044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A8878DB-AC3E-4B50-9EB5-C446D9FD8E55}"/>
                </a:ext>
              </a:extLst>
            </p:cNvPr>
            <p:cNvCxnSpPr/>
            <p:nvPr/>
          </p:nvCxnSpPr>
          <p:spPr>
            <a:xfrm flipV="1">
              <a:off x="4018163" y="2050742"/>
              <a:ext cx="1414970" cy="97611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C7839C42-FD58-4354-91D8-FDE71D8C7178}"/>
                </a:ext>
              </a:extLst>
            </p:cNvPr>
            <p:cNvCxnSpPr>
              <a:cxnSpLocks/>
              <a:endCxn id="33" idx="5"/>
            </p:cNvCxnSpPr>
            <p:nvPr/>
          </p:nvCxnSpPr>
          <p:spPr>
            <a:xfrm>
              <a:off x="4018163" y="3026854"/>
              <a:ext cx="468611" cy="4614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04580A9-C2EB-45B3-8592-FFB6D7455467}"/>
                </a:ext>
              </a:extLst>
            </p:cNvPr>
            <p:cNvCxnSpPr>
              <a:endCxn id="32" idx="6"/>
            </p:cNvCxnSpPr>
            <p:nvPr/>
          </p:nvCxnSpPr>
          <p:spPr>
            <a:xfrm>
              <a:off x="4018163" y="3026854"/>
              <a:ext cx="1060344" cy="0"/>
            </a:xfrm>
            <a:prstGeom prst="straightConnector1">
              <a:avLst/>
            </a:prstGeom>
            <a:ln w="28575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7063C50-E725-44F8-88D0-A813F4395335}"/>
                </a:ext>
              </a:extLst>
            </p:cNvPr>
            <p:cNvCxnSpPr>
              <a:endCxn id="31" idx="2"/>
            </p:cNvCxnSpPr>
            <p:nvPr/>
          </p:nvCxnSpPr>
          <p:spPr>
            <a:xfrm flipH="1">
              <a:off x="2295107" y="3026854"/>
              <a:ext cx="1723056" cy="0"/>
            </a:xfrm>
            <a:prstGeom prst="straightConnector1">
              <a:avLst/>
            </a:prstGeom>
            <a:ln w="38100" cap="flat" cmpd="sng" algn="ctr">
              <a:solidFill>
                <a:srgbClr val="7030A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F62B18A-DF70-4C3D-9A1D-4D2F2A5D838B}"/>
                    </a:ext>
                  </a:extLst>
                </p:cNvPr>
                <p:cNvSpPr txBox="1"/>
                <p:nvPr/>
              </p:nvSpPr>
              <p:spPr>
                <a:xfrm>
                  <a:off x="2607756" y="2704516"/>
                  <a:ext cx="263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4E5DA964-1F9B-42AA-8C67-30BAF3D3B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756" y="2704516"/>
                  <a:ext cx="2637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930" r="-6977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E3515D51-E7D7-4012-A7E2-BFABF650777D}"/>
                    </a:ext>
                  </a:extLst>
                </p:cNvPr>
                <p:cNvSpPr txBox="1"/>
                <p:nvPr/>
              </p:nvSpPr>
              <p:spPr>
                <a:xfrm>
                  <a:off x="4656266" y="2704516"/>
                  <a:ext cx="2909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9057181-B3A5-4C45-B159-0C5105772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266" y="2704516"/>
                  <a:ext cx="29097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r="-8511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F0664CC0-7C97-422A-9634-730D5FECA246}"/>
                    </a:ext>
                  </a:extLst>
                </p:cNvPr>
                <p:cNvSpPr txBox="1"/>
                <p:nvPr/>
              </p:nvSpPr>
              <p:spPr>
                <a:xfrm>
                  <a:off x="4838649" y="1962131"/>
                  <a:ext cx="3246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C55B023F-CC41-4B28-B38C-41DF9BAEB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649" y="1962131"/>
                  <a:ext cx="3246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981" r="-5660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A313587-4FB6-42DD-BC5A-E0961DD9DE3D}"/>
                    </a:ext>
                  </a:extLst>
                </p:cNvPr>
                <p:cNvSpPr txBox="1"/>
                <p:nvPr/>
              </p:nvSpPr>
              <p:spPr>
                <a:xfrm>
                  <a:off x="3671081" y="2097269"/>
                  <a:ext cx="3518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C81A4CD1-1063-44A9-85DB-2048D6DD2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081" y="2097269"/>
                  <a:ext cx="3518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517" r="-3448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DB6F7778-D0AD-466C-85A3-525D81A11873}"/>
                    </a:ext>
                  </a:extLst>
                </p:cNvPr>
                <p:cNvSpPr txBox="1"/>
                <p:nvPr/>
              </p:nvSpPr>
              <p:spPr>
                <a:xfrm>
                  <a:off x="4347207" y="3076147"/>
                  <a:ext cx="3138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8CDDC53-35C5-4C60-B8E3-01A5A01D9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207" y="3076147"/>
                  <a:ext cx="31386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647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5B92C42E-5F08-4248-8EA4-E639BFE093A7}"/>
              </a:ext>
            </a:extLst>
          </p:cNvPr>
          <p:cNvGrpSpPr/>
          <p:nvPr/>
        </p:nvGrpSpPr>
        <p:grpSpPr>
          <a:xfrm>
            <a:off x="6534252" y="237245"/>
            <a:ext cx="3446115" cy="3393448"/>
            <a:chOff x="6534252" y="237245"/>
            <a:chExt cx="3446115" cy="3393448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7F6C002-4DD7-4D68-B054-E8027D1224AC}"/>
                </a:ext>
              </a:extLst>
            </p:cNvPr>
            <p:cNvGrpSpPr/>
            <p:nvPr/>
          </p:nvGrpSpPr>
          <p:grpSpPr>
            <a:xfrm>
              <a:off x="6534252" y="237245"/>
              <a:ext cx="3446115" cy="3393448"/>
              <a:chOff x="6707826" y="1839337"/>
              <a:chExt cx="3446115" cy="3393448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15FE6AC-9FE6-4588-B6AA-EBD1E184C765}"/>
                  </a:ext>
                </a:extLst>
              </p:cNvPr>
              <p:cNvGrpSpPr/>
              <p:nvPr/>
            </p:nvGrpSpPr>
            <p:grpSpPr>
              <a:xfrm>
                <a:off x="6707826" y="1839337"/>
                <a:ext cx="3446115" cy="3393448"/>
                <a:chOff x="2277352" y="1347885"/>
                <a:chExt cx="3446115" cy="3393448"/>
              </a:xfrm>
            </p:grpSpPr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8E9FB3DC-BEEA-4099-88FD-A8E6381E92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77352" y="1347885"/>
                  <a:ext cx="3446115" cy="339344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B0F97A14-7C25-40FD-B4ED-7F4EDBD1BA8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40066" y="2000471"/>
                  <a:ext cx="2120686" cy="2088276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7918A9C4-501A-4F9A-8134-DB407788518D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 flipV="1">
                <a:off x="8430883" y="2491923"/>
                <a:ext cx="0" cy="1044138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1D5FC26D-CD0A-4CFD-A013-5F4D022A2346}"/>
                  </a:ext>
                </a:extLst>
              </p:cNvPr>
              <p:cNvCxnSpPr/>
              <p:nvPr/>
            </p:nvCxnSpPr>
            <p:spPr>
              <a:xfrm flipV="1">
                <a:off x="8430882" y="2559949"/>
                <a:ext cx="1414970" cy="976112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C55B023F-CC41-4B28-B38C-41DF9BAEB951}"/>
                      </a:ext>
                    </a:extLst>
                  </p:cNvPr>
                  <p:cNvSpPr txBox="1"/>
                  <p:nvPr/>
                </p:nvSpPr>
                <p:spPr>
                  <a:xfrm>
                    <a:off x="9251368" y="2471338"/>
                    <a:ext cx="3246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C55B023F-CC41-4B28-B38C-41DF9BAEB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1368" y="2471338"/>
                    <a:ext cx="32464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6981" r="-754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81A4CD1-1063-44A9-85DB-2048D6DD20D0}"/>
                      </a:ext>
                    </a:extLst>
                  </p:cNvPr>
                  <p:cNvSpPr txBox="1"/>
                  <p:nvPr/>
                </p:nvSpPr>
                <p:spPr>
                  <a:xfrm>
                    <a:off x="8053551" y="2954844"/>
                    <a:ext cx="3518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81A4CD1-1063-44A9-85DB-2048D6DD20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3551" y="2954844"/>
                    <a:ext cx="35189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789" r="-526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323B8CD5-2CE0-4BB6-BB8A-C20D143090E2}"/>
                  </a:ext>
                </a:extLst>
              </p:cNvPr>
              <p:cNvSpPr/>
              <p:nvPr/>
            </p:nvSpPr>
            <p:spPr>
              <a:xfrm>
                <a:off x="8375608" y="34805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AF74A81-8AB4-4BD0-8CF6-8079924DF45B}"/>
                </a:ext>
              </a:extLst>
            </p:cNvPr>
            <p:cNvSpPr txBox="1"/>
            <p:nvPr/>
          </p:nvSpPr>
          <p:spPr>
            <a:xfrm>
              <a:off x="7718771" y="2060472"/>
              <a:ext cx="1074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follower1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75D16380-E174-4304-B3BD-2944F18D8896}"/>
              </a:ext>
            </a:extLst>
          </p:cNvPr>
          <p:cNvGrpSpPr/>
          <p:nvPr/>
        </p:nvGrpSpPr>
        <p:grpSpPr>
          <a:xfrm>
            <a:off x="3526744" y="3168289"/>
            <a:ext cx="3446115" cy="3393448"/>
            <a:chOff x="3526744" y="3168289"/>
            <a:chExt cx="3446115" cy="3393448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AA3D0CB7-6F4A-44D0-83FA-23F7A52C0BF8}"/>
                </a:ext>
              </a:extLst>
            </p:cNvPr>
            <p:cNvGrpSpPr/>
            <p:nvPr/>
          </p:nvGrpSpPr>
          <p:grpSpPr>
            <a:xfrm>
              <a:off x="3526744" y="3168289"/>
              <a:ext cx="3446115" cy="3393448"/>
              <a:chOff x="6707826" y="1839337"/>
              <a:chExt cx="3446115" cy="3393448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CF43BF09-3008-40CC-ACC4-FD60F1E5FD3A}"/>
                  </a:ext>
                </a:extLst>
              </p:cNvPr>
              <p:cNvGrpSpPr/>
              <p:nvPr/>
            </p:nvGrpSpPr>
            <p:grpSpPr>
              <a:xfrm>
                <a:off x="6707826" y="1839337"/>
                <a:ext cx="3446115" cy="3393448"/>
                <a:chOff x="2277352" y="1347885"/>
                <a:chExt cx="3446115" cy="3393448"/>
              </a:xfrm>
            </p:grpSpPr>
            <p:sp>
              <p:nvSpPr>
                <p:cNvPr id="42" name="橢圓 41">
                  <a:extLst>
                    <a:ext uri="{FF2B5EF4-FFF2-40B4-BE49-F238E27FC236}">
                      <a16:creationId xmlns:a16="http://schemas.microsoft.com/office/drawing/2014/main" id="{63B13887-C11A-4BDE-8CA1-8BD47F02B40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77352" y="1347885"/>
                  <a:ext cx="3446115" cy="339344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4CBCDEF1-1B69-40B2-B921-7F839A0DAB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40066" y="2000471"/>
                  <a:ext cx="2120686" cy="2088276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7E045647-0217-4C2B-813A-04BC44D4D518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 flipV="1">
                <a:off x="8430883" y="2491923"/>
                <a:ext cx="0" cy="1044138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E5B1188C-F955-4DD5-B700-EB59ECA6F022}"/>
                  </a:ext>
                </a:extLst>
              </p:cNvPr>
              <p:cNvCxnSpPr/>
              <p:nvPr/>
            </p:nvCxnSpPr>
            <p:spPr>
              <a:xfrm flipV="1">
                <a:off x="8430882" y="2559949"/>
                <a:ext cx="1414970" cy="976112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C2FBE8A7-45F8-4D64-9B0A-01E30BC235E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1368" y="2471338"/>
                    <a:ext cx="3246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C2FBE8A7-45F8-4D64-9B0A-01E30BC235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1368" y="2471338"/>
                    <a:ext cx="32464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981" r="-566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EDBEC824-4D3A-495A-A511-DA05D1987E54}"/>
                      </a:ext>
                    </a:extLst>
                  </p:cNvPr>
                  <p:cNvSpPr txBox="1"/>
                  <p:nvPr/>
                </p:nvSpPr>
                <p:spPr>
                  <a:xfrm>
                    <a:off x="8053551" y="2954844"/>
                    <a:ext cx="3518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EDBEC824-4D3A-495A-A511-DA05D1987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3551" y="2954844"/>
                    <a:ext cx="35189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517" r="-517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AFF2C9A4-7126-4483-B487-C679F30D6E53}"/>
                  </a:ext>
                </a:extLst>
              </p:cNvPr>
              <p:cNvSpPr/>
              <p:nvPr/>
            </p:nvSpPr>
            <p:spPr>
              <a:xfrm>
                <a:off x="8375608" y="34805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2F2DC9E-FE2E-4D4F-9C67-8346D51518DD}"/>
                </a:ext>
              </a:extLst>
            </p:cNvPr>
            <p:cNvSpPr txBox="1"/>
            <p:nvPr/>
          </p:nvSpPr>
          <p:spPr>
            <a:xfrm>
              <a:off x="4711263" y="499151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follower2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57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39603C8-09F5-4F08-A0E8-2CEEF8F5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41" y="1371911"/>
            <a:ext cx="40481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3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</Words>
  <Application>Microsoft Office PowerPoint</Application>
  <PresentationFormat>寬螢幕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聖雅 曾</dc:creator>
  <cp:lastModifiedBy>聖雅 曾</cp:lastModifiedBy>
  <cp:revision>5</cp:revision>
  <dcterms:created xsi:type="dcterms:W3CDTF">2024-10-22T17:01:43Z</dcterms:created>
  <dcterms:modified xsi:type="dcterms:W3CDTF">2024-10-22T18:49:49Z</dcterms:modified>
</cp:coreProperties>
</file>