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13" autoAdjust="0"/>
    <p:restoredTop sz="78530" autoAdjust="0"/>
  </p:normalViewPr>
  <p:slideViewPr>
    <p:cSldViewPr snapToGrid="0">
      <p:cViewPr varScale="1">
        <p:scale>
          <a:sx n="127" d="100"/>
          <a:sy n="127" d="100"/>
        </p:scale>
        <p:origin x="19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Vella" userId="ff59d9e4-9df8-4ae6-90e3-b837e2f6651b" providerId="ADAL" clId="{CB7B083F-85A6-4F24-9EFE-E870CC609F75}"/>
    <pc:docChg chg="modSld">
      <pc:chgData name="Jonathan Vella" userId="ff59d9e4-9df8-4ae6-90e3-b837e2f6651b" providerId="ADAL" clId="{CB7B083F-85A6-4F24-9EFE-E870CC609F75}" dt="2020-11-17T08:20:30.952" v="5" actId="20577"/>
      <pc:docMkLst>
        <pc:docMk/>
      </pc:docMkLst>
      <pc:sldChg chg="modSp mod modNotesTx">
        <pc:chgData name="Jonathan Vella" userId="ff59d9e4-9df8-4ae6-90e3-b837e2f6651b" providerId="ADAL" clId="{CB7B083F-85A6-4F24-9EFE-E870CC609F75}" dt="2020-11-17T08:20:30.952" v="5" actId="20577"/>
        <pc:sldMkLst>
          <pc:docMk/>
          <pc:sldMk cId="1376666511" sldId="256"/>
        </pc:sldMkLst>
        <pc:spChg chg="mod">
          <ac:chgData name="Jonathan Vella" userId="ff59d9e4-9df8-4ae6-90e3-b837e2f6651b" providerId="ADAL" clId="{CB7B083F-85A6-4F24-9EFE-E870CC609F75}" dt="2020-11-06T13:52:09.202" v="4" actId="20577"/>
          <ac:spMkLst>
            <pc:docMk/>
            <pc:sldMk cId="1376666511" sldId="256"/>
            <ac:spMk id="34" creationId="{7FB390A5-382E-49AC-92AF-4B170BBB2778}"/>
          </ac:spMkLst>
        </pc:spChg>
      </pc:sldChg>
    </pc:docChg>
  </pc:docChgLst>
  <pc:docChgLst>
    <pc:chgData name="Jonathan Vella" userId="ff59d9e4-9df8-4ae6-90e3-b837e2f6651b" providerId="ADAL" clId="{FEEF3617-2A20-4F29-804B-014E35362B67}"/>
    <pc:docChg chg="modSld">
      <pc:chgData name="Jonathan Vella" userId="ff59d9e4-9df8-4ae6-90e3-b837e2f6651b" providerId="ADAL" clId="{FEEF3617-2A20-4F29-804B-014E35362B67}" dt="2021-03-16T09:13:09.074" v="12" actId="20577"/>
      <pc:docMkLst>
        <pc:docMk/>
      </pc:docMkLst>
      <pc:sldChg chg="modSp mod">
        <pc:chgData name="Jonathan Vella" userId="ff59d9e4-9df8-4ae6-90e3-b837e2f6651b" providerId="ADAL" clId="{FEEF3617-2A20-4F29-804B-014E35362B67}" dt="2021-03-16T09:13:09.074" v="12" actId="20577"/>
        <pc:sldMkLst>
          <pc:docMk/>
          <pc:sldMk cId="1376666511" sldId="256"/>
        </pc:sldMkLst>
        <pc:spChg chg="mod">
          <ac:chgData name="Jonathan Vella" userId="ff59d9e4-9df8-4ae6-90e3-b837e2f6651b" providerId="ADAL" clId="{FEEF3617-2A20-4F29-804B-014E35362B67}" dt="2021-03-16T09:11:33.870" v="0" actId="1076"/>
          <ac:spMkLst>
            <pc:docMk/>
            <pc:sldMk cId="1376666511" sldId="256"/>
            <ac:spMk id="16" creationId="{E54F9013-9653-462F-BC54-6A436C5D7055}"/>
          </ac:spMkLst>
        </pc:spChg>
        <pc:spChg chg="mod">
          <ac:chgData name="Jonathan Vella" userId="ff59d9e4-9df8-4ae6-90e3-b837e2f6651b" providerId="ADAL" clId="{FEEF3617-2A20-4F29-804B-014E35362B67}" dt="2021-03-16T09:12:58.892" v="1" actId="20577"/>
          <ac:spMkLst>
            <pc:docMk/>
            <pc:sldMk cId="1376666511" sldId="256"/>
            <ac:spMk id="17" creationId="{19025DC9-FC6B-4BAC-B40D-DAF54E3104FB}"/>
          </ac:spMkLst>
        </pc:spChg>
        <pc:spChg chg="mod">
          <ac:chgData name="Jonathan Vella" userId="ff59d9e4-9df8-4ae6-90e3-b837e2f6651b" providerId="ADAL" clId="{FEEF3617-2A20-4F29-804B-014E35362B67}" dt="2021-03-16T09:13:09.074" v="12" actId="20577"/>
          <ac:spMkLst>
            <pc:docMk/>
            <pc:sldMk cId="1376666511" sldId="256"/>
            <ac:spMk id="34" creationId="{7FB390A5-382E-49AC-92AF-4B170BBB277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BA6AB-B38E-4F4D-9DD7-11C57B82528E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EF7C0-395A-4D1C-9D81-87A75779F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5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24292E"/>
              </a:solidFill>
              <a:effectLst/>
              <a:latin typeface="-apple-system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EF7C0-395A-4D1C-9D81-87A75779F8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48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01176-E36B-402C-BBDF-D072AFD6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FBB100-02B2-4F49-9457-5B2F6F0C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8A94-BCE2-48C4-878D-326907DC4D4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0DA795-67BC-46C7-AF28-3298FA1D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80321-BBF2-4E8D-8BC1-6DDF2BFFD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694-CDBE-44C4-BD91-33E63798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48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5EB20-61E8-4C98-B02B-22A4022CB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E8A94-BCE2-48C4-878D-326907DC4D4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BC6BAA-C62C-4F57-A0FC-1CE44522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FB4AC-964D-4421-A363-48BFD026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86D694-CDBE-44C4-BD91-33E63798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9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AF670C-FCE6-43C0-998A-1E726443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A0882-59BE-466B-AF50-7A0EF228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A8030-817B-4EBB-99AB-930F554CB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E8A94-BCE2-48C4-878D-326907DC4D44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E6C0-B812-4232-811A-AF56E3CB8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28FF2-2297-4C1B-A7E9-E8EC43F3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6D694-CDBE-44C4-BD91-33E63798C4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55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A6FB361-2D20-47E6-B91C-47136A476130}"/>
              </a:ext>
            </a:extLst>
          </p:cNvPr>
          <p:cNvSpPr/>
          <p:nvPr/>
        </p:nvSpPr>
        <p:spPr>
          <a:xfrm>
            <a:off x="5273040" y="2655332"/>
            <a:ext cx="1645920" cy="115677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Up">
              <a:avLst>
                <a:gd name="adj" fmla="val 11584913"/>
              </a:avLst>
            </a:prstTxWarp>
            <a:spAutoFit/>
          </a:bodyPr>
          <a:lstStyle/>
          <a:p>
            <a:pPr algn="ctr"/>
            <a:r>
              <a:rPr lang="en-US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ADS Compass for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F9013-9653-462F-BC54-6A436C5D7055}"/>
              </a:ext>
            </a:extLst>
          </p:cNvPr>
          <p:cNvSpPr txBox="1"/>
          <p:nvPr/>
        </p:nvSpPr>
        <p:spPr>
          <a:xfrm>
            <a:off x="-10" y="377026"/>
            <a:ext cx="60959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/>
              <a:t>[Business Goals &amp; Technical Requirements]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025DC9-FC6B-4BAC-B40D-DAF54E3104FB}"/>
              </a:ext>
            </a:extLst>
          </p:cNvPr>
          <p:cNvSpPr txBox="1"/>
          <p:nvPr/>
        </p:nvSpPr>
        <p:spPr>
          <a:xfrm>
            <a:off x="6095988" y="377026"/>
            <a:ext cx="60959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/>
              <a:t>[Current State, Challenges &amp; Constraints]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2820984-AD94-49BD-8217-ABBC84D5E899}"/>
              </a:ext>
            </a:extLst>
          </p:cNvPr>
          <p:cNvSpPr txBox="1"/>
          <p:nvPr/>
        </p:nvSpPr>
        <p:spPr>
          <a:xfrm>
            <a:off x="-10" y="6181055"/>
            <a:ext cx="60959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/>
              <a:t>[Proposed Solution &amp; Architecture]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74072-F1CE-47C4-B4AA-3564FDFD5192}"/>
              </a:ext>
            </a:extLst>
          </p:cNvPr>
          <p:cNvSpPr txBox="1"/>
          <p:nvPr/>
        </p:nvSpPr>
        <p:spPr>
          <a:xfrm>
            <a:off x="6095988" y="6181055"/>
            <a:ext cx="609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600" i="1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/>
            <a:r>
              <a:rPr lang="en-US" sz="1400" dirty="0"/>
              <a:t>[Actions, Roadmap &amp; Parking Lot]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92BDAB9-B099-463E-8ECD-1E6C68BFC20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Graphic 2" descr="Map compass">
              <a:extLst>
                <a:ext uri="{FF2B5EF4-FFF2-40B4-BE49-F238E27FC236}">
                  <a16:creationId xmlns:a16="http://schemas.microsoft.com/office/drawing/2014/main" id="{BE87252F-FF57-4D46-A34C-2B9DE90B3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10200" y="2743200"/>
              <a:ext cx="1371600" cy="1371600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E3AF95-70E5-4044-9862-C6FBC02ECFEC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4AE040A-D0CE-4851-BD57-61CD353D6D44}"/>
                  </a:ext>
                </a:extLst>
              </p:cNvPr>
              <p:cNvSpPr/>
              <p:nvPr/>
            </p:nvSpPr>
            <p:spPr>
              <a:xfrm>
                <a:off x="4953000" y="2286000"/>
                <a:ext cx="2286000" cy="2286000"/>
              </a:xfrm>
              <a:prstGeom prst="ellipse">
                <a:avLst/>
              </a:prstGeom>
              <a:noFill/>
              <a:ln w="38100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688B2242-DC7D-4B17-B83E-A3CDEA345E28}"/>
                  </a:ext>
                </a:extLst>
              </p:cNvPr>
              <p:cNvCxnSpPr>
                <a:stCxn id="4" idx="0"/>
                <a:endCxn id="5" idx="0"/>
              </p:cNvCxnSpPr>
              <p:nvPr/>
            </p:nvCxnSpPr>
            <p:spPr>
              <a:xfrm>
                <a:off x="6096000" y="0"/>
                <a:ext cx="0" cy="2286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6C98713A-D3EA-44C4-897D-F540AD74C611}"/>
                  </a:ext>
                </a:extLst>
              </p:cNvPr>
              <p:cNvCxnSpPr>
                <a:stCxn id="5" idx="6"/>
                <a:endCxn id="4" idx="3"/>
              </p:cNvCxnSpPr>
              <p:nvPr/>
            </p:nvCxnSpPr>
            <p:spPr>
              <a:xfrm>
                <a:off x="7239000" y="3429000"/>
                <a:ext cx="4953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01D33A9-DAB3-4312-AA26-28B0BABA10E9}"/>
                  </a:ext>
                </a:extLst>
              </p:cNvPr>
              <p:cNvCxnSpPr>
                <a:stCxn id="5" idx="4"/>
                <a:endCxn id="4" idx="2"/>
              </p:cNvCxnSpPr>
              <p:nvPr/>
            </p:nvCxnSpPr>
            <p:spPr>
              <a:xfrm>
                <a:off x="6096000" y="4572000"/>
                <a:ext cx="0" cy="228600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4F3D37B-61C4-4DF8-AF08-0208E019E5B4}"/>
                  </a:ext>
                </a:extLst>
              </p:cNvPr>
              <p:cNvCxnSpPr>
                <a:stCxn id="5" idx="2"/>
                <a:endCxn id="4" idx="1"/>
              </p:cNvCxnSpPr>
              <p:nvPr/>
            </p:nvCxnSpPr>
            <p:spPr>
              <a:xfrm flipH="1">
                <a:off x="0" y="3429000"/>
                <a:ext cx="4953000" cy="0"/>
              </a:xfrm>
              <a:prstGeom prst="line">
                <a:avLst/>
              </a:prstGeom>
              <a:ln w="28575">
                <a:solidFill>
                  <a:srgbClr val="0070C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7FB390A5-382E-49AC-92AF-4B170BBB2778}"/>
              </a:ext>
            </a:extLst>
          </p:cNvPr>
          <p:cNvSpPr/>
          <p:nvPr/>
        </p:nvSpPr>
        <p:spPr>
          <a:xfrm>
            <a:off x="5208844" y="3123104"/>
            <a:ext cx="1774313" cy="1156773"/>
          </a:xfrm>
          <a:prstGeom prst="rect">
            <a:avLst/>
          </a:prstGeom>
          <a:noFill/>
        </p:spPr>
        <p:txBody>
          <a:bodyPr wrap="square" lIns="91440" tIns="45720" rIns="91440" bIns="45720">
            <a:prstTxWarp prst="textArchDown">
              <a:avLst>
                <a:gd name="adj" fmla="val 514295"/>
              </a:avLst>
            </a:prstTxWarp>
            <a:spAutoFit/>
          </a:bodyPr>
          <a:lstStyle/>
          <a:p>
            <a:pPr algn="ctr"/>
            <a:r>
              <a:rPr lang="es-P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&lt;sol. </a:t>
            </a:r>
            <a:r>
              <a:rPr lang="es-PE" sz="32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name</a:t>
            </a:r>
            <a:r>
              <a:rPr lang="es-PE" sz="32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&gt;</a:t>
            </a:r>
            <a:endParaRPr lang="en-US" sz="32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C4885DC-306F-4949-8119-E76ECDD97E1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75E5048-4E66-4350-90B1-84BA27F9AFC3}"/>
                </a:ext>
              </a:extLst>
            </p:cNvPr>
            <p:cNvGrpSpPr/>
            <p:nvPr/>
          </p:nvGrpSpPr>
          <p:grpSpPr>
            <a:xfrm>
              <a:off x="0" y="0"/>
              <a:ext cx="12192000" cy="369332"/>
              <a:chOff x="0" y="0"/>
              <a:chExt cx="12192000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EC18D26-ECB6-49A0-A0BE-0A9C3CF9D6B3}"/>
                  </a:ext>
                </a:extLst>
              </p:cNvPr>
              <p:cNvSpPr txBox="1"/>
              <p:nvPr/>
            </p:nvSpPr>
            <p:spPr>
              <a:xfrm>
                <a:off x="0" y="0"/>
                <a:ext cx="6095998" cy="36933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Bold" panose="020B0802040204020203" pitchFamily="34" charset="0"/>
                    <a:cs typeface="Segoe UI Bold" panose="020B0802040204020203" pitchFamily="34" charset="0"/>
                  </a:rPr>
                  <a:t>1) </a:t>
                </a:r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Motivations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44A108A-8375-4872-A2D7-04CBFDFC40D2}"/>
                  </a:ext>
                </a:extLst>
              </p:cNvPr>
              <p:cNvSpPr txBox="1"/>
              <p:nvPr/>
            </p:nvSpPr>
            <p:spPr>
              <a:xfrm>
                <a:off x="6096002" y="0"/>
                <a:ext cx="6095998" cy="36933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Bold" panose="020B0802040204020203" pitchFamily="34" charset="0"/>
                    <a:cs typeface="Segoe UI Bold" panose="020B0802040204020203" pitchFamily="34" charset="0"/>
                  </a:rPr>
                  <a:t>2) </a:t>
                </a:r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Current Landscape</a:t>
                </a: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4E91F22-9E0C-4CFC-9F8D-788BD5D4C4F3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noFill/>
            <a:ln w="381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05EB91-7894-4F02-AF40-E95ED5122EA8}"/>
                </a:ext>
              </a:extLst>
            </p:cNvPr>
            <p:cNvGrpSpPr/>
            <p:nvPr/>
          </p:nvGrpSpPr>
          <p:grpSpPr>
            <a:xfrm>
              <a:off x="0" y="6488668"/>
              <a:ext cx="12192000" cy="369332"/>
              <a:chOff x="0" y="6488668"/>
              <a:chExt cx="12192000" cy="369332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2DA37A-32E5-473C-927F-F4D6F77521CB}"/>
                  </a:ext>
                </a:extLst>
              </p:cNvPr>
              <p:cNvSpPr txBox="1"/>
              <p:nvPr/>
            </p:nvSpPr>
            <p:spPr>
              <a:xfrm>
                <a:off x="0" y="6488668"/>
                <a:ext cx="6095998" cy="36933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Bold" panose="020B0802040204020203" pitchFamily="34" charset="0"/>
                    <a:cs typeface="Segoe UI Bold" panose="020B0802040204020203" pitchFamily="34" charset="0"/>
                  </a:rPr>
                  <a:t>3) </a:t>
                </a:r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Future State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92F42DC-7EE4-4270-9AD7-11DE60EB34D2}"/>
                  </a:ext>
                </a:extLst>
              </p:cNvPr>
              <p:cNvSpPr txBox="1"/>
              <p:nvPr/>
            </p:nvSpPr>
            <p:spPr>
              <a:xfrm>
                <a:off x="6096002" y="6488668"/>
                <a:ext cx="6095998" cy="369332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  <a:latin typeface="Segoe UI Bold" panose="020B0802040204020203" pitchFamily="34" charset="0"/>
                    <a:cs typeface="Segoe UI Bold" panose="020B0802040204020203" pitchFamily="34" charset="0"/>
                  </a:rPr>
                  <a:t>4) </a:t>
                </a:r>
                <a:r>
                  <a:rPr lang="en-US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Next Steps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6666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53</Words>
  <Application>Microsoft Office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Segoe UI</vt:lpstr>
      <vt:lpstr>Segoe UI Bold</vt:lpstr>
      <vt:lpstr>Segoe UI Semibold</vt:lpstr>
      <vt:lpstr>Office Theme</vt:lpstr>
      <vt:lpstr>PowerPoint Presentation</vt:lpstr>
    </vt:vector>
  </TitlesOfParts>
  <Company>Microsoft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for Architecture Design Sessions (ADS) by Carlos J. Rojas Reyes</dc:title>
  <dc:creator>Carlos Rojas (OCP);c.rojas@microsoft.com</dc:creator>
  <cp:keywords/>
  <dc:description>Template for Architecture Design Sessions (ADS) by Carlos J. Rojas Reyes</dc:description>
  <cp:lastModifiedBy>Jonathan Vella</cp:lastModifiedBy>
  <cp:revision>2</cp:revision>
  <dcterms:created xsi:type="dcterms:W3CDTF">2020-04-01T22:43:10Z</dcterms:created>
  <dcterms:modified xsi:type="dcterms:W3CDTF">2021-03-16T09:13:25Z</dcterms:modified>
  <cp:contentStatus>v1.0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cjrojas@microsoft.com</vt:lpwstr>
  </property>
  <property fmtid="{D5CDD505-2E9C-101B-9397-08002B2CF9AE}" pid="5" name="MSIP_Label_f42aa342-8706-4288-bd11-ebb85995028c_SetDate">
    <vt:lpwstr>2020-04-01T22:44:41.1128972Z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d036c3e3-d696-4b0e-be35-64f782c5cf90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