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4.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5.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4551" r:id="rId1"/>
    <p:sldMasterId id="2147484608" r:id="rId2"/>
    <p:sldMasterId id="2147484611" r:id="rId3"/>
    <p:sldMasterId id="2147484671" r:id="rId4"/>
    <p:sldMasterId id="2147484698" r:id="rId5"/>
    <p:sldMasterId id="2147484714" r:id="rId6"/>
  </p:sldMasterIdLst>
  <p:notesMasterIdLst>
    <p:notesMasterId r:id="rId17"/>
  </p:notesMasterIdLst>
  <p:handoutMasterIdLst>
    <p:handoutMasterId r:id="rId18"/>
  </p:handoutMasterIdLst>
  <p:sldIdLst>
    <p:sldId id="1843" r:id="rId7"/>
    <p:sldId id="2076138488" r:id="rId8"/>
    <p:sldId id="2076138475" r:id="rId9"/>
    <p:sldId id="2076138219" r:id="rId10"/>
    <p:sldId id="2076138473" r:id="rId11"/>
    <p:sldId id="2076136677" r:id="rId12"/>
    <p:sldId id="2076138489" r:id="rId13"/>
    <p:sldId id="2076138474" r:id="rId14"/>
    <p:sldId id="2076138476" r:id="rId15"/>
    <p:sldId id="2076138490"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000000"/>
    <a:srgbClr val="FFFFFF"/>
    <a:srgbClr val="EBEBEB"/>
    <a:srgbClr val="3C3C41"/>
    <a:srgbClr val="1A1A1A"/>
    <a:srgbClr val="008272"/>
    <a:srgbClr val="008C72"/>
    <a:srgbClr val="353535"/>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7" autoAdjust="0"/>
    <p:restoredTop sz="76680" autoAdjust="0"/>
  </p:normalViewPr>
  <p:slideViewPr>
    <p:cSldViewPr snapToGrid="0">
      <p:cViewPr varScale="1">
        <p:scale>
          <a:sx n="129" d="100"/>
          <a:sy n="129" d="100"/>
        </p:scale>
        <p:origin x="1560" y="17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showGuides="1">
      <p:cViewPr varScale="1">
        <p:scale>
          <a:sx n="137" d="100"/>
          <a:sy n="137" d="100"/>
        </p:scale>
        <p:origin x="3600" y="20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11/1/2022 12:40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11/1/2022 12:39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11/1/2022 12:39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5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11/1/2022 12:40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00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6929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de-D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570836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0.emf"/><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5.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4" Type="http://schemas.openxmlformats.org/officeDocument/2006/relationships/image" Target="../media/image26.jpe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Master" Target="../slideMasters/slideMaster3.xml"/><Relationship Id="rId4" Type="http://schemas.openxmlformats.org/officeDocument/2006/relationships/image" Target="../media/image35.jpg"/></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0.emf"/><Relationship Id="rId1" Type="http://schemas.openxmlformats.org/officeDocument/2006/relationships/slideMaster" Target="../slideMasters/slideMaster4.xml"/><Relationship Id="rId4" Type="http://schemas.openxmlformats.org/officeDocument/2006/relationships/image" Target="../media/image43.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jpeg"/><Relationship Id="rId1" Type="http://schemas.openxmlformats.org/officeDocument/2006/relationships/slideMaster" Target="../slideMasters/slideMaster4.xml"/><Relationship Id="rId4" Type="http://schemas.openxmlformats.org/officeDocument/2006/relationships/image" Target="../media/image46.pn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2.tiff"/><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dirty="0"/>
              <a:t>Azure presentation title </a:t>
            </a:r>
            <a:br>
              <a:rPr lang="en-US" dirty="0"/>
            </a:br>
            <a:r>
              <a:rPr lang="en-US" dirty="0"/>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729-D14D-485A-927D-7314644A3738}"/>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2BD26F20-E535-4079-854A-350CC83CDB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ADEA075E-CEAA-4D34-A4A4-3C6B37A96945}"/>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5" name="Footer Placeholder 4">
            <a:extLst>
              <a:ext uri="{FF2B5EF4-FFF2-40B4-BE49-F238E27FC236}">
                <a16:creationId xmlns:a16="http://schemas.microsoft.com/office/drawing/2014/main" id="{8728EAE2-985D-417D-8930-F55C44CB5838}"/>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81B2D26-089D-4DBB-83FF-EF681544A4F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759590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C2EC2-123D-4889-9D7C-BEC0D9FEC39F}"/>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72806AB2-A10A-48B1-8B3F-1EFD1F41D2C6}"/>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EFEFA4E-8E48-4187-B1A9-2204B3CF2DA6}"/>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5" name="Footer Placeholder 4">
            <a:extLst>
              <a:ext uri="{FF2B5EF4-FFF2-40B4-BE49-F238E27FC236}">
                <a16:creationId xmlns:a16="http://schemas.microsoft.com/office/drawing/2014/main" id="{246183F6-D66A-44FC-83B7-09801F6E35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E2FC4624-DEB7-4186-9B29-FCDD743FD804}"/>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3008105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4" y="2586922"/>
            <a:ext cx="4663678" cy="1017202"/>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95914" y="4041282"/>
            <a:ext cx="4663678" cy="282513"/>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2" name="MS logo white - EMF" descr="Microsoft logo white text version">
            <a:extLst>
              <a:ext uri="{FF2B5EF4-FFF2-40B4-BE49-F238E27FC236}">
                <a16:creationId xmlns:a16="http://schemas.microsoft.com/office/drawing/2014/main" id="{06EBBF54-797D-47CA-9155-60D2261665F3}"/>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pic>
        <p:nvPicPr>
          <p:cNvPr id="3" name="Picture 2" descr="Cloud illustration.">
            <a:extLst>
              <a:ext uri="{FF2B5EF4-FFF2-40B4-BE49-F238E27FC236}">
                <a16:creationId xmlns:a16="http://schemas.microsoft.com/office/drawing/2014/main" id="{9F48CF08-DC89-4AF9-AFEA-386FBBC53FD4}"/>
              </a:ext>
            </a:extLst>
          </p:cNvPr>
          <p:cNvPicPr>
            <a:picLocks noChangeAspect="1"/>
          </p:cNvPicPr>
          <p:nvPr userDrawn="1"/>
        </p:nvPicPr>
        <p:blipFill>
          <a:blip r:embed="rId3"/>
          <a:srcRect/>
          <a:stretch/>
        </p:blipFill>
        <p:spPr>
          <a:xfrm>
            <a:off x="6401711" y="816875"/>
            <a:ext cx="5074010" cy="5360777"/>
          </a:xfrm>
          <a:prstGeom prst="rect">
            <a:avLst/>
          </a:prstGeom>
        </p:spPr>
      </p:pic>
    </p:spTree>
    <p:extLst>
      <p:ext uri="{BB962C8B-B14F-4D97-AF65-F5344CB8AC3E}">
        <p14:creationId xmlns:p14="http://schemas.microsoft.com/office/powerpoint/2010/main" val="10144914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9445342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23875880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2A18-7FC8-EC94-F0EB-227F9A9C1A0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40EBD8AE-E066-491E-4A4B-F295747A2C09}"/>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E8833D0-ACBB-2F2A-8D6E-842B0EDFD859}"/>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5" name="Footer Placeholder 4">
            <a:extLst>
              <a:ext uri="{FF2B5EF4-FFF2-40B4-BE49-F238E27FC236}">
                <a16:creationId xmlns:a16="http://schemas.microsoft.com/office/drawing/2014/main" id="{B6B3AF76-2DB3-16C9-28AE-CD154FFAA2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06831-A0C1-49C7-0074-1FE42F861BA1}"/>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593172337"/>
      </p:ext>
    </p:extLst>
  </p:cSld>
  <p:clrMapOvr>
    <a:masterClrMapping/>
  </p:clrMapOvr>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8AA5-F02F-38A0-0FC2-2E9D7AF3E5E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504ABD-ABB1-7712-20BF-16142BBFD2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9076DF-BAD9-B85E-7B39-E8D9079BF98E}"/>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5" name="Footer Placeholder 4">
            <a:extLst>
              <a:ext uri="{FF2B5EF4-FFF2-40B4-BE49-F238E27FC236}">
                <a16:creationId xmlns:a16="http://schemas.microsoft.com/office/drawing/2014/main" id="{3BEB52BB-558B-E4BB-110A-A573417191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F62020-B124-10B5-630E-A7CD493AE42F}"/>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795381623"/>
      </p:ext>
    </p:extLst>
  </p:cSld>
  <p:clrMapOvr>
    <a:masterClrMapping/>
  </p:clrMapOvr>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19F97-046E-16FB-1B22-E2FD382338D4}"/>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EFBBB3-6E10-4DFE-0E6D-C52D020F3EA4}"/>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E52F1E-55EF-FC0A-10EE-542BD8EE2705}"/>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5" name="Footer Placeholder 4">
            <a:extLst>
              <a:ext uri="{FF2B5EF4-FFF2-40B4-BE49-F238E27FC236}">
                <a16:creationId xmlns:a16="http://schemas.microsoft.com/office/drawing/2014/main" id="{0190739C-2B84-972F-CB50-2F28A85944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E08257-876A-1CA1-A988-1FB1DCAA93D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67692896"/>
      </p:ext>
    </p:extLst>
  </p:cSld>
  <p:clrMapOvr>
    <a:masterClrMapping/>
  </p:clrMapOvr>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013C-9CE2-9E24-D172-DA21ACD7D8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B7D0E11-7A65-1FC2-E12B-986D52B675B7}"/>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081C8C-3342-C1EA-BC71-AEB331F5EF6E}"/>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D9F6FD2-AF4D-792D-1F73-B5D2FD0E966F}"/>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6" name="Footer Placeholder 5">
            <a:extLst>
              <a:ext uri="{FF2B5EF4-FFF2-40B4-BE49-F238E27FC236}">
                <a16:creationId xmlns:a16="http://schemas.microsoft.com/office/drawing/2014/main" id="{80BCB9B5-D615-21EB-E16A-585B3E9881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756119-5C42-4685-E06C-CE54F303B043}"/>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1592636949"/>
      </p:ext>
    </p:extLst>
  </p:cSld>
  <p:clrMapOvr>
    <a:masterClrMapping/>
  </p:clrMapOvr>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28E9-393F-40F9-1C36-F111094A37F9}"/>
              </a:ext>
            </a:extLst>
          </p:cNvPr>
          <p:cNvSpPr>
            <a:spLocks noGrp="1"/>
          </p:cNvSpPr>
          <p:nvPr>
            <p:ph type="title"/>
          </p:nvPr>
        </p:nvSpPr>
        <p:spPr>
          <a:xfrm>
            <a:off x="856627" y="372394"/>
            <a:ext cx="10726460" cy="135195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D3CD24-D840-B2FB-D41A-3780FDF5B79E}"/>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18F09884-749F-8D21-E193-176CB6ED9E90}"/>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73C510C-B3DA-E69C-2C9B-D1D2E7E8EC4B}"/>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9AC56BFC-BB27-6E0A-BA81-74D9D623E72A}"/>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639C9A7-4A29-0FE2-97F7-EF10C373CD5C}"/>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8" name="Footer Placeholder 7">
            <a:extLst>
              <a:ext uri="{FF2B5EF4-FFF2-40B4-BE49-F238E27FC236}">
                <a16:creationId xmlns:a16="http://schemas.microsoft.com/office/drawing/2014/main" id="{3479E524-15BC-B556-F8B4-7CFFE45C47F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8B2D66B-6993-6D0E-31F5-456840D6910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5286362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5CA4-4C81-189E-2BEB-95080D0167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ECB47F-A142-9887-CB4B-7F8F196EEC23}"/>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4" name="Footer Placeholder 3">
            <a:extLst>
              <a:ext uri="{FF2B5EF4-FFF2-40B4-BE49-F238E27FC236}">
                <a16:creationId xmlns:a16="http://schemas.microsoft.com/office/drawing/2014/main" id="{314C44AF-F3A7-39D4-6458-D76AE208EE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14F6450-4C2F-4003-FF71-45DB265AE14C}"/>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75587652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74EDF-17C9-3EC0-2827-7AD20395994F}"/>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3" name="Footer Placeholder 2">
            <a:extLst>
              <a:ext uri="{FF2B5EF4-FFF2-40B4-BE49-F238E27FC236}">
                <a16:creationId xmlns:a16="http://schemas.microsoft.com/office/drawing/2014/main" id="{303E3C2E-6ACF-7EE7-E932-9613B08649B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0386C0C-E051-D93B-26D1-B61EDDE3382A}"/>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665738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5EE2-0CF1-D077-155C-90A41F4B6591}"/>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001B200-A5D5-805C-3C43-E11F32324F59}"/>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D299827-E3AB-EC78-34BE-618B20394700}"/>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F39E5689-3665-F61A-B355-77C38C9BBCE1}"/>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6" name="Footer Placeholder 5">
            <a:extLst>
              <a:ext uri="{FF2B5EF4-FFF2-40B4-BE49-F238E27FC236}">
                <a16:creationId xmlns:a16="http://schemas.microsoft.com/office/drawing/2014/main" id="{2C3FC9F9-44F4-3301-0E7A-4855B7C440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39EE83-D526-A058-20EF-94F212F2085E}"/>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1130012043"/>
      </p:ext>
    </p:extLst>
  </p:cSld>
  <p:clrMapOvr>
    <a:masterClrMapping/>
  </p:clrMapOvr>
  <p:hf sldNum="0" hdr="0" ftr="0" dt="0"/>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649CA-549B-565C-348C-1F9E80E4379F}"/>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4E0350-A795-7302-18BC-A47D59F460B6}"/>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GB"/>
          </a:p>
        </p:txBody>
      </p:sp>
      <p:sp>
        <p:nvSpPr>
          <p:cNvPr id="4" name="Text Placeholder 3">
            <a:extLst>
              <a:ext uri="{FF2B5EF4-FFF2-40B4-BE49-F238E27FC236}">
                <a16:creationId xmlns:a16="http://schemas.microsoft.com/office/drawing/2014/main" id="{86D5C7F1-57A2-4461-CE2F-050542DF4BEA}"/>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871D38C6-72F1-9CE6-4F81-E3783753CB93}"/>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6" name="Footer Placeholder 5">
            <a:extLst>
              <a:ext uri="{FF2B5EF4-FFF2-40B4-BE49-F238E27FC236}">
                <a16:creationId xmlns:a16="http://schemas.microsoft.com/office/drawing/2014/main" id="{B14AF2C3-9FFE-D214-3671-F57B76E620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BBCB95-13C3-4171-4AD6-D91BB90249B9}"/>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63418174"/>
      </p:ext>
    </p:extLst>
  </p:cSld>
  <p:clrMapOvr>
    <a:masterClrMapping/>
  </p:clrMapOvr>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E696-3CC2-13BC-7811-325AE609132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FDFF4F-7349-33A9-4B7D-B5689C2AD1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D66E49-7847-DE25-8DA7-800F8CDA4E9C}"/>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5" name="Footer Placeholder 4">
            <a:extLst>
              <a:ext uri="{FF2B5EF4-FFF2-40B4-BE49-F238E27FC236}">
                <a16:creationId xmlns:a16="http://schemas.microsoft.com/office/drawing/2014/main" id="{1748161E-710D-1C7A-C908-7EF311270D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1F5955-DA0C-D476-B2DE-2C870C05E9E6}"/>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2748474199"/>
      </p:ext>
    </p:extLst>
  </p:cSld>
  <p:clrMapOvr>
    <a:masterClrMapping/>
  </p:clrMapOvr>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A538D4-E19A-CF6E-BDC1-6EE3B829FB8C}"/>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43272EE-772F-7699-FFD5-195132FD3DFC}"/>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91E54E-2946-CE30-5AF1-9F03542265F7}"/>
              </a:ext>
            </a:extLst>
          </p:cNvPr>
          <p:cNvSpPr>
            <a:spLocks noGrp="1"/>
          </p:cNvSpPr>
          <p:nvPr>
            <p:ph type="dt" sz="half" idx="10"/>
          </p:nvPr>
        </p:nvSpPr>
        <p:spPr/>
        <p:txBody>
          <a:bodyPr/>
          <a:lstStyle/>
          <a:p>
            <a:fld id="{A785176D-6BFD-4F11-9B1A-F323D983C911}" type="datetimeFigureOut">
              <a:rPr lang="en-GB" smtClean="0"/>
              <a:t>01/11/2022</a:t>
            </a:fld>
            <a:endParaRPr lang="en-GB"/>
          </a:p>
        </p:txBody>
      </p:sp>
      <p:sp>
        <p:nvSpPr>
          <p:cNvPr id="5" name="Footer Placeholder 4">
            <a:extLst>
              <a:ext uri="{FF2B5EF4-FFF2-40B4-BE49-F238E27FC236}">
                <a16:creationId xmlns:a16="http://schemas.microsoft.com/office/drawing/2014/main" id="{FEE4BFF7-C142-B329-24CB-74D5A42D7B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C0B06A-D184-05F6-EF56-4A93B9B4CF0F}"/>
              </a:ext>
            </a:extLst>
          </p:cNvPr>
          <p:cNvSpPr>
            <a:spLocks noGrp="1"/>
          </p:cNvSpPr>
          <p:nvPr>
            <p:ph type="sldNum" sz="quarter" idx="12"/>
          </p:nvPr>
        </p:nvSpPr>
        <p:spPr/>
        <p:txBody>
          <a:bodyPr/>
          <a:lstStyle/>
          <a:p>
            <a:fld id="{DD6B894C-45FF-4E99-A94F-6ECBE4C47FA9}" type="slidenum">
              <a:rPr lang="en-GB" smtClean="0"/>
              <a:t>‹#›</a:t>
            </a:fld>
            <a:endParaRPr lang="en-GB"/>
          </a:p>
        </p:txBody>
      </p:sp>
    </p:spTree>
    <p:extLst>
      <p:ext uri="{BB962C8B-B14F-4D97-AF65-F5344CB8AC3E}">
        <p14:creationId xmlns:p14="http://schemas.microsoft.com/office/powerpoint/2010/main" val="3692233880"/>
      </p:ext>
    </p:extLst>
  </p:cSld>
  <p:clrMapOvr>
    <a:masterClrMapping/>
  </p:clrMapOvr>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95523"/>
            <a:ext cx="9327356" cy="508601"/>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1"/>
            <a:ext cx="9327356" cy="310791"/>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3669693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436475" cy="1468354"/>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600059" y="466301"/>
            <a:ext cx="11239464" cy="565027"/>
          </a:xfrm>
        </p:spPr>
        <p:txBody>
          <a:bodyPr anchor="ctr"/>
          <a:lstStyle>
            <a:lvl1pPr>
              <a:defRPr>
                <a:solidFill>
                  <a:schemeClr val="accent3"/>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881398"/>
            <a:ext cx="11239789" cy="4512441"/>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2162447980"/>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dirty="0"/>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dirty="0"/>
              <a:t>Medium: paragraph heading Segoe UI </a:t>
            </a:r>
            <a:r>
              <a:rPr lang="en-US" dirty="0" err="1"/>
              <a:t>Semibold</a:t>
            </a:r>
            <a:r>
              <a:rPr lang="en-US" dirty="0"/>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dirty="0"/>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Heading Segoe UI </a:t>
            </a:r>
            <a:r>
              <a:rPr lang="en-US" dirty="0" err="1"/>
              <a:t>Semibold</a:t>
            </a:r>
            <a:r>
              <a:rPr lang="en-US" dirty="0"/>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br>
              <a:rPr lang="en-US" dirty="0"/>
            </a:br>
            <a:endParaRPr lang="en-US" dirty="0"/>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dirty="0"/>
              <a:t>Bulleted list Segoe UI Regular 20/24. Dis </a:t>
            </a:r>
            <a:r>
              <a:rPr lang="en-US" dirty="0" err="1"/>
              <a:t>apid</a:t>
            </a:r>
            <a:r>
              <a:rPr lang="en-US" dirty="0"/>
              <a:t> es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vit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Paragraph title Segoe UI </a:t>
            </a:r>
            <a:r>
              <a:rPr lang="en-US" dirty="0" err="1"/>
              <a:t>Semibold</a:t>
            </a:r>
            <a:r>
              <a:rPr lang="en-US" dirty="0"/>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3" cstate="email">
            <a:extLst>
              <a:ext uri="{28A0092B-C50C-407E-A947-70E740481C1C}">
                <a14:useLocalDpi xmlns:a14="http://schemas.microsoft.com/office/drawing/2010/main"/>
              </a:ext>
            </a:extLst>
          </a:blip>
          <a:srcRect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dirty="0"/>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dirty="0"/>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a:t>
            </a:r>
            <a:r>
              <a:rPr lang="en-US" dirty="0" err="1"/>
              <a:t>Semibold</a:t>
            </a:r>
            <a:r>
              <a:rPr lang="en-US" dirty="0"/>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dirty="0"/>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dirty="0"/>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 y="0"/>
            <a:ext cx="12436475" cy="6994525"/>
          </a:xfrm>
          <a:prstGeom prst="rect">
            <a:avLst/>
          </a:prstGeom>
        </p:spPr>
      </p:pic>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dirty="0"/>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a:p>
            <a:pPr lvl="1"/>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r>
              <a:rPr lang="en-US" dirty="0"/>
              <a:t> 14</a:t>
            </a:r>
          </a:p>
        </p:txBody>
      </p:sp>
      <p:pic>
        <p:nvPicPr>
          <p:cNvPr id="15" name="Picture 14"/>
          <p:cNvPicPr>
            <a:picLocks noChangeAspect="1"/>
          </p:cNvPicPr>
          <p:nvPr userDrawn="1"/>
        </p:nvPicPr>
        <p:blipFill rotWithShape="1">
          <a:blip r:embed="rId2" cstate="email">
            <a:extLst>
              <a:ext uri="{28A0092B-C50C-407E-A947-70E740481C1C}">
                <a14:useLocalDpi xmlns:a14="http://schemas.microsoft.com/office/drawing/2010/main"/>
              </a:ext>
            </a:extLst>
          </a:blip>
          <a:srcRect r="-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dirty="0"/>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dirty="0"/>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dirty="0"/>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Large 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a:t>
            </a:r>
            <a:r>
              <a:rPr lang="en-US" dirty="0" err="1"/>
              <a:t>Semibold</a:t>
            </a:r>
            <a:endParaRPr lang="en-US" dirty="0"/>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dirty="0"/>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dirty="0"/>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dirty="0"/>
              <a:t>Azure presentation title </a:t>
            </a:r>
            <a:br>
              <a:rPr lang="en-US" dirty="0"/>
            </a:br>
            <a:r>
              <a:rPr lang="en-US" dirty="0"/>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dirty="0"/>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dirty="0"/>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chemeClr val="bg2"/>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dirty="0"/>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white">
          <a:xfrm>
            <a:off x="595915" y="597450"/>
            <a:ext cx="1393641" cy="298433"/>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611461" y="2971302"/>
            <a:ext cx="2848537" cy="1436333"/>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078068" y="-1"/>
            <a:ext cx="6358407" cy="6994526"/>
          </a:xfrm>
          <a:prstGeom prst="rect">
            <a:avLst/>
          </a:prstGeom>
        </p:spPr>
      </p:pic>
    </p:spTree>
    <p:extLst>
      <p:ext uri="{BB962C8B-B14F-4D97-AF65-F5344CB8AC3E}">
        <p14:creationId xmlns:p14="http://schemas.microsoft.com/office/powerpoint/2010/main" val="38031462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95915" y="4041281"/>
            <a:ext cx="9327356" cy="345294"/>
          </a:xfrm>
          <a:noFill/>
        </p:spPr>
        <p:txBody>
          <a:bodyPr wrap="square" lIns="0" tIns="0" rIns="0" bIns="0">
            <a:spAutoFit/>
          </a:bodyPr>
          <a:lstStyle>
            <a:lvl1pPr marL="0" indent="0">
              <a:spcBef>
                <a:spcPts val="0"/>
              </a:spcBef>
              <a:buNone/>
              <a:defRPr sz="2244"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Box 5">
            <a:extLst>
              <a:ext uri="{FF2B5EF4-FFF2-40B4-BE49-F238E27FC236}">
                <a16:creationId xmlns:a16="http://schemas.microsoft.com/office/drawing/2014/main" id="{55172CF2-8949-41D2-A849-0D7A7B2175D6}"/>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Text Placeholder 16">
            <a:extLst>
              <a:ext uri="{FF2B5EF4-FFF2-40B4-BE49-F238E27FC236}">
                <a16:creationId xmlns:a16="http://schemas.microsoft.com/office/drawing/2014/main" id="{8C8FE31B-78EE-49BB-83BA-C27F01056949}"/>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spTree>
    <p:extLst>
      <p:ext uri="{BB962C8B-B14F-4D97-AF65-F5344CB8AC3E}">
        <p14:creationId xmlns:p14="http://schemas.microsoft.com/office/powerpoint/2010/main" val="3453530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a:extLst>
              <a:ext uri="{FF2B5EF4-FFF2-40B4-BE49-F238E27FC236}">
                <a16:creationId xmlns:a16="http://schemas.microsoft.com/office/drawing/2014/main" id="{523C46B0-B5A4-4CF0-8CF6-AEFC88BC846A}"/>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044038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67AFE834-965D-46BB-AD35-6485534E837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0223877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16448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E6DD86A3-370B-4B16-8C94-A5F62AE9207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19084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600059" y="466301"/>
            <a:ext cx="11239464" cy="565027"/>
          </a:xfrm>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panose="020B0502040204020203" pitchFamily="34" charset="0"/>
                <a:cs typeface="Segoe UI" panose="020B05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1C08635B-C0DD-495F-B861-31010724532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247745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B17E0C00-A5F5-2C47-A206-E97CA711F7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42622429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2">
            <a:extLst>
              <a:ext uri="{FF2B5EF4-FFF2-40B4-BE49-F238E27FC236}">
                <a16:creationId xmlns:a16="http://schemas.microsoft.com/office/drawing/2014/main" id="{918F250C-1973-44C9-969A-F234C50A6682}"/>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78602886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2056213"/>
            <a:ext cx="4241746" cy="113018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345351"/>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4608AE61-1E2A-44F6-AA70-26B8856E071F}"/>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23217225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165140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600060" y="3056179"/>
            <a:ext cx="4246604" cy="878959"/>
          </a:xfrm>
        </p:spPr>
        <p:txBody>
          <a:bodyPr anchor="t"/>
          <a:lstStyle>
            <a:lvl1pPr>
              <a:defRPr sz="2856"/>
            </a:lvl1pPr>
          </a:lstStyle>
          <a:p>
            <a:r>
              <a:rPr lang="en-US"/>
              <a:t>Square photo layout with smaller text</a:t>
            </a:r>
          </a:p>
        </p:txBody>
      </p:sp>
      <p:sp>
        <p:nvSpPr>
          <p:cNvPr id="5" name="TextBox 4">
            <a:extLst>
              <a:ext uri="{FF2B5EF4-FFF2-40B4-BE49-F238E27FC236}">
                <a16:creationId xmlns:a16="http://schemas.microsoft.com/office/drawing/2014/main" id="{60C38699-A815-46DF-8683-AD9D70C457F0}"/>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0040" y="5269662"/>
            <a:ext cx="1429455" cy="1434546"/>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707075" y="296239"/>
            <a:ext cx="1434749" cy="1434546"/>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6033147" y="575118"/>
            <a:ext cx="5838925" cy="5838097"/>
          </a:xfrm>
          <a:blipFill>
            <a:blip r:embed="rId4"/>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056518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600059" y="2930553"/>
            <a:ext cx="4243366" cy="1130181"/>
          </a:xfrm>
        </p:spPr>
        <p:txBody>
          <a:bodyPr anchor="ctr"/>
          <a:lstStyle/>
          <a:p>
            <a:r>
              <a:rPr lang="en-US"/>
              <a:t>Click to edit Master title style</a:t>
            </a:r>
          </a:p>
        </p:txBody>
      </p:sp>
      <p:sp>
        <p:nvSpPr>
          <p:cNvPr id="5" name="TextBox 4">
            <a:extLst>
              <a:ext uri="{FF2B5EF4-FFF2-40B4-BE49-F238E27FC236}">
                <a16:creationId xmlns:a16="http://schemas.microsoft.com/office/drawing/2014/main" id="{BBC474B0-6F8A-4527-A5FC-DE370B59C943}"/>
              </a:ext>
            </a:extLst>
          </p:cNvPr>
          <p:cNvSpPr txBox="1"/>
          <p:nvPr userDrawn="1"/>
        </p:nvSpPr>
        <p:spPr>
          <a:xfrm>
            <a:off x="595914"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738333" y="298433"/>
            <a:ext cx="6398566" cy="6397659"/>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914726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600059" y="5544315"/>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98157016-2979-4ABA-B2ED-33A7582D68F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871014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600059" y="883500"/>
            <a:ext cx="11239464" cy="56509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429" y="2331508"/>
            <a:ext cx="12436475" cy="4663017"/>
          </a:xfrm>
          <a:blipFill>
            <a:blip r:embed="rId2" cstate="email">
              <a:extLst>
                <a:ext uri="{28A0092B-C50C-407E-A947-70E740481C1C}">
                  <a14:useLocalDpi xmlns:a14="http://schemas.microsoft.com/office/drawing/2010/main"/>
                </a:ext>
              </a:extLst>
            </a:blip>
            <a:stretch>
              <a:fillRect/>
            </a:stretch>
          </a:blipFill>
        </p:spPr>
        <p:txBody>
          <a:bodyPr vert="horz" wrap="square" lIns="0" tIns="1097280" rIns="0" bIns="0" rtlCol="0" anchor="t" anchorCtr="0">
            <a:noAutofit/>
          </a:bodyPr>
          <a:lstStyle>
            <a:lvl1pPr marL="0" indent="0" algn="ctr">
              <a:buNone/>
              <a:defRPr lang="en-US" sz="1428"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3496014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5913"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67022" y="5802865"/>
            <a:ext cx="5475158"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64365" y="2065975"/>
            <a:ext cx="5475158" cy="3543893"/>
          </a:xfrm>
          <a:blipFill>
            <a:blip r:embed="rId2" cstate="email">
              <a:extLst>
                <a:ext uri="{28A0092B-C50C-407E-A947-70E740481C1C}">
                  <a14:useLocalDpi xmlns:a14="http://schemas.microsoft.com/office/drawing/2010/main"/>
                </a:ext>
              </a:extLst>
            </a:blip>
            <a:stretch>
              <a:fillRect/>
            </a:stretch>
          </a:blipFill>
        </p:spPr>
        <p:txBody>
          <a:bodyPr vert="horz" wrap="square" lIns="0" tIns="0" rIns="0" bIns="1188720" rtlCol="0" anchor="ctr" anchorCtr="0">
            <a:noAutofit/>
          </a:bodyPr>
          <a:lstStyle>
            <a:lvl1pPr marL="0" indent="0" algn="ctr">
              <a:buNone/>
              <a:defRPr lang="en-US" sz="1020" b="1" dirty="0">
                <a:solidFill>
                  <a:srgbClr val="FFFFFF"/>
                </a:solidFill>
              </a:defRPr>
            </a:lvl1pPr>
          </a:lstStyle>
          <a:p>
            <a:pPr marL="233149" lvl="0" indent="-233149" algn="ctr"/>
            <a:r>
              <a:rPr lang="en-US"/>
              <a:t>Drag &amp; drop your photo here </a:t>
            </a:r>
            <a:br>
              <a:rPr lang="en-US"/>
            </a:br>
            <a:r>
              <a:rPr lang="en-US"/>
              <a:t>or click or tap icon below </a:t>
            </a:r>
            <a:br>
              <a:rPr lang="en-US"/>
            </a:br>
            <a:r>
              <a:rPr lang="en-US"/>
              <a:t>to insert</a:t>
            </a:r>
          </a:p>
        </p:txBody>
      </p:sp>
      <p:sp>
        <p:nvSpPr>
          <p:cNvPr id="7" name="TextBox 6">
            <a:extLst>
              <a:ext uri="{FF2B5EF4-FFF2-40B4-BE49-F238E27FC236}">
                <a16:creationId xmlns:a16="http://schemas.microsoft.com/office/drawing/2014/main" id="{1B28AF1D-BAC8-4480-8E8D-9C72BBB7CF5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658378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6"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5"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446040"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446040"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297462" y="5802865"/>
            <a:ext cx="3544719" cy="313932"/>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295128" y="2065975"/>
            <a:ext cx="3544395" cy="3543893"/>
          </a:xfrm>
          <a:blipFill>
            <a:blip r:embed="rId2" cstate="email">
              <a:extLst>
                <a:ext uri="{28A0092B-C50C-407E-A947-70E740481C1C}">
                  <a14:useLocalDpi xmlns:a14="http://schemas.microsoft.com/office/drawing/2010/main"/>
                </a:ext>
              </a:extLst>
            </a:blip>
            <a:stretch>
              <a:fillRect/>
            </a:stretch>
          </a:blipFill>
        </p:spPr>
        <p:txBody>
          <a:bodyPr lIns="0" tIns="0" rIns="0" bIns="1005840" anchor="ctr" anchorCtr="0">
            <a:noAutofit/>
          </a:bodyPr>
          <a:lstStyle>
            <a:lvl1pPr marL="0" indent="0" algn="ctr">
              <a:lnSpc>
                <a:spcPct val="100000"/>
              </a:lnSpc>
              <a:buNone/>
              <a:defRPr sz="816"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CDB6A170-31B0-4B7A-9E80-BC461A6C25D7}"/>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2261164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600059" y="466301"/>
            <a:ext cx="11239464" cy="56509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94295"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9429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82364"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82364"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37043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37043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258503" y="4848576"/>
            <a:ext cx="2583678" cy="627864"/>
          </a:xfrm>
        </p:spPr>
        <p:txBody>
          <a:bodyPr/>
          <a:lstStyle>
            <a:lvl1pPr marL="0" indent="0" algn="ctr">
              <a:spcBef>
                <a:spcPts val="0"/>
              </a:spcBef>
              <a:buNone/>
              <a:defRPr sz="204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258503" y="2065976"/>
            <a:ext cx="2583678" cy="2583311"/>
          </a:xfrm>
          <a:blipFill>
            <a:blip r:embed="rId2" cstate="email">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12"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C9A03A1B-DC26-4C7A-B4A8-14CF66851FF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30431832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278029" y="2057881"/>
            <a:ext cx="3564152" cy="313932"/>
          </a:xfrm>
        </p:spPr>
        <p:txBody>
          <a:bodyPr/>
          <a:lstStyle>
            <a:lvl1pPr marL="0" indent="0">
              <a:buFontTx/>
              <a:buNone/>
              <a:defRPr sz="204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94294" y="1465289"/>
            <a:ext cx="7398732" cy="4928550"/>
          </a:xfrm>
          <a:blipFill>
            <a:blip r:embed="rId2" cstate="email">
              <a:extLst>
                <a:ext uri="{28A0092B-C50C-407E-A947-70E740481C1C}">
                  <a14:useLocalDpi xmlns:a14="http://schemas.microsoft.com/office/drawing/2010/main"/>
                </a:ext>
              </a:extLst>
            </a:blip>
            <a:stretch>
              <a:fillRect/>
            </a:stretch>
          </a:blipFill>
        </p:spPr>
        <p:txBody>
          <a:bodyPr bIns="1005840" anchor="ctr">
            <a:noAutofit/>
          </a:bodyPr>
          <a:lstStyle>
            <a:lvl1pPr marL="0" indent="0" algn="ctr">
              <a:buNone/>
              <a:defRPr sz="102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
        <p:nvSpPr>
          <p:cNvPr id="5" name="TextBox 4">
            <a:extLst>
              <a:ext uri="{FF2B5EF4-FFF2-40B4-BE49-F238E27FC236}">
                <a16:creationId xmlns:a16="http://schemas.microsoft.com/office/drawing/2014/main" id="{272386A9-F950-4490-BCED-202D3722652F}"/>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861965356"/>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95914" y="2351744"/>
            <a:ext cx="3538516" cy="1130181"/>
          </a:xfrm>
        </p:spPr>
        <p:txBody>
          <a:bodyPr/>
          <a:lstStyle>
            <a:lvl1pPr>
              <a:defRPr sz="3672">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739268" y="2495753"/>
            <a:ext cx="7100774" cy="376706"/>
          </a:xfrm>
        </p:spPr>
        <p:txBody>
          <a:bodyPr/>
          <a:lstStyle>
            <a:lvl1pPr marL="0" indent="0">
              <a:spcAft>
                <a:spcPts val="1224"/>
              </a:spcAft>
              <a:buNone/>
              <a:defRPr sz="2448"/>
            </a:lvl1pPr>
            <a:lvl2pPr marL="233149"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600059" y="2057880"/>
            <a:ext cx="3547053"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741406" y="2057880"/>
            <a:ext cx="7100774"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551D233-6F8A-453D-AB33-CA6F7D4D4FD9}"/>
              </a:ext>
            </a:extLst>
          </p:cNvPr>
          <p:cNvSpPr txBox="1"/>
          <p:nvPr userDrawn="1"/>
        </p:nvSpPr>
        <p:spPr>
          <a:xfrm>
            <a:off x="474140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90822057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rgbClr val="50E6FF"/>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FDFAE24-49DD-4117-830E-CAB9C32FC015}"/>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766316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443449" cy="699452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l" defTabSz="951028" fontAlgn="base">
              <a:spcBef>
                <a:spcPct val="0"/>
              </a:spcBef>
              <a:spcAft>
                <a:spcPct val="0"/>
              </a:spcAft>
            </a:pPr>
            <a:endParaRPr lang="en-US" sz="204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600059" y="3213098"/>
            <a:ext cx="3247476" cy="565091"/>
          </a:xfrm>
        </p:spPr>
        <p:txBody>
          <a:bodyPr anchor="ctr"/>
          <a:lstStyle>
            <a:lvl1pPr>
              <a:defRPr>
                <a:solidFill>
                  <a:schemeClr val="tx1"/>
                </a:solidFill>
              </a:defRPr>
            </a:lvl1pPr>
          </a:lstStyle>
          <a:p>
            <a:r>
              <a:rPr lang="en-US"/>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5037338" y="3275904"/>
            <a:ext cx="6803399" cy="439479"/>
          </a:xfrm>
        </p:spPr>
        <p:txBody>
          <a:bodyPr anchor="ctr" anchorCtr="0"/>
          <a:lstStyle>
            <a:lvl1pPr marL="0" indent="0">
              <a:spcAft>
                <a:spcPts val="1224"/>
              </a:spcAft>
              <a:buNone/>
              <a:defRPr sz="2856"/>
            </a:lvl1pPr>
            <a:lvl2pPr marL="233149" indent="0">
              <a:buNone/>
              <a:defRPr/>
            </a:lvl2pPr>
          </a:lstStyle>
          <a:p>
            <a:pPr lvl="0"/>
            <a:r>
              <a:rPr lang="en-US"/>
              <a:t>Click to edit Master text styles</a:t>
            </a:r>
          </a:p>
        </p:txBody>
      </p:sp>
      <p:sp>
        <p:nvSpPr>
          <p:cNvPr id="6" name="TextBox 5">
            <a:extLst>
              <a:ext uri="{FF2B5EF4-FFF2-40B4-BE49-F238E27FC236}">
                <a16:creationId xmlns:a16="http://schemas.microsoft.com/office/drawing/2014/main" id="{9AE46A67-6A63-41F9-A6E2-3792133F2FCC}"/>
              </a:ext>
            </a:extLst>
          </p:cNvPr>
          <p:cNvSpPr txBox="1"/>
          <p:nvPr userDrawn="1"/>
        </p:nvSpPr>
        <p:spPr>
          <a:xfrm>
            <a:off x="5037338"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73068996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600060" y="3213098"/>
            <a:ext cx="3245833" cy="56509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5040983" y="3275904"/>
            <a:ext cx="6801197" cy="43947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443449" y="2629424"/>
            <a:ext cx="0" cy="173567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C92D28-5D28-4AEB-BFEA-F6A5F00D48E2}"/>
              </a:ext>
            </a:extLst>
          </p:cNvPr>
          <p:cNvSpPr txBox="1"/>
          <p:nvPr userDrawn="1"/>
        </p:nvSpPr>
        <p:spPr>
          <a:xfrm>
            <a:off x="5040983"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2419362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3A80AAD6-0B67-4551-8E09-5CC8B341A820}"/>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32579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7"/>
            <a:ext cx="9327356" cy="345294"/>
          </a:xfrm>
          <a:noFill/>
        </p:spPr>
        <p:txBody>
          <a:bodyPr lIns="0" tIns="0" rIns="0" bIns="0">
            <a:spAutoFit/>
          </a:bodyPr>
          <a:lstStyle>
            <a:lvl1pPr marL="0" indent="0">
              <a:spcBef>
                <a:spcPts val="0"/>
              </a:spcBef>
              <a:spcAft>
                <a:spcPts val="0"/>
              </a:spcAft>
              <a:buFont typeface="Arial" panose="020B0604020202020204" pitchFamily="34" charset="0"/>
              <a:buNone/>
              <a:defRPr sz="2244" spc="0" baseline="0">
                <a:gradFill>
                  <a:gsLst>
                    <a:gs pos="0">
                      <a:schemeClr val="tx1"/>
                    </a:gs>
                    <a:gs pos="100000">
                      <a:schemeClr val="tx1"/>
                    </a:gs>
                  </a:gsLst>
                  <a:lin ang="5400000" scaled="0"/>
                </a:gradFill>
                <a:latin typeface="+mn-lt"/>
              </a:defRPr>
            </a:lvl1pPr>
          </a:lstStyle>
          <a:p>
            <a:pPr lvl="0"/>
            <a:r>
              <a:rPr lang="en-US"/>
              <a:t>Speaker name</a:t>
            </a:r>
          </a:p>
        </p:txBody>
      </p:sp>
      <p:sp>
        <p:nvSpPr>
          <p:cNvPr id="4" name="TextBox 3">
            <a:extLst>
              <a:ext uri="{FF2B5EF4-FFF2-40B4-BE49-F238E27FC236}">
                <a16:creationId xmlns:a16="http://schemas.microsoft.com/office/drawing/2014/main" id="{86A9DFCC-781C-459D-AE29-71C69B84DE48}"/>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15204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solidFill>
                  <a:srgbClr val="50E6FF"/>
                </a:soli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7941EE98-1D5E-42BA-AC44-9CC0B043C811}"/>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8473569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7356" cy="508524"/>
          </a:xfrm>
          <a:noFill/>
        </p:spPr>
        <p:txBody>
          <a:bodyPr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2">
            <a:extLst>
              <a:ext uri="{FF2B5EF4-FFF2-40B4-BE49-F238E27FC236}">
                <a16:creationId xmlns:a16="http://schemas.microsoft.com/office/drawing/2014/main" id="{CF645DA7-B742-4854-BE09-96D9E884426C}"/>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33314660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0D5E06-84D0-4280-8263-0CDB2F5832E4}"/>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41370904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2214F6-AD52-4A0A-B088-BDFE743DD0BE}"/>
              </a:ext>
            </a:extLst>
          </p:cNvPr>
          <p:cNvSpPr txBox="1"/>
          <p:nvPr userDrawn="1"/>
        </p:nvSpPr>
        <p:spPr>
          <a:xfrm>
            <a:off x="5213636" y="6600799"/>
            <a:ext cx="2009203" cy="188385"/>
          </a:xfrm>
          <a:prstGeom prst="rect">
            <a:avLst/>
          </a:prstGeom>
          <a:noFill/>
        </p:spPr>
        <p:txBody>
          <a:bodyPr wrap="square" lIns="0" tIns="0" rIns="0" bIns="0" rtlCol="0" anchor="ctr">
            <a:spAutoFit/>
          </a:bodyPr>
          <a:lstStyle/>
          <a:p>
            <a:pPr algn="ctr"/>
            <a:r>
              <a:rPr lang="en-US" sz="1224">
                <a:gradFill>
                  <a:gsLst>
                    <a:gs pos="2917">
                      <a:schemeClr val="tx1">
                        <a:alpha val="25000"/>
                      </a:schemeClr>
                    </a:gs>
                    <a:gs pos="30000">
                      <a:schemeClr val="tx1">
                        <a:alpha val="25000"/>
                      </a:schemeClr>
                    </a:gs>
                  </a:gsLst>
                  <a:lin ang="5400000" scaled="0"/>
                </a:gradFill>
                <a:latin typeface="+mj-lt"/>
              </a:rPr>
              <a:t>MICROSOFT CONFIDENTIAL</a:t>
            </a:r>
          </a:p>
        </p:txBody>
      </p:sp>
    </p:spTree>
    <p:extLst>
      <p:ext uri="{BB962C8B-B14F-4D97-AF65-F5344CB8AC3E}">
        <p14:creationId xmlns:p14="http://schemas.microsoft.com/office/powerpoint/2010/main" val="195283373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93101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1260809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1809052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Walk-in 1">
    <p:bg>
      <p:bgPr>
        <a:solidFill>
          <a:schemeClr val="accent2"/>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38F91980-4640-4420-B101-C9BEC37A107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8" name="TextBox 7">
            <a:extLst>
              <a:ext uri="{FF2B5EF4-FFF2-40B4-BE49-F238E27FC236}">
                <a16:creationId xmlns:a16="http://schemas.microsoft.com/office/drawing/2014/main" id="{29E379F3-BC61-44ED-8F9B-54F8B85025ED}"/>
              </a:ext>
            </a:extLst>
          </p:cNvPr>
          <p:cNvSpPr txBox="1"/>
          <p:nvPr userDrawn="1"/>
        </p:nvSpPr>
        <p:spPr>
          <a:xfrm>
            <a:off x="598344" y="4302474"/>
            <a:ext cx="2528788" cy="640363"/>
          </a:xfrm>
          <a:prstGeom prst="rect">
            <a:avLst/>
          </a:prstGeom>
          <a:noFill/>
        </p:spPr>
        <p:txBody>
          <a:bodyPr wrap="none" lIns="0" tIns="0" rIns="0" bIns="0" rtlCol="0">
            <a:spAutoFit/>
          </a:bodyPr>
          <a:lstStyle/>
          <a:p>
            <a:pPr algn="l"/>
            <a:r>
              <a:rPr lang="en-US" sz="2040">
                <a:gradFill>
                  <a:gsLst>
                    <a:gs pos="80176">
                      <a:schemeClr val="tx1"/>
                    </a:gs>
                    <a:gs pos="68282">
                      <a:schemeClr val="tx1"/>
                    </a:gs>
                  </a:gsLst>
                  <a:lin ang="5400000" scaled="0"/>
                </a:gradFill>
              </a:rPr>
              <a:t>February 11–15, 2019</a:t>
            </a:r>
          </a:p>
          <a:p>
            <a:pPr algn="l"/>
            <a:r>
              <a:rPr lang="en-US" sz="2040">
                <a:gradFill>
                  <a:gsLst>
                    <a:gs pos="80176">
                      <a:schemeClr val="tx1"/>
                    </a:gs>
                    <a:gs pos="68282">
                      <a:schemeClr val="tx1"/>
                    </a:gs>
                  </a:gsLst>
                  <a:lin ang="5400000" scaled="0"/>
                </a:gradFill>
              </a:rPr>
              <a:t>Seattle, WA</a:t>
            </a:r>
          </a:p>
        </p:txBody>
      </p:sp>
      <p:pic>
        <p:nvPicPr>
          <p:cNvPr id="11" name="Picture 10">
            <a:extLst>
              <a:ext uri="{FF2B5EF4-FFF2-40B4-BE49-F238E27FC236}">
                <a16:creationId xmlns:a16="http://schemas.microsoft.com/office/drawing/2014/main" id="{D7ADB113-B00E-4752-81DB-AE332342DDD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bwMode="black">
          <a:xfrm>
            <a:off x="5200347" y="597450"/>
            <a:ext cx="7236127" cy="6397074"/>
          </a:xfrm>
          <a:prstGeom prst="rect">
            <a:avLst/>
          </a:prstGeom>
        </p:spPr>
      </p:pic>
      <p:pic>
        <p:nvPicPr>
          <p:cNvPr id="13" name="Picture 12">
            <a:extLst>
              <a:ext uri="{FF2B5EF4-FFF2-40B4-BE49-F238E27FC236}">
                <a16:creationId xmlns:a16="http://schemas.microsoft.com/office/drawing/2014/main" id="{BEAA312A-DD58-46FD-BCDC-F49B62DD9C5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bwMode="black">
          <a:xfrm>
            <a:off x="595915" y="2368773"/>
            <a:ext cx="3072588" cy="1554947"/>
          </a:xfrm>
          <a:prstGeom prst="rect">
            <a:avLst/>
          </a:prstGeom>
        </p:spPr>
      </p:pic>
    </p:spTree>
    <p:extLst>
      <p:ext uri="{BB962C8B-B14F-4D97-AF65-F5344CB8AC3E}">
        <p14:creationId xmlns:p14="http://schemas.microsoft.com/office/powerpoint/2010/main" val="23841850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Walk-in 2">
    <p:bg>
      <p:bgRef idx="1001">
        <a:schemeClr val="bg1"/>
      </p:bgRef>
    </p:bg>
    <p:spTree>
      <p:nvGrpSpPr>
        <p:cNvPr id="1" name=""/>
        <p:cNvGrpSpPr/>
        <p:nvPr/>
      </p:nvGrpSpPr>
      <p:grpSpPr>
        <a:xfrm>
          <a:off x="0" y="0"/>
          <a:ext cx="0" cy="0"/>
          <a:chOff x="0" y="0"/>
          <a:chExt cx="0" cy="0"/>
        </a:xfrm>
      </p:grpSpPr>
      <p:pic>
        <p:nvPicPr>
          <p:cNvPr id="3" name="Picture 2" descr="A group of people sitting in front of a crowd&#10;&#10;Description generated with very high confidence">
            <a:extLst>
              <a:ext uri="{FF2B5EF4-FFF2-40B4-BE49-F238E27FC236}">
                <a16:creationId xmlns:a16="http://schemas.microsoft.com/office/drawing/2014/main" id="{ADC57F9E-658E-424C-9EF1-3587089C95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440956" y="0"/>
            <a:ext cx="6995518" cy="6994525"/>
          </a:xfrm>
          <a:prstGeom prst="rect">
            <a:avLst/>
          </a:prstGeom>
        </p:spPr>
      </p:pic>
      <p:pic>
        <p:nvPicPr>
          <p:cNvPr id="10" name="MS logo gray - EMF" descr="Microsoft logo, gray text version">
            <a:extLst>
              <a:ext uri="{FF2B5EF4-FFF2-40B4-BE49-F238E27FC236}">
                <a16:creationId xmlns:a16="http://schemas.microsoft.com/office/drawing/2014/main" id="{B802B7FF-9FAE-427A-B679-4364FE2DB5F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95914" y="597450"/>
            <a:ext cx="1393840" cy="298433"/>
          </a:xfrm>
          <a:prstGeom prst="rect">
            <a:avLst/>
          </a:prstGeom>
        </p:spPr>
      </p:pic>
      <p:sp>
        <p:nvSpPr>
          <p:cNvPr id="12" name="TextBox 11">
            <a:extLst>
              <a:ext uri="{FF2B5EF4-FFF2-40B4-BE49-F238E27FC236}">
                <a16:creationId xmlns:a16="http://schemas.microsoft.com/office/drawing/2014/main" id="{4731E8BB-BB76-41F9-856D-368DE9900663}"/>
              </a:ext>
            </a:extLst>
          </p:cNvPr>
          <p:cNvSpPr txBox="1"/>
          <p:nvPr userDrawn="1"/>
        </p:nvSpPr>
        <p:spPr>
          <a:xfrm>
            <a:off x="598344" y="4303055"/>
            <a:ext cx="2528788" cy="640363"/>
          </a:xfrm>
          <a:prstGeom prst="rect">
            <a:avLst/>
          </a:prstGeom>
          <a:noFill/>
        </p:spPr>
        <p:txBody>
          <a:bodyPr wrap="none" lIns="0" tIns="0" rIns="0" bIns="0" rtlCol="0">
            <a:spAutoFit/>
          </a:bodyPr>
          <a:lstStyle/>
          <a:p>
            <a:pPr algn="l"/>
            <a:r>
              <a:rPr lang="en-US" sz="2040">
                <a:gradFill>
                  <a:gsLst>
                    <a:gs pos="82234">
                      <a:schemeClr val="accent2"/>
                    </a:gs>
                    <a:gs pos="68282">
                      <a:schemeClr val="accent2"/>
                    </a:gs>
                  </a:gsLst>
                  <a:lin ang="5400000" scaled="0"/>
                </a:gradFill>
              </a:rPr>
              <a:t>February 11–15, 2019</a:t>
            </a:r>
          </a:p>
          <a:p>
            <a:pPr algn="l"/>
            <a:r>
              <a:rPr lang="en-US" sz="2040">
                <a:gradFill>
                  <a:gsLst>
                    <a:gs pos="82234">
                      <a:schemeClr val="accent2"/>
                    </a:gs>
                    <a:gs pos="68282">
                      <a:schemeClr val="accent2"/>
                    </a:gs>
                  </a:gsLst>
                  <a:lin ang="5400000" scaled="0"/>
                </a:gradFill>
              </a:rPr>
              <a:t>Seattle, WA</a:t>
            </a:r>
          </a:p>
        </p:txBody>
      </p:sp>
      <p:pic>
        <p:nvPicPr>
          <p:cNvPr id="13" name="Picture 12" descr="A close up of a sign&#10;&#10;Description generated with very high confidence">
            <a:extLst>
              <a:ext uri="{FF2B5EF4-FFF2-40B4-BE49-F238E27FC236}">
                <a16:creationId xmlns:a16="http://schemas.microsoft.com/office/drawing/2014/main" id="{29E6D70F-8056-4653-91E4-BE7FAAFEBA5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914" y="2368773"/>
            <a:ext cx="3072589" cy="1554947"/>
          </a:xfrm>
          <a:prstGeom prst="rect">
            <a:avLst/>
          </a:prstGeom>
        </p:spPr>
      </p:pic>
    </p:spTree>
    <p:extLst>
      <p:ext uri="{BB962C8B-B14F-4D97-AF65-F5344CB8AC3E}">
        <p14:creationId xmlns:p14="http://schemas.microsoft.com/office/powerpoint/2010/main" val="26128238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95915" y="3039097"/>
            <a:ext cx="9327356" cy="565027"/>
          </a:xfrm>
          <a:noFill/>
        </p:spPr>
        <p:txBody>
          <a:bodyPr lIns="0" tIns="0" rIns="0" bIns="0" anchor="b" anchorCtr="0">
            <a:spAutoFit/>
          </a:bodyPr>
          <a:lstStyle>
            <a:lvl1pPr>
              <a:defRPr sz="3672" spc="-51"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95915" y="4041282"/>
            <a:ext cx="9327356" cy="313904"/>
          </a:xfrm>
          <a:noFill/>
        </p:spPr>
        <p:txBody>
          <a:bodyPr wrap="square" lIns="0" tIns="0" rIns="0" bIns="0">
            <a:spAutoFit/>
          </a:bodyPr>
          <a:lstStyle>
            <a:lvl1pPr marL="0" indent="0">
              <a:spcBef>
                <a:spcPts val="0"/>
              </a:spcBef>
              <a:buNone/>
              <a:defRPr sz="204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577606" y="601344"/>
            <a:ext cx="3264575" cy="313932"/>
          </a:xfrm>
        </p:spPr>
        <p:txBody>
          <a:bodyPr lIns="0" tIns="0" rIns="0" bIns="0"/>
          <a:lstStyle>
            <a:lvl1pPr marL="0" indent="0" algn="r">
              <a:buNone/>
              <a:defRPr sz="2040">
                <a:latin typeface="+mn-lt"/>
              </a:defRPr>
            </a:lvl1pPr>
            <a:lvl2pPr marL="349724" indent="0">
              <a:buNone/>
              <a:defRPr sz="2040"/>
            </a:lvl2pPr>
            <a:lvl3pPr marL="582873" indent="0">
              <a:buNone/>
              <a:defRPr sz="2040"/>
            </a:lvl3pPr>
            <a:lvl4pPr marL="816022" indent="0">
              <a:buNone/>
              <a:defRPr sz="2040"/>
            </a:lvl4pPr>
            <a:lvl5pPr marL="1049171" indent="0">
              <a:buNone/>
              <a:defRPr sz="2040"/>
            </a:lvl5pPr>
          </a:lstStyle>
          <a:p>
            <a:pPr lvl="0"/>
            <a:r>
              <a:rPr lang="en-US"/>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
        <p:nvSpPr>
          <p:cNvPr id="10" name="TextBox 7">
            <a:extLst>
              <a:ext uri="{FF2B5EF4-FFF2-40B4-BE49-F238E27FC236}">
                <a16:creationId xmlns:a16="http://schemas.microsoft.com/office/drawing/2014/main" id="{159B70CA-162C-4108-ACA6-CEEA047F6AE6}"/>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2779799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644874"/>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F9C77CE-6642-4EB3-964C-4757236312B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6926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64487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00850468-B5EA-244F-BFED-707CF52081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04810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525448" y="1463669"/>
            <a:ext cx="5316593" cy="1682523"/>
          </a:xfrm>
        </p:spPr>
        <p:txBody>
          <a:bodyPr wrap="square">
            <a:spAutoFit/>
          </a:bodyPr>
          <a:lstStyle>
            <a:lvl1pPr marL="0" indent="0">
              <a:spcBef>
                <a:spcPts val="1248"/>
              </a:spcBef>
              <a:buClr>
                <a:schemeClr val="tx1"/>
              </a:buClr>
              <a:buFont typeface="Wingdings" panose="05000000000000000000" pitchFamily="2" charset="2"/>
              <a:buNone/>
              <a:defRPr sz="2856" b="0">
                <a:latin typeface="Segoe UI Semilight" panose="020B0402040204020203" pitchFamily="34" charset="0"/>
                <a:cs typeface="Segoe UI Semilight" panose="020B0402040204020203" pitchFamily="34" charset="0"/>
              </a:defRPr>
            </a:lvl1pPr>
            <a:lvl2pPr marL="260674" indent="0">
              <a:buFont typeface="Wingdings" panose="05000000000000000000" pitchFamily="2" charset="2"/>
              <a:buNone/>
              <a:defRPr sz="2040" b="0"/>
            </a:lvl2pPr>
            <a:lvl3pPr marL="459822" indent="0">
              <a:buFont typeface="Wingdings" panose="05000000000000000000" pitchFamily="2" charset="2"/>
              <a:buNone/>
              <a:tabLst/>
              <a:defRPr sz="1632" b="0"/>
            </a:lvl3pPr>
            <a:lvl4pPr marL="665446" indent="0">
              <a:buFont typeface="Wingdings" panose="05000000000000000000" pitchFamily="2" charset="2"/>
              <a:buNone/>
              <a:defRPr sz="1428" b="0"/>
            </a:lvl4pPr>
            <a:lvl5pPr marL="871071" indent="0">
              <a:buFont typeface="Wingdings" panose="05000000000000000000" pitchFamily="2" charset="2"/>
              <a:buNone/>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32341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5914"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518045" y="1466097"/>
            <a:ext cx="5316593" cy="1682523"/>
          </a:xfrm>
        </p:spPr>
        <p:txBody>
          <a:bodyPr wrap="square">
            <a:spAutoFit/>
          </a:bodyPr>
          <a:lstStyle>
            <a:lvl1pPr marL="236387" indent="-236387">
              <a:spcBef>
                <a:spcPts val="1248"/>
              </a:spcBef>
              <a:buClr>
                <a:schemeClr val="tx1"/>
              </a:buClr>
              <a:buFont typeface="Wingdings" panose="05000000000000000000" pitchFamily="2" charset="2"/>
              <a:buChar char=""/>
              <a:defRPr sz="2856" b="0">
                <a:latin typeface="Segoe UI Semilight" panose="020B0402040204020203" pitchFamily="34" charset="0"/>
                <a:cs typeface="Segoe UI Semilight" panose="020B0402040204020203" pitchFamily="34" charset="0"/>
              </a:defRPr>
            </a:lvl1pPr>
            <a:lvl2pPr marL="435536" indent="-174862">
              <a:buFont typeface="Wingdings" panose="05000000000000000000" pitchFamily="2" charset="2"/>
              <a:buChar char=""/>
              <a:defRPr sz="2040" b="0"/>
            </a:lvl2pPr>
            <a:lvl3pPr marL="652494" indent="-192672">
              <a:buFont typeface="Wingdings" panose="05000000000000000000" pitchFamily="2" charset="2"/>
              <a:buChar char=""/>
              <a:tabLst/>
              <a:defRPr sz="1632" b="0"/>
            </a:lvl3pPr>
            <a:lvl4pPr marL="845166" indent="-179720">
              <a:buFont typeface="Wingdings" panose="05000000000000000000" pitchFamily="2" charset="2"/>
              <a:buChar char=""/>
              <a:defRPr sz="1428" b="0"/>
            </a:lvl4pPr>
            <a:lvl5pPr marL="1044314" indent="-173243">
              <a:buFont typeface="Wingdings" panose="05000000000000000000" pitchFamily="2" charset="2"/>
              <a:buChar char=""/>
              <a:tabLst/>
              <a:defRPr sz="1428"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7">
            <a:extLst>
              <a:ext uri="{FF2B5EF4-FFF2-40B4-BE49-F238E27FC236}">
                <a16:creationId xmlns:a16="http://schemas.microsoft.com/office/drawing/2014/main" id="{C7A7BB0F-782C-4D9F-9090-0EA61980C6A3}"/>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05174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0F14056B-20C3-8B4F-8A79-5272CC712B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136956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p>
        </p:txBody>
      </p:sp>
      <p:sp>
        <p:nvSpPr>
          <p:cNvPr id="3" name="TextBox 7">
            <a:extLst>
              <a:ext uri="{FF2B5EF4-FFF2-40B4-BE49-F238E27FC236}">
                <a16:creationId xmlns:a16="http://schemas.microsoft.com/office/drawing/2014/main" id="{A4A6C387-0A1F-4F01-A189-777EA61C60EC}"/>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82229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4" name="TextBox 7">
            <a:extLst>
              <a:ext uri="{FF2B5EF4-FFF2-40B4-BE49-F238E27FC236}">
                <a16:creationId xmlns:a16="http://schemas.microsoft.com/office/drawing/2014/main" id="{2616517D-D5CD-4ABF-BB07-27B705B1ED45}"/>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669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95915" y="466302"/>
            <a:ext cx="5618874" cy="379824"/>
          </a:xfrm>
        </p:spPr>
        <p:txBody>
          <a:bodyPr tIns="64008"/>
          <a:lstStyle>
            <a:lvl1pPr>
              <a:defRPr sz="2040" spc="0">
                <a:latin typeface="+mj-lt"/>
                <a:cs typeface="Segoe UI" panose="020B0502040204020203" pitchFamily="34" charset="0"/>
              </a:defRPr>
            </a:lvl1pPr>
          </a:lstStyle>
          <a:p>
            <a:r>
              <a:rPr lang="en-US"/>
              <a:t>Click to edit Master title style</a:t>
            </a:r>
          </a:p>
        </p:txBody>
      </p:sp>
      <p:sp>
        <p:nvSpPr>
          <p:cNvPr id="3" name="TextBox 7">
            <a:extLst>
              <a:ext uri="{FF2B5EF4-FFF2-40B4-BE49-F238E27FC236}">
                <a16:creationId xmlns:a16="http://schemas.microsoft.com/office/drawing/2014/main" id="{0FA53395-9C25-4CB2-B341-C4A926CEFC07}"/>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5337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5" y="2065976"/>
            <a:ext cx="4245437" cy="1130053"/>
          </a:xfrm>
        </p:spPr>
        <p:txBody>
          <a:bodyPr wrap="square" rIns="0" anchor="b">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5"/>
            <a:ext cx="4245890" cy="313904"/>
          </a:xfrm>
        </p:spPr>
        <p:txBody>
          <a:bodyPr/>
          <a:lstStyle>
            <a:lvl1pPr marL="0" indent="0">
              <a:buNone/>
              <a:defRPr sz="2040">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7">
            <a:extLst>
              <a:ext uri="{FF2B5EF4-FFF2-40B4-BE49-F238E27FC236}">
                <a16:creationId xmlns:a16="http://schemas.microsoft.com/office/drawing/2014/main" id="{E89C1FB2-6B75-46E5-9AA1-5BE3945FCA2E}"/>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76410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737" y="2932236"/>
            <a:ext cx="4245437" cy="1130053"/>
          </a:xfrm>
        </p:spPr>
        <p:txBody>
          <a:bodyPr wrap="square" rIns="0" anchor="ctr" anchorCtr="0">
            <a:spAutoFit/>
          </a:bodyPr>
          <a:lstStyle>
            <a:lvl1pPr>
              <a:lnSpc>
                <a:spcPct val="100000"/>
              </a:lnSpc>
              <a:defRPr sz="3672" b="0" spc="-5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FE5F5BCB-2E29-4CD6-911A-DE5C1CED1D5F}"/>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467191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5914" y="3040994"/>
            <a:ext cx="4243947" cy="878930"/>
          </a:xfrm>
        </p:spPr>
        <p:txBody>
          <a:bodyPr wrap="square" anchor="t">
            <a:spAutoFit/>
          </a:bodyPr>
          <a:lstStyle>
            <a:lvl1pPr>
              <a:lnSpc>
                <a:spcPct val="100000"/>
              </a:lnSpc>
              <a:defRPr sz="2856"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01168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7">
            <a:extLst>
              <a:ext uri="{FF2B5EF4-FFF2-40B4-BE49-F238E27FC236}">
                <a16:creationId xmlns:a16="http://schemas.microsoft.com/office/drawing/2014/main" id="{CE4895D9-8662-4A4F-98D4-0B8BC8B959B8}"/>
              </a:ext>
            </a:extLst>
          </p:cNvPr>
          <p:cNvSpPr txBox="1"/>
          <p:nvPr userDrawn="1"/>
        </p:nvSpPr>
        <p:spPr bwMode="black">
          <a:xfrm>
            <a:off x="949307"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093981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3607"/>
            <a:ext cx="6249329" cy="508524"/>
          </a:xfrm>
          <a:noFill/>
        </p:spPr>
        <p:txBody>
          <a:bodyPr wrap="square" lIns="0" tIns="0" rIns="0" bIns="0" anchor="b"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96951" y="4056498"/>
            <a:ext cx="6249329" cy="313904"/>
          </a:xfrm>
          <a:noFill/>
        </p:spPr>
        <p:txBody>
          <a:bodyPr wrap="square" lIns="0" tIns="0" rIns="0" bIns="0">
            <a:spAutoFit/>
          </a:bodyPr>
          <a:lstStyle>
            <a:lvl1pPr marL="0" indent="0">
              <a:spcBef>
                <a:spcPts val="0"/>
              </a:spcBef>
              <a:spcAft>
                <a:spcPts val="0"/>
              </a:spcAft>
              <a:buFont typeface="Arial" panose="020B0604020202020204" pitchFamily="34" charset="0"/>
              <a:buNone/>
              <a:defRPr sz="204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6" name="TextBox 7">
            <a:extLst>
              <a:ext uri="{FF2B5EF4-FFF2-40B4-BE49-F238E27FC236}">
                <a16:creationId xmlns:a16="http://schemas.microsoft.com/office/drawing/2014/main" id="{64E1D9FA-9E2F-48CB-9D5D-F452A17FA04F}"/>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50193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6249329" cy="508524"/>
          </a:xfrm>
          <a:noFill/>
        </p:spPr>
        <p:txBody>
          <a:bodyPr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bwMode="invGray">
          <a:xfrm>
            <a:off x="5200347" y="597450"/>
            <a:ext cx="7236127" cy="6397074"/>
          </a:xfrm>
          <a:prstGeom prst="rect">
            <a:avLst/>
          </a:prstGeom>
        </p:spPr>
      </p:pic>
      <p:sp>
        <p:nvSpPr>
          <p:cNvPr id="4" name="TextBox 7">
            <a:extLst>
              <a:ext uri="{FF2B5EF4-FFF2-40B4-BE49-F238E27FC236}">
                <a16:creationId xmlns:a16="http://schemas.microsoft.com/office/drawing/2014/main" id="{E2C2C8D7-61A8-4984-AFD4-35DE8D9F804B}"/>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0862658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24701"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06A51A04-EF84-4B1B-9E21-8F15035DF979}"/>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798418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96951" y="3096243"/>
            <a:ext cx="9337656" cy="508524"/>
          </a:xfrm>
          <a:noFill/>
        </p:spPr>
        <p:txBody>
          <a:bodyPr wrap="square" lIns="0" tIns="0" rIns="0" bIns="0" anchor="t" anchorCtr="0">
            <a:spAutoFit/>
          </a:bodyPr>
          <a:lstStyle>
            <a:lvl1pPr algn="l" defTabSz="951304" rtl="0" eaLnBrk="1" latinLnBrk="0" hangingPunct="1">
              <a:lnSpc>
                <a:spcPct val="90000"/>
              </a:lnSpc>
              <a:spcBef>
                <a:spcPct val="0"/>
              </a:spcBef>
              <a:buNone/>
              <a:defRPr lang="en-US" sz="3672" b="0" kern="1200" cap="none" spc="-51"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
        <p:nvSpPr>
          <p:cNvPr id="3" name="TextBox 7">
            <a:extLst>
              <a:ext uri="{FF2B5EF4-FFF2-40B4-BE49-F238E27FC236}">
                <a16:creationId xmlns:a16="http://schemas.microsoft.com/office/drawing/2014/main" id="{5951E567-86DB-49D9-87EB-08DE2B1BC6D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282702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EF3E351-722F-45A0-BD85-698E055B98F1}"/>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2844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2C852AFA-BC02-44DE-94C3-845604AD057E}"/>
              </a:ext>
            </a:extLst>
          </p:cNvPr>
          <p:cNvSpPr txBox="1"/>
          <p:nvPr userDrawn="1"/>
        </p:nvSpPr>
        <p:spPr bwMode="black">
          <a:xfrm>
            <a:off x="4448912" y="6697308"/>
            <a:ext cx="3538654" cy="160091"/>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0" b="0" spc="153" baseline="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502383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95914" y="4244907"/>
            <a:ext cx="11243610" cy="2160180"/>
          </a:xfrm>
          <a:prstGeom prst="rect">
            <a:avLst/>
          </a:prstGeom>
          <a:noFill/>
        </p:spPr>
        <p:txBody>
          <a:bodyPr wrap="square" lIns="186521" tIns="149217" rIns="186521" bIns="149217" rtlCol="0" anchor="ctr">
            <a:spAutoFit/>
          </a:bodyPr>
          <a:lstStyle/>
          <a:p>
            <a:pPr algn="ctr">
              <a:lnSpc>
                <a:spcPct val="90000"/>
              </a:lnSpc>
              <a:spcBef>
                <a:spcPts val="1224"/>
              </a:spcBef>
              <a:spcAft>
                <a:spcPts val="612"/>
              </a:spcAft>
            </a:pPr>
            <a:r>
              <a:rPr lang="en-US" sz="2040">
                <a:gradFill>
                  <a:gsLst>
                    <a:gs pos="2917">
                      <a:schemeClr val="tx1"/>
                    </a:gs>
                    <a:gs pos="30000">
                      <a:schemeClr val="tx1"/>
                    </a:gs>
                  </a:gsLst>
                  <a:lin ang="5400000" scaled="0"/>
                </a:gradFill>
              </a:rPr>
              <a:t>Microsoft Ready content is </a:t>
            </a: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post Microsoft Ready content to any blogs or external websites</a:t>
            </a:r>
          </a:p>
          <a:p>
            <a:pPr algn="ctr">
              <a:lnSpc>
                <a:spcPct val="90000"/>
              </a:lnSpc>
              <a:spcBef>
                <a:spcPts val="1224"/>
              </a:spcBef>
              <a:spcAft>
                <a:spcPts val="612"/>
              </a:spcAft>
            </a:pPr>
            <a:r>
              <a:rPr lang="en-US" sz="2040" kern="120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4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24"/>
              </a:spcBef>
              <a:spcAft>
                <a:spcPts val="612"/>
              </a:spcAft>
            </a:pPr>
            <a:r>
              <a:rPr lang="en-US" sz="204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751185"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L="0" marR="0" lvl="0" indent="0" algn="ctr" defTabSz="950663" rtl="0" eaLnBrk="1" fontAlgn="base" latinLnBrk="0" hangingPunct="1">
              <a:lnSpc>
                <a:spcPct val="100000"/>
              </a:lnSpc>
              <a:spcBef>
                <a:spcPct val="0"/>
              </a:spcBef>
              <a:spcAft>
                <a:spcPct val="0"/>
              </a:spcAft>
              <a:buClrTx/>
              <a:buSzTx/>
              <a:buFontTx/>
              <a:buNone/>
              <a:tabLst/>
              <a:defRPr/>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424708"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6019823" y="2221804"/>
            <a:ext cx="444788" cy="843875"/>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8050273" y="1826348"/>
            <a:ext cx="1635020" cy="1634787"/>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7551" rIns="0" bIns="47551" numCol="1" rtlCol="0" anchor="ctr" anchorCtr="0" compatLnSpc="1">
            <a:prstTxWarp prst="textNoShape">
              <a:avLst/>
            </a:prstTxWarp>
          </a:bodyPr>
          <a:lstStyle/>
          <a:p>
            <a:pPr marR="0" lvl="0" indent="0" algn="ctr" defTabSz="950663" fontAlgn="base">
              <a:lnSpc>
                <a:spcPct val="100000"/>
              </a:lnSpc>
              <a:spcBef>
                <a:spcPct val="0"/>
              </a:spcBef>
              <a:spcAft>
                <a:spcPct val="0"/>
              </a:spcAft>
              <a:buClrTx/>
              <a:buSzTx/>
              <a:buFontTx/>
              <a:buNone/>
              <a:tabLst/>
            </a:pPr>
            <a:endParaRPr kumimoji="0" lang="en-US" sz="2040" b="0" i="0" u="none" strike="noStrike" kern="0" cap="none" spc="0" normalizeH="0" baseline="0" noProof="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281096" y="2332367"/>
            <a:ext cx="1173375" cy="622749"/>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sz="1836"/>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sz="1836"/>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32597" fontAlgn="auto">
                <a:lnSpc>
                  <a:spcPct val="100000"/>
                </a:lnSpc>
                <a:spcBef>
                  <a:spcPts val="0"/>
                </a:spcBef>
                <a:spcAft>
                  <a:spcPts val="0"/>
                </a:spcAft>
                <a:buClrTx/>
                <a:buSzTx/>
                <a:buFontTx/>
                <a:buNone/>
                <a:tabLst/>
              </a:pPr>
              <a:endParaRPr kumimoji="0" lang="en-US" sz="1836"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716299"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397656"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9003621" y="2887412"/>
            <a:ext cx="729576" cy="729468"/>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95087" y="2343998"/>
            <a:ext cx="732605" cy="555390"/>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1692307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600059" y="1465289"/>
            <a:ext cx="11239464" cy="1946203"/>
          </a:xfrm>
        </p:spPr>
        <p:txBody>
          <a:bodyPr/>
          <a:lstStyle>
            <a:lvl1pPr marL="0" indent="0">
              <a:buNone/>
              <a:defRPr sz="285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53449" indent="0">
              <a:buNone/>
              <a:defRPr sz="2448">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96241" indent="0">
              <a:buNone/>
              <a:defRPr sz="204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30773"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71912" indent="0">
              <a:buNone/>
              <a:defRPr sz="1836">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6637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95915" y="597450"/>
            <a:ext cx="1393641" cy="298433"/>
          </a:xfrm>
          <a:prstGeom prst="rect">
            <a:avLst/>
          </a:prstGeom>
        </p:spPr>
      </p:pic>
    </p:spTree>
    <p:extLst>
      <p:ext uri="{BB962C8B-B14F-4D97-AF65-F5344CB8AC3E}">
        <p14:creationId xmlns:p14="http://schemas.microsoft.com/office/powerpoint/2010/main" val="219764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95914" y="1465289"/>
            <a:ext cx="11239789" cy="2260106"/>
          </a:xfrm>
        </p:spPr>
        <p:txBody>
          <a:bodyPr>
            <a:spAutoFit/>
          </a:bodyPr>
          <a:lstStyle>
            <a:lvl1pPr>
              <a:defRPr sz="3672">
                <a:latin typeface="+mn-lt"/>
              </a:defRPr>
            </a:lvl1pPr>
            <a:lvl2pPr>
              <a:defRPr sz="2856">
                <a:latin typeface="+mn-lt"/>
              </a:defRPr>
            </a:lvl2pPr>
            <a:lvl3pPr>
              <a:defRPr sz="2448">
                <a:latin typeface="+mn-lt"/>
              </a:defRPr>
            </a:lvl3pPr>
            <a:lvl4pPr>
              <a:defRPr sz="2040">
                <a:latin typeface="+mn-lt"/>
              </a:defRPr>
            </a:lvl4pPr>
            <a:lvl5pPr>
              <a:defRPr sz="1836">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393839"/>
            <a:ext cx="12436476" cy="600688"/>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74" spc="-52"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63722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DE59E-6444-4823-9C69-7D96131357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B9EBDB-54FF-4288-8764-438E1DDDF2AD}"/>
              </a:ext>
            </a:extLst>
          </p:cNvPr>
          <p:cNvSpPr>
            <a:spLocks noGrp="1"/>
          </p:cNvSpPr>
          <p:nvPr>
            <p:ph type="dt" sz="half" idx="10"/>
          </p:nvPr>
        </p:nvSpPr>
        <p:spPr/>
        <p:txBody>
          <a:bodyPr/>
          <a:lstStyle/>
          <a:p>
            <a:fld id="{70DB25E0-2C12-4BDE-A7DF-ACB785221161}" type="datetimeFigureOut">
              <a:rPr lang="en-US" smtClean="0"/>
              <a:t>11/1/2022</a:t>
            </a:fld>
            <a:endParaRPr lang="en-US"/>
          </a:p>
        </p:txBody>
      </p:sp>
      <p:sp>
        <p:nvSpPr>
          <p:cNvPr id="4" name="Footer Placeholder 3">
            <a:extLst>
              <a:ext uri="{FF2B5EF4-FFF2-40B4-BE49-F238E27FC236}">
                <a16:creationId xmlns:a16="http://schemas.microsoft.com/office/drawing/2014/main" id="{5FB683EA-D343-47AC-A6F1-D1967718BE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83597C-1146-4BEA-94DD-04A9F4AB4463}"/>
              </a:ext>
            </a:extLst>
          </p:cNvPr>
          <p:cNvSpPr>
            <a:spLocks noGrp="1"/>
          </p:cNvSpPr>
          <p:nvPr>
            <p:ph type="sldNum" sz="quarter" idx="12"/>
          </p:nvPr>
        </p:nvSpPr>
        <p:spPr/>
        <p:txBody>
          <a:bodyPr/>
          <a:lstStyle/>
          <a:p>
            <a:fld id="{AC44C07E-7A23-4F17-98E1-9BF2F6FE26C7}" type="slidenum">
              <a:rPr lang="en-US" smtClean="0"/>
              <a:t>‹#›</a:t>
            </a:fld>
            <a:endParaRPr lang="en-US"/>
          </a:p>
        </p:txBody>
      </p:sp>
      <p:pic>
        <p:nvPicPr>
          <p:cNvPr id="6" name="Picture 5">
            <a:extLst>
              <a:ext uri="{FF2B5EF4-FFF2-40B4-BE49-F238E27FC236}">
                <a16:creationId xmlns:a16="http://schemas.microsoft.com/office/drawing/2014/main" id="{88972331-38AF-DF41-B5E1-2089F936C03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794472" y="6472863"/>
            <a:ext cx="1548081" cy="511481"/>
          </a:xfrm>
          <a:prstGeom prst="rect">
            <a:avLst/>
          </a:prstGeom>
        </p:spPr>
      </p:pic>
    </p:spTree>
    <p:extLst>
      <p:ext uri="{BB962C8B-B14F-4D97-AF65-F5344CB8AC3E}">
        <p14:creationId xmlns:p14="http://schemas.microsoft.com/office/powerpoint/2010/main" val="267180927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a:t>
            </a:r>
            <a:br>
              <a:rPr lang="en-US" dirty="0"/>
            </a:br>
            <a:r>
              <a:rPr lang="en-US" dirty="0"/>
              <a:t>##</a:t>
            </a:r>
            <a:br>
              <a:rPr lang="en-US" dirty="0"/>
            </a:br>
            <a:r>
              <a:rPr lang="en-US" dirty="0"/>
              <a:t>##</a:t>
            </a:r>
            <a:br>
              <a:rPr lang="en-US" dirty="0"/>
            </a:br>
            <a:r>
              <a:rPr lang="en-US" dirty="0"/>
              <a:t>##</a:t>
            </a:r>
            <a:br>
              <a:rPr lang="en-US" dirty="0"/>
            </a:br>
            <a:r>
              <a:rPr lang="en-US" dirty="0"/>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Section Title</a:t>
            </a:r>
            <a:br>
              <a:rPr lang="en-US" dirty="0"/>
            </a:br>
            <a:r>
              <a:rPr lang="en-US" dirty="0"/>
              <a:t>Section Title</a:t>
            </a:r>
            <a:br>
              <a:rPr lang="en-US" dirty="0"/>
            </a:br>
            <a:r>
              <a:rPr lang="en-US" dirty="0"/>
              <a:t>Section Title</a:t>
            </a:r>
            <a:br>
              <a:rPr lang="en-US" dirty="0"/>
            </a:br>
            <a:r>
              <a:rPr lang="en-US" dirty="0"/>
              <a:t>Section Title</a:t>
            </a:r>
            <a:br>
              <a:rPr lang="en-US" dirty="0"/>
            </a:br>
            <a:r>
              <a:rPr lang="en-US" dirty="0"/>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196949722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dirty="0"/>
              <a:t>Author name</a:t>
            </a:r>
            <a:br>
              <a:rPr lang="en-US" dirty="0"/>
            </a:br>
            <a:r>
              <a:rPr lang="en-US" dirty="0"/>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de-DE"/>
              <a:t>Mastertitelformat bearbeiten</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95914" y="1463669"/>
            <a:ext cx="11239789" cy="493016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603479" y="-208004"/>
            <a:ext cx="555950" cy="160091"/>
          </a:xfrm>
          <a:prstGeom prst="rect">
            <a:avLst/>
          </a:prstGeom>
          <a:noFill/>
        </p:spPr>
        <p:txBody>
          <a:bodyPr wrap="none" lIns="0" tIns="0" rIns="0" bIns="0" rtlCol="0">
            <a:spAutoFit/>
          </a:bodyPr>
          <a:lstStyle/>
          <a:p>
            <a:pPr algn="l"/>
            <a:r>
              <a:rPr lang="en-US" sz="1020" dirty="0">
                <a:solidFill>
                  <a:srgbClr val="A3A3A3"/>
                </a:solidFill>
              </a:rPr>
              <a:t>ELT layout</a:t>
            </a:r>
          </a:p>
        </p:txBody>
      </p:sp>
    </p:spTree>
    <p:extLst>
      <p:ext uri="{BB962C8B-B14F-4D97-AF65-F5344CB8AC3E}">
        <p14:creationId xmlns:p14="http://schemas.microsoft.com/office/powerpoint/2010/main" val="39567779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F0FC0-4485-4CA6-9FB3-A1D4DE6ABA94}"/>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de-DE"/>
          </a:p>
        </p:txBody>
      </p:sp>
      <p:sp>
        <p:nvSpPr>
          <p:cNvPr id="3" name="Subtitle 2">
            <a:extLst>
              <a:ext uri="{FF2B5EF4-FFF2-40B4-BE49-F238E27FC236}">
                <a16:creationId xmlns:a16="http://schemas.microsoft.com/office/drawing/2014/main" id="{E6D59CE8-308C-4F01-B323-D42C833F35FC}"/>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82ACD57A-7DDE-406A-9B2A-83DAA38A5390}"/>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5" name="Footer Placeholder 4">
            <a:extLst>
              <a:ext uri="{FF2B5EF4-FFF2-40B4-BE49-F238E27FC236}">
                <a16:creationId xmlns:a16="http://schemas.microsoft.com/office/drawing/2014/main" id="{AE79177F-BCBE-4667-BAD1-0D3CA8AF5BF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406356A-8A4E-43FA-9FBE-F76F20795D4D}"/>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012373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3D14-6524-47AC-BA0A-F74A88485144}"/>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62908DEB-CE2E-414A-B500-9877DF81A2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C44841CB-0906-41B5-B2DA-62D18839CE16}"/>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5" name="Footer Placeholder 4">
            <a:extLst>
              <a:ext uri="{FF2B5EF4-FFF2-40B4-BE49-F238E27FC236}">
                <a16:creationId xmlns:a16="http://schemas.microsoft.com/office/drawing/2014/main" id="{76A6D57A-D99E-4243-A276-B6A33DA5C9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5213D92-A43F-4551-9B08-974688733DB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48835129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EE1E-E02C-4ED0-9A6A-D5EF2354607A}"/>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1FC48476-2B5E-485E-B89F-FF5D9BBECD3F}"/>
              </a:ext>
            </a:extLst>
          </p:cNvPr>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B33A9-75C2-4634-9637-8120381AD219}"/>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5" name="Footer Placeholder 4">
            <a:extLst>
              <a:ext uri="{FF2B5EF4-FFF2-40B4-BE49-F238E27FC236}">
                <a16:creationId xmlns:a16="http://schemas.microsoft.com/office/drawing/2014/main" id="{DD080D8D-3D92-44EA-898F-117F98BACDFD}"/>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95BE738-7D47-48DD-ACEF-850EAE40ED61}"/>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4056933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BF0E-0EDF-4B39-8FE7-E8A4A820E0D6}"/>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0E23C4B7-34D8-4844-A157-86734272F6BE}"/>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A42110FB-2DC3-46E6-9FFD-1D584B7BFE1C}"/>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88E9EE78-AFD8-475F-99F0-810816BE84CB}"/>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6" name="Footer Placeholder 5">
            <a:extLst>
              <a:ext uri="{FF2B5EF4-FFF2-40B4-BE49-F238E27FC236}">
                <a16:creationId xmlns:a16="http://schemas.microsoft.com/office/drawing/2014/main" id="{40DC8F99-C64D-4D05-8802-223C3C868573}"/>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E608C574-BCBF-4115-98C3-7B1C79E89849}"/>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89831881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7636-D326-49EC-81EE-0E214A4F7ED4}"/>
              </a:ext>
            </a:extLst>
          </p:cNvPr>
          <p:cNvSpPr>
            <a:spLocks noGrp="1"/>
          </p:cNvSpPr>
          <p:nvPr>
            <p:ph type="title"/>
          </p:nvPr>
        </p:nvSpPr>
        <p:spPr>
          <a:xfrm>
            <a:off x="856627" y="372394"/>
            <a:ext cx="10726460" cy="1351952"/>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0EC2D247-16C3-4237-AA69-DC2348EC9272}"/>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2B05F602-8955-4CE7-AA7B-298E41CC582F}"/>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F7117CBD-A493-4DB3-A55C-C41E4D7886A6}"/>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D16628A0-63DB-4D2E-BD5A-6C9EA1025847}"/>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F94E7214-A539-4173-B995-AF6560D62F1B}"/>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8" name="Footer Placeholder 7">
            <a:extLst>
              <a:ext uri="{FF2B5EF4-FFF2-40B4-BE49-F238E27FC236}">
                <a16:creationId xmlns:a16="http://schemas.microsoft.com/office/drawing/2014/main" id="{E36A2866-4163-4EC3-88D4-18396D5258B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9DA4C585-7672-44D7-BF2A-519E9B0629BC}"/>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39568454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FC3CA-53D1-4864-8737-C4FC551CA201}"/>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4A14E79-8F66-4E49-89DC-812DE4C9FD21}"/>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4" name="Footer Placeholder 3">
            <a:extLst>
              <a:ext uri="{FF2B5EF4-FFF2-40B4-BE49-F238E27FC236}">
                <a16:creationId xmlns:a16="http://schemas.microsoft.com/office/drawing/2014/main" id="{3C9CFD6E-A0D7-4FFB-9173-714A81B3487E}"/>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C4A2AA04-B8C1-435F-A37C-B49388ECDA9B}"/>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501583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B6740-2012-4224-BCE2-0E20E3E23E7F}"/>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3" name="Footer Placeholder 2">
            <a:extLst>
              <a:ext uri="{FF2B5EF4-FFF2-40B4-BE49-F238E27FC236}">
                <a16:creationId xmlns:a16="http://schemas.microsoft.com/office/drawing/2014/main" id="{7E09737C-3166-4A90-9803-9E1321B01935}"/>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D4D89F07-3DC2-4AB2-98A7-734F738730B0}"/>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72460892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1235-FB9F-4A24-A9C0-602D0937935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D9476E0B-8710-4FD3-A6D8-01F6727F8F36}"/>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65253D5A-1E91-4D4E-AF13-04ECB8C29A12}"/>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DCD5FD0F-73C6-482E-8F90-14E3B34CF879}"/>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6" name="Footer Placeholder 5">
            <a:extLst>
              <a:ext uri="{FF2B5EF4-FFF2-40B4-BE49-F238E27FC236}">
                <a16:creationId xmlns:a16="http://schemas.microsoft.com/office/drawing/2014/main" id="{C4927DC6-BE50-4852-83D9-54972DD9BD6B}"/>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6BD8AF39-B9A9-47D8-9CC2-0DB5D9C12FAE}"/>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24057259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8839-1DDB-4A06-A778-EE1D1CBBE2BA}"/>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3B39740D-5A39-4F35-94F5-6E917C4E24E8}"/>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de-DE"/>
          </a:p>
        </p:txBody>
      </p:sp>
      <p:sp>
        <p:nvSpPr>
          <p:cNvPr id="4" name="Text Placeholder 3">
            <a:extLst>
              <a:ext uri="{FF2B5EF4-FFF2-40B4-BE49-F238E27FC236}">
                <a16:creationId xmlns:a16="http://schemas.microsoft.com/office/drawing/2014/main" id="{59FF651F-2A46-45C3-8B86-113615A81A03}"/>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E8EF4A70-9034-481D-A5A2-6B3D80F27888}"/>
              </a:ext>
            </a:extLst>
          </p:cNvPr>
          <p:cNvSpPr>
            <a:spLocks noGrp="1"/>
          </p:cNvSpPr>
          <p:nvPr>
            <p:ph type="dt" sz="half" idx="10"/>
          </p:nvPr>
        </p:nvSpPr>
        <p:spPr/>
        <p:txBody>
          <a:bodyPr/>
          <a:lstStyle/>
          <a:p>
            <a:fld id="{A6103BC8-F6D9-49A0-A321-C89AEDD5696C}" type="datetimeFigureOut">
              <a:rPr lang="de-DE" smtClean="0"/>
              <a:t>01.11.2022</a:t>
            </a:fld>
            <a:endParaRPr lang="de-DE"/>
          </a:p>
        </p:txBody>
      </p:sp>
      <p:sp>
        <p:nvSpPr>
          <p:cNvPr id="6" name="Footer Placeholder 5">
            <a:extLst>
              <a:ext uri="{FF2B5EF4-FFF2-40B4-BE49-F238E27FC236}">
                <a16:creationId xmlns:a16="http://schemas.microsoft.com/office/drawing/2014/main" id="{3AC61B9A-3AC2-4F5C-85C2-621B12B7ACB4}"/>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AF996BA3-4375-4BD9-B46D-66F1315DC4E2}"/>
              </a:ext>
            </a:extLst>
          </p:cNvPr>
          <p:cNvSpPr>
            <a:spLocks noGrp="1"/>
          </p:cNvSpPr>
          <p:nvPr>
            <p:ph type="sldNum" sz="quarter" idx="12"/>
          </p:nvPr>
        </p:nvSpPr>
        <p:spPr/>
        <p:txBody>
          <a:bodyPr/>
          <a:lstStyle/>
          <a:p>
            <a:fld id="{D2D4C1F1-1733-4D21-9470-8E072283F5D4}" type="slidenum">
              <a:rPr lang="de-DE" smtClean="0"/>
              <a:t>‹#›</a:t>
            </a:fld>
            <a:endParaRPr lang="de-DE"/>
          </a:p>
        </p:txBody>
      </p:sp>
    </p:spTree>
    <p:extLst>
      <p:ext uri="{BB962C8B-B14F-4D97-AF65-F5344CB8AC3E}">
        <p14:creationId xmlns:p14="http://schemas.microsoft.com/office/powerpoint/2010/main" val="120539405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image" Target="../media/image29.emf"/><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image" Target="../media/image41.emf"/><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theme" Target="../theme/theme4.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slideLayout" Target="../slideLayouts/slideLayout10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theme" Target="../theme/theme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dirty="0"/>
              <a:t>Large: subhead Segoe UI Regular 20/24</a:t>
            </a:r>
          </a:p>
          <a:p>
            <a:pPr lvl="1"/>
            <a:endParaRPr lang="en-US" dirty="0"/>
          </a:p>
          <a:p>
            <a:pPr lvl="2"/>
            <a:r>
              <a:rPr lang="en-US" dirty="0"/>
              <a:t>Medium: paragraph heading Segoe UI </a:t>
            </a:r>
            <a:r>
              <a:rPr lang="en-US" dirty="0" err="1"/>
              <a:t>Semibold</a:t>
            </a:r>
            <a:r>
              <a:rPr lang="en-US" dirty="0"/>
              <a:t> 14/18</a:t>
            </a:r>
          </a:p>
          <a:p>
            <a:pPr lvl="3"/>
            <a:r>
              <a:rPr lang="en-US" dirty="0"/>
              <a:t>Medium: paragraph body copy Segoe UI Regular 14/18</a:t>
            </a:r>
          </a:p>
          <a:p>
            <a:pPr lvl="3"/>
            <a:endParaRPr lang="en-US" dirty="0"/>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pic>
        <p:nvPicPr>
          <p:cNvPr id="7" name="Picture 6"/>
          <p:cNvPicPr>
            <a:picLocks noChangeAspect="1"/>
          </p:cNvPicPr>
          <p:nvPr userDrawn="1"/>
        </p:nvPicPr>
        <p:blipFill>
          <a:blip r:embed="rId3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0" r:id="rId15"/>
    <p:sldLayoutId id="2147484558" r:id="rId16"/>
    <p:sldLayoutId id="2147484559" r:id="rId17"/>
    <p:sldLayoutId id="2147484560" r:id="rId18"/>
    <p:sldLayoutId id="2147484561" r:id="rId19"/>
    <p:sldLayoutId id="2147484562" r:id="rId20"/>
    <p:sldLayoutId id="2147484580" r:id="rId21"/>
    <p:sldLayoutId id="2147484563" r:id="rId22"/>
    <p:sldLayoutId id="2147484564" r:id="rId23"/>
    <p:sldLayoutId id="2147484566" r:id="rId24"/>
    <p:sldLayoutId id="2147484567" r:id="rId25"/>
    <p:sldLayoutId id="2147484568" r:id="rId26"/>
    <p:sldLayoutId id="2147484577" r:id="rId27"/>
    <p:sldLayoutId id="2147484570" r:id="rId28"/>
    <p:sldLayoutId id="2147484571" r:id="rId29"/>
    <p:sldLayoutId id="2147484572" r:id="rId30"/>
    <p:sldLayoutId id="2147484576" r:id="rId3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dirty="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cstate="email">
            <a:extLst>
              <a:ext uri="{28A0092B-C50C-407E-A947-70E740481C1C}">
                <a14:useLocalDpi xmlns:a14="http://schemas.microsoft.com/office/drawing/2010/main"/>
              </a:ext>
            </a:extLst>
          </a:blip>
          <a:srcRect l="762"/>
          <a:stretch/>
        </p:blipFill>
        <p:spPr>
          <a:xfrm rot="5400000">
            <a:off x="9654779" y="2900301"/>
            <a:ext cx="6994525" cy="1193925"/>
          </a:xfrm>
          <a:prstGeom prst="rect">
            <a:avLst/>
          </a:prstGeom>
        </p:spPr>
      </p:pic>
    </p:spTree>
    <p:extLst>
      <p:ext uri="{BB962C8B-B14F-4D97-AF65-F5344CB8AC3E}">
        <p14:creationId xmlns:p14="http://schemas.microsoft.com/office/powerpoint/2010/main" val="2504150955"/>
      </p:ext>
    </p:extLst>
  </p:cSld>
  <p:clrMap bg1="lt1" tx1="dk1" bg2="lt2" tx2="dk2" accent1="accent1" accent2="accent2" accent3="accent3" accent4="accent4" accent5="accent5" accent6="accent6" hlink="hlink" folHlink="folHlink"/>
  <p:sldLayoutIdLst>
    <p:sldLayoutId id="2147484612" r:id="rId1"/>
    <p:sldLayoutId id="2147484613" r:id="rId2"/>
    <p:sldLayoutId id="2147484614" r:id="rId3"/>
    <p:sldLayoutId id="2147484615" r:id="rId4"/>
    <p:sldLayoutId id="2147484616" r:id="rId5"/>
    <p:sldLayoutId id="2147484617" r:id="rId6"/>
    <p:sldLayoutId id="2147484618" r:id="rId7"/>
    <p:sldLayoutId id="2147484619" r:id="rId8"/>
    <p:sldLayoutId id="2147484620" r:id="rId9"/>
    <p:sldLayoutId id="2147484621" r:id="rId10"/>
    <p:sldLayoutId id="2147484622" r:id="rId11"/>
    <p:sldLayoutId id="2147484623" r:id="rId12"/>
    <p:sldLayoutId id="2147484624" r:id="rId13"/>
    <p:sldLayoutId id="2147484625" r:id="rId14"/>
    <p:sldLayoutId id="2147484626" r:id="rId15"/>
    <p:sldLayoutId id="2147484627" r:id="rId16"/>
    <p:sldLayoutId id="2147484628" r:id="rId17"/>
    <p:sldLayoutId id="2147484629" r:id="rId18"/>
    <p:sldLayoutId id="2147484630" r:id="rId19"/>
    <p:sldLayoutId id="2147484631" r:id="rId20"/>
    <p:sldLayoutId id="2147484632" r:id="rId21"/>
    <p:sldLayoutId id="2147484633" r:id="rId22"/>
    <p:sldLayoutId id="2147484634" r:id="rId23"/>
    <p:sldLayoutId id="2147484635" r:id="rId24"/>
    <p:sldLayoutId id="2147484636" r:id="rId25"/>
    <p:sldLayoutId id="2147484637" r:id="rId26"/>
    <p:sldLayoutId id="2147484638" r:id="rId27"/>
    <p:sldLayoutId id="2147484639" r:id="rId28"/>
    <p:sldLayoutId id="2147484640" r:id="rId29"/>
    <p:sldLayoutId id="2147484641" r:id="rId30"/>
    <p:sldLayoutId id="2147484642" r:id="rId31"/>
  </p:sldLayoutIdLst>
  <p:transition>
    <p:fade/>
  </p:transition>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solidFill>
            <a:schemeClr val="tx1"/>
          </a:soli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6301"/>
            <a:ext cx="11239464" cy="565027"/>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4080"/>
            <a:ext cx="11239464" cy="1644855"/>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475748" y="3001154"/>
            <a:ext cx="6994525" cy="992217"/>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94525"/>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86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433"/>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692991567"/>
      </p:ext>
    </p:extLst>
  </p:cSld>
  <p:clrMap bg1="lt1" tx1="dk1" bg2="lt2" tx2="dk2" accent1="accent1" accent2="accent2" accent3="accent3" accent4="accent4" accent5="accent5" accent6="accent6" hlink="hlink" folHlink="folHlink"/>
  <p:sldLayoutIdLst>
    <p:sldLayoutId id="2147484672" r:id="rId1"/>
    <p:sldLayoutId id="2147484673" r:id="rId2"/>
    <p:sldLayoutId id="2147484674" r:id="rId3"/>
    <p:sldLayoutId id="2147484675" r:id="rId4"/>
    <p:sldLayoutId id="2147484676" r:id="rId5"/>
    <p:sldLayoutId id="2147484677" r:id="rId6"/>
    <p:sldLayoutId id="2147484678" r:id="rId7"/>
    <p:sldLayoutId id="2147484679" r:id="rId8"/>
    <p:sldLayoutId id="2147484680" r:id="rId9"/>
    <p:sldLayoutId id="2147484681" r:id="rId10"/>
    <p:sldLayoutId id="2147484682" r:id="rId11"/>
    <p:sldLayoutId id="2147484683" r:id="rId12"/>
    <p:sldLayoutId id="2147484684" r:id="rId13"/>
    <p:sldLayoutId id="2147484685" r:id="rId14"/>
    <p:sldLayoutId id="2147484686" r:id="rId15"/>
    <p:sldLayoutId id="2147484687" r:id="rId16"/>
    <p:sldLayoutId id="2147484688" r:id="rId17"/>
    <p:sldLayoutId id="2147484689" r:id="rId18"/>
    <p:sldLayoutId id="2147484690" r:id="rId19"/>
    <p:sldLayoutId id="2147484691" r:id="rId20"/>
    <p:sldLayoutId id="2147484692" r:id="rId21"/>
    <p:sldLayoutId id="2147484693" r:id="rId22"/>
    <p:sldLayoutId id="2147484694" r:id="rId23"/>
    <p:sldLayoutId id="2147484695" r:id="rId24"/>
    <p:sldLayoutId id="2147484696" r:id="rId25"/>
    <p:sldLayoutId id="2147484697" r:id="rId26"/>
    <p:sldLayoutId id="2147484713" r:id="rId2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ftr="0" dt="0"/>
  <p:txStyles>
    <p:title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33149"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6"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66298" marR="0" indent="-233149"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40" kern="1200" spc="0" baseline="0">
          <a:gradFill>
            <a:gsLst>
              <a:gs pos="1250">
                <a:schemeClr val="tx1"/>
              </a:gs>
              <a:gs pos="100000">
                <a:schemeClr val="tx1"/>
              </a:gs>
            </a:gsLst>
            <a:lin ang="5400000" scaled="0"/>
          </a:gradFill>
          <a:latin typeface="+mn-lt"/>
          <a:ea typeface="+mn-ea"/>
          <a:cs typeface="+mn-cs"/>
        </a:defRPr>
      </a:lvl2pPr>
      <a:lvl3pPr marL="670304" marR="0" indent="-204005"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2" kern="1200" spc="0" baseline="0">
          <a:gradFill>
            <a:gsLst>
              <a:gs pos="1250">
                <a:schemeClr val="tx1"/>
              </a:gs>
              <a:gs pos="100000">
                <a:schemeClr val="tx1"/>
              </a:gs>
            </a:gsLst>
            <a:lin ang="5400000" scaled="0"/>
          </a:gradFill>
          <a:latin typeface="+mn-lt"/>
          <a:ea typeface="+mn-ea"/>
          <a:cs typeface="+mn-cs"/>
        </a:defRPr>
      </a:lvl3pPr>
      <a:lvl4pPr marL="859738" marR="0" indent="-184576"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4pPr>
      <a:lvl5pPr marL="1044314" marR="0" indent="-171624" algn="l" defTabSz="951304"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8" kern="1200" spc="0" baseline="0">
          <a:gradFill>
            <a:gsLst>
              <a:gs pos="1250">
                <a:schemeClr val="tx1"/>
              </a:gs>
              <a:gs pos="100000">
                <a:schemeClr val="tx1"/>
              </a:gs>
            </a:gsLst>
            <a:lin ang="5400000" scaled="0"/>
          </a:gradFill>
          <a:latin typeface="+mn-lt"/>
          <a:ea typeface="+mn-ea"/>
          <a:cs typeface="+mn-cs"/>
        </a:defRPr>
      </a:lvl5pPr>
      <a:lvl6pPr marL="2616084"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91737"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567389"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4043042" indent="-237826" algn="l" defTabSz="951304"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51304" rtl="0" eaLnBrk="1" latinLnBrk="0" hangingPunct="1">
        <a:defRPr sz="1836" kern="1200">
          <a:solidFill>
            <a:schemeClr val="tx1"/>
          </a:solidFill>
          <a:latin typeface="+mn-lt"/>
          <a:ea typeface="+mn-ea"/>
          <a:cs typeface="+mn-cs"/>
        </a:defRPr>
      </a:lvl1pPr>
      <a:lvl2pPr marL="475652" algn="l" defTabSz="951304" rtl="0" eaLnBrk="1" latinLnBrk="0" hangingPunct="1">
        <a:defRPr sz="1836" kern="1200">
          <a:solidFill>
            <a:schemeClr val="tx1"/>
          </a:solidFill>
          <a:latin typeface="+mn-lt"/>
          <a:ea typeface="+mn-ea"/>
          <a:cs typeface="+mn-cs"/>
        </a:defRPr>
      </a:lvl2pPr>
      <a:lvl3pPr marL="951304" algn="l" defTabSz="951304" rtl="0" eaLnBrk="1" latinLnBrk="0" hangingPunct="1">
        <a:defRPr sz="1836" kern="1200">
          <a:solidFill>
            <a:schemeClr val="tx1"/>
          </a:solidFill>
          <a:latin typeface="+mn-lt"/>
          <a:ea typeface="+mn-ea"/>
          <a:cs typeface="+mn-cs"/>
        </a:defRPr>
      </a:lvl3pPr>
      <a:lvl4pPr marL="1426955" algn="l" defTabSz="951304" rtl="0" eaLnBrk="1" latinLnBrk="0" hangingPunct="1">
        <a:defRPr sz="1836" kern="1200">
          <a:solidFill>
            <a:schemeClr val="tx1"/>
          </a:solidFill>
          <a:latin typeface="+mn-lt"/>
          <a:ea typeface="+mn-ea"/>
          <a:cs typeface="+mn-cs"/>
        </a:defRPr>
      </a:lvl4pPr>
      <a:lvl5pPr marL="1902607" algn="l" defTabSz="951304" rtl="0" eaLnBrk="1" latinLnBrk="0" hangingPunct="1">
        <a:defRPr sz="1836" kern="1200">
          <a:solidFill>
            <a:schemeClr val="tx1"/>
          </a:solidFill>
          <a:latin typeface="+mn-lt"/>
          <a:ea typeface="+mn-ea"/>
          <a:cs typeface="+mn-cs"/>
        </a:defRPr>
      </a:lvl5pPr>
      <a:lvl6pPr marL="2378260" algn="l" defTabSz="951304" rtl="0" eaLnBrk="1" latinLnBrk="0" hangingPunct="1">
        <a:defRPr sz="1836" kern="1200">
          <a:solidFill>
            <a:schemeClr val="tx1"/>
          </a:solidFill>
          <a:latin typeface="+mn-lt"/>
          <a:ea typeface="+mn-ea"/>
          <a:cs typeface="+mn-cs"/>
        </a:defRPr>
      </a:lvl6pPr>
      <a:lvl7pPr marL="2853911" algn="l" defTabSz="951304" rtl="0" eaLnBrk="1" latinLnBrk="0" hangingPunct="1">
        <a:defRPr sz="1836" kern="1200">
          <a:solidFill>
            <a:schemeClr val="tx1"/>
          </a:solidFill>
          <a:latin typeface="+mn-lt"/>
          <a:ea typeface="+mn-ea"/>
          <a:cs typeface="+mn-cs"/>
        </a:defRPr>
      </a:lvl7pPr>
      <a:lvl8pPr marL="3329562" algn="l" defTabSz="951304" rtl="0" eaLnBrk="1" latinLnBrk="0" hangingPunct="1">
        <a:defRPr sz="1836" kern="1200">
          <a:solidFill>
            <a:schemeClr val="tx1"/>
          </a:solidFill>
          <a:latin typeface="+mn-lt"/>
          <a:ea typeface="+mn-ea"/>
          <a:cs typeface="+mn-cs"/>
        </a:defRPr>
      </a:lvl8pPr>
      <a:lvl9pPr marL="3805215" algn="l" defTabSz="951304"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F1492-28D0-4287-AFFE-B1445BEEC8E6}"/>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F670B1B2-04B9-4073-BD3F-6759F14F1932}"/>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E231ABF-D36F-4323-8CAB-6EC24C959E09}"/>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6103BC8-F6D9-49A0-A321-C89AEDD5696C}" type="datetimeFigureOut">
              <a:rPr lang="de-DE" smtClean="0"/>
              <a:t>01.11.2022</a:t>
            </a:fld>
            <a:endParaRPr lang="de-DE"/>
          </a:p>
        </p:txBody>
      </p:sp>
      <p:sp>
        <p:nvSpPr>
          <p:cNvPr id="5" name="Footer Placeholder 4">
            <a:extLst>
              <a:ext uri="{FF2B5EF4-FFF2-40B4-BE49-F238E27FC236}">
                <a16:creationId xmlns:a16="http://schemas.microsoft.com/office/drawing/2014/main" id="{515BCBEE-7F9D-4AB8-A4BE-D997798914E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de-DE"/>
          </a:p>
        </p:txBody>
      </p:sp>
      <p:sp>
        <p:nvSpPr>
          <p:cNvPr id="6" name="Slide Number Placeholder 5">
            <a:extLst>
              <a:ext uri="{FF2B5EF4-FFF2-40B4-BE49-F238E27FC236}">
                <a16:creationId xmlns:a16="http://schemas.microsoft.com/office/drawing/2014/main" id="{46300A46-F8F7-4466-A71B-2809CFAF649A}"/>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2D4C1F1-1733-4D21-9470-8E072283F5D4}" type="slidenum">
              <a:rPr lang="de-DE" smtClean="0"/>
              <a:t>‹#›</a:t>
            </a:fld>
            <a:endParaRPr lang="de-DE"/>
          </a:p>
        </p:txBody>
      </p:sp>
    </p:spTree>
    <p:extLst>
      <p:ext uri="{BB962C8B-B14F-4D97-AF65-F5344CB8AC3E}">
        <p14:creationId xmlns:p14="http://schemas.microsoft.com/office/powerpoint/2010/main" val="1525912651"/>
      </p:ext>
    </p:extLst>
  </p:cSld>
  <p:clrMap bg1="lt1" tx1="dk1" bg2="lt2" tx2="dk2" accent1="accent1" accent2="accent2" accent3="accent3" accent4="accent4" accent5="accent5" accent6="accent6" hlink="hlink" folHlink="folHlink"/>
  <p:sldLayoutIdLst>
    <p:sldLayoutId id="2147484699" r:id="rId1"/>
    <p:sldLayoutId id="2147484700" r:id="rId2"/>
    <p:sldLayoutId id="2147484701" r:id="rId3"/>
    <p:sldLayoutId id="2147484702" r:id="rId4"/>
    <p:sldLayoutId id="2147484703" r:id="rId5"/>
    <p:sldLayoutId id="2147484704" r:id="rId6"/>
    <p:sldLayoutId id="2147484705" r:id="rId7"/>
    <p:sldLayoutId id="2147484706" r:id="rId8"/>
    <p:sldLayoutId id="2147484707" r:id="rId9"/>
    <p:sldLayoutId id="2147484708" r:id="rId10"/>
    <p:sldLayoutId id="2147484709" r:id="rId11"/>
    <p:sldLayoutId id="2147484710" r:id="rId12"/>
    <p:sldLayoutId id="2147484711" r:id="rId13"/>
    <p:sldLayoutId id="2147484712" r:id="rId14"/>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de-DE"/>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3052C9-D47D-92DB-04A2-29EC491C07D8}"/>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E8BF402-FB04-6C68-1D40-C4AF8A417FE5}"/>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F9A8EC-348E-EF3B-5D23-E8B68CAE2602}"/>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A785176D-6BFD-4F11-9B1A-F323D983C911}" type="datetimeFigureOut">
              <a:rPr lang="en-GB" smtClean="0"/>
              <a:t>01/11/2022</a:t>
            </a:fld>
            <a:endParaRPr lang="en-GB"/>
          </a:p>
        </p:txBody>
      </p:sp>
      <p:sp>
        <p:nvSpPr>
          <p:cNvPr id="5" name="Footer Placeholder 4">
            <a:extLst>
              <a:ext uri="{FF2B5EF4-FFF2-40B4-BE49-F238E27FC236}">
                <a16:creationId xmlns:a16="http://schemas.microsoft.com/office/drawing/2014/main" id="{EDFCCCBE-5F62-2D20-D658-8F58F25F8741}"/>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D03DA8C-3420-1977-F5DB-1CEB0BA19D80}"/>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DD6B894C-45FF-4E99-A94F-6ECBE4C47FA9}" type="slidenum">
              <a:rPr lang="en-GB" smtClean="0"/>
              <a:t>‹#›</a:t>
            </a:fld>
            <a:endParaRPr lang="en-GB"/>
          </a:p>
        </p:txBody>
      </p:sp>
    </p:spTree>
    <p:extLst>
      <p:ext uri="{BB962C8B-B14F-4D97-AF65-F5344CB8AC3E}">
        <p14:creationId xmlns:p14="http://schemas.microsoft.com/office/powerpoint/2010/main" val="3285976898"/>
      </p:ext>
    </p:extLst>
  </p:cSld>
  <p:clrMap bg1="lt1" tx1="dk1" bg2="lt2" tx2="dk2" accent1="accent1" accent2="accent2" accent3="accent3" accent4="accent4" accent5="accent5" accent6="accent6" hlink="hlink" folHlink="folHlink"/>
  <p:sldLayoutIdLst>
    <p:sldLayoutId id="2147484715" r:id="rId1"/>
    <p:sldLayoutId id="2147484716"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 id="2147484726" r:id="rId12"/>
    <p:sldLayoutId id="2147484727" r:id="rId13"/>
  </p:sldLayoutIdLst>
  <p:hf sldNum="0" hdr="0" ftr="0" dt="0"/>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zure/Enterprise-Scale/wiki/Deploying-Enterprise-Scale-Pre-requisites" TargetMode="External"/><Relationship Id="rId1" Type="http://schemas.openxmlformats.org/officeDocument/2006/relationships/slideLayout" Target="../slideLayouts/slideLayout1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5A7097-F128-44C8-9EE0-1A9AAF0AF864}"/>
              </a:ext>
            </a:extLst>
          </p:cNvPr>
          <p:cNvSpPr>
            <a:spLocks noGrp="1"/>
          </p:cNvSpPr>
          <p:nvPr>
            <p:ph type="title"/>
          </p:nvPr>
        </p:nvSpPr>
        <p:spPr>
          <a:xfrm>
            <a:off x="596711" y="2078322"/>
            <a:ext cx="5469552" cy="1525802"/>
          </a:xfrm>
        </p:spPr>
        <p:txBody>
          <a:bodyPr/>
          <a:lstStyle/>
          <a:p>
            <a:r>
              <a:rPr lang="en-US" dirty="0"/>
              <a:t>What The CAF</a:t>
            </a:r>
            <a:br>
              <a:rPr lang="en-US" dirty="0"/>
            </a:br>
            <a:r>
              <a:rPr lang="en-US" dirty="0"/>
              <a:t>Module 04: ALZ Accelerator</a:t>
            </a:r>
          </a:p>
        </p:txBody>
      </p:sp>
      <p:sp>
        <p:nvSpPr>
          <p:cNvPr id="5" name="Text Placeholder 4">
            <a:extLst>
              <a:ext uri="{FF2B5EF4-FFF2-40B4-BE49-F238E27FC236}">
                <a16:creationId xmlns:a16="http://schemas.microsoft.com/office/drawing/2014/main" id="{C58039A1-50D4-4C5F-9F97-DB66C0E13CC7}"/>
              </a:ext>
            </a:extLst>
          </p:cNvPr>
          <p:cNvSpPr>
            <a:spLocks noGrp="1"/>
          </p:cNvSpPr>
          <p:nvPr>
            <p:ph type="body" sz="quarter" idx="12"/>
          </p:nvPr>
        </p:nvSpPr>
        <p:spPr>
          <a:xfrm>
            <a:off x="596711" y="4041281"/>
            <a:ext cx="4663017" cy="169534"/>
          </a:xfrm>
        </p:spPr>
        <p:txBody>
          <a:bodyPr/>
          <a:lstStyle/>
          <a:p>
            <a:r>
              <a:rPr lang="en-US" sz="1224" dirty="0"/>
              <a:t>Last Updated: Sep 2022</a:t>
            </a:r>
          </a:p>
        </p:txBody>
      </p:sp>
    </p:spTree>
    <p:extLst>
      <p:ext uri="{BB962C8B-B14F-4D97-AF65-F5344CB8AC3E}">
        <p14:creationId xmlns:p14="http://schemas.microsoft.com/office/powerpoint/2010/main" val="279977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39818-B7EF-D995-E304-202F614CDADB}"/>
              </a:ext>
            </a:extLst>
          </p:cNvPr>
          <p:cNvSpPr>
            <a:spLocks noGrp="1"/>
          </p:cNvSpPr>
          <p:nvPr>
            <p:ph type="title"/>
          </p:nvPr>
        </p:nvSpPr>
        <p:spPr/>
        <p:txBody>
          <a:bodyPr/>
          <a:lstStyle/>
          <a:p>
            <a:r>
              <a:rPr lang="en-GB" dirty="0"/>
              <a:t>Challenge 06</a:t>
            </a:r>
          </a:p>
        </p:txBody>
      </p:sp>
      <p:sp>
        <p:nvSpPr>
          <p:cNvPr id="6" name="Text Placeholder 5">
            <a:extLst>
              <a:ext uri="{FF2B5EF4-FFF2-40B4-BE49-F238E27FC236}">
                <a16:creationId xmlns:a16="http://schemas.microsoft.com/office/drawing/2014/main" id="{F1C3B1B0-F3C6-1825-85BA-234C05218B41}"/>
              </a:ext>
            </a:extLst>
          </p:cNvPr>
          <p:cNvSpPr>
            <a:spLocks noGrp="1"/>
          </p:cNvSpPr>
          <p:nvPr>
            <p:ph type="body" sz="quarter" idx="15"/>
          </p:nvPr>
        </p:nvSpPr>
        <p:spPr>
          <a:xfrm>
            <a:off x="451338" y="4436713"/>
            <a:ext cx="5521944" cy="1569660"/>
          </a:xfrm>
        </p:spPr>
        <p:txBody>
          <a:bodyPr/>
          <a:lstStyle/>
          <a:p>
            <a:r>
              <a:rPr lang="en-US" dirty="0"/>
              <a:t>In this challenge, you will be exploring all possible options available to you to clean up your Azure environment to minimize costs without impacting your Management Groups and Azure Policy assignments.</a:t>
            </a:r>
            <a:endParaRPr lang="en-GB" dirty="0"/>
          </a:p>
        </p:txBody>
      </p:sp>
    </p:spTree>
    <p:extLst>
      <p:ext uri="{BB962C8B-B14F-4D97-AF65-F5344CB8AC3E}">
        <p14:creationId xmlns:p14="http://schemas.microsoft.com/office/powerpoint/2010/main" val="15157879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9">
            <a:extLst>
              <a:ext uri="{FF2B5EF4-FFF2-40B4-BE49-F238E27FC236}">
                <a16:creationId xmlns:a16="http://schemas.microsoft.com/office/drawing/2014/main" id="{7F1EF980-0DC0-4040-9AF7-DFACBD8839F9}"/>
              </a:ext>
            </a:extLst>
          </p:cNvPr>
          <p:cNvSpPr/>
          <p:nvPr/>
        </p:nvSpPr>
        <p:spPr bwMode="auto">
          <a:xfrm>
            <a:off x="358468" y="1810100"/>
            <a:ext cx="5256874" cy="1835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3" name="Rectangle 2">
            <a:extLst>
              <a:ext uri="{FF2B5EF4-FFF2-40B4-BE49-F238E27FC236}">
                <a16:creationId xmlns:a16="http://schemas.microsoft.com/office/drawing/2014/main" id="{0E3AB7DB-00B5-4407-890F-FDA07D45EB10}"/>
              </a:ext>
            </a:extLst>
          </p:cNvPr>
          <p:cNvSpPr/>
          <p:nvPr/>
        </p:nvSpPr>
        <p:spPr bwMode="auto">
          <a:xfrm>
            <a:off x="880" y="-11444"/>
            <a:ext cx="12434711" cy="138455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 name="Title 16">
            <a:extLst>
              <a:ext uri="{FF2B5EF4-FFF2-40B4-BE49-F238E27FC236}">
                <a16:creationId xmlns:a16="http://schemas.microsoft.com/office/drawing/2014/main" id="{4BF06DE2-55B5-4587-AB29-2F107CB07827}"/>
              </a:ext>
            </a:extLst>
          </p:cNvPr>
          <p:cNvSpPr txBox="1">
            <a:spLocks/>
          </p:cNvSpPr>
          <p:nvPr/>
        </p:nvSpPr>
        <p:spPr>
          <a:xfrm>
            <a:off x="377969" y="240233"/>
            <a:ext cx="11237870" cy="11526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51304">
              <a:buClr>
                <a:srgbClr val="0F780F"/>
              </a:buClr>
              <a:defRPr/>
            </a:pPr>
            <a:endParaRPr lang="en-GB" sz="3672" spc="-51" dirty="0">
              <a:solidFill>
                <a:srgbClr val="FFFFFF"/>
              </a:solidFill>
              <a:latin typeface="Segoe UI Semibold"/>
              <a:cs typeface="Segoe UI"/>
            </a:endParaRPr>
          </a:p>
          <a:p>
            <a:pPr defTabSz="951304">
              <a:buClr>
                <a:srgbClr val="0F780F"/>
              </a:buClr>
              <a:defRPr/>
            </a:pPr>
            <a:r>
              <a:rPr lang="en-GB" sz="3672" spc="-51" dirty="0">
                <a:solidFill>
                  <a:srgbClr val="FFFFFF"/>
                </a:solidFill>
                <a:latin typeface="Segoe UI Semibold"/>
                <a:cs typeface="Segoe UI"/>
              </a:rPr>
              <a:t>ALZ Accelerator</a:t>
            </a:r>
          </a:p>
        </p:txBody>
      </p:sp>
      <p:sp>
        <p:nvSpPr>
          <p:cNvPr id="7" name="TextBox 90">
            <a:extLst>
              <a:ext uri="{FF2B5EF4-FFF2-40B4-BE49-F238E27FC236}">
                <a16:creationId xmlns:a16="http://schemas.microsoft.com/office/drawing/2014/main" id="{11522F81-E3F7-4441-BADD-056D0FD0535B}"/>
              </a:ext>
            </a:extLst>
          </p:cNvPr>
          <p:cNvSpPr txBox="1"/>
          <p:nvPr/>
        </p:nvSpPr>
        <p:spPr>
          <a:xfrm>
            <a:off x="382958" y="440496"/>
            <a:ext cx="1358615" cy="320182"/>
          </a:xfrm>
          <a:prstGeom prst="rect">
            <a:avLst/>
          </a:prstGeom>
          <a:noFill/>
        </p:spPr>
        <p:txBody>
          <a:bodyPr wrap="none" lIns="0" tIns="0" rIns="0" bIns="0" rtlCol="0">
            <a:spAutoFit/>
          </a:bodyPr>
          <a:lstStyle/>
          <a:p>
            <a:pPr defTabSz="932597">
              <a:defRPr/>
            </a:pPr>
            <a:r>
              <a:rPr lang="de-DE" sz="2040" b="1" dirty="0">
                <a:solidFill>
                  <a:srgbClr val="000000"/>
                </a:solidFill>
                <a:latin typeface="Segoe UI"/>
              </a:rPr>
              <a:t>Hackathon</a:t>
            </a:r>
            <a:endParaRPr lang="de-DE" sz="2040" b="1" dirty="0">
              <a:solidFill>
                <a:srgbClr val="FFFFFF"/>
              </a:solidFill>
              <a:latin typeface="Segoe UI"/>
            </a:endParaRPr>
          </a:p>
        </p:txBody>
      </p:sp>
      <p:sp>
        <p:nvSpPr>
          <p:cNvPr id="25" name="TextBox 39">
            <a:extLst>
              <a:ext uri="{FF2B5EF4-FFF2-40B4-BE49-F238E27FC236}">
                <a16:creationId xmlns:a16="http://schemas.microsoft.com/office/drawing/2014/main" id="{7E5577A3-1EBB-4ABC-8E76-10FB43C5620B}"/>
              </a:ext>
            </a:extLst>
          </p:cNvPr>
          <p:cNvSpPr txBox="1"/>
          <p:nvPr/>
        </p:nvSpPr>
        <p:spPr>
          <a:xfrm>
            <a:off x="306275" y="1482392"/>
            <a:ext cx="2202057" cy="286306"/>
          </a:xfrm>
          <a:prstGeom prst="rect">
            <a:avLst/>
          </a:prstGeom>
          <a:noFill/>
        </p:spPr>
        <p:txBody>
          <a:bodyPr wrap="square">
            <a:spAutoFit/>
          </a:bodyPr>
          <a:lstStyle/>
          <a:p>
            <a:pPr defTabSz="932597">
              <a:defRPr/>
            </a:pPr>
            <a:r>
              <a:rPr lang="en-US" sz="1224" b="1" dirty="0">
                <a:solidFill>
                  <a:srgbClr val="000000"/>
                </a:solidFill>
                <a:latin typeface="Segoe UI"/>
              </a:rPr>
              <a:t>Hackathon </a:t>
            </a:r>
            <a:r>
              <a:rPr lang="en-US" sz="1224" b="1" dirty="0">
                <a:solidFill>
                  <a:srgbClr val="8661C5"/>
                </a:solidFill>
                <a:latin typeface="Segoe UI"/>
              </a:rPr>
              <a:t>Description</a:t>
            </a:r>
            <a:endParaRPr lang="de-DE" sz="1224" b="1" dirty="0">
              <a:solidFill>
                <a:srgbClr val="8661C5"/>
              </a:solidFill>
              <a:latin typeface="Segoe UI"/>
            </a:endParaRPr>
          </a:p>
        </p:txBody>
      </p:sp>
      <p:sp>
        <p:nvSpPr>
          <p:cNvPr id="27" name="TextBox 49">
            <a:extLst>
              <a:ext uri="{FF2B5EF4-FFF2-40B4-BE49-F238E27FC236}">
                <a16:creationId xmlns:a16="http://schemas.microsoft.com/office/drawing/2014/main" id="{FA812EBB-5991-4592-AB1D-ED2C0ABC4F2C}"/>
              </a:ext>
            </a:extLst>
          </p:cNvPr>
          <p:cNvSpPr txBox="1"/>
          <p:nvPr/>
        </p:nvSpPr>
        <p:spPr>
          <a:xfrm>
            <a:off x="301224" y="2197456"/>
            <a:ext cx="5314118" cy="2015523"/>
          </a:xfrm>
          <a:prstGeom prst="rect">
            <a:avLst/>
          </a:prstGeom>
          <a:noFill/>
        </p:spPr>
        <p:txBody>
          <a:bodyPr wrap="square">
            <a:spAutoFit/>
          </a:bodyPr>
          <a:lstStyle/>
          <a:p>
            <a:pPr defTabSz="932563"/>
            <a:r>
              <a:rPr lang="en-US" sz="1224" dirty="0">
                <a:solidFill>
                  <a:prstClr val="black"/>
                </a:solidFill>
                <a:latin typeface="Calibri" panose="020F0502020204030204"/>
              </a:rPr>
              <a:t>In this 2-day hackathon, attendees will learn how the Azure landing zone accelerator enables their partner organization to make templatized landing zone deployments with baked-in repeatable best practices for governance, security, and compliance.</a:t>
            </a:r>
          </a:p>
          <a:p>
            <a:pPr defTabSz="932563"/>
            <a:r>
              <a:rPr lang="en-US" sz="1224" dirty="0">
                <a:solidFill>
                  <a:prstClr val="black"/>
                </a:solidFill>
                <a:latin typeface="Calibri" panose="020F0502020204030204"/>
              </a:rPr>
              <a:t>It comes with a set of design principles for managing the platform at scale; these principles serve as a compass for subsequent design decisions across critical technical domains.</a:t>
            </a:r>
          </a:p>
          <a:p>
            <a:pPr defTabSz="932563"/>
            <a:r>
              <a:rPr lang="en-US" sz="1224" dirty="0">
                <a:solidFill>
                  <a:prstClr val="black"/>
                </a:solidFill>
                <a:latin typeface="Calibri" panose="020F0502020204030204"/>
              </a:rPr>
              <a:t>At the end of this hackathon, attendees will be able to leverage the existing reference implementations, be able to build their own, assess and document landing zones, as well as understand how to establish policy-driven governance.</a:t>
            </a:r>
          </a:p>
        </p:txBody>
      </p:sp>
      <p:sp>
        <p:nvSpPr>
          <p:cNvPr id="30" name="Textfeld 29">
            <a:extLst>
              <a:ext uri="{FF2B5EF4-FFF2-40B4-BE49-F238E27FC236}">
                <a16:creationId xmlns:a16="http://schemas.microsoft.com/office/drawing/2014/main" id="{9F1BF2D3-2CAA-4602-B4ED-CAEC951C2A66}"/>
              </a:ext>
            </a:extLst>
          </p:cNvPr>
          <p:cNvSpPr txBox="1"/>
          <p:nvPr/>
        </p:nvSpPr>
        <p:spPr>
          <a:xfrm>
            <a:off x="377969" y="4495368"/>
            <a:ext cx="2676355" cy="880566"/>
          </a:xfrm>
          <a:prstGeom prst="rect">
            <a:avLst/>
          </a:prstGeom>
          <a:noFill/>
        </p:spPr>
        <p:txBody>
          <a:bodyPr wrap="none" lIns="0" tIns="0" rIns="0" bIns="0" rtlCol="0">
            <a:spAutoFit/>
          </a:bodyPr>
          <a:lstStyle/>
          <a:p>
            <a:pPr defTabSz="932597">
              <a:defRPr/>
            </a:pPr>
            <a:r>
              <a:rPr lang="en-US" sz="1122" dirty="0">
                <a:solidFill>
                  <a:srgbClr val="8661C5"/>
                </a:solidFill>
                <a:latin typeface="Segoe UI"/>
              </a:rPr>
              <a:t>Azure Services and related products</a:t>
            </a:r>
          </a:p>
          <a:p>
            <a:pPr marL="174862" indent="-174862" defTabSz="932563">
              <a:buFont typeface="Arial" panose="020B0604020202020204" pitchFamily="34" charset="0"/>
              <a:buChar char="•"/>
              <a:defRPr/>
            </a:pPr>
            <a:r>
              <a:rPr lang="en-US" sz="1122" dirty="0">
                <a:solidFill>
                  <a:srgbClr val="000000"/>
                </a:solidFill>
                <a:latin typeface="Segoe UI"/>
              </a:rPr>
              <a:t>Cloud Adoption Framework</a:t>
            </a:r>
          </a:p>
          <a:p>
            <a:pPr marL="174862" indent="-174862" defTabSz="932563">
              <a:buFont typeface="Arial" panose="020B0604020202020204" pitchFamily="34" charset="0"/>
              <a:buChar char="•"/>
              <a:defRPr/>
            </a:pPr>
            <a:r>
              <a:rPr lang="en-US" sz="1122" dirty="0">
                <a:solidFill>
                  <a:srgbClr val="000000"/>
                </a:solidFill>
                <a:latin typeface="Segoe UI"/>
              </a:rPr>
              <a:t>Azure Landing Zones</a:t>
            </a:r>
          </a:p>
          <a:p>
            <a:pPr marL="174862" indent="-174862" defTabSz="932563">
              <a:buFont typeface="Arial" panose="020B0604020202020204" pitchFamily="34" charset="0"/>
              <a:buChar char="•"/>
              <a:defRPr/>
            </a:pPr>
            <a:r>
              <a:rPr lang="en-US" sz="1122" dirty="0">
                <a:solidFill>
                  <a:srgbClr val="000000"/>
                </a:solidFill>
                <a:latin typeface="Segoe UI"/>
              </a:rPr>
              <a:t>ARM Templates, Bicep, GitHub Actions</a:t>
            </a:r>
          </a:p>
          <a:p>
            <a:pPr defTabSz="932563">
              <a:defRPr/>
            </a:pPr>
            <a:endParaRPr lang="en-US" sz="1122" dirty="0">
              <a:solidFill>
                <a:srgbClr val="000000"/>
              </a:solidFill>
              <a:latin typeface="Segoe UI"/>
            </a:endParaRPr>
          </a:p>
        </p:txBody>
      </p:sp>
      <p:sp>
        <p:nvSpPr>
          <p:cNvPr id="46" name="Oval 50">
            <a:extLst>
              <a:ext uri="{FF2B5EF4-FFF2-40B4-BE49-F238E27FC236}">
                <a16:creationId xmlns:a16="http://schemas.microsoft.com/office/drawing/2014/main" id="{9946036D-C602-4F92-A464-DE03D9133A65}"/>
              </a:ext>
            </a:extLst>
          </p:cNvPr>
          <p:cNvSpPr/>
          <p:nvPr/>
        </p:nvSpPr>
        <p:spPr bwMode="auto">
          <a:xfrm>
            <a:off x="1593660" y="6146536"/>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nvGrpSpPr>
          <p:cNvPr id="48" name="Group 35">
            <a:extLst>
              <a:ext uri="{FF2B5EF4-FFF2-40B4-BE49-F238E27FC236}">
                <a16:creationId xmlns:a16="http://schemas.microsoft.com/office/drawing/2014/main" id="{8E9301D9-DAE1-48C8-AB67-1D4C21DF8B9E}"/>
              </a:ext>
            </a:extLst>
          </p:cNvPr>
          <p:cNvGrpSpPr/>
          <p:nvPr/>
        </p:nvGrpSpPr>
        <p:grpSpPr>
          <a:xfrm>
            <a:off x="5511271" y="1806119"/>
            <a:ext cx="1392081" cy="2724930"/>
            <a:chOff x="4077952" y="2530556"/>
            <a:chExt cx="1364909" cy="2723685"/>
          </a:xfrm>
        </p:grpSpPr>
        <p:sp>
          <p:nvSpPr>
            <p:cNvPr id="49" name="Arrow: Bent 31">
              <a:extLst>
                <a:ext uri="{FF2B5EF4-FFF2-40B4-BE49-F238E27FC236}">
                  <a16:creationId xmlns:a16="http://schemas.microsoft.com/office/drawing/2014/main" id="{A0D56E54-1667-405D-9B35-E5174E6B1DE4}"/>
                </a:ext>
              </a:extLst>
            </p:cNvPr>
            <p:cNvSpPr/>
            <p:nvPr/>
          </p:nvSpPr>
          <p:spPr bwMode="auto">
            <a:xfrm rot="5400000">
              <a:off x="4259552" y="2442016"/>
              <a:ext cx="751431" cy="928514"/>
            </a:xfrm>
            <a:prstGeom prst="bentArrow">
              <a:avLst>
                <a:gd name="adj1" fmla="val 25000"/>
                <a:gd name="adj2" fmla="val 12077"/>
                <a:gd name="adj3" fmla="val 25000"/>
                <a:gd name="adj4" fmla="val 43750"/>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0" name="Oval 32">
              <a:extLst>
                <a:ext uri="{FF2B5EF4-FFF2-40B4-BE49-F238E27FC236}">
                  <a16:creationId xmlns:a16="http://schemas.microsoft.com/office/drawing/2014/main" id="{4CF61D0D-7C5F-4FFA-8D01-09E229A66E00}"/>
                </a:ext>
              </a:extLst>
            </p:cNvPr>
            <p:cNvSpPr/>
            <p:nvPr/>
          </p:nvSpPr>
          <p:spPr bwMode="auto">
            <a:xfrm>
              <a:off x="4077952" y="2530556"/>
              <a:ext cx="186116" cy="18611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1" name="Rectangle 34">
              <a:extLst>
                <a:ext uri="{FF2B5EF4-FFF2-40B4-BE49-F238E27FC236}">
                  <a16:creationId xmlns:a16="http://schemas.microsoft.com/office/drawing/2014/main" id="{D2DBB134-3583-4866-943A-D4C20722F42C}"/>
                </a:ext>
              </a:extLst>
            </p:cNvPr>
            <p:cNvSpPr/>
            <p:nvPr/>
          </p:nvSpPr>
          <p:spPr bwMode="auto">
            <a:xfrm>
              <a:off x="4771118" y="3010256"/>
              <a:ext cx="671743" cy="28133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52" name="Rectangle 33">
              <a:extLst>
                <a:ext uri="{FF2B5EF4-FFF2-40B4-BE49-F238E27FC236}">
                  <a16:creationId xmlns:a16="http://schemas.microsoft.com/office/drawing/2014/main" id="{D4BC3760-0F2E-4AFE-BD58-1C2CD5BA6B88}"/>
                </a:ext>
              </a:extLst>
            </p:cNvPr>
            <p:cNvSpPr/>
            <p:nvPr/>
          </p:nvSpPr>
          <p:spPr bwMode="auto">
            <a:xfrm rot="5400000">
              <a:off x="3865802" y="4019716"/>
              <a:ext cx="2289050" cy="180000"/>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grpSp>
      <p:sp>
        <p:nvSpPr>
          <p:cNvPr id="57" name="Oval 50">
            <a:extLst>
              <a:ext uri="{FF2B5EF4-FFF2-40B4-BE49-F238E27FC236}">
                <a16:creationId xmlns:a16="http://schemas.microsoft.com/office/drawing/2014/main" id="{5E6AD402-D6A9-4466-BDE5-D2781A8477BC}"/>
              </a:ext>
            </a:extLst>
          </p:cNvPr>
          <p:cNvSpPr/>
          <p:nvPr/>
        </p:nvSpPr>
        <p:spPr bwMode="auto">
          <a:xfrm>
            <a:off x="6365337" y="222948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88" name="Oval 50">
            <a:extLst>
              <a:ext uri="{FF2B5EF4-FFF2-40B4-BE49-F238E27FC236}">
                <a16:creationId xmlns:a16="http://schemas.microsoft.com/office/drawing/2014/main" id="{C68A2412-FF49-4C41-9696-6485D4B2B5BB}"/>
              </a:ext>
            </a:extLst>
          </p:cNvPr>
          <p:cNvSpPr/>
          <p:nvPr/>
        </p:nvSpPr>
        <p:spPr bwMode="auto">
          <a:xfrm>
            <a:off x="37909" y="2067510"/>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67" name="TextBox 49">
            <a:extLst>
              <a:ext uri="{FF2B5EF4-FFF2-40B4-BE49-F238E27FC236}">
                <a16:creationId xmlns:a16="http://schemas.microsoft.com/office/drawing/2014/main" id="{D490231A-06FA-4056-A811-B6D3B7415B26}"/>
              </a:ext>
            </a:extLst>
          </p:cNvPr>
          <p:cNvSpPr txBox="1"/>
          <p:nvPr/>
        </p:nvSpPr>
        <p:spPr>
          <a:xfrm>
            <a:off x="6913831" y="2667910"/>
            <a:ext cx="5314118" cy="1246982"/>
          </a:xfrm>
          <a:prstGeom prst="rect">
            <a:avLst/>
          </a:prstGeom>
          <a:noFill/>
        </p:spPr>
        <p:txBody>
          <a:bodyPr wrap="square">
            <a:spAutoFit/>
          </a:bodyPr>
          <a:lstStyle/>
          <a:p>
            <a:pPr defTabSz="932597">
              <a:defRPr/>
            </a:pPr>
            <a:r>
              <a:rPr lang="en-US" sz="1224" dirty="0">
                <a:solidFill>
                  <a:srgbClr val="000000"/>
                </a:solidFill>
                <a:latin typeface="Segoe UI"/>
              </a:rPr>
              <a:t>In this hackathon, we will learn everything regarding ALZ. These are some of the topics which are covered during this hackathon:</a:t>
            </a:r>
          </a:p>
          <a:p>
            <a:pPr defTabSz="932597">
              <a:defRPr/>
            </a:pPr>
            <a:endParaRPr lang="en-US" sz="1224" dirty="0">
              <a:solidFill>
                <a:srgbClr val="000000"/>
              </a:solidFill>
              <a:latin typeface="Segoe UI"/>
            </a:endParaRPr>
          </a:p>
          <a:p>
            <a:pPr marL="174862" indent="-174862" defTabSz="932597">
              <a:buFont typeface="Arial" panose="020B0604020202020204" pitchFamily="34" charset="0"/>
              <a:buChar char="•"/>
              <a:defRPr/>
            </a:pPr>
            <a:r>
              <a:rPr lang="en-US" sz="1224" dirty="0">
                <a:solidFill>
                  <a:srgbClr val="000000"/>
                </a:solidFill>
                <a:latin typeface="Segoe UI"/>
              </a:rPr>
              <a:t>Azure Landing Zones overview</a:t>
            </a:r>
          </a:p>
          <a:p>
            <a:pPr marL="174862" indent="-174862" defTabSz="932597">
              <a:buFont typeface="Arial" panose="020B0604020202020204" pitchFamily="34" charset="0"/>
              <a:buChar char="•"/>
              <a:defRPr/>
            </a:pPr>
            <a:r>
              <a:rPr lang="en-US" sz="1224" dirty="0">
                <a:solidFill>
                  <a:srgbClr val="000000"/>
                </a:solidFill>
                <a:latin typeface="Segoe UI"/>
              </a:rPr>
              <a:t>Azure Landing Zone conceptual architecture</a:t>
            </a:r>
          </a:p>
          <a:p>
            <a:pPr marL="174862" indent="-174862" defTabSz="932597">
              <a:buFont typeface="Arial" panose="020B0604020202020204" pitchFamily="34" charset="0"/>
              <a:buChar char="•"/>
              <a:defRPr/>
            </a:pPr>
            <a:r>
              <a:rPr lang="en-US" sz="1224" dirty="0">
                <a:solidFill>
                  <a:srgbClr val="000000"/>
                </a:solidFill>
                <a:latin typeface="Segoe UI"/>
              </a:rPr>
              <a:t>Design areas, principles, considerations, and recommendations</a:t>
            </a:r>
          </a:p>
        </p:txBody>
      </p:sp>
      <p:sp>
        <p:nvSpPr>
          <p:cNvPr id="19" name="Rectangle 33">
            <a:extLst>
              <a:ext uri="{FF2B5EF4-FFF2-40B4-BE49-F238E27FC236}">
                <a16:creationId xmlns:a16="http://schemas.microsoft.com/office/drawing/2014/main" id="{8D41663C-AA0F-4E5C-A495-66301FC21C39}"/>
              </a:ext>
            </a:extLst>
          </p:cNvPr>
          <p:cNvSpPr/>
          <p:nvPr/>
        </p:nvSpPr>
        <p:spPr bwMode="auto">
          <a:xfrm rot="5400000">
            <a:off x="5316341" y="5571960"/>
            <a:ext cx="2290097" cy="183583"/>
          </a:xfrm>
          <a:prstGeom prst="rect">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22" name="Oval 50">
            <a:extLst>
              <a:ext uri="{FF2B5EF4-FFF2-40B4-BE49-F238E27FC236}">
                <a16:creationId xmlns:a16="http://schemas.microsoft.com/office/drawing/2014/main" id="{678CE2DC-021D-49E4-AE4C-DA960DB774E3}"/>
              </a:ext>
            </a:extLst>
          </p:cNvPr>
          <p:cNvSpPr/>
          <p:nvPr/>
        </p:nvSpPr>
        <p:spPr bwMode="auto">
          <a:xfrm>
            <a:off x="6370194" y="4983362"/>
            <a:ext cx="189821" cy="18982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028" fontAlgn="base">
              <a:spcBef>
                <a:spcPct val="0"/>
              </a:spcBef>
              <a:spcAft>
                <a:spcPct val="0"/>
              </a:spcAft>
              <a:defRPr/>
            </a:pPr>
            <a:endParaRPr lang="de-DE" sz="2040" dirty="0">
              <a:solidFill>
                <a:srgbClr val="FFFFFF"/>
              </a:solidFill>
              <a:latin typeface="Segoe UI"/>
              <a:ea typeface="Segoe UI" pitchFamily="34" charset="0"/>
              <a:cs typeface="Segoe UI" pitchFamily="34" charset="0"/>
            </a:endParaRPr>
          </a:p>
        </p:txBody>
      </p:sp>
      <p:sp>
        <p:nvSpPr>
          <p:cNvPr id="74" name="TextBox 49">
            <a:extLst>
              <a:ext uri="{FF2B5EF4-FFF2-40B4-BE49-F238E27FC236}">
                <a16:creationId xmlns:a16="http://schemas.microsoft.com/office/drawing/2014/main" id="{A25035D8-F3EF-4F5A-9B80-5949F095269F}"/>
              </a:ext>
            </a:extLst>
          </p:cNvPr>
          <p:cNvSpPr txBox="1"/>
          <p:nvPr/>
        </p:nvSpPr>
        <p:spPr>
          <a:xfrm>
            <a:off x="6903352" y="4749412"/>
            <a:ext cx="5314118" cy="1246982"/>
          </a:xfrm>
          <a:prstGeom prst="rect">
            <a:avLst/>
          </a:prstGeom>
          <a:noFill/>
        </p:spPr>
        <p:txBody>
          <a:bodyPr wrap="square">
            <a:spAutoFit/>
          </a:bodyPr>
          <a:lstStyle/>
          <a:p>
            <a:pPr marL="174862" indent="-174862" defTabSz="932597">
              <a:buFont typeface="Arial" panose="020B0604020202020204" pitchFamily="34" charset="0"/>
              <a:buChar char="•"/>
              <a:defRPr/>
            </a:pPr>
            <a:r>
              <a:rPr lang="en-US" sz="1224" dirty="0">
                <a:solidFill>
                  <a:srgbClr val="000000"/>
                </a:solidFill>
                <a:latin typeface="Segoe UI"/>
              </a:rPr>
              <a:t>Challenge 01 Landing Zone deployment</a:t>
            </a:r>
          </a:p>
          <a:p>
            <a:pPr marL="174862" indent="-174862" defTabSz="932597">
              <a:buFont typeface="Arial" panose="020B0604020202020204" pitchFamily="34" charset="0"/>
              <a:buChar char="•"/>
              <a:defRPr/>
            </a:pPr>
            <a:r>
              <a:rPr lang="en-US" sz="1224" dirty="0">
                <a:solidFill>
                  <a:srgbClr val="000000"/>
                </a:solidFill>
                <a:latin typeface="Segoe UI"/>
              </a:rPr>
              <a:t>Challenge 02 </a:t>
            </a:r>
            <a:r>
              <a:rPr lang="en-US" sz="1224" dirty="0" err="1">
                <a:solidFill>
                  <a:srgbClr val="000000"/>
                </a:solidFill>
                <a:latin typeface="Segoe UI"/>
              </a:rPr>
              <a:t>IaC</a:t>
            </a:r>
            <a:r>
              <a:rPr lang="en-US" sz="1224" dirty="0">
                <a:solidFill>
                  <a:srgbClr val="000000"/>
                </a:solidFill>
                <a:latin typeface="Segoe UI"/>
              </a:rPr>
              <a:t> and </a:t>
            </a:r>
            <a:r>
              <a:rPr lang="en-US" sz="1224" dirty="0" err="1">
                <a:solidFill>
                  <a:srgbClr val="000000"/>
                </a:solidFill>
                <a:latin typeface="Segoe UI"/>
              </a:rPr>
              <a:t>PaC</a:t>
            </a:r>
            <a:r>
              <a:rPr lang="en-US" sz="1224" dirty="0">
                <a:solidFill>
                  <a:srgbClr val="000000"/>
                </a:solidFill>
                <a:latin typeface="Segoe UI"/>
              </a:rPr>
              <a:t> with GitHub actions</a:t>
            </a:r>
          </a:p>
          <a:p>
            <a:pPr marL="174862" indent="-174862" defTabSz="932597">
              <a:buFont typeface="Arial" panose="020B0604020202020204" pitchFamily="34" charset="0"/>
              <a:buChar char="•"/>
              <a:defRPr/>
            </a:pPr>
            <a:r>
              <a:rPr lang="en-US" sz="1224" dirty="0">
                <a:solidFill>
                  <a:srgbClr val="000000"/>
                </a:solidFill>
                <a:latin typeface="Segoe UI"/>
              </a:rPr>
              <a:t>Challenge 03 Azure VM BCDR at scale</a:t>
            </a:r>
          </a:p>
          <a:p>
            <a:pPr marL="174862" indent="-174862" defTabSz="932597">
              <a:buFont typeface="Arial" panose="020B0604020202020204" pitchFamily="34" charset="0"/>
              <a:buChar char="•"/>
              <a:defRPr/>
            </a:pPr>
            <a:r>
              <a:rPr lang="en-US" sz="1224" dirty="0">
                <a:solidFill>
                  <a:srgbClr val="000000"/>
                </a:solidFill>
                <a:latin typeface="Segoe UI"/>
              </a:rPr>
              <a:t>Challenge 04 </a:t>
            </a:r>
            <a:r>
              <a:rPr lang="en-US" sz="1224" dirty="0" err="1">
                <a:solidFill>
                  <a:srgbClr val="000000"/>
                </a:solidFill>
                <a:latin typeface="Segoe UI"/>
              </a:rPr>
              <a:t>AzGov</a:t>
            </a:r>
            <a:r>
              <a:rPr lang="en-US" sz="1224" dirty="0">
                <a:solidFill>
                  <a:srgbClr val="000000"/>
                </a:solidFill>
                <a:latin typeface="Segoe UI"/>
              </a:rPr>
              <a:t> Visualizer</a:t>
            </a:r>
          </a:p>
          <a:p>
            <a:pPr marL="174862" indent="-174862" defTabSz="932597">
              <a:buFont typeface="Arial" panose="020B0604020202020204" pitchFamily="34" charset="0"/>
              <a:buChar char="•"/>
              <a:defRPr/>
            </a:pPr>
            <a:r>
              <a:rPr lang="en-US" sz="1224" dirty="0">
                <a:solidFill>
                  <a:srgbClr val="000000"/>
                </a:solidFill>
                <a:latin typeface="Segoe UI"/>
              </a:rPr>
              <a:t>Challenge 05 </a:t>
            </a:r>
            <a:r>
              <a:rPr lang="en-US" sz="1224" dirty="0" err="1">
                <a:solidFill>
                  <a:srgbClr val="000000"/>
                </a:solidFill>
                <a:latin typeface="Segoe UI"/>
              </a:rPr>
              <a:t>AzGov</a:t>
            </a:r>
            <a:r>
              <a:rPr lang="en-US" sz="1224" dirty="0">
                <a:solidFill>
                  <a:srgbClr val="000000"/>
                </a:solidFill>
                <a:latin typeface="Segoe UI"/>
              </a:rPr>
              <a:t> Review Checklists</a:t>
            </a:r>
          </a:p>
          <a:p>
            <a:pPr marL="174862" indent="-174862" defTabSz="932597">
              <a:buFont typeface="Arial" panose="020B0604020202020204" pitchFamily="34" charset="0"/>
              <a:buChar char="•"/>
              <a:defRPr/>
            </a:pPr>
            <a:r>
              <a:rPr lang="en-US" sz="1224" dirty="0">
                <a:solidFill>
                  <a:srgbClr val="000000"/>
                </a:solidFill>
                <a:latin typeface="Segoe UI"/>
              </a:rPr>
              <a:t>Challenge 06 Environment cleanup</a:t>
            </a:r>
          </a:p>
        </p:txBody>
      </p:sp>
      <p:sp>
        <p:nvSpPr>
          <p:cNvPr id="2" name="Textfeld 1">
            <a:extLst>
              <a:ext uri="{FF2B5EF4-FFF2-40B4-BE49-F238E27FC236}">
                <a16:creationId xmlns:a16="http://schemas.microsoft.com/office/drawing/2014/main" id="{47089DA9-EFC5-4DAB-909F-3E9E2B1D490C}"/>
              </a:ext>
            </a:extLst>
          </p:cNvPr>
          <p:cNvSpPr txBox="1"/>
          <p:nvPr/>
        </p:nvSpPr>
        <p:spPr>
          <a:xfrm>
            <a:off x="358469" y="5545763"/>
            <a:ext cx="2609324" cy="1056678"/>
          </a:xfrm>
          <a:prstGeom prst="rect">
            <a:avLst/>
          </a:prstGeom>
          <a:noFill/>
        </p:spPr>
        <p:txBody>
          <a:bodyPr wrap="none" lIns="0" tIns="0" rIns="0" bIns="0" rtlCol="0">
            <a:spAutoFit/>
          </a:bodyPr>
          <a:lstStyle/>
          <a:p>
            <a:pPr defTabSz="932597">
              <a:defRPr/>
            </a:pPr>
            <a:r>
              <a:rPr lang="en-US" sz="1122" dirty="0">
                <a:solidFill>
                  <a:srgbClr val="8661C5"/>
                </a:solidFill>
                <a:latin typeface="Segoe UI"/>
              </a:rPr>
              <a:t>Required Certifications</a:t>
            </a:r>
          </a:p>
          <a:p>
            <a:pPr marL="174862" indent="-174862" defTabSz="932563">
              <a:buFont typeface="Arial" panose="020B0604020202020204" pitchFamily="34" charset="0"/>
              <a:buChar char="•"/>
              <a:defRPr/>
            </a:pPr>
            <a:r>
              <a:rPr lang="en-US" sz="1122" dirty="0">
                <a:solidFill>
                  <a:srgbClr val="000000"/>
                </a:solidFill>
                <a:latin typeface="Segoe UI"/>
              </a:rPr>
              <a:t>AZ-900, AZ-104, AZ-500, AZ-3xx</a:t>
            </a:r>
          </a:p>
          <a:p>
            <a:pPr defTabSz="932563">
              <a:defRPr/>
            </a:pPr>
            <a:endParaRPr lang="en-US" sz="1122" dirty="0">
              <a:solidFill>
                <a:srgbClr val="000000"/>
              </a:solidFill>
              <a:latin typeface="Segoe UI"/>
            </a:endParaRPr>
          </a:p>
          <a:p>
            <a:pPr defTabSz="932597">
              <a:defRPr/>
            </a:pPr>
            <a:r>
              <a:rPr lang="en-US" sz="1122" dirty="0">
                <a:solidFill>
                  <a:srgbClr val="8661C5"/>
                </a:solidFill>
                <a:latin typeface="Segoe UI"/>
              </a:rPr>
              <a:t>Prerequisites per Individual</a:t>
            </a:r>
          </a:p>
          <a:p>
            <a:pPr marL="174862" indent="-174862" defTabSz="932563">
              <a:buFont typeface="Arial" panose="020B0604020202020204" pitchFamily="34" charset="0"/>
              <a:buChar char="•"/>
              <a:defRPr/>
            </a:pPr>
            <a:r>
              <a:rPr lang="en-US" sz="1122" dirty="0">
                <a:solidFill>
                  <a:srgbClr val="000000"/>
                </a:solidFill>
                <a:latin typeface="Segoe UI"/>
              </a:rPr>
              <a:t>Azure Subscription with owner rights </a:t>
            </a:r>
          </a:p>
          <a:p>
            <a:pPr marL="174862" indent="-174862" defTabSz="932563">
              <a:buFont typeface="Arial" panose="020B0604020202020204" pitchFamily="34" charset="0"/>
              <a:buChar char="•"/>
              <a:defRPr/>
            </a:pPr>
            <a:r>
              <a:rPr lang="en-US" sz="1122" dirty="0">
                <a:solidFill>
                  <a:srgbClr val="000000"/>
                </a:solidFill>
                <a:latin typeface="Segoe UI"/>
                <a:hlinkClick r:id="rId2"/>
              </a:rPr>
              <a:t>AAD Tenant Root access</a:t>
            </a:r>
            <a:endParaRPr lang="en-US" sz="1122" dirty="0">
              <a:solidFill>
                <a:srgbClr val="000000"/>
              </a:solidFill>
              <a:latin typeface="Segoe UI"/>
            </a:endParaRPr>
          </a:p>
        </p:txBody>
      </p:sp>
      <p:sp>
        <p:nvSpPr>
          <p:cNvPr id="4" name="Textfeld 3">
            <a:extLst>
              <a:ext uri="{FF2B5EF4-FFF2-40B4-BE49-F238E27FC236}">
                <a16:creationId xmlns:a16="http://schemas.microsoft.com/office/drawing/2014/main" id="{0FF81FD5-BE95-41B8-A7C7-23913DE05F1A}"/>
              </a:ext>
            </a:extLst>
          </p:cNvPr>
          <p:cNvSpPr txBox="1"/>
          <p:nvPr/>
        </p:nvSpPr>
        <p:spPr>
          <a:xfrm>
            <a:off x="10467345" y="428395"/>
            <a:ext cx="1465538" cy="512317"/>
          </a:xfrm>
          <a:prstGeom prst="rect">
            <a:avLst/>
          </a:prstGeom>
          <a:noFill/>
        </p:spPr>
        <p:txBody>
          <a:bodyPr wrap="none" lIns="0" tIns="0" rIns="0" bIns="0" rtlCol="0">
            <a:spAutoFit/>
          </a:bodyPr>
          <a:lstStyle/>
          <a:p>
            <a:pPr marL="349724" indent="-349724" defTabSz="932563">
              <a:buFont typeface="Arial" panose="020B0604020202020204" pitchFamily="34" charset="0"/>
              <a:buChar char="•"/>
              <a:defRPr/>
            </a:pPr>
            <a:r>
              <a:rPr lang="en-US" sz="1632" dirty="0">
                <a:solidFill>
                  <a:srgbClr val="FFFFFF"/>
                </a:solidFill>
                <a:latin typeface="Segoe UI"/>
              </a:rPr>
              <a:t>Consultants</a:t>
            </a:r>
          </a:p>
          <a:p>
            <a:pPr marL="349724" indent="-349724" defTabSz="932563">
              <a:buFont typeface="Arial" panose="020B0604020202020204" pitchFamily="34" charset="0"/>
              <a:buChar char="•"/>
              <a:defRPr/>
            </a:pPr>
            <a:r>
              <a:rPr lang="en-US" sz="1632" dirty="0">
                <a:solidFill>
                  <a:srgbClr val="FFFFFF"/>
                </a:solidFill>
                <a:latin typeface="Segoe UI"/>
              </a:rPr>
              <a:t>Architects</a:t>
            </a:r>
          </a:p>
        </p:txBody>
      </p:sp>
      <p:sp>
        <p:nvSpPr>
          <p:cNvPr id="6" name="Textfeld 5">
            <a:extLst>
              <a:ext uri="{FF2B5EF4-FFF2-40B4-BE49-F238E27FC236}">
                <a16:creationId xmlns:a16="http://schemas.microsoft.com/office/drawing/2014/main" id="{F26F52AA-FB7B-4CD7-AE09-5E25B339C999}"/>
              </a:ext>
            </a:extLst>
          </p:cNvPr>
          <p:cNvSpPr txBox="1"/>
          <p:nvPr/>
        </p:nvSpPr>
        <p:spPr>
          <a:xfrm>
            <a:off x="10438737" y="80592"/>
            <a:ext cx="1968246" cy="350330"/>
          </a:xfrm>
          <a:prstGeom prst="rect">
            <a:avLst/>
          </a:prstGeom>
          <a:noFill/>
        </p:spPr>
        <p:txBody>
          <a:bodyPr wrap="square">
            <a:spAutoFit/>
          </a:bodyPr>
          <a:lstStyle/>
          <a:p>
            <a:pPr defTabSz="951028" fontAlgn="base">
              <a:spcBef>
                <a:spcPct val="0"/>
              </a:spcBef>
              <a:spcAft>
                <a:spcPct val="0"/>
              </a:spcAft>
              <a:defRPr/>
            </a:pPr>
            <a:r>
              <a:rPr lang="de-DE" sz="1632" b="1" dirty="0">
                <a:solidFill>
                  <a:srgbClr val="D59DFF"/>
                </a:solidFill>
                <a:latin typeface="Segoe UI"/>
              </a:rPr>
              <a:t>Target </a:t>
            </a:r>
            <a:r>
              <a:rPr lang="de-DE" sz="1632" b="1" dirty="0" err="1">
                <a:solidFill>
                  <a:srgbClr val="D59DFF"/>
                </a:solidFill>
                <a:latin typeface="Segoe UI"/>
              </a:rPr>
              <a:t>roles</a:t>
            </a:r>
            <a:r>
              <a:rPr lang="de-DE" sz="1632" b="1" dirty="0">
                <a:solidFill>
                  <a:srgbClr val="D59DFF"/>
                </a:solidFill>
                <a:latin typeface="Segoe UI"/>
              </a:rPr>
              <a:t>:</a:t>
            </a:r>
            <a:endParaRPr lang="de-DE" sz="1836" dirty="0">
              <a:solidFill>
                <a:srgbClr val="D59DFF"/>
              </a:solidFill>
              <a:latin typeface="Segoe UI"/>
              <a:ea typeface="Segoe UI" pitchFamily="34" charset="0"/>
              <a:cs typeface="Segoe UI" pitchFamily="34" charset="0"/>
            </a:endParaRPr>
          </a:p>
        </p:txBody>
      </p:sp>
      <p:sp>
        <p:nvSpPr>
          <p:cNvPr id="9" name="TextBox 39">
            <a:extLst>
              <a:ext uri="{FF2B5EF4-FFF2-40B4-BE49-F238E27FC236}">
                <a16:creationId xmlns:a16="http://schemas.microsoft.com/office/drawing/2014/main" id="{0A9AC170-4588-5CB2-6E6E-EA41CFA97936}"/>
              </a:ext>
            </a:extLst>
          </p:cNvPr>
          <p:cNvSpPr txBox="1"/>
          <p:nvPr/>
        </p:nvSpPr>
        <p:spPr>
          <a:xfrm>
            <a:off x="6903352" y="2039222"/>
            <a:ext cx="3327865" cy="286306"/>
          </a:xfrm>
          <a:prstGeom prst="rect">
            <a:avLst/>
          </a:prstGeom>
          <a:noFill/>
        </p:spPr>
        <p:txBody>
          <a:bodyPr wrap="square">
            <a:spAutoFit/>
          </a:bodyPr>
          <a:lstStyle/>
          <a:p>
            <a:pPr defTabSz="932597">
              <a:defRPr/>
            </a:pPr>
            <a:r>
              <a:rPr lang="en-US" sz="1224" b="1" dirty="0">
                <a:solidFill>
                  <a:srgbClr val="000000"/>
                </a:solidFill>
                <a:latin typeface="Segoe UI"/>
              </a:rPr>
              <a:t>Hackathon</a:t>
            </a:r>
            <a:r>
              <a:rPr lang="en-US" sz="1224" b="1" dirty="0">
                <a:solidFill>
                  <a:srgbClr val="8661C5"/>
                </a:solidFill>
                <a:latin typeface="Segoe UI"/>
              </a:rPr>
              <a:t> Content overview</a:t>
            </a:r>
            <a:endParaRPr lang="de-DE" sz="1224" b="1" dirty="0">
              <a:solidFill>
                <a:srgbClr val="8661C5"/>
              </a:solidFill>
              <a:latin typeface="Segoe UI"/>
            </a:endParaRPr>
          </a:p>
        </p:txBody>
      </p:sp>
      <p:sp>
        <p:nvSpPr>
          <p:cNvPr id="11" name="TextBox 39">
            <a:extLst>
              <a:ext uri="{FF2B5EF4-FFF2-40B4-BE49-F238E27FC236}">
                <a16:creationId xmlns:a16="http://schemas.microsoft.com/office/drawing/2014/main" id="{2132BB45-A5F9-1887-EC86-AAAC2CD450AD}"/>
              </a:ext>
            </a:extLst>
          </p:cNvPr>
          <p:cNvSpPr txBox="1"/>
          <p:nvPr/>
        </p:nvSpPr>
        <p:spPr>
          <a:xfrm>
            <a:off x="6806731" y="4033792"/>
            <a:ext cx="3327865" cy="286306"/>
          </a:xfrm>
          <a:prstGeom prst="rect">
            <a:avLst/>
          </a:prstGeom>
          <a:noFill/>
        </p:spPr>
        <p:txBody>
          <a:bodyPr wrap="square">
            <a:spAutoFit/>
          </a:bodyPr>
          <a:lstStyle/>
          <a:p>
            <a:pPr defTabSz="932597">
              <a:defRPr/>
            </a:pPr>
            <a:r>
              <a:rPr lang="en-US" sz="1224" b="1" dirty="0">
                <a:solidFill>
                  <a:srgbClr val="000000"/>
                </a:solidFill>
                <a:latin typeface="Segoe UI"/>
              </a:rPr>
              <a:t>Hackathon</a:t>
            </a:r>
            <a:r>
              <a:rPr lang="en-US" sz="1224" b="1" dirty="0">
                <a:solidFill>
                  <a:srgbClr val="8661C5"/>
                </a:solidFill>
                <a:latin typeface="Segoe UI"/>
              </a:rPr>
              <a:t> Challenges overview</a:t>
            </a:r>
            <a:endParaRPr lang="de-DE" sz="1224" b="1" dirty="0">
              <a:solidFill>
                <a:srgbClr val="8661C5"/>
              </a:solidFill>
              <a:latin typeface="Segoe UI"/>
            </a:endParaRPr>
          </a:p>
        </p:txBody>
      </p:sp>
    </p:spTree>
    <p:extLst>
      <p:ext uri="{BB962C8B-B14F-4D97-AF65-F5344CB8AC3E}">
        <p14:creationId xmlns:p14="http://schemas.microsoft.com/office/powerpoint/2010/main" val="3484334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B53F96-7EA4-4B7B-969F-2EB7D0B785E1}"/>
              </a:ext>
            </a:extLst>
          </p:cNvPr>
          <p:cNvSpPr/>
          <p:nvPr/>
        </p:nvSpPr>
        <p:spPr bwMode="auto">
          <a:xfrm>
            <a:off x="6080752" y="1687840"/>
            <a:ext cx="2894465" cy="298990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2" name="Title 1">
            <a:extLst>
              <a:ext uri="{FF2B5EF4-FFF2-40B4-BE49-F238E27FC236}">
                <a16:creationId xmlns:a16="http://schemas.microsoft.com/office/drawing/2014/main" id="{931FA9A9-0B64-4936-8B60-7D542B0E598D}"/>
              </a:ext>
            </a:extLst>
          </p:cNvPr>
          <p:cNvSpPr>
            <a:spLocks noGrp="1"/>
          </p:cNvSpPr>
          <p:nvPr>
            <p:ph type="title"/>
          </p:nvPr>
        </p:nvSpPr>
        <p:spPr>
          <a:xfrm>
            <a:off x="599302" y="489328"/>
            <a:ext cx="11237870" cy="565027"/>
          </a:xfrm>
        </p:spPr>
        <p:txBody>
          <a:bodyPr>
            <a:normAutofit fontScale="90000"/>
          </a:bodyPr>
          <a:lstStyle/>
          <a:p>
            <a:r>
              <a:rPr lang="en-US"/>
              <a:t>Microsoft Cloud Adoption Framework for Azure</a:t>
            </a:r>
          </a:p>
        </p:txBody>
      </p:sp>
      <p:cxnSp>
        <p:nvCxnSpPr>
          <p:cNvPr id="72" name="Straight Arrow Connector 71">
            <a:extLst>
              <a:ext uri="{FF2B5EF4-FFF2-40B4-BE49-F238E27FC236}">
                <a16:creationId xmlns:a16="http://schemas.microsoft.com/office/drawing/2014/main" id="{40037F0D-5466-4477-94FD-F614276676D6}"/>
              </a:ext>
              <a:ext uri="{C183D7F6-B498-43B3-948B-1728B52AA6E4}">
                <adec:decorative xmlns:adec="http://schemas.microsoft.com/office/drawing/2017/decorative" val="1"/>
              </a:ext>
            </a:extLst>
          </p:cNvPr>
          <p:cNvCxnSpPr>
            <a:cxnSpLocks/>
          </p:cNvCxnSpPr>
          <p:nvPr/>
        </p:nvCxnSpPr>
        <p:spPr>
          <a:xfrm>
            <a:off x="3363255" y="5661558"/>
            <a:ext cx="8323993" cy="0"/>
          </a:xfrm>
          <a:prstGeom prst="straightConnector1">
            <a:avLst/>
          </a:prstGeom>
          <a:ln w="22225">
            <a:solidFill>
              <a:schemeClr val="tx2"/>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73" name="Rectangle: Rounded Corners 72">
            <a:extLst>
              <a:ext uri="{FF2B5EF4-FFF2-40B4-BE49-F238E27FC236}">
                <a16:creationId xmlns:a16="http://schemas.microsoft.com/office/drawing/2014/main" id="{75FF3E05-0E6D-4B96-B89B-1AF133C23C40}"/>
              </a:ext>
              <a:ext uri="{C183D7F6-B498-43B3-948B-1728B52AA6E4}">
                <adec:decorative xmlns:adec="http://schemas.microsoft.com/office/drawing/2017/decorative" val="1"/>
              </a:ext>
            </a:extLst>
          </p:cNvPr>
          <p:cNvSpPr/>
          <p:nvPr/>
        </p:nvSpPr>
        <p:spPr>
          <a:xfrm>
            <a:off x="9129274"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4" name="Rectangle: Rounded Corners 73">
            <a:extLst>
              <a:ext uri="{FF2B5EF4-FFF2-40B4-BE49-F238E27FC236}">
                <a16:creationId xmlns:a16="http://schemas.microsoft.com/office/drawing/2014/main" id="{9052B9A6-F550-4FD4-B4B1-3D5F1617A22A}"/>
              </a:ext>
              <a:ext uri="{C183D7F6-B498-43B3-948B-1728B52AA6E4}">
                <adec:decorative xmlns:adec="http://schemas.microsoft.com/office/drawing/2017/decorative" val="1"/>
              </a:ext>
            </a:extLst>
          </p:cNvPr>
          <p:cNvSpPr/>
          <p:nvPr/>
        </p:nvSpPr>
        <p:spPr>
          <a:xfrm>
            <a:off x="6338717"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5" name="TextBox 74">
            <a:extLst>
              <a:ext uri="{FF2B5EF4-FFF2-40B4-BE49-F238E27FC236}">
                <a16:creationId xmlns:a16="http://schemas.microsoft.com/office/drawing/2014/main" id="{3E2F3EE4-5905-4314-94F9-F3B00E5FCAC3}"/>
              </a:ext>
            </a:extLst>
          </p:cNvPr>
          <p:cNvSpPr txBox="1"/>
          <p:nvPr/>
        </p:nvSpPr>
        <p:spPr>
          <a:xfrm>
            <a:off x="6464032" y="2544831"/>
            <a:ext cx="2131052" cy="137502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Ready</a:t>
            </a:r>
          </a:p>
          <a:p>
            <a:pPr algn="ctr" defTabSz="932597">
              <a:defRPr/>
            </a:pPr>
            <a:endParaRPr lang="en-US" sz="1632"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Azure setup guide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First landing zone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Expand the blueprint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Best practice Validation</a:t>
            </a:r>
          </a:p>
        </p:txBody>
      </p:sp>
      <p:sp>
        <p:nvSpPr>
          <p:cNvPr id="76" name="Rectangle: Rounded Corners 75">
            <a:extLst>
              <a:ext uri="{FF2B5EF4-FFF2-40B4-BE49-F238E27FC236}">
                <a16:creationId xmlns:a16="http://schemas.microsoft.com/office/drawing/2014/main" id="{7A641BB3-13AF-4560-85A0-6138BAC29024}"/>
              </a:ext>
              <a:ext uri="{C183D7F6-B498-43B3-948B-1728B52AA6E4}">
                <adec:decorative xmlns:adec="http://schemas.microsoft.com/office/drawing/2017/decorative" val="1"/>
              </a:ext>
            </a:extLst>
          </p:cNvPr>
          <p:cNvSpPr/>
          <p:nvPr/>
        </p:nvSpPr>
        <p:spPr>
          <a:xfrm>
            <a:off x="3541346" y="1882226"/>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7" name="TextBox 76">
            <a:extLst>
              <a:ext uri="{FF2B5EF4-FFF2-40B4-BE49-F238E27FC236}">
                <a16:creationId xmlns:a16="http://schemas.microsoft.com/office/drawing/2014/main" id="{07EB3BB5-D724-4542-8D33-DC95B2A403CB}"/>
              </a:ext>
            </a:extLst>
          </p:cNvPr>
          <p:cNvSpPr txBox="1"/>
          <p:nvPr/>
        </p:nvSpPr>
        <p:spPr>
          <a:xfrm>
            <a:off x="3532105" y="2544831"/>
            <a:ext cx="2394124" cy="1318609"/>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Plan</a:t>
            </a: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Digital estate</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Initial organization alignment</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Skills readiness plan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Cloud adoption plan</a:t>
            </a:r>
          </a:p>
        </p:txBody>
      </p:sp>
      <p:sp>
        <p:nvSpPr>
          <p:cNvPr id="78" name="Rectangle: Rounded Corners 77">
            <a:extLst>
              <a:ext uri="{FF2B5EF4-FFF2-40B4-BE49-F238E27FC236}">
                <a16:creationId xmlns:a16="http://schemas.microsoft.com/office/drawing/2014/main" id="{6DD4BA8C-8035-4085-B9FC-C433E77117DA}"/>
              </a:ext>
              <a:ext uri="{C183D7F6-B498-43B3-948B-1728B52AA6E4}">
                <adec:decorative xmlns:adec="http://schemas.microsoft.com/office/drawing/2017/decorative" val="1"/>
              </a:ext>
            </a:extLst>
          </p:cNvPr>
          <p:cNvSpPr/>
          <p:nvPr/>
        </p:nvSpPr>
        <p:spPr>
          <a:xfrm>
            <a:off x="3363255" y="1752013"/>
            <a:ext cx="8323993" cy="2864837"/>
          </a:xfrm>
          <a:prstGeom prst="roundRect">
            <a:avLst>
              <a:gd name="adj" fmla="val 2546"/>
            </a:avLst>
          </a:prstGeom>
          <a:no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79" name="Rectangle 78">
            <a:extLst>
              <a:ext uri="{FF2B5EF4-FFF2-40B4-BE49-F238E27FC236}">
                <a16:creationId xmlns:a16="http://schemas.microsoft.com/office/drawing/2014/main" id="{31B09133-CED7-4A97-BF57-B55557733130}"/>
              </a:ext>
            </a:extLst>
          </p:cNvPr>
          <p:cNvSpPr/>
          <p:nvPr/>
        </p:nvSpPr>
        <p:spPr>
          <a:xfrm>
            <a:off x="9091103" y="2351417"/>
            <a:ext cx="2401887" cy="350330"/>
          </a:xfrm>
          <a:prstGeom prst="rect">
            <a:avLst/>
          </a:prstGeom>
        </p:spPr>
        <p:txBody>
          <a:bodyPr wrap="square" anchor="t">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Adopt</a:t>
            </a:r>
          </a:p>
        </p:txBody>
      </p:sp>
      <p:sp>
        <p:nvSpPr>
          <p:cNvPr id="80" name="check 3">
            <a:extLst>
              <a:ext uri="{FF2B5EF4-FFF2-40B4-BE49-F238E27FC236}">
                <a16:creationId xmlns:a16="http://schemas.microsoft.com/office/drawing/2014/main" id="{405B9348-AE3D-4CF6-8B5A-5C70C2BC3BFE}"/>
              </a:ext>
              <a:ext uri="{C183D7F6-B498-43B3-948B-1728B52AA6E4}">
                <adec:decorative xmlns:adec="http://schemas.microsoft.com/office/drawing/2017/decorative" val="1"/>
              </a:ext>
            </a:extLst>
          </p:cNvPr>
          <p:cNvSpPr>
            <a:spLocks noChangeAspect="1" noEditPoints="1"/>
          </p:cNvSpPr>
          <p:nvPr/>
        </p:nvSpPr>
        <p:spPr bwMode="auto">
          <a:xfrm>
            <a:off x="7313882" y="2090351"/>
            <a:ext cx="375217" cy="373041"/>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1" name="BulletedList_E8FD">
            <a:extLst>
              <a:ext uri="{FF2B5EF4-FFF2-40B4-BE49-F238E27FC236}">
                <a16:creationId xmlns:a16="http://schemas.microsoft.com/office/drawing/2014/main" id="{B7E7A391-164E-483E-9508-C064DE9BA55F}"/>
              </a:ext>
              <a:ext uri="{C183D7F6-B498-43B3-948B-1728B52AA6E4}">
                <adec:decorative xmlns:adec="http://schemas.microsoft.com/office/drawing/2017/decorative" val="1"/>
              </a:ext>
            </a:extLst>
          </p:cNvPr>
          <p:cNvSpPr>
            <a:spLocks noChangeAspect="1" noEditPoints="1"/>
          </p:cNvSpPr>
          <p:nvPr/>
        </p:nvSpPr>
        <p:spPr bwMode="auto">
          <a:xfrm>
            <a:off x="4519087" y="2145624"/>
            <a:ext cx="370554" cy="262494"/>
          </a:xfrm>
          <a:custGeom>
            <a:avLst/>
            <a:gdLst>
              <a:gd name="T0" fmla="*/ 1321 w 7040"/>
              <a:gd name="T1" fmla="*/ 0 h 3963"/>
              <a:gd name="T2" fmla="*/ 7040 w 7040"/>
              <a:gd name="T3" fmla="*/ 0 h 3963"/>
              <a:gd name="T4" fmla="*/ 0 w 7040"/>
              <a:gd name="T5" fmla="*/ 0 h 3963"/>
              <a:gd name="T6" fmla="*/ 442 w 7040"/>
              <a:gd name="T7" fmla="*/ 0 h 3963"/>
              <a:gd name="T8" fmla="*/ 1321 w 7040"/>
              <a:gd name="T9" fmla="*/ 1321 h 3963"/>
              <a:gd name="T10" fmla="*/ 7040 w 7040"/>
              <a:gd name="T11" fmla="*/ 1321 h 3963"/>
              <a:gd name="T12" fmla="*/ 0 w 7040"/>
              <a:gd name="T13" fmla="*/ 1321 h 3963"/>
              <a:gd name="T14" fmla="*/ 442 w 7040"/>
              <a:gd name="T15" fmla="*/ 1321 h 3963"/>
              <a:gd name="T16" fmla="*/ 1321 w 7040"/>
              <a:gd name="T17" fmla="*/ 2643 h 3963"/>
              <a:gd name="T18" fmla="*/ 7040 w 7040"/>
              <a:gd name="T19" fmla="*/ 2643 h 3963"/>
              <a:gd name="T20" fmla="*/ 0 w 7040"/>
              <a:gd name="T21" fmla="*/ 2643 h 3963"/>
              <a:gd name="T22" fmla="*/ 442 w 7040"/>
              <a:gd name="T23" fmla="*/ 2643 h 3963"/>
              <a:gd name="T24" fmla="*/ 1321 w 7040"/>
              <a:gd name="T25" fmla="*/ 3963 h 3963"/>
              <a:gd name="T26" fmla="*/ 7040 w 7040"/>
              <a:gd name="T27" fmla="*/ 3963 h 3963"/>
              <a:gd name="T28" fmla="*/ 0 w 7040"/>
              <a:gd name="T29" fmla="*/ 3963 h 3963"/>
              <a:gd name="T30" fmla="*/ 442 w 7040"/>
              <a:gd name="T31" fmla="*/ 3963 h 3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40" h="3963">
                <a:moveTo>
                  <a:pt x="1321" y="0"/>
                </a:moveTo>
                <a:lnTo>
                  <a:pt x="7040" y="0"/>
                </a:lnTo>
                <a:moveTo>
                  <a:pt x="0" y="0"/>
                </a:moveTo>
                <a:lnTo>
                  <a:pt x="442" y="0"/>
                </a:lnTo>
                <a:moveTo>
                  <a:pt x="1321" y="1321"/>
                </a:moveTo>
                <a:lnTo>
                  <a:pt x="7040" y="1321"/>
                </a:lnTo>
                <a:moveTo>
                  <a:pt x="0" y="1321"/>
                </a:moveTo>
                <a:lnTo>
                  <a:pt x="442" y="1321"/>
                </a:lnTo>
                <a:moveTo>
                  <a:pt x="1321" y="2643"/>
                </a:moveTo>
                <a:lnTo>
                  <a:pt x="7040" y="2643"/>
                </a:lnTo>
                <a:moveTo>
                  <a:pt x="0" y="2643"/>
                </a:moveTo>
                <a:lnTo>
                  <a:pt x="442" y="2643"/>
                </a:lnTo>
                <a:moveTo>
                  <a:pt x="1321" y="3963"/>
                </a:moveTo>
                <a:lnTo>
                  <a:pt x="7040" y="3963"/>
                </a:lnTo>
                <a:moveTo>
                  <a:pt x="0" y="3963"/>
                </a:moveTo>
                <a:lnTo>
                  <a:pt x="442" y="3963"/>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82" name="arrow_3">
            <a:extLst>
              <a:ext uri="{FF2B5EF4-FFF2-40B4-BE49-F238E27FC236}">
                <a16:creationId xmlns:a16="http://schemas.microsoft.com/office/drawing/2014/main" id="{037F71B0-833E-49AD-81EA-DEF80F6B73E6}"/>
              </a:ext>
              <a:ext uri="{C183D7F6-B498-43B3-948B-1728B52AA6E4}">
                <adec:decorative xmlns:adec="http://schemas.microsoft.com/office/drawing/2017/decorative" val="1"/>
              </a:ext>
            </a:extLst>
          </p:cNvPr>
          <p:cNvSpPr>
            <a:spLocks noChangeAspect="1" noEditPoints="1"/>
          </p:cNvSpPr>
          <p:nvPr/>
        </p:nvSpPr>
        <p:spPr bwMode="auto">
          <a:xfrm>
            <a:off x="10210618" y="2084824"/>
            <a:ext cx="162857" cy="280472"/>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83" name="Rectangle: Rounded Corners 82">
            <a:extLst>
              <a:ext uri="{FF2B5EF4-FFF2-40B4-BE49-F238E27FC236}">
                <a16:creationId xmlns:a16="http://schemas.microsoft.com/office/drawing/2014/main" id="{86DC19F6-B012-4D2A-8C37-363BBBC54494}"/>
              </a:ext>
              <a:ext uri="{C183D7F6-B498-43B3-948B-1728B52AA6E4}">
                <adec:decorative xmlns:adec="http://schemas.microsoft.com/office/drawing/2017/decorative" val="1"/>
              </a:ext>
            </a:extLst>
          </p:cNvPr>
          <p:cNvSpPr/>
          <p:nvPr/>
        </p:nvSpPr>
        <p:spPr>
          <a:xfrm>
            <a:off x="722303" y="1927332"/>
            <a:ext cx="2325547" cy="2514198"/>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4" name="TextBox 83">
            <a:extLst>
              <a:ext uri="{FF2B5EF4-FFF2-40B4-BE49-F238E27FC236}">
                <a16:creationId xmlns:a16="http://schemas.microsoft.com/office/drawing/2014/main" id="{B852A818-B8C0-4672-9162-524D04E0C4D5}"/>
              </a:ext>
            </a:extLst>
          </p:cNvPr>
          <p:cNvSpPr txBox="1"/>
          <p:nvPr/>
        </p:nvSpPr>
        <p:spPr>
          <a:xfrm>
            <a:off x="753914" y="2544831"/>
            <a:ext cx="2255946" cy="1342984"/>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a:ea typeface="+mn-lt"/>
                <a:cs typeface="Segoe UI Semibold"/>
              </a:rPr>
              <a:t>Define Strategy</a:t>
            </a:r>
            <a:endParaRPr lang="en-US" sz="1632" b="1">
              <a:solidFill>
                <a:srgbClr val="243A5E"/>
              </a:solidFill>
              <a:latin typeface="Segoe UI Semibold" panose="020B0702040204020203" pitchFamily="34" charset="0"/>
              <a:ea typeface="+mn-lt"/>
              <a:cs typeface="Segoe UI Semibold" panose="020B0702040204020203" pitchFamily="34" charset="0"/>
            </a:endParaRPr>
          </a:p>
          <a:p>
            <a:pPr algn="ctr" defTabSz="932597">
              <a:defRPr/>
            </a:pPr>
            <a:endParaRPr lang="en-US" sz="1428" b="1">
              <a:solidFill>
                <a:srgbClr val="243A5E"/>
              </a:solidFill>
              <a:latin typeface="Segoe UI Semibold" panose="020B0702040204020203" pitchFamily="34" charset="0"/>
              <a:ea typeface="+mn-lt"/>
              <a:cs typeface="Segoe UI Semibold" panose="020B0702040204020203" pitchFamily="34" charset="0"/>
            </a:endParaRP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Understand motivations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outcomes</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Business justification</a:t>
            </a:r>
          </a:p>
          <a:p>
            <a:pPr marL="174862" indent="-174862" defTabSz="932563">
              <a:buFont typeface="Arial" panose="020B0604020202020204" pitchFamily="34" charset="0"/>
              <a:buChar char="•"/>
              <a:defRPr/>
            </a:pPr>
            <a:r>
              <a:rPr lang="en-US" sz="1224">
                <a:solidFill>
                  <a:srgbClr val="000000">
                    <a:lumMod val="50000"/>
                  </a:srgbClr>
                </a:solidFill>
                <a:latin typeface="Segoe UI"/>
                <a:ea typeface="+mn-lt"/>
                <a:cs typeface="Calibri" panose="020F0502020204030204"/>
              </a:rPr>
              <a:t>Prioritize project</a:t>
            </a:r>
            <a:endParaRPr lang="en-US" sz="1224">
              <a:solidFill>
                <a:srgbClr val="000000"/>
              </a:solidFill>
              <a:latin typeface="Segoe UI"/>
            </a:endParaRPr>
          </a:p>
        </p:txBody>
      </p:sp>
      <p:sp>
        <p:nvSpPr>
          <p:cNvPr id="85" name="plan">
            <a:extLst>
              <a:ext uri="{FF2B5EF4-FFF2-40B4-BE49-F238E27FC236}">
                <a16:creationId xmlns:a16="http://schemas.microsoft.com/office/drawing/2014/main" id="{7EC3DB8A-CE1B-420C-B633-3672634A58FB}"/>
              </a:ext>
              <a:ext uri="{C183D7F6-B498-43B3-948B-1728B52AA6E4}">
                <adec:decorative xmlns:adec="http://schemas.microsoft.com/office/drawing/2017/decorative" val="1"/>
              </a:ext>
            </a:extLst>
          </p:cNvPr>
          <p:cNvSpPr>
            <a:spLocks noChangeAspect="1" noEditPoints="1"/>
          </p:cNvSpPr>
          <p:nvPr/>
        </p:nvSpPr>
        <p:spPr bwMode="auto">
          <a:xfrm>
            <a:off x="1717792" y="2108928"/>
            <a:ext cx="334569" cy="335886"/>
          </a:xfrm>
          <a:custGeom>
            <a:avLst/>
            <a:gdLst>
              <a:gd name="T0" fmla="*/ 116 w 352"/>
              <a:gd name="T1" fmla="*/ 117 h 352"/>
              <a:gd name="T2" fmla="*/ 0 w 352"/>
              <a:gd name="T3" fmla="*/ 0 h 352"/>
              <a:gd name="T4" fmla="*/ 116 w 352"/>
              <a:gd name="T5" fmla="*/ 0 h 352"/>
              <a:gd name="T6" fmla="*/ 0 w 352"/>
              <a:gd name="T7" fmla="*/ 117 h 352"/>
              <a:gd name="T8" fmla="*/ 352 w 352"/>
              <a:gd name="T9" fmla="*/ 352 h 352"/>
              <a:gd name="T10" fmla="*/ 235 w 352"/>
              <a:gd name="T11" fmla="*/ 236 h 352"/>
              <a:gd name="T12" fmla="*/ 352 w 352"/>
              <a:gd name="T13" fmla="*/ 236 h 352"/>
              <a:gd name="T14" fmla="*/ 235 w 352"/>
              <a:gd name="T15" fmla="*/ 352 h 352"/>
              <a:gd name="T16" fmla="*/ 66 w 352"/>
              <a:gd name="T17" fmla="*/ 218 h 352"/>
              <a:gd name="T18" fmla="*/ 2 w 352"/>
              <a:gd name="T19" fmla="*/ 282 h 352"/>
              <a:gd name="T20" fmla="*/ 66 w 352"/>
              <a:gd name="T21" fmla="*/ 347 h 352"/>
              <a:gd name="T22" fmla="*/ 130 w 352"/>
              <a:gd name="T23" fmla="*/ 282 h 352"/>
              <a:gd name="T24" fmla="*/ 66 w 352"/>
              <a:gd name="T25" fmla="*/ 218 h 352"/>
              <a:gd name="T26" fmla="*/ 113 w 352"/>
              <a:gd name="T27" fmla="*/ 239 h 352"/>
              <a:gd name="T28" fmla="*/ 345 w 352"/>
              <a:gd name="T29" fmla="*/ 8 h 352"/>
              <a:gd name="T30" fmla="*/ 345 w 352"/>
              <a:gd name="T31" fmla="*/ 83 h 352"/>
              <a:gd name="T32" fmla="*/ 345 w 352"/>
              <a:gd name="T33" fmla="*/ 7 h 352"/>
              <a:gd name="T34" fmla="*/ 269 w 352"/>
              <a:gd name="T35" fmla="*/ 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52" h="352">
                <a:moveTo>
                  <a:pt x="116" y="117"/>
                </a:moveTo>
                <a:cubicBezTo>
                  <a:pt x="0" y="0"/>
                  <a:pt x="0" y="0"/>
                  <a:pt x="0" y="0"/>
                </a:cubicBezTo>
                <a:moveTo>
                  <a:pt x="116" y="0"/>
                </a:moveTo>
                <a:cubicBezTo>
                  <a:pt x="0" y="117"/>
                  <a:pt x="0" y="117"/>
                  <a:pt x="0" y="117"/>
                </a:cubicBezTo>
                <a:moveTo>
                  <a:pt x="352" y="352"/>
                </a:moveTo>
                <a:cubicBezTo>
                  <a:pt x="235" y="236"/>
                  <a:pt x="235" y="236"/>
                  <a:pt x="235" y="236"/>
                </a:cubicBezTo>
                <a:moveTo>
                  <a:pt x="352" y="236"/>
                </a:moveTo>
                <a:cubicBezTo>
                  <a:pt x="235" y="352"/>
                  <a:pt x="235" y="352"/>
                  <a:pt x="235" y="352"/>
                </a:cubicBezTo>
                <a:moveTo>
                  <a:pt x="66" y="218"/>
                </a:moveTo>
                <a:cubicBezTo>
                  <a:pt x="30" y="218"/>
                  <a:pt x="2" y="247"/>
                  <a:pt x="2" y="282"/>
                </a:cubicBezTo>
                <a:cubicBezTo>
                  <a:pt x="2" y="318"/>
                  <a:pt x="30" y="347"/>
                  <a:pt x="66" y="347"/>
                </a:cubicBezTo>
                <a:cubicBezTo>
                  <a:pt x="101" y="347"/>
                  <a:pt x="130" y="318"/>
                  <a:pt x="130" y="282"/>
                </a:cubicBezTo>
                <a:cubicBezTo>
                  <a:pt x="130" y="247"/>
                  <a:pt x="101" y="218"/>
                  <a:pt x="66" y="218"/>
                </a:cubicBezTo>
                <a:close/>
                <a:moveTo>
                  <a:pt x="113" y="239"/>
                </a:moveTo>
                <a:cubicBezTo>
                  <a:pt x="345" y="8"/>
                  <a:pt x="345" y="8"/>
                  <a:pt x="345" y="8"/>
                </a:cubicBezTo>
                <a:moveTo>
                  <a:pt x="345" y="83"/>
                </a:moveTo>
                <a:cubicBezTo>
                  <a:pt x="345" y="7"/>
                  <a:pt x="345" y="7"/>
                  <a:pt x="345" y="7"/>
                </a:cubicBezTo>
                <a:cubicBezTo>
                  <a:pt x="269" y="7"/>
                  <a:pt x="269" y="7"/>
                  <a:pt x="269" y="7"/>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a:gradFill>
                <a:gsLst>
                  <a:gs pos="0">
                    <a:srgbClr val="505050"/>
                  </a:gs>
                  <a:gs pos="100000">
                    <a:srgbClr val="505050"/>
                  </a:gs>
                </a:gsLst>
                <a:lin ang="5400000" scaled="1"/>
              </a:gradFill>
              <a:latin typeface="Segoe UI"/>
            </a:endParaRPr>
          </a:p>
        </p:txBody>
      </p:sp>
      <p:sp>
        <p:nvSpPr>
          <p:cNvPr id="86" name="Rectangle: Rounded Corners 85">
            <a:extLst>
              <a:ext uri="{FF2B5EF4-FFF2-40B4-BE49-F238E27FC236}">
                <a16:creationId xmlns:a16="http://schemas.microsoft.com/office/drawing/2014/main" id="{52F4BCC8-4517-42D2-B481-CD21E37B6D05}"/>
              </a:ext>
              <a:ext uri="{C183D7F6-B498-43B3-948B-1728B52AA6E4}">
                <adec:decorative xmlns:adec="http://schemas.microsoft.com/office/drawing/2017/decorative" val="1"/>
              </a:ext>
            </a:extLst>
          </p:cNvPr>
          <p:cNvSpPr/>
          <p:nvPr/>
        </p:nvSpPr>
        <p:spPr>
          <a:xfrm>
            <a:off x="4967281" y="4806206"/>
            <a:ext cx="5115941" cy="1710706"/>
          </a:xfrm>
          <a:prstGeom prst="roundRect">
            <a:avLst>
              <a:gd name="adj" fmla="val 2546"/>
            </a:avLst>
          </a:prstGeom>
          <a:solidFill>
            <a:schemeClr val="bg1"/>
          </a:solidFill>
          <a:ln w="25400">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5" name="Rectangle 4">
            <a:extLst>
              <a:ext uri="{FF2B5EF4-FFF2-40B4-BE49-F238E27FC236}">
                <a16:creationId xmlns:a16="http://schemas.microsoft.com/office/drawing/2014/main" id="{F82DB896-7B65-4C95-B071-65B661933752}"/>
              </a:ext>
            </a:extLst>
          </p:cNvPr>
          <p:cNvSpPr/>
          <p:nvPr/>
        </p:nvSpPr>
        <p:spPr bwMode="auto">
          <a:xfrm>
            <a:off x="4984905" y="4814454"/>
            <a:ext cx="3448265" cy="170245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de-DE" sz="1632" dirty="0">
              <a:solidFill>
                <a:srgbClr val="FFFFFF"/>
              </a:solidFill>
              <a:latin typeface="Calibri" panose="020F0502020204030204"/>
            </a:endParaRPr>
          </a:p>
        </p:txBody>
      </p:sp>
      <p:sp>
        <p:nvSpPr>
          <p:cNvPr id="87" name="Rectangle: Rounded Corners 86">
            <a:extLst>
              <a:ext uri="{FF2B5EF4-FFF2-40B4-BE49-F238E27FC236}">
                <a16:creationId xmlns:a16="http://schemas.microsoft.com/office/drawing/2014/main" id="{B333A6FE-CFEE-415A-A895-6BC0771F2E7F}"/>
              </a:ext>
              <a:ext uri="{C183D7F6-B498-43B3-948B-1728B52AA6E4}">
                <adec:decorative xmlns:adec="http://schemas.microsoft.com/office/drawing/2017/decorative" val="1"/>
              </a:ext>
            </a:extLst>
          </p:cNvPr>
          <p:cNvSpPr/>
          <p:nvPr/>
        </p:nvSpPr>
        <p:spPr>
          <a:xfrm>
            <a:off x="7607061"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88" name="TextBox 87">
            <a:extLst>
              <a:ext uri="{FF2B5EF4-FFF2-40B4-BE49-F238E27FC236}">
                <a16:creationId xmlns:a16="http://schemas.microsoft.com/office/drawing/2014/main" id="{70661833-BF6A-497C-BF53-7B243211EB28}"/>
              </a:ext>
            </a:extLst>
          </p:cNvPr>
          <p:cNvSpPr txBox="1"/>
          <p:nvPr/>
        </p:nvSpPr>
        <p:spPr>
          <a:xfrm>
            <a:off x="7613655" y="5564404"/>
            <a:ext cx="2312357" cy="825893"/>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defRPr/>
            </a:pPr>
            <a:r>
              <a:rPr lang="en-US" sz="1632" b="1">
                <a:solidFill>
                  <a:srgbClr val="243A5E"/>
                </a:solidFill>
                <a:latin typeface="Segoe UI Semibold" panose="020B0702040204020203" pitchFamily="34" charset="0"/>
                <a:ea typeface="+mn-lt"/>
                <a:cs typeface="Segoe UI Semibold" panose="020B0702040204020203" pitchFamily="34" charset="0"/>
              </a:rPr>
              <a:t>Manage</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Business commitments</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operations baseline •</a:t>
            </a:r>
            <a:br>
              <a:rPr lang="en-US" sz="1122">
                <a:solidFill>
                  <a:srgbClr val="000000"/>
                </a:solidFill>
                <a:latin typeface="Segoe UI" panose="020B0502040204020203" pitchFamily="34" charset="0"/>
                <a:ea typeface="+mn-lt"/>
                <a:cs typeface="Segoe UI" panose="020B0502040204020203" pitchFamily="34" charset="0"/>
              </a:rPr>
            </a:br>
            <a:r>
              <a:rPr lang="en-US" sz="1122">
                <a:solidFill>
                  <a:srgbClr val="000000"/>
                </a:solidFill>
                <a:latin typeface="Segoe UI" panose="020B0502040204020203" pitchFamily="34" charset="0"/>
                <a:ea typeface="+mn-lt"/>
                <a:cs typeface="Segoe UI" panose="020B0502040204020203" pitchFamily="34" charset="0"/>
              </a:rPr>
              <a:t>Ops maturity</a:t>
            </a:r>
          </a:p>
        </p:txBody>
      </p:sp>
      <p:sp>
        <p:nvSpPr>
          <p:cNvPr id="89" name="Trackers_EADF_bidi">
            <a:extLst>
              <a:ext uri="{FF2B5EF4-FFF2-40B4-BE49-F238E27FC236}">
                <a16:creationId xmlns:a16="http://schemas.microsoft.com/office/drawing/2014/main" id="{4C07F06D-2AE5-4E74-93E7-99503384B693}"/>
              </a:ext>
              <a:ext uri="{C183D7F6-B498-43B3-948B-1728B52AA6E4}">
                <adec:decorative xmlns:adec="http://schemas.microsoft.com/office/drawing/2017/decorative" val="1"/>
              </a:ext>
            </a:extLst>
          </p:cNvPr>
          <p:cNvSpPr>
            <a:spLocks noChangeAspect="1" noEditPoints="1"/>
          </p:cNvSpPr>
          <p:nvPr/>
        </p:nvSpPr>
        <p:spPr bwMode="auto">
          <a:xfrm>
            <a:off x="8635291" y="5100733"/>
            <a:ext cx="269084" cy="366908"/>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a:solidFill>
                <a:srgbClr val="000000"/>
              </a:solidFill>
              <a:latin typeface="Segoe UI"/>
            </a:endParaRPr>
          </a:p>
        </p:txBody>
      </p:sp>
      <p:sp>
        <p:nvSpPr>
          <p:cNvPr id="90" name="Rectangle: Rounded Corners 89">
            <a:extLst>
              <a:ext uri="{FF2B5EF4-FFF2-40B4-BE49-F238E27FC236}">
                <a16:creationId xmlns:a16="http://schemas.microsoft.com/office/drawing/2014/main" id="{EA773F6A-46ED-4788-9B25-722D327F3D60}"/>
              </a:ext>
              <a:ext uri="{C183D7F6-B498-43B3-948B-1728B52AA6E4}">
                <adec:decorative xmlns:adec="http://schemas.microsoft.com/office/drawing/2017/decorative" val="1"/>
              </a:ext>
            </a:extLst>
          </p:cNvPr>
          <p:cNvSpPr/>
          <p:nvPr/>
        </p:nvSpPr>
        <p:spPr>
          <a:xfrm>
            <a:off x="5117896" y="4934668"/>
            <a:ext cx="2325547" cy="1453780"/>
          </a:xfrm>
          <a:prstGeom prst="roundRect">
            <a:avLst>
              <a:gd name="adj" fmla="val 2546"/>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63">
              <a:defRPr/>
            </a:pPr>
            <a:endParaRPr lang="en-US" sz="1836">
              <a:solidFill>
                <a:srgbClr val="FFFFFF"/>
              </a:solidFill>
              <a:latin typeface="Segoe UI"/>
            </a:endParaRPr>
          </a:p>
        </p:txBody>
      </p:sp>
      <p:sp>
        <p:nvSpPr>
          <p:cNvPr id="91" name="TextBox 90">
            <a:extLst>
              <a:ext uri="{FF2B5EF4-FFF2-40B4-BE49-F238E27FC236}">
                <a16:creationId xmlns:a16="http://schemas.microsoft.com/office/drawing/2014/main" id="{1F3ABE7C-9C37-431A-B822-32ED792FF40C}"/>
              </a:ext>
            </a:extLst>
          </p:cNvPr>
          <p:cNvSpPr txBox="1"/>
          <p:nvPr/>
        </p:nvSpPr>
        <p:spPr>
          <a:xfrm>
            <a:off x="5233827" y="5564403"/>
            <a:ext cx="2093684" cy="800258"/>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algn="ctr" defTabSz="932597">
              <a:lnSpc>
                <a:spcPct val="90000"/>
              </a:lnSpc>
              <a:defRPr/>
            </a:pPr>
            <a:r>
              <a:rPr lang="en-US" sz="1632" b="1">
                <a:solidFill>
                  <a:srgbClr val="243A5E"/>
                </a:solidFill>
                <a:latin typeface="Segoe UI Semibold" panose="020B0702040204020203" pitchFamily="34" charset="0"/>
                <a:ea typeface="+mn-lt"/>
                <a:cs typeface="Segoe UI Semibold" panose="020B0702040204020203" pitchFamily="34" charset="0"/>
              </a:rPr>
              <a:t>Govern</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Methodology • Benchmark</a:t>
            </a:r>
          </a:p>
          <a:p>
            <a:pPr algn="ctr" defTabSz="932563">
              <a:lnSpc>
                <a:spcPct val="90000"/>
              </a:lnSpc>
              <a:defRPr/>
            </a:pPr>
            <a:r>
              <a:rPr lang="en-US" sz="1122">
                <a:solidFill>
                  <a:srgbClr val="000000"/>
                </a:solidFill>
                <a:latin typeface="Segoe UI" panose="020B0502040204020203" pitchFamily="34" charset="0"/>
                <a:ea typeface="+mn-lt"/>
                <a:cs typeface="Segoe UI" panose="020B0502040204020203" pitchFamily="34" charset="0"/>
              </a:rPr>
              <a:t>initial best practice • Governance maturity</a:t>
            </a:r>
          </a:p>
        </p:txBody>
      </p:sp>
      <p:sp>
        <p:nvSpPr>
          <p:cNvPr id="92" name="Org_ECA6">
            <a:extLst>
              <a:ext uri="{FF2B5EF4-FFF2-40B4-BE49-F238E27FC236}">
                <a16:creationId xmlns:a16="http://schemas.microsoft.com/office/drawing/2014/main" id="{AA374520-977E-43D0-AFF3-663365E13B66}"/>
              </a:ext>
              <a:ext uri="{C183D7F6-B498-43B3-948B-1728B52AA6E4}">
                <adec:decorative xmlns:adec="http://schemas.microsoft.com/office/drawing/2017/decorative" val="1"/>
              </a:ext>
            </a:extLst>
          </p:cNvPr>
          <p:cNvSpPr>
            <a:spLocks noChangeAspect="1" noEditPoints="1"/>
          </p:cNvSpPr>
          <p:nvPr/>
        </p:nvSpPr>
        <p:spPr bwMode="auto">
          <a:xfrm>
            <a:off x="6097305" y="5100733"/>
            <a:ext cx="366728" cy="366908"/>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9050"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3" name="TextBox 92">
            <a:extLst>
              <a:ext uri="{FF2B5EF4-FFF2-40B4-BE49-F238E27FC236}">
                <a16:creationId xmlns:a16="http://schemas.microsoft.com/office/drawing/2014/main" id="{62C17142-402B-4E07-B9D0-9B946D669EFC}"/>
              </a:ext>
            </a:extLst>
          </p:cNvPr>
          <p:cNvSpPr txBox="1"/>
          <p:nvPr/>
        </p:nvSpPr>
        <p:spPr>
          <a:xfrm>
            <a:off x="9606359" y="2626843"/>
            <a:ext cx="1683174" cy="91042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Migrate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First workload migration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4" name="TextBox 93">
            <a:extLst>
              <a:ext uri="{FF2B5EF4-FFF2-40B4-BE49-F238E27FC236}">
                <a16:creationId xmlns:a16="http://schemas.microsoft.com/office/drawing/2014/main" id="{D0704318-8173-42BD-8B29-BFB1201F7B78}"/>
              </a:ext>
            </a:extLst>
          </p:cNvPr>
          <p:cNvSpPr txBox="1"/>
          <p:nvPr/>
        </p:nvSpPr>
        <p:spPr>
          <a:xfrm>
            <a:off x="9613530" y="3486104"/>
            <a:ext cx="1642998" cy="926670"/>
          </a:xfrm>
          <a:prstGeom prst="rect">
            <a:avLst/>
          </a:prstGeom>
          <a:noFill/>
        </p:spPr>
        <p:txBody>
          <a:bodyPr rot="0" spcFirstLastPara="0" vertOverflow="overflow" horzOverflow="overflow" vert="horz" wrap="square" lIns="93260" tIns="46630" rIns="93260" bIns="46630" numCol="1" spcCol="0" rtlCol="0" fromWordArt="0" anchor="t" anchorCtr="0" forceAA="0" compatLnSpc="1">
            <a:prstTxWarp prst="textNoShape">
              <a:avLst/>
            </a:prstTxWarp>
            <a:spAutoFit/>
          </a:bodyPr>
          <a:lstStyle/>
          <a:p>
            <a:pPr defTabSz="932597">
              <a:defRPr/>
            </a:pPr>
            <a:r>
              <a:rPr lang="en-US" sz="1224" b="1">
                <a:solidFill>
                  <a:srgbClr val="243A5E"/>
                </a:solidFill>
                <a:latin typeface="Segoe UI Semibold" panose="020B0702040204020203" pitchFamily="34" charset="0"/>
                <a:ea typeface="+mn-lt"/>
                <a:cs typeface="Segoe UI Semibold" panose="020B0702040204020203" pitchFamily="34" charset="0"/>
              </a:rPr>
              <a:t>Innovate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Innovation guide</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Expanded scenarios</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Best practice validation</a:t>
            </a:r>
          </a:p>
          <a:p>
            <a:pPr defTabSz="932563">
              <a:defRPr/>
            </a:pPr>
            <a:r>
              <a:rPr lang="en-US" sz="1020">
                <a:solidFill>
                  <a:srgbClr val="000000"/>
                </a:solidFill>
                <a:latin typeface="Segoe UI" panose="020B0502040204020203" pitchFamily="34" charset="0"/>
                <a:ea typeface="+mn-lt"/>
                <a:cs typeface="Segoe UI" panose="020B0502040204020203" pitchFamily="34" charset="0"/>
              </a:rPr>
              <a:t>• Process improvements</a:t>
            </a:r>
          </a:p>
        </p:txBody>
      </p:sp>
      <p:sp>
        <p:nvSpPr>
          <p:cNvPr id="95" name="arrow_25">
            <a:extLst>
              <a:ext uri="{FF2B5EF4-FFF2-40B4-BE49-F238E27FC236}">
                <a16:creationId xmlns:a16="http://schemas.microsoft.com/office/drawing/2014/main" id="{E929D150-7E8F-408B-810D-217FAF4AAE4C}"/>
              </a:ext>
              <a:ext uri="{C183D7F6-B498-43B3-948B-1728B52AA6E4}">
                <adec:decorative xmlns:adec="http://schemas.microsoft.com/office/drawing/2017/decorative" val="1"/>
              </a:ext>
            </a:extLst>
          </p:cNvPr>
          <p:cNvSpPr>
            <a:spLocks noChangeAspect="1" noEditPoints="1"/>
          </p:cNvSpPr>
          <p:nvPr/>
        </p:nvSpPr>
        <p:spPr bwMode="auto">
          <a:xfrm>
            <a:off x="9386195" y="2729197"/>
            <a:ext cx="158737" cy="174506"/>
          </a:xfrm>
          <a:custGeom>
            <a:avLst/>
            <a:gdLst>
              <a:gd name="T0" fmla="*/ 58 w 219"/>
              <a:gd name="T1" fmla="*/ 0 h 242"/>
              <a:gd name="T2" fmla="*/ 219 w 219"/>
              <a:gd name="T3" fmla="*/ 0 h 242"/>
              <a:gd name="T4" fmla="*/ 219 w 219"/>
              <a:gd name="T5" fmla="*/ 157 h 242"/>
              <a:gd name="T6" fmla="*/ 219 w 219"/>
              <a:gd name="T7" fmla="*/ 0 h 242"/>
              <a:gd name="T8" fmla="*/ 4 w 219"/>
              <a:gd name="T9" fmla="*/ 233 h 242"/>
              <a:gd name="T10" fmla="*/ 0 w 219"/>
              <a:gd name="T11" fmla="*/ 242 h 242"/>
              <a:gd name="T12" fmla="*/ 0 w 219"/>
              <a:gd name="T13" fmla="*/ 242 h 242"/>
              <a:gd name="T14" fmla="*/ 0 w 219"/>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9" h="242">
                <a:moveTo>
                  <a:pt x="58" y="0"/>
                </a:moveTo>
                <a:cubicBezTo>
                  <a:pt x="219" y="0"/>
                  <a:pt x="219" y="0"/>
                  <a:pt x="219" y="0"/>
                </a:cubicBezTo>
                <a:cubicBezTo>
                  <a:pt x="219" y="157"/>
                  <a:pt x="219" y="157"/>
                  <a:pt x="219" y="157"/>
                </a:cubicBezTo>
                <a:moveTo>
                  <a:pt x="219" y="0"/>
                </a:moveTo>
                <a:cubicBezTo>
                  <a:pt x="133" y="61"/>
                  <a:pt x="54" y="143"/>
                  <a:pt x="4" y="233"/>
                </a:cubicBezTo>
                <a:cubicBezTo>
                  <a:pt x="0" y="242"/>
                  <a:pt x="0" y="242"/>
                  <a:pt x="0" y="242"/>
                </a:cubicBezTo>
                <a:cubicBezTo>
                  <a:pt x="0" y="242"/>
                  <a:pt x="0" y="242"/>
                  <a:pt x="0" y="242"/>
                </a:cubicBezTo>
                <a:cubicBezTo>
                  <a:pt x="0" y="242"/>
                  <a:pt x="0" y="242"/>
                  <a:pt x="0" y="242"/>
                </a:cubicBezTo>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sp>
        <p:nvSpPr>
          <p:cNvPr id="96" name="circle_2">
            <a:extLst>
              <a:ext uri="{FF2B5EF4-FFF2-40B4-BE49-F238E27FC236}">
                <a16:creationId xmlns:a16="http://schemas.microsoft.com/office/drawing/2014/main" id="{5981FE0F-FF52-40C9-939D-C06112BA73D2}"/>
              </a:ext>
              <a:ext uri="{C183D7F6-B498-43B3-948B-1728B52AA6E4}">
                <adec:decorative xmlns:adec="http://schemas.microsoft.com/office/drawing/2017/decorative" val="1"/>
              </a:ext>
            </a:extLst>
          </p:cNvPr>
          <p:cNvSpPr>
            <a:spLocks noChangeAspect="1" noEditPoints="1"/>
          </p:cNvSpPr>
          <p:nvPr/>
        </p:nvSpPr>
        <p:spPr bwMode="auto">
          <a:xfrm>
            <a:off x="9343134" y="3578026"/>
            <a:ext cx="244858" cy="231255"/>
          </a:xfrm>
          <a:custGeom>
            <a:avLst/>
            <a:gdLst>
              <a:gd name="T0" fmla="*/ 0 w 335"/>
              <a:gd name="T1" fmla="*/ 205 h 316"/>
              <a:gd name="T2" fmla="*/ 111 w 335"/>
              <a:gd name="T3" fmla="*/ 94 h 316"/>
              <a:gd name="T4" fmla="*/ 222 w 335"/>
              <a:gd name="T5" fmla="*/ 205 h 316"/>
              <a:gd name="T6" fmla="*/ 111 w 335"/>
              <a:gd name="T7" fmla="*/ 316 h 316"/>
              <a:gd name="T8" fmla="*/ 0 w 335"/>
              <a:gd name="T9" fmla="*/ 205 h 316"/>
              <a:gd name="T10" fmla="*/ 224 w 335"/>
              <a:gd name="T11" fmla="*/ 316 h 316"/>
              <a:gd name="T12" fmla="*/ 335 w 335"/>
              <a:gd name="T13" fmla="*/ 205 h 316"/>
              <a:gd name="T14" fmla="*/ 224 w 335"/>
              <a:gd name="T15" fmla="*/ 94 h 316"/>
              <a:gd name="T16" fmla="*/ 113 w 335"/>
              <a:gd name="T17" fmla="*/ 205 h 316"/>
              <a:gd name="T18" fmla="*/ 224 w 335"/>
              <a:gd name="T19" fmla="*/ 316 h 316"/>
              <a:gd name="T20" fmla="*/ 167 w 335"/>
              <a:gd name="T21" fmla="*/ 223 h 316"/>
              <a:gd name="T22" fmla="*/ 279 w 335"/>
              <a:gd name="T23" fmla="*/ 111 h 316"/>
              <a:gd name="T24" fmla="*/ 167 w 335"/>
              <a:gd name="T25" fmla="*/ 0 h 316"/>
              <a:gd name="T26" fmla="*/ 56 w 335"/>
              <a:gd name="T27" fmla="*/ 111 h 316"/>
              <a:gd name="T28" fmla="*/ 167 w 335"/>
              <a:gd name="T29" fmla="*/ 2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5" h="316">
                <a:moveTo>
                  <a:pt x="0" y="205"/>
                </a:moveTo>
                <a:cubicBezTo>
                  <a:pt x="0" y="143"/>
                  <a:pt x="49" y="94"/>
                  <a:pt x="111" y="94"/>
                </a:cubicBezTo>
                <a:cubicBezTo>
                  <a:pt x="172" y="94"/>
                  <a:pt x="222" y="143"/>
                  <a:pt x="222" y="205"/>
                </a:cubicBezTo>
                <a:cubicBezTo>
                  <a:pt x="222" y="266"/>
                  <a:pt x="172" y="316"/>
                  <a:pt x="111" y="316"/>
                </a:cubicBezTo>
                <a:cubicBezTo>
                  <a:pt x="49" y="316"/>
                  <a:pt x="0" y="266"/>
                  <a:pt x="0" y="205"/>
                </a:cubicBezTo>
                <a:close/>
                <a:moveTo>
                  <a:pt x="224" y="316"/>
                </a:moveTo>
                <a:cubicBezTo>
                  <a:pt x="285" y="316"/>
                  <a:pt x="335" y="266"/>
                  <a:pt x="335" y="205"/>
                </a:cubicBezTo>
                <a:cubicBezTo>
                  <a:pt x="335" y="143"/>
                  <a:pt x="285" y="94"/>
                  <a:pt x="224" y="94"/>
                </a:cubicBezTo>
                <a:cubicBezTo>
                  <a:pt x="162" y="94"/>
                  <a:pt x="113" y="143"/>
                  <a:pt x="113" y="205"/>
                </a:cubicBezTo>
                <a:cubicBezTo>
                  <a:pt x="113" y="266"/>
                  <a:pt x="162" y="316"/>
                  <a:pt x="224" y="316"/>
                </a:cubicBezTo>
                <a:close/>
                <a:moveTo>
                  <a:pt x="167" y="223"/>
                </a:moveTo>
                <a:cubicBezTo>
                  <a:pt x="229" y="223"/>
                  <a:pt x="279" y="173"/>
                  <a:pt x="279" y="111"/>
                </a:cubicBezTo>
                <a:cubicBezTo>
                  <a:pt x="279" y="50"/>
                  <a:pt x="229" y="0"/>
                  <a:pt x="167" y="0"/>
                </a:cubicBezTo>
                <a:cubicBezTo>
                  <a:pt x="106" y="0"/>
                  <a:pt x="56" y="50"/>
                  <a:pt x="56" y="111"/>
                </a:cubicBezTo>
                <a:cubicBezTo>
                  <a:pt x="56" y="173"/>
                  <a:pt x="106" y="223"/>
                  <a:pt x="167" y="223"/>
                </a:cubicBezTo>
                <a:close/>
              </a:path>
            </a:pathLst>
          </a:custGeom>
          <a:noFill/>
          <a:ln w="19050" cap="sq">
            <a:solidFill>
              <a:schemeClr val="tx2"/>
            </a:solidFill>
            <a:prstDash val="solid"/>
            <a:miter lim="800000"/>
            <a:headEnd/>
            <a:tailEnd/>
          </a:ln>
        </p:spPr>
        <p:txBody>
          <a:bodyPr vert="horz" wrap="square" lIns="93260" tIns="46630" rIns="93260" bIns="46630" numCol="1" anchor="t" anchorCtr="0" compatLnSpc="1">
            <a:prstTxWarp prst="textNoShape">
              <a:avLst/>
            </a:prstTxWarp>
          </a:bodyPr>
          <a:lstStyle/>
          <a:p>
            <a:pPr defTabSz="932563">
              <a:defRPr/>
            </a:pPr>
            <a:endParaRPr lang="en-US" sz="918">
              <a:gradFill>
                <a:gsLst>
                  <a:gs pos="0">
                    <a:srgbClr val="505050"/>
                  </a:gs>
                  <a:gs pos="100000">
                    <a:srgbClr val="505050"/>
                  </a:gs>
                </a:gsLst>
                <a:lin ang="5400000" scaled="1"/>
              </a:gradFill>
              <a:latin typeface="Segoe UI"/>
            </a:endParaRPr>
          </a:p>
        </p:txBody>
      </p:sp>
      <p:cxnSp>
        <p:nvCxnSpPr>
          <p:cNvPr id="97" name="Straight Arrow Connector 96" descr="Right facing arrow">
            <a:extLst>
              <a:ext uri="{FF2B5EF4-FFF2-40B4-BE49-F238E27FC236}">
                <a16:creationId xmlns:a16="http://schemas.microsoft.com/office/drawing/2014/main" id="{9E9C0D5A-E87F-4FD9-95CB-A7E4140F43D7}"/>
              </a:ext>
            </a:extLst>
          </p:cNvPr>
          <p:cNvCxnSpPr>
            <a:cxnSpLocks/>
            <a:endCxn id="76" idx="1"/>
          </p:cNvCxnSpPr>
          <p:nvPr/>
        </p:nvCxnSpPr>
        <p:spPr>
          <a:xfrm>
            <a:off x="3055885" y="3139325"/>
            <a:ext cx="485461"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descr="Right facing arrow">
            <a:extLst>
              <a:ext uri="{FF2B5EF4-FFF2-40B4-BE49-F238E27FC236}">
                <a16:creationId xmlns:a16="http://schemas.microsoft.com/office/drawing/2014/main" id="{9C2BA960-7738-4DAF-925D-445F96314D80}"/>
              </a:ext>
            </a:extLst>
          </p:cNvPr>
          <p:cNvCxnSpPr>
            <a:cxnSpLocks/>
            <a:endCxn id="74" idx="1"/>
          </p:cNvCxnSpPr>
          <p:nvPr/>
        </p:nvCxnSpPr>
        <p:spPr>
          <a:xfrm>
            <a:off x="5866893" y="3184431"/>
            <a:ext cx="471824" cy="0"/>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descr="Right facing arrow">
            <a:extLst>
              <a:ext uri="{FF2B5EF4-FFF2-40B4-BE49-F238E27FC236}">
                <a16:creationId xmlns:a16="http://schemas.microsoft.com/office/drawing/2014/main" id="{1306C960-4EE9-4AF3-9D93-B16C8F0CB351}"/>
              </a:ext>
            </a:extLst>
          </p:cNvPr>
          <p:cNvCxnSpPr>
            <a:cxnSpLocks/>
          </p:cNvCxnSpPr>
          <p:nvPr/>
        </p:nvCxnSpPr>
        <p:spPr>
          <a:xfrm flipV="1">
            <a:off x="8665358" y="2960586"/>
            <a:ext cx="444411" cy="161425"/>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descr="Right facing arrow">
            <a:extLst>
              <a:ext uri="{FF2B5EF4-FFF2-40B4-BE49-F238E27FC236}">
                <a16:creationId xmlns:a16="http://schemas.microsoft.com/office/drawing/2014/main" id="{2AFD17AE-D9CF-489D-A98F-732CFDD37A47}"/>
              </a:ext>
            </a:extLst>
          </p:cNvPr>
          <p:cNvCxnSpPr>
            <a:cxnSpLocks/>
          </p:cNvCxnSpPr>
          <p:nvPr/>
        </p:nvCxnSpPr>
        <p:spPr>
          <a:xfrm>
            <a:off x="8659844" y="3229766"/>
            <a:ext cx="404669" cy="322298"/>
          </a:xfrm>
          <a:prstGeom prst="straightConnector1">
            <a:avLst/>
          </a:prstGeom>
          <a:ln w="25400">
            <a:solidFill>
              <a:schemeClr val="accent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
        <p:nvSpPr>
          <p:cNvPr id="32" name="TextBox 7">
            <a:extLst>
              <a:ext uri="{FF2B5EF4-FFF2-40B4-BE49-F238E27FC236}">
                <a16:creationId xmlns:a16="http://schemas.microsoft.com/office/drawing/2014/main" id="{FAD51010-3FD3-49F2-83A2-4AFBDFABC194}"/>
              </a:ext>
            </a:extLst>
          </p:cNvPr>
          <p:cNvSpPr txBox="1"/>
          <p:nvPr/>
        </p:nvSpPr>
        <p:spPr>
          <a:xfrm>
            <a:off x="603320" y="1068604"/>
            <a:ext cx="8782875" cy="414353"/>
          </a:xfrm>
          <a:prstGeom prst="rect">
            <a:avLst/>
          </a:prstGeom>
          <a:noFill/>
        </p:spPr>
        <p:txBody>
          <a:bodyPr wrap="square" l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51304">
              <a:spcBef>
                <a:spcPct val="0"/>
              </a:spcBef>
              <a:defRPr/>
            </a:pPr>
            <a:r>
              <a:rPr lang="en-US" sz="2040" spc="-51" dirty="0">
                <a:ln w="3175">
                  <a:noFill/>
                </a:ln>
                <a:solidFill>
                  <a:srgbClr val="4472C4"/>
                </a:solidFill>
                <a:latin typeface="Segoe UI"/>
                <a:cs typeface="Segoe UI" pitchFamily="34" charset="0"/>
              </a:rPr>
              <a:t>Modular approach, meeting the customer in their journey</a:t>
            </a:r>
          </a:p>
        </p:txBody>
      </p:sp>
      <p:sp>
        <p:nvSpPr>
          <p:cNvPr id="3" name="TextBox 2">
            <a:extLst>
              <a:ext uri="{FF2B5EF4-FFF2-40B4-BE49-F238E27FC236}">
                <a16:creationId xmlns:a16="http://schemas.microsoft.com/office/drawing/2014/main" id="{F2210797-9B5D-4E0E-BF2B-45BBF7CF6B1D}"/>
              </a:ext>
            </a:extLst>
          </p:cNvPr>
          <p:cNvSpPr txBox="1"/>
          <p:nvPr/>
        </p:nvSpPr>
        <p:spPr>
          <a:xfrm>
            <a:off x="599302" y="6076823"/>
            <a:ext cx="3357372" cy="670445"/>
          </a:xfrm>
          <a:prstGeom prst="rect">
            <a:avLst/>
          </a:prstGeom>
          <a:noFill/>
        </p:spPr>
        <p:txBody>
          <a:bodyPr wrap="square" rtlCol="0">
            <a:spAutoFit/>
          </a:bodyPr>
          <a:lstStyle/>
          <a:p>
            <a:pPr defTabSz="932597"/>
            <a:r>
              <a:rPr lang="en-US" sz="1836">
                <a:solidFill>
                  <a:srgbClr val="4472C4"/>
                </a:solidFill>
                <a:latin typeface="Calibri" panose="020F0502020204030204"/>
              </a:rPr>
              <a:t>Aka.ms/adopt</a:t>
            </a:r>
          </a:p>
          <a:p>
            <a:pPr defTabSz="932597"/>
            <a:r>
              <a:rPr lang="en-US" sz="1836">
                <a:solidFill>
                  <a:srgbClr val="4472C4"/>
                </a:solidFill>
                <a:latin typeface="Calibri" panose="020F0502020204030204"/>
              </a:rPr>
              <a:t>Aka.ms/adopt/overview</a:t>
            </a:r>
          </a:p>
        </p:txBody>
      </p:sp>
    </p:spTree>
    <p:extLst>
      <p:ext uri="{BB962C8B-B14F-4D97-AF65-F5344CB8AC3E}">
        <p14:creationId xmlns:p14="http://schemas.microsoft.com/office/powerpoint/2010/main" val="2327279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3F9EAD-E355-4DCE-831C-79CB5925D677}"/>
              </a:ext>
            </a:extLst>
          </p:cNvPr>
          <p:cNvSpPr>
            <a:spLocks noGrp="1"/>
          </p:cNvSpPr>
          <p:nvPr>
            <p:ph type="title"/>
          </p:nvPr>
        </p:nvSpPr>
        <p:spPr>
          <a:xfrm>
            <a:off x="102768" y="154067"/>
            <a:ext cx="11237870" cy="565027"/>
          </a:xfrm>
        </p:spPr>
        <p:txBody>
          <a:bodyPr wrap="square" anchor="t">
            <a:normAutofit fontScale="90000"/>
          </a:bodyPr>
          <a:lstStyle/>
          <a:p>
            <a:r>
              <a:rPr lang="en-US" dirty="0"/>
              <a:t>Agenda</a:t>
            </a:r>
          </a:p>
        </p:txBody>
      </p:sp>
      <p:graphicFrame>
        <p:nvGraphicFramePr>
          <p:cNvPr id="6" name="Table 4">
            <a:extLst>
              <a:ext uri="{FF2B5EF4-FFF2-40B4-BE49-F238E27FC236}">
                <a16:creationId xmlns:a16="http://schemas.microsoft.com/office/drawing/2014/main" id="{4366DAE7-7248-44E9-9558-51EA60CB8C86}"/>
              </a:ext>
            </a:extLst>
          </p:cNvPr>
          <p:cNvGraphicFramePr>
            <a:graphicFrameLocks noGrp="1"/>
          </p:cNvGraphicFramePr>
          <p:nvPr>
            <p:extLst>
              <p:ext uri="{D42A27DB-BD31-4B8C-83A1-F6EECF244321}">
                <p14:modId xmlns:p14="http://schemas.microsoft.com/office/powerpoint/2010/main" val="1200876565"/>
              </p:ext>
            </p:extLst>
          </p:nvPr>
        </p:nvGraphicFramePr>
        <p:xfrm>
          <a:off x="626448" y="1391176"/>
          <a:ext cx="5361330" cy="468528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01</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154409">
                <a:tc>
                  <a:txBody>
                    <a:bodyPr/>
                    <a:lstStyle/>
                    <a:p>
                      <a:pPr algn="l"/>
                      <a:r>
                        <a:rPr lang="de-DE" sz="1800" dirty="0"/>
                        <a:t>09:00 – 09:45</a:t>
                      </a:r>
                    </a:p>
                  </a:txBody>
                  <a:tcPr marL="93260" marR="93260" marT="46630" marB="46630" anchor="ctr"/>
                </a:tc>
                <a:tc>
                  <a:txBody>
                    <a:bodyPr/>
                    <a:lstStyle/>
                    <a:p>
                      <a:pPr algn="l"/>
                      <a:r>
                        <a:rPr lang="de-DE" sz="1800" dirty="0"/>
                        <a:t>Azure Landing Zones Overview</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09:45 – 10:30</a:t>
                      </a:r>
                    </a:p>
                  </a:txBody>
                  <a:tcPr marL="93260" marR="93260" marT="46630" marB="46630" anchor="ctr"/>
                </a:tc>
                <a:tc>
                  <a:txBody>
                    <a:bodyPr/>
                    <a:lstStyle/>
                    <a:p>
                      <a:pPr algn="l"/>
                      <a:r>
                        <a:rPr lang="de-DE" sz="1800"/>
                        <a:t>ALZ Architecture</a:t>
                      </a:r>
                      <a:endParaRPr lang="de-DE" sz="1800" dirty="0"/>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10:30 – 10:45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10:45 – 12:30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AAD Permissions</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12:30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2267259244"/>
                  </a:ext>
                </a:extLst>
              </a:tr>
              <a:tr h="0">
                <a:tc>
                  <a:txBody>
                    <a:bodyPr/>
                    <a:lstStyle/>
                    <a:p>
                      <a:pPr algn="l"/>
                      <a:r>
                        <a:rPr lang="de-DE" sz="1800" dirty="0"/>
                        <a:t>13:15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2361449634"/>
                  </a:ext>
                </a:extLst>
              </a:tr>
              <a:tr h="0">
                <a:tc>
                  <a:txBody>
                    <a:bodyPr/>
                    <a:lstStyle/>
                    <a:p>
                      <a:pPr algn="l"/>
                      <a:r>
                        <a:rPr lang="de-DE" sz="1800" dirty="0"/>
                        <a:t>14:30 – 14:45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5116714"/>
                  </a:ext>
                </a:extLst>
              </a:tr>
              <a:tr h="0">
                <a:tc>
                  <a:txBody>
                    <a:bodyPr/>
                    <a:lstStyle/>
                    <a:p>
                      <a:pPr algn="l"/>
                      <a:r>
                        <a:rPr lang="de-DE" sz="1800" dirty="0"/>
                        <a:t>14:45 – 1600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01</a:t>
                      </a:r>
                    </a:p>
                  </a:txBody>
                  <a:tcPr marL="93260" marR="93260" marT="46630" marB="46630" anchor="ctr"/>
                </a:tc>
                <a:extLst>
                  <a:ext uri="{0D108BD9-81ED-4DB2-BD59-A6C34878D82A}">
                    <a16:rowId xmlns:a16="http://schemas.microsoft.com/office/drawing/2014/main" val="785725799"/>
                  </a:ext>
                </a:extLst>
              </a:tr>
              <a:tr h="0">
                <a:tc>
                  <a:txBody>
                    <a:bodyPr/>
                    <a:lstStyle/>
                    <a:p>
                      <a:pPr algn="l"/>
                      <a:r>
                        <a:rPr lang="de-DE" sz="1800" dirty="0"/>
                        <a:t>16:00 – 16:15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426180262"/>
                  </a:ext>
                </a:extLst>
              </a:tr>
              <a:tr h="0">
                <a:tc>
                  <a:txBody>
                    <a:bodyPr/>
                    <a:lstStyle/>
                    <a:p>
                      <a:pPr algn="l"/>
                      <a:r>
                        <a:rPr lang="de-DE" sz="1800" dirty="0"/>
                        <a:t>16:15 – 17:00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Azure landing zone design areas</a:t>
                      </a:r>
                    </a:p>
                  </a:txBody>
                  <a:tcPr marL="93260" marR="93260" marT="46630" marB="46630" anchor="ctr"/>
                </a:tc>
                <a:extLst>
                  <a:ext uri="{0D108BD9-81ED-4DB2-BD59-A6C34878D82A}">
                    <a16:rowId xmlns:a16="http://schemas.microsoft.com/office/drawing/2014/main" val="421685958"/>
                  </a:ext>
                </a:extLst>
              </a:tr>
              <a:tr h="0">
                <a:tc>
                  <a:txBody>
                    <a:bodyPr/>
                    <a:lstStyle/>
                    <a:p>
                      <a:pPr algn="l"/>
                      <a:r>
                        <a:rPr lang="de-DE" sz="1800" dirty="0"/>
                        <a:t>17:00 – 17:15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1049544843"/>
                  </a:ext>
                </a:extLst>
              </a:tr>
            </a:tbl>
          </a:graphicData>
        </a:graphic>
      </p:graphicFrame>
      <p:graphicFrame>
        <p:nvGraphicFramePr>
          <p:cNvPr id="3" name="Table 4">
            <a:extLst>
              <a:ext uri="{FF2B5EF4-FFF2-40B4-BE49-F238E27FC236}">
                <a16:creationId xmlns:a16="http://schemas.microsoft.com/office/drawing/2014/main" id="{E8278B00-1871-26C6-4907-3807EE9A28B8}"/>
              </a:ext>
            </a:extLst>
          </p:cNvPr>
          <p:cNvGraphicFramePr>
            <a:graphicFrameLocks noGrp="1"/>
          </p:cNvGraphicFramePr>
          <p:nvPr>
            <p:extLst>
              <p:ext uri="{D42A27DB-BD31-4B8C-83A1-F6EECF244321}">
                <p14:modId xmlns:p14="http://schemas.microsoft.com/office/powerpoint/2010/main" val="2389301116"/>
              </p:ext>
            </p:extLst>
          </p:nvPr>
        </p:nvGraphicFramePr>
        <p:xfrm>
          <a:off x="6218237" y="1391176"/>
          <a:ext cx="5361330" cy="3308220"/>
        </p:xfrm>
        <a:graphic>
          <a:graphicData uri="http://schemas.openxmlformats.org/drawingml/2006/table">
            <a:tbl>
              <a:tblPr firstRow="1" bandRow="1">
                <a:tableStyleId>{5C22544A-7EE6-4342-B048-85BDC9FD1C3A}</a:tableStyleId>
              </a:tblPr>
              <a:tblGrid>
                <a:gridCol w="1688862">
                  <a:extLst>
                    <a:ext uri="{9D8B030D-6E8A-4147-A177-3AD203B41FA5}">
                      <a16:colId xmlns:a16="http://schemas.microsoft.com/office/drawing/2014/main" val="3319471549"/>
                    </a:ext>
                  </a:extLst>
                </a:gridCol>
                <a:gridCol w="3672468">
                  <a:extLst>
                    <a:ext uri="{9D8B030D-6E8A-4147-A177-3AD203B41FA5}">
                      <a16:colId xmlns:a16="http://schemas.microsoft.com/office/drawing/2014/main" val="4136005157"/>
                    </a:ext>
                  </a:extLst>
                </a:gridCol>
              </a:tblGrid>
              <a:tr h="0">
                <a:tc>
                  <a:txBody>
                    <a:bodyPr/>
                    <a:lstStyle/>
                    <a:p>
                      <a:pPr algn="l"/>
                      <a:r>
                        <a:rPr lang="de-DE" sz="1800" dirty="0"/>
                        <a:t>Day 02</a:t>
                      </a:r>
                    </a:p>
                  </a:txBody>
                  <a:tcPr marL="93260" marR="93260" marT="46630" marB="46630" anchor="ctr"/>
                </a:tc>
                <a:tc>
                  <a:txBody>
                    <a:bodyPr/>
                    <a:lstStyle/>
                    <a:p>
                      <a:pPr algn="l"/>
                      <a:endParaRPr lang="de-DE" sz="1800" dirty="0"/>
                    </a:p>
                  </a:txBody>
                  <a:tcPr marL="93260" marR="93260" marT="46630" marB="46630" anchor="ctr"/>
                </a:tc>
                <a:extLst>
                  <a:ext uri="{0D108BD9-81ED-4DB2-BD59-A6C34878D82A}">
                    <a16:rowId xmlns:a16="http://schemas.microsoft.com/office/drawing/2014/main" val="3762173376"/>
                  </a:ext>
                </a:extLst>
              </a:tr>
              <a:tr h="0">
                <a:tc>
                  <a:txBody>
                    <a:bodyPr/>
                    <a:lstStyle/>
                    <a:p>
                      <a:pPr algn="l"/>
                      <a:r>
                        <a:rPr lang="de-DE" sz="1800" dirty="0"/>
                        <a:t>09:00 – 10:30</a:t>
                      </a:r>
                    </a:p>
                  </a:txBody>
                  <a:tcPr marL="93260" marR="93260" marT="46630" marB="46630" anchor="ctr"/>
                </a:tc>
                <a:tc>
                  <a:txBody>
                    <a:bodyPr/>
                    <a:lstStyle/>
                    <a:p>
                      <a:pPr algn="l"/>
                      <a:r>
                        <a:rPr lang="de-DE" sz="1800" dirty="0"/>
                        <a:t>Challenge 02</a:t>
                      </a:r>
                    </a:p>
                  </a:txBody>
                  <a:tcPr marL="93260" marR="93260" marT="46630" marB="46630" anchor="ctr"/>
                </a:tc>
                <a:extLst>
                  <a:ext uri="{0D108BD9-81ED-4DB2-BD59-A6C34878D82A}">
                    <a16:rowId xmlns:a16="http://schemas.microsoft.com/office/drawing/2014/main" val="655615246"/>
                  </a:ext>
                </a:extLst>
              </a:tr>
              <a:tr h="0">
                <a:tc>
                  <a:txBody>
                    <a:bodyPr/>
                    <a:lstStyle/>
                    <a:p>
                      <a:pPr algn="l"/>
                      <a:r>
                        <a:rPr lang="de-DE" sz="1800" dirty="0"/>
                        <a:t>10:30 – 10:45</a:t>
                      </a:r>
                    </a:p>
                  </a:txBody>
                  <a:tcPr marL="93260" marR="93260" marT="46630" marB="46630" anchor="ctr"/>
                </a:tc>
                <a:tc>
                  <a:txBody>
                    <a:bodyPr/>
                    <a:lstStyle/>
                    <a:p>
                      <a:pPr algn="l"/>
                      <a:r>
                        <a:rPr lang="de-DE" sz="1800" dirty="0"/>
                        <a:t>Break</a:t>
                      </a:r>
                    </a:p>
                  </a:txBody>
                  <a:tcPr marL="93260" marR="93260" marT="46630" marB="46630" anchor="ctr"/>
                </a:tc>
                <a:extLst>
                  <a:ext uri="{0D108BD9-81ED-4DB2-BD59-A6C34878D82A}">
                    <a16:rowId xmlns:a16="http://schemas.microsoft.com/office/drawing/2014/main" val="2855514721"/>
                  </a:ext>
                </a:extLst>
              </a:tr>
              <a:tr h="0">
                <a:tc>
                  <a:txBody>
                    <a:bodyPr/>
                    <a:lstStyle/>
                    <a:p>
                      <a:pPr algn="l"/>
                      <a:r>
                        <a:rPr lang="de-DE" sz="1800" dirty="0"/>
                        <a:t>10:45 – 12:15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03</a:t>
                      </a:r>
                    </a:p>
                  </a:txBody>
                  <a:tcPr marL="93260" marR="93260" marT="46630" marB="46630" anchor="ctr"/>
                </a:tc>
                <a:extLst>
                  <a:ext uri="{0D108BD9-81ED-4DB2-BD59-A6C34878D82A}">
                    <a16:rowId xmlns:a16="http://schemas.microsoft.com/office/drawing/2014/main" val="702941654"/>
                  </a:ext>
                </a:extLst>
              </a:tr>
              <a:tr h="0">
                <a:tc>
                  <a:txBody>
                    <a:bodyPr/>
                    <a:lstStyle/>
                    <a:p>
                      <a:pPr algn="l"/>
                      <a:r>
                        <a:rPr lang="de-DE" sz="1800" dirty="0"/>
                        <a:t>12:15 – 13:15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Lunch Break</a:t>
                      </a:r>
                    </a:p>
                  </a:txBody>
                  <a:tcPr marL="93260" marR="93260" marT="46630" marB="46630" anchor="ctr"/>
                </a:tc>
                <a:extLst>
                  <a:ext uri="{0D108BD9-81ED-4DB2-BD59-A6C34878D82A}">
                    <a16:rowId xmlns:a16="http://schemas.microsoft.com/office/drawing/2014/main" val="741854825"/>
                  </a:ext>
                </a:extLst>
              </a:tr>
              <a:tr h="0">
                <a:tc>
                  <a:txBody>
                    <a:bodyPr/>
                    <a:lstStyle/>
                    <a:p>
                      <a:pPr algn="l"/>
                      <a:r>
                        <a:rPr lang="de-DE" sz="1800" dirty="0"/>
                        <a:t>13:15 – 14:15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 04</a:t>
                      </a:r>
                    </a:p>
                  </a:txBody>
                  <a:tcPr marL="93260" marR="93260" marT="46630" marB="46630" anchor="ctr"/>
                </a:tc>
                <a:extLst>
                  <a:ext uri="{0D108BD9-81ED-4DB2-BD59-A6C34878D82A}">
                    <a16:rowId xmlns:a16="http://schemas.microsoft.com/office/drawing/2014/main" val="3756463425"/>
                  </a:ext>
                </a:extLst>
              </a:tr>
              <a:tr h="0">
                <a:tc>
                  <a:txBody>
                    <a:bodyPr/>
                    <a:lstStyle/>
                    <a:p>
                      <a:pPr algn="l"/>
                      <a:r>
                        <a:rPr lang="de-DE" sz="1800" dirty="0"/>
                        <a:t>14:15 – 14:30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Break</a:t>
                      </a:r>
                    </a:p>
                  </a:txBody>
                  <a:tcPr marL="93260" marR="93260" marT="46630" marB="46630" anchor="ctr"/>
                </a:tc>
                <a:extLst>
                  <a:ext uri="{0D108BD9-81ED-4DB2-BD59-A6C34878D82A}">
                    <a16:rowId xmlns:a16="http://schemas.microsoft.com/office/drawing/2014/main" val="3840682680"/>
                  </a:ext>
                </a:extLst>
              </a:tr>
              <a:tr h="0">
                <a:tc>
                  <a:txBody>
                    <a:bodyPr/>
                    <a:lstStyle/>
                    <a:p>
                      <a:pPr algn="l"/>
                      <a:r>
                        <a:rPr lang="de-DE" sz="1800" dirty="0"/>
                        <a:t>14:30 – 16:30</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Challenges 05 &amp; 06</a:t>
                      </a:r>
                    </a:p>
                  </a:txBody>
                  <a:tcPr marL="93260" marR="93260" marT="46630" marB="46630" anchor="ctr"/>
                </a:tc>
                <a:extLst>
                  <a:ext uri="{0D108BD9-81ED-4DB2-BD59-A6C34878D82A}">
                    <a16:rowId xmlns:a16="http://schemas.microsoft.com/office/drawing/2014/main" val="256368373"/>
                  </a:ext>
                </a:extLst>
              </a:tr>
              <a:tr h="0">
                <a:tc>
                  <a:txBody>
                    <a:bodyPr/>
                    <a:lstStyle/>
                    <a:p>
                      <a:pPr algn="l"/>
                      <a:r>
                        <a:rPr lang="de-DE" sz="1800" dirty="0"/>
                        <a:t>16:30 – 16:45</a:t>
                      </a:r>
                    </a:p>
                  </a:txBody>
                  <a:tcPr marL="93260" marR="93260" marT="46630" marB="4663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t>Wrap-Up</a:t>
                      </a:r>
                    </a:p>
                  </a:txBody>
                  <a:tcPr marL="93260" marR="93260" marT="46630" marB="46630" anchor="ctr"/>
                </a:tc>
                <a:extLst>
                  <a:ext uri="{0D108BD9-81ED-4DB2-BD59-A6C34878D82A}">
                    <a16:rowId xmlns:a16="http://schemas.microsoft.com/office/drawing/2014/main" val="372709591"/>
                  </a:ext>
                </a:extLst>
              </a:tr>
            </a:tbl>
          </a:graphicData>
        </a:graphic>
      </p:graphicFrame>
    </p:spTree>
    <p:extLst>
      <p:ext uri="{BB962C8B-B14F-4D97-AF65-F5344CB8AC3E}">
        <p14:creationId xmlns:p14="http://schemas.microsoft.com/office/powerpoint/2010/main" val="1126213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8111A-EB71-D706-2C89-29D09253F613}"/>
              </a:ext>
            </a:extLst>
          </p:cNvPr>
          <p:cNvSpPr>
            <a:spLocks noGrp="1"/>
          </p:cNvSpPr>
          <p:nvPr>
            <p:ph type="title"/>
          </p:nvPr>
        </p:nvSpPr>
        <p:spPr/>
        <p:txBody>
          <a:bodyPr/>
          <a:lstStyle/>
          <a:p>
            <a:r>
              <a:rPr lang="en-GB" dirty="0"/>
              <a:t>Challenge 01</a:t>
            </a:r>
          </a:p>
        </p:txBody>
      </p:sp>
      <p:sp>
        <p:nvSpPr>
          <p:cNvPr id="2" name="Text Placeholder 5">
            <a:extLst>
              <a:ext uri="{FF2B5EF4-FFF2-40B4-BE49-F238E27FC236}">
                <a16:creationId xmlns:a16="http://schemas.microsoft.com/office/drawing/2014/main" id="{20CFD66A-05F8-C3C7-7B59-8230A2E14387}"/>
              </a:ext>
            </a:extLst>
          </p:cNvPr>
          <p:cNvSpPr>
            <a:spLocks noGrp="1"/>
          </p:cNvSpPr>
          <p:nvPr>
            <p:ph type="body" sz="quarter" idx="15"/>
          </p:nvPr>
        </p:nvSpPr>
        <p:spPr>
          <a:xfrm>
            <a:off x="451338" y="4436713"/>
            <a:ext cx="5521944" cy="738664"/>
          </a:xfrm>
        </p:spPr>
        <p:txBody>
          <a:bodyPr/>
          <a:lstStyle/>
          <a:p>
            <a:r>
              <a:rPr lang="en-US" dirty="0"/>
              <a:t>In this challenge you will be deploying the Azure landing zone conceptual architecture.</a:t>
            </a:r>
            <a:endParaRPr lang="en-GB" dirty="0"/>
          </a:p>
        </p:txBody>
      </p:sp>
    </p:spTree>
    <p:extLst>
      <p:ext uri="{BB962C8B-B14F-4D97-AF65-F5344CB8AC3E}">
        <p14:creationId xmlns:p14="http://schemas.microsoft.com/office/powerpoint/2010/main" val="36188738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Challenge 02</a:t>
            </a:r>
          </a:p>
        </p:txBody>
      </p:sp>
      <p:sp>
        <p:nvSpPr>
          <p:cNvPr id="2" name="Text Placeholder 5">
            <a:extLst>
              <a:ext uri="{FF2B5EF4-FFF2-40B4-BE49-F238E27FC236}">
                <a16:creationId xmlns:a16="http://schemas.microsoft.com/office/drawing/2014/main" id="{092B98B6-A8FC-8C59-7887-4248AD954F24}"/>
              </a:ext>
            </a:extLst>
          </p:cNvPr>
          <p:cNvSpPr>
            <a:spLocks noGrp="1"/>
          </p:cNvSpPr>
          <p:nvPr>
            <p:ph type="body" sz="quarter" idx="15"/>
          </p:nvPr>
        </p:nvSpPr>
        <p:spPr>
          <a:xfrm>
            <a:off x="451338" y="4436713"/>
            <a:ext cx="5521944" cy="1292662"/>
          </a:xfrm>
        </p:spPr>
        <p:txBody>
          <a:bodyPr/>
          <a:lstStyle/>
          <a:p>
            <a:r>
              <a:rPr lang="en-US" dirty="0"/>
              <a:t>In this challenge you will be manually creating and validating a CICD pipeline which will allow you to operate the Azure platform using </a:t>
            </a:r>
            <a:r>
              <a:rPr lang="en-US" dirty="0" err="1"/>
              <a:t>AzOps</a:t>
            </a:r>
            <a:r>
              <a:rPr lang="en-US" dirty="0"/>
              <a:t> (</a:t>
            </a:r>
            <a:r>
              <a:rPr lang="en-US" dirty="0" err="1"/>
              <a:t>IaC</a:t>
            </a:r>
            <a:r>
              <a:rPr lang="en-US" dirty="0"/>
              <a:t> with GitHub Actions).</a:t>
            </a:r>
            <a:endParaRPr lang="en-GB" dirty="0"/>
          </a:p>
        </p:txBody>
      </p:sp>
    </p:spTree>
    <p:extLst>
      <p:ext uri="{BB962C8B-B14F-4D97-AF65-F5344CB8AC3E}">
        <p14:creationId xmlns:p14="http://schemas.microsoft.com/office/powerpoint/2010/main" val="3278609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23CCE80C-AED5-48F3-ADEB-D46DA80E605E}"/>
              </a:ext>
            </a:extLst>
          </p:cNvPr>
          <p:cNvSpPr>
            <a:spLocks noGrp="1"/>
          </p:cNvSpPr>
          <p:nvPr>
            <p:ph type="title"/>
          </p:nvPr>
        </p:nvSpPr>
        <p:spPr/>
        <p:txBody>
          <a:bodyPr/>
          <a:lstStyle/>
          <a:p>
            <a:r>
              <a:rPr lang="en-US" dirty="0"/>
              <a:t>Challenge 03</a:t>
            </a:r>
          </a:p>
        </p:txBody>
      </p:sp>
      <p:sp>
        <p:nvSpPr>
          <p:cNvPr id="2" name="Text Placeholder 5">
            <a:extLst>
              <a:ext uri="{FF2B5EF4-FFF2-40B4-BE49-F238E27FC236}">
                <a16:creationId xmlns:a16="http://schemas.microsoft.com/office/drawing/2014/main" id="{092B98B6-A8FC-8C59-7887-4248AD954F24}"/>
              </a:ext>
            </a:extLst>
          </p:cNvPr>
          <p:cNvSpPr>
            <a:spLocks noGrp="1"/>
          </p:cNvSpPr>
          <p:nvPr>
            <p:ph type="body" sz="quarter" idx="15"/>
          </p:nvPr>
        </p:nvSpPr>
        <p:spPr>
          <a:xfrm>
            <a:off x="451338" y="4436713"/>
            <a:ext cx="5521944" cy="1292662"/>
          </a:xfrm>
        </p:spPr>
        <p:txBody>
          <a:bodyPr/>
          <a:lstStyle/>
          <a:p>
            <a:r>
              <a:rPr lang="en-US" dirty="0"/>
              <a:t>In this challenge you will be manually creating and validating a CICD pipeline which will allow you to operate the Azure platform using </a:t>
            </a:r>
            <a:r>
              <a:rPr lang="en-US" dirty="0" err="1"/>
              <a:t>AzOps</a:t>
            </a:r>
            <a:r>
              <a:rPr lang="en-US" dirty="0"/>
              <a:t> (</a:t>
            </a:r>
            <a:r>
              <a:rPr lang="en-US" dirty="0" err="1"/>
              <a:t>IaC</a:t>
            </a:r>
            <a:r>
              <a:rPr lang="en-US" dirty="0"/>
              <a:t> with GitHub Actions).</a:t>
            </a:r>
            <a:endParaRPr lang="en-GB" dirty="0"/>
          </a:p>
        </p:txBody>
      </p:sp>
    </p:spTree>
    <p:extLst>
      <p:ext uri="{BB962C8B-B14F-4D97-AF65-F5344CB8AC3E}">
        <p14:creationId xmlns:p14="http://schemas.microsoft.com/office/powerpoint/2010/main" val="3403563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5194E-E386-208E-FA32-66AC6298694C}"/>
              </a:ext>
            </a:extLst>
          </p:cNvPr>
          <p:cNvSpPr>
            <a:spLocks noGrp="1"/>
          </p:cNvSpPr>
          <p:nvPr>
            <p:ph type="title"/>
          </p:nvPr>
        </p:nvSpPr>
        <p:spPr/>
        <p:txBody>
          <a:bodyPr wrap="square" anchor="b">
            <a:normAutofit/>
          </a:bodyPr>
          <a:lstStyle/>
          <a:p>
            <a:r>
              <a:rPr lang="en-GB" dirty="0"/>
              <a:t>Challenge 04</a:t>
            </a:r>
          </a:p>
        </p:txBody>
      </p:sp>
      <p:sp>
        <p:nvSpPr>
          <p:cNvPr id="3" name="Text Placeholder 5">
            <a:extLst>
              <a:ext uri="{FF2B5EF4-FFF2-40B4-BE49-F238E27FC236}">
                <a16:creationId xmlns:a16="http://schemas.microsoft.com/office/drawing/2014/main" id="{0D2C30C4-6DEB-6EFC-76A6-D2FB075571C7}"/>
              </a:ext>
            </a:extLst>
          </p:cNvPr>
          <p:cNvSpPr>
            <a:spLocks noGrp="1"/>
          </p:cNvSpPr>
          <p:nvPr>
            <p:ph type="body" sz="quarter" idx="15"/>
          </p:nvPr>
        </p:nvSpPr>
        <p:spPr>
          <a:xfrm>
            <a:off x="451338" y="4436713"/>
            <a:ext cx="5521944" cy="1292662"/>
          </a:xfrm>
        </p:spPr>
        <p:txBody>
          <a:bodyPr/>
          <a:lstStyle/>
          <a:p>
            <a:r>
              <a:rPr lang="en-US" dirty="0"/>
              <a:t>In this challenge you will be implementing </a:t>
            </a:r>
            <a:r>
              <a:rPr lang="en-US" dirty="0" err="1"/>
              <a:t>AzGovViz</a:t>
            </a:r>
            <a:r>
              <a:rPr lang="en-US" dirty="0"/>
              <a:t> which is a PowerShell based script that iterates your Azure Tenant´s Management Group hierarchy down to Subscription level.</a:t>
            </a:r>
            <a:endParaRPr lang="en-GB" dirty="0"/>
          </a:p>
        </p:txBody>
      </p:sp>
    </p:spTree>
    <p:extLst>
      <p:ext uri="{BB962C8B-B14F-4D97-AF65-F5344CB8AC3E}">
        <p14:creationId xmlns:p14="http://schemas.microsoft.com/office/powerpoint/2010/main" val="11896277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39818-B7EF-D995-E304-202F614CDADB}"/>
              </a:ext>
            </a:extLst>
          </p:cNvPr>
          <p:cNvSpPr>
            <a:spLocks noGrp="1"/>
          </p:cNvSpPr>
          <p:nvPr>
            <p:ph type="title"/>
          </p:nvPr>
        </p:nvSpPr>
        <p:spPr/>
        <p:txBody>
          <a:bodyPr/>
          <a:lstStyle/>
          <a:p>
            <a:r>
              <a:rPr lang="en-GB" dirty="0"/>
              <a:t>Challenge 05</a:t>
            </a:r>
          </a:p>
        </p:txBody>
      </p:sp>
      <p:sp>
        <p:nvSpPr>
          <p:cNvPr id="6" name="Text Placeholder 5">
            <a:extLst>
              <a:ext uri="{FF2B5EF4-FFF2-40B4-BE49-F238E27FC236}">
                <a16:creationId xmlns:a16="http://schemas.microsoft.com/office/drawing/2014/main" id="{F1C3B1B0-F3C6-1825-85BA-234C05218B41}"/>
              </a:ext>
            </a:extLst>
          </p:cNvPr>
          <p:cNvSpPr>
            <a:spLocks noGrp="1"/>
          </p:cNvSpPr>
          <p:nvPr>
            <p:ph type="body" sz="quarter" idx="15"/>
          </p:nvPr>
        </p:nvSpPr>
        <p:spPr>
          <a:xfrm>
            <a:off x="451338" y="4436713"/>
            <a:ext cx="5521944" cy="1015663"/>
          </a:xfrm>
        </p:spPr>
        <p:txBody>
          <a:bodyPr/>
          <a:lstStyle/>
          <a:p>
            <a:r>
              <a:rPr lang="en-US" dirty="0"/>
              <a:t>In this challenge you will be doing an Azure design review to double-check that best practices are being followed. </a:t>
            </a:r>
            <a:endParaRPr lang="en-GB" dirty="0"/>
          </a:p>
        </p:txBody>
      </p:sp>
    </p:spTree>
    <p:extLst>
      <p:ext uri="{BB962C8B-B14F-4D97-AF65-F5344CB8AC3E}">
        <p14:creationId xmlns:p14="http://schemas.microsoft.com/office/powerpoint/2010/main" val="392606336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Confidential_Template.potx" id="{031BFD23-D266-48C1-A711-F11E543D5CFA}" vid="{7FAD9B00-31F5-43C6-A727-B317FB2D1833}"/>
    </a:ext>
  </a:extLst>
</a:theme>
</file>

<file path=ppt/theme/theme4.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0</TotalTime>
  <Words>705</Words>
  <Application>Microsoft Office PowerPoint</Application>
  <PresentationFormat>Custom</PresentationFormat>
  <Paragraphs>138</Paragraphs>
  <Slides>10</Slides>
  <Notes>4</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10</vt:i4>
      </vt:variant>
    </vt:vector>
  </HeadingPairs>
  <TitlesOfParts>
    <vt:vector size="25" baseType="lpstr">
      <vt:lpstr>Arial</vt:lpstr>
      <vt:lpstr>Calibri</vt:lpstr>
      <vt:lpstr>Calibri Light</vt:lpstr>
      <vt:lpstr>Consolas</vt:lpstr>
      <vt:lpstr>Segoe UI</vt:lpstr>
      <vt:lpstr>Segoe UI Light</vt:lpstr>
      <vt:lpstr>Segoe UI Semibold</vt:lpstr>
      <vt:lpstr>Segoe UI Semilight</vt:lpstr>
      <vt:lpstr>Wingdings</vt:lpstr>
      <vt:lpstr>Azure 1</vt:lpstr>
      <vt:lpstr>Azure 2</vt:lpstr>
      <vt:lpstr>9-51052_Microsoft_Ready_Template_Light</vt:lpstr>
      <vt:lpstr>5-50201_Microsoft_Ready_Template</vt:lpstr>
      <vt:lpstr>Office Theme</vt:lpstr>
      <vt:lpstr>1_Office Theme</vt:lpstr>
      <vt:lpstr>What The CAF Module 04: ALZ Accelerator</vt:lpstr>
      <vt:lpstr>PowerPoint Presentation</vt:lpstr>
      <vt:lpstr>Microsoft Cloud Adoption Framework for Azure</vt:lpstr>
      <vt:lpstr>Agenda</vt:lpstr>
      <vt:lpstr>Challenge 01</vt:lpstr>
      <vt:lpstr>Challenge 02</vt:lpstr>
      <vt:lpstr>Challenge 03</vt:lpstr>
      <vt:lpstr>Challenge 04</vt:lpstr>
      <vt:lpstr>Challenge 05</vt:lpstr>
      <vt:lpstr>Challenge 06</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2020-03-03T11:51:31Z</dcterms:created>
  <dcterms:modified xsi:type="dcterms:W3CDTF">2022-11-01T11:41:16Z</dcterms:modified>
</cp:coreProperties>
</file>