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z, Juan Luis" initials="PJL" lastIdx="2" clrIdx="0">
    <p:extLst>
      <p:ext uri="{19B8F6BF-5375-455C-9EA6-DF929625EA0E}">
        <p15:presenceInfo xmlns:p15="http://schemas.microsoft.com/office/powerpoint/2012/main" userId="S-1-5-21-367373387-1857467984-80766395-149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>
        <p:scale>
          <a:sx n="125" d="100"/>
          <a:sy n="125" d="100"/>
        </p:scale>
        <p:origin x="-4614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8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1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5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8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7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6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00E2-490F-4419-AC2C-49136718AF20}" type="datetimeFigureOut">
              <a:rPr lang="es-ES" smtClean="0"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EC5C9D-2EB8-4A37-B34A-D837415D8812}"/>
              </a:ext>
            </a:extLst>
          </p:cNvPr>
          <p:cNvSpPr txBox="1"/>
          <p:nvPr/>
        </p:nvSpPr>
        <p:spPr>
          <a:xfrm>
            <a:off x="3825622" y="712482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</a:t>
            </a:r>
            <a:endParaRPr lang="es-ES_tradnl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043589-C020-4080-BDFD-F99D90240205}"/>
              </a:ext>
            </a:extLst>
          </p:cNvPr>
          <p:cNvSpPr txBox="1"/>
          <p:nvPr/>
        </p:nvSpPr>
        <p:spPr>
          <a:xfrm>
            <a:off x="4814499" y="7493121"/>
            <a:ext cx="169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SelectExpressionWithoutJoin</a:t>
            </a:r>
            <a:endParaRPr lang="es-ES_tradnl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FE0C29-EC77-4705-A800-A7255AE1C2E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353973" y="7371041"/>
            <a:ext cx="460527" cy="2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3504C-AC96-47B9-8D6F-CE72FEC57A2B}"/>
              </a:ext>
            </a:extLst>
          </p:cNvPr>
          <p:cNvSpPr txBox="1"/>
          <p:nvPr/>
        </p:nvSpPr>
        <p:spPr>
          <a:xfrm>
            <a:off x="937376" y="6934321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OnExpression</a:t>
            </a:r>
            <a:endParaRPr lang="es-ES_tradnl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61915-C877-48A1-A01B-6ABFC635A9C2}"/>
              </a:ext>
            </a:extLst>
          </p:cNvPr>
          <p:cNvSpPr txBox="1"/>
          <p:nvPr/>
        </p:nvSpPr>
        <p:spPr>
          <a:xfrm>
            <a:off x="5810820" y="6044544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ExecutableSelectExpressionWithoutWhere</a:t>
            </a:r>
            <a:endParaRPr lang="es-ES_tradnl" sz="1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8A19A-E8FB-4F98-9B6C-18309058BEC8}"/>
              </a:ext>
            </a:extLst>
          </p:cNvPr>
          <p:cNvSpPr txBox="1"/>
          <p:nvPr/>
        </p:nvSpPr>
        <p:spPr>
          <a:xfrm>
            <a:off x="4596407" y="738684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F8AF6F-2536-4552-8EE9-F0B633650C7A}"/>
              </a:ext>
            </a:extLst>
          </p:cNvPr>
          <p:cNvSpPr txBox="1"/>
          <p:nvPr/>
        </p:nvSpPr>
        <p:spPr>
          <a:xfrm>
            <a:off x="1813926" y="636036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join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EE1E4C4-13FA-410B-A398-B18C89FE1148}"/>
              </a:ext>
            </a:extLst>
          </p:cNvPr>
          <p:cNvCxnSpPr>
            <a:cxnSpLocks/>
            <a:stCxn id="107" idx="2"/>
            <a:endCxn id="12" idx="1"/>
          </p:cNvCxnSpPr>
          <p:nvPr/>
        </p:nvCxnSpPr>
        <p:spPr>
          <a:xfrm rot="16200000" flipH="1">
            <a:off x="4271380" y="4628214"/>
            <a:ext cx="1431532" cy="164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A56F1-257B-4451-82D4-4AB90E812358}"/>
              </a:ext>
            </a:extLst>
          </p:cNvPr>
          <p:cNvSpPr txBox="1"/>
          <p:nvPr/>
        </p:nvSpPr>
        <p:spPr>
          <a:xfrm>
            <a:off x="4788155" y="5687887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FC7659-F161-46E5-9271-61B542208BA8}"/>
              </a:ext>
            </a:extLst>
          </p:cNvPr>
          <p:cNvSpPr txBox="1"/>
          <p:nvPr/>
        </p:nvSpPr>
        <p:spPr>
          <a:xfrm>
            <a:off x="4624000" y="5058629"/>
            <a:ext cx="232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DynamicWhereExpressionWithoutSelect</a:t>
            </a:r>
            <a:endParaRPr lang="es-ES_tradnl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03F90-8547-483E-A78D-9D9A1507AAA0}"/>
              </a:ext>
            </a:extLst>
          </p:cNvPr>
          <p:cNvCxnSpPr>
            <a:cxnSpLocks/>
            <a:stCxn id="107" idx="2"/>
            <a:endCxn id="21" idx="1"/>
          </p:cNvCxnSpPr>
          <p:nvPr/>
        </p:nvCxnSpPr>
        <p:spPr>
          <a:xfrm>
            <a:off x="4163472" y="4736123"/>
            <a:ext cx="460528" cy="4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E70EA7-85AD-4822-A929-C2FAF084C3BF}"/>
              </a:ext>
            </a:extLst>
          </p:cNvPr>
          <p:cNvSpPr txBox="1"/>
          <p:nvPr/>
        </p:nvSpPr>
        <p:spPr>
          <a:xfrm>
            <a:off x="4382308" y="485900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where</a:t>
            </a:r>
            <a:endParaRPr lang="es-ES" sz="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2D1E19-CAE5-4ED6-B23F-74225AD6D636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5661045" y="7616231"/>
            <a:ext cx="846546" cy="123110"/>
          </a:xfrm>
          <a:prstGeom prst="bentConnector4">
            <a:avLst>
              <a:gd name="adj1" fmla="val -27004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05BD9-58DA-43E6-8096-5BE1D17BF86A}"/>
              </a:ext>
            </a:extLst>
          </p:cNvPr>
          <p:cNvSpPr txBox="1"/>
          <p:nvPr/>
        </p:nvSpPr>
        <p:spPr>
          <a:xfrm>
            <a:off x="6062747" y="782880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09FB9EA-0D30-4329-8263-AB0F1EF40CCF}"/>
              </a:ext>
            </a:extLst>
          </p:cNvPr>
          <p:cNvSpPr txBox="1"/>
          <p:nvPr/>
        </p:nvSpPr>
        <p:spPr>
          <a:xfrm>
            <a:off x="7689766" y="1995072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</a:t>
            </a:r>
            <a:endParaRPr lang="es-ES_tradnl" sz="10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8B6CD68-1C93-460C-AF48-CD3CF08C7244}"/>
              </a:ext>
            </a:extLst>
          </p:cNvPr>
          <p:cNvSpPr txBox="1"/>
          <p:nvPr/>
        </p:nvSpPr>
        <p:spPr>
          <a:xfrm>
            <a:off x="9102350" y="604454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</a:t>
            </a:r>
            <a:endParaRPr lang="es-ES_tradnl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092F372-E365-450B-8D1C-226CD1F142A0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8222058" y="6167654"/>
            <a:ext cx="8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3B35EC-55AA-4375-A16E-728BEA4C6472}"/>
              </a:ext>
            </a:extLst>
          </p:cNvPr>
          <p:cNvSpPr txBox="1"/>
          <p:nvPr/>
        </p:nvSpPr>
        <p:spPr>
          <a:xfrm>
            <a:off x="10850312" y="636036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A5D29B9-AD96-406C-BEBC-88B44247E7E5}"/>
              </a:ext>
            </a:extLst>
          </p:cNvPr>
          <p:cNvSpPr txBox="1"/>
          <p:nvPr/>
        </p:nvSpPr>
        <p:spPr>
          <a:xfrm>
            <a:off x="7951582" y="158526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0996ED2-74BB-48B5-A045-BDB0A2D4A2FD}"/>
              </a:ext>
            </a:extLst>
          </p:cNvPr>
          <p:cNvSpPr txBox="1"/>
          <p:nvPr/>
        </p:nvSpPr>
        <p:spPr>
          <a:xfrm>
            <a:off x="9444243" y="1076684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</a:t>
            </a:r>
            <a:endParaRPr lang="es-ES_tradnl" sz="10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E4947DA-8556-4F6D-953D-F3EF5AB8393F}"/>
              </a:ext>
            </a:extLst>
          </p:cNvPr>
          <p:cNvSpPr/>
          <p:nvPr/>
        </p:nvSpPr>
        <p:spPr>
          <a:xfrm>
            <a:off x="11897433" y="1076683"/>
            <a:ext cx="266700" cy="2462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1CD8A2-284E-4A9D-AD12-8A6A4F52416C}"/>
              </a:ext>
            </a:extLst>
          </p:cNvPr>
          <p:cNvCxnSpPr>
            <a:cxnSpLocks/>
            <a:stCxn id="65" idx="3"/>
            <a:endCxn id="67" idx="2"/>
          </p:cNvCxnSpPr>
          <p:nvPr/>
        </p:nvCxnSpPr>
        <p:spPr>
          <a:xfrm flipV="1">
            <a:off x="10512163" y="1199794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64C317D-CDCA-4CF2-A2CC-BD076892CA76}"/>
              </a:ext>
            </a:extLst>
          </p:cNvPr>
          <p:cNvSpPr txBox="1"/>
          <p:nvPr/>
        </p:nvSpPr>
        <p:spPr>
          <a:xfrm>
            <a:off x="10086712" y="1995072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</a:t>
            </a:r>
            <a:endParaRPr lang="es-ES_tradnl" sz="10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2B48D01-8A34-49AA-A203-971AE5C6E0CA}"/>
              </a:ext>
            </a:extLst>
          </p:cNvPr>
          <p:cNvCxnSpPr>
            <a:cxnSpLocks/>
            <a:stCxn id="47" idx="3"/>
            <a:endCxn id="72" idx="1"/>
          </p:cNvCxnSpPr>
          <p:nvPr/>
        </p:nvCxnSpPr>
        <p:spPr>
          <a:xfrm>
            <a:off x="9749945" y="2118183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67F590-48B4-4910-9693-36337150FB33}"/>
              </a:ext>
            </a:extLst>
          </p:cNvPr>
          <p:cNvSpPr txBox="1"/>
          <p:nvPr/>
        </p:nvSpPr>
        <p:spPr>
          <a:xfrm>
            <a:off x="9745598" y="194359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55BB4F-5AF5-45C9-B7D0-78D732C78EB5}"/>
              </a:ext>
            </a:extLst>
          </p:cNvPr>
          <p:cNvCxnSpPr>
            <a:cxnSpLocks/>
            <a:stCxn id="72" idx="0"/>
            <a:endCxn id="65" idx="2"/>
          </p:cNvCxnSpPr>
          <p:nvPr/>
        </p:nvCxnSpPr>
        <p:spPr>
          <a:xfrm flipH="1" flipV="1">
            <a:off x="9978204" y="1322905"/>
            <a:ext cx="1080890" cy="67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7EBF8E-3DB9-403C-A5C4-B896ECAA6EFF}"/>
              </a:ext>
            </a:extLst>
          </p:cNvPr>
          <p:cNvSpPr txBox="1"/>
          <p:nvPr/>
        </p:nvSpPr>
        <p:spPr>
          <a:xfrm>
            <a:off x="10653927" y="1582848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EF363E-5FCD-4D6E-9CE3-1DFAE7223017}"/>
              </a:ext>
            </a:extLst>
          </p:cNvPr>
          <p:cNvCxnSpPr>
            <a:cxnSpLocks/>
            <a:stCxn id="21" idx="3"/>
            <a:endCxn id="21" idx="2"/>
          </p:cNvCxnSpPr>
          <p:nvPr/>
        </p:nvCxnSpPr>
        <p:spPr>
          <a:xfrm flipH="1">
            <a:off x="5788034" y="5181740"/>
            <a:ext cx="1164033" cy="123110"/>
          </a:xfrm>
          <a:prstGeom prst="bentConnector4">
            <a:avLst>
              <a:gd name="adj1" fmla="val -1063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8041EA-68A7-4963-8832-411243DC0CCA}"/>
              </a:ext>
            </a:extLst>
          </p:cNvPr>
          <p:cNvSpPr txBox="1"/>
          <p:nvPr/>
        </p:nvSpPr>
        <p:spPr>
          <a:xfrm>
            <a:off x="6110945" y="537792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361AA0-9AD4-4B04-8CCE-58D6BC274C01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6952067" y="5181740"/>
            <a:ext cx="546292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3EF9C3-8696-42A3-999D-B33A5E192CC0}"/>
              </a:ext>
            </a:extLst>
          </p:cNvPr>
          <p:cNvSpPr txBox="1"/>
          <p:nvPr/>
        </p:nvSpPr>
        <p:spPr>
          <a:xfrm>
            <a:off x="10529406" y="1024907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9C1C200-E0A5-4907-96B8-59D187E7B5F0}"/>
              </a:ext>
            </a:extLst>
          </p:cNvPr>
          <p:cNvSpPr txBox="1"/>
          <p:nvPr/>
        </p:nvSpPr>
        <p:spPr>
          <a:xfrm>
            <a:off x="7043925" y="502919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611C957-E7F2-45D2-8866-58038A455144}"/>
              </a:ext>
            </a:extLst>
          </p:cNvPr>
          <p:cNvSpPr txBox="1"/>
          <p:nvPr/>
        </p:nvSpPr>
        <p:spPr>
          <a:xfrm>
            <a:off x="720212" y="7674913"/>
            <a:ext cx="137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DinamicOnExpression</a:t>
            </a:r>
            <a:endParaRPr lang="es-ES_tradnl" sz="10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B47A2C6-F616-4CC9-8EF0-558CAF92159E}"/>
              </a:ext>
            </a:extLst>
          </p:cNvPr>
          <p:cNvSpPr txBox="1"/>
          <p:nvPr/>
        </p:nvSpPr>
        <p:spPr>
          <a:xfrm>
            <a:off x="1140111" y="733901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on</a:t>
            </a:r>
            <a:endParaRPr lang="es-ES" sz="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FD5A048-CD1A-41CD-BDA0-42BA51BE5833}"/>
              </a:ext>
            </a:extLst>
          </p:cNvPr>
          <p:cNvCxnSpPr>
            <a:cxnSpLocks/>
            <a:stCxn id="91" idx="1"/>
            <a:endCxn id="91" idx="2"/>
          </p:cNvCxnSpPr>
          <p:nvPr/>
        </p:nvCxnSpPr>
        <p:spPr>
          <a:xfrm rot="10800000" flipH="1" flipV="1">
            <a:off x="720211" y="7798023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FC3D863-A209-419B-B7CD-329A9C52D5C5}"/>
              </a:ext>
            </a:extLst>
          </p:cNvPr>
          <p:cNvSpPr txBox="1"/>
          <p:nvPr/>
        </p:nvSpPr>
        <p:spPr>
          <a:xfrm>
            <a:off x="735833" y="79519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80E5A78-37E4-479D-8417-C9D945A3F1BA}"/>
              </a:ext>
            </a:extLst>
          </p:cNvPr>
          <p:cNvSpPr txBox="1"/>
          <p:nvPr/>
        </p:nvSpPr>
        <p:spPr>
          <a:xfrm>
            <a:off x="3457990" y="4489902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SelectWhereExpression</a:t>
            </a:r>
            <a:endParaRPr lang="es-ES_tradnl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24EB602-B7C5-4616-AA1D-71522DE8909F}"/>
              </a:ext>
            </a:extLst>
          </p:cNvPr>
          <p:cNvSpPr txBox="1"/>
          <p:nvPr/>
        </p:nvSpPr>
        <p:spPr>
          <a:xfrm>
            <a:off x="2933738" y="6290710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SelectWhereJoinExpression</a:t>
            </a:r>
            <a:endParaRPr lang="es-ES_tradnl" sz="10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BF140B-106B-4CAC-B87D-9B78B25C66BE}"/>
              </a:ext>
            </a:extLst>
          </p:cNvPr>
          <p:cNvCxnSpPr>
            <a:cxnSpLocks/>
            <a:stCxn id="123" idx="1"/>
            <a:endCxn id="9" idx="0"/>
          </p:cNvCxnSpPr>
          <p:nvPr/>
        </p:nvCxnSpPr>
        <p:spPr>
          <a:xfrm rot="10800000" flipV="1">
            <a:off x="1411225" y="6413820"/>
            <a:ext cx="1522515" cy="520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F2CDCC1-82B5-4B26-B15C-82F732EE082B}"/>
              </a:ext>
            </a:extLst>
          </p:cNvPr>
          <p:cNvCxnSpPr>
            <a:stCxn id="9" idx="2"/>
            <a:endCxn id="91" idx="0"/>
          </p:cNvCxnSpPr>
          <p:nvPr/>
        </p:nvCxnSpPr>
        <p:spPr>
          <a:xfrm flipH="1">
            <a:off x="1407077" y="7180542"/>
            <a:ext cx="4147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FBCBAAD-AF5C-41C4-97A0-EB950D56F9A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736322" y="4705053"/>
            <a:ext cx="5490" cy="15856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BECBAC20-E37D-4954-B88F-57D9000B02B5}"/>
              </a:ext>
            </a:extLst>
          </p:cNvPr>
          <p:cNvCxnSpPr>
            <a:cxnSpLocks/>
            <a:stCxn id="66" idx="2"/>
            <a:endCxn id="12" idx="0"/>
          </p:cNvCxnSpPr>
          <p:nvPr/>
        </p:nvCxnSpPr>
        <p:spPr>
          <a:xfrm flipH="1">
            <a:off x="7016439" y="5306191"/>
            <a:ext cx="1739637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F5262D5-886B-461A-A393-B1BBC989C38D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8756076" y="5306191"/>
            <a:ext cx="1561511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2EC7071F-ECE7-486C-9137-EFB531843E9C}"/>
              </a:ext>
            </a:extLst>
          </p:cNvPr>
          <p:cNvCxnSpPr>
            <a:cxnSpLocks/>
          </p:cNvCxnSpPr>
          <p:nvPr/>
        </p:nvCxnSpPr>
        <p:spPr>
          <a:xfrm flipH="1">
            <a:off x="9056623" y="1337211"/>
            <a:ext cx="670689" cy="65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40B45727-9391-47AC-A83E-B25F3739FEA3}"/>
              </a:ext>
            </a:extLst>
          </p:cNvPr>
          <p:cNvCxnSpPr/>
          <p:nvPr/>
        </p:nvCxnSpPr>
        <p:spPr>
          <a:xfrm>
            <a:off x="9727312" y="1337211"/>
            <a:ext cx="802095" cy="60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C2765BC4-1498-4024-AC17-2B213FE6D055}"/>
              </a:ext>
            </a:extLst>
          </p:cNvPr>
          <p:cNvCxnSpPr>
            <a:stCxn id="123" idx="2"/>
            <a:endCxn id="9" idx="3"/>
          </p:cNvCxnSpPr>
          <p:nvPr/>
        </p:nvCxnSpPr>
        <p:spPr>
          <a:xfrm flipH="1">
            <a:off x="1885070" y="6536931"/>
            <a:ext cx="1856742" cy="52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469AFA0-8064-4881-B2AF-1D3700B6BE14}"/>
              </a:ext>
            </a:extLst>
          </p:cNvPr>
          <p:cNvCxnSpPr>
            <a:stCxn id="123" idx="2"/>
            <a:endCxn id="91" idx="3"/>
          </p:cNvCxnSpPr>
          <p:nvPr/>
        </p:nvCxnSpPr>
        <p:spPr>
          <a:xfrm flipH="1">
            <a:off x="2093940" y="6536931"/>
            <a:ext cx="1647872" cy="126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AA32697D-940D-4F0C-813A-43453BFE94C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96523" y="7247932"/>
            <a:ext cx="929099" cy="7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B7CCAC-EF33-48C1-BF3D-70B88AF90FC6}"/>
              </a:ext>
            </a:extLst>
          </p:cNvPr>
          <p:cNvSpPr txBox="1"/>
          <p:nvPr/>
        </p:nvSpPr>
        <p:spPr>
          <a:xfrm>
            <a:off x="2845079" y="748119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r>
              <a:rPr lang="es-ES_tradnl" sz="600" dirty="0" err="1"/>
              <a:t>from</a:t>
            </a:r>
            <a:endParaRPr lang="es-ES_tradnl" sz="600" dirty="0"/>
          </a:p>
          <a:p>
            <a:endParaRPr lang="es-ES" sz="600" dirty="0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581CE54-5878-4DE9-A6D9-2C440CCDAD21}"/>
              </a:ext>
            </a:extLst>
          </p:cNvPr>
          <p:cNvCxnSpPr>
            <a:stCxn id="123" idx="2"/>
            <a:endCxn id="4" idx="0"/>
          </p:cNvCxnSpPr>
          <p:nvPr/>
        </p:nvCxnSpPr>
        <p:spPr>
          <a:xfrm>
            <a:off x="3741812" y="6536930"/>
            <a:ext cx="612160" cy="58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FD107498-CC6F-44BA-887D-3293AF04F829}"/>
              </a:ext>
            </a:extLst>
          </p:cNvPr>
          <p:cNvCxnSpPr>
            <a:cxnSpLocks/>
          </p:cNvCxnSpPr>
          <p:nvPr/>
        </p:nvCxnSpPr>
        <p:spPr>
          <a:xfrm>
            <a:off x="3736322" y="4719928"/>
            <a:ext cx="1560666" cy="285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1C9E8EEF-3486-48E4-AF3F-554AC8C94FD7}"/>
              </a:ext>
            </a:extLst>
          </p:cNvPr>
          <p:cNvSpPr txBox="1"/>
          <p:nvPr/>
        </p:nvSpPr>
        <p:spPr>
          <a:xfrm>
            <a:off x="2775965" y="8434852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SelectExpressionSubquery</a:t>
            </a:r>
            <a:endParaRPr lang="es-ES_tradnl" sz="1000" dirty="0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6979D7D-9790-4818-8D91-1FC9BB9B4A62}"/>
              </a:ext>
            </a:extLst>
          </p:cNvPr>
          <p:cNvCxnSpPr>
            <a:stCxn id="178" idx="0"/>
            <a:endCxn id="4" idx="1"/>
          </p:cNvCxnSpPr>
          <p:nvPr/>
        </p:nvCxnSpPr>
        <p:spPr>
          <a:xfrm flipV="1">
            <a:off x="3551980" y="7247931"/>
            <a:ext cx="273643" cy="11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BD687-5055-4FA9-82C3-A8DE32323182}"/>
              </a:ext>
            </a:extLst>
          </p:cNvPr>
          <p:cNvSpPr txBox="1"/>
          <p:nvPr/>
        </p:nvSpPr>
        <p:spPr>
          <a:xfrm>
            <a:off x="3289514" y="8123765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DFC3C96-8AA9-4FB8-A5D4-C72CD09D9EA3}"/>
              </a:ext>
            </a:extLst>
          </p:cNvPr>
          <p:cNvCxnSpPr>
            <a:endCxn id="178" idx="1"/>
          </p:cNvCxnSpPr>
          <p:nvPr/>
        </p:nvCxnSpPr>
        <p:spPr>
          <a:xfrm>
            <a:off x="1407075" y="8557962"/>
            <a:ext cx="136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5EA5119-50FB-48C3-93AD-9CA6D94521C8}"/>
              </a:ext>
            </a:extLst>
          </p:cNvPr>
          <p:cNvSpPr txBox="1"/>
          <p:nvPr/>
        </p:nvSpPr>
        <p:spPr>
          <a:xfrm>
            <a:off x="1937685" y="837560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subSelectUsing</a:t>
            </a:r>
            <a:endParaRPr lang="es-ES" sz="6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A5C2F0A1-ECD1-44A1-9C05-A09EA7A234B2}"/>
              </a:ext>
            </a:extLst>
          </p:cNvPr>
          <p:cNvSpPr txBox="1"/>
          <p:nvPr/>
        </p:nvSpPr>
        <p:spPr>
          <a:xfrm>
            <a:off x="7004151" y="526755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SelectExpressionFromNoTable</a:t>
            </a:r>
            <a:endParaRPr lang="es-ES_tradnl" sz="1000" dirty="0"/>
          </a:p>
        </p:txBody>
      </p: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60A8004E-4C87-4F96-A1CF-E7BA95CD3F6C}"/>
              </a:ext>
            </a:extLst>
          </p:cNvPr>
          <p:cNvCxnSpPr>
            <a:stCxn id="186" idx="3"/>
            <a:endCxn id="65" idx="1"/>
          </p:cNvCxnSpPr>
          <p:nvPr/>
        </p:nvCxnSpPr>
        <p:spPr>
          <a:xfrm>
            <a:off x="8769378" y="649866"/>
            <a:ext cx="674865" cy="54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5BB9F12E-1C00-49E4-A62A-A60B772543A4}"/>
              </a:ext>
            </a:extLst>
          </p:cNvPr>
          <p:cNvSpPr txBox="1"/>
          <p:nvPr/>
        </p:nvSpPr>
        <p:spPr>
          <a:xfrm>
            <a:off x="9056538" y="781390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E3845FE8-D0C0-4AF5-978E-0E798F11BA16}"/>
              </a:ext>
            </a:extLst>
          </p:cNvPr>
          <p:cNvCxnSpPr>
            <a:endCxn id="186" idx="1"/>
          </p:cNvCxnSpPr>
          <p:nvPr/>
        </p:nvCxnSpPr>
        <p:spPr>
          <a:xfrm>
            <a:off x="5810820" y="649865"/>
            <a:ext cx="119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959044A-EF4D-4BBC-B091-2E1BC2E05DC0}"/>
              </a:ext>
            </a:extLst>
          </p:cNvPr>
          <p:cNvSpPr txBox="1"/>
          <p:nvPr/>
        </p:nvSpPr>
        <p:spPr>
          <a:xfrm>
            <a:off x="5994362" y="457718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selectFromNoTable</a:t>
            </a:r>
            <a:endParaRPr lang="es-ES" sz="600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11B98FFE-CE51-43C8-8617-F2BB1C5AC420}"/>
              </a:ext>
            </a:extLst>
          </p:cNvPr>
          <p:cNvSpPr txBox="1"/>
          <p:nvPr/>
        </p:nvSpPr>
        <p:spPr>
          <a:xfrm>
            <a:off x="8398538" y="600517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where</a:t>
            </a:r>
            <a:endParaRPr lang="es-ES" sz="600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5CD37DAB-4696-4527-9724-A5D11638FB4E}"/>
              </a:ext>
            </a:extLst>
          </p:cNvPr>
          <p:cNvCxnSpPr>
            <a:stCxn id="49" idx="3"/>
            <a:endCxn id="49" idx="2"/>
          </p:cNvCxnSpPr>
          <p:nvPr/>
        </p:nvCxnSpPr>
        <p:spPr>
          <a:xfrm flipH="1">
            <a:off x="10317587" y="6167655"/>
            <a:ext cx="1215237" cy="123110"/>
          </a:xfrm>
          <a:prstGeom prst="bentConnector4">
            <a:avLst>
              <a:gd name="adj1" fmla="val -992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ECBEBCA-5CAD-4537-A970-79EA7DB56B98}"/>
              </a:ext>
            </a:extLst>
          </p:cNvPr>
          <p:cNvCxnSpPr>
            <a:cxnSpLocks/>
            <a:stCxn id="47" idx="0"/>
            <a:endCxn id="47" idx="1"/>
          </p:cNvCxnSpPr>
          <p:nvPr/>
        </p:nvCxnSpPr>
        <p:spPr>
          <a:xfrm rot="16200000" flipH="1" flipV="1">
            <a:off x="8143255" y="1541582"/>
            <a:ext cx="123111" cy="1030090"/>
          </a:xfrm>
          <a:prstGeom prst="bentConnector4">
            <a:avLst>
              <a:gd name="adj1" fmla="val -185686"/>
              <a:gd name="adj2" fmla="val 12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01818-7AE0-417D-AD34-486866C2D44D}"/>
              </a:ext>
            </a:extLst>
          </p:cNvPr>
          <p:cNvSpPr txBox="1"/>
          <p:nvPr/>
        </p:nvSpPr>
        <p:spPr>
          <a:xfrm>
            <a:off x="7498359" y="5059970"/>
            <a:ext cx="2515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GroupByOrderByExecutableSelectExpression</a:t>
            </a:r>
            <a:endParaRPr lang="es-ES_tradnl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3B8689-B14B-4AA7-A498-026937955A42}"/>
              </a:ext>
            </a:extLst>
          </p:cNvPr>
          <p:cNvCxnSpPr>
            <a:cxnSpLocks/>
            <a:stCxn id="100" idx="2"/>
            <a:endCxn id="66" idx="0"/>
          </p:cNvCxnSpPr>
          <p:nvPr/>
        </p:nvCxnSpPr>
        <p:spPr>
          <a:xfrm flipH="1">
            <a:off x="8756076" y="3369053"/>
            <a:ext cx="3720440" cy="1690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A29C316-FE0C-4907-B7C0-65AAA9458843}"/>
              </a:ext>
            </a:extLst>
          </p:cNvPr>
          <p:cNvSpPr txBox="1"/>
          <p:nvPr/>
        </p:nvSpPr>
        <p:spPr>
          <a:xfrm>
            <a:off x="10337106" y="5188170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9AD1D1-5092-4235-99CE-9BD9328AE332}"/>
              </a:ext>
            </a:extLst>
          </p:cNvPr>
          <p:cNvSpPr txBox="1"/>
          <p:nvPr/>
        </p:nvSpPr>
        <p:spPr>
          <a:xfrm>
            <a:off x="10595133" y="5533999"/>
            <a:ext cx="2871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</a:t>
            </a:r>
            <a:endParaRPr lang="es-ES_tradnl" sz="10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966C93-3923-4F89-B775-81F50ACF9B5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0013792" y="5183081"/>
            <a:ext cx="985614" cy="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8E699-7130-414D-8D1F-A91278D8DD8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19856" y="2241293"/>
            <a:ext cx="2821459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C32449-BFAD-44A0-9D7A-BCBE6CA8B623}"/>
              </a:ext>
            </a:extLst>
          </p:cNvPr>
          <p:cNvCxnSpPr>
            <a:cxnSpLocks/>
            <a:stCxn id="81" idx="3"/>
            <a:endCxn id="81" idx="0"/>
          </p:cNvCxnSpPr>
          <p:nvPr/>
        </p:nvCxnSpPr>
        <p:spPr>
          <a:xfrm flipH="1" flipV="1">
            <a:off x="12030783" y="5533999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FFD687D-08FD-4FC8-8E58-2B5D9182F37A}"/>
              </a:ext>
            </a:extLst>
          </p:cNvPr>
          <p:cNvSpPr txBox="1"/>
          <p:nvPr/>
        </p:nvSpPr>
        <p:spPr>
          <a:xfrm>
            <a:off x="12664610" y="512481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9797914-CA24-4BA9-8BD6-0ECE5474A686}"/>
              </a:ext>
            </a:extLst>
          </p:cNvPr>
          <p:cNvSpPr txBox="1"/>
          <p:nvPr/>
        </p:nvSpPr>
        <p:spPr>
          <a:xfrm>
            <a:off x="14061700" y="5533999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</a:t>
            </a:r>
            <a:endParaRPr lang="es-ES_tradnl" sz="10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82E5A9-5A16-4BAD-840F-BB0F40E34B11}"/>
              </a:ext>
            </a:extLst>
          </p:cNvPr>
          <p:cNvCxnSpPr>
            <a:stCxn id="81" idx="3"/>
            <a:endCxn id="92" idx="1"/>
          </p:cNvCxnSpPr>
          <p:nvPr/>
        </p:nvCxnSpPr>
        <p:spPr>
          <a:xfrm>
            <a:off x="13466433" y="5657110"/>
            <a:ext cx="59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1353F4F-6F23-4595-BB79-4A4CAA73D4B8}"/>
              </a:ext>
            </a:extLst>
          </p:cNvPr>
          <p:cNvSpPr txBox="1"/>
          <p:nvPr/>
        </p:nvSpPr>
        <p:spPr>
          <a:xfrm>
            <a:off x="13615744" y="5470259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1FB902-70D8-4526-AD9F-BD51CCC19BD8}"/>
              </a:ext>
            </a:extLst>
          </p:cNvPr>
          <p:cNvCxnSpPr>
            <a:stCxn id="92" idx="3"/>
            <a:endCxn id="92" idx="2"/>
          </p:cNvCxnSpPr>
          <p:nvPr/>
        </p:nvCxnSpPr>
        <p:spPr>
          <a:xfrm flipH="1">
            <a:off x="15277738" y="5657110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B85A72C-D241-4446-80B8-53B44BD0C009}"/>
              </a:ext>
            </a:extLst>
          </p:cNvPr>
          <p:cNvSpPr txBox="1"/>
          <p:nvPr/>
        </p:nvSpPr>
        <p:spPr>
          <a:xfrm>
            <a:off x="15850305" y="584717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870C62-9C97-4055-971D-DE42726ABD1A}"/>
              </a:ext>
            </a:extLst>
          </p:cNvPr>
          <p:cNvCxnSpPr>
            <a:stCxn id="47" idx="2"/>
            <a:endCxn id="92" idx="0"/>
          </p:cNvCxnSpPr>
          <p:nvPr/>
        </p:nvCxnSpPr>
        <p:spPr>
          <a:xfrm>
            <a:off x="8719856" y="2241293"/>
            <a:ext cx="6557882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D313E04-E0D0-47CC-B4CC-7C82EF0A5D02}"/>
              </a:ext>
            </a:extLst>
          </p:cNvPr>
          <p:cNvSpPr txBox="1"/>
          <p:nvPr/>
        </p:nvSpPr>
        <p:spPr>
          <a:xfrm>
            <a:off x="5345303" y="4116679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GroupByOrderHavingByExpressionWithoutSelect</a:t>
            </a:r>
            <a:endParaRPr lang="es-ES_tradnl" sz="1000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4F756FE-3C28-4A6F-9C01-70AF5B04D409}"/>
              </a:ext>
            </a:extLst>
          </p:cNvPr>
          <p:cNvSpPr txBox="1"/>
          <p:nvPr/>
        </p:nvSpPr>
        <p:spPr>
          <a:xfrm>
            <a:off x="5760453" y="368384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0B30916-C46E-4A65-A082-BCEDD95A3386}"/>
              </a:ext>
            </a:extLst>
          </p:cNvPr>
          <p:cNvSpPr txBox="1"/>
          <p:nvPr/>
        </p:nvSpPr>
        <p:spPr>
          <a:xfrm>
            <a:off x="4793240" y="3037179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DynamicHavingExpressionWithoutSelect</a:t>
            </a:r>
            <a:endParaRPr lang="es-ES_tradnl" sz="1000" dirty="0"/>
          </a:p>
        </p:txBody>
      </p:sp>
      <p:cxnSp>
        <p:nvCxnSpPr>
          <p:cNvPr id="108" name="Conector recto de flecha 37">
            <a:extLst>
              <a:ext uri="{FF2B5EF4-FFF2-40B4-BE49-F238E27FC236}">
                <a16:creationId xmlns:a16="http://schemas.microsoft.com/office/drawing/2014/main" id="{F24F3E9A-EE7B-44FF-A77B-EFAE5EBDC974}"/>
              </a:ext>
            </a:extLst>
          </p:cNvPr>
          <p:cNvCxnSpPr>
            <a:cxnSpLocks/>
            <a:stCxn id="106" idx="1"/>
            <a:endCxn id="106" idx="0"/>
          </p:cNvCxnSpPr>
          <p:nvPr/>
        </p:nvCxnSpPr>
        <p:spPr>
          <a:xfrm rot="10800000" flipH="1">
            <a:off x="4793239" y="3037180"/>
            <a:ext cx="1147109" cy="123111"/>
          </a:xfrm>
          <a:prstGeom prst="bentConnector4">
            <a:avLst>
              <a:gd name="adj1" fmla="val -1992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E40D7E7-F4AB-4EFB-82E1-BC32BD10FC90}"/>
              </a:ext>
            </a:extLst>
          </p:cNvPr>
          <p:cNvSpPr txBox="1"/>
          <p:nvPr/>
        </p:nvSpPr>
        <p:spPr>
          <a:xfrm>
            <a:off x="4987146" y="26104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C73834-3F65-4FC2-BCBD-F7BA5E6A4766}"/>
              </a:ext>
            </a:extLst>
          </p:cNvPr>
          <p:cNvCxnSpPr>
            <a:stCxn id="103" idx="3"/>
          </p:cNvCxnSpPr>
          <p:nvPr/>
        </p:nvCxnSpPr>
        <p:spPr>
          <a:xfrm flipV="1">
            <a:off x="8078744" y="2241293"/>
            <a:ext cx="530749" cy="199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43DC56-D5F9-4A50-AD55-151A8F74BA86}"/>
              </a:ext>
            </a:extLst>
          </p:cNvPr>
          <p:cNvCxnSpPr>
            <a:stCxn id="106" idx="3"/>
          </p:cNvCxnSpPr>
          <p:nvPr/>
        </p:nvCxnSpPr>
        <p:spPr>
          <a:xfrm flipV="1">
            <a:off x="7087458" y="2241293"/>
            <a:ext cx="1446942" cy="91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F23C3A2-BE5C-4C07-A0EB-BA0D3AED38D5}"/>
              </a:ext>
            </a:extLst>
          </p:cNvPr>
          <p:cNvCxnSpPr>
            <a:stCxn id="103" idx="0"/>
            <a:endCxn id="103" idx="1"/>
          </p:cNvCxnSpPr>
          <p:nvPr/>
        </p:nvCxnSpPr>
        <p:spPr>
          <a:xfrm rot="16200000" flipH="1" flipV="1">
            <a:off x="5967108" y="3494873"/>
            <a:ext cx="123111" cy="1366721"/>
          </a:xfrm>
          <a:prstGeom prst="bentConnector4">
            <a:avLst>
              <a:gd name="adj1" fmla="val -185686"/>
              <a:gd name="adj2" fmla="val 116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343C3A0-BAFA-4A3F-BF88-9B40AD6700D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712023" y="3330191"/>
            <a:ext cx="1" cy="7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BBE984E-0401-4DD2-A2C1-81EB690822D8}"/>
              </a:ext>
            </a:extLst>
          </p:cNvPr>
          <p:cNvSpPr txBox="1"/>
          <p:nvPr/>
        </p:nvSpPr>
        <p:spPr>
          <a:xfrm>
            <a:off x="7898827" y="339226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C170F26-6668-4956-A9B9-3766CAE40B9B}"/>
              </a:ext>
            </a:extLst>
          </p:cNvPr>
          <p:cNvSpPr txBox="1"/>
          <p:nvPr/>
        </p:nvSpPr>
        <p:spPr>
          <a:xfrm>
            <a:off x="7192444" y="261348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995E0C3-A89C-4892-9BC8-D9B4959C2574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4868954" y="4239790"/>
            <a:ext cx="476349" cy="3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EE96A3D-83D8-4A41-9F29-9F96E4573474}"/>
              </a:ext>
            </a:extLst>
          </p:cNvPr>
          <p:cNvSpPr txBox="1"/>
          <p:nvPr/>
        </p:nvSpPr>
        <p:spPr>
          <a:xfrm>
            <a:off x="4743329" y="4263385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07C8549-235D-41B7-8448-C39D43F3D3CC}"/>
              </a:ext>
            </a:extLst>
          </p:cNvPr>
          <p:cNvCxnSpPr>
            <a:stCxn id="21" idx="0"/>
            <a:endCxn id="103" idx="1"/>
          </p:cNvCxnSpPr>
          <p:nvPr/>
        </p:nvCxnSpPr>
        <p:spPr>
          <a:xfrm flipH="1" flipV="1">
            <a:off x="5345303" y="4239790"/>
            <a:ext cx="442731" cy="8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F37A9B6-CBBE-4D17-A6E8-0603A43A6D38}"/>
              </a:ext>
            </a:extLst>
          </p:cNvPr>
          <p:cNvSpPr txBox="1"/>
          <p:nvPr/>
        </p:nvSpPr>
        <p:spPr>
          <a:xfrm>
            <a:off x="5581095" y="460371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F8D3BD7-7EC1-4F2F-BB1F-C84ACFD645DA}"/>
              </a:ext>
            </a:extLst>
          </p:cNvPr>
          <p:cNvSpPr txBox="1"/>
          <p:nvPr/>
        </p:nvSpPr>
        <p:spPr>
          <a:xfrm>
            <a:off x="6337462" y="3462621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AD7B8123-2CE9-44DA-9BA9-F0FA52585B1D}"/>
              </a:ext>
            </a:extLst>
          </p:cNvPr>
          <p:cNvSpPr txBox="1"/>
          <p:nvPr/>
        </p:nvSpPr>
        <p:spPr>
          <a:xfrm>
            <a:off x="12559626" y="2224046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ExecutableSelectWithoutGroupBy</a:t>
            </a:r>
            <a:endParaRPr lang="es-ES_tradnl" sz="10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E4AD932-33A8-4822-A032-3D3A1C63D68A}"/>
              </a:ext>
            </a:extLst>
          </p:cNvPr>
          <p:cNvCxnSpPr>
            <a:endCxn id="97" idx="0"/>
          </p:cNvCxnSpPr>
          <p:nvPr/>
        </p:nvCxnSpPr>
        <p:spPr>
          <a:xfrm>
            <a:off x="10317587" y="1322904"/>
            <a:ext cx="3219230" cy="901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5F2238E2-B489-4E43-83BE-42E1FB3279CA}"/>
              </a:ext>
            </a:extLst>
          </p:cNvPr>
          <p:cNvSpPr txBox="1"/>
          <p:nvPr/>
        </p:nvSpPr>
        <p:spPr>
          <a:xfrm>
            <a:off x="11003196" y="3122832"/>
            <a:ext cx="2946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OrderByExecutableSelectExpressionWithoutGroupBy</a:t>
            </a:r>
            <a:endParaRPr lang="es-ES_tradnl" sz="1000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EAE59F1-D379-48D7-AB6C-EE37E139DA77}"/>
              </a:ext>
            </a:extLst>
          </p:cNvPr>
          <p:cNvSpPr txBox="1"/>
          <p:nvPr/>
        </p:nvSpPr>
        <p:spPr>
          <a:xfrm>
            <a:off x="11845402" y="271302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4A47B2C-B3AA-4BAB-AD27-1BCE1D1AD4FE}"/>
              </a:ext>
            </a:extLst>
          </p:cNvPr>
          <p:cNvSpPr txBox="1"/>
          <p:nvPr/>
        </p:nvSpPr>
        <p:spPr>
          <a:xfrm>
            <a:off x="14193892" y="3122832"/>
            <a:ext cx="29017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OffsetExecutableSelectExpressionWithoutGroupBy</a:t>
            </a:r>
            <a:endParaRPr lang="es-ES_tradnl" sz="1000" dirty="0"/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93ADD49B-D375-40B5-8F6D-1DF7F2796C8E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>
            <a:off x="13949836" y="3245943"/>
            <a:ext cx="24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FAD3C976-6774-47F8-A881-5B55E7BBC9DF}"/>
              </a:ext>
            </a:extLst>
          </p:cNvPr>
          <p:cNvSpPr txBox="1"/>
          <p:nvPr/>
        </p:nvSpPr>
        <p:spPr>
          <a:xfrm>
            <a:off x="13869764" y="3063952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2768F69-0F11-44CB-AC93-F93D69B46124}"/>
              </a:ext>
            </a:extLst>
          </p:cNvPr>
          <p:cNvCxnSpPr>
            <a:cxnSpLocks/>
            <a:stCxn id="104" idx="0"/>
          </p:cNvCxnSpPr>
          <p:nvPr/>
        </p:nvCxnSpPr>
        <p:spPr>
          <a:xfrm flipH="1" flipV="1">
            <a:off x="14085383" y="2450666"/>
            <a:ext cx="1559387" cy="67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DE4C271D-8D0A-4EEA-B5DD-C10F078737EC}"/>
              </a:ext>
            </a:extLst>
          </p:cNvPr>
          <p:cNvSpPr txBox="1"/>
          <p:nvPr/>
        </p:nvSpPr>
        <p:spPr>
          <a:xfrm>
            <a:off x="14547747" y="2710608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79563828-160E-4E9F-BD55-754267D06C32}"/>
              </a:ext>
            </a:extLst>
          </p:cNvPr>
          <p:cNvCxnSpPr>
            <a:cxnSpLocks/>
          </p:cNvCxnSpPr>
          <p:nvPr/>
        </p:nvCxnSpPr>
        <p:spPr>
          <a:xfrm flipH="1">
            <a:off x="12950443" y="2464971"/>
            <a:ext cx="670689" cy="65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17B238A3-6BFD-48A0-A26A-D002F2B43266}"/>
              </a:ext>
            </a:extLst>
          </p:cNvPr>
          <p:cNvCxnSpPr/>
          <p:nvPr/>
        </p:nvCxnSpPr>
        <p:spPr>
          <a:xfrm>
            <a:off x="13621132" y="2464971"/>
            <a:ext cx="802095" cy="60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Conector recto de flecha 200">
            <a:extLst>
              <a:ext uri="{FF2B5EF4-FFF2-40B4-BE49-F238E27FC236}">
                <a16:creationId xmlns:a16="http://schemas.microsoft.com/office/drawing/2014/main" id="{18EC108F-A8D0-4852-B21A-77353DBA19E0}"/>
              </a:ext>
            </a:extLst>
          </p:cNvPr>
          <p:cNvCxnSpPr>
            <a:cxnSpLocks/>
            <a:stCxn id="100" idx="0"/>
            <a:endCxn id="100" idx="1"/>
          </p:cNvCxnSpPr>
          <p:nvPr/>
        </p:nvCxnSpPr>
        <p:spPr>
          <a:xfrm rot="16200000" flipH="1" flipV="1">
            <a:off x="11678300" y="2447727"/>
            <a:ext cx="123111" cy="1473320"/>
          </a:xfrm>
          <a:prstGeom prst="bentConnector4">
            <a:avLst>
              <a:gd name="adj1" fmla="val -185686"/>
              <a:gd name="adj2" fmla="val 108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2F7702AF-95CF-4DBC-B144-722A4C2E7A99}"/>
              </a:ext>
            </a:extLst>
          </p:cNvPr>
          <p:cNvCxnSpPr>
            <a:cxnSpLocks/>
            <a:endCxn id="67" idx="5"/>
          </p:cNvCxnSpPr>
          <p:nvPr/>
        </p:nvCxnSpPr>
        <p:spPr>
          <a:xfrm flipH="1" flipV="1">
            <a:off x="12125076" y="1286846"/>
            <a:ext cx="1592450" cy="89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CEF7BF89-B745-4F22-AEA4-3C8C1A589AE7}"/>
              </a:ext>
            </a:extLst>
          </p:cNvPr>
          <p:cNvSpPr txBox="1"/>
          <p:nvPr/>
        </p:nvSpPr>
        <p:spPr>
          <a:xfrm>
            <a:off x="12875697" y="1582848"/>
            <a:ext cx="771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executeSelectPage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403478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84</Words>
  <Application>Microsoft Office PowerPoint</Application>
  <PresentationFormat>Personalizado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Paz, Juan Luis</dc:creator>
  <cp:lastModifiedBy>Paz, Juan Luis</cp:lastModifiedBy>
  <cp:revision>30</cp:revision>
  <dcterms:created xsi:type="dcterms:W3CDTF">2019-07-16T12:42:08Z</dcterms:created>
  <dcterms:modified xsi:type="dcterms:W3CDTF">2019-08-17T18:23:02Z</dcterms:modified>
</cp:coreProperties>
</file>