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z, Juan Luis" initials="PJL" lastIdx="2" clrIdx="0">
    <p:extLst>
      <p:ext uri="{19B8F6BF-5375-455C-9EA6-DF929625EA0E}">
        <p15:presenceInfo xmlns:p15="http://schemas.microsoft.com/office/powerpoint/2012/main" userId="S-1-5-21-367373387-1857467984-80766395-14901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8" autoAdjust="0"/>
    <p:restoredTop sz="94660"/>
  </p:normalViewPr>
  <p:slideViewPr>
    <p:cSldViewPr snapToGrid="0">
      <p:cViewPr>
        <p:scale>
          <a:sx n="95" d="100"/>
          <a:sy n="95" d="100"/>
        </p:scale>
        <p:origin x="46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88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514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1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2254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5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855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677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926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9638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518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6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00E2-490F-4419-AC2C-49136718AF20}" type="datetimeFigureOut">
              <a:rPr lang="es-ES" smtClean="0"/>
              <a:t>20/5/21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49E5B-37E1-478E-8B47-C9968D610F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91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7EC5C9D-2EB8-4A37-B34A-D837415D8812}"/>
              </a:ext>
            </a:extLst>
          </p:cNvPr>
          <p:cNvSpPr txBox="1"/>
          <p:nvPr/>
        </p:nvSpPr>
        <p:spPr>
          <a:xfrm>
            <a:off x="3825622" y="7912221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</a:t>
            </a:r>
            <a:endParaRPr lang="es-ES_tradnl" sz="10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043589-C020-4080-BDFD-F99D90240205}"/>
              </a:ext>
            </a:extLst>
          </p:cNvPr>
          <p:cNvSpPr txBox="1"/>
          <p:nvPr/>
        </p:nvSpPr>
        <p:spPr>
          <a:xfrm>
            <a:off x="4814499" y="8280521"/>
            <a:ext cx="16930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SelectExpressionWithoutJoin</a:t>
            </a:r>
            <a:endParaRPr lang="es-ES_tradnl" sz="10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CBFE0C29-EC77-4705-A800-A7255AE1C2E1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4353973" y="8158441"/>
            <a:ext cx="460527" cy="24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4D13504C-AC96-47B9-8D6F-CE72FEC57A2B}"/>
              </a:ext>
            </a:extLst>
          </p:cNvPr>
          <p:cNvSpPr txBox="1"/>
          <p:nvPr/>
        </p:nvSpPr>
        <p:spPr>
          <a:xfrm>
            <a:off x="937376" y="7721721"/>
            <a:ext cx="9476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OnExpression</a:t>
            </a:r>
            <a:endParaRPr lang="es-ES_tradnl" sz="10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2661915-C877-48A1-A01B-6ABFC635A9C2}"/>
              </a:ext>
            </a:extLst>
          </p:cNvPr>
          <p:cNvSpPr txBox="1"/>
          <p:nvPr/>
        </p:nvSpPr>
        <p:spPr>
          <a:xfrm>
            <a:off x="5810820" y="6831944"/>
            <a:ext cx="2411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ExecutableSelectExpressionWithoutWhere</a:t>
            </a:r>
            <a:endParaRPr lang="es-ES_tradnl" sz="10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248A19A-E8FB-4F98-9B6C-18309058BEC8}"/>
              </a:ext>
            </a:extLst>
          </p:cNvPr>
          <p:cNvSpPr txBox="1"/>
          <p:nvPr/>
        </p:nvSpPr>
        <p:spPr>
          <a:xfrm>
            <a:off x="4596407" y="81742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4F8AF6F-2536-4552-8EE9-F0B633650C7A}"/>
              </a:ext>
            </a:extLst>
          </p:cNvPr>
          <p:cNvSpPr txBox="1"/>
          <p:nvPr/>
        </p:nvSpPr>
        <p:spPr>
          <a:xfrm>
            <a:off x="1813926" y="7147764"/>
            <a:ext cx="3770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join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EEE1E4C4-13FA-410B-A398-B18C89FE1148}"/>
              </a:ext>
            </a:extLst>
          </p:cNvPr>
          <p:cNvCxnSpPr>
            <a:cxnSpLocks/>
            <a:stCxn id="107" idx="2"/>
            <a:endCxn id="12" idx="1"/>
          </p:cNvCxnSpPr>
          <p:nvPr/>
        </p:nvCxnSpPr>
        <p:spPr>
          <a:xfrm rot="16200000" flipH="1">
            <a:off x="4271380" y="5415614"/>
            <a:ext cx="1431532" cy="164734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5A3A56F1-257B-4451-82D4-4AB90E812358}"/>
              </a:ext>
            </a:extLst>
          </p:cNvPr>
          <p:cNvSpPr txBox="1"/>
          <p:nvPr/>
        </p:nvSpPr>
        <p:spPr>
          <a:xfrm>
            <a:off x="4788155" y="6475287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9FC7659-F161-46E5-9271-61B542208BA8}"/>
              </a:ext>
            </a:extLst>
          </p:cNvPr>
          <p:cNvSpPr txBox="1"/>
          <p:nvPr/>
        </p:nvSpPr>
        <p:spPr>
          <a:xfrm>
            <a:off x="4624000" y="5846029"/>
            <a:ext cx="2328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DynamicWhereExpressionWithoutSelect</a:t>
            </a:r>
            <a:endParaRPr lang="es-ES_tradnl" sz="1000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25703F90-8547-483E-A78D-9D9A1507AAA0}"/>
              </a:ext>
            </a:extLst>
          </p:cNvPr>
          <p:cNvCxnSpPr>
            <a:cxnSpLocks/>
            <a:stCxn id="107" idx="2"/>
            <a:endCxn id="21" idx="1"/>
          </p:cNvCxnSpPr>
          <p:nvPr/>
        </p:nvCxnSpPr>
        <p:spPr>
          <a:xfrm>
            <a:off x="4163472" y="5523523"/>
            <a:ext cx="460528" cy="4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85E70EA7-85AD-4822-A929-C2FAF084C3BF}"/>
              </a:ext>
            </a:extLst>
          </p:cNvPr>
          <p:cNvSpPr txBox="1"/>
          <p:nvPr/>
        </p:nvSpPr>
        <p:spPr>
          <a:xfrm>
            <a:off x="4382308" y="5646402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D62D1E19-CAE5-4ED6-B23F-74225AD6D636}"/>
              </a:ext>
            </a:extLst>
          </p:cNvPr>
          <p:cNvCxnSpPr>
            <a:cxnSpLocks/>
            <a:stCxn id="5" idx="3"/>
            <a:endCxn id="5" idx="2"/>
          </p:cNvCxnSpPr>
          <p:nvPr/>
        </p:nvCxnSpPr>
        <p:spPr>
          <a:xfrm flipH="1">
            <a:off x="5661045" y="8403631"/>
            <a:ext cx="846546" cy="123110"/>
          </a:xfrm>
          <a:prstGeom prst="bentConnector4">
            <a:avLst>
              <a:gd name="adj1" fmla="val -27004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E1005BD9-58DA-43E6-8096-5BE1D17BF86A}"/>
              </a:ext>
            </a:extLst>
          </p:cNvPr>
          <p:cNvSpPr txBox="1"/>
          <p:nvPr/>
        </p:nvSpPr>
        <p:spPr>
          <a:xfrm>
            <a:off x="6062747" y="861620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209FB9EA-0D30-4329-8263-AB0F1EF40CCF}"/>
              </a:ext>
            </a:extLst>
          </p:cNvPr>
          <p:cNvSpPr txBox="1"/>
          <p:nvPr/>
        </p:nvSpPr>
        <p:spPr>
          <a:xfrm>
            <a:off x="7508626" y="2782472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CompoundableExecutableSelectExpression</a:t>
            </a:r>
            <a:endParaRPr lang="es-ES_tradnl" sz="10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8B6CD68-1C93-460C-AF48-CD3CF08C7244}"/>
              </a:ext>
            </a:extLst>
          </p:cNvPr>
          <p:cNvSpPr txBox="1"/>
          <p:nvPr/>
        </p:nvSpPr>
        <p:spPr>
          <a:xfrm>
            <a:off x="9102350" y="6831944"/>
            <a:ext cx="24304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DynamicWhereExecutableSelectExpression</a:t>
            </a:r>
            <a:endParaRPr lang="es-ES_tradnl" sz="1000" dirty="0"/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092F372-E365-450B-8D1C-226CD1F142A0}"/>
              </a:ext>
            </a:extLst>
          </p:cNvPr>
          <p:cNvCxnSpPr>
            <a:cxnSpLocks/>
            <a:stCxn id="12" idx="3"/>
            <a:endCxn id="49" idx="1"/>
          </p:cNvCxnSpPr>
          <p:nvPr/>
        </p:nvCxnSpPr>
        <p:spPr>
          <a:xfrm>
            <a:off x="8222058" y="6955054"/>
            <a:ext cx="88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F3B35EC-55AA-4375-A16E-728BEA4C6472}"/>
              </a:ext>
            </a:extLst>
          </p:cNvPr>
          <p:cNvSpPr txBox="1"/>
          <p:nvPr/>
        </p:nvSpPr>
        <p:spPr>
          <a:xfrm>
            <a:off x="10850312" y="7147764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8A5D29B9-AD96-406C-BEBC-88B44247E7E5}"/>
              </a:ext>
            </a:extLst>
          </p:cNvPr>
          <p:cNvSpPr txBox="1"/>
          <p:nvPr/>
        </p:nvSpPr>
        <p:spPr>
          <a:xfrm>
            <a:off x="7951582" y="1267769"/>
            <a:ext cx="4732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orderBy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D0996ED2-74BB-48B5-A045-BDB0A2D4A2FD}"/>
              </a:ext>
            </a:extLst>
          </p:cNvPr>
          <p:cNvSpPr txBox="1"/>
          <p:nvPr/>
        </p:nvSpPr>
        <p:spPr>
          <a:xfrm>
            <a:off x="9444243" y="759184"/>
            <a:ext cx="10679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ExecutableSelect</a:t>
            </a:r>
            <a:endParaRPr lang="es-ES_tradnl" sz="1000" dirty="0"/>
          </a:p>
        </p:txBody>
      </p:sp>
      <p:sp>
        <p:nvSpPr>
          <p:cNvPr id="67" name="Elipse 66">
            <a:extLst>
              <a:ext uri="{FF2B5EF4-FFF2-40B4-BE49-F238E27FC236}">
                <a16:creationId xmlns:a16="http://schemas.microsoft.com/office/drawing/2014/main" id="{CE4947DA-8556-4F6D-953D-F3EF5AB8393F}"/>
              </a:ext>
            </a:extLst>
          </p:cNvPr>
          <p:cNvSpPr/>
          <p:nvPr/>
        </p:nvSpPr>
        <p:spPr>
          <a:xfrm>
            <a:off x="11897433" y="759183"/>
            <a:ext cx="266700" cy="246221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/>
          </a:p>
        </p:txBody>
      </p: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9A1CD8A2-284E-4A9D-AD12-8A6A4F52416C}"/>
              </a:ext>
            </a:extLst>
          </p:cNvPr>
          <p:cNvCxnSpPr>
            <a:cxnSpLocks/>
            <a:stCxn id="65" idx="3"/>
            <a:endCxn id="67" idx="2"/>
          </p:cNvCxnSpPr>
          <p:nvPr/>
        </p:nvCxnSpPr>
        <p:spPr>
          <a:xfrm flipV="1">
            <a:off x="10512163" y="882294"/>
            <a:ext cx="138527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uadroTexto 71">
            <a:extLst>
              <a:ext uri="{FF2B5EF4-FFF2-40B4-BE49-F238E27FC236}">
                <a16:creationId xmlns:a16="http://schemas.microsoft.com/office/drawing/2014/main" id="{464C317D-CDCA-4CF2-A2CC-BD076892CA76}"/>
              </a:ext>
            </a:extLst>
          </p:cNvPr>
          <p:cNvSpPr txBox="1"/>
          <p:nvPr/>
        </p:nvSpPr>
        <p:spPr>
          <a:xfrm>
            <a:off x="10086712" y="1677572"/>
            <a:ext cx="19447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OffsetExecutableSelectExpression</a:t>
            </a:r>
            <a:endParaRPr lang="es-ES_tradnl" sz="1000" dirty="0"/>
          </a:p>
        </p:txBody>
      </p: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C2B48D01-8A34-49AA-A203-971AE5C6E0CA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9749945" y="1800683"/>
            <a:ext cx="3367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>
            <a:extLst>
              <a:ext uri="{FF2B5EF4-FFF2-40B4-BE49-F238E27FC236}">
                <a16:creationId xmlns:a16="http://schemas.microsoft.com/office/drawing/2014/main" id="{C167F590-48B4-4910-9693-36337150FB33}"/>
              </a:ext>
            </a:extLst>
          </p:cNvPr>
          <p:cNvSpPr txBox="1"/>
          <p:nvPr/>
        </p:nvSpPr>
        <p:spPr>
          <a:xfrm>
            <a:off x="9745598" y="1626091"/>
            <a:ext cx="32412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limit</a:t>
            </a:r>
            <a:endParaRPr lang="es-ES" sz="600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55BB4F-5AF5-45C9-B7D0-78D732C78EB5}"/>
              </a:ext>
            </a:extLst>
          </p:cNvPr>
          <p:cNvCxnSpPr>
            <a:cxnSpLocks/>
            <a:stCxn id="72" idx="0"/>
            <a:endCxn id="65" idx="2"/>
          </p:cNvCxnSpPr>
          <p:nvPr/>
        </p:nvCxnSpPr>
        <p:spPr>
          <a:xfrm flipH="1" flipV="1">
            <a:off x="9978204" y="1005405"/>
            <a:ext cx="1080890" cy="672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uadroTexto 79">
            <a:extLst>
              <a:ext uri="{FF2B5EF4-FFF2-40B4-BE49-F238E27FC236}">
                <a16:creationId xmlns:a16="http://schemas.microsoft.com/office/drawing/2014/main" id="{5D7EBF8E-3DB9-403C-A5C4-B896ECAA6EFF}"/>
              </a:ext>
            </a:extLst>
          </p:cNvPr>
          <p:cNvSpPr txBox="1"/>
          <p:nvPr/>
        </p:nvSpPr>
        <p:spPr>
          <a:xfrm>
            <a:off x="10653927" y="1265348"/>
            <a:ext cx="3674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offset</a:t>
            </a:r>
            <a:endParaRPr lang="es-ES" sz="600" dirty="0"/>
          </a:p>
        </p:txBody>
      </p: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1FEF363E-5FCD-4D6E-9CE3-1DFAE7223017}"/>
              </a:ext>
            </a:extLst>
          </p:cNvPr>
          <p:cNvCxnSpPr>
            <a:cxnSpLocks/>
            <a:stCxn id="21" idx="3"/>
            <a:endCxn id="21" idx="2"/>
          </p:cNvCxnSpPr>
          <p:nvPr/>
        </p:nvCxnSpPr>
        <p:spPr>
          <a:xfrm flipH="1">
            <a:off x="5788034" y="5969140"/>
            <a:ext cx="1164033" cy="123110"/>
          </a:xfrm>
          <a:prstGeom prst="bentConnector4">
            <a:avLst>
              <a:gd name="adj1" fmla="val -1063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CuadroTexto 82">
            <a:extLst>
              <a:ext uri="{FF2B5EF4-FFF2-40B4-BE49-F238E27FC236}">
                <a16:creationId xmlns:a16="http://schemas.microsoft.com/office/drawing/2014/main" id="{A08041EA-68A7-4963-8832-411243DC0CCA}"/>
              </a:ext>
            </a:extLst>
          </p:cNvPr>
          <p:cNvSpPr txBox="1"/>
          <p:nvPr/>
        </p:nvSpPr>
        <p:spPr>
          <a:xfrm>
            <a:off x="6110945" y="6165326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85" name="Conector recto de flecha 84">
            <a:extLst>
              <a:ext uri="{FF2B5EF4-FFF2-40B4-BE49-F238E27FC236}">
                <a16:creationId xmlns:a16="http://schemas.microsoft.com/office/drawing/2014/main" id="{E5361AA0-9AD4-4B04-8CCE-58D6BC274C01}"/>
              </a:ext>
            </a:extLst>
          </p:cNvPr>
          <p:cNvCxnSpPr>
            <a:cxnSpLocks/>
            <a:stCxn id="21" idx="3"/>
            <a:endCxn id="66" idx="1"/>
          </p:cNvCxnSpPr>
          <p:nvPr/>
        </p:nvCxnSpPr>
        <p:spPr>
          <a:xfrm>
            <a:off x="6952067" y="5969140"/>
            <a:ext cx="546292" cy="1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uadroTexto 87">
            <a:extLst>
              <a:ext uri="{FF2B5EF4-FFF2-40B4-BE49-F238E27FC236}">
                <a16:creationId xmlns:a16="http://schemas.microsoft.com/office/drawing/2014/main" id="{DB3EF9C3-8696-42A3-999D-B33A5E192CC0}"/>
              </a:ext>
            </a:extLst>
          </p:cNvPr>
          <p:cNvSpPr txBox="1"/>
          <p:nvPr/>
        </p:nvSpPr>
        <p:spPr>
          <a:xfrm>
            <a:off x="10529406" y="707407"/>
            <a:ext cx="47000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execute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69C1C200-E0A5-4907-96B8-59D187E7B5F0}"/>
              </a:ext>
            </a:extLst>
          </p:cNvPr>
          <p:cNvSpPr txBox="1"/>
          <p:nvPr/>
        </p:nvSpPr>
        <p:spPr>
          <a:xfrm>
            <a:off x="7043925" y="581659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0611C957-E7F2-45D2-8866-58038A455144}"/>
              </a:ext>
            </a:extLst>
          </p:cNvPr>
          <p:cNvSpPr txBox="1"/>
          <p:nvPr/>
        </p:nvSpPr>
        <p:spPr>
          <a:xfrm>
            <a:off x="720212" y="8462313"/>
            <a:ext cx="1373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000" dirty="0" err="1"/>
              <a:t>DinamicOnExpression</a:t>
            </a:r>
            <a:endParaRPr lang="es-ES_tradnl" sz="1000" dirty="0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1B47A2C6-F616-4CC9-8EF0-558CAF92159E}"/>
              </a:ext>
            </a:extLst>
          </p:cNvPr>
          <p:cNvSpPr txBox="1"/>
          <p:nvPr/>
        </p:nvSpPr>
        <p:spPr>
          <a:xfrm>
            <a:off x="1140111" y="8126414"/>
            <a:ext cx="303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on</a:t>
            </a:r>
            <a:endParaRPr lang="es-ES" sz="600" dirty="0"/>
          </a:p>
        </p:txBody>
      </p:sp>
      <p:cxnSp>
        <p:nvCxnSpPr>
          <p:cNvPr id="99" name="Conector recto de flecha 98">
            <a:extLst>
              <a:ext uri="{FF2B5EF4-FFF2-40B4-BE49-F238E27FC236}">
                <a16:creationId xmlns:a16="http://schemas.microsoft.com/office/drawing/2014/main" id="{BFD5A048-CD1A-41CD-BDA0-42BA51BE5833}"/>
              </a:ext>
            </a:extLst>
          </p:cNvPr>
          <p:cNvCxnSpPr>
            <a:cxnSpLocks/>
            <a:stCxn id="91" idx="1"/>
            <a:endCxn id="91" idx="2"/>
          </p:cNvCxnSpPr>
          <p:nvPr/>
        </p:nvCxnSpPr>
        <p:spPr>
          <a:xfrm rot="10800000" flipH="1" flipV="1">
            <a:off x="720211" y="8585423"/>
            <a:ext cx="686865" cy="123110"/>
          </a:xfrm>
          <a:prstGeom prst="bentConnector4">
            <a:avLst>
              <a:gd name="adj1" fmla="val -33282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5FC3D863-A209-419B-B7CD-329A9C52D5C5}"/>
              </a:ext>
            </a:extLst>
          </p:cNvPr>
          <p:cNvSpPr txBox="1"/>
          <p:nvPr/>
        </p:nvSpPr>
        <p:spPr>
          <a:xfrm>
            <a:off x="735833" y="87393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980E5A78-37E4-479D-8417-C9D945A3F1BA}"/>
              </a:ext>
            </a:extLst>
          </p:cNvPr>
          <p:cNvSpPr txBox="1"/>
          <p:nvPr/>
        </p:nvSpPr>
        <p:spPr>
          <a:xfrm>
            <a:off x="3457990" y="5277302"/>
            <a:ext cx="1410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SelectWhereExpression</a:t>
            </a:r>
            <a:endParaRPr lang="es-ES_tradnl" sz="1000" dirty="0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124EB602-B7C5-4616-AA1D-71522DE8909F}"/>
              </a:ext>
            </a:extLst>
          </p:cNvPr>
          <p:cNvSpPr txBox="1"/>
          <p:nvPr/>
        </p:nvSpPr>
        <p:spPr>
          <a:xfrm>
            <a:off x="2933738" y="7078110"/>
            <a:ext cx="16161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SelectWhereJoinExpression</a:t>
            </a:r>
            <a:endParaRPr lang="es-ES_tradnl" sz="1000" dirty="0"/>
          </a:p>
        </p:txBody>
      </p: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C9BF140B-106B-4CAC-B87D-9B78B25C66BE}"/>
              </a:ext>
            </a:extLst>
          </p:cNvPr>
          <p:cNvCxnSpPr>
            <a:cxnSpLocks/>
            <a:stCxn id="123" idx="1"/>
            <a:endCxn id="9" idx="0"/>
          </p:cNvCxnSpPr>
          <p:nvPr/>
        </p:nvCxnSpPr>
        <p:spPr>
          <a:xfrm rot="10800000" flipV="1">
            <a:off x="1411225" y="7201220"/>
            <a:ext cx="1522515" cy="52050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ector recto de flecha 140">
            <a:extLst>
              <a:ext uri="{FF2B5EF4-FFF2-40B4-BE49-F238E27FC236}">
                <a16:creationId xmlns:a16="http://schemas.microsoft.com/office/drawing/2014/main" id="{9F2CDCC1-82B5-4B26-B15C-82F732EE082B}"/>
              </a:ext>
            </a:extLst>
          </p:cNvPr>
          <p:cNvCxnSpPr>
            <a:stCxn id="9" idx="2"/>
            <a:endCxn id="91" idx="0"/>
          </p:cNvCxnSpPr>
          <p:nvPr/>
        </p:nvCxnSpPr>
        <p:spPr>
          <a:xfrm flipH="1">
            <a:off x="1407077" y="7967942"/>
            <a:ext cx="4147" cy="49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ector recto de flecha 143">
            <a:extLst>
              <a:ext uri="{FF2B5EF4-FFF2-40B4-BE49-F238E27FC236}">
                <a16:creationId xmlns:a16="http://schemas.microsoft.com/office/drawing/2014/main" id="{FFBCBAAD-AF5C-41C4-97A0-EB950D56F9A9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736322" y="5492453"/>
            <a:ext cx="5490" cy="158565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0" name="Conector recto de flecha 149">
            <a:extLst>
              <a:ext uri="{FF2B5EF4-FFF2-40B4-BE49-F238E27FC236}">
                <a16:creationId xmlns:a16="http://schemas.microsoft.com/office/drawing/2014/main" id="{BECBAC20-E37D-4954-B88F-57D9000B02B5}"/>
              </a:ext>
            </a:extLst>
          </p:cNvPr>
          <p:cNvCxnSpPr>
            <a:cxnSpLocks/>
            <a:stCxn id="66" idx="2"/>
            <a:endCxn id="12" idx="0"/>
          </p:cNvCxnSpPr>
          <p:nvPr/>
        </p:nvCxnSpPr>
        <p:spPr>
          <a:xfrm flipH="1">
            <a:off x="7016439" y="6093591"/>
            <a:ext cx="1739637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Conector recto de flecha 151">
            <a:extLst>
              <a:ext uri="{FF2B5EF4-FFF2-40B4-BE49-F238E27FC236}">
                <a16:creationId xmlns:a16="http://schemas.microsoft.com/office/drawing/2014/main" id="{8F5262D5-886B-461A-A393-B1BBC989C38D}"/>
              </a:ext>
            </a:extLst>
          </p:cNvPr>
          <p:cNvCxnSpPr>
            <a:cxnSpLocks/>
            <a:stCxn id="66" idx="2"/>
            <a:endCxn id="49" idx="0"/>
          </p:cNvCxnSpPr>
          <p:nvPr/>
        </p:nvCxnSpPr>
        <p:spPr>
          <a:xfrm>
            <a:off x="8756076" y="6093591"/>
            <a:ext cx="1561511" cy="738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Conector recto de flecha 153">
            <a:extLst>
              <a:ext uri="{FF2B5EF4-FFF2-40B4-BE49-F238E27FC236}">
                <a16:creationId xmlns:a16="http://schemas.microsoft.com/office/drawing/2014/main" id="{2EC7071F-ECE7-486C-9137-EFB531843E9C}"/>
              </a:ext>
            </a:extLst>
          </p:cNvPr>
          <p:cNvCxnSpPr>
            <a:cxnSpLocks/>
          </p:cNvCxnSpPr>
          <p:nvPr/>
        </p:nvCxnSpPr>
        <p:spPr>
          <a:xfrm flipH="1">
            <a:off x="9056623" y="1019711"/>
            <a:ext cx="670689" cy="653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8" name="Conector recto de flecha 157">
            <a:extLst>
              <a:ext uri="{FF2B5EF4-FFF2-40B4-BE49-F238E27FC236}">
                <a16:creationId xmlns:a16="http://schemas.microsoft.com/office/drawing/2014/main" id="{40B45727-9391-47AC-A83E-B25F3739FEA3}"/>
              </a:ext>
            </a:extLst>
          </p:cNvPr>
          <p:cNvCxnSpPr/>
          <p:nvPr/>
        </p:nvCxnSpPr>
        <p:spPr>
          <a:xfrm>
            <a:off x="9727312" y="1019711"/>
            <a:ext cx="802095" cy="606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Conector recto de flecha 162">
            <a:extLst>
              <a:ext uri="{FF2B5EF4-FFF2-40B4-BE49-F238E27FC236}">
                <a16:creationId xmlns:a16="http://schemas.microsoft.com/office/drawing/2014/main" id="{C2765BC4-1498-4024-AC17-2B213FE6D055}"/>
              </a:ext>
            </a:extLst>
          </p:cNvPr>
          <p:cNvCxnSpPr>
            <a:stCxn id="123" idx="2"/>
            <a:endCxn id="9" idx="3"/>
          </p:cNvCxnSpPr>
          <p:nvPr/>
        </p:nvCxnSpPr>
        <p:spPr>
          <a:xfrm flipH="1">
            <a:off x="1885070" y="7324331"/>
            <a:ext cx="1856742" cy="5205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Conector recto de flecha 164">
            <a:extLst>
              <a:ext uri="{FF2B5EF4-FFF2-40B4-BE49-F238E27FC236}">
                <a16:creationId xmlns:a16="http://schemas.microsoft.com/office/drawing/2014/main" id="{7469AFA0-8064-4881-B2AF-1D3700B6BE14}"/>
              </a:ext>
            </a:extLst>
          </p:cNvPr>
          <p:cNvCxnSpPr>
            <a:stCxn id="123" idx="2"/>
            <a:endCxn id="91" idx="3"/>
          </p:cNvCxnSpPr>
          <p:nvPr/>
        </p:nvCxnSpPr>
        <p:spPr>
          <a:xfrm flipH="1">
            <a:off x="2093940" y="7324331"/>
            <a:ext cx="1647872" cy="12610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Conector recto de flecha 166">
            <a:extLst>
              <a:ext uri="{FF2B5EF4-FFF2-40B4-BE49-F238E27FC236}">
                <a16:creationId xmlns:a16="http://schemas.microsoft.com/office/drawing/2014/main" id="{AA32697D-940D-4F0C-813A-43453BFE94C4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2896523" y="8035332"/>
            <a:ext cx="929099" cy="71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CuadroTexto 167">
            <a:extLst>
              <a:ext uri="{FF2B5EF4-FFF2-40B4-BE49-F238E27FC236}">
                <a16:creationId xmlns:a16="http://schemas.microsoft.com/office/drawing/2014/main" id="{5FB7CCAC-EF33-48C1-BF3D-70B88AF90FC6}"/>
              </a:ext>
            </a:extLst>
          </p:cNvPr>
          <p:cNvSpPr txBox="1"/>
          <p:nvPr/>
        </p:nvSpPr>
        <p:spPr>
          <a:xfrm>
            <a:off x="2845079" y="8268597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r>
              <a:rPr lang="es-ES_tradnl" sz="600" dirty="0" err="1"/>
              <a:t>from</a:t>
            </a:r>
            <a:endParaRPr lang="es-ES_tradnl" sz="600" dirty="0"/>
          </a:p>
          <a:p>
            <a:endParaRPr lang="es-ES" sz="600" dirty="0"/>
          </a:p>
        </p:txBody>
      </p: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3581CE54-5878-4DE9-A6D9-2C440CCDAD21}"/>
              </a:ext>
            </a:extLst>
          </p:cNvPr>
          <p:cNvCxnSpPr>
            <a:stCxn id="123" idx="2"/>
            <a:endCxn id="4" idx="0"/>
          </p:cNvCxnSpPr>
          <p:nvPr/>
        </p:nvCxnSpPr>
        <p:spPr>
          <a:xfrm>
            <a:off x="3741812" y="7324330"/>
            <a:ext cx="612160" cy="587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Conector recto de flecha 174">
            <a:extLst>
              <a:ext uri="{FF2B5EF4-FFF2-40B4-BE49-F238E27FC236}">
                <a16:creationId xmlns:a16="http://schemas.microsoft.com/office/drawing/2014/main" id="{FD107498-CC6F-44BA-887D-3293AF04F829}"/>
              </a:ext>
            </a:extLst>
          </p:cNvPr>
          <p:cNvCxnSpPr>
            <a:cxnSpLocks/>
          </p:cNvCxnSpPr>
          <p:nvPr/>
        </p:nvCxnSpPr>
        <p:spPr>
          <a:xfrm>
            <a:off x="3736322" y="5507328"/>
            <a:ext cx="1560666" cy="2851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8" name="CuadroTexto 177">
            <a:extLst>
              <a:ext uri="{FF2B5EF4-FFF2-40B4-BE49-F238E27FC236}">
                <a16:creationId xmlns:a16="http://schemas.microsoft.com/office/drawing/2014/main" id="{1C9E8EEF-3486-48E4-AF3F-554AC8C94FD7}"/>
              </a:ext>
            </a:extLst>
          </p:cNvPr>
          <p:cNvSpPr txBox="1"/>
          <p:nvPr/>
        </p:nvSpPr>
        <p:spPr>
          <a:xfrm>
            <a:off x="2775965" y="9222252"/>
            <a:ext cx="15520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SelectExpressionSubquery</a:t>
            </a:r>
            <a:endParaRPr lang="es-ES_tradnl" sz="1000" dirty="0"/>
          </a:p>
        </p:txBody>
      </p:sp>
      <p:cxnSp>
        <p:nvCxnSpPr>
          <p:cNvPr id="180" name="Conector recto de flecha 179">
            <a:extLst>
              <a:ext uri="{FF2B5EF4-FFF2-40B4-BE49-F238E27FC236}">
                <a16:creationId xmlns:a16="http://schemas.microsoft.com/office/drawing/2014/main" id="{E6979D7D-9790-4818-8D91-1FC9BB9B4A62}"/>
              </a:ext>
            </a:extLst>
          </p:cNvPr>
          <p:cNvCxnSpPr>
            <a:stCxn id="178" idx="0"/>
            <a:endCxn id="4" idx="1"/>
          </p:cNvCxnSpPr>
          <p:nvPr/>
        </p:nvCxnSpPr>
        <p:spPr>
          <a:xfrm flipV="1">
            <a:off x="3551980" y="8035331"/>
            <a:ext cx="273643" cy="1186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CuadroTexto 180">
            <a:extLst>
              <a:ext uri="{FF2B5EF4-FFF2-40B4-BE49-F238E27FC236}">
                <a16:creationId xmlns:a16="http://schemas.microsoft.com/office/drawing/2014/main" id="{A1EBD687-5055-4FA9-82C3-A8DE32323182}"/>
              </a:ext>
            </a:extLst>
          </p:cNvPr>
          <p:cNvSpPr txBox="1"/>
          <p:nvPr/>
        </p:nvSpPr>
        <p:spPr>
          <a:xfrm>
            <a:off x="3289514" y="8911165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from</a:t>
            </a:r>
            <a:endParaRPr lang="es-ES" sz="600" dirty="0"/>
          </a:p>
        </p:txBody>
      </p:sp>
      <p:cxnSp>
        <p:nvCxnSpPr>
          <p:cNvPr id="184" name="Conector recto de flecha 183">
            <a:extLst>
              <a:ext uri="{FF2B5EF4-FFF2-40B4-BE49-F238E27FC236}">
                <a16:creationId xmlns:a16="http://schemas.microsoft.com/office/drawing/2014/main" id="{6DFC3C96-8AA9-4FB8-A5D4-C72CD09D9EA3}"/>
              </a:ext>
            </a:extLst>
          </p:cNvPr>
          <p:cNvCxnSpPr>
            <a:endCxn id="178" idx="1"/>
          </p:cNvCxnSpPr>
          <p:nvPr/>
        </p:nvCxnSpPr>
        <p:spPr>
          <a:xfrm>
            <a:off x="1407075" y="9345362"/>
            <a:ext cx="13688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CuadroTexto 184">
            <a:extLst>
              <a:ext uri="{FF2B5EF4-FFF2-40B4-BE49-F238E27FC236}">
                <a16:creationId xmlns:a16="http://schemas.microsoft.com/office/drawing/2014/main" id="{A5EA5119-50FB-48C3-93AD-9CA6D94521C8}"/>
              </a:ext>
            </a:extLst>
          </p:cNvPr>
          <p:cNvSpPr txBox="1"/>
          <p:nvPr/>
        </p:nvSpPr>
        <p:spPr>
          <a:xfrm>
            <a:off x="1937685" y="9163006"/>
            <a:ext cx="6575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subSelectUsing</a:t>
            </a:r>
            <a:endParaRPr lang="es-ES" sz="600" dirty="0"/>
          </a:p>
        </p:txBody>
      </p:sp>
      <p:sp>
        <p:nvSpPr>
          <p:cNvPr id="186" name="CuadroTexto 185">
            <a:extLst>
              <a:ext uri="{FF2B5EF4-FFF2-40B4-BE49-F238E27FC236}">
                <a16:creationId xmlns:a16="http://schemas.microsoft.com/office/drawing/2014/main" id="{A5C2F0A1-ECD1-44A1-9C05-A09EA7A234B2}"/>
              </a:ext>
            </a:extLst>
          </p:cNvPr>
          <p:cNvSpPr txBox="1"/>
          <p:nvPr/>
        </p:nvSpPr>
        <p:spPr>
          <a:xfrm>
            <a:off x="7004151" y="209255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SelectExpressionFromNoTable</a:t>
            </a:r>
            <a:endParaRPr lang="es-ES_tradnl" sz="1000" dirty="0"/>
          </a:p>
        </p:txBody>
      </p:sp>
      <p:cxnSp>
        <p:nvCxnSpPr>
          <p:cNvPr id="188" name="Conector recto de flecha 187">
            <a:extLst>
              <a:ext uri="{FF2B5EF4-FFF2-40B4-BE49-F238E27FC236}">
                <a16:creationId xmlns:a16="http://schemas.microsoft.com/office/drawing/2014/main" id="{60A8004E-4C87-4F96-A1CF-E7BA95CD3F6C}"/>
              </a:ext>
            </a:extLst>
          </p:cNvPr>
          <p:cNvCxnSpPr>
            <a:stCxn id="186" idx="3"/>
            <a:endCxn id="65" idx="1"/>
          </p:cNvCxnSpPr>
          <p:nvPr/>
        </p:nvCxnSpPr>
        <p:spPr>
          <a:xfrm>
            <a:off x="8769378" y="332366"/>
            <a:ext cx="674865" cy="549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5BB9F12E-1C00-49E4-A62A-A60B772543A4}"/>
              </a:ext>
            </a:extLst>
          </p:cNvPr>
          <p:cNvSpPr txBox="1"/>
          <p:nvPr/>
        </p:nvSpPr>
        <p:spPr>
          <a:xfrm>
            <a:off x="9056538" y="463890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191" name="Conector recto de flecha 190">
            <a:extLst>
              <a:ext uri="{FF2B5EF4-FFF2-40B4-BE49-F238E27FC236}">
                <a16:creationId xmlns:a16="http://schemas.microsoft.com/office/drawing/2014/main" id="{E3845FE8-D0C0-4AF5-978E-0E798F11BA16}"/>
              </a:ext>
            </a:extLst>
          </p:cNvPr>
          <p:cNvCxnSpPr>
            <a:endCxn id="186" idx="1"/>
          </p:cNvCxnSpPr>
          <p:nvPr/>
        </p:nvCxnSpPr>
        <p:spPr>
          <a:xfrm>
            <a:off x="5810820" y="332365"/>
            <a:ext cx="11933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CuadroTexto 191">
            <a:extLst>
              <a:ext uri="{FF2B5EF4-FFF2-40B4-BE49-F238E27FC236}">
                <a16:creationId xmlns:a16="http://schemas.microsoft.com/office/drawing/2014/main" id="{4959044A-EF4D-4BBC-B091-2E1BC2E05DC0}"/>
              </a:ext>
            </a:extLst>
          </p:cNvPr>
          <p:cNvSpPr txBox="1"/>
          <p:nvPr/>
        </p:nvSpPr>
        <p:spPr>
          <a:xfrm>
            <a:off x="5994362" y="140218"/>
            <a:ext cx="790601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600" dirty="0" err="1"/>
              <a:t>selectFromNoTable</a:t>
            </a:r>
            <a:endParaRPr lang="es-ES" sz="600" dirty="0"/>
          </a:p>
        </p:txBody>
      </p:sp>
      <p:sp>
        <p:nvSpPr>
          <p:cNvPr id="193" name="CuadroTexto 192">
            <a:extLst>
              <a:ext uri="{FF2B5EF4-FFF2-40B4-BE49-F238E27FC236}">
                <a16:creationId xmlns:a16="http://schemas.microsoft.com/office/drawing/2014/main" id="{11B98FFE-CE51-43C8-8617-F2BB1C5AC420}"/>
              </a:ext>
            </a:extLst>
          </p:cNvPr>
          <p:cNvSpPr txBox="1"/>
          <p:nvPr/>
        </p:nvSpPr>
        <p:spPr>
          <a:xfrm>
            <a:off x="8398538" y="6792577"/>
            <a:ext cx="42191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where</a:t>
            </a:r>
            <a:endParaRPr lang="es-ES" sz="600" dirty="0"/>
          </a:p>
        </p:txBody>
      </p:sp>
      <p:cxnSp>
        <p:nvCxnSpPr>
          <p:cNvPr id="195" name="Conector recto de flecha 194">
            <a:extLst>
              <a:ext uri="{FF2B5EF4-FFF2-40B4-BE49-F238E27FC236}">
                <a16:creationId xmlns:a16="http://schemas.microsoft.com/office/drawing/2014/main" id="{5CD37DAB-4696-4527-9724-A5D11638FB4E}"/>
              </a:ext>
            </a:extLst>
          </p:cNvPr>
          <p:cNvCxnSpPr>
            <a:stCxn id="49" idx="3"/>
            <a:endCxn id="49" idx="2"/>
          </p:cNvCxnSpPr>
          <p:nvPr/>
        </p:nvCxnSpPr>
        <p:spPr>
          <a:xfrm flipH="1">
            <a:off x="10317587" y="6955055"/>
            <a:ext cx="1215237" cy="123110"/>
          </a:xfrm>
          <a:prstGeom prst="bentConnector4">
            <a:avLst>
              <a:gd name="adj1" fmla="val -992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ector recto de flecha 200">
            <a:extLst>
              <a:ext uri="{FF2B5EF4-FFF2-40B4-BE49-F238E27FC236}">
                <a16:creationId xmlns:a16="http://schemas.microsoft.com/office/drawing/2014/main" id="{8ECBEBCA-5CAD-4537-A970-79EA7DB56B98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8143255" y="1224082"/>
            <a:ext cx="123111" cy="1030090"/>
          </a:xfrm>
          <a:prstGeom prst="bentConnector4">
            <a:avLst>
              <a:gd name="adj1" fmla="val -185686"/>
              <a:gd name="adj2" fmla="val 1221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>
            <a:extLst>
              <a:ext uri="{FF2B5EF4-FFF2-40B4-BE49-F238E27FC236}">
                <a16:creationId xmlns:a16="http://schemas.microsoft.com/office/drawing/2014/main" id="{C0001818-7AE0-417D-AD34-486866C2D44D}"/>
              </a:ext>
            </a:extLst>
          </p:cNvPr>
          <p:cNvSpPr txBox="1"/>
          <p:nvPr/>
        </p:nvSpPr>
        <p:spPr>
          <a:xfrm>
            <a:off x="7498359" y="5847370"/>
            <a:ext cx="2515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GroupByOrderByExecutableSelectExpression</a:t>
            </a:r>
            <a:endParaRPr lang="es-ES_tradnl" sz="10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933B8689-B14B-4AA7-A498-026937955A42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>
          <a:xfrm>
            <a:off x="8719856" y="3028693"/>
            <a:ext cx="36220" cy="28186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A29C316-FE0C-4907-B7C0-65AAA9458843}"/>
              </a:ext>
            </a:extLst>
          </p:cNvPr>
          <p:cNvSpPr txBox="1"/>
          <p:nvPr/>
        </p:nvSpPr>
        <p:spPr>
          <a:xfrm>
            <a:off x="10337106" y="5975570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81" name="CuadroTexto 80">
            <a:extLst>
              <a:ext uri="{FF2B5EF4-FFF2-40B4-BE49-F238E27FC236}">
                <a16:creationId xmlns:a16="http://schemas.microsoft.com/office/drawing/2014/main" id="{5F9AD1D1-5092-4235-99CE-9BD9328AE332}"/>
              </a:ext>
            </a:extLst>
          </p:cNvPr>
          <p:cNvSpPr txBox="1"/>
          <p:nvPr/>
        </p:nvSpPr>
        <p:spPr>
          <a:xfrm>
            <a:off x="10595133" y="6321399"/>
            <a:ext cx="28713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GroupByOrderByHavingExecutableSelectExpression</a:t>
            </a:r>
            <a:endParaRPr lang="es-ES_tradnl" sz="1000" dirty="0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2A966C93-3923-4F89-B775-81F50ACF9B5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10013792" y="5970481"/>
            <a:ext cx="985614" cy="37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0F8E699-7130-414D-8D1F-A91278D8DD8B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8719856" y="3028693"/>
            <a:ext cx="2821459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EC32449-BFAD-44A0-9D7A-BCBE6CA8B623}"/>
              </a:ext>
            </a:extLst>
          </p:cNvPr>
          <p:cNvCxnSpPr>
            <a:cxnSpLocks/>
            <a:stCxn id="81" idx="3"/>
            <a:endCxn id="81" idx="0"/>
          </p:cNvCxnSpPr>
          <p:nvPr/>
        </p:nvCxnSpPr>
        <p:spPr>
          <a:xfrm flipH="1" flipV="1">
            <a:off x="12030783" y="6321399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uadroTexto 88">
            <a:extLst>
              <a:ext uri="{FF2B5EF4-FFF2-40B4-BE49-F238E27FC236}">
                <a16:creationId xmlns:a16="http://schemas.microsoft.com/office/drawing/2014/main" id="{AFFD687D-08FD-4FC8-8E58-2B5D9182F37A}"/>
              </a:ext>
            </a:extLst>
          </p:cNvPr>
          <p:cNvSpPr txBox="1"/>
          <p:nvPr/>
        </p:nvSpPr>
        <p:spPr>
          <a:xfrm>
            <a:off x="12664610" y="5912212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9797914-CA24-4BA9-8BD6-0ECE5474A686}"/>
              </a:ext>
            </a:extLst>
          </p:cNvPr>
          <p:cNvSpPr txBox="1"/>
          <p:nvPr/>
        </p:nvSpPr>
        <p:spPr>
          <a:xfrm>
            <a:off x="14061700" y="6321399"/>
            <a:ext cx="2432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DynamicHavingExecutableSelectExpression</a:t>
            </a:r>
            <a:endParaRPr lang="es-ES_tradnl" sz="1000" dirty="0"/>
          </a:p>
        </p:txBody>
      </p: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AD82E5A9-5A16-4BAD-840F-BB0F40E34B11}"/>
              </a:ext>
            </a:extLst>
          </p:cNvPr>
          <p:cNvCxnSpPr>
            <a:stCxn id="81" idx="3"/>
            <a:endCxn id="92" idx="1"/>
          </p:cNvCxnSpPr>
          <p:nvPr/>
        </p:nvCxnSpPr>
        <p:spPr>
          <a:xfrm>
            <a:off x="13466433" y="6444510"/>
            <a:ext cx="595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>
            <a:extLst>
              <a:ext uri="{FF2B5EF4-FFF2-40B4-BE49-F238E27FC236}">
                <a16:creationId xmlns:a16="http://schemas.microsoft.com/office/drawing/2014/main" id="{F1353F4F-6F23-4595-BB79-4A4CAA73D4B8}"/>
              </a:ext>
            </a:extLst>
          </p:cNvPr>
          <p:cNvSpPr txBox="1"/>
          <p:nvPr/>
        </p:nvSpPr>
        <p:spPr>
          <a:xfrm>
            <a:off x="13615744" y="6257659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131FB902-70D8-4526-AD9F-BD51CCC19BD8}"/>
              </a:ext>
            </a:extLst>
          </p:cNvPr>
          <p:cNvCxnSpPr>
            <a:stCxn id="92" idx="3"/>
            <a:endCxn id="92" idx="2"/>
          </p:cNvCxnSpPr>
          <p:nvPr/>
        </p:nvCxnSpPr>
        <p:spPr>
          <a:xfrm flipH="1">
            <a:off x="15277738" y="6444510"/>
            <a:ext cx="1216038" cy="123110"/>
          </a:xfrm>
          <a:prstGeom prst="bentConnector4">
            <a:avLst>
              <a:gd name="adj1" fmla="val -13708"/>
              <a:gd name="adj2" fmla="val 285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6B85A72C-D241-4446-80B8-53B44BD0C009}"/>
              </a:ext>
            </a:extLst>
          </p:cNvPr>
          <p:cNvSpPr txBox="1"/>
          <p:nvPr/>
        </p:nvSpPr>
        <p:spPr>
          <a:xfrm>
            <a:off x="15850305" y="6634578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73870C62-9C97-4055-971D-DE42726ABD1A}"/>
              </a:ext>
            </a:extLst>
          </p:cNvPr>
          <p:cNvCxnSpPr>
            <a:cxnSpLocks/>
            <a:stCxn id="47" idx="2"/>
            <a:endCxn id="92" idx="0"/>
          </p:cNvCxnSpPr>
          <p:nvPr/>
        </p:nvCxnSpPr>
        <p:spPr>
          <a:xfrm>
            <a:off x="8719856" y="3028693"/>
            <a:ext cx="6557882" cy="329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3" name="CuadroTexto 102">
            <a:extLst>
              <a:ext uri="{FF2B5EF4-FFF2-40B4-BE49-F238E27FC236}">
                <a16:creationId xmlns:a16="http://schemas.microsoft.com/office/drawing/2014/main" id="{DD313E04-E0D0-47CC-B4CC-7C82EF0A5D02}"/>
              </a:ext>
            </a:extLst>
          </p:cNvPr>
          <p:cNvSpPr txBox="1"/>
          <p:nvPr/>
        </p:nvSpPr>
        <p:spPr>
          <a:xfrm>
            <a:off x="5345303" y="4904079"/>
            <a:ext cx="27334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GroupByOrderHavingByExpressionWithoutSelect</a:t>
            </a:r>
            <a:endParaRPr lang="es-ES_tradnl" sz="1000" dirty="0"/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44F756FE-3C28-4A6F-9C01-70AF5B04D409}"/>
              </a:ext>
            </a:extLst>
          </p:cNvPr>
          <p:cNvSpPr txBox="1"/>
          <p:nvPr/>
        </p:nvSpPr>
        <p:spPr>
          <a:xfrm>
            <a:off x="5760453" y="4471248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grouBy</a:t>
            </a:r>
            <a:endParaRPr lang="es-ES_tradnl" sz="600" dirty="0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70B30916-C46E-4A65-A082-BCEDD95A3386}"/>
              </a:ext>
            </a:extLst>
          </p:cNvPr>
          <p:cNvSpPr txBox="1"/>
          <p:nvPr/>
        </p:nvSpPr>
        <p:spPr>
          <a:xfrm>
            <a:off x="4793240" y="3824579"/>
            <a:ext cx="22942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1000" dirty="0" err="1"/>
              <a:t>DynamicHavingExpressionWithoutSelect</a:t>
            </a:r>
            <a:endParaRPr lang="es-ES_tradnl" sz="1000" dirty="0"/>
          </a:p>
        </p:txBody>
      </p:sp>
      <p:cxnSp>
        <p:nvCxnSpPr>
          <p:cNvPr id="108" name="Conector recto de flecha 37">
            <a:extLst>
              <a:ext uri="{FF2B5EF4-FFF2-40B4-BE49-F238E27FC236}">
                <a16:creationId xmlns:a16="http://schemas.microsoft.com/office/drawing/2014/main" id="{F24F3E9A-EE7B-44FF-A77B-EFAE5EBDC974}"/>
              </a:ext>
            </a:extLst>
          </p:cNvPr>
          <p:cNvCxnSpPr>
            <a:cxnSpLocks/>
            <a:stCxn id="106" idx="1"/>
            <a:endCxn id="106" idx="0"/>
          </p:cNvCxnSpPr>
          <p:nvPr/>
        </p:nvCxnSpPr>
        <p:spPr>
          <a:xfrm rot="10800000" flipH="1">
            <a:off x="4793239" y="3824580"/>
            <a:ext cx="1147109" cy="123111"/>
          </a:xfrm>
          <a:prstGeom prst="bentConnector4">
            <a:avLst>
              <a:gd name="adj1" fmla="val -19928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uadroTexto 108">
            <a:extLst>
              <a:ext uri="{FF2B5EF4-FFF2-40B4-BE49-F238E27FC236}">
                <a16:creationId xmlns:a16="http://schemas.microsoft.com/office/drawing/2014/main" id="{FE40D7E7-F4AB-4EFB-82E1-BC32BD10FC90}"/>
              </a:ext>
            </a:extLst>
          </p:cNvPr>
          <p:cNvSpPr txBox="1"/>
          <p:nvPr/>
        </p:nvSpPr>
        <p:spPr>
          <a:xfrm>
            <a:off x="4987146" y="3397811"/>
            <a:ext cx="4042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and|or</a:t>
            </a:r>
            <a:endParaRPr lang="es-ES" sz="600" dirty="0"/>
          </a:p>
        </p:txBody>
      </p:sp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61C73834-3F65-4FC2-BCBD-F7BA5E6A4766}"/>
              </a:ext>
            </a:extLst>
          </p:cNvPr>
          <p:cNvCxnSpPr>
            <a:stCxn id="103" idx="3"/>
          </p:cNvCxnSpPr>
          <p:nvPr/>
        </p:nvCxnSpPr>
        <p:spPr>
          <a:xfrm flipV="1">
            <a:off x="8078744" y="3028693"/>
            <a:ext cx="530749" cy="199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cto de flecha 56">
            <a:extLst>
              <a:ext uri="{FF2B5EF4-FFF2-40B4-BE49-F238E27FC236}">
                <a16:creationId xmlns:a16="http://schemas.microsoft.com/office/drawing/2014/main" id="{7B43DC56-D5F9-4A50-AD55-151A8F74BA86}"/>
              </a:ext>
            </a:extLst>
          </p:cNvPr>
          <p:cNvCxnSpPr>
            <a:stCxn id="106" idx="3"/>
          </p:cNvCxnSpPr>
          <p:nvPr/>
        </p:nvCxnSpPr>
        <p:spPr>
          <a:xfrm flipV="1">
            <a:off x="7087458" y="3028693"/>
            <a:ext cx="1446942" cy="918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cto de flecha 58">
            <a:extLst>
              <a:ext uri="{FF2B5EF4-FFF2-40B4-BE49-F238E27FC236}">
                <a16:creationId xmlns:a16="http://schemas.microsoft.com/office/drawing/2014/main" id="{DF23C3A2-BE5C-4C07-A0EB-BA0D3AED38D5}"/>
              </a:ext>
            </a:extLst>
          </p:cNvPr>
          <p:cNvCxnSpPr>
            <a:stCxn id="103" idx="0"/>
            <a:endCxn id="103" idx="1"/>
          </p:cNvCxnSpPr>
          <p:nvPr/>
        </p:nvCxnSpPr>
        <p:spPr>
          <a:xfrm rot="16200000" flipH="1" flipV="1">
            <a:off x="5967108" y="4282273"/>
            <a:ext cx="123111" cy="1366721"/>
          </a:xfrm>
          <a:prstGeom prst="bentConnector4">
            <a:avLst>
              <a:gd name="adj1" fmla="val -185686"/>
              <a:gd name="adj2" fmla="val 1167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C343C3A0-BAFA-4A3F-BF88-9B40AD6700D3}"/>
              </a:ext>
            </a:extLst>
          </p:cNvPr>
          <p:cNvCxnSpPr>
            <a:cxnSpLocks/>
            <a:stCxn id="103" idx="0"/>
          </p:cNvCxnSpPr>
          <p:nvPr/>
        </p:nvCxnSpPr>
        <p:spPr>
          <a:xfrm flipH="1" flipV="1">
            <a:off x="6712023" y="4117591"/>
            <a:ext cx="1" cy="786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3BBE984E-0401-4DD2-A2C1-81EB690822D8}"/>
              </a:ext>
            </a:extLst>
          </p:cNvPr>
          <p:cNvSpPr txBox="1"/>
          <p:nvPr/>
        </p:nvSpPr>
        <p:spPr>
          <a:xfrm>
            <a:off x="7898827" y="417966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1C170F26-6668-4956-A9B9-3766CAE40B9B}"/>
              </a:ext>
            </a:extLst>
          </p:cNvPr>
          <p:cNvSpPr txBox="1"/>
          <p:nvPr/>
        </p:nvSpPr>
        <p:spPr>
          <a:xfrm>
            <a:off x="7192444" y="3400885"/>
            <a:ext cx="40588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select</a:t>
            </a:r>
            <a:r>
              <a:rPr lang="es-ES_tradnl" sz="600" dirty="0"/>
              <a:t>*</a:t>
            </a:r>
            <a:endParaRPr lang="es-ES" sz="600" dirty="0"/>
          </a:p>
        </p:txBody>
      </p:sp>
      <p:cxnSp>
        <p:nvCxnSpPr>
          <p:cNvPr id="68" name="Conector recto de flecha 67">
            <a:extLst>
              <a:ext uri="{FF2B5EF4-FFF2-40B4-BE49-F238E27FC236}">
                <a16:creationId xmlns:a16="http://schemas.microsoft.com/office/drawing/2014/main" id="{B995E0C3-A89C-4892-9BC8-D9B4959C2574}"/>
              </a:ext>
            </a:extLst>
          </p:cNvPr>
          <p:cNvCxnSpPr>
            <a:stCxn id="107" idx="3"/>
            <a:endCxn id="103" idx="1"/>
          </p:cNvCxnSpPr>
          <p:nvPr/>
        </p:nvCxnSpPr>
        <p:spPr>
          <a:xfrm flipV="1">
            <a:off x="4868954" y="5027190"/>
            <a:ext cx="476349" cy="37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5EE96A3D-83D8-4A41-9F29-9F96E4573474}"/>
              </a:ext>
            </a:extLst>
          </p:cNvPr>
          <p:cNvSpPr txBox="1"/>
          <p:nvPr/>
        </p:nvSpPr>
        <p:spPr>
          <a:xfrm>
            <a:off x="4743329" y="5050785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cxnSp>
        <p:nvCxnSpPr>
          <p:cNvPr id="71" name="Conector recto de flecha 70">
            <a:extLst>
              <a:ext uri="{FF2B5EF4-FFF2-40B4-BE49-F238E27FC236}">
                <a16:creationId xmlns:a16="http://schemas.microsoft.com/office/drawing/2014/main" id="{207C8549-235D-41B7-8448-C39D43F3D3CC}"/>
              </a:ext>
            </a:extLst>
          </p:cNvPr>
          <p:cNvCxnSpPr>
            <a:stCxn id="21" idx="0"/>
            <a:endCxn id="103" idx="1"/>
          </p:cNvCxnSpPr>
          <p:nvPr/>
        </p:nvCxnSpPr>
        <p:spPr>
          <a:xfrm flipH="1" flipV="1">
            <a:off x="5345303" y="5027190"/>
            <a:ext cx="442731" cy="81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F37A9B6-CBBE-4D17-A6E8-0603A43A6D38}"/>
              </a:ext>
            </a:extLst>
          </p:cNvPr>
          <p:cNvSpPr txBox="1"/>
          <p:nvPr/>
        </p:nvSpPr>
        <p:spPr>
          <a:xfrm>
            <a:off x="5581095" y="5391113"/>
            <a:ext cx="4459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groupBy</a:t>
            </a:r>
            <a:endParaRPr lang="es-ES" sz="600" dirty="0"/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F8D3BD7-7EC1-4F2F-BB1F-C84ACFD645DA}"/>
              </a:ext>
            </a:extLst>
          </p:cNvPr>
          <p:cNvSpPr txBox="1"/>
          <p:nvPr/>
        </p:nvSpPr>
        <p:spPr>
          <a:xfrm>
            <a:off x="6337462" y="4250021"/>
            <a:ext cx="42992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/>
              <a:t>*</a:t>
            </a:r>
            <a:r>
              <a:rPr lang="es-ES_tradnl" sz="600" dirty="0" err="1"/>
              <a:t>having</a:t>
            </a:r>
            <a:endParaRPr lang="es-ES" sz="600" dirty="0"/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01C6E6A-A6BC-344F-9F56-D489BDB5CEC8}"/>
              </a:ext>
            </a:extLst>
          </p:cNvPr>
          <p:cNvSpPr txBox="1"/>
          <p:nvPr/>
        </p:nvSpPr>
        <p:spPr>
          <a:xfrm>
            <a:off x="7667133" y="1677571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OrderByExecutableSelectExpression</a:t>
            </a:r>
            <a:endParaRPr lang="es-ES_tradnl" sz="1000" dirty="0"/>
          </a:p>
        </p:txBody>
      </p:sp>
      <p:cxnSp>
        <p:nvCxnSpPr>
          <p:cNvPr id="120" name="Conector recto de flecha 119">
            <a:extLst>
              <a:ext uri="{FF2B5EF4-FFF2-40B4-BE49-F238E27FC236}">
                <a16:creationId xmlns:a16="http://schemas.microsoft.com/office/drawing/2014/main" id="{6B471271-808F-0E4C-890A-420E66C7BFFE}"/>
              </a:ext>
            </a:extLst>
          </p:cNvPr>
          <p:cNvCxnSpPr>
            <a:cxnSpLocks/>
            <a:stCxn id="119" idx="2"/>
            <a:endCxn id="47" idx="0"/>
          </p:cNvCxnSpPr>
          <p:nvPr/>
        </p:nvCxnSpPr>
        <p:spPr>
          <a:xfrm>
            <a:off x="8697223" y="1923792"/>
            <a:ext cx="22633" cy="8586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6ED72A3D-7756-E742-9806-80A313A52D1F}"/>
              </a:ext>
            </a:extLst>
          </p:cNvPr>
          <p:cNvSpPr txBox="1"/>
          <p:nvPr/>
        </p:nvSpPr>
        <p:spPr>
          <a:xfrm>
            <a:off x="11254590" y="2767403"/>
            <a:ext cx="2422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000" dirty="0" err="1"/>
              <a:t>CompoundedExecutableSelectExpression</a:t>
            </a:r>
            <a:endParaRPr lang="es-ES_tradnl" sz="1000" dirty="0"/>
          </a:p>
        </p:txBody>
      </p:sp>
      <p:cxnSp>
        <p:nvCxnSpPr>
          <p:cNvPr id="122" name="Conector recto de flecha 32">
            <a:extLst>
              <a:ext uri="{FF2B5EF4-FFF2-40B4-BE49-F238E27FC236}">
                <a16:creationId xmlns:a16="http://schemas.microsoft.com/office/drawing/2014/main" id="{4B6D102A-A38D-EB42-A84A-1DE052435C50}"/>
              </a:ext>
            </a:extLst>
          </p:cNvPr>
          <p:cNvCxnSpPr>
            <a:cxnSpLocks/>
          </p:cNvCxnSpPr>
          <p:nvPr/>
        </p:nvCxnSpPr>
        <p:spPr>
          <a:xfrm flipH="1" flipV="1">
            <a:off x="12149516" y="2776910"/>
            <a:ext cx="1435650" cy="123111"/>
          </a:xfrm>
          <a:prstGeom prst="bentConnector4">
            <a:avLst>
              <a:gd name="adj1" fmla="val -15923"/>
              <a:gd name="adj2" fmla="val 28568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de flecha 123">
            <a:extLst>
              <a:ext uri="{FF2B5EF4-FFF2-40B4-BE49-F238E27FC236}">
                <a16:creationId xmlns:a16="http://schemas.microsoft.com/office/drawing/2014/main" id="{12AFE6F5-D9F2-1540-B61A-427F09B188AD}"/>
              </a:ext>
            </a:extLst>
          </p:cNvPr>
          <p:cNvCxnSpPr>
            <a:cxnSpLocks/>
            <a:stCxn id="119" idx="2"/>
          </p:cNvCxnSpPr>
          <p:nvPr/>
        </p:nvCxnSpPr>
        <p:spPr>
          <a:xfrm>
            <a:off x="8697223" y="1923792"/>
            <a:ext cx="3024877" cy="7952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7" name="Conector recto de flecha 126">
            <a:extLst>
              <a:ext uri="{FF2B5EF4-FFF2-40B4-BE49-F238E27FC236}">
                <a16:creationId xmlns:a16="http://schemas.microsoft.com/office/drawing/2014/main" id="{9F0CEA55-2FC6-0E41-BB0F-AFAD1B0BF305}"/>
              </a:ext>
            </a:extLst>
          </p:cNvPr>
          <p:cNvCxnSpPr>
            <a:cxnSpLocks/>
            <a:endCxn id="121" idx="1"/>
          </p:cNvCxnSpPr>
          <p:nvPr/>
        </p:nvCxnSpPr>
        <p:spPr>
          <a:xfrm flipV="1">
            <a:off x="9884114" y="2890514"/>
            <a:ext cx="1370476" cy="9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FFC1E540-BB97-1B42-88B6-143BA7B01343}"/>
              </a:ext>
            </a:extLst>
          </p:cNvPr>
          <p:cNvSpPr txBox="1"/>
          <p:nvPr/>
        </p:nvSpPr>
        <p:spPr>
          <a:xfrm>
            <a:off x="10167902" y="2677658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FB52353A-2D19-9748-8BA2-17476E8BB852}"/>
              </a:ext>
            </a:extLst>
          </p:cNvPr>
          <p:cNvSpPr txBox="1"/>
          <p:nvPr/>
        </p:nvSpPr>
        <p:spPr>
          <a:xfrm>
            <a:off x="12827475" y="2362394"/>
            <a:ext cx="4860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600" dirty="0" err="1"/>
              <a:t>union</a:t>
            </a:r>
            <a:r>
              <a:rPr lang="es-ES_tradnl" sz="600" dirty="0"/>
              <a:t> | …</a:t>
            </a:r>
            <a:endParaRPr lang="es-ES" sz="600" dirty="0"/>
          </a:p>
        </p:txBody>
      </p:sp>
    </p:spTree>
    <p:extLst>
      <p:ext uri="{BB962C8B-B14F-4D97-AF65-F5344CB8AC3E}">
        <p14:creationId xmlns:p14="http://schemas.microsoft.com/office/powerpoint/2010/main" val="4034786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1716</TotalTime>
  <Words>84</Words>
  <Application>Microsoft Macintosh PowerPoint</Application>
  <PresentationFormat>Personalizado</PresentationFormat>
  <Paragraphs>54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Paz, Juan Luis</dc:creator>
  <cp:lastModifiedBy>Juan Luis Paz Rojas</cp:lastModifiedBy>
  <cp:revision>32</cp:revision>
  <dcterms:created xsi:type="dcterms:W3CDTF">2019-07-16T12:42:08Z</dcterms:created>
  <dcterms:modified xsi:type="dcterms:W3CDTF">2021-05-20T00:36:30Z</dcterms:modified>
</cp:coreProperties>
</file>