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8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7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7/6/21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825622" y="791222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814499" y="8280521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53973" y="8158441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937376" y="7721721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810820" y="6831944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596407" y="81742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813926" y="714776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271380" y="5415614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788155" y="647528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624000" y="5846029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4163472" y="5523523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382308" y="56464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661045" y="8403631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6062747" y="861620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9FB9EA-0D30-4329-8263-AB0F1EF40CCF}"/>
              </a:ext>
            </a:extLst>
          </p:cNvPr>
          <p:cNvSpPr txBox="1"/>
          <p:nvPr/>
        </p:nvSpPr>
        <p:spPr>
          <a:xfrm>
            <a:off x="7508626" y="2782472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9102350" y="683194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222058" y="6955054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850312" y="714776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7951582" y="126776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9444243" y="632572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WithdableExecutableSelect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897433" y="86083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512163" y="2091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086712" y="1677572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9749945" y="1800683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9745598" y="162609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0647500" y="1412142"/>
            <a:ext cx="411594" cy="26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0783062" y="1391045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788034" y="5969140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6110945" y="616532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952067" y="5969140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529406" y="3430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7043925" y="581659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720212" y="8462313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1140111" y="812641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720211" y="858542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735833" y="87393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457990" y="527730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933738" y="7078110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411225" y="7201220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407077" y="7967942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736322" y="5492453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  <a:stCxn id="66" idx="2"/>
            <a:endCxn id="12" idx="0"/>
          </p:cNvCxnSpPr>
          <p:nvPr/>
        </p:nvCxnSpPr>
        <p:spPr>
          <a:xfrm flipH="1">
            <a:off x="7016439" y="6093591"/>
            <a:ext cx="1739637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756076" y="6093591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9056626" y="1396956"/>
            <a:ext cx="917797" cy="276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9974423" y="1396956"/>
            <a:ext cx="554984" cy="229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885070" y="7324331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2093940" y="7324331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96523" y="8035332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845079" y="826859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r>
              <a:rPr lang="es-ES_tradnl" sz="600" dirty="0" err="1"/>
              <a:t>from</a:t>
            </a:r>
            <a:endParaRPr lang="es-ES_tradnl" sz="600" dirty="0"/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741812" y="7324330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736322" y="5507328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775965" y="9222252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551980" y="8035331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289514" y="8911165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407075" y="9345362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937685" y="916300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7004151" y="209255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8230236" y="509091"/>
            <a:ext cx="859970" cy="76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8573187" y="715331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810820" y="332365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994362" y="140218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398538" y="67925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317587" y="6955055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143255" y="1224082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498359" y="5847370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>
          <a:xfrm>
            <a:off x="8719856" y="3028693"/>
            <a:ext cx="36220" cy="281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337106" y="597557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595133" y="6321399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0013792" y="5970481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19856" y="3028693"/>
            <a:ext cx="2821459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2030783" y="6321399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2664610" y="59122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4061700" y="6321399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466433" y="6444510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615744" y="625765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277738" y="6444510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850305" y="663457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47" idx="2"/>
            <a:endCxn id="92" idx="0"/>
          </p:cNvCxnSpPr>
          <p:nvPr/>
        </p:nvCxnSpPr>
        <p:spPr>
          <a:xfrm>
            <a:off x="8719856" y="3028693"/>
            <a:ext cx="6557882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345303" y="4904079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GroupByOrderHavingByExpressionWithoutSelect</a:t>
            </a:r>
            <a:endParaRPr lang="es-ES_tradnl" sz="10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760453" y="447124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793240" y="382457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DynamicHavingExpressionWithoutSelect</a:t>
            </a:r>
            <a:endParaRPr lang="es-ES_tradnl" sz="1000" dirty="0"/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793239" y="3824580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987146" y="33978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stCxn id="103" idx="3"/>
          </p:cNvCxnSpPr>
          <p:nvPr/>
        </p:nvCxnSpPr>
        <p:spPr>
          <a:xfrm flipV="1">
            <a:off x="8078744" y="3028693"/>
            <a:ext cx="530749" cy="199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stCxn id="106" idx="3"/>
          </p:cNvCxnSpPr>
          <p:nvPr/>
        </p:nvCxnSpPr>
        <p:spPr>
          <a:xfrm flipV="1">
            <a:off x="7087458" y="3028693"/>
            <a:ext cx="1446942" cy="91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stCxn id="103" idx="0"/>
            <a:endCxn id="103" idx="1"/>
          </p:cNvCxnSpPr>
          <p:nvPr/>
        </p:nvCxnSpPr>
        <p:spPr>
          <a:xfrm rot="16200000" flipH="1" flipV="1">
            <a:off x="5967108" y="4282273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712023" y="4117591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7898827" y="417966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7192444" y="340088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868954" y="5027190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743329" y="50507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345303" y="5027190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581095" y="539111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337462" y="4250021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7667133" y="1677571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B471271-808F-0E4C-890A-420E66C7BFFE}"/>
              </a:ext>
            </a:extLst>
          </p:cNvPr>
          <p:cNvCxnSpPr>
            <a:cxnSpLocks/>
            <a:stCxn id="119" idx="2"/>
            <a:endCxn id="47" idx="0"/>
          </p:cNvCxnSpPr>
          <p:nvPr/>
        </p:nvCxnSpPr>
        <p:spPr>
          <a:xfrm>
            <a:off x="8697223" y="1923792"/>
            <a:ext cx="22633" cy="85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ED72A3D-7756-E742-9806-80A313A52D1F}"/>
              </a:ext>
            </a:extLst>
          </p:cNvPr>
          <p:cNvSpPr txBox="1"/>
          <p:nvPr/>
        </p:nvSpPr>
        <p:spPr>
          <a:xfrm>
            <a:off x="11254590" y="2767403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22" name="Conector recto de flecha 32">
            <a:extLst>
              <a:ext uri="{FF2B5EF4-FFF2-40B4-BE49-F238E27FC236}">
                <a16:creationId xmlns:a16="http://schemas.microsoft.com/office/drawing/2014/main" id="{4B6D102A-A38D-EB42-A84A-1DE052435C50}"/>
              </a:ext>
            </a:extLst>
          </p:cNvPr>
          <p:cNvCxnSpPr>
            <a:cxnSpLocks/>
          </p:cNvCxnSpPr>
          <p:nvPr/>
        </p:nvCxnSpPr>
        <p:spPr>
          <a:xfrm flipH="1" flipV="1">
            <a:off x="12149516" y="2776910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12AFE6F5-D9F2-1540-B61A-427F09B188AD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697223" y="1923792"/>
            <a:ext cx="3024877" cy="79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9F0CEA55-2FC6-0E41-BB0F-AFAD1B0BF305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884114" y="2890514"/>
            <a:ext cx="1370476" cy="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FC1E540-BB97-1B42-88B6-143BA7B01343}"/>
              </a:ext>
            </a:extLst>
          </p:cNvPr>
          <p:cNvSpPr txBox="1"/>
          <p:nvPr/>
        </p:nvSpPr>
        <p:spPr>
          <a:xfrm>
            <a:off x="10167902" y="267765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FB52353A-2D19-9748-8BA2-17476E8BB852}"/>
              </a:ext>
            </a:extLst>
          </p:cNvPr>
          <p:cNvSpPr txBox="1"/>
          <p:nvPr/>
        </p:nvSpPr>
        <p:spPr>
          <a:xfrm>
            <a:off x="12827475" y="236239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0B3C48E6-A6A5-A542-A189-AFF2B4F74D04}"/>
              </a:ext>
            </a:extLst>
          </p:cNvPr>
          <p:cNvSpPr txBox="1"/>
          <p:nvPr/>
        </p:nvSpPr>
        <p:spPr>
          <a:xfrm>
            <a:off x="9459991" y="85876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751E935-F290-AF47-B34A-C493EE4CA8CA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9993952" y="332097"/>
            <a:ext cx="92760" cy="31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1" name="Elipse 110">
            <a:extLst>
              <a:ext uri="{FF2B5EF4-FFF2-40B4-BE49-F238E27FC236}">
                <a16:creationId xmlns:a16="http://schemas.microsoft.com/office/drawing/2014/main" id="{1D79B97B-862C-8B4F-95F7-A39DECFD93DD}"/>
              </a:ext>
            </a:extLst>
          </p:cNvPr>
          <p:cNvSpPr/>
          <p:nvPr/>
        </p:nvSpPr>
        <p:spPr>
          <a:xfrm>
            <a:off x="12405433" y="645271"/>
            <a:ext cx="266700" cy="2462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C5FCFC5E-3A47-874F-A414-DD16EEA3CC30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11020163" y="768382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AD41235-EDED-C549-8427-C4602CB25D18}"/>
              </a:ext>
            </a:extLst>
          </p:cNvPr>
          <p:cNvSpPr txBox="1"/>
          <p:nvPr/>
        </p:nvSpPr>
        <p:spPr>
          <a:xfrm>
            <a:off x="11037406" y="593495"/>
            <a:ext cx="7216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forUseInQueryAs</a:t>
            </a:r>
            <a:endParaRPr lang="es-ES" sz="6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72AB421-DD83-E24B-8D1F-9DBF6E43C11A}"/>
              </a:ext>
            </a:extLst>
          </p:cNvPr>
          <p:cNvSpPr txBox="1"/>
          <p:nvPr/>
        </p:nvSpPr>
        <p:spPr>
          <a:xfrm>
            <a:off x="9090206" y="1150735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CustomizableExecutableSelect</a:t>
            </a:r>
            <a:endParaRPr lang="es-ES_tradnl" sz="1000" dirty="0"/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2E1A19AF-80E4-E84D-99EC-86BF6201316A}"/>
              </a:ext>
            </a:extLst>
          </p:cNvPr>
          <p:cNvCxnSpPr>
            <a:cxnSpLocks/>
            <a:stCxn id="65" idx="2"/>
            <a:endCxn id="114" idx="0"/>
          </p:cNvCxnSpPr>
          <p:nvPr/>
        </p:nvCxnSpPr>
        <p:spPr>
          <a:xfrm flipH="1">
            <a:off x="9974423" y="878793"/>
            <a:ext cx="274688" cy="271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01E8191-9F29-8F4B-9370-B1C5B98D4C27}"/>
              </a:ext>
            </a:extLst>
          </p:cNvPr>
          <p:cNvCxnSpPr>
            <a:cxnSpLocks/>
          </p:cNvCxnSpPr>
          <p:nvPr/>
        </p:nvCxnSpPr>
        <p:spPr>
          <a:xfrm flipV="1">
            <a:off x="10595133" y="889314"/>
            <a:ext cx="144398" cy="2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5F23C8C-0979-7344-B8D9-3A4FEB1DEE57}"/>
              </a:ext>
            </a:extLst>
          </p:cNvPr>
          <p:cNvSpPr txBox="1"/>
          <p:nvPr/>
        </p:nvSpPr>
        <p:spPr>
          <a:xfrm>
            <a:off x="10641932" y="945193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8C09B90-45BE-9543-9009-FFF45F506AC2}"/>
              </a:ext>
            </a:extLst>
          </p:cNvPr>
          <p:cNvSpPr txBox="1"/>
          <p:nvPr/>
        </p:nvSpPr>
        <p:spPr>
          <a:xfrm>
            <a:off x="9862530" y="3316457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CustomizedCompoundableExecutableSelectExpression</a:t>
            </a:r>
            <a:endParaRPr lang="es-ES_tradnl" sz="1000" dirty="0"/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55E0D6B-6D18-CB49-A8E5-62EF18CA2868}"/>
              </a:ext>
            </a:extLst>
          </p:cNvPr>
          <p:cNvCxnSpPr>
            <a:cxnSpLocks/>
          </p:cNvCxnSpPr>
          <p:nvPr/>
        </p:nvCxnSpPr>
        <p:spPr>
          <a:xfrm>
            <a:off x="10497192" y="900498"/>
            <a:ext cx="479540" cy="241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A69D6A43-D210-9946-B5CF-8E348F01D273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2465820" y="3013624"/>
            <a:ext cx="0" cy="3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0E00967-1BCA-E34F-B8C0-F224805D6559}"/>
              </a:ext>
            </a:extLst>
          </p:cNvPr>
          <p:cNvSpPr txBox="1"/>
          <p:nvPr/>
        </p:nvSpPr>
        <p:spPr>
          <a:xfrm>
            <a:off x="12488454" y="307101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2AE6ACAA-02F6-554C-A7D7-334B6FEB1BF8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9250605" y="3031862"/>
            <a:ext cx="611925" cy="40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A3EF31AE-C37D-B746-86E1-4DA19529F98D}"/>
              </a:ext>
            </a:extLst>
          </p:cNvPr>
          <p:cNvSpPr txBox="1"/>
          <p:nvPr/>
        </p:nvSpPr>
        <p:spPr>
          <a:xfrm>
            <a:off x="9484581" y="3053554"/>
            <a:ext cx="6928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customizeQuery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93</Words>
  <Application>Microsoft Macintosh PowerPoint</Application>
  <PresentationFormat>Personalizado</PresentationFormat>
  <Paragraphs>61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37</cp:revision>
  <dcterms:created xsi:type="dcterms:W3CDTF">2019-07-16T12:42:08Z</dcterms:created>
  <dcterms:modified xsi:type="dcterms:W3CDTF">2021-06-07T18:47:21Z</dcterms:modified>
</cp:coreProperties>
</file>