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54" r:id="rId2"/>
    <p:sldId id="357" r:id="rId3"/>
    <p:sldId id="358" r:id="rId4"/>
    <p:sldId id="362" r:id="rId5"/>
    <p:sldId id="360" r:id="rId6"/>
    <p:sldId id="361" r:id="rId7"/>
    <p:sldId id="363" r:id="rId8"/>
    <p:sldId id="364" r:id="rId9"/>
    <p:sldId id="365" r:id="rId10"/>
    <p:sldId id="366" r:id="rId11"/>
    <p:sldId id="368" r:id="rId12"/>
    <p:sldId id="369" r:id="rId13"/>
    <p:sldId id="375" r:id="rId14"/>
    <p:sldId id="371" r:id="rId15"/>
  </p:sldIdLst>
  <p:sldSz cx="9144000" cy="5143500" type="screen16x9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49" autoAdjust="0"/>
    <p:restoredTop sz="87014" autoAdjust="0"/>
  </p:normalViewPr>
  <p:slideViewPr>
    <p:cSldViewPr>
      <p:cViewPr varScale="1">
        <p:scale>
          <a:sx n="157" d="100"/>
          <a:sy n="157" d="100"/>
        </p:scale>
        <p:origin x="184" y="2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chao Wei" userId="27c64742685b9b08" providerId="LiveId" clId="{BEFF7312-C7F1-4402-B0BB-9E3BAF92AEFB}"/>
    <pc:docChg chg="custSel modSld">
      <pc:chgData name="Sichao Wei" userId="27c64742685b9b08" providerId="LiveId" clId="{BEFF7312-C7F1-4402-B0BB-9E3BAF92AEFB}" dt="2020-02-13T11:33:47.377" v="354" actId="20577"/>
      <pc:docMkLst>
        <pc:docMk/>
      </pc:docMkLst>
      <pc:sldChg chg="modSp">
        <pc:chgData name="Sichao Wei" userId="27c64742685b9b08" providerId="LiveId" clId="{BEFF7312-C7F1-4402-B0BB-9E3BAF92AEFB}" dt="2020-02-13T09:57:28.696" v="3" actId="255"/>
        <pc:sldMkLst>
          <pc:docMk/>
          <pc:sldMk cId="2327768441" sldId="257"/>
        </pc:sldMkLst>
        <pc:spChg chg="mod">
          <ac:chgData name="Sichao Wei" userId="27c64742685b9b08" providerId="LiveId" clId="{BEFF7312-C7F1-4402-B0BB-9E3BAF92AEFB}" dt="2020-02-13T09:57:28.696" v="3" actId="255"/>
          <ac:spMkLst>
            <pc:docMk/>
            <pc:sldMk cId="2327768441" sldId="257"/>
            <ac:spMk id="3" creationId="{00000000-0000-0000-0000-000000000000}"/>
          </ac:spMkLst>
        </pc:spChg>
      </pc:sldChg>
      <pc:sldChg chg="modSp">
        <pc:chgData name="Sichao Wei" userId="27c64742685b9b08" providerId="LiveId" clId="{BEFF7312-C7F1-4402-B0BB-9E3BAF92AEFB}" dt="2020-02-13T09:58:01.252" v="4" actId="2711"/>
        <pc:sldMkLst>
          <pc:docMk/>
          <pc:sldMk cId="1103539238" sldId="259"/>
        </pc:sldMkLst>
        <pc:spChg chg="mod">
          <ac:chgData name="Sichao Wei" userId="27c64742685b9b08" providerId="LiveId" clId="{BEFF7312-C7F1-4402-B0BB-9E3BAF92AEFB}" dt="2020-02-13T09:58:01.252" v="4" actId="2711"/>
          <ac:spMkLst>
            <pc:docMk/>
            <pc:sldMk cId="1103539238" sldId="259"/>
            <ac:spMk id="3" creationId="{00000000-0000-0000-0000-000000000000}"/>
          </ac:spMkLst>
        </pc:spChg>
      </pc:sldChg>
      <pc:sldChg chg="modSp">
        <pc:chgData name="Sichao Wei" userId="27c64742685b9b08" providerId="LiveId" clId="{BEFF7312-C7F1-4402-B0BB-9E3BAF92AEFB}" dt="2020-02-13T11:07:56.167" v="5" actId="2711"/>
        <pc:sldMkLst>
          <pc:docMk/>
          <pc:sldMk cId="1624593653" sldId="260"/>
        </pc:sldMkLst>
        <pc:spChg chg="mod">
          <ac:chgData name="Sichao Wei" userId="27c64742685b9b08" providerId="LiveId" clId="{BEFF7312-C7F1-4402-B0BB-9E3BAF92AEFB}" dt="2020-02-13T11:07:56.167" v="5" actId="2711"/>
          <ac:spMkLst>
            <pc:docMk/>
            <pc:sldMk cId="1624593653" sldId="260"/>
            <ac:spMk id="3" creationId="{00000000-0000-0000-0000-000000000000}"/>
          </ac:spMkLst>
        </pc:spChg>
      </pc:sldChg>
      <pc:sldChg chg="modSp">
        <pc:chgData name="Sichao Wei" userId="27c64742685b9b08" providerId="LiveId" clId="{BEFF7312-C7F1-4402-B0BB-9E3BAF92AEFB}" dt="2020-02-13T11:10:25.103" v="12" actId="2711"/>
        <pc:sldMkLst>
          <pc:docMk/>
          <pc:sldMk cId="1572634317" sldId="263"/>
        </pc:sldMkLst>
        <pc:spChg chg="mod">
          <ac:chgData name="Sichao Wei" userId="27c64742685b9b08" providerId="LiveId" clId="{BEFF7312-C7F1-4402-B0BB-9E3BAF92AEFB}" dt="2020-02-13T11:10:25.103" v="12" actId="2711"/>
          <ac:spMkLst>
            <pc:docMk/>
            <pc:sldMk cId="1572634317" sldId="263"/>
            <ac:spMk id="9" creationId="{00000000-0000-0000-0000-000000000000}"/>
          </ac:spMkLst>
        </pc:spChg>
        <pc:picChg chg="mod">
          <ac:chgData name="Sichao Wei" userId="27c64742685b9b08" providerId="LiveId" clId="{BEFF7312-C7F1-4402-B0BB-9E3BAF92AEFB}" dt="2020-02-13T11:09:24.668" v="8" actId="1076"/>
          <ac:picMkLst>
            <pc:docMk/>
            <pc:sldMk cId="1572634317" sldId="263"/>
            <ac:picMk id="6" creationId="{BDC5C77D-A05E-4263-BB53-3734AF5BC8BA}"/>
          </ac:picMkLst>
        </pc:picChg>
      </pc:sldChg>
      <pc:sldChg chg="modSp">
        <pc:chgData name="Sichao Wei" userId="27c64742685b9b08" providerId="LiveId" clId="{BEFF7312-C7F1-4402-B0BB-9E3BAF92AEFB}" dt="2020-02-13T11:09:09.276" v="7" actId="2711"/>
        <pc:sldMkLst>
          <pc:docMk/>
          <pc:sldMk cId="324791435" sldId="266"/>
        </pc:sldMkLst>
        <pc:spChg chg="mod">
          <ac:chgData name="Sichao Wei" userId="27c64742685b9b08" providerId="LiveId" clId="{BEFF7312-C7F1-4402-B0BB-9E3BAF92AEFB}" dt="2020-02-13T11:09:09.276" v="7" actId="2711"/>
          <ac:spMkLst>
            <pc:docMk/>
            <pc:sldMk cId="324791435" sldId="266"/>
            <ac:spMk id="3" creationId="{00000000-0000-0000-0000-000000000000}"/>
          </ac:spMkLst>
        </pc:spChg>
      </pc:sldChg>
      <pc:sldChg chg="addSp delSp modSp">
        <pc:chgData name="Sichao Wei" userId="27c64742685b9b08" providerId="LiveId" clId="{BEFF7312-C7F1-4402-B0BB-9E3BAF92AEFB}" dt="2020-02-13T11:10:31.064" v="13" actId="2711"/>
        <pc:sldMkLst>
          <pc:docMk/>
          <pc:sldMk cId="4126885581" sldId="269"/>
        </pc:sldMkLst>
        <pc:spChg chg="mod">
          <ac:chgData name="Sichao Wei" userId="27c64742685b9b08" providerId="LiveId" clId="{BEFF7312-C7F1-4402-B0BB-9E3BAF92AEFB}" dt="2020-02-13T11:10:31.064" v="13" actId="2711"/>
          <ac:spMkLst>
            <pc:docMk/>
            <pc:sldMk cId="4126885581" sldId="269"/>
            <ac:spMk id="3" creationId="{00000000-0000-0000-0000-000000000000}"/>
          </ac:spMkLst>
        </pc:spChg>
        <pc:spChg chg="del">
          <ac:chgData name="Sichao Wei" userId="27c64742685b9b08" providerId="LiveId" clId="{BEFF7312-C7F1-4402-B0BB-9E3BAF92AEFB}" dt="2020-02-13T11:10:06.246" v="10" actId="478"/>
          <ac:spMkLst>
            <pc:docMk/>
            <pc:sldMk cId="4126885581" sldId="269"/>
            <ac:spMk id="8" creationId="{00000000-0000-0000-0000-000000000000}"/>
          </ac:spMkLst>
        </pc:spChg>
        <pc:spChg chg="add">
          <ac:chgData name="Sichao Wei" userId="27c64742685b9b08" providerId="LiveId" clId="{BEFF7312-C7F1-4402-B0BB-9E3BAF92AEFB}" dt="2020-02-13T11:10:06.622" v="11"/>
          <ac:spMkLst>
            <pc:docMk/>
            <pc:sldMk cId="4126885581" sldId="269"/>
            <ac:spMk id="17" creationId="{1C064B0C-812B-458A-8BEC-A101C51FF282}"/>
          </ac:spMkLst>
        </pc:spChg>
        <pc:picChg chg="mod">
          <ac:chgData name="Sichao Wei" userId="27c64742685b9b08" providerId="LiveId" clId="{BEFF7312-C7F1-4402-B0BB-9E3BAF92AEFB}" dt="2020-02-13T11:09:49.748" v="9" actId="1076"/>
          <ac:picMkLst>
            <pc:docMk/>
            <pc:sldMk cId="4126885581" sldId="269"/>
            <ac:picMk id="4" creationId="{EFF2D298-DE75-4EDA-8426-1E78B3B82FF1}"/>
          </ac:picMkLst>
        </pc:picChg>
      </pc:sldChg>
      <pc:sldChg chg="modSp">
        <pc:chgData name="Sichao Wei" userId="27c64742685b9b08" providerId="LiveId" clId="{BEFF7312-C7F1-4402-B0BB-9E3BAF92AEFB}" dt="2020-02-13T11:10:53.833" v="15" actId="207"/>
        <pc:sldMkLst>
          <pc:docMk/>
          <pc:sldMk cId="575968926" sldId="271"/>
        </pc:sldMkLst>
        <pc:spChg chg="mod">
          <ac:chgData name="Sichao Wei" userId="27c64742685b9b08" providerId="LiveId" clId="{BEFF7312-C7F1-4402-B0BB-9E3BAF92AEFB}" dt="2020-02-13T11:10:53.833" v="15" actId="207"/>
          <ac:spMkLst>
            <pc:docMk/>
            <pc:sldMk cId="575968926" sldId="271"/>
            <ac:spMk id="3" creationId="{47CEDE8D-DF4C-4094-B77D-B8AD4E3F7B8F}"/>
          </ac:spMkLst>
        </pc:spChg>
      </pc:sldChg>
      <pc:sldChg chg="modSp">
        <pc:chgData name="Sichao Wei" userId="27c64742685b9b08" providerId="LiveId" clId="{BEFF7312-C7F1-4402-B0BB-9E3BAF92AEFB}" dt="2020-02-13T11:11:05.197" v="16" actId="2711"/>
        <pc:sldMkLst>
          <pc:docMk/>
          <pc:sldMk cId="1615751752" sldId="272"/>
        </pc:sldMkLst>
        <pc:spChg chg="mod">
          <ac:chgData name="Sichao Wei" userId="27c64742685b9b08" providerId="LiveId" clId="{BEFF7312-C7F1-4402-B0BB-9E3BAF92AEFB}" dt="2020-02-13T11:11:05.197" v="16" actId="2711"/>
          <ac:spMkLst>
            <pc:docMk/>
            <pc:sldMk cId="1615751752" sldId="272"/>
            <ac:spMk id="3" creationId="{1E48C858-61A8-4CA0-B60D-9463E3ABED76}"/>
          </ac:spMkLst>
        </pc:spChg>
      </pc:sldChg>
      <pc:sldChg chg="modSp">
        <pc:chgData name="Sichao Wei" userId="27c64742685b9b08" providerId="LiveId" clId="{BEFF7312-C7F1-4402-B0BB-9E3BAF92AEFB}" dt="2020-02-13T11:11:19.328" v="17" actId="2711"/>
        <pc:sldMkLst>
          <pc:docMk/>
          <pc:sldMk cId="2562645405" sldId="273"/>
        </pc:sldMkLst>
        <pc:spChg chg="mod">
          <ac:chgData name="Sichao Wei" userId="27c64742685b9b08" providerId="LiveId" clId="{BEFF7312-C7F1-4402-B0BB-9E3BAF92AEFB}" dt="2020-02-13T11:11:19.328" v="17" actId="2711"/>
          <ac:spMkLst>
            <pc:docMk/>
            <pc:sldMk cId="2562645405" sldId="273"/>
            <ac:spMk id="3" creationId="{8B76D14B-9070-46D8-9AC9-A6F99931CDEE}"/>
          </ac:spMkLst>
        </pc:spChg>
      </pc:sldChg>
      <pc:sldChg chg="modSp">
        <pc:chgData name="Sichao Wei" userId="27c64742685b9b08" providerId="LiveId" clId="{BEFF7312-C7F1-4402-B0BB-9E3BAF92AEFB}" dt="2020-02-13T11:14:35.034" v="162" actId="2711"/>
        <pc:sldMkLst>
          <pc:docMk/>
          <pc:sldMk cId="628301645" sldId="274"/>
        </pc:sldMkLst>
        <pc:spChg chg="mod">
          <ac:chgData name="Sichao Wei" userId="27c64742685b9b08" providerId="LiveId" clId="{BEFF7312-C7F1-4402-B0BB-9E3BAF92AEFB}" dt="2020-02-13T11:14:35.034" v="162" actId="2711"/>
          <ac:spMkLst>
            <pc:docMk/>
            <pc:sldMk cId="628301645" sldId="274"/>
            <ac:spMk id="3" creationId="{E0019AF6-3B27-485F-B5CF-80CF506ACB42}"/>
          </ac:spMkLst>
        </pc:spChg>
      </pc:sldChg>
      <pc:sldChg chg="modSp">
        <pc:chgData name="Sichao Wei" userId="27c64742685b9b08" providerId="LiveId" clId="{BEFF7312-C7F1-4402-B0BB-9E3BAF92AEFB}" dt="2020-02-13T11:16:01.260" v="170" actId="2711"/>
        <pc:sldMkLst>
          <pc:docMk/>
          <pc:sldMk cId="1708703699" sldId="275"/>
        </pc:sldMkLst>
        <pc:spChg chg="mod">
          <ac:chgData name="Sichao Wei" userId="27c64742685b9b08" providerId="LiveId" clId="{BEFF7312-C7F1-4402-B0BB-9E3BAF92AEFB}" dt="2020-02-13T11:16:01.260" v="170" actId="2711"/>
          <ac:spMkLst>
            <pc:docMk/>
            <pc:sldMk cId="1708703699" sldId="275"/>
            <ac:spMk id="3" creationId="{BDA31C3B-3251-4EFA-AD90-B62693E72AD2}"/>
          </ac:spMkLst>
        </pc:spChg>
      </pc:sldChg>
      <pc:sldChg chg="modSp">
        <pc:chgData name="Sichao Wei" userId="27c64742685b9b08" providerId="LiveId" clId="{BEFF7312-C7F1-4402-B0BB-9E3BAF92AEFB}" dt="2020-02-13T11:16:23.317" v="172" actId="1076"/>
        <pc:sldMkLst>
          <pc:docMk/>
          <pc:sldMk cId="133148406" sldId="276"/>
        </pc:sldMkLst>
        <pc:spChg chg="mod">
          <ac:chgData name="Sichao Wei" userId="27c64742685b9b08" providerId="LiveId" clId="{BEFF7312-C7F1-4402-B0BB-9E3BAF92AEFB}" dt="2020-02-13T11:16:23.317" v="172" actId="1076"/>
          <ac:spMkLst>
            <pc:docMk/>
            <pc:sldMk cId="133148406" sldId="276"/>
            <ac:spMk id="3" creationId="{706F630C-9EC0-4F02-A005-DD78391CC9A6}"/>
          </ac:spMkLst>
        </pc:spChg>
      </pc:sldChg>
      <pc:sldChg chg="modSp">
        <pc:chgData name="Sichao Wei" userId="27c64742685b9b08" providerId="LiveId" clId="{BEFF7312-C7F1-4402-B0BB-9E3BAF92AEFB}" dt="2020-02-13T11:16:29.663" v="173" actId="2711"/>
        <pc:sldMkLst>
          <pc:docMk/>
          <pc:sldMk cId="1488093426" sldId="277"/>
        </pc:sldMkLst>
        <pc:spChg chg="mod">
          <ac:chgData name="Sichao Wei" userId="27c64742685b9b08" providerId="LiveId" clId="{BEFF7312-C7F1-4402-B0BB-9E3BAF92AEFB}" dt="2020-02-13T11:16:29.663" v="173" actId="2711"/>
          <ac:spMkLst>
            <pc:docMk/>
            <pc:sldMk cId="1488093426" sldId="277"/>
            <ac:spMk id="3" creationId="{00000000-0000-0000-0000-000000000000}"/>
          </ac:spMkLst>
        </pc:spChg>
      </pc:sldChg>
      <pc:sldChg chg="modSp">
        <pc:chgData name="Sichao Wei" userId="27c64742685b9b08" providerId="LiveId" clId="{BEFF7312-C7F1-4402-B0BB-9E3BAF92AEFB}" dt="2020-02-13T11:14:04.650" v="154"/>
        <pc:sldMkLst>
          <pc:docMk/>
          <pc:sldMk cId="3589252294" sldId="280"/>
        </pc:sldMkLst>
        <pc:spChg chg="mod">
          <ac:chgData name="Sichao Wei" userId="27c64742685b9b08" providerId="LiveId" clId="{BEFF7312-C7F1-4402-B0BB-9E3BAF92AEFB}" dt="2020-02-13T11:14:04.649" v="151"/>
          <ac:spMkLst>
            <pc:docMk/>
            <pc:sldMk cId="3589252294" sldId="280"/>
            <ac:spMk id="15" creationId="{00000000-0000-0000-0000-000000000000}"/>
          </ac:spMkLst>
        </pc:spChg>
        <pc:spChg chg="mod">
          <ac:chgData name="Sichao Wei" userId="27c64742685b9b08" providerId="LiveId" clId="{BEFF7312-C7F1-4402-B0BB-9E3BAF92AEFB}" dt="2020-02-13T11:14:04.649" v="150"/>
          <ac:spMkLst>
            <pc:docMk/>
            <pc:sldMk cId="3589252294" sldId="280"/>
            <ac:spMk id="18" creationId="{00000000-0000-0000-0000-000000000000}"/>
          </ac:spMkLst>
        </pc:spChg>
        <pc:grpChg chg="mod">
          <ac:chgData name="Sichao Wei" userId="27c64742685b9b08" providerId="LiveId" clId="{BEFF7312-C7F1-4402-B0BB-9E3BAF92AEFB}" dt="2020-02-13T11:14:04.649" v="152"/>
          <ac:grpSpMkLst>
            <pc:docMk/>
            <pc:sldMk cId="3589252294" sldId="280"/>
            <ac:grpSpMk id="19" creationId="{00000000-0000-0000-0000-000000000000}"/>
          </ac:grpSpMkLst>
        </pc:grpChg>
        <pc:picChg chg="mod ord">
          <ac:chgData name="Sichao Wei" userId="27c64742685b9b08" providerId="LiveId" clId="{BEFF7312-C7F1-4402-B0BB-9E3BAF92AEFB}" dt="2020-02-13T11:14:04.650" v="154"/>
          <ac:picMkLst>
            <pc:docMk/>
            <pc:sldMk cId="3589252294" sldId="280"/>
            <ac:picMk id="4" creationId="{00000000-0000-0000-0000-000000000000}"/>
          </ac:picMkLst>
        </pc:picChg>
      </pc:sldChg>
      <pc:sldChg chg="modSp">
        <pc:chgData name="Sichao Wei" userId="27c64742685b9b08" providerId="LiveId" clId="{BEFF7312-C7F1-4402-B0BB-9E3BAF92AEFB}" dt="2020-02-13T11:16:59.780" v="174" actId="2711"/>
        <pc:sldMkLst>
          <pc:docMk/>
          <pc:sldMk cId="1385120202" sldId="282"/>
        </pc:sldMkLst>
        <pc:spChg chg="mod">
          <ac:chgData name="Sichao Wei" userId="27c64742685b9b08" providerId="LiveId" clId="{BEFF7312-C7F1-4402-B0BB-9E3BAF92AEFB}" dt="2020-02-13T11:16:59.780" v="174" actId="2711"/>
          <ac:spMkLst>
            <pc:docMk/>
            <pc:sldMk cId="1385120202" sldId="282"/>
            <ac:spMk id="3" creationId="{00000000-0000-0000-0000-000000000000}"/>
          </ac:spMkLst>
        </pc:spChg>
      </pc:sldChg>
      <pc:sldChg chg="modSp">
        <pc:chgData name="Sichao Wei" userId="27c64742685b9b08" providerId="LiveId" clId="{BEFF7312-C7F1-4402-B0BB-9E3BAF92AEFB}" dt="2020-02-13T11:15:20.505" v="166" actId="255"/>
        <pc:sldMkLst>
          <pc:docMk/>
          <pc:sldMk cId="655139010" sldId="288"/>
        </pc:sldMkLst>
        <pc:spChg chg="mod">
          <ac:chgData name="Sichao Wei" userId="27c64742685b9b08" providerId="LiveId" clId="{BEFF7312-C7F1-4402-B0BB-9E3BAF92AEFB}" dt="2020-02-13T11:15:20.505" v="166" actId="255"/>
          <ac:spMkLst>
            <pc:docMk/>
            <pc:sldMk cId="655139010" sldId="288"/>
            <ac:spMk id="3" creationId="{00000000-0000-0000-0000-000000000000}"/>
          </ac:spMkLst>
        </pc:spChg>
      </pc:sldChg>
      <pc:sldChg chg="modSp">
        <pc:chgData name="Sichao Wei" userId="27c64742685b9b08" providerId="LiveId" clId="{BEFF7312-C7F1-4402-B0BB-9E3BAF92AEFB}" dt="2020-02-13T11:14:09.669" v="160"/>
        <pc:sldMkLst>
          <pc:docMk/>
          <pc:sldMk cId="3994321414" sldId="289"/>
        </pc:sldMkLst>
        <pc:spChg chg="mod">
          <ac:chgData name="Sichao Wei" userId="27c64742685b9b08" providerId="LiveId" clId="{BEFF7312-C7F1-4402-B0BB-9E3BAF92AEFB}" dt="2020-02-13T11:14:09.668" v="157"/>
          <ac:spMkLst>
            <pc:docMk/>
            <pc:sldMk cId="3994321414" sldId="289"/>
            <ac:spMk id="13" creationId="{00000000-0000-0000-0000-000000000000}"/>
          </ac:spMkLst>
        </pc:spChg>
        <pc:spChg chg="mod">
          <ac:chgData name="Sichao Wei" userId="27c64742685b9b08" providerId="LiveId" clId="{BEFF7312-C7F1-4402-B0BB-9E3BAF92AEFB}" dt="2020-02-13T11:14:09.668" v="156"/>
          <ac:spMkLst>
            <pc:docMk/>
            <pc:sldMk cId="3994321414" sldId="289"/>
            <ac:spMk id="16" creationId="{00000000-0000-0000-0000-000000000000}"/>
          </ac:spMkLst>
        </pc:spChg>
        <pc:grpChg chg="mod">
          <ac:chgData name="Sichao Wei" userId="27c64742685b9b08" providerId="LiveId" clId="{BEFF7312-C7F1-4402-B0BB-9E3BAF92AEFB}" dt="2020-02-13T11:14:09.669" v="158"/>
          <ac:grpSpMkLst>
            <pc:docMk/>
            <pc:sldMk cId="3994321414" sldId="289"/>
            <ac:grpSpMk id="17" creationId="{00000000-0000-0000-0000-000000000000}"/>
          </ac:grpSpMkLst>
        </pc:grpChg>
        <pc:picChg chg="mod ord">
          <ac:chgData name="Sichao Wei" userId="27c64742685b9b08" providerId="LiveId" clId="{BEFF7312-C7F1-4402-B0BB-9E3BAF92AEFB}" dt="2020-02-13T11:14:09.669" v="160"/>
          <ac:picMkLst>
            <pc:docMk/>
            <pc:sldMk cId="3994321414" sldId="289"/>
            <ac:picMk id="2" creationId="{00000000-0000-0000-0000-000000000000}"/>
          </ac:picMkLst>
        </pc:picChg>
      </pc:sldChg>
      <pc:sldChg chg="modSp">
        <pc:chgData name="Sichao Wei" userId="27c64742685b9b08" providerId="LiveId" clId="{BEFF7312-C7F1-4402-B0BB-9E3BAF92AEFB}" dt="2020-02-13T11:11:27.098" v="18" actId="2711"/>
        <pc:sldMkLst>
          <pc:docMk/>
          <pc:sldMk cId="4112775593" sldId="290"/>
        </pc:sldMkLst>
        <pc:spChg chg="mod">
          <ac:chgData name="Sichao Wei" userId="27c64742685b9b08" providerId="LiveId" clId="{BEFF7312-C7F1-4402-B0BB-9E3BAF92AEFB}" dt="2020-02-13T11:11:27.098" v="18" actId="2711"/>
          <ac:spMkLst>
            <pc:docMk/>
            <pc:sldMk cId="4112775593" sldId="290"/>
            <ac:spMk id="3" creationId="{00000000-0000-0000-0000-000000000000}"/>
          </ac:spMkLst>
        </pc:spChg>
      </pc:sldChg>
      <pc:sldChg chg="modSp">
        <pc:chgData name="Sichao Wei" userId="27c64742685b9b08" providerId="LiveId" clId="{BEFF7312-C7F1-4402-B0BB-9E3BAF92AEFB}" dt="2020-02-13T11:13:08.387" v="40" actId="122"/>
        <pc:sldMkLst>
          <pc:docMk/>
          <pc:sldMk cId="1435791940" sldId="291"/>
        </pc:sldMkLst>
        <pc:spChg chg="mod">
          <ac:chgData name="Sichao Wei" userId="27c64742685b9b08" providerId="LiveId" clId="{BEFF7312-C7F1-4402-B0BB-9E3BAF92AEFB}" dt="2020-02-13T11:13:08.387" v="40" actId="122"/>
          <ac:spMkLst>
            <pc:docMk/>
            <pc:sldMk cId="1435791940" sldId="291"/>
            <ac:spMk id="3" creationId="{00000000-0000-0000-0000-000000000000}"/>
          </ac:spMkLst>
        </pc:spChg>
      </pc:sldChg>
      <pc:sldChg chg="modSp">
        <pc:chgData name="Sichao Wei" userId="27c64742685b9b08" providerId="LiveId" clId="{BEFF7312-C7F1-4402-B0BB-9E3BAF92AEFB}" dt="2020-02-13T11:17:45.478" v="182" actId="1036"/>
        <pc:sldMkLst>
          <pc:docMk/>
          <pc:sldMk cId="815639724" sldId="292"/>
        </pc:sldMkLst>
        <pc:spChg chg="mod">
          <ac:chgData name="Sichao Wei" userId="27c64742685b9b08" providerId="LiveId" clId="{BEFF7312-C7F1-4402-B0BB-9E3BAF92AEFB}" dt="2020-02-13T11:17:45.478" v="182" actId="1036"/>
          <ac:spMkLst>
            <pc:docMk/>
            <pc:sldMk cId="815639724" sldId="292"/>
            <ac:spMk id="3" creationId="{00000000-0000-0000-0000-000000000000}"/>
          </ac:spMkLst>
        </pc:spChg>
      </pc:sldChg>
      <pc:sldChg chg="modSp">
        <pc:chgData name="Sichao Wei" userId="27c64742685b9b08" providerId="LiveId" clId="{BEFF7312-C7F1-4402-B0BB-9E3BAF92AEFB}" dt="2020-02-13T11:14:20.364" v="161" actId="2711"/>
        <pc:sldMkLst>
          <pc:docMk/>
          <pc:sldMk cId="3080208859" sldId="293"/>
        </pc:sldMkLst>
        <pc:spChg chg="mod">
          <ac:chgData name="Sichao Wei" userId="27c64742685b9b08" providerId="LiveId" clId="{BEFF7312-C7F1-4402-B0BB-9E3BAF92AEFB}" dt="2020-02-13T11:14:20.364" v="161" actId="2711"/>
          <ac:spMkLst>
            <pc:docMk/>
            <pc:sldMk cId="3080208859" sldId="293"/>
            <ac:spMk id="3" creationId="{00000000-0000-0000-0000-000000000000}"/>
          </ac:spMkLst>
        </pc:spChg>
      </pc:sldChg>
      <pc:sldChg chg="modSp">
        <pc:chgData name="Sichao Wei" userId="27c64742685b9b08" providerId="LiveId" clId="{BEFF7312-C7F1-4402-B0BB-9E3BAF92AEFB}" dt="2020-02-13T11:17:55.287" v="183" actId="2711"/>
        <pc:sldMkLst>
          <pc:docMk/>
          <pc:sldMk cId="2420144889" sldId="294"/>
        </pc:sldMkLst>
        <pc:spChg chg="mod">
          <ac:chgData name="Sichao Wei" userId="27c64742685b9b08" providerId="LiveId" clId="{BEFF7312-C7F1-4402-B0BB-9E3BAF92AEFB}" dt="2020-02-13T11:17:55.287" v="183" actId="2711"/>
          <ac:spMkLst>
            <pc:docMk/>
            <pc:sldMk cId="2420144889" sldId="294"/>
            <ac:spMk id="3" creationId="{00000000-0000-0000-0000-000000000000}"/>
          </ac:spMkLst>
        </pc:spChg>
      </pc:sldChg>
      <pc:sldChg chg="modSp">
        <pc:chgData name="Sichao Wei" userId="27c64742685b9b08" providerId="LiveId" clId="{BEFF7312-C7F1-4402-B0BB-9E3BAF92AEFB}" dt="2020-02-13T11:18:01.638" v="184" actId="2711"/>
        <pc:sldMkLst>
          <pc:docMk/>
          <pc:sldMk cId="2202345170" sldId="295"/>
        </pc:sldMkLst>
        <pc:spChg chg="mod">
          <ac:chgData name="Sichao Wei" userId="27c64742685b9b08" providerId="LiveId" clId="{BEFF7312-C7F1-4402-B0BB-9E3BAF92AEFB}" dt="2020-02-13T11:18:01.638" v="184" actId="2711"/>
          <ac:spMkLst>
            <pc:docMk/>
            <pc:sldMk cId="2202345170" sldId="295"/>
            <ac:spMk id="3" creationId="{00000000-0000-0000-0000-000000000000}"/>
          </ac:spMkLst>
        </pc:spChg>
      </pc:sldChg>
      <pc:sldChg chg="modSp">
        <pc:chgData name="Sichao Wei" userId="27c64742685b9b08" providerId="LiveId" clId="{BEFF7312-C7F1-4402-B0BB-9E3BAF92AEFB}" dt="2020-02-13T11:20:04.593" v="220" actId="2711"/>
        <pc:sldMkLst>
          <pc:docMk/>
          <pc:sldMk cId="4176376191" sldId="296"/>
        </pc:sldMkLst>
        <pc:spChg chg="mod">
          <ac:chgData name="Sichao Wei" userId="27c64742685b9b08" providerId="LiveId" clId="{BEFF7312-C7F1-4402-B0BB-9E3BAF92AEFB}" dt="2020-02-13T11:20:04.593" v="220" actId="2711"/>
          <ac:spMkLst>
            <pc:docMk/>
            <pc:sldMk cId="4176376191" sldId="296"/>
            <ac:spMk id="4" creationId="{00000000-0000-0000-0000-000000000000}"/>
          </ac:spMkLst>
        </pc:spChg>
      </pc:sldChg>
      <pc:sldChg chg="modSp">
        <pc:chgData name="Sichao Wei" userId="27c64742685b9b08" providerId="LiveId" clId="{BEFF7312-C7F1-4402-B0BB-9E3BAF92AEFB}" dt="2020-02-13T11:20:16.845" v="221" actId="2711"/>
        <pc:sldMkLst>
          <pc:docMk/>
          <pc:sldMk cId="1986258707" sldId="297"/>
        </pc:sldMkLst>
        <pc:spChg chg="mod">
          <ac:chgData name="Sichao Wei" userId="27c64742685b9b08" providerId="LiveId" clId="{BEFF7312-C7F1-4402-B0BB-9E3BAF92AEFB}" dt="2020-02-13T11:20:16.845" v="221" actId="2711"/>
          <ac:spMkLst>
            <pc:docMk/>
            <pc:sldMk cId="1986258707" sldId="297"/>
            <ac:spMk id="6" creationId="{00000000-0000-0000-0000-000000000000}"/>
          </ac:spMkLst>
        </pc:spChg>
      </pc:sldChg>
      <pc:sldChg chg="modSp">
        <pc:chgData name="Sichao Wei" userId="27c64742685b9b08" providerId="LiveId" clId="{BEFF7312-C7F1-4402-B0BB-9E3BAF92AEFB}" dt="2020-02-13T11:20:53.240" v="222" actId="2711"/>
        <pc:sldMkLst>
          <pc:docMk/>
          <pc:sldMk cId="1101965789" sldId="298"/>
        </pc:sldMkLst>
        <pc:spChg chg="mod">
          <ac:chgData name="Sichao Wei" userId="27c64742685b9b08" providerId="LiveId" clId="{BEFF7312-C7F1-4402-B0BB-9E3BAF92AEFB}" dt="2020-02-13T11:20:53.240" v="222" actId="2711"/>
          <ac:spMkLst>
            <pc:docMk/>
            <pc:sldMk cId="1101965789" sldId="298"/>
            <ac:spMk id="3" creationId="{00000000-0000-0000-0000-000000000000}"/>
          </ac:spMkLst>
        </pc:spChg>
      </pc:sldChg>
      <pc:sldChg chg="modSp">
        <pc:chgData name="Sichao Wei" userId="27c64742685b9b08" providerId="LiveId" clId="{BEFF7312-C7F1-4402-B0BB-9E3BAF92AEFB}" dt="2020-02-13T11:20:58.862" v="223" actId="2711"/>
        <pc:sldMkLst>
          <pc:docMk/>
          <pc:sldMk cId="3742055481" sldId="299"/>
        </pc:sldMkLst>
        <pc:spChg chg="mod">
          <ac:chgData name="Sichao Wei" userId="27c64742685b9b08" providerId="LiveId" clId="{BEFF7312-C7F1-4402-B0BB-9E3BAF92AEFB}" dt="2020-02-13T11:20:58.862" v="223" actId="2711"/>
          <ac:spMkLst>
            <pc:docMk/>
            <pc:sldMk cId="3742055481" sldId="299"/>
            <ac:spMk id="6" creationId="{00000000-0000-0000-0000-000000000000}"/>
          </ac:spMkLst>
        </pc:spChg>
      </pc:sldChg>
      <pc:sldChg chg="modSp">
        <pc:chgData name="Sichao Wei" userId="27c64742685b9b08" providerId="LiveId" clId="{BEFF7312-C7F1-4402-B0BB-9E3BAF92AEFB}" dt="2020-02-13T11:21:05.019" v="224" actId="2711"/>
        <pc:sldMkLst>
          <pc:docMk/>
          <pc:sldMk cId="2079637445" sldId="300"/>
        </pc:sldMkLst>
        <pc:spChg chg="mod">
          <ac:chgData name="Sichao Wei" userId="27c64742685b9b08" providerId="LiveId" clId="{BEFF7312-C7F1-4402-B0BB-9E3BAF92AEFB}" dt="2020-02-13T11:21:05.019" v="224" actId="2711"/>
          <ac:spMkLst>
            <pc:docMk/>
            <pc:sldMk cId="2079637445" sldId="300"/>
            <ac:spMk id="3" creationId="{00000000-0000-0000-0000-000000000000}"/>
          </ac:spMkLst>
        </pc:spChg>
      </pc:sldChg>
      <pc:sldChg chg="modSp">
        <pc:chgData name="Sichao Wei" userId="27c64742685b9b08" providerId="LiveId" clId="{BEFF7312-C7F1-4402-B0BB-9E3BAF92AEFB}" dt="2020-02-13T11:21:13.014" v="231" actId="2711"/>
        <pc:sldMkLst>
          <pc:docMk/>
          <pc:sldMk cId="2650515740" sldId="301"/>
        </pc:sldMkLst>
        <pc:spChg chg="mod">
          <ac:chgData name="Sichao Wei" userId="27c64742685b9b08" providerId="LiveId" clId="{BEFF7312-C7F1-4402-B0BB-9E3BAF92AEFB}" dt="2020-02-13T11:21:13.014" v="231" actId="2711"/>
          <ac:spMkLst>
            <pc:docMk/>
            <pc:sldMk cId="2650515740" sldId="301"/>
            <ac:spMk id="3" creationId="{00000000-0000-0000-0000-000000000000}"/>
          </ac:spMkLst>
        </pc:spChg>
      </pc:sldChg>
      <pc:sldChg chg="modSp">
        <pc:chgData name="Sichao Wei" userId="27c64742685b9b08" providerId="LiveId" clId="{BEFF7312-C7F1-4402-B0BB-9E3BAF92AEFB}" dt="2020-02-13T11:19:44.383" v="213"/>
        <pc:sldMkLst>
          <pc:docMk/>
          <pc:sldMk cId="4124175309" sldId="302"/>
        </pc:sldMkLst>
        <pc:spChg chg="mod">
          <ac:chgData name="Sichao Wei" userId="27c64742685b9b08" providerId="LiveId" clId="{BEFF7312-C7F1-4402-B0BB-9E3BAF92AEFB}" dt="2020-02-13T11:19:44.382" v="210"/>
          <ac:spMkLst>
            <pc:docMk/>
            <pc:sldMk cId="4124175309" sldId="302"/>
            <ac:spMk id="16" creationId="{00000000-0000-0000-0000-000000000000}"/>
          </ac:spMkLst>
        </pc:spChg>
        <pc:spChg chg="mod">
          <ac:chgData name="Sichao Wei" userId="27c64742685b9b08" providerId="LiveId" clId="{BEFF7312-C7F1-4402-B0BB-9E3BAF92AEFB}" dt="2020-02-13T11:19:44.381" v="209"/>
          <ac:spMkLst>
            <pc:docMk/>
            <pc:sldMk cId="4124175309" sldId="302"/>
            <ac:spMk id="19" creationId="{00000000-0000-0000-0000-000000000000}"/>
          </ac:spMkLst>
        </pc:spChg>
        <pc:grpChg chg="mod">
          <ac:chgData name="Sichao Wei" userId="27c64742685b9b08" providerId="LiveId" clId="{BEFF7312-C7F1-4402-B0BB-9E3BAF92AEFB}" dt="2020-02-13T11:19:44.383" v="211"/>
          <ac:grpSpMkLst>
            <pc:docMk/>
            <pc:sldMk cId="4124175309" sldId="302"/>
            <ac:grpSpMk id="20" creationId="{00000000-0000-0000-0000-000000000000}"/>
          </ac:grpSpMkLst>
        </pc:grpChg>
        <pc:picChg chg="mod ord">
          <ac:chgData name="Sichao Wei" userId="27c64742685b9b08" providerId="LiveId" clId="{BEFF7312-C7F1-4402-B0BB-9E3BAF92AEFB}" dt="2020-02-13T11:19:44.383" v="213"/>
          <ac:picMkLst>
            <pc:docMk/>
            <pc:sldMk cId="4124175309" sldId="302"/>
            <ac:picMk id="5" creationId="{00000000-0000-0000-0000-000000000000}"/>
          </ac:picMkLst>
        </pc:picChg>
      </pc:sldChg>
      <pc:sldChg chg="modSp modAnim">
        <pc:chgData name="Sichao Wei" userId="27c64742685b9b08" providerId="LiveId" clId="{BEFF7312-C7F1-4402-B0BB-9E3BAF92AEFB}" dt="2020-02-13T11:19:37.727" v="207" actId="20577"/>
        <pc:sldMkLst>
          <pc:docMk/>
          <pc:sldMk cId="2906695099" sldId="303"/>
        </pc:sldMkLst>
        <pc:spChg chg="mod">
          <ac:chgData name="Sichao Wei" userId="27c64742685b9b08" providerId="LiveId" clId="{BEFF7312-C7F1-4402-B0BB-9E3BAF92AEFB}" dt="2020-02-13T11:19:37.727" v="207" actId="20577"/>
          <ac:spMkLst>
            <pc:docMk/>
            <pc:sldMk cId="2906695099" sldId="303"/>
            <ac:spMk id="3" creationId="{00000000-0000-0000-0000-000000000000}"/>
          </ac:spMkLst>
        </pc:spChg>
        <pc:spChg chg="mod">
          <ac:chgData name="Sichao Wei" userId="27c64742685b9b08" providerId="LiveId" clId="{BEFF7312-C7F1-4402-B0BB-9E3BAF92AEFB}" dt="2020-02-13T11:18:59.832" v="201"/>
          <ac:spMkLst>
            <pc:docMk/>
            <pc:sldMk cId="2906695099" sldId="303"/>
            <ac:spMk id="5" creationId="{5B6E0338-B859-415C-AF1A-E0F691F48500}"/>
          </ac:spMkLst>
        </pc:spChg>
      </pc:sldChg>
      <pc:sldChg chg="modSp">
        <pc:chgData name="Sichao Wei" userId="27c64742685b9b08" providerId="LiveId" clId="{BEFF7312-C7F1-4402-B0BB-9E3BAF92AEFB}" dt="2020-02-13T11:19:45.806" v="219"/>
        <pc:sldMkLst>
          <pc:docMk/>
          <pc:sldMk cId="2395683908" sldId="304"/>
        </pc:sldMkLst>
        <pc:spChg chg="mod">
          <ac:chgData name="Sichao Wei" userId="27c64742685b9b08" providerId="LiveId" clId="{BEFF7312-C7F1-4402-B0BB-9E3BAF92AEFB}" dt="2020-02-13T11:19:45.805" v="216"/>
          <ac:spMkLst>
            <pc:docMk/>
            <pc:sldMk cId="2395683908" sldId="304"/>
            <ac:spMk id="14" creationId="{00000000-0000-0000-0000-000000000000}"/>
          </ac:spMkLst>
        </pc:spChg>
        <pc:spChg chg="mod">
          <ac:chgData name="Sichao Wei" userId="27c64742685b9b08" providerId="LiveId" clId="{BEFF7312-C7F1-4402-B0BB-9E3BAF92AEFB}" dt="2020-02-13T11:19:45.805" v="215"/>
          <ac:spMkLst>
            <pc:docMk/>
            <pc:sldMk cId="2395683908" sldId="304"/>
            <ac:spMk id="17" creationId="{00000000-0000-0000-0000-000000000000}"/>
          </ac:spMkLst>
        </pc:spChg>
        <pc:grpChg chg="mod">
          <ac:chgData name="Sichao Wei" userId="27c64742685b9b08" providerId="LiveId" clId="{BEFF7312-C7F1-4402-B0BB-9E3BAF92AEFB}" dt="2020-02-13T11:19:45.806" v="217"/>
          <ac:grpSpMkLst>
            <pc:docMk/>
            <pc:sldMk cId="2395683908" sldId="304"/>
            <ac:grpSpMk id="18" creationId="{00000000-0000-0000-0000-000000000000}"/>
          </ac:grpSpMkLst>
        </pc:grpChg>
        <pc:picChg chg="mod ord">
          <ac:chgData name="Sichao Wei" userId="27c64742685b9b08" providerId="LiveId" clId="{BEFF7312-C7F1-4402-B0BB-9E3BAF92AEFB}" dt="2020-02-13T11:19:45.806" v="219"/>
          <ac:picMkLst>
            <pc:docMk/>
            <pc:sldMk cId="2395683908" sldId="304"/>
            <ac:picMk id="3" creationId="{00000000-0000-0000-0000-000000000000}"/>
          </ac:picMkLst>
        </pc:picChg>
      </pc:sldChg>
      <pc:sldChg chg="modSp">
        <pc:chgData name="Sichao Wei" userId="27c64742685b9b08" providerId="LiveId" clId="{BEFF7312-C7F1-4402-B0BB-9E3BAF92AEFB}" dt="2020-02-13T11:21:18.650" v="232" actId="2711"/>
        <pc:sldMkLst>
          <pc:docMk/>
          <pc:sldMk cId="263020501" sldId="305"/>
        </pc:sldMkLst>
        <pc:spChg chg="mod">
          <ac:chgData name="Sichao Wei" userId="27c64742685b9b08" providerId="LiveId" clId="{BEFF7312-C7F1-4402-B0BB-9E3BAF92AEFB}" dt="2020-02-13T11:21:18.650" v="232" actId="2711"/>
          <ac:spMkLst>
            <pc:docMk/>
            <pc:sldMk cId="263020501" sldId="305"/>
            <ac:spMk id="7" creationId="{00000000-0000-0000-0000-000000000000}"/>
          </ac:spMkLst>
        </pc:spChg>
      </pc:sldChg>
      <pc:sldChg chg="modSp">
        <pc:chgData name="Sichao Wei" userId="27c64742685b9b08" providerId="LiveId" clId="{BEFF7312-C7F1-4402-B0BB-9E3BAF92AEFB}" dt="2020-02-13T11:21:25.212" v="233" actId="2711"/>
        <pc:sldMkLst>
          <pc:docMk/>
          <pc:sldMk cId="1155497102" sldId="306"/>
        </pc:sldMkLst>
        <pc:spChg chg="mod">
          <ac:chgData name="Sichao Wei" userId="27c64742685b9b08" providerId="LiveId" clId="{BEFF7312-C7F1-4402-B0BB-9E3BAF92AEFB}" dt="2020-02-13T11:21:25.212" v="233" actId="2711"/>
          <ac:spMkLst>
            <pc:docMk/>
            <pc:sldMk cId="1155497102" sldId="306"/>
            <ac:spMk id="7" creationId="{00000000-0000-0000-0000-000000000000}"/>
          </ac:spMkLst>
        </pc:spChg>
      </pc:sldChg>
      <pc:sldChg chg="modSp">
        <pc:chgData name="Sichao Wei" userId="27c64742685b9b08" providerId="LiveId" clId="{BEFF7312-C7F1-4402-B0BB-9E3BAF92AEFB}" dt="2020-02-13T11:21:32.623" v="234" actId="2711"/>
        <pc:sldMkLst>
          <pc:docMk/>
          <pc:sldMk cId="2185467673" sldId="307"/>
        </pc:sldMkLst>
        <pc:spChg chg="mod">
          <ac:chgData name="Sichao Wei" userId="27c64742685b9b08" providerId="LiveId" clId="{BEFF7312-C7F1-4402-B0BB-9E3BAF92AEFB}" dt="2020-02-13T11:21:32.623" v="234" actId="2711"/>
          <ac:spMkLst>
            <pc:docMk/>
            <pc:sldMk cId="2185467673" sldId="307"/>
            <ac:spMk id="3" creationId="{00000000-0000-0000-0000-000000000000}"/>
          </ac:spMkLst>
        </pc:spChg>
      </pc:sldChg>
      <pc:sldChg chg="modSp">
        <pc:chgData name="Sichao Wei" userId="27c64742685b9b08" providerId="LiveId" clId="{BEFF7312-C7F1-4402-B0BB-9E3BAF92AEFB}" dt="2020-02-13T11:21:45.431" v="235" actId="2711"/>
        <pc:sldMkLst>
          <pc:docMk/>
          <pc:sldMk cId="2629028415" sldId="308"/>
        </pc:sldMkLst>
        <pc:spChg chg="mod">
          <ac:chgData name="Sichao Wei" userId="27c64742685b9b08" providerId="LiveId" clId="{BEFF7312-C7F1-4402-B0BB-9E3BAF92AEFB}" dt="2020-02-13T11:21:45.431" v="235" actId="2711"/>
          <ac:spMkLst>
            <pc:docMk/>
            <pc:sldMk cId="2629028415" sldId="308"/>
            <ac:spMk id="3" creationId="{00000000-0000-0000-0000-000000000000}"/>
          </ac:spMkLst>
        </pc:spChg>
      </pc:sldChg>
      <pc:sldChg chg="modSp">
        <pc:chgData name="Sichao Wei" userId="27c64742685b9b08" providerId="LiveId" clId="{BEFF7312-C7F1-4402-B0BB-9E3BAF92AEFB}" dt="2020-02-13T11:22:15.541" v="238" actId="207"/>
        <pc:sldMkLst>
          <pc:docMk/>
          <pc:sldMk cId="1611967462" sldId="309"/>
        </pc:sldMkLst>
        <pc:spChg chg="mod">
          <ac:chgData name="Sichao Wei" userId="27c64742685b9b08" providerId="LiveId" clId="{BEFF7312-C7F1-4402-B0BB-9E3BAF92AEFB}" dt="2020-02-13T11:22:15.541" v="238" actId="207"/>
          <ac:spMkLst>
            <pc:docMk/>
            <pc:sldMk cId="1611967462" sldId="309"/>
            <ac:spMk id="3" creationId="{00000000-0000-0000-0000-000000000000}"/>
          </ac:spMkLst>
        </pc:spChg>
      </pc:sldChg>
      <pc:sldChg chg="modSp">
        <pc:chgData name="Sichao Wei" userId="27c64742685b9b08" providerId="LiveId" clId="{BEFF7312-C7F1-4402-B0BB-9E3BAF92AEFB}" dt="2020-02-13T11:22:23.744" v="239" actId="2711"/>
        <pc:sldMkLst>
          <pc:docMk/>
          <pc:sldMk cId="3530970771" sldId="310"/>
        </pc:sldMkLst>
        <pc:spChg chg="mod">
          <ac:chgData name="Sichao Wei" userId="27c64742685b9b08" providerId="LiveId" clId="{BEFF7312-C7F1-4402-B0BB-9E3BAF92AEFB}" dt="2020-02-13T11:22:23.744" v="239" actId="2711"/>
          <ac:spMkLst>
            <pc:docMk/>
            <pc:sldMk cId="3530970771" sldId="310"/>
            <ac:spMk id="7" creationId="{00000000-0000-0000-0000-000000000000}"/>
          </ac:spMkLst>
        </pc:spChg>
      </pc:sldChg>
      <pc:sldChg chg="modSp">
        <pc:chgData name="Sichao Wei" userId="27c64742685b9b08" providerId="LiveId" clId="{BEFF7312-C7F1-4402-B0BB-9E3BAF92AEFB}" dt="2020-02-13T11:33:47.377" v="354" actId="20577"/>
        <pc:sldMkLst>
          <pc:docMk/>
          <pc:sldMk cId="479588697" sldId="311"/>
        </pc:sldMkLst>
        <pc:spChg chg="mod">
          <ac:chgData name="Sichao Wei" userId="27c64742685b9b08" providerId="LiveId" clId="{BEFF7312-C7F1-4402-B0BB-9E3BAF92AEFB}" dt="2020-02-13T11:22:35.864" v="240" actId="2711"/>
          <ac:spMkLst>
            <pc:docMk/>
            <pc:sldMk cId="479588697" sldId="311"/>
            <ac:spMk id="4" creationId="{00000000-0000-0000-0000-000000000000}"/>
          </ac:spMkLst>
        </pc:spChg>
        <pc:spChg chg="mod">
          <ac:chgData name="Sichao Wei" userId="27c64742685b9b08" providerId="LiveId" clId="{BEFF7312-C7F1-4402-B0BB-9E3BAF92AEFB}" dt="2020-02-13T11:22:35.864" v="240" actId="2711"/>
          <ac:spMkLst>
            <pc:docMk/>
            <pc:sldMk cId="479588697" sldId="311"/>
            <ac:spMk id="6" creationId="{51F2519D-382A-435A-A177-D68C4CC20B1D}"/>
          </ac:spMkLst>
        </pc:spChg>
        <pc:spChg chg="mod">
          <ac:chgData name="Sichao Wei" userId="27c64742685b9b08" providerId="LiveId" clId="{BEFF7312-C7F1-4402-B0BB-9E3BAF92AEFB}" dt="2020-02-13T11:33:47.377" v="354" actId="20577"/>
          <ac:spMkLst>
            <pc:docMk/>
            <pc:sldMk cId="479588697" sldId="311"/>
            <ac:spMk id="8" creationId="{00000000-0000-0000-0000-000000000000}"/>
          </ac:spMkLst>
        </pc:spChg>
        <pc:spChg chg="mod">
          <ac:chgData name="Sichao Wei" userId="27c64742685b9b08" providerId="LiveId" clId="{BEFF7312-C7F1-4402-B0BB-9E3BAF92AEFB}" dt="2020-02-13T11:22:35.864" v="240" actId="2711"/>
          <ac:spMkLst>
            <pc:docMk/>
            <pc:sldMk cId="479588697" sldId="311"/>
            <ac:spMk id="10" creationId="{6528D5D6-1E9B-4E37-8264-3460C020C5F4}"/>
          </ac:spMkLst>
        </pc:spChg>
        <pc:spChg chg="mod">
          <ac:chgData name="Sichao Wei" userId="27c64742685b9b08" providerId="LiveId" clId="{BEFF7312-C7F1-4402-B0BB-9E3BAF92AEFB}" dt="2020-02-13T11:22:35.864" v="240" actId="2711"/>
          <ac:spMkLst>
            <pc:docMk/>
            <pc:sldMk cId="479588697" sldId="311"/>
            <ac:spMk id="11" creationId="{DA004CFA-9B01-4999-B754-0FC11245C337}"/>
          </ac:spMkLst>
        </pc:spChg>
        <pc:spChg chg="mod">
          <ac:chgData name="Sichao Wei" userId="27c64742685b9b08" providerId="LiveId" clId="{BEFF7312-C7F1-4402-B0BB-9E3BAF92AEFB}" dt="2020-02-13T11:22:35.864" v="240" actId="2711"/>
          <ac:spMkLst>
            <pc:docMk/>
            <pc:sldMk cId="479588697" sldId="311"/>
            <ac:spMk id="12" creationId="{07C60DB7-7D97-4277-9172-01F81A53C6E7}"/>
          </ac:spMkLst>
        </pc:spChg>
        <pc:spChg chg="mod">
          <ac:chgData name="Sichao Wei" userId="27c64742685b9b08" providerId="LiveId" clId="{BEFF7312-C7F1-4402-B0BB-9E3BAF92AEFB}" dt="2020-02-13T11:22:35.864" v="240" actId="2711"/>
          <ac:spMkLst>
            <pc:docMk/>
            <pc:sldMk cId="479588697" sldId="311"/>
            <ac:spMk id="13" creationId="{8FD65ABA-CD77-4C18-A609-4B662045A0E2}"/>
          </ac:spMkLst>
        </pc:spChg>
      </pc:sldChg>
      <pc:sldChg chg="modSp">
        <pc:chgData name="Sichao Wei" userId="27c64742685b9b08" providerId="LiveId" clId="{BEFF7312-C7F1-4402-B0BB-9E3BAF92AEFB}" dt="2020-02-13T11:29:49.451" v="336" actId="207"/>
        <pc:sldMkLst>
          <pc:docMk/>
          <pc:sldMk cId="2026215033" sldId="313"/>
        </pc:sldMkLst>
        <pc:spChg chg="mod">
          <ac:chgData name="Sichao Wei" userId="27c64742685b9b08" providerId="LiveId" clId="{BEFF7312-C7F1-4402-B0BB-9E3BAF92AEFB}" dt="2020-02-13T11:29:49.451" v="336" actId="207"/>
          <ac:spMkLst>
            <pc:docMk/>
            <pc:sldMk cId="2026215033" sldId="313"/>
            <ac:spMk id="3" creationId="{00000000-0000-0000-0000-000000000000}"/>
          </ac:spMkLst>
        </pc:spChg>
      </pc:sldChg>
      <pc:sldChg chg="modSp">
        <pc:chgData name="Sichao Wei" userId="27c64742685b9b08" providerId="LiveId" clId="{BEFF7312-C7F1-4402-B0BB-9E3BAF92AEFB}" dt="2020-02-13T11:30:19.339" v="340" actId="2711"/>
        <pc:sldMkLst>
          <pc:docMk/>
          <pc:sldMk cId="3711290053" sldId="314"/>
        </pc:sldMkLst>
        <pc:spChg chg="mod">
          <ac:chgData name="Sichao Wei" userId="27c64742685b9b08" providerId="LiveId" clId="{BEFF7312-C7F1-4402-B0BB-9E3BAF92AEFB}" dt="2020-02-13T11:30:19.339" v="340" actId="2711"/>
          <ac:spMkLst>
            <pc:docMk/>
            <pc:sldMk cId="3711290053" sldId="314"/>
            <ac:spMk id="7" creationId="{00000000-0000-0000-0000-000000000000}"/>
          </ac:spMkLst>
        </pc:spChg>
      </pc:sldChg>
      <pc:sldChg chg="modSp">
        <pc:chgData name="Sichao Wei" userId="27c64742685b9b08" providerId="LiveId" clId="{BEFF7312-C7F1-4402-B0BB-9E3BAF92AEFB}" dt="2020-02-13T11:23:23.691" v="254" actId="1035"/>
        <pc:sldMkLst>
          <pc:docMk/>
          <pc:sldMk cId="871958750" sldId="315"/>
        </pc:sldMkLst>
        <pc:spChg chg="mod">
          <ac:chgData name="Sichao Wei" userId="27c64742685b9b08" providerId="LiveId" clId="{BEFF7312-C7F1-4402-B0BB-9E3BAF92AEFB}" dt="2020-02-13T11:23:23.691" v="254" actId="1035"/>
          <ac:spMkLst>
            <pc:docMk/>
            <pc:sldMk cId="871958750" sldId="315"/>
            <ac:spMk id="3" creationId="{00000000-0000-0000-0000-000000000000}"/>
          </ac:spMkLst>
        </pc:spChg>
      </pc:sldChg>
      <pc:sldChg chg="modSp">
        <pc:chgData name="Sichao Wei" userId="27c64742685b9b08" providerId="LiveId" clId="{BEFF7312-C7F1-4402-B0BB-9E3BAF92AEFB}" dt="2020-02-13T11:29:58.433" v="339" actId="20577"/>
        <pc:sldMkLst>
          <pc:docMk/>
          <pc:sldMk cId="2008693174" sldId="316"/>
        </pc:sldMkLst>
        <pc:spChg chg="mod">
          <ac:chgData name="Sichao Wei" userId="27c64742685b9b08" providerId="LiveId" clId="{BEFF7312-C7F1-4402-B0BB-9E3BAF92AEFB}" dt="2020-02-13T11:29:58.433" v="339" actId="20577"/>
          <ac:spMkLst>
            <pc:docMk/>
            <pc:sldMk cId="2008693174" sldId="316"/>
            <ac:spMk id="3" creationId="{00000000-0000-0000-0000-000000000000}"/>
          </ac:spMkLst>
        </pc:spChg>
      </pc:sldChg>
      <pc:sldChg chg="modSp">
        <pc:chgData name="Sichao Wei" userId="27c64742685b9b08" providerId="LiveId" clId="{BEFF7312-C7F1-4402-B0BB-9E3BAF92AEFB}" dt="2020-02-13T11:23:34.844" v="255" actId="2711"/>
        <pc:sldMkLst>
          <pc:docMk/>
          <pc:sldMk cId="2675519358" sldId="317"/>
        </pc:sldMkLst>
        <pc:spChg chg="mod">
          <ac:chgData name="Sichao Wei" userId="27c64742685b9b08" providerId="LiveId" clId="{BEFF7312-C7F1-4402-B0BB-9E3BAF92AEFB}" dt="2020-02-13T11:23:34.844" v="255" actId="2711"/>
          <ac:spMkLst>
            <pc:docMk/>
            <pc:sldMk cId="2675519358" sldId="317"/>
            <ac:spMk id="3" creationId="{00000000-0000-0000-0000-000000000000}"/>
          </ac:spMkLst>
        </pc:spChg>
      </pc:sldChg>
      <pc:sldChg chg="modSp modAnim modNotesTx">
        <pc:chgData name="Sichao Wei" userId="27c64742685b9b08" providerId="LiveId" clId="{BEFF7312-C7F1-4402-B0BB-9E3BAF92AEFB}" dt="2020-02-13T11:29:33.558" v="334" actId="20577"/>
        <pc:sldMkLst>
          <pc:docMk/>
          <pc:sldMk cId="2567398332" sldId="318"/>
        </pc:sldMkLst>
        <pc:spChg chg="mod">
          <ac:chgData name="Sichao Wei" userId="27c64742685b9b08" providerId="LiveId" clId="{BEFF7312-C7F1-4402-B0BB-9E3BAF92AEFB}" dt="2020-02-13T11:29:33.558" v="334" actId="20577"/>
          <ac:spMkLst>
            <pc:docMk/>
            <pc:sldMk cId="2567398332" sldId="318"/>
            <ac:spMk id="3" creationId="{00000000-0000-0000-0000-000000000000}"/>
          </ac:spMkLst>
        </pc:spChg>
      </pc:sldChg>
      <pc:sldChg chg="modSp">
        <pc:chgData name="Sichao Wei" userId="27c64742685b9b08" providerId="LiveId" clId="{BEFF7312-C7F1-4402-B0BB-9E3BAF92AEFB}" dt="2020-02-13T11:31:47.360" v="346" actId="113"/>
        <pc:sldMkLst>
          <pc:docMk/>
          <pc:sldMk cId="1952990869" sldId="322"/>
        </pc:sldMkLst>
        <pc:spChg chg="mod">
          <ac:chgData name="Sichao Wei" userId="27c64742685b9b08" providerId="LiveId" clId="{BEFF7312-C7F1-4402-B0BB-9E3BAF92AEFB}" dt="2020-02-13T11:31:47.360" v="346" actId="113"/>
          <ac:spMkLst>
            <pc:docMk/>
            <pc:sldMk cId="1952990869" sldId="322"/>
            <ac:spMk id="3" creationId="{00000000-0000-0000-0000-000000000000}"/>
          </ac:spMkLst>
        </pc:spChg>
      </pc:sldChg>
      <pc:sldChg chg="modSp">
        <pc:chgData name="Sichao Wei" userId="27c64742685b9b08" providerId="LiveId" clId="{BEFF7312-C7F1-4402-B0BB-9E3BAF92AEFB}" dt="2020-02-13T11:31:55.074" v="348" actId="113"/>
        <pc:sldMkLst>
          <pc:docMk/>
          <pc:sldMk cId="2270907433" sldId="323"/>
        </pc:sldMkLst>
        <pc:spChg chg="mod">
          <ac:chgData name="Sichao Wei" userId="27c64742685b9b08" providerId="LiveId" clId="{BEFF7312-C7F1-4402-B0BB-9E3BAF92AEFB}" dt="2020-02-13T11:31:55.074" v="348" actId="113"/>
          <ac:spMkLst>
            <pc:docMk/>
            <pc:sldMk cId="2270907433" sldId="323"/>
            <ac:spMk id="3" creationId="{00000000-0000-0000-0000-000000000000}"/>
          </ac:spMkLst>
        </pc:spChg>
      </pc:sldChg>
      <pc:sldChg chg="modSp">
        <pc:chgData name="Sichao Wei" userId="27c64742685b9b08" providerId="LiveId" clId="{BEFF7312-C7F1-4402-B0BB-9E3BAF92AEFB}" dt="2020-02-13T11:21:06.967" v="230"/>
        <pc:sldMkLst>
          <pc:docMk/>
          <pc:sldMk cId="2905676684" sldId="325"/>
        </pc:sldMkLst>
        <pc:spChg chg="mod">
          <ac:chgData name="Sichao Wei" userId="27c64742685b9b08" providerId="LiveId" clId="{BEFF7312-C7F1-4402-B0BB-9E3BAF92AEFB}" dt="2020-02-13T11:21:06.966" v="227"/>
          <ac:spMkLst>
            <pc:docMk/>
            <pc:sldMk cId="2905676684" sldId="325"/>
            <ac:spMk id="16" creationId="{00000000-0000-0000-0000-000000000000}"/>
          </ac:spMkLst>
        </pc:spChg>
        <pc:spChg chg="mod">
          <ac:chgData name="Sichao Wei" userId="27c64742685b9b08" providerId="LiveId" clId="{BEFF7312-C7F1-4402-B0BB-9E3BAF92AEFB}" dt="2020-02-13T11:21:06.966" v="226"/>
          <ac:spMkLst>
            <pc:docMk/>
            <pc:sldMk cId="2905676684" sldId="325"/>
            <ac:spMk id="19" creationId="{00000000-0000-0000-0000-000000000000}"/>
          </ac:spMkLst>
        </pc:spChg>
        <pc:grpChg chg="mod">
          <ac:chgData name="Sichao Wei" userId="27c64742685b9b08" providerId="LiveId" clId="{BEFF7312-C7F1-4402-B0BB-9E3BAF92AEFB}" dt="2020-02-13T11:21:06.967" v="228"/>
          <ac:grpSpMkLst>
            <pc:docMk/>
            <pc:sldMk cId="2905676684" sldId="325"/>
            <ac:grpSpMk id="20" creationId="{00000000-0000-0000-0000-000000000000}"/>
          </ac:grpSpMkLst>
        </pc:grpChg>
        <pc:picChg chg="mod ord">
          <ac:chgData name="Sichao Wei" userId="27c64742685b9b08" providerId="LiveId" clId="{BEFF7312-C7F1-4402-B0BB-9E3BAF92AEFB}" dt="2020-02-13T11:21:06.967" v="230"/>
          <ac:picMkLst>
            <pc:docMk/>
            <pc:sldMk cId="2905676684" sldId="325"/>
            <ac:picMk id="5" creationId="{00000000-0000-0000-0000-000000000000}"/>
          </ac:picMkLst>
        </pc:picChg>
      </pc:sldChg>
      <pc:sldChg chg="modSp">
        <pc:chgData name="Sichao Wei" userId="27c64742685b9b08" providerId="LiveId" clId="{BEFF7312-C7F1-4402-B0BB-9E3BAF92AEFB}" dt="2020-02-13T11:32:10.676" v="350" actId="1076"/>
        <pc:sldMkLst>
          <pc:docMk/>
          <pc:sldMk cId="4077445559" sldId="326"/>
        </pc:sldMkLst>
        <pc:picChg chg="mod">
          <ac:chgData name="Sichao Wei" userId="27c64742685b9b08" providerId="LiveId" clId="{BEFF7312-C7F1-4402-B0BB-9E3BAF92AEFB}" dt="2020-02-13T11:32:10.676" v="350" actId="1076"/>
          <ac:picMkLst>
            <pc:docMk/>
            <pc:sldMk cId="4077445559" sldId="326"/>
            <ac:picMk id="6" creationId="{3EC8F55D-4516-4DEC-8A0F-4F9F59471ED9}"/>
          </ac:picMkLst>
        </pc:picChg>
      </pc:sldChg>
    </pc:docChg>
  </pc:docChgLst>
  <pc:docChgLst>
    <pc:chgData name="Sichao Wei" userId="27c64742685b9b08" providerId="LiveId" clId="{FB454973-F2C2-4353-9531-7A8099ED657B}"/>
    <pc:docChg chg="modSld">
      <pc:chgData name="Sichao Wei" userId="27c64742685b9b08" providerId="LiveId" clId="{FB454973-F2C2-4353-9531-7A8099ED657B}" dt="2020-05-07T01:40:17.895" v="55"/>
      <pc:docMkLst>
        <pc:docMk/>
      </pc:docMkLst>
      <pc:sldChg chg="modTransition">
        <pc:chgData name="Sichao Wei" userId="27c64742685b9b08" providerId="LiveId" clId="{FB454973-F2C2-4353-9531-7A8099ED657B}" dt="2020-04-28T03:39:01.824" v="1"/>
        <pc:sldMkLst>
          <pc:docMk/>
          <pc:sldMk cId="1157734820" sldId="256"/>
        </pc:sldMkLst>
      </pc:sldChg>
      <pc:sldChg chg="modTransition">
        <pc:chgData name="Sichao Wei" userId="27c64742685b9b08" providerId="LiveId" clId="{FB454973-F2C2-4353-9531-7A8099ED657B}" dt="2020-04-28T03:39:32.453" v="28"/>
        <pc:sldMkLst>
          <pc:docMk/>
          <pc:sldMk cId="133148406" sldId="276"/>
        </pc:sldMkLst>
      </pc:sldChg>
      <pc:sldChg chg="modSp modTransition">
        <pc:chgData name="Sichao Wei" userId="27c64742685b9b08" providerId="LiveId" clId="{FB454973-F2C2-4353-9531-7A8099ED657B}" dt="2020-04-28T03:39:32.453" v="30"/>
        <pc:sldMkLst>
          <pc:docMk/>
          <pc:sldMk cId="1488093426" sldId="277"/>
        </pc:sldMkLst>
        <pc:spChg chg="mod">
          <ac:chgData name="Sichao Wei" userId="27c64742685b9b08" providerId="LiveId" clId="{FB454973-F2C2-4353-9531-7A8099ED657B}" dt="2020-04-28T03:39:19.836" v="18" actId="20577"/>
          <ac:spMkLst>
            <pc:docMk/>
            <pc:sldMk cId="1488093426" sldId="277"/>
            <ac:spMk id="3" creationId="{00000000-0000-0000-0000-000000000000}"/>
          </ac:spMkLst>
        </pc:spChg>
      </pc:sldChg>
      <pc:sldChg chg="modSp mod modTransition">
        <pc:chgData name="Sichao Wei" userId="27c64742685b9b08" providerId="LiveId" clId="{FB454973-F2C2-4353-9531-7A8099ED657B}" dt="2020-04-28T03:39:27.432" v="24"/>
        <pc:sldMkLst>
          <pc:docMk/>
          <pc:sldMk cId="4284736019" sldId="278"/>
        </pc:sldMkLst>
        <pc:spChg chg="mod">
          <ac:chgData name="Sichao Wei" userId="27c64742685b9b08" providerId="LiveId" clId="{FB454973-F2C2-4353-9531-7A8099ED657B}" dt="2020-04-28T03:39:15.021" v="13" actId="14100"/>
          <ac:spMkLst>
            <pc:docMk/>
            <pc:sldMk cId="4284736019" sldId="278"/>
            <ac:spMk id="9" creationId="{00000000-0000-0000-0000-000000000000}"/>
          </ac:spMkLst>
        </pc:spChg>
      </pc:sldChg>
      <pc:sldChg chg="modTransition">
        <pc:chgData name="Sichao Wei" userId="27c64742685b9b08" providerId="LiveId" clId="{FB454973-F2C2-4353-9531-7A8099ED657B}" dt="2020-04-30T01:35:05.008" v="34"/>
        <pc:sldMkLst>
          <pc:docMk/>
          <pc:sldMk cId="815639724" sldId="292"/>
        </pc:sldMkLst>
      </pc:sldChg>
      <pc:sldChg chg="modTransition">
        <pc:chgData name="Sichao Wei" userId="27c64742685b9b08" providerId="LiveId" clId="{FB454973-F2C2-4353-9531-7A8099ED657B}" dt="2020-04-30T01:35:06.012" v="38"/>
        <pc:sldMkLst>
          <pc:docMk/>
          <pc:sldMk cId="2420144889" sldId="294"/>
        </pc:sldMkLst>
      </pc:sldChg>
      <pc:sldChg chg="modTransition">
        <pc:chgData name="Sichao Wei" userId="27c64742685b9b08" providerId="LiveId" clId="{FB454973-F2C2-4353-9531-7A8099ED657B}" dt="2020-04-30T01:35:18.272" v="49"/>
        <pc:sldMkLst>
          <pc:docMk/>
          <pc:sldMk cId="2202345170" sldId="295"/>
        </pc:sldMkLst>
      </pc:sldChg>
      <pc:sldChg chg="modTransition modAnim">
        <pc:chgData name="Sichao Wei" userId="27c64742685b9b08" providerId="LiveId" clId="{FB454973-F2C2-4353-9531-7A8099ED657B}" dt="2020-04-30T01:35:18.270" v="47"/>
        <pc:sldMkLst>
          <pc:docMk/>
          <pc:sldMk cId="2906695099" sldId="303"/>
        </pc:sldMkLst>
      </pc:sldChg>
      <pc:sldChg chg="modSp">
        <pc:chgData name="Sichao Wei" userId="27c64742685b9b08" providerId="LiveId" clId="{FB454973-F2C2-4353-9531-7A8099ED657B}" dt="2020-05-07T01:40:17.895" v="55"/>
        <pc:sldMkLst>
          <pc:docMk/>
          <pc:sldMk cId="2185467673" sldId="307"/>
        </pc:sldMkLst>
        <pc:spChg chg="mod">
          <ac:chgData name="Sichao Wei" userId="27c64742685b9b08" providerId="LiveId" clId="{FB454973-F2C2-4353-9531-7A8099ED657B}" dt="2020-05-07T01:40:17.895" v="55"/>
          <ac:spMkLst>
            <pc:docMk/>
            <pc:sldMk cId="2185467673" sldId="30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2F3661B0-BF9A-43A2-B143-1F06EF7F3F2B}" type="datetimeFigureOut">
              <a:rPr lang="en-US" smtClean="0"/>
              <a:t>5/28/23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5264" tIns="47632" rIns="95264" bIns="4763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463B9CDD-18C6-4F44-BA4C-B6D091A33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47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F66DA47-21DD-44EB-A313-792A5A551A0B}" type="datetime1">
              <a:rPr lang="en-US" smtClean="0"/>
              <a:t>5/28/23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80A5526-B828-4500-A008-6E1A172A2E17}" type="datetime1">
              <a:rPr lang="en-US" smtClean="0"/>
              <a:t>5/28/23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8DB93AD-A430-4173-A24C-BD7819832139}" type="datetime1">
              <a:rPr lang="en-US" smtClean="0"/>
              <a:t>5/28/23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Times New Roman" panose="02020603050405020304" pitchFamily="18" charset="0"/>
              <a:buChar char="–"/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DC4C837-0C0A-4F89-ADF0-C6347BFF0C84}" type="datetime1">
              <a:rPr lang="en-US" smtClean="0"/>
              <a:t>5/28/23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9B96E66-96ED-46A8-8095-317B4CAFDADA}"/>
              </a:ext>
            </a:extLst>
          </p:cNvPr>
          <p:cNvSpPr txBox="1">
            <a:spLocks/>
          </p:cNvSpPr>
          <p:nvPr userDrawn="1"/>
        </p:nvSpPr>
        <p:spPr>
          <a:xfrm>
            <a:off x="8419884" y="4826104"/>
            <a:ext cx="21336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DDD869C-1A5B-48CE-B933-B79F2A9EDC47}" type="datetime1">
              <a:rPr lang="en-US" smtClean="0"/>
              <a:t>5/28/23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78317EB-D041-4ECD-93BB-60E48004A239}" type="datetime1">
              <a:rPr lang="en-US" smtClean="0"/>
              <a:t>5/28/23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12A29C0-D609-4383-8AE5-E22D971E63BB}" type="datetime1">
              <a:rPr lang="en-US" smtClean="0"/>
              <a:t>5/28/23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B61023B-9619-4F76-A3C4-624AFD85E99F}" type="datetime1">
              <a:rPr lang="en-US" smtClean="0"/>
              <a:t>5/28/23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41F608A-5F61-4FD4-B2F8-ED7CC54CA9BF}" type="datetime1">
              <a:rPr lang="en-US" smtClean="0"/>
              <a:t>5/28/23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0995B88-C60D-4643-B569-B37B5944A727}" type="datetime1">
              <a:rPr lang="en-US" smtClean="0"/>
              <a:t>5/28/23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748B47E-4367-4293-A976-C119657E8FFF}" type="datetime1">
              <a:rPr lang="en-US" smtClean="0"/>
              <a:t>5/28/23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3950"/>
            <a:ext cx="8229600" cy="34706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C00000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SzPct val="200000"/>
        <a:buFont typeface="Arial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ts val="6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ts val="600"/>
        </a:spcBef>
        <a:buFont typeface="Calibri" panose="020F0502020204030204" pitchFamily="34" charset="0"/>
        <a:buChar char="–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BDF10-8F2E-3840-9C44-EB8A50544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7750"/>
            <a:ext cx="7772400" cy="1021556"/>
          </a:xfrm>
        </p:spPr>
        <p:txBody>
          <a:bodyPr>
            <a:normAutofit fontScale="90000"/>
          </a:bodyPr>
          <a:lstStyle/>
          <a:p>
            <a:pPr lvl="0" algn="ctr">
              <a:spcBef>
                <a:spcPts val="600"/>
              </a:spcBef>
              <a:buSzPct val="80000"/>
            </a:pPr>
            <a:r>
              <a:rPr kumimoji="1" lang="en-US" altLang="zh-CN" dirty="0">
                <a:solidFill>
                  <a:srgbClr val="FF0000"/>
                </a:solidFill>
              </a:rPr>
              <a:t>《</a:t>
            </a:r>
            <a:r>
              <a:rPr kumimoji="1" lang="zh-CN" altLang="en-US" dirty="0">
                <a:solidFill>
                  <a:srgbClr val="FF0000"/>
                </a:solidFill>
              </a:rPr>
              <a:t>宏观经济学</a:t>
            </a:r>
            <a:r>
              <a:rPr kumimoji="1" lang="en-US" altLang="zh-CN" dirty="0">
                <a:solidFill>
                  <a:srgbClr val="FF0000"/>
                </a:solidFill>
              </a:rPr>
              <a:t>》</a:t>
            </a:r>
            <a:br>
              <a:rPr kumimoji="1" lang="en-US" altLang="zh-CN" dirty="0">
                <a:solidFill>
                  <a:srgbClr val="FF0000"/>
                </a:solidFill>
              </a:rPr>
            </a:br>
            <a:r>
              <a:rPr kumimoji="1" lang="zh-CN" altLang="en-US" dirty="0">
                <a:solidFill>
                  <a:srgbClr val="FF0000"/>
                </a:solidFill>
              </a:rPr>
              <a:t>期末复习</a:t>
            </a:r>
            <a:br>
              <a:rPr kumimoji="1" lang="en-US" altLang="zh-CN" dirty="0">
                <a:solidFill>
                  <a:srgbClr val="FF0000"/>
                </a:solidFill>
              </a:rPr>
            </a:br>
            <a:br>
              <a:rPr kumimoji="1" lang="en-US" altLang="zh-CN" dirty="0">
                <a:solidFill>
                  <a:schemeClr val="tx1"/>
                </a:solidFill>
              </a:rPr>
            </a:br>
            <a:r>
              <a:rPr kumimoji="1" lang="zh-CN" altLang="en-US" sz="1800" b="0" cap="none" dirty="0">
                <a:solidFill>
                  <a:prstClr val="black"/>
                </a:solidFill>
              </a:rPr>
              <a:t>湖南大学</a:t>
            </a:r>
            <a:br>
              <a:rPr kumimoji="1" lang="en-US" altLang="zh-CN" sz="1800" b="0" cap="none" dirty="0">
                <a:solidFill>
                  <a:prstClr val="black"/>
                </a:solidFill>
              </a:rPr>
            </a:br>
            <a:r>
              <a:rPr kumimoji="1" lang="zh-CN" altLang="en-US" sz="1800" b="0" cap="none" dirty="0">
                <a:solidFill>
                  <a:prstClr val="black"/>
                </a:solidFill>
              </a:rPr>
              <a:t>雷浩然</a:t>
            </a:r>
            <a:r>
              <a:rPr kumimoji="1" lang="en-US" altLang="zh-CN" sz="1800" b="0" cap="none" dirty="0">
                <a:solidFill>
                  <a:prstClr val="black"/>
                </a:solidFill>
              </a:rPr>
              <a:t> </a:t>
            </a:r>
            <a:br>
              <a:rPr lang="en-US" altLang="zh-CN" sz="1800" b="0" cap="none" dirty="0">
                <a:solidFill>
                  <a:prstClr val="black"/>
                </a:solidFill>
              </a:rPr>
            </a:b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F56772-1E94-0948-A03B-775CC61A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96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59C75-18CD-544B-B2FE-C5385DA5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简答题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3A5713-EFC6-DB42-AF9C-DDD4E2061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50000"/>
            </a:pPr>
            <a:endParaRPr kumimoji="1" lang="en-US" altLang="zh-CN" dirty="0"/>
          </a:p>
          <a:p>
            <a:pPr>
              <a:buSzPct val="50000"/>
            </a:pPr>
            <a:r>
              <a:rPr kumimoji="1" lang="zh-CN" altLang="en-US" dirty="0"/>
              <a:t>如果我是出题人，我会主要从 </a:t>
            </a:r>
            <a:r>
              <a:rPr kumimoji="1" lang="en-US" altLang="zh-CN" dirty="0"/>
              <a:t>AS-AD</a:t>
            </a:r>
            <a:r>
              <a:rPr kumimoji="1" lang="zh-CN" altLang="en-US" dirty="0"/>
              <a:t> </a:t>
            </a:r>
            <a:r>
              <a:rPr kumimoji="1" lang="en-US" altLang="zh-CN" dirty="0"/>
              <a:t>,</a:t>
            </a:r>
            <a:r>
              <a:rPr kumimoji="1" lang="zh-CN" altLang="en-US" dirty="0"/>
              <a:t> 宏观经济政策和</a:t>
            </a:r>
            <a:r>
              <a:rPr kumimoji="1" lang="en-US" altLang="zh-CN" dirty="0"/>
              <a:t>IS</a:t>
            </a:r>
            <a:r>
              <a:rPr kumimoji="1" lang="zh-CN" altLang="en-US" dirty="0"/>
              <a:t>*</a:t>
            </a:r>
            <a:r>
              <a:rPr kumimoji="1" lang="en-US" altLang="zh-CN" dirty="0"/>
              <a:t>-LM</a:t>
            </a:r>
            <a:r>
              <a:rPr kumimoji="1" lang="zh-CN" altLang="en-US" dirty="0"/>
              <a:t>*模型这三章出题</a:t>
            </a:r>
            <a:endParaRPr kumimoji="1" lang="en-US" altLang="zh-CN" dirty="0"/>
          </a:p>
          <a:p>
            <a:pPr lvl="1">
              <a:buSzPct val="50000"/>
            </a:pPr>
            <a:r>
              <a:rPr kumimoji="1" lang="en-US" altLang="zh-CN" dirty="0"/>
              <a:t>《</a:t>
            </a:r>
            <a:r>
              <a:rPr kumimoji="1" lang="zh-CN" altLang="en-US" dirty="0"/>
              <a:t>宏观经济政策</a:t>
            </a:r>
            <a:r>
              <a:rPr kumimoji="1" lang="en-US" altLang="zh-CN" dirty="0"/>
              <a:t>》</a:t>
            </a:r>
            <a:r>
              <a:rPr kumimoji="1" lang="zh-CN" altLang="en-US" dirty="0"/>
              <a:t>这一章没有明确的模型，不好出计算和论述题</a:t>
            </a:r>
            <a:endParaRPr kumimoji="1" lang="en-US" altLang="zh-CN" dirty="0"/>
          </a:p>
          <a:p>
            <a:pPr>
              <a:buSzPct val="50000"/>
            </a:pP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802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59C75-18CD-544B-B2FE-C5385DA5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论述题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3A5713-EFC6-DB42-AF9C-DDD4E2061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50000"/>
            </a:pPr>
            <a:endParaRPr kumimoji="1" lang="en-US" altLang="zh-CN" dirty="0"/>
          </a:p>
          <a:p>
            <a:pPr>
              <a:buSzPct val="50000"/>
            </a:pPr>
            <a:r>
              <a:rPr kumimoji="1" lang="zh-CN" altLang="en-US" dirty="0"/>
              <a:t>一般是最难的一道题</a:t>
            </a:r>
            <a:endParaRPr kumimoji="1" lang="en-US" altLang="zh-CN" dirty="0"/>
          </a:p>
          <a:p>
            <a:pPr>
              <a:buSzPct val="50000"/>
            </a:pPr>
            <a:r>
              <a:rPr kumimoji="1" lang="zh-CN" altLang="en-US" dirty="0"/>
              <a:t>如果我是出题人，我可能会从以下角度出题：</a:t>
            </a:r>
            <a:endParaRPr kumimoji="1" lang="en-US" altLang="zh-CN" dirty="0"/>
          </a:p>
          <a:p>
            <a:pPr lvl="1">
              <a:buSzPct val="50000"/>
            </a:pPr>
            <a:r>
              <a:rPr kumimoji="1" lang="zh-CN" altLang="en-US" dirty="0"/>
              <a:t>短期菲利普斯曲线推导（预期的作用、通胀和失业率的权衡取舍）</a:t>
            </a:r>
            <a:endParaRPr kumimoji="1" lang="en-US" altLang="zh-CN" dirty="0"/>
          </a:p>
          <a:p>
            <a:pPr lvl="1">
              <a:buSzPct val="50000"/>
            </a:pPr>
            <a:r>
              <a:rPr kumimoji="1" lang="en-US" altLang="zh-CN" dirty="0"/>
              <a:t>AS-AD</a:t>
            </a:r>
            <a:r>
              <a:rPr kumimoji="1" lang="zh-CN" altLang="en-US" dirty="0"/>
              <a:t> 相关的分析和推导，如 </a:t>
            </a:r>
            <a:endParaRPr kumimoji="1" lang="en-US" altLang="zh-CN" dirty="0"/>
          </a:p>
          <a:p>
            <a:pPr lvl="2">
              <a:buSzPct val="50000"/>
            </a:pPr>
            <a:r>
              <a:rPr kumimoji="1" lang="zh-CN" altLang="en-US" dirty="0"/>
              <a:t>刚性工资假设下</a:t>
            </a:r>
            <a:r>
              <a:rPr kumimoji="1" lang="en-US" altLang="zh-CN" dirty="0"/>
              <a:t>,</a:t>
            </a:r>
            <a:r>
              <a:rPr kumimoji="1" lang="zh-CN" altLang="en-US" dirty="0"/>
              <a:t> 推导向上倾斜的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曲线</a:t>
            </a:r>
            <a:endParaRPr kumimoji="1" lang="en-US" altLang="zh-CN" dirty="0"/>
          </a:p>
          <a:p>
            <a:pPr lvl="2">
              <a:buSzPct val="50000"/>
            </a:pPr>
            <a:r>
              <a:rPr kumimoji="1" lang="zh-CN" altLang="en-US" dirty="0"/>
              <a:t>说明为何凯恩斯情形下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水平、古典情形下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竖直</a:t>
            </a:r>
            <a:endParaRPr kumimoji="1" lang="en-US" altLang="zh-CN" dirty="0"/>
          </a:p>
          <a:p>
            <a:pPr lvl="2">
              <a:buSzPct val="50000"/>
            </a:pPr>
            <a:r>
              <a:rPr kumimoji="1" lang="zh-CN" altLang="en-US" dirty="0"/>
              <a:t>案例分析（先判断是供给还是需求冲击，再判断会如何影响 </a:t>
            </a:r>
            <a:r>
              <a:rPr kumimoji="1" lang="en-US" altLang="zh-CN" dirty="0"/>
              <a:t>AS</a:t>
            </a:r>
            <a:r>
              <a:rPr kumimoji="1" lang="zh-CN" altLang="en-US" dirty="0"/>
              <a:t>或</a:t>
            </a:r>
            <a:r>
              <a:rPr kumimoji="1" lang="en-US" altLang="zh-CN" dirty="0"/>
              <a:t>AD</a:t>
            </a:r>
            <a:r>
              <a:rPr kumimoji="1" lang="zh-CN" altLang="en-US" dirty="0"/>
              <a:t> 曲线，均衡会如何变化）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1426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59C75-18CD-544B-B2FE-C5385DA5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论述题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3A5713-EFC6-DB42-AF9C-DDD4E2061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50000"/>
            </a:pPr>
            <a:endParaRPr kumimoji="1" lang="en-US" altLang="zh-CN" dirty="0"/>
          </a:p>
          <a:p>
            <a:pPr>
              <a:buSzPct val="50000"/>
            </a:pPr>
            <a:r>
              <a:rPr kumimoji="1" lang="en-US" altLang="zh-CN" dirty="0"/>
              <a:t>IS</a:t>
            </a:r>
            <a:r>
              <a:rPr kumimoji="1" lang="zh-CN" altLang="en-US" dirty="0"/>
              <a:t>*</a:t>
            </a:r>
            <a:r>
              <a:rPr kumimoji="1" lang="en-US" altLang="zh-CN" dirty="0"/>
              <a:t>-LM</a:t>
            </a:r>
            <a:r>
              <a:rPr kumimoji="1" lang="zh-CN" altLang="en-US" dirty="0"/>
              <a:t>* 模型</a:t>
            </a:r>
            <a:r>
              <a:rPr kumimoji="1" lang="en-US" altLang="zh-CN" dirty="0"/>
              <a:t>:</a:t>
            </a:r>
            <a:r>
              <a:rPr kumimoji="1" lang="zh-CN" altLang="en-US" dirty="0"/>
              <a:t> 画图分析财政</a:t>
            </a:r>
            <a:r>
              <a:rPr kumimoji="1" lang="en-US" altLang="zh-CN" dirty="0"/>
              <a:t>/</a:t>
            </a:r>
            <a:r>
              <a:rPr kumimoji="1" lang="zh-CN" altLang="en-US" dirty="0"/>
              <a:t>货币</a:t>
            </a:r>
            <a:r>
              <a:rPr kumimoji="1" lang="en-US" altLang="zh-CN" dirty="0"/>
              <a:t>/</a:t>
            </a:r>
            <a:r>
              <a:rPr kumimoji="1" lang="zh-CN" altLang="en-US" dirty="0"/>
              <a:t>贸易政策的影响</a:t>
            </a:r>
            <a:endParaRPr kumimoji="1" lang="en-US" altLang="zh-CN" dirty="0"/>
          </a:p>
          <a:p>
            <a:pPr>
              <a:buSzPct val="50000"/>
            </a:pPr>
            <a:r>
              <a:rPr kumimoji="1" lang="zh-CN" altLang="en-US" dirty="0"/>
              <a:t>也有可能考经济增长，如分析“储蓄率变动”如何影响稳态时收入</a:t>
            </a:r>
            <a:endParaRPr kumimoji="1" lang="en-US" altLang="zh-CN" dirty="0"/>
          </a:p>
          <a:p>
            <a:pPr lvl="1">
              <a:buSzPct val="50000"/>
            </a:pPr>
            <a:r>
              <a:rPr kumimoji="1" lang="zh-CN" altLang="en-US" dirty="0"/>
              <a:t>但经济增长更适合考计算题，这样论述题就不太可能再考增长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2439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59C75-18CD-544B-B2FE-C5385DA5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计算题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3A5713-EFC6-DB42-AF9C-DDD4E2061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50000"/>
            </a:pPr>
            <a:endParaRPr kumimoji="1" lang="en-US" altLang="zh-CN" dirty="0"/>
          </a:p>
          <a:p>
            <a:pPr>
              <a:buSzPct val="50000"/>
            </a:pPr>
            <a:r>
              <a:rPr kumimoji="1" lang="zh-CN" altLang="en-US" dirty="0"/>
              <a:t>如果我是出题人，我会从 </a:t>
            </a:r>
            <a:r>
              <a:rPr kumimoji="1" lang="en-US" altLang="zh-CN" dirty="0"/>
              <a:t>AS-AD</a:t>
            </a:r>
            <a:r>
              <a:rPr kumimoji="1" lang="zh-CN" altLang="en-US" dirty="0"/>
              <a:t> 和经济增长这两章出题</a:t>
            </a:r>
            <a:endParaRPr kumimoji="1" lang="en-US" altLang="zh-CN" dirty="0"/>
          </a:p>
          <a:p>
            <a:pPr>
              <a:buSzPct val="50000"/>
            </a:pPr>
            <a:r>
              <a:rPr kumimoji="1" lang="zh-CN" altLang="en-US" dirty="0"/>
              <a:t>也有可能出关于菲利普斯曲线计算的题</a:t>
            </a:r>
            <a:endParaRPr kumimoji="1" lang="en-US" altLang="zh-CN" dirty="0"/>
          </a:p>
          <a:p>
            <a:pPr lvl="1">
              <a:buSzPct val="50000"/>
            </a:pPr>
            <a:r>
              <a:rPr kumimoji="1" lang="zh-CN" altLang="en-US" dirty="0"/>
              <a:t>如给定短期内的“菲利普斯曲线”形式和预期，给定失业率目标，求解此时的利率</a:t>
            </a:r>
            <a:endParaRPr kumimoji="1" lang="en-US" altLang="zh-CN" dirty="0"/>
          </a:p>
          <a:p>
            <a:pPr>
              <a:buSzPct val="50000"/>
            </a:pPr>
            <a:r>
              <a:rPr kumimoji="1" lang="zh-CN" altLang="en-US" dirty="0"/>
              <a:t>计算题不会很难。</a:t>
            </a:r>
            <a:endParaRPr kumimoji="1" lang="en-US" altLang="zh-CN" dirty="0"/>
          </a:p>
          <a:p>
            <a:pPr lvl="1">
              <a:buSzPct val="50000"/>
            </a:pPr>
            <a:r>
              <a:rPr kumimoji="1" lang="zh-CN" altLang="en-US" dirty="0"/>
              <a:t>把中间步骤写清楚，字写工整，这样即使答案错了，也会有步骤分</a:t>
            </a:r>
            <a:endParaRPr kumimoji="1" lang="en-US" altLang="zh-CN" dirty="0"/>
          </a:p>
          <a:p>
            <a:pPr lvl="1">
              <a:buSzPct val="50000"/>
            </a:pP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942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59C75-18CD-544B-B2FE-C5385DA5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申明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3A5713-EFC6-DB42-AF9C-DDD4E2061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50000"/>
            </a:pPr>
            <a:endParaRPr kumimoji="1" lang="en-US" altLang="zh-CN" dirty="0"/>
          </a:p>
          <a:p>
            <a:pPr>
              <a:buSzPct val="50000"/>
            </a:pPr>
            <a:r>
              <a:rPr kumimoji="1" lang="zh-CN" altLang="en-US" dirty="0"/>
              <a:t>我现在也不知道期末考什么。以上只是我的猜测。</a:t>
            </a:r>
            <a:endParaRPr kumimoji="1" lang="en-US" altLang="zh-CN" dirty="0"/>
          </a:p>
          <a:p>
            <a:pPr lvl="1">
              <a:buSzPct val="50000"/>
            </a:pPr>
            <a:r>
              <a:rPr kumimoji="1" lang="zh-CN" altLang="en-US" dirty="0"/>
              <a:t>如果最后猜得不准，请不要责怪我。</a:t>
            </a:r>
            <a:endParaRPr kumimoji="1" lang="en-US" altLang="zh-CN" dirty="0"/>
          </a:p>
          <a:p>
            <a:pPr>
              <a:buSzPct val="50000"/>
            </a:pPr>
            <a:r>
              <a:rPr kumimoji="1" lang="zh-CN" altLang="en-US" dirty="0"/>
              <a:t>复习请按我建议的方法来，</a:t>
            </a:r>
            <a:endParaRPr kumimoji="1" lang="en-US" altLang="zh-CN" dirty="0"/>
          </a:p>
          <a:p>
            <a:pPr lvl="1">
              <a:buSzPct val="50000"/>
            </a:pPr>
            <a:r>
              <a:rPr kumimoji="1" lang="zh-CN" altLang="en-US" dirty="0"/>
              <a:t>我相信把讲义看懂，再把教材过一遍，拿 </a:t>
            </a:r>
            <a:r>
              <a:rPr kumimoji="1" lang="en-US" altLang="zh-CN" dirty="0"/>
              <a:t>90</a:t>
            </a:r>
            <a:r>
              <a:rPr kumimoji="1" lang="zh-CN" altLang="en-US" dirty="0"/>
              <a:t> 分应该问题不大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7868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59C75-18CD-544B-B2FE-C5385DA5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题型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3A5713-EFC6-DB42-AF9C-DDD4E2061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50000"/>
            </a:pPr>
            <a:r>
              <a:rPr kumimoji="1" lang="zh-CN" altLang="en-US" dirty="0"/>
              <a:t>和期中完全一致</a:t>
            </a:r>
            <a:endParaRPr kumimoji="1" lang="en-US" altLang="zh-CN" dirty="0"/>
          </a:p>
          <a:p>
            <a:pPr lvl="1">
              <a:buSzPct val="50000"/>
            </a:pPr>
            <a:r>
              <a:rPr kumimoji="1" lang="zh-CN" altLang="en-US" dirty="0"/>
              <a:t>名词解释、单选题、简答题、论述题、计算题</a:t>
            </a:r>
            <a:endParaRPr kumimoji="1" lang="en-US" altLang="zh-CN" dirty="0"/>
          </a:p>
          <a:p>
            <a:pPr lvl="1">
              <a:buSzPct val="50000"/>
            </a:pPr>
            <a:r>
              <a:rPr kumimoji="1" lang="zh-CN" altLang="en-US" dirty="0"/>
              <a:t>判断正误题（</a:t>
            </a:r>
            <a:r>
              <a:rPr kumimoji="1" lang="en-US" altLang="zh-CN" dirty="0"/>
              <a:t>optional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>
              <a:buSzPct val="50000"/>
            </a:pPr>
            <a:endParaRPr kumimoji="1" lang="en-US" altLang="zh-CN" dirty="0"/>
          </a:p>
          <a:p>
            <a:pPr>
              <a:buSzPct val="50000"/>
            </a:pP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0655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59C75-18CD-544B-B2FE-C5385DA5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考试内容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3A5713-EFC6-DB42-AF9C-DDD4E2061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SzPct val="50000"/>
              <a:buNone/>
            </a:pPr>
            <a:endParaRPr kumimoji="1" lang="en-US" altLang="zh-CN" dirty="0"/>
          </a:p>
          <a:p>
            <a:pPr>
              <a:buSzPct val="50000"/>
            </a:pPr>
            <a:r>
              <a:rPr kumimoji="1" lang="zh-CN" altLang="en-US" dirty="0"/>
              <a:t>所有的内容都可能考</a:t>
            </a:r>
            <a:endParaRPr kumimoji="1" lang="en-US" altLang="zh-CN" dirty="0"/>
          </a:p>
          <a:p>
            <a:pPr lvl="1">
              <a:buSzPct val="50000"/>
            </a:pPr>
            <a:r>
              <a:rPr kumimoji="1" lang="zh-CN" altLang="en-US" dirty="0"/>
              <a:t>包括期中考试前的内容（凯恩斯交叉、</a:t>
            </a:r>
            <a:r>
              <a:rPr kumimoji="1" lang="en-US" altLang="zh-CN" dirty="0"/>
              <a:t>IS-LM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>
              <a:buSzPct val="50000"/>
            </a:pPr>
            <a:r>
              <a:rPr kumimoji="1" lang="zh-CN" altLang="en-US" dirty="0"/>
              <a:t>重点是期中考试之后的内容</a:t>
            </a:r>
            <a:endParaRPr kumimoji="1" lang="en-US" altLang="zh-CN" dirty="0"/>
          </a:p>
          <a:p>
            <a:pPr lvl="1">
              <a:buSzPct val="50000"/>
            </a:pPr>
            <a:r>
              <a:rPr kumimoji="1" lang="en-US" altLang="zh-CN" dirty="0">
                <a:solidFill>
                  <a:srgbClr val="FF0000"/>
                </a:solidFill>
              </a:rPr>
              <a:t>AS-AD</a:t>
            </a:r>
          </a:p>
          <a:p>
            <a:pPr lvl="1">
              <a:buSzPct val="50000"/>
            </a:pPr>
            <a:r>
              <a:rPr kumimoji="1" lang="zh-CN" altLang="en-US" dirty="0">
                <a:solidFill>
                  <a:srgbClr val="FF0000"/>
                </a:solidFill>
              </a:rPr>
              <a:t>通货膨胀，包括预期的菲利普斯曲线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>
              <a:buSzPct val="50000"/>
            </a:pPr>
            <a:r>
              <a:rPr kumimoji="1" lang="en-US" altLang="zh-CN" dirty="0">
                <a:solidFill>
                  <a:srgbClr val="FF0000"/>
                </a:solidFill>
              </a:rPr>
              <a:t>IS*-LM*</a:t>
            </a:r>
            <a:r>
              <a:rPr kumimoji="1" lang="zh-CN" altLang="en-US" dirty="0">
                <a:solidFill>
                  <a:srgbClr val="FF0000"/>
                </a:solidFill>
              </a:rPr>
              <a:t>模型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>
              <a:buSzPct val="50000"/>
            </a:pPr>
            <a:r>
              <a:rPr kumimoji="1" lang="zh-CN" altLang="en-US" dirty="0"/>
              <a:t>宏观经济政策</a:t>
            </a:r>
            <a:endParaRPr kumimoji="1" lang="en-US" altLang="zh-CN" dirty="0"/>
          </a:p>
          <a:p>
            <a:pPr lvl="1">
              <a:buSzPct val="50000"/>
            </a:pPr>
            <a:r>
              <a:rPr kumimoji="1" lang="zh-CN" altLang="en-US" dirty="0">
                <a:solidFill>
                  <a:srgbClr val="FF0000"/>
                </a:solidFill>
              </a:rPr>
              <a:t>经济增长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>
              <a:buSzPct val="50000"/>
            </a:pPr>
            <a:endParaRPr kumimoji="1" lang="en-US" altLang="zh-CN" dirty="0"/>
          </a:p>
          <a:p>
            <a:pPr>
              <a:buSzPct val="50000"/>
            </a:pPr>
            <a:endParaRPr kumimoji="1" lang="en-US" altLang="zh-CN" dirty="0"/>
          </a:p>
          <a:p>
            <a:pPr>
              <a:buSzPct val="50000"/>
            </a:pP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819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59C75-18CD-544B-B2FE-C5385DA5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复习建议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3A5713-EFC6-DB42-AF9C-DDD4E2061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50000"/>
            </a:pPr>
            <a:endParaRPr kumimoji="1" lang="en-US" altLang="zh-CN" dirty="0"/>
          </a:p>
          <a:p>
            <a:pPr marL="457200" indent="-457200">
              <a:buSzPct val="50000"/>
              <a:buAutoNum type="arabicPeriod"/>
            </a:pPr>
            <a:r>
              <a:rPr kumimoji="1" lang="zh-CN" altLang="en-US" dirty="0"/>
              <a:t>先把讲义过一遍，确保能完全看懂</a:t>
            </a:r>
            <a:endParaRPr kumimoji="1" lang="en-US" altLang="zh-CN" dirty="0"/>
          </a:p>
          <a:p>
            <a:pPr marL="857250" lvl="1" indent="-457200">
              <a:buSzPct val="50000"/>
            </a:pPr>
            <a:r>
              <a:rPr kumimoji="1" lang="zh-CN" altLang="en-US" dirty="0"/>
              <a:t>明确每个模型的假设、推导逻辑</a:t>
            </a:r>
            <a:endParaRPr kumimoji="1" lang="en-US" altLang="zh-CN" dirty="0"/>
          </a:p>
          <a:p>
            <a:pPr marL="857250" lvl="1" indent="-457200">
              <a:buSzPct val="50000"/>
            </a:pPr>
            <a:r>
              <a:rPr kumimoji="1" lang="zh-CN" altLang="en-US" dirty="0"/>
              <a:t>理解，不要记忆</a:t>
            </a:r>
            <a:endParaRPr kumimoji="1" lang="en-US" altLang="zh-CN" dirty="0"/>
          </a:p>
          <a:p>
            <a:pPr marL="457200" indent="-457200">
              <a:buSzPct val="50000"/>
              <a:buAutoNum type="arabicPeriod" startAt="2"/>
            </a:pPr>
            <a:r>
              <a:rPr kumimoji="1" lang="zh-CN" altLang="en-US" dirty="0"/>
              <a:t>再看教材</a:t>
            </a:r>
            <a:endParaRPr kumimoji="1" lang="en-US" altLang="zh-CN" dirty="0"/>
          </a:p>
          <a:p>
            <a:pPr marL="857250" lvl="1" indent="-457200">
              <a:buSzPct val="50000"/>
            </a:pPr>
            <a:r>
              <a:rPr kumimoji="1" lang="zh-CN" altLang="en-US" dirty="0"/>
              <a:t>教材的部分内容可能需要记忆（</a:t>
            </a:r>
            <a:r>
              <a:rPr kumimoji="1" lang="zh-CN" altLang="en-US" dirty="0">
                <a:solidFill>
                  <a:srgbClr val="FF0000"/>
                </a:solidFill>
              </a:rPr>
              <a:t>应付名词解释、简答题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857250" lvl="1" indent="-457200">
              <a:buSzPct val="50000"/>
            </a:pPr>
            <a:r>
              <a:rPr kumimoji="1" lang="zh-CN" altLang="en-US" dirty="0"/>
              <a:t>有一些小错，批判性地看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2499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59C75-18CD-544B-B2FE-C5385DA5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复习建议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3A5713-EFC6-DB42-AF9C-DDD4E2061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50000"/>
            </a:pPr>
            <a:endParaRPr kumimoji="1" lang="en-US" altLang="zh-CN" dirty="0"/>
          </a:p>
          <a:p>
            <a:pPr marL="457200" indent="-457200">
              <a:buSzPct val="50000"/>
              <a:buAutoNum type="arabicPeriod" startAt="3"/>
            </a:pPr>
            <a:r>
              <a:rPr kumimoji="1" lang="zh-CN" altLang="en-US" dirty="0"/>
              <a:t>关于做题</a:t>
            </a:r>
            <a:endParaRPr kumimoji="1" lang="en-US" altLang="zh-CN" dirty="0"/>
          </a:p>
          <a:p>
            <a:pPr marL="857250" lvl="1" indent="-457200">
              <a:buSzPct val="50000"/>
            </a:pPr>
            <a:r>
              <a:rPr kumimoji="1" lang="zh-CN" altLang="en-US" dirty="0"/>
              <a:t>不建议额外做题。老师给过的题都弄懂就好</a:t>
            </a:r>
            <a:endParaRPr kumimoji="1" lang="en-US" altLang="zh-CN" dirty="0"/>
          </a:p>
          <a:p>
            <a:pPr marL="857250" lvl="1" indent="-457200">
              <a:buSzPct val="50000"/>
            </a:pPr>
            <a:r>
              <a:rPr kumimoji="1" lang="zh-CN" altLang="en-US" dirty="0"/>
              <a:t>实在想做，就看看教材的课后习题和习题册</a:t>
            </a:r>
            <a:endParaRPr kumimoji="1" lang="en-US" altLang="zh-CN" dirty="0"/>
          </a:p>
          <a:p>
            <a:pPr marL="857250" lvl="1" indent="-457200">
              <a:buSzPct val="50000"/>
            </a:pPr>
            <a:r>
              <a:rPr kumimoji="1" lang="zh-CN" altLang="en-US" dirty="0"/>
              <a:t>不用买打印店的题或另外找题做，完全没用</a:t>
            </a:r>
            <a:endParaRPr kumimoji="1" lang="en-US" altLang="zh-CN" dirty="0"/>
          </a:p>
          <a:p>
            <a:pPr marL="857250" lvl="1" indent="-457200">
              <a:buSzPct val="50000"/>
            </a:pPr>
            <a:r>
              <a:rPr kumimoji="1" lang="zh-CN" altLang="en-US" dirty="0"/>
              <a:t>不建议看教材配套的</a:t>
            </a:r>
            <a:r>
              <a:rPr kumimoji="1" lang="en-US" altLang="zh-CN" dirty="0"/>
              <a:t>《</a:t>
            </a:r>
            <a:r>
              <a:rPr kumimoji="1" lang="zh-CN" altLang="en-US" dirty="0"/>
              <a:t>习题与解答</a:t>
            </a:r>
            <a:r>
              <a:rPr kumimoji="1" lang="en-US" altLang="zh-CN" dirty="0"/>
              <a:t>》</a:t>
            </a:r>
            <a:r>
              <a:rPr kumimoji="1" lang="zh-CN" altLang="en-US" dirty="0"/>
              <a:t>这本书，</a:t>
            </a:r>
            <a:br>
              <a:rPr kumimoji="1" lang="en-US" altLang="zh-CN" dirty="0"/>
            </a:br>
            <a:r>
              <a:rPr kumimoji="1" lang="zh-CN" altLang="en-US" dirty="0"/>
              <a:t>错误很多，而且很多内容和考试无关</a:t>
            </a:r>
            <a:endParaRPr kumimoji="1" lang="en-US" altLang="zh-CN" dirty="0"/>
          </a:p>
          <a:p>
            <a:pPr marL="457200" indent="-457200">
              <a:buSzPct val="50000"/>
              <a:buAutoNum type="arabicPeriod" startAt="3"/>
            </a:pPr>
            <a:endParaRPr kumimoji="1" lang="en-US" altLang="zh-CN" dirty="0"/>
          </a:p>
          <a:p>
            <a:pPr marL="0" indent="0">
              <a:buSzPct val="50000"/>
              <a:buNone/>
            </a:pPr>
            <a:endParaRPr kumimoji="1" lang="en-US" altLang="zh-CN" dirty="0"/>
          </a:p>
          <a:p>
            <a:pPr marL="0" indent="0">
              <a:buSzPct val="50000"/>
              <a:buNone/>
            </a:pPr>
            <a:r>
              <a:rPr kumimoji="1" lang="zh-CN" altLang="en-US" dirty="0"/>
              <a:t> </a:t>
            </a:r>
            <a:endParaRPr kumimoji="1" lang="en-US" altLang="zh-CN" dirty="0"/>
          </a:p>
          <a:p>
            <a:pPr>
              <a:buSzPct val="50000"/>
            </a:pP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1247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59C75-18CD-544B-B2FE-C5385DA5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名词解释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3A5713-EFC6-DB42-AF9C-DDD4E2061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50000"/>
            </a:pPr>
            <a:endParaRPr kumimoji="1" lang="en-US" altLang="zh-CN" dirty="0"/>
          </a:p>
          <a:p>
            <a:pPr>
              <a:buSzPct val="50000"/>
            </a:pPr>
            <a:r>
              <a:rPr kumimoji="1" lang="zh-CN" altLang="en-US" dirty="0"/>
              <a:t>重点复习期中考试之后的内容，如</a:t>
            </a:r>
            <a:endParaRPr kumimoji="1" lang="en-US" altLang="zh-CN" dirty="0"/>
          </a:p>
          <a:p>
            <a:pPr lvl="1">
              <a:buSzPct val="50000"/>
            </a:pPr>
            <a:r>
              <a:rPr kumimoji="1" lang="zh-CN" altLang="en-US" dirty="0"/>
              <a:t>供给冲击、货币中性、菲利普斯曲线</a:t>
            </a:r>
            <a:endParaRPr kumimoji="1" lang="en-US" altLang="zh-CN" dirty="0"/>
          </a:p>
          <a:p>
            <a:pPr lvl="1">
              <a:buSzPct val="50000"/>
            </a:pPr>
            <a:r>
              <a:rPr kumimoji="1" lang="zh-CN" altLang="en-US" dirty="0"/>
              <a:t>总供给曲线、总需求曲线</a:t>
            </a:r>
            <a:endParaRPr kumimoji="1" lang="en-US" altLang="zh-CN" dirty="0"/>
          </a:p>
          <a:p>
            <a:pPr lvl="1">
              <a:buSzPct val="50000"/>
            </a:pPr>
            <a:r>
              <a:rPr kumimoji="1" lang="zh-CN" altLang="en-US" dirty="0"/>
              <a:t>需求拉上型</a:t>
            </a:r>
            <a:r>
              <a:rPr kumimoji="1" lang="en-US" altLang="zh-CN" dirty="0"/>
              <a:t>/</a:t>
            </a:r>
            <a:r>
              <a:rPr kumimoji="1" lang="zh-CN" altLang="en-US" dirty="0"/>
              <a:t>成本推动型</a:t>
            </a:r>
            <a:r>
              <a:rPr kumimoji="1" lang="en-US" altLang="zh-CN" dirty="0"/>
              <a:t>/</a:t>
            </a:r>
            <a:r>
              <a:rPr kumimoji="1" lang="zh-CN" altLang="en-US" dirty="0"/>
              <a:t>结构型通胀</a:t>
            </a:r>
            <a:endParaRPr kumimoji="1" lang="en-US" altLang="zh-CN" dirty="0"/>
          </a:p>
          <a:p>
            <a:pPr lvl="1">
              <a:buSzPct val="50000"/>
            </a:pPr>
            <a:r>
              <a:rPr kumimoji="1" lang="zh-CN" altLang="en-US" dirty="0"/>
              <a:t>国际支付余额、外部均衡、</a:t>
            </a:r>
            <a:r>
              <a:rPr kumimoji="1" lang="en-US" altLang="zh-CN" dirty="0"/>
              <a:t>IS*</a:t>
            </a:r>
            <a:r>
              <a:rPr kumimoji="1" lang="zh-CN" altLang="en-US" dirty="0"/>
              <a:t> 曲线和 </a:t>
            </a:r>
            <a:r>
              <a:rPr kumimoji="1" lang="en-US" altLang="zh-CN" dirty="0"/>
              <a:t>LM</a:t>
            </a:r>
            <a:r>
              <a:rPr kumimoji="1" lang="zh-CN" altLang="en-US" dirty="0"/>
              <a:t>* 曲线</a:t>
            </a:r>
            <a:endParaRPr kumimoji="1" lang="en-US" altLang="zh-CN" dirty="0"/>
          </a:p>
          <a:p>
            <a:pPr lvl="1">
              <a:buSzPct val="50000"/>
            </a:pPr>
            <a:r>
              <a:rPr kumimoji="1" lang="zh-CN" altLang="en-US" dirty="0"/>
              <a:t>相机抉择、按规则行事、法定准备金、公开市场操作、货币乘数</a:t>
            </a:r>
            <a:endParaRPr kumimoji="1" lang="en-US" altLang="zh-CN" dirty="0"/>
          </a:p>
          <a:p>
            <a:pPr lvl="1">
              <a:buSzPct val="50000"/>
            </a:pPr>
            <a:r>
              <a:rPr kumimoji="1" lang="zh-CN" altLang="en-US" dirty="0"/>
              <a:t>索洛余量（全要素生产率）、稳态</a:t>
            </a:r>
            <a:endParaRPr kumimoji="1" lang="en-US" altLang="zh-CN" dirty="0"/>
          </a:p>
          <a:p>
            <a:pPr lvl="1">
              <a:buSzPct val="50000"/>
            </a:pP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1866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59C75-18CD-544B-B2FE-C5385DA5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名词解释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3A5713-EFC6-DB42-AF9C-DDD4E2061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50000"/>
            </a:pPr>
            <a:endParaRPr kumimoji="1" lang="en-US" altLang="zh-CN" dirty="0"/>
          </a:p>
          <a:p>
            <a:pPr lvl="1">
              <a:buSzPct val="50000"/>
            </a:pPr>
            <a:r>
              <a:rPr kumimoji="1" lang="zh-CN" altLang="en-US" dirty="0"/>
              <a:t>建议</a:t>
            </a:r>
            <a:endParaRPr kumimoji="1" lang="en-US" altLang="zh-CN" dirty="0"/>
          </a:p>
          <a:p>
            <a:pPr lvl="2">
              <a:buSzPct val="50000"/>
            </a:pPr>
            <a:r>
              <a:rPr kumimoji="1" lang="zh-CN" altLang="en-US" dirty="0"/>
              <a:t>理解，不要死记硬背</a:t>
            </a:r>
            <a:endParaRPr kumimoji="1" lang="en-US" altLang="zh-CN" dirty="0"/>
          </a:p>
          <a:p>
            <a:pPr lvl="2">
              <a:buSzPct val="50000"/>
            </a:pPr>
            <a:r>
              <a:rPr kumimoji="1" lang="zh-CN" altLang="en-US" dirty="0"/>
              <a:t>结合每个名词背后的经济学逻辑去记忆</a:t>
            </a:r>
            <a:br>
              <a:rPr kumimoji="1" lang="en-US" altLang="zh-CN" dirty="0"/>
            </a:br>
            <a:r>
              <a:rPr kumimoji="1" lang="zh-CN" altLang="en-US" dirty="0"/>
              <a:t>（这样不仅复习了名词解释，还顺便复习了简答、正误判断题）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57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59C75-18CD-544B-B2FE-C5385DA5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单选题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3A5713-EFC6-DB42-AF9C-DDD4E2061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50000"/>
            </a:pPr>
            <a:endParaRPr kumimoji="1" lang="en-US" altLang="zh-CN" dirty="0"/>
          </a:p>
          <a:p>
            <a:pPr lvl="1">
              <a:buSzPct val="50000"/>
            </a:pPr>
            <a:r>
              <a:rPr kumimoji="1" lang="zh-CN" altLang="en-US" dirty="0"/>
              <a:t>不要浪费太多时间，快速做完</a:t>
            </a:r>
            <a:endParaRPr kumimoji="1" lang="en-US" altLang="zh-CN" dirty="0"/>
          </a:p>
          <a:p>
            <a:pPr lvl="1">
              <a:buSzPct val="50000"/>
            </a:pPr>
            <a:r>
              <a:rPr kumimoji="1" lang="zh-CN" altLang="en-US" dirty="0"/>
              <a:t>不会就先猜一个，你们应该知道很多关于单选题的应试技巧</a:t>
            </a:r>
          </a:p>
        </p:txBody>
      </p:sp>
    </p:spTree>
    <p:extLst>
      <p:ext uri="{BB962C8B-B14F-4D97-AF65-F5344CB8AC3E}">
        <p14:creationId xmlns:p14="http://schemas.microsoft.com/office/powerpoint/2010/main" val="223813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59C75-18CD-544B-B2FE-C5385DA5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简答题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3A5713-EFC6-DB42-AF9C-DDD4E2061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50000"/>
            </a:pPr>
            <a:endParaRPr kumimoji="1" lang="en-US" altLang="zh-CN" dirty="0"/>
          </a:p>
          <a:p>
            <a:pPr>
              <a:buSzPct val="50000"/>
            </a:pPr>
            <a:r>
              <a:rPr kumimoji="1" lang="zh-CN" altLang="en-US" dirty="0"/>
              <a:t>考虑用 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)</a:t>
            </a:r>
            <a:r>
              <a:rPr kumimoji="1" lang="zh-CN" altLang="en-US" dirty="0"/>
              <a:t> 图 </a:t>
            </a:r>
            <a:r>
              <a:rPr kumimoji="1" lang="en-US" altLang="zh-CN" dirty="0"/>
              <a:t>(ii)</a:t>
            </a:r>
            <a:r>
              <a:rPr kumimoji="1" lang="zh-CN" altLang="en-US" dirty="0"/>
              <a:t> 公式 或 </a:t>
            </a:r>
            <a:r>
              <a:rPr kumimoji="1" lang="en-US" altLang="zh-CN" dirty="0"/>
              <a:t>(iii)</a:t>
            </a:r>
            <a:r>
              <a:rPr kumimoji="1" lang="zh-CN" altLang="en-US" dirty="0"/>
              <a:t>文字的方式说明</a:t>
            </a:r>
            <a:endParaRPr kumimoji="1" lang="en-US" altLang="zh-CN" dirty="0"/>
          </a:p>
          <a:p>
            <a:pPr lvl="1">
              <a:buSzPct val="50000"/>
            </a:pPr>
            <a:r>
              <a:rPr kumimoji="1" lang="zh-CN" altLang="en-US" dirty="0"/>
              <a:t>选一种方式就好。除非题目要求说画图说明</a:t>
            </a:r>
            <a:endParaRPr kumimoji="1" lang="en-US" altLang="zh-CN" dirty="0"/>
          </a:p>
          <a:p>
            <a:pPr>
              <a:buSzPct val="50000"/>
            </a:pPr>
            <a:r>
              <a:rPr kumimoji="1" lang="zh-CN" altLang="en-US" dirty="0"/>
              <a:t>不用想得“太复杂”，简答题不会很难，一般明确考一个知识点</a:t>
            </a:r>
            <a:endParaRPr kumimoji="1" lang="en-US" altLang="zh-CN" dirty="0"/>
          </a:p>
          <a:p>
            <a:pPr marL="0" indent="0">
              <a:buSzPct val="50000"/>
              <a:buNone/>
            </a:pPr>
            <a:endParaRPr kumimoji="1" lang="en-US" altLang="zh-CN" dirty="0"/>
          </a:p>
          <a:p>
            <a:pPr>
              <a:buSzPct val="50000"/>
            </a:pP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9698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3123</TotalTime>
  <Words>735</Words>
  <Application>Microsoft Macintosh PowerPoint</Application>
  <PresentationFormat>全屏显示(16:9)</PresentationFormat>
  <Paragraphs>92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Wingdings</vt:lpstr>
      <vt:lpstr>Office Theme</vt:lpstr>
      <vt:lpstr>《宏观经济学》 期末复习  湖南大学 雷浩然  </vt:lpstr>
      <vt:lpstr>题型</vt:lpstr>
      <vt:lpstr>考试内容</vt:lpstr>
      <vt:lpstr>复习建议</vt:lpstr>
      <vt:lpstr>复习建议</vt:lpstr>
      <vt:lpstr>名词解释</vt:lpstr>
      <vt:lpstr>名词解释</vt:lpstr>
      <vt:lpstr>单选题</vt:lpstr>
      <vt:lpstr>简答题</vt:lpstr>
      <vt:lpstr>简答题</vt:lpstr>
      <vt:lpstr>论述题</vt:lpstr>
      <vt:lpstr>论述题</vt:lpstr>
      <vt:lpstr>计算题</vt:lpstr>
      <vt:lpstr>申明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第十六章 经济增长</dc:title>
  <dc:creator>Sichao Wei</dc:creator>
  <cp:lastModifiedBy>Haoran LEI</cp:lastModifiedBy>
  <cp:revision>269</cp:revision>
  <dcterms:created xsi:type="dcterms:W3CDTF">2006-08-16T00:00:00Z</dcterms:created>
  <dcterms:modified xsi:type="dcterms:W3CDTF">2023-05-28T13:39:18Z</dcterms:modified>
</cp:coreProperties>
</file>