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tags/tag380.xml" ContentType="application/vnd.openxmlformats-officedocument.presentationml.tags+xml"/>
  <Override PartName="/ppt/tags/tag550.xml" ContentType="application/vnd.openxmlformats-officedocument.presentationml.tags+xml"/>
  <Override PartName="/ppt/tags/tag560.xml" ContentType="application/vnd.openxmlformats-officedocument.presentationml.tags+xml"/>
  <Override PartName="/ppt/tags/tag570.xml" ContentType="application/vnd.openxmlformats-officedocument.presentationml.tags+xml"/>
  <Override PartName="/ppt/tags/tag590.xml" ContentType="application/vnd.openxmlformats-officedocument.presentationml.tags+xml"/>
  <Override PartName="/ppt/tags/tag551.xml" ContentType="application/vnd.openxmlformats-officedocument.presentationml.tags+xml"/>
  <Override PartName="/ppt/tags/tag561.xml" ContentType="application/vnd.openxmlformats-officedocument.presentationml.tags+xml"/>
  <Override PartName="/ppt/tags/tag571.xml" ContentType="application/vnd.openxmlformats-officedocument.presentationml.tags+xml"/>
  <Override PartName="/ppt/tags/tag58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36" r:id="rId2"/>
    <p:sldId id="337" r:id="rId3"/>
    <p:sldId id="303" r:id="rId4"/>
    <p:sldId id="302" r:id="rId5"/>
    <p:sldId id="304" r:id="rId6"/>
    <p:sldId id="296" r:id="rId7"/>
    <p:sldId id="299" r:id="rId8"/>
    <p:sldId id="325" r:id="rId9"/>
    <p:sldId id="342" r:id="rId10"/>
    <p:sldId id="338" r:id="rId11"/>
    <p:sldId id="273" r:id="rId12"/>
    <p:sldId id="352" r:id="rId13"/>
    <p:sldId id="347" r:id="rId14"/>
    <p:sldId id="322" r:id="rId15"/>
    <p:sldId id="323" r:id="rId16"/>
    <p:sldId id="348" r:id="rId17"/>
    <p:sldId id="349" r:id="rId18"/>
  </p:sldIdLst>
  <p:sldSz cx="9144000" cy="5143500" type="screen16x9"/>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4" autoAdjust="0"/>
    <p:restoredTop sz="87014" autoAdjust="0"/>
  </p:normalViewPr>
  <p:slideViewPr>
    <p:cSldViewPr>
      <p:cViewPr varScale="1">
        <p:scale>
          <a:sx n="157" d="100"/>
          <a:sy n="157" d="100"/>
        </p:scale>
        <p:origin x="184" y="2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ichao" userId="27c64742685b9b08" providerId="LiveId" clId="{BDEC7FAA-8593-4C38-A95E-1EA8BE75A867}"/>
    <pc:docChg chg="modSld">
      <pc:chgData name="Wei Sichao" userId="27c64742685b9b08" providerId="LiveId" clId="{BDEC7FAA-8593-4C38-A95E-1EA8BE75A867}" dt="2021-06-02T08:50:40.200" v="61" actId="20577"/>
      <pc:docMkLst>
        <pc:docMk/>
      </pc:docMkLst>
      <pc:sldChg chg="modSp mod">
        <pc:chgData name="Wei Sichao" userId="27c64742685b9b08" providerId="LiveId" clId="{BDEC7FAA-8593-4C38-A95E-1EA8BE75A867}" dt="2021-06-02T08:49:36.212" v="7" actId="20577"/>
        <pc:sldMkLst>
          <pc:docMk/>
          <pc:sldMk cId="2030439718" sldId="339"/>
        </pc:sldMkLst>
        <pc:spChg chg="mod">
          <ac:chgData name="Wei Sichao" userId="27c64742685b9b08" providerId="LiveId" clId="{BDEC7FAA-8593-4C38-A95E-1EA8BE75A867}" dt="2021-06-02T08:49:23.306" v="3" actId="20577"/>
          <ac:spMkLst>
            <pc:docMk/>
            <pc:sldMk cId="2030439718" sldId="339"/>
            <ac:spMk id="4" creationId="{F98DF293-1543-4336-832A-90B3181755B1}"/>
          </ac:spMkLst>
        </pc:spChg>
        <pc:spChg chg="mod">
          <ac:chgData name="Wei Sichao" userId="27c64742685b9b08" providerId="LiveId" clId="{BDEC7FAA-8593-4C38-A95E-1EA8BE75A867}" dt="2021-06-02T08:49:36.212" v="7" actId="20577"/>
          <ac:spMkLst>
            <pc:docMk/>
            <pc:sldMk cId="2030439718" sldId="339"/>
            <ac:spMk id="12" creationId="{47E86E29-362D-4C74-8C30-0CF665C19FBA}"/>
          </ac:spMkLst>
        </pc:spChg>
      </pc:sldChg>
      <pc:sldChg chg="modSp mod">
        <pc:chgData name="Wei Sichao" userId="27c64742685b9b08" providerId="LiveId" clId="{BDEC7FAA-8593-4C38-A95E-1EA8BE75A867}" dt="2021-06-02T08:49:54.220" v="19" actId="20577"/>
        <pc:sldMkLst>
          <pc:docMk/>
          <pc:sldMk cId="3086859923" sldId="340"/>
        </pc:sldMkLst>
        <pc:spChg chg="mod">
          <ac:chgData name="Wei Sichao" userId="27c64742685b9b08" providerId="LiveId" clId="{BDEC7FAA-8593-4C38-A95E-1EA8BE75A867}" dt="2021-06-02T08:49:41.968" v="11" actId="20577"/>
          <ac:spMkLst>
            <pc:docMk/>
            <pc:sldMk cId="3086859923" sldId="340"/>
            <ac:spMk id="4" creationId="{F98DF293-1543-4336-832A-90B3181755B1}"/>
          </ac:spMkLst>
        </pc:spChg>
        <pc:spChg chg="mod">
          <ac:chgData name="Wei Sichao" userId="27c64742685b9b08" providerId="LiveId" clId="{BDEC7FAA-8593-4C38-A95E-1EA8BE75A867}" dt="2021-06-02T08:49:54.220" v="19" actId="20577"/>
          <ac:spMkLst>
            <pc:docMk/>
            <pc:sldMk cId="3086859923" sldId="340"/>
            <ac:spMk id="12" creationId="{47E86E29-362D-4C74-8C30-0CF665C19FBA}"/>
          </ac:spMkLst>
        </pc:spChg>
      </pc:sldChg>
      <pc:sldChg chg="modSp mod">
        <pc:chgData name="Wei Sichao" userId="27c64742685b9b08" providerId="LiveId" clId="{BDEC7FAA-8593-4C38-A95E-1EA8BE75A867}" dt="2021-06-02T08:50:17.096" v="39" actId="20577"/>
        <pc:sldMkLst>
          <pc:docMk/>
          <pc:sldMk cId="1702925153" sldId="341"/>
        </pc:sldMkLst>
        <pc:spChg chg="mod">
          <ac:chgData name="Wei Sichao" userId="27c64742685b9b08" providerId="LiveId" clId="{BDEC7FAA-8593-4C38-A95E-1EA8BE75A867}" dt="2021-06-02T08:50:02.140" v="23" actId="20577"/>
          <ac:spMkLst>
            <pc:docMk/>
            <pc:sldMk cId="1702925153" sldId="341"/>
            <ac:spMk id="4" creationId="{F98DF293-1543-4336-832A-90B3181755B1}"/>
          </ac:spMkLst>
        </pc:spChg>
        <pc:spChg chg="mod">
          <ac:chgData name="Wei Sichao" userId="27c64742685b9b08" providerId="LiveId" clId="{BDEC7FAA-8593-4C38-A95E-1EA8BE75A867}" dt="2021-06-02T08:50:17.096" v="39" actId="20577"/>
          <ac:spMkLst>
            <pc:docMk/>
            <pc:sldMk cId="1702925153" sldId="341"/>
            <ac:spMk id="12" creationId="{47E86E29-362D-4C74-8C30-0CF665C19FBA}"/>
          </ac:spMkLst>
        </pc:spChg>
      </pc:sldChg>
      <pc:sldChg chg="modSp mod">
        <pc:chgData name="Wei Sichao" userId="27c64742685b9b08" providerId="LiveId" clId="{BDEC7FAA-8593-4C38-A95E-1EA8BE75A867}" dt="2021-06-02T08:50:40.200" v="61" actId="20577"/>
        <pc:sldMkLst>
          <pc:docMk/>
          <pc:sldMk cId="1372869510" sldId="342"/>
        </pc:sldMkLst>
        <pc:spChg chg="mod">
          <ac:chgData name="Wei Sichao" userId="27c64742685b9b08" providerId="LiveId" clId="{BDEC7FAA-8593-4C38-A95E-1EA8BE75A867}" dt="2021-06-02T08:50:23.588" v="45" actId="20577"/>
          <ac:spMkLst>
            <pc:docMk/>
            <pc:sldMk cId="1372869510" sldId="342"/>
            <ac:spMk id="4" creationId="{72EB81D0-625D-4B0C-AD50-4F3A56948F08}"/>
          </ac:spMkLst>
        </pc:spChg>
        <pc:spChg chg="mod">
          <ac:chgData name="Wei Sichao" userId="27c64742685b9b08" providerId="LiveId" clId="{BDEC7FAA-8593-4C38-A95E-1EA8BE75A867}" dt="2021-06-02T08:50:40.200" v="61" actId="20577"/>
          <ac:spMkLst>
            <pc:docMk/>
            <pc:sldMk cId="1372869510" sldId="342"/>
            <ac:spMk id="12" creationId="{6B4BFBD5-A7B1-4CC0-8E01-41F7DF9CED05}"/>
          </ac:spMkLst>
        </pc:spChg>
      </pc:sldChg>
    </pc:docChg>
  </pc:docChgLst>
  <pc:docChgLst>
    <pc:chgData name="Sichao Wei" userId="27c64742685b9b08" providerId="LiveId" clId="{BEFF7312-C7F1-4402-B0BB-9E3BAF92AEFB}"/>
    <pc:docChg chg="custSel modSld">
      <pc:chgData name="Sichao Wei" userId="27c64742685b9b08" providerId="LiveId" clId="{BEFF7312-C7F1-4402-B0BB-9E3BAF92AEFB}" dt="2020-02-13T11:33:47.377" v="354" actId="20577"/>
      <pc:docMkLst>
        <pc:docMk/>
      </pc:docMkLst>
      <pc:sldChg chg="modSp">
        <pc:chgData name="Sichao Wei" userId="27c64742685b9b08" providerId="LiveId" clId="{BEFF7312-C7F1-4402-B0BB-9E3BAF92AEFB}" dt="2020-02-13T09:57:28.696" v="3" actId="255"/>
        <pc:sldMkLst>
          <pc:docMk/>
          <pc:sldMk cId="2327768441" sldId="257"/>
        </pc:sldMkLst>
        <pc:spChg chg="mod">
          <ac:chgData name="Sichao Wei" userId="27c64742685b9b08" providerId="LiveId" clId="{BEFF7312-C7F1-4402-B0BB-9E3BAF92AEFB}" dt="2020-02-13T09:57:28.696" v="3" actId="255"/>
          <ac:spMkLst>
            <pc:docMk/>
            <pc:sldMk cId="2327768441" sldId="257"/>
            <ac:spMk id="3" creationId="{00000000-0000-0000-0000-000000000000}"/>
          </ac:spMkLst>
        </pc:spChg>
      </pc:sldChg>
      <pc:sldChg chg="modSp">
        <pc:chgData name="Sichao Wei" userId="27c64742685b9b08" providerId="LiveId" clId="{BEFF7312-C7F1-4402-B0BB-9E3BAF92AEFB}" dt="2020-02-13T09:58:01.252" v="4" actId="2711"/>
        <pc:sldMkLst>
          <pc:docMk/>
          <pc:sldMk cId="1103539238" sldId="259"/>
        </pc:sldMkLst>
        <pc:spChg chg="mod">
          <ac:chgData name="Sichao Wei" userId="27c64742685b9b08" providerId="LiveId" clId="{BEFF7312-C7F1-4402-B0BB-9E3BAF92AEFB}" dt="2020-02-13T09:58:01.252" v="4" actId="2711"/>
          <ac:spMkLst>
            <pc:docMk/>
            <pc:sldMk cId="1103539238" sldId="259"/>
            <ac:spMk id="3" creationId="{00000000-0000-0000-0000-000000000000}"/>
          </ac:spMkLst>
        </pc:spChg>
      </pc:sldChg>
      <pc:sldChg chg="modSp">
        <pc:chgData name="Sichao Wei" userId="27c64742685b9b08" providerId="LiveId" clId="{BEFF7312-C7F1-4402-B0BB-9E3BAF92AEFB}" dt="2020-02-13T11:07:56.167" v="5" actId="2711"/>
        <pc:sldMkLst>
          <pc:docMk/>
          <pc:sldMk cId="1624593653" sldId="260"/>
        </pc:sldMkLst>
        <pc:spChg chg="mod">
          <ac:chgData name="Sichao Wei" userId="27c64742685b9b08" providerId="LiveId" clId="{BEFF7312-C7F1-4402-B0BB-9E3BAF92AEFB}" dt="2020-02-13T11:07:56.167" v="5" actId="2711"/>
          <ac:spMkLst>
            <pc:docMk/>
            <pc:sldMk cId="1624593653" sldId="260"/>
            <ac:spMk id="3" creationId="{00000000-0000-0000-0000-000000000000}"/>
          </ac:spMkLst>
        </pc:spChg>
      </pc:sldChg>
      <pc:sldChg chg="modSp">
        <pc:chgData name="Sichao Wei" userId="27c64742685b9b08" providerId="LiveId" clId="{BEFF7312-C7F1-4402-B0BB-9E3BAF92AEFB}" dt="2020-02-13T11:10:25.103" v="12" actId="2711"/>
        <pc:sldMkLst>
          <pc:docMk/>
          <pc:sldMk cId="1572634317" sldId="263"/>
        </pc:sldMkLst>
        <pc:spChg chg="mod">
          <ac:chgData name="Sichao Wei" userId="27c64742685b9b08" providerId="LiveId" clId="{BEFF7312-C7F1-4402-B0BB-9E3BAF92AEFB}" dt="2020-02-13T11:10:25.103" v="12" actId="2711"/>
          <ac:spMkLst>
            <pc:docMk/>
            <pc:sldMk cId="1572634317" sldId="263"/>
            <ac:spMk id="9" creationId="{00000000-0000-0000-0000-000000000000}"/>
          </ac:spMkLst>
        </pc:spChg>
        <pc:picChg chg="mod">
          <ac:chgData name="Sichao Wei" userId="27c64742685b9b08" providerId="LiveId" clId="{BEFF7312-C7F1-4402-B0BB-9E3BAF92AEFB}" dt="2020-02-13T11:09:24.668" v="8" actId="1076"/>
          <ac:picMkLst>
            <pc:docMk/>
            <pc:sldMk cId="1572634317" sldId="263"/>
            <ac:picMk id="6" creationId="{BDC5C77D-A05E-4263-BB53-3734AF5BC8BA}"/>
          </ac:picMkLst>
        </pc:picChg>
      </pc:sldChg>
      <pc:sldChg chg="modSp">
        <pc:chgData name="Sichao Wei" userId="27c64742685b9b08" providerId="LiveId" clId="{BEFF7312-C7F1-4402-B0BB-9E3BAF92AEFB}" dt="2020-02-13T11:09:09.276" v="7" actId="2711"/>
        <pc:sldMkLst>
          <pc:docMk/>
          <pc:sldMk cId="324791435" sldId="266"/>
        </pc:sldMkLst>
        <pc:spChg chg="mod">
          <ac:chgData name="Sichao Wei" userId="27c64742685b9b08" providerId="LiveId" clId="{BEFF7312-C7F1-4402-B0BB-9E3BAF92AEFB}" dt="2020-02-13T11:09:09.276" v="7" actId="2711"/>
          <ac:spMkLst>
            <pc:docMk/>
            <pc:sldMk cId="324791435" sldId="266"/>
            <ac:spMk id="3" creationId="{00000000-0000-0000-0000-000000000000}"/>
          </ac:spMkLst>
        </pc:spChg>
      </pc:sldChg>
      <pc:sldChg chg="addSp delSp modSp">
        <pc:chgData name="Sichao Wei" userId="27c64742685b9b08" providerId="LiveId" clId="{BEFF7312-C7F1-4402-B0BB-9E3BAF92AEFB}" dt="2020-02-13T11:10:31.064" v="13" actId="2711"/>
        <pc:sldMkLst>
          <pc:docMk/>
          <pc:sldMk cId="4126885581" sldId="269"/>
        </pc:sldMkLst>
        <pc:spChg chg="mod">
          <ac:chgData name="Sichao Wei" userId="27c64742685b9b08" providerId="LiveId" clId="{BEFF7312-C7F1-4402-B0BB-9E3BAF92AEFB}" dt="2020-02-13T11:10:31.064" v="13" actId="2711"/>
          <ac:spMkLst>
            <pc:docMk/>
            <pc:sldMk cId="4126885581" sldId="269"/>
            <ac:spMk id="3" creationId="{00000000-0000-0000-0000-000000000000}"/>
          </ac:spMkLst>
        </pc:spChg>
        <pc:spChg chg="del">
          <ac:chgData name="Sichao Wei" userId="27c64742685b9b08" providerId="LiveId" clId="{BEFF7312-C7F1-4402-B0BB-9E3BAF92AEFB}" dt="2020-02-13T11:10:06.246" v="10" actId="478"/>
          <ac:spMkLst>
            <pc:docMk/>
            <pc:sldMk cId="4126885581" sldId="269"/>
            <ac:spMk id="8" creationId="{00000000-0000-0000-0000-000000000000}"/>
          </ac:spMkLst>
        </pc:spChg>
        <pc:spChg chg="add">
          <ac:chgData name="Sichao Wei" userId="27c64742685b9b08" providerId="LiveId" clId="{BEFF7312-C7F1-4402-B0BB-9E3BAF92AEFB}" dt="2020-02-13T11:10:06.622" v="11"/>
          <ac:spMkLst>
            <pc:docMk/>
            <pc:sldMk cId="4126885581" sldId="269"/>
            <ac:spMk id="17" creationId="{1C064B0C-812B-458A-8BEC-A101C51FF282}"/>
          </ac:spMkLst>
        </pc:spChg>
        <pc:picChg chg="mod">
          <ac:chgData name="Sichao Wei" userId="27c64742685b9b08" providerId="LiveId" clId="{BEFF7312-C7F1-4402-B0BB-9E3BAF92AEFB}" dt="2020-02-13T11:09:49.748" v="9" actId="1076"/>
          <ac:picMkLst>
            <pc:docMk/>
            <pc:sldMk cId="4126885581" sldId="269"/>
            <ac:picMk id="4" creationId="{EFF2D298-DE75-4EDA-8426-1E78B3B82FF1}"/>
          </ac:picMkLst>
        </pc:picChg>
      </pc:sldChg>
      <pc:sldChg chg="modSp">
        <pc:chgData name="Sichao Wei" userId="27c64742685b9b08" providerId="LiveId" clId="{BEFF7312-C7F1-4402-B0BB-9E3BAF92AEFB}" dt="2020-02-13T11:10:53.833" v="15" actId="207"/>
        <pc:sldMkLst>
          <pc:docMk/>
          <pc:sldMk cId="575968926" sldId="271"/>
        </pc:sldMkLst>
        <pc:spChg chg="mod">
          <ac:chgData name="Sichao Wei" userId="27c64742685b9b08" providerId="LiveId" clId="{BEFF7312-C7F1-4402-B0BB-9E3BAF92AEFB}" dt="2020-02-13T11:10:53.833" v="15" actId="207"/>
          <ac:spMkLst>
            <pc:docMk/>
            <pc:sldMk cId="575968926" sldId="271"/>
            <ac:spMk id="3" creationId="{47CEDE8D-DF4C-4094-B77D-B8AD4E3F7B8F}"/>
          </ac:spMkLst>
        </pc:spChg>
      </pc:sldChg>
      <pc:sldChg chg="modSp">
        <pc:chgData name="Sichao Wei" userId="27c64742685b9b08" providerId="LiveId" clId="{BEFF7312-C7F1-4402-B0BB-9E3BAF92AEFB}" dt="2020-02-13T11:11:05.197" v="16" actId="2711"/>
        <pc:sldMkLst>
          <pc:docMk/>
          <pc:sldMk cId="1615751752" sldId="272"/>
        </pc:sldMkLst>
        <pc:spChg chg="mod">
          <ac:chgData name="Sichao Wei" userId="27c64742685b9b08" providerId="LiveId" clId="{BEFF7312-C7F1-4402-B0BB-9E3BAF92AEFB}" dt="2020-02-13T11:11:05.197" v="16" actId="2711"/>
          <ac:spMkLst>
            <pc:docMk/>
            <pc:sldMk cId="1615751752" sldId="272"/>
            <ac:spMk id="3" creationId="{1E48C858-61A8-4CA0-B60D-9463E3ABED76}"/>
          </ac:spMkLst>
        </pc:spChg>
      </pc:sldChg>
      <pc:sldChg chg="modSp">
        <pc:chgData name="Sichao Wei" userId="27c64742685b9b08" providerId="LiveId" clId="{BEFF7312-C7F1-4402-B0BB-9E3BAF92AEFB}" dt="2020-02-13T11:11:19.328" v="17" actId="2711"/>
        <pc:sldMkLst>
          <pc:docMk/>
          <pc:sldMk cId="2562645405" sldId="273"/>
        </pc:sldMkLst>
        <pc:spChg chg="mod">
          <ac:chgData name="Sichao Wei" userId="27c64742685b9b08" providerId="LiveId" clId="{BEFF7312-C7F1-4402-B0BB-9E3BAF92AEFB}" dt="2020-02-13T11:11:19.328" v="17" actId="2711"/>
          <ac:spMkLst>
            <pc:docMk/>
            <pc:sldMk cId="2562645405" sldId="273"/>
            <ac:spMk id="3" creationId="{8B76D14B-9070-46D8-9AC9-A6F99931CDEE}"/>
          </ac:spMkLst>
        </pc:spChg>
      </pc:sldChg>
      <pc:sldChg chg="modSp">
        <pc:chgData name="Sichao Wei" userId="27c64742685b9b08" providerId="LiveId" clId="{BEFF7312-C7F1-4402-B0BB-9E3BAF92AEFB}" dt="2020-02-13T11:14:35.034" v="162" actId="2711"/>
        <pc:sldMkLst>
          <pc:docMk/>
          <pc:sldMk cId="628301645" sldId="274"/>
        </pc:sldMkLst>
        <pc:spChg chg="mod">
          <ac:chgData name="Sichao Wei" userId="27c64742685b9b08" providerId="LiveId" clId="{BEFF7312-C7F1-4402-B0BB-9E3BAF92AEFB}" dt="2020-02-13T11:14:35.034" v="162" actId="2711"/>
          <ac:spMkLst>
            <pc:docMk/>
            <pc:sldMk cId="628301645" sldId="274"/>
            <ac:spMk id="3" creationId="{E0019AF6-3B27-485F-B5CF-80CF506ACB42}"/>
          </ac:spMkLst>
        </pc:spChg>
      </pc:sldChg>
      <pc:sldChg chg="modSp">
        <pc:chgData name="Sichao Wei" userId="27c64742685b9b08" providerId="LiveId" clId="{BEFF7312-C7F1-4402-B0BB-9E3BAF92AEFB}" dt="2020-02-13T11:16:01.260" v="170" actId="2711"/>
        <pc:sldMkLst>
          <pc:docMk/>
          <pc:sldMk cId="1708703699" sldId="275"/>
        </pc:sldMkLst>
        <pc:spChg chg="mod">
          <ac:chgData name="Sichao Wei" userId="27c64742685b9b08" providerId="LiveId" clId="{BEFF7312-C7F1-4402-B0BB-9E3BAF92AEFB}" dt="2020-02-13T11:16:01.260" v="170" actId="2711"/>
          <ac:spMkLst>
            <pc:docMk/>
            <pc:sldMk cId="1708703699" sldId="275"/>
            <ac:spMk id="3" creationId="{BDA31C3B-3251-4EFA-AD90-B62693E72AD2}"/>
          </ac:spMkLst>
        </pc:spChg>
      </pc:sldChg>
      <pc:sldChg chg="modSp">
        <pc:chgData name="Sichao Wei" userId="27c64742685b9b08" providerId="LiveId" clId="{BEFF7312-C7F1-4402-B0BB-9E3BAF92AEFB}" dt="2020-02-13T11:16:23.317" v="172" actId="1076"/>
        <pc:sldMkLst>
          <pc:docMk/>
          <pc:sldMk cId="133148406" sldId="276"/>
        </pc:sldMkLst>
        <pc:spChg chg="mod">
          <ac:chgData name="Sichao Wei" userId="27c64742685b9b08" providerId="LiveId" clId="{BEFF7312-C7F1-4402-B0BB-9E3BAF92AEFB}" dt="2020-02-13T11:16:23.317" v="172" actId="1076"/>
          <ac:spMkLst>
            <pc:docMk/>
            <pc:sldMk cId="133148406" sldId="276"/>
            <ac:spMk id="3" creationId="{706F630C-9EC0-4F02-A005-DD78391CC9A6}"/>
          </ac:spMkLst>
        </pc:spChg>
      </pc:sldChg>
      <pc:sldChg chg="modSp">
        <pc:chgData name="Sichao Wei" userId="27c64742685b9b08" providerId="LiveId" clId="{BEFF7312-C7F1-4402-B0BB-9E3BAF92AEFB}" dt="2020-02-13T11:16:29.663" v="173" actId="2711"/>
        <pc:sldMkLst>
          <pc:docMk/>
          <pc:sldMk cId="1488093426" sldId="277"/>
        </pc:sldMkLst>
        <pc:spChg chg="mod">
          <ac:chgData name="Sichao Wei" userId="27c64742685b9b08" providerId="LiveId" clId="{BEFF7312-C7F1-4402-B0BB-9E3BAF92AEFB}" dt="2020-02-13T11:16:29.663" v="173" actId="2711"/>
          <ac:spMkLst>
            <pc:docMk/>
            <pc:sldMk cId="1488093426" sldId="277"/>
            <ac:spMk id="3" creationId="{00000000-0000-0000-0000-000000000000}"/>
          </ac:spMkLst>
        </pc:spChg>
      </pc:sldChg>
      <pc:sldChg chg="modSp">
        <pc:chgData name="Sichao Wei" userId="27c64742685b9b08" providerId="LiveId" clId="{BEFF7312-C7F1-4402-B0BB-9E3BAF92AEFB}" dt="2020-02-13T11:14:04.650" v="154"/>
        <pc:sldMkLst>
          <pc:docMk/>
          <pc:sldMk cId="3589252294" sldId="280"/>
        </pc:sldMkLst>
        <pc:spChg chg="mod">
          <ac:chgData name="Sichao Wei" userId="27c64742685b9b08" providerId="LiveId" clId="{BEFF7312-C7F1-4402-B0BB-9E3BAF92AEFB}" dt="2020-02-13T11:14:04.649" v="151"/>
          <ac:spMkLst>
            <pc:docMk/>
            <pc:sldMk cId="3589252294" sldId="280"/>
            <ac:spMk id="15" creationId="{00000000-0000-0000-0000-000000000000}"/>
          </ac:spMkLst>
        </pc:spChg>
        <pc:spChg chg="mod">
          <ac:chgData name="Sichao Wei" userId="27c64742685b9b08" providerId="LiveId" clId="{BEFF7312-C7F1-4402-B0BB-9E3BAF92AEFB}" dt="2020-02-13T11:14:04.649" v="150"/>
          <ac:spMkLst>
            <pc:docMk/>
            <pc:sldMk cId="3589252294" sldId="280"/>
            <ac:spMk id="18" creationId="{00000000-0000-0000-0000-000000000000}"/>
          </ac:spMkLst>
        </pc:spChg>
        <pc:grpChg chg="mod">
          <ac:chgData name="Sichao Wei" userId="27c64742685b9b08" providerId="LiveId" clId="{BEFF7312-C7F1-4402-B0BB-9E3BAF92AEFB}" dt="2020-02-13T11:14:04.649" v="152"/>
          <ac:grpSpMkLst>
            <pc:docMk/>
            <pc:sldMk cId="3589252294" sldId="280"/>
            <ac:grpSpMk id="19" creationId="{00000000-0000-0000-0000-000000000000}"/>
          </ac:grpSpMkLst>
        </pc:grpChg>
        <pc:picChg chg="mod ord">
          <ac:chgData name="Sichao Wei" userId="27c64742685b9b08" providerId="LiveId" clId="{BEFF7312-C7F1-4402-B0BB-9E3BAF92AEFB}" dt="2020-02-13T11:14:04.650" v="154"/>
          <ac:picMkLst>
            <pc:docMk/>
            <pc:sldMk cId="3589252294" sldId="280"/>
            <ac:picMk id="4" creationId="{00000000-0000-0000-0000-000000000000}"/>
          </ac:picMkLst>
        </pc:picChg>
      </pc:sldChg>
      <pc:sldChg chg="modSp">
        <pc:chgData name="Sichao Wei" userId="27c64742685b9b08" providerId="LiveId" clId="{BEFF7312-C7F1-4402-B0BB-9E3BAF92AEFB}" dt="2020-02-13T11:16:59.780" v="174" actId="2711"/>
        <pc:sldMkLst>
          <pc:docMk/>
          <pc:sldMk cId="1385120202" sldId="282"/>
        </pc:sldMkLst>
        <pc:spChg chg="mod">
          <ac:chgData name="Sichao Wei" userId="27c64742685b9b08" providerId="LiveId" clId="{BEFF7312-C7F1-4402-B0BB-9E3BAF92AEFB}" dt="2020-02-13T11:16:59.780" v="174" actId="2711"/>
          <ac:spMkLst>
            <pc:docMk/>
            <pc:sldMk cId="1385120202" sldId="282"/>
            <ac:spMk id="3" creationId="{00000000-0000-0000-0000-000000000000}"/>
          </ac:spMkLst>
        </pc:spChg>
      </pc:sldChg>
      <pc:sldChg chg="modSp">
        <pc:chgData name="Sichao Wei" userId="27c64742685b9b08" providerId="LiveId" clId="{BEFF7312-C7F1-4402-B0BB-9E3BAF92AEFB}" dt="2020-02-13T11:15:20.505" v="166" actId="255"/>
        <pc:sldMkLst>
          <pc:docMk/>
          <pc:sldMk cId="655139010" sldId="288"/>
        </pc:sldMkLst>
        <pc:spChg chg="mod">
          <ac:chgData name="Sichao Wei" userId="27c64742685b9b08" providerId="LiveId" clId="{BEFF7312-C7F1-4402-B0BB-9E3BAF92AEFB}" dt="2020-02-13T11:15:20.505" v="166" actId="255"/>
          <ac:spMkLst>
            <pc:docMk/>
            <pc:sldMk cId="655139010" sldId="288"/>
            <ac:spMk id="3" creationId="{00000000-0000-0000-0000-000000000000}"/>
          </ac:spMkLst>
        </pc:spChg>
      </pc:sldChg>
      <pc:sldChg chg="modSp">
        <pc:chgData name="Sichao Wei" userId="27c64742685b9b08" providerId="LiveId" clId="{BEFF7312-C7F1-4402-B0BB-9E3BAF92AEFB}" dt="2020-02-13T11:14:09.669" v="160"/>
        <pc:sldMkLst>
          <pc:docMk/>
          <pc:sldMk cId="3994321414" sldId="289"/>
        </pc:sldMkLst>
        <pc:spChg chg="mod">
          <ac:chgData name="Sichao Wei" userId="27c64742685b9b08" providerId="LiveId" clId="{BEFF7312-C7F1-4402-B0BB-9E3BAF92AEFB}" dt="2020-02-13T11:14:09.668" v="157"/>
          <ac:spMkLst>
            <pc:docMk/>
            <pc:sldMk cId="3994321414" sldId="289"/>
            <ac:spMk id="13" creationId="{00000000-0000-0000-0000-000000000000}"/>
          </ac:spMkLst>
        </pc:spChg>
        <pc:spChg chg="mod">
          <ac:chgData name="Sichao Wei" userId="27c64742685b9b08" providerId="LiveId" clId="{BEFF7312-C7F1-4402-B0BB-9E3BAF92AEFB}" dt="2020-02-13T11:14:09.668" v="156"/>
          <ac:spMkLst>
            <pc:docMk/>
            <pc:sldMk cId="3994321414" sldId="289"/>
            <ac:spMk id="16" creationId="{00000000-0000-0000-0000-000000000000}"/>
          </ac:spMkLst>
        </pc:spChg>
        <pc:grpChg chg="mod">
          <ac:chgData name="Sichao Wei" userId="27c64742685b9b08" providerId="LiveId" clId="{BEFF7312-C7F1-4402-B0BB-9E3BAF92AEFB}" dt="2020-02-13T11:14:09.669" v="158"/>
          <ac:grpSpMkLst>
            <pc:docMk/>
            <pc:sldMk cId="3994321414" sldId="289"/>
            <ac:grpSpMk id="17" creationId="{00000000-0000-0000-0000-000000000000}"/>
          </ac:grpSpMkLst>
        </pc:grpChg>
        <pc:picChg chg="mod ord">
          <ac:chgData name="Sichao Wei" userId="27c64742685b9b08" providerId="LiveId" clId="{BEFF7312-C7F1-4402-B0BB-9E3BAF92AEFB}" dt="2020-02-13T11:14:09.669" v="160"/>
          <ac:picMkLst>
            <pc:docMk/>
            <pc:sldMk cId="3994321414" sldId="289"/>
            <ac:picMk id="2" creationId="{00000000-0000-0000-0000-000000000000}"/>
          </ac:picMkLst>
        </pc:picChg>
      </pc:sldChg>
      <pc:sldChg chg="modSp">
        <pc:chgData name="Sichao Wei" userId="27c64742685b9b08" providerId="LiveId" clId="{BEFF7312-C7F1-4402-B0BB-9E3BAF92AEFB}" dt="2020-02-13T11:11:27.098" v="18" actId="2711"/>
        <pc:sldMkLst>
          <pc:docMk/>
          <pc:sldMk cId="4112775593" sldId="290"/>
        </pc:sldMkLst>
        <pc:spChg chg="mod">
          <ac:chgData name="Sichao Wei" userId="27c64742685b9b08" providerId="LiveId" clId="{BEFF7312-C7F1-4402-B0BB-9E3BAF92AEFB}" dt="2020-02-13T11:11:27.098" v="18" actId="2711"/>
          <ac:spMkLst>
            <pc:docMk/>
            <pc:sldMk cId="4112775593" sldId="290"/>
            <ac:spMk id="3" creationId="{00000000-0000-0000-0000-000000000000}"/>
          </ac:spMkLst>
        </pc:spChg>
      </pc:sldChg>
      <pc:sldChg chg="modSp">
        <pc:chgData name="Sichao Wei" userId="27c64742685b9b08" providerId="LiveId" clId="{BEFF7312-C7F1-4402-B0BB-9E3BAF92AEFB}" dt="2020-02-13T11:13:08.387" v="40" actId="122"/>
        <pc:sldMkLst>
          <pc:docMk/>
          <pc:sldMk cId="1435791940" sldId="291"/>
        </pc:sldMkLst>
        <pc:spChg chg="mod">
          <ac:chgData name="Sichao Wei" userId="27c64742685b9b08" providerId="LiveId" clId="{BEFF7312-C7F1-4402-B0BB-9E3BAF92AEFB}" dt="2020-02-13T11:13:08.387" v="40" actId="122"/>
          <ac:spMkLst>
            <pc:docMk/>
            <pc:sldMk cId="1435791940" sldId="291"/>
            <ac:spMk id="3" creationId="{00000000-0000-0000-0000-000000000000}"/>
          </ac:spMkLst>
        </pc:spChg>
      </pc:sldChg>
      <pc:sldChg chg="modSp">
        <pc:chgData name="Sichao Wei" userId="27c64742685b9b08" providerId="LiveId" clId="{BEFF7312-C7F1-4402-B0BB-9E3BAF92AEFB}" dt="2020-02-13T11:17:45.478" v="182" actId="1036"/>
        <pc:sldMkLst>
          <pc:docMk/>
          <pc:sldMk cId="815639724" sldId="292"/>
        </pc:sldMkLst>
        <pc:spChg chg="mod">
          <ac:chgData name="Sichao Wei" userId="27c64742685b9b08" providerId="LiveId" clId="{BEFF7312-C7F1-4402-B0BB-9E3BAF92AEFB}" dt="2020-02-13T11:17:45.478" v="182" actId="1036"/>
          <ac:spMkLst>
            <pc:docMk/>
            <pc:sldMk cId="815639724" sldId="292"/>
            <ac:spMk id="3" creationId="{00000000-0000-0000-0000-000000000000}"/>
          </ac:spMkLst>
        </pc:spChg>
      </pc:sldChg>
      <pc:sldChg chg="modSp">
        <pc:chgData name="Sichao Wei" userId="27c64742685b9b08" providerId="LiveId" clId="{BEFF7312-C7F1-4402-B0BB-9E3BAF92AEFB}" dt="2020-02-13T11:14:20.364" v="161" actId="2711"/>
        <pc:sldMkLst>
          <pc:docMk/>
          <pc:sldMk cId="3080208859" sldId="293"/>
        </pc:sldMkLst>
        <pc:spChg chg="mod">
          <ac:chgData name="Sichao Wei" userId="27c64742685b9b08" providerId="LiveId" clId="{BEFF7312-C7F1-4402-B0BB-9E3BAF92AEFB}" dt="2020-02-13T11:14:20.364" v="161" actId="2711"/>
          <ac:spMkLst>
            <pc:docMk/>
            <pc:sldMk cId="3080208859" sldId="293"/>
            <ac:spMk id="3" creationId="{00000000-0000-0000-0000-000000000000}"/>
          </ac:spMkLst>
        </pc:spChg>
      </pc:sldChg>
      <pc:sldChg chg="modSp">
        <pc:chgData name="Sichao Wei" userId="27c64742685b9b08" providerId="LiveId" clId="{BEFF7312-C7F1-4402-B0BB-9E3BAF92AEFB}" dt="2020-02-13T11:17:55.287" v="183" actId="2711"/>
        <pc:sldMkLst>
          <pc:docMk/>
          <pc:sldMk cId="2420144889" sldId="294"/>
        </pc:sldMkLst>
        <pc:spChg chg="mod">
          <ac:chgData name="Sichao Wei" userId="27c64742685b9b08" providerId="LiveId" clId="{BEFF7312-C7F1-4402-B0BB-9E3BAF92AEFB}" dt="2020-02-13T11:17:55.287" v="183" actId="2711"/>
          <ac:spMkLst>
            <pc:docMk/>
            <pc:sldMk cId="2420144889" sldId="294"/>
            <ac:spMk id="3" creationId="{00000000-0000-0000-0000-000000000000}"/>
          </ac:spMkLst>
        </pc:spChg>
      </pc:sldChg>
      <pc:sldChg chg="modSp">
        <pc:chgData name="Sichao Wei" userId="27c64742685b9b08" providerId="LiveId" clId="{BEFF7312-C7F1-4402-B0BB-9E3BAF92AEFB}" dt="2020-02-13T11:18:01.638" v="184" actId="2711"/>
        <pc:sldMkLst>
          <pc:docMk/>
          <pc:sldMk cId="2202345170" sldId="295"/>
        </pc:sldMkLst>
        <pc:spChg chg="mod">
          <ac:chgData name="Sichao Wei" userId="27c64742685b9b08" providerId="LiveId" clId="{BEFF7312-C7F1-4402-B0BB-9E3BAF92AEFB}" dt="2020-02-13T11:18:01.638" v="184" actId="2711"/>
          <ac:spMkLst>
            <pc:docMk/>
            <pc:sldMk cId="2202345170" sldId="295"/>
            <ac:spMk id="3" creationId="{00000000-0000-0000-0000-000000000000}"/>
          </ac:spMkLst>
        </pc:spChg>
      </pc:sldChg>
      <pc:sldChg chg="modSp">
        <pc:chgData name="Sichao Wei" userId="27c64742685b9b08" providerId="LiveId" clId="{BEFF7312-C7F1-4402-B0BB-9E3BAF92AEFB}" dt="2020-02-13T11:20:04.593" v="220" actId="2711"/>
        <pc:sldMkLst>
          <pc:docMk/>
          <pc:sldMk cId="4176376191" sldId="296"/>
        </pc:sldMkLst>
        <pc:spChg chg="mod">
          <ac:chgData name="Sichao Wei" userId="27c64742685b9b08" providerId="LiveId" clId="{BEFF7312-C7F1-4402-B0BB-9E3BAF92AEFB}" dt="2020-02-13T11:20:04.593" v="220" actId="2711"/>
          <ac:spMkLst>
            <pc:docMk/>
            <pc:sldMk cId="4176376191" sldId="296"/>
            <ac:spMk id="4" creationId="{00000000-0000-0000-0000-000000000000}"/>
          </ac:spMkLst>
        </pc:spChg>
      </pc:sldChg>
      <pc:sldChg chg="modSp">
        <pc:chgData name="Sichao Wei" userId="27c64742685b9b08" providerId="LiveId" clId="{BEFF7312-C7F1-4402-B0BB-9E3BAF92AEFB}" dt="2020-02-13T11:20:16.845" v="221" actId="2711"/>
        <pc:sldMkLst>
          <pc:docMk/>
          <pc:sldMk cId="1986258707" sldId="297"/>
        </pc:sldMkLst>
        <pc:spChg chg="mod">
          <ac:chgData name="Sichao Wei" userId="27c64742685b9b08" providerId="LiveId" clId="{BEFF7312-C7F1-4402-B0BB-9E3BAF92AEFB}" dt="2020-02-13T11:20:16.845" v="221" actId="2711"/>
          <ac:spMkLst>
            <pc:docMk/>
            <pc:sldMk cId="1986258707" sldId="297"/>
            <ac:spMk id="6" creationId="{00000000-0000-0000-0000-000000000000}"/>
          </ac:spMkLst>
        </pc:spChg>
      </pc:sldChg>
      <pc:sldChg chg="modSp">
        <pc:chgData name="Sichao Wei" userId="27c64742685b9b08" providerId="LiveId" clId="{BEFF7312-C7F1-4402-B0BB-9E3BAF92AEFB}" dt="2020-02-13T11:20:53.240" v="222" actId="2711"/>
        <pc:sldMkLst>
          <pc:docMk/>
          <pc:sldMk cId="1101965789" sldId="298"/>
        </pc:sldMkLst>
        <pc:spChg chg="mod">
          <ac:chgData name="Sichao Wei" userId="27c64742685b9b08" providerId="LiveId" clId="{BEFF7312-C7F1-4402-B0BB-9E3BAF92AEFB}" dt="2020-02-13T11:20:53.240" v="222" actId="2711"/>
          <ac:spMkLst>
            <pc:docMk/>
            <pc:sldMk cId="1101965789" sldId="298"/>
            <ac:spMk id="3" creationId="{00000000-0000-0000-0000-000000000000}"/>
          </ac:spMkLst>
        </pc:spChg>
      </pc:sldChg>
      <pc:sldChg chg="modSp">
        <pc:chgData name="Sichao Wei" userId="27c64742685b9b08" providerId="LiveId" clId="{BEFF7312-C7F1-4402-B0BB-9E3BAF92AEFB}" dt="2020-02-13T11:20:58.862" v="223" actId="2711"/>
        <pc:sldMkLst>
          <pc:docMk/>
          <pc:sldMk cId="3742055481" sldId="299"/>
        </pc:sldMkLst>
        <pc:spChg chg="mod">
          <ac:chgData name="Sichao Wei" userId="27c64742685b9b08" providerId="LiveId" clId="{BEFF7312-C7F1-4402-B0BB-9E3BAF92AEFB}" dt="2020-02-13T11:20:58.862" v="223" actId="2711"/>
          <ac:spMkLst>
            <pc:docMk/>
            <pc:sldMk cId="3742055481" sldId="299"/>
            <ac:spMk id="6" creationId="{00000000-0000-0000-0000-000000000000}"/>
          </ac:spMkLst>
        </pc:spChg>
      </pc:sldChg>
      <pc:sldChg chg="modSp">
        <pc:chgData name="Sichao Wei" userId="27c64742685b9b08" providerId="LiveId" clId="{BEFF7312-C7F1-4402-B0BB-9E3BAF92AEFB}" dt="2020-02-13T11:21:05.019" v="224" actId="2711"/>
        <pc:sldMkLst>
          <pc:docMk/>
          <pc:sldMk cId="2079637445" sldId="300"/>
        </pc:sldMkLst>
        <pc:spChg chg="mod">
          <ac:chgData name="Sichao Wei" userId="27c64742685b9b08" providerId="LiveId" clId="{BEFF7312-C7F1-4402-B0BB-9E3BAF92AEFB}" dt="2020-02-13T11:21:05.019" v="224" actId="2711"/>
          <ac:spMkLst>
            <pc:docMk/>
            <pc:sldMk cId="2079637445" sldId="300"/>
            <ac:spMk id="3" creationId="{00000000-0000-0000-0000-000000000000}"/>
          </ac:spMkLst>
        </pc:spChg>
      </pc:sldChg>
      <pc:sldChg chg="modSp">
        <pc:chgData name="Sichao Wei" userId="27c64742685b9b08" providerId="LiveId" clId="{BEFF7312-C7F1-4402-B0BB-9E3BAF92AEFB}" dt="2020-02-13T11:21:13.014" v="231" actId="2711"/>
        <pc:sldMkLst>
          <pc:docMk/>
          <pc:sldMk cId="2650515740" sldId="301"/>
        </pc:sldMkLst>
        <pc:spChg chg="mod">
          <ac:chgData name="Sichao Wei" userId="27c64742685b9b08" providerId="LiveId" clId="{BEFF7312-C7F1-4402-B0BB-9E3BAF92AEFB}" dt="2020-02-13T11:21:13.014" v="231" actId="2711"/>
          <ac:spMkLst>
            <pc:docMk/>
            <pc:sldMk cId="2650515740" sldId="301"/>
            <ac:spMk id="3" creationId="{00000000-0000-0000-0000-000000000000}"/>
          </ac:spMkLst>
        </pc:spChg>
      </pc:sldChg>
      <pc:sldChg chg="modSp">
        <pc:chgData name="Sichao Wei" userId="27c64742685b9b08" providerId="LiveId" clId="{BEFF7312-C7F1-4402-B0BB-9E3BAF92AEFB}" dt="2020-02-13T11:19:44.383" v="213"/>
        <pc:sldMkLst>
          <pc:docMk/>
          <pc:sldMk cId="4124175309" sldId="302"/>
        </pc:sldMkLst>
        <pc:spChg chg="mod">
          <ac:chgData name="Sichao Wei" userId="27c64742685b9b08" providerId="LiveId" clId="{BEFF7312-C7F1-4402-B0BB-9E3BAF92AEFB}" dt="2020-02-13T11:19:44.382" v="210"/>
          <ac:spMkLst>
            <pc:docMk/>
            <pc:sldMk cId="4124175309" sldId="302"/>
            <ac:spMk id="16" creationId="{00000000-0000-0000-0000-000000000000}"/>
          </ac:spMkLst>
        </pc:spChg>
        <pc:spChg chg="mod">
          <ac:chgData name="Sichao Wei" userId="27c64742685b9b08" providerId="LiveId" clId="{BEFF7312-C7F1-4402-B0BB-9E3BAF92AEFB}" dt="2020-02-13T11:19:44.381" v="209"/>
          <ac:spMkLst>
            <pc:docMk/>
            <pc:sldMk cId="4124175309" sldId="302"/>
            <ac:spMk id="19" creationId="{00000000-0000-0000-0000-000000000000}"/>
          </ac:spMkLst>
        </pc:spChg>
        <pc:grpChg chg="mod">
          <ac:chgData name="Sichao Wei" userId="27c64742685b9b08" providerId="LiveId" clId="{BEFF7312-C7F1-4402-B0BB-9E3BAF92AEFB}" dt="2020-02-13T11:19:44.383" v="211"/>
          <ac:grpSpMkLst>
            <pc:docMk/>
            <pc:sldMk cId="4124175309" sldId="302"/>
            <ac:grpSpMk id="20" creationId="{00000000-0000-0000-0000-000000000000}"/>
          </ac:grpSpMkLst>
        </pc:grpChg>
        <pc:picChg chg="mod ord">
          <ac:chgData name="Sichao Wei" userId="27c64742685b9b08" providerId="LiveId" clId="{BEFF7312-C7F1-4402-B0BB-9E3BAF92AEFB}" dt="2020-02-13T11:19:44.383" v="213"/>
          <ac:picMkLst>
            <pc:docMk/>
            <pc:sldMk cId="4124175309" sldId="302"/>
            <ac:picMk id="5" creationId="{00000000-0000-0000-0000-000000000000}"/>
          </ac:picMkLst>
        </pc:picChg>
      </pc:sldChg>
      <pc:sldChg chg="modSp modAnim">
        <pc:chgData name="Sichao Wei" userId="27c64742685b9b08" providerId="LiveId" clId="{BEFF7312-C7F1-4402-B0BB-9E3BAF92AEFB}" dt="2020-02-13T11:19:37.727" v="207" actId="20577"/>
        <pc:sldMkLst>
          <pc:docMk/>
          <pc:sldMk cId="2906695099" sldId="303"/>
        </pc:sldMkLst>
        <pc:spChg chg="mod">
          <ac:chgData name="Sichao Wei" userId="27c64742685b9b08" providerId="LiveId" clId="{BEFF7312-C7F1-4402-B0BB-9E3BAF92AEFB}" dt="2020-02-13T11:19:37.727" v="207" actId="20577"/>
          <ac:spMkLst>
            <pc:docMk/>
            <pc:sldMk cId="2906695099" sldId="303"/>
            <ac:spMk id="3" creationId="{00000000-0000-0000-0000-000000000000}"/>
          </ac:spMkLst>
        </pc:spChg>
        <pc:spChg chg="mod">
          <ac:chgData name="Sichao Wei" userId="27c64742685b9b08" providerId="LiveId" clId="{BEFF7312-C7F1-4402-B0BB-9E3BAF92AEFB}" dt="2020-02-13T11:18:59.832" v="201"/>
          <ac:spMkLst>
            <pc:docMk/>
            <pc:sldMk cId="2906695099" sldId="303"/>
            <ac:spMk id="5" creationId="{5B6E0338-B859-415C-AF1A-E0F691F48500}"/>
          </ac:spMkLst>
        </pc:spChg>
      </pc:sldChg>
      <pc:sldChg chg="modSp">
        <pc:chgData name="Sichao Wei" userId="27c64742685b9b08" providerId="LiveId" clId="{BEFF7312-C7F1-4402-B0BB-9E3BAF92AEFB}" dt="2020-02-13T11:19:45.806" v="219"/>
        <pc:sldMkLst>
          <pc:docMk/>
          <pc:sldMk cId="2395683908" sldId="304"/>
        </pc:sldMkLst>
        <pc:spChg chg="mod">
          <ac:chgData name="Sichao Wei" userId="27c64742685b9b08" providerId="LiveId" clId="{BEFF7312-C7F1-4402-B0BB-9E3BAF92AEFB}" dt="2020-02-13T11:19:45.805" v="216"/>
          <ac:spMkLst>
            <pc:docMk/>
            <pc:sldMk cId="2395683908" sldId="304"/>
            <ac:spMk id="14" creationId="{00000000-0000-0000-0000-000000000000}"/>
          </ac:spMkLst>
        </pc:spChg>
        <pc:spChg chg="mod">
          <ac:chgData name="Sichao Wei" userId="27c64742685b9b08" providerId="LiveId" clId="{BEFF7312-C7F1-4402-B0BB-9E3BAF92AEFB}" dt="2020-02-13T11:19:45.805" v="215"/>
          <ac:spMkLst>
            <pc:docMk/>
            <pc:sldMk cId="2395683908" sldId="304"/>
            <ac:spMk id="17" creationId="{00000000-0000-0000-0000-000000000000}"/>
          </ac:spMkLst>
        </pc:spChg>
        <pc:grpChg chg="mod">
          <ac:chgData name="Sichao Wei" userId="27c64742685b9b08" providerId="LiveId" clId="{BEFF7312-C7F1-4402-B0BB-9E3BAF92AEFB}" dt="2020-02-13T11:19:45.806" v="217"/>
          <ac:grpSpMkLst>
            <pc:docMk/>
            <pc:sldMk cId="2395683908" sldId="304"/>
            <ac:grpSpMk id="18" creationId="{00000000-0000-0000-0000-000000000000}"/>
          </ac:grpSpMkLst>
        </pc:grpChg>
        <pc:picChg chg="mod ord">
          <ac:chgData name="Sichao Wei" userId="27c64742685b9b08" providerId="LiveId" clId="{BEFF7312-C7F1-4402-B0BB-9E3BAF92AEFB}" dt="2020-02-13T11:19:45.806" v="219"/>
          <ac:picMkLst>
            <pc:docMk/>
            <pc:sldMk cId="2395683908" sldId="304"/>
            <ac:picMk id="3" creationId="{00000000-0000-0000-0000-000000000000}"/>
          </ac:picMkLst>
        </pc:picChg>
      </pc:sldChg>
      <pc:sldChg chg="modSp">
        <pc:chgData name="Sichao Wei" userId="27c64742685b9b08" providerId="LiveId" clId="{BEFF7312-C7F1-4402-B0BB-9E3BAF92AEFB}" dt="2020-02-13T11:21:18.650" v="232" actId="2711"/>
        <pc:sldMkLst>
          <pc:docMk/>
          <pc:sldMk cId="263020501" sldId="305"/>
        </pc:sldMkLst>
        <pc:spChg chg="mod">
          <ac:chgData name="Sichao Wei" userId="27c64742685b9b08" providerId="LiveId" clId="{BEFF7312-C7F1-4402-B0BB-9E3BAF92AEFB}" dt="2020-02-13T11:21:18.650" v="232" actId="2711"/>
          <ac:spMkLst>
            <pc:docMk/>
            <pc:sldMk cId="263020501" sldId="305"/>
            <ac:spMk id="7" creationId="{00000000-0000-0000-0000-000000000000}"/>
          </ac:spMkLst>
        </pc:spChg>
      </pc:sldChg>
      <pc:sldChg chg="modSp">
        <pc:chgData name="Sichao Wei" userId="27c64742685b9b08" providerId="LiveId" clId="{BEFF7312-C7F1-4402-B0BB-9E3BAF92AEFB}" dt="2020-02-13T11:21:25.212" v="233" actId="2711"/>
        <pc:sldMkLst>
          <pc:docMk/>
          <pc:sldMk cId="1155497102" sldId="306"/>
        </pc:sldMkLst>
        <pc:spChg chg="mod">
          <ac:chgData name="Sichao Wei" userId="27c64742685b9b08" providerId="LiveId" clId="{BEFF7312-C7F1-4402-B0BB-9E3BAF92AEFB}" dt="2020-02-13T11:21:25.212" v="233" actId="2711"/>
          <ac:spMkLst>
            <pc:docMk/>
            <pc:sldMk cId="1155497102" sldId="306"/>
            <ac:spMk id="7" creationId="{00000000-0000-0000-0000-000000000000}"/>
          </ac:spMkLst>
        </pc:spChg>
      </pc:sldChg>
      <pc:sldChg chg="modSp">
        <pc:chgData name="Sichao Wei" userId="27c64742685b9b08" providerId="LiveId" clId="{BEFF7312-C7F1-4402-B0BB-9E3BAF92AEFB}" dt="2020-02-13T11:21:32.623" v="234" actId="2711"/>
        <pc:sldMkLst>
          <pc:docMk/>
          <pc:sldMk cId="2185467673" sldId="307"/>
        </pc:sldMkLst>
        <pc:spChg chg="mod">
          <ac:chgData name="Sichao Wei" userId="27c64742685b9b08" providerId="LiveId" clId="{BEFF7312-C7F1-4402-B0BB-9E3BAF92AEFB}" dt="2020-02-13T11:21:32.623" v="234" actId="2711"/>
          <ac:spMkLst>
            <pc:docMk/>
            <pc:sldMk cId="2185467673" sldId="307"/>
            <ac:spMk id="3" creationId="{00000000-0000-0000-0000-000000000000}"/>
          </ac:spMkLst>
        </pc:spChg>
      </pc:sldChg>
      <pc:sldChg chg="modSp">
        <pc:chgData name="Sichao Wei" userId="27c64742685b9b08" providerId="LiveId" clId="{BEFF7312-C7F1-4402-B0BB-9E3BAF92AEFB}" dt="2020-02-13T11:21:45.431" v="235" actId="2711"/>
        <pc:sldMkLst>
          <pc:docMk/>
          <pc:sldMk cId="2629028415" sldId="308"/>
        </pc:sldMkLst>
        <pc:spChg chg="mod">
          <ac:chgData name="Sichao Wei" userId="27c64742685b9b08" providerId="LiveId" clId="{BEFF7312-C7F1-4402-B0BB-9E3BAF92AEFB}" dt="2020-02-13T11:21:45.431" v="235" actId="2711"/>
          <ac:spMkLst>
            <pc:docMk/>
            <pc:sldMk cId="2629028415" sldId="308"/>
            <ac:spMk id="3" creationId="{00000000-0000-0000-0000-000000000000}"/>
          </ac:spMkLst>
        </pc:spChg>
      </pc:sldChg>
      <pc:sldChg chg="modSp">
        <pc:chgData name="Sichao Wei" userId="27c64742685b9b08" providerId="LiveId" clId="{BEFF7312-C7F1-4402-B0BB-9E3BAF92AEFB}" dt="2020-02-13T11:22:15.541" v="238" actId="207"/>
        <pc:sldMkLst>
          <pc:docMk/>
          <pc:sldMk cId="1611967462" sldId="309"/>
        </pc:sldMkLst>
        <pc:spChg chg="mod">
          <ac:chgData name="Sichao Wei" userId="27c64742685b9b08" providerId="LiveId" clId="{BEFF7312-C7F1-4402-B0BB-9E3BAF92AEFB}" dt="2020-02-13T11:22:15.541" v="238" actId="207"/>
          <ac:spMkLst>
            <pc:docMk/>
            <pc:sldMk cId="1611967462" sldId="309"/>
            <ac:spMk id="3" creationId="{00000000-0000-0000-0000-000000000000}"/>
          </ac:spMkLst>
        </pc:spChg>
      </pc:sldChg>
      <pc:sldChg chg="modSp">
        <pc:chgData name="Sichao Wei" userId="27c64742685b9b08" providerId="LiveId" clId="{BEFF7312-C7F1-4402-B0BB-9E3BAF92AEFB}" dt="2020-02-13T11:22:23.744" v="239" actId="2711"/>
        <pc:sldMkLst>
          <pc:docMk/>
          <pc:sldMk cId="3530970771" sldId="310"/>
        </pc:sldMkLst>
        <pc:spChg chg="mod">
          <ac:chgData name="Sichao Wei" userId="27c64742685b9b08" providerId="LiveId" clId="{BEFF7312-C7F1-4402-B0BB-9E3BAF92AEFB}" dt="2020-02-13T11:22:23.744" v="239" actId="2711"/>
          <ac:spMkLst>
            <pc:docMk/>
            <pc:sldMk cId="3530970771" sldId="310"/>
            <ac:spMk id="7" creationId="{00000000-0000-0000-0000-000000000000}"/>
          </ac:spMkLst>
        </pc:spChg>
      </pc:sldChg>
      <pc:sldChg chg="modSp">
        <pc:chgData name="Sichao Wei" userId="27c64742685b9b08" providerId="LiveId" clId="{BEFF7312-C7F1-4402-B0BB-9E3BAF92AEFB}" dt="2020-02-13T11:33:47.377" v="354" actId="20577"/>
        <pc:sldMkLst>
          <pc:docMk/>
          <pc:sldMk cId="479588697" sldId="311"/>
        </pc:sldMkLst>
        <pc:spChg chg="mod">
          <ac:chgData name="Sichao Wei" userId="27c64742685b9b08" providerId="LiveId" clId="{BEFF7312-C7F1-4402-B0BB-9E3BAF92AEFB}" dt="2020-02-13T11:22:35.864" v="240" actId="2711"/>
          <ac:spMkLst>
            <pc:docMk/>
            <pc:sldMk cId="479588697" sldId="311"/>
            <ac:spMk id="4" creationId="{00000000-0000-0000-0000-000000000000}"/>
          </ac:spMkLst>
        </pc:spChg>
        <pc:spChg chg="mod">
          <ac:chgData name="Sichao Wei" userId="27c64742685b9b08" providerId="LiveId" clId="{BEFF7312-C7F1-4402-B0BB-9E3BAF92AEFB}" dt="2020-02-13T11:22:35.864" v="240" actId="2711"/>
          <ac:spMkLst>
            <pc:docMk/>
            <pc:sldMk cId="479588697" sldId="311"/>
            <ac:spMk id="6" creationId="{51F2519D-382A-435A-A177-D68C4CC20B1D}"/>
          </ac:spMkLst>
        </pc:spChg>
        <pc:spChg chg="mod">
          <ac:chgData name="Sichao Wei" userId="27c64742685b9b08" providerId="LiveId" clId="{BEFF7312-C7F1-4402-B0BB-9E3BAF92AEFB}" dt="2020-02-13T11:33:47.377" v="354" actId="20577"/>
          <ac:spMkLst>
            <pc:docMk/>
            <pc:sldMk cId="479588697" sldId="311"/>
            <ac:spMk id="8" creationId="{00000000-0000-0000-0000-000000000000}"/>
          </ac:spMkLst>
        </pc:spChg>
        <pc:spChg chg="mod">
          <ac:chgData name="Sichao Wei" userId="27c64742685b9b08" providerId="LiveId" clId="{BEFF7312-C7F1-4402-B0BB-9E3BAF92AEFB}" dt="2020-02-13T11:22:35.864" v="240" actId="2711"/>
          <ac:spMkLst>
            <pc:docMk/>
            <pc:sldMk cId="479588697" sldId="311"/>
            <ac:spMk id="10" creationId="{6528D5D6-1E9B-4E37-8264-3460C020C5F4}"/>
          </ac:spMkLst>
        </pc:spChg>
        <pc:spChg chg="mod">
          <ac:chgData name="Sichao Wei" userId="27c64742685b9b08" providerId="LiveId" clId="{BEFF7312-C7F1-4402-B0BB-9E3BAF92AEFB}" dt="2020-02-13T11:22:35.864" v="240" actId="2711"/>
          <ac:spMkLst>
            <pc:docMk/>
            <pc:sldMk cId="479588697" sldId="311"/>
            <ac:spMk id="11" creationId="{DA004CFA-9B01-4999-B754-0FC11245C337}"/>
          </ac:spMkLst>
        </pc:spChg>
        <pc:spChg chg="mod">
          <ac:chgData name="Sichao Wei" userId="27c64742685b9b08" providerId="LiveId" clId="{BEFF7312-C7F1-4402-B0BB-9E3BAF92AEFB}" dt="2020-02-13T11:22:35.864" v="240" actId="2711"/>
          <ac:spMkLst>
            <pc:docMk/>
            <pc:sldMk cId="479588697" sldId="311"/>
            <ac:spMk id="12" creationId="{07C60DB7-7D97-4277-9172-01F81A53C6E7}"/>
          </ac:spMkLst>
        </pc:spChg>
        <pc:spChg chg="mod">
          <ac:chgData name="Sichao Wei" userId="27c64742685b9b08" providerId="LiveId" clId="{BEFF7312-C7F1-4402-B0BB-9E3BAF92AEFB}" dt="2020-02-13T11:22:35.864" v="240" actId="2711"/>
          <ac:spMkLst>
            <pc:docMk/>
            <pc:sldMk cId="479588697" sldId="311"/>
            <ac:spMk id="13" creationId="{8FD65ABA-CD77-4C18-A609-4B662045A0E2}"/>
          </ac:spMkLst>
        </pc:spChg>
      </pc:sldChg>
      <pc:sldChg chg="modSp">
        <pc:chgData name="Sichao Wei" userId="27c64742685b9b08" providerId="LiveId" clId="{BEFF7312-C7F1-4402-B0BB-9E3BAF92AEFB}" dt="2020-02-13T11:29:49.451" v="336" actId="207"/>
        <pc:sldMkLst>
          <pc:docMk/>
          <pc:sldMk cId="2026215033" sldId="313"/>
        </pc:sldMkLst>
        <pc:spChg chg="mod">
          <ac:chgData name="Sichao Wei" userId="27c64742685b9b08" providerId="LiveId" clId="{BEFF7312-C7F1-4402-B0BB-9E3BAF92AEFB}" dt="2020-02-13T11:29:49.451" v="336" actId="207"/>
          <ac:spMkLst>
            <pc:docMk/>
            <pc:sldMk cId="2026215033" sldId="313"/>
            <ac:spMk id="3" creationId="{00000000-0000-0000-0000-000000000000}"/>
          </ac:spMkLst>
        </pc:spChg>
      </pc:sldChg>
      <pc:sldChg chg="modSp">
        <pc:chgData name="Sichao Wei" userId="27c64742685b9b08" providerId="LiveId" clId="{BEFF7312-C7F1-4402-B0BB-9E3BAF92AEFB}" dt="2020-02-13T11:30:19.339" v="340" actId="2711"/>
        <pc:sldMkLst>
          <pc:docMk/>
          <pc:sldMk cId="3711290053" sldId="314"/>
        </pc:sldMkLst>
        <pc:spChg chg="mod">
          <ac:chgData name="Sichao Wei" userId="27c64742685b9b08" providerId="LiveId" clId="{BEFF7312-C7F1-4402-B0BB-9E3BAF92AEFB}" dt="2020-02-13T11:30:19.339" v="340" actId="2711"/>
          <ac:spMkLst>
            <pc:docMk/>
            <pc:sldMk cId="3711290053" sldId="314"/>
            <ac:spMk id="7" creationId="{00000000-0000-0000-0000-000000000000}"/>
          </ac:spMkLst>
        </pc:spChg>
      </pc:sldChg>
      <pc:sldChg chg="modSp">
        <pc:chgData name="Sichao Wei" userId="27c64742685b9b08" providerId="LiveId" clId="{BEFF7312-C7F1-4402-B0BB-9E3BAF92AEFB}" dt="2020-02-13T11:23:23.691" v="254" actId="1035"/>
        <pc:sldMkLst>
          <pc:docMk/>
          <pc:sldMk cId="871958750" sldId="315"/>
        </pc:sldMkLst>
        <pc:spChg chg="mod">
          <ac:chgData name="Sichao Wei" userId="27c64742685b9b08" providerId="LiveId" clId="{BEFF7312-C7F1-4402-B0BB-9E3BAF92AEFB}" dt="2020-02-13T11:23:23.691" v="254" actId="1035"/>
          <ac:spMkLst>
            <pc:docMk/>
            <pc:sldMk cId="871958750" sldId="315"/>
            <ac:spMk id="3" creationId="{00000000-0000-0000-0000-000000000000}"/>
          </ac:spMkLst>
        </pc:spChg>
      </pc:sldChg>
      <pc:sldChg chg="modSp">
        <pc:chgData name="Sichao Wei" userId="27c64742685b9b08" providerId="LiveId" clId="{BEFF7312-C7F1-4402-B0BB-9E3BAF92AEFB}" dt="2020-02-13T11:29:58.433" v="339" actId="20577"/>
        <pc:sldMkLst>
          <pc:docMk/>
          <pc:sldMk cId="2008693174" sldId="316"/>
        </pc:sldMkLst>
        <pc:spChg chg="mod">
          <ac:chgData name="Sichao Wei" userId="27c64742685b9b08" providerId="LiveId" clId="{BEFF7312-C7F1-4402-B0BB-9E3BAF92AEFB}" dt="2020-02-13T11:29:58.433" v="339" actId="20577"/>
          <ac:spMkLst>
            <pc:docMk/>
            <pc:sldMk cId="2008693174" sldId="316"/>
            <ac:spMk id="3" creationId="{00000000-0000-0000-0000-000000000000}"/>
          </ac:spMkLst>
        </pc:spChg>
      </pc:sldChg>
      <pc:sldChg chg="modSp">
        <pc:chgData name="Sichao Wei" userId="27c64742685b9b08" providerId="LiveId" clId="{BEFF7312-C7F1-4402-B0BB-9E3BAF92AEFB}" dt="2020-02-13T11:23:34.844" v="255" actId="2711"/>
        <pc:sldMkLst>
          <pc:docMk/>
          <pc:sldMk cId="2675519358" sldId="317"/>
        </pc:sldMkLst>
        <pc:spChg chg="mod">
          <ac:chgData name="Sichao Wei" userId="27c64742685b9b08" providerId="LiveId" clId="{BEFF7312-C7F1-4402-B0BB-9E3BAF92AEFB}" dt="2020-02-13T11:23:34.844" v="255" actId="2711"/>
          <ac:spMkLst>
            <pc:docMk/>
            <pc:sldMk cId="2675519358" sldId="317"/>
            <ac:spMk id="3" creationId="{00000000-0000-0000-0000-000000000000}"/>
          </ac:spMkLst>
        </pc:spChg>
      </pc:sldChg>
      <pc:sldChg chg="modSp modAnim modNotesTx">
        <pc:chgData name="Sichao Wei" userId="27c64742685b9b08" providerId="LiveId" clId="{BEFF7312-C7F1-4402-B0BB-9E3BAF92AEFB}" dt="2020-02-13T11:29:33.558" v="334" actId="20577"/>
        <pc:sldMkLst>
          <pc:docMk/>
          <pc:sldMk cId="2567398332" sldId="318"/>
        </pc:sldMkLst>
        <pc:spChg chg="mod">
          <ac:chgData name="Sichao Wei" userId="27c64742685b9b08" providerId="LiveId" clId="{BEFF7312-C7F1-4402-B0BB-9E3BAF92AEFB}" dt="2020-02-13T11:29:33.558" v="334" actId="20577"/>
          <ac:spMkLst>
            <pc:docMk/>
            <pc:sldMk cId="2567398332" sldId="318"/>
            <ac:spMk id="3" creationId="{00000000-0000-0000-0000-000000000000}"/>
          </ac:spMkLst>
        </pc:spChg>
      </pc:sldChg>
      <pc:sldChg chg="modSp">
        <pc:chgData name="Sichao Wei" userId="27c64742685b9b08" providerId="LiveId" clId="{BEFF7312-C7F1-4402-B0BB-9E3BAF92AEFB}" dt="2020-02-13T11:31:47.360" v="346" actId="113"/>
        <pc:sldMkLst>
          <pc:docMk/>
          <pc:sldMk cId="1952990869" sldId="322"/>
        </pc:sldMkLst>
        <pc:spChg chg="mod">
          <ac:chgData name="Sichao Wei" userId="27c64742685b9b08" providerId="LiveId" clId="{BEFF7312-C7F1-4402-B0BB-9E3BAF92AEFB}" dt="2020-02-13T11:31:47.360" v="346" actId="113"/>
          <ac:spMkLst>
            <pc:docMk/>
            <pc:sldMk cId="1952990869" sldId="322"/>
            <ac:spMk id="3" creationId="{00000000-0000-0000-0000-000000000000}"/>
          </ac:spMkLst>
        </pc:spChg>
      </pc:sldChg>
      <pc:sldChg chg="modSp">
        <pc:chgData name="Sichao Wei" userId="27c64742685b9b08" providerId="LiveId" clId="{BEFF7312-C7F1-4402-B0BB-9E3BAF92AEFB}" dt="2020-02-13T11:31:55.074" v="348" actId="113"/>
        <pc:sldMkLst>
          <pc:docMk/>
          <pc:sldMk cId="2270907433" sldId="323"/>
        </pc:sldMkLst>
        <pc:spChg chg="mod">
          <ac:chgData name="Sichao Wei" userId="27c64742685b9b08" providerId="LiveId" clId="{BEFF7312-C7F1-4402-B0BB-9E3BAF92AEFB}" dt="2020-02-13T11:31:55.074" v="348" actId="113"/>
          <ac:spMkLst>
            <pc:docMk/>
            <pc:sldMk cId="2270907433" sldId="323"/>
            <ac:spMk id="3" creationId="{00000000-0000-0000-0000-000000000000}"/>
          </ac:spMkLst>
        </pc:spChg>
      </pc:sldChg>
      <pc:sldChg chg="modSp">
        <pc:chgData name="Sichao Wei" userId="27c64742685b9b08" providerId="LiveId" clId="{BEFF7312-C7F1-4402-B0BB-9E3BAF92AEFB}" dt="2020-02-13T11:21:06.967" v="230"/>
        <pc:sldMkLst>
          <pc:docMk/>
          <pc:sldMk cId="2905676684" sldId="325"/>
        </pc:sldMkLst>
        <pc:spChg chg="mod">
          <ac:chgData name="Sichao Wei" userId="27c64742685b9b08" providerId="LiveId" clId="{BEFF7312-C7F1-4402-B0BB-9E3BAF92AEFB}" dt="2020-02-13T11:21:06.966" v="227"/>
          <ac:spMkLst>
            <pc:docMk/>
            <pc:sldMk cId="2905676684" sldId="325"/>
            <ac:spMk id="16" creationId="{00000000-0000-0000-0000-000000000000}"/>
          </ac:spMkLst>
        </pc:spChg>
        <pc:spChg chg="mod">
          <ac:chgData name="Sichao Wei" userId="27c64742685b9b08" providerId="LiveId" clId="{BEFF7312-C7F1-4402-B0BB-9E3BAF92AEFB}" dt="2020-02-13T11:21:06.966" v="226"/>
          <ac:spMkLst>
            <pc:docMk/>
            <pc:sldMk cId="2905676684" sldId="325"/>
            <ac:spMk id="19" creationId="{00000000-0000-0000-0000-000000000000}"/>
          </ac:spMkLst>
        </pc:spChg>
        <pc:grpChg chg="mod">
          <ac:chgData name="Sichao Wei" userId="27c64742685b9b08" providerId="LiveId" clId="{BEFF7312-C7F1-4402-B0BB-9E3BAF92AEFB}" dt="2020-02-13T11:21:06.967" v="228"/>
          <ac:grpSpMkLst>
            <pc:docMk/>
            <pc:sldMk cId="2905676684" sldId="325"/>
            <ac:grpSpMk id="20" creationId="{00000000-0000-0000-0000-000000000000}"/>
          </ac:grpSpMkLst>
        </pc:grpChg>
        <pc:picChg chg="mod ord">
          <ac:chgData name="Sichao Wei" userId="27c64742685b9b08" providerId="LiveId" clId="{BEFF7312-C7F1-4402-B0BB-9E3BAF92AEFB}" dt="2020-02-13T11:21:06.967" v="230"/>
          <ac:picMkLst>
            <pc:docMk/>
            <pc:sldMk cId="2905676684" sldId="325"/>
            <ac:picMk id="5" creationId="{00000000-0000-0000-0000-000000000000}"/>
          </ac:picMkLst>
        </pc:picChg>
      </pc:sldChg>
      <pc:sldChg chg="modSp">
        <pc:chgData name="Sichao Wei" userId="27c64742685b9b08" providerId="LiveId" clId="{BEFF7312-C7F1-4402-B0BB-9E3BAF92AEFB}" dt="2020-02-13T11:32:10.676" v="350" actId="1076"/>
        <pc:sldMkLst>
          <pc:docMk/>
          <pc:sldMk cId="4077445559" sldId="326"/>
        </pc:sldMkLst>
        <pc:picChg chg="mod">
          <ac:chgData name="Sichao Wei" userId="27c64742685b9b08" providerId="LiveId" clId="{BEFF7312-C7F1-4402-B0BB-9E3BAF92AEFB}" dt="2020-02-13T11:32:10.676" v="350" actId="1076"/>
          <ac:picMkLst>
            <pc:docMk/>
            <pc:sldMk cId="4077445559" sldId="326"/>
            <ac:picMk id="6" creationId="{3EC8F55D-4516-4DEC-8A0F-4F9F59471ED9}"/>
          </ac:picMkLst>
        </pc:picChg>
      </pc:sldChg>
    </pc:docChg>
  </pc:docChgLst>
  <pc:docChgLst>
    <pc:chgData name="Sichao Wei" userId="27c64742685b9b08" providerId="LiveId" clId="{FB454973-F2C2-4353-9531-7A8099ED657B}"/>
    <pc:docChg chg="modSld">
      <pc:chgData name="Sichao Wei" userId="27c64742685b9b08" providerId="LiveId" clId="{FB454973-F2C2-4353-9531-7A8099ED657B}" dt="2020-05-07T01:40:17.895" v="55"/>
      <pc:docMkLst>
        <pc:docMk/>
      </pc:docMkLst>
      <pc:sldChg chg="modTransition">
        <pc:chgData name="Sichao Wei" userId="27c64742685b9b08" providerId="LiveId" clId="{FB454973-F2C2-4353-9531-7A8099ED657B}" dt="2020-04-28T03:39:01.824" v="1"/>
        <pc:sldMkLst>
          <pc:docMk/>
          <pc:sldMk cId="1157734820" sldId="256"/>
        </pc:sldMkLst>
      </pc:sldChg>
      <pc:sldChg chg="modTransition">
        <pc:chgData name="Sichao Wei" userId="27c64742685b9b08" providerId="LiveId" clId="{FB454973-F2C2-4353-9531-7A8099ED657B}" dt="2020-04-28T03:39:32.453" v="28"/>
        <pc:sldMkLst>
          <pc:docMk/>
          <pc:sldMk cId="133148406" sldId="276"/>
        </pc:sldMkLst>
      </pc:sldChg>
      <pc:sldChg chg="modSp modTransition">
        <pc:chgData name="Sichao Wei" userId="27c64742685b9b08" providerId="LiveId" clId="{FB454973-F2C2-4353-9531-7A8099ED657B}" dt="2020-04-28T03:39:32.453" v="30"/>
        <pc:sldMkLst>
          <pc:docMk/>
          <pc:sldMk cId="1488093426" sldId="277"/>
        </pc:sldMkLst>
        <pc:spChg chg="mod">
          <ac:chgData name="Sichao Wei" userId="27c64742685b9b08" providerId="LiveId" clId="{FB454973-F2C2-4353-9531-7A8099ED657B}" dt="2020-04-28T03:39:19.836" v="18" actId="20577"/>
          <ac:spMkLst>
            <pc:docMk/>
            <pc:sldMk cId="1488093426" sldId="277"/>
            <ac:spMk id="3" creationId="{00000000-0000-0000-0000-000000000000}"/>
          </ac:spMkLst>
        </pc:spChg>
      </pc:sldChg>
      <pc:sldChg chg="modSp mod modTransition">
        <pc:chgData name="Sichao Wei" userId="27c64742685b9b08" providerId="LiveId" clId="{FB454973-F2C2-4353-9531-7A8099ED657B}" dt="2020-04-28T03:39:27.432" v="24"/>
        <pc:sldMkLst>
          <pc:docMk/>
          <pc:sldMk cId="4284736019" sldId="278"/>
        </pc:sldMkLst>
        <pc:spChg chg="mod">
          <ac:chgData name="Sichao Wei" userId="27c64742685b9b08" providerId="LiveId" clId="{FB454973-F2C2-4353-9531-7A8099ED657B}" dt="2020-04-28T03:39:15.021" v="13" actId="14100"/>
          <ac:spMkLst>
            <pc:docMk/>
            <pc:sldMk cId="4284736019" sldId="278"/>
            <ac:spMk id="9" creationId="{00000000-0000-0000-0000-000000000000}"/>
          </ac:spMkLst>
        </pc:spChg>
      </pc:sldChg>
      <pc:sldChg chg="modTransition">
        <pc:chgData name="Sichao Wei" userId="27c64742685b9b08" providerId="LiveId" clId="{FB454973-F2C2-4353-9531-7A8099ED657B}" dt="2020-04-30T01:35:05.008" v="34"/>
        <pc:sldMkLst>
          <pc:docMk/>
          <pc:sldMk cId="815639724" sldId="292"/>
        </pc:sldMkLst>
      </pc:sldChg>
      <pc:sldChg chg="modTransition">
        <pc:chgData name="Sichao Wei" userId="27c64742685b9b08" providerId="LiveId" clId="{FB454973-F2C2-4353-9531-7A8099ED657B}" dt="2020-04-30T01:35:06.012" v="38"/>
        <pc:sldMkLst>
          <pc:docMk/>
          <pc:sldMk cId="2420144889" sldId="294"/>
        </pc:sldMkLst>
      </pc:sldChg>
      <pc:sldChg chg="modTransition">
        <pc:chgData name="Sichao Wei" userId="27c64742685b9b08" providerId="LiveId" clId="{FB454973-F2C2-4353-9531-7A8099ED657B}" dt="2020-04-30T01:35:18.272" v="49"/>
        <pc:sldMkLst>
          <pc:docMk/>
          <pc:sldMk cId="2202345170" sldId="295"/>
        </pc:sldMkLst>
      </pc:sldChg>
      <pc:sldChg chg="modTransition modAnim">
        <pc:chgData name="Sichao Wei" userId="27c64742685b9b08" providerId="LiveId" clId="{FB454973-F2C2-4353-9531-7A8099ED657B}" dt="2020-04-30T01:35:18.270" v="47"/>
        <pc:sldMkLst>
          <pc:docMk/>
          <pc:sldMk cId="2906695099" sldId="303"/>
        </pc:sldMkLst>
      </pc:sldChg>
      <pc:sldChg chg="modSp">
        <pc:chgData name="Sichao Wei" userId="27c64742685b9b08" providerId="LiveId" clId="{FB454973-F2C2-4353-9531-7A8099ED657B}" dt="2020-05-07T01:40:17.895" v="55"/>
        <pc:sldMkLst>
          <pc:docMk/>
          <pc:sldMk cId="2185467673" sldId="307"/>
        </pc:sldMkLst>
        <pc:spChg chg="mod">
          <ac:chgData name="Sichao Wei" userId="27c64742685b9b08" providerId="LiveId" clId="{FB454973-F2C2-4353-9531-7A8099ED657B}" dt="2020-05-07T01:40:17.895" v="55"/>
          <ac:spMkLst>
            <pc:docMk/>
            <pc:sldMk cId="2185467673" sldId="307"/>
            <ac:spMk id="3" creationId="{00000000-0000-0000-0000-000000000000}"/>
          </ac:spMkLst>
        </pc:spChg>
      </pc:sldChg>
    </pc:docChg>
  </pc:docChgLst>
  <pc:docChgLst>
    <pc:chgData name="Wei Sichao" userId="27c64742685b9b08" providerId="LiveId" clId="{037EDD7D-9847-4BF4-B128-254BCCB8E3B6}"/>
    <pc:docChg chg="modSld">
      <pc:chgData name="Wei Sichao" userId="27c64742685b9b08" providerId="LiveId" clId="{037EDD7D-9847-4BF4-B128-254BCCB8E3B6}" dt="2022-02-22T00:18:22.824" v="12" actId="6549"/>
      <pc:docMkLst>
        <pc:docMk/>
      </pc:docMkLst>
      <pc:sldChg chg="modSp mod">
        <pc:chgData name="Wei Sichao" userId="27c64742685b9b08" providerId="LiveId" clId="{037EDD7D-9847-4BF4-B128-254BCCB8E3B6}" dt="2022-02-22T00:18:22.824" v="12" actId="6549"/>
        <pc:sldMkLst>
          <pc:docMk/>
          <pc:sldMk cId="1157734820" sldId="256"/>
        </pc:sldMkLst>
        <pc:spChg chg="mod">
          <ac:chgData name="Wei Sichao" userId="27c64742685b9b08" providerId="LiveId" clId="{037EDD7D-9847-4BF4-B128-254BCCB8E3B6}" dt="2022-02-22T00:18:22.824" v="12" actId="6549"/>
          <ac:spMkLst>
            <pc:docMk/>
            <pc:sldMk cId="1157734820" sldId="256"/>
            <ac:spMk id="14" creationId="{031E1587-1E59-4D0D-A7CC-07D5E9EC3B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3661B0-BF9A-43A2-B143-1F06EF7F3F2B}" type="datetimeFigureOut">
              <a:rPr lang="en-US" smtClean="0"/>
              <a:t>5/28/23</a:t>
            </a:fld>
            <a:endParaRPr lang="en-US"/>
          </a:p>
        </p:txBody>
      </p:sp>
      <p:sp>
        <p:nvSpPr>
          <p:cNvPr id="4" name="Slide Image Placeholder 3"/>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5264" tIns="47632" rIns="95264" bIns="47632" rtlCol="0" anchor="ctr"/>
          <a:lstStyle/>
          <a:p>
            <a:endParaRPr lang="en-US"/>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463B9CDD-18C6-4F44-BA4C-B6D091A33503}" type="slidenum">
              <a:rPr lang="en-US" smtClean="0"/>
              <a:t>‹#›</a:t>
            </a:fld>
            <a:endParaRPr lang="en-US"/>
          </a:p>
        </p:txBody>
      </p:sp>
    </p:spTree>
    <p:extLst>
      <p:ext uri="{BB962C8B-B14F-4D97-AF65-F5344CB8AC3E}">
        <p14:creationId xmlns:p14="http://schemas.microsoft.com/office/powerpoint/2010/main" val="259044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比较静态分析</a:t>
            </a:r>
            <a:r>
              <a:rPr lang="zh-CN" altLang="en-US" sz="1200" b="0" i="0" kern="1200" dirty="0">
                <a:solidFill>
                  <a:schemeClr val="tx1"/>
                </a:solidFill>
                <a:effectLst/>
                <a:latin typeface="+mn-lt"/>
                <a:ea typeface="+mn-ea"/>
                <a:cs typeface="+mn-cs"/>
              </a:rPr>
              <a:t>是改变某一参数，通过新均衡状态与原均衡状态的比较以分析某项因素的变化对均衡所产生影响的方法。</a:t>
            </a:r>
            <a:endParaRPr lang="en-US" dirty="0"/>
          </a:p>
        </p:txBody>
      </p:sp>
      <p:sp>
        <p:nvSpPr>
          <p:cNvPr id="4" name="Slide Number Placeholder 3"/>
          <p:cNvSpPr>
            <a:spLocks noGrp="1"/>
          </p:cNvSpPr>
          <p:nvPr>
            <p:ph type="sldNum" sz="quarter" idx="10"/>
          </p:nvPr>
        </p:nvSpPr>
        <p:spPr/>
        <p:txBody>
          <a:bodyPr/>
          <a:lstStyle/>
          <a:p>
            <a:fld id="{463B9CDD-18C6-4F44-BA4C-B6D091A33503}" type="slidenum">
              <a:rPr lang="en-US" smtClean="0"/>
              <a:t>6</a:t>
            </a:fld>
            <a:endParaRPr lang="en-US"/>
          </a:p>
        </p:txBody>
      </p:sp>
    </p:spTree>
    <p:extLst>
      <p:ext uri="{BB962C8B-B14F-4D97-AF65-F5344CB8AC3E}">
        <p14:creationId xmlns:p14="http://schemas.microsoft.com/office/powerpoint/2010/main" val="224161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a:t>用</a:t>
                </a:r>
                <a:r>
                  <a:rPr lang="en-US" altLang="zh-CN" dirty="0"/>
                  <a:t>C-D</a:t>
                </a:r>
                <a:r>
                  <a:rPr lang="zh-CN" altLang="en-US" dirty="0"/>
                  <a:t>生产函数 </a:t>
                </a:r>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𝑁</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𝛽</m:t>
                        </m:r>
                      </m:sup>
                    </m:sSup>
                  </m:oMath>
                </a14:m>
                <a:r>
                  <a:rPr lang="en-US" dirty="0"/>
                  <a:t> </a:t>
                </a:r>
                <a:r>
                  <a:rPr lang="zh-CN" altLang="en-US" dirty="0"/>
                  <a:t>推导增长核算方程</a:t>
                </a:r>
                <a:endParaRPr lang="en-US" dirty="0"/>
              </a:p>
            </p:txBody>
          </p:sp>
        </mc:Choice>
        <mc:Fallback xmlns="">
          <p:sp>
            <p:nvSpPr>
              <p:cNvPr id="3" name="Notes Placeholder 2"/>
              <p:cNvSpPr>
                <a:spLocks noGrp="1"/>
              </p:cNvSpPr>
              <p:nvPr>
                <p:ph type="body" idx="1"/>
              </p:nvPr>
            </p:nvSpPr>
            <p:spPr/>
            <p:txBody>
              <a:bodyPr/>
              <a:lstStyle/>
              <a:p>
                <a:r>
                  <a:rPr lang="zh-CN" altLang="en-US" dirty="0" smtClean="0"/>
                  <a:t>用</a:t>
                </a:r>
                <a:r>
                  <a:rPr lang="en-US" altLang="zh-CN" dirty="0" smtClean="0"/>
                  <a:t>C-D</a:t>
                </a:r>
                <a:r>
                  <a:rPr lang="zh-CN" altLang="en-US" dirty="0" smtClean="0"/>
                  <a:t>生产函数 </a:t>
                </a:r>
                <a:r>
                  <a:rPr lang="en-US" altLang="zh-CN" b="0" i="0" smtClean="0">
                    <a:latin typeface="Cambria Math"/>
                  </a:rPr>
                  <a:t>𝑌=𝐴𝑁^𝛼 𝐾^𝛽</a:t>
                </a:r>
                <a:r>
                  <a:rPr lang="en-US" dirty="0" smtClean="0"/>
                  <a:t> </a:t>
                </a:r>
                <a:r>
                  <a:rPr lang="zh-CN" altLang="en-US" dirty="0" smtClean="0"/>
                  <a:t>推导增长核算方程</a:t>
                </a:r>
                <a:endParaRPr lang="en-US" dirty="0"/>
              </a:p>
            </p:txBody>
          </p:sp>
        </mc:Fallback>
      </mc:AlternateContent>
      <p:sp>
        <p:nvSpPr>
          <p:cNvPr id="4" name="Slide Number Placeholder 3"/>
          <p:cNvSpPr>
            <a:spLocks noGrp="1"/>
          </p:cNvSpPr>
          <p:nvPr>
            <p:ph type="sldNum" sz="quarter" idx="10"/>
          </p:nvPr>
        </p:nvSpPr>
        <p:spPr/>
        <p:txBody>
          <a:bodyPr/>
          <a:lstStyle/>
          <a:p>
            <a:fld id="{463B9CDD-18C6-4F44-BA4C-B6D091A33503}" type="slidenum">
              <a:rPr lang="en-US" smtClean="0"/>
              <a:t>11</a:t>
            </a:fld>
            <a:endParaRPr lang="en-US"/>
          </a:p>
        </p:txBody>
      </p:sp>
    </p:spTree>
    <p:extLst>
      <p:ext uri="{BB962C8B-B14F-4D97-AF65-F5344CB8AC3E}">
        <p14:creationId xmlns:p14="http://schemas.microsoft.com/office/powerpoint/2010/main" val="246590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63B9CDD-18C6-4F44-BA4C-B6D091A33503}" type="slidenum">
              <a:rPr lang="en-US" smtClean="0"/>
              <a:t>14</a:t>
            </a:fld>
            <a:endParaRPr lang="en-US"/>
          </a:p>
        </p:txBody>
      </p:sp>
    </p:spTree>
    <p:extLst>
      <p:ext uri="{BB962C8B-B14F-4D97-AF65-F5344CB8AC3E}">
        <p14:creationId xmlns:p14="http://schemas.microsoft.com/office/powerpoint/2010/main" val="328337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8F66DA47-21DD-44EB-A313-792A5A551A0B}" type="datetime1">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080A5526-B828-4500-A008-6E1A172A2E17}" type="datetime1">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8DB93AD-A430-4173-A24C-BD7819832139}" type="datetime1">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Autofit/>
          </a:bodyPr>
          <a:lstStyle>
            <a:lvl1pPr>
              <a:defRPr sz="2000">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
              <a:defRPr sz="1800">
                <a:latin typeface="Times New Roman" panose="02020603050405020304" pitchFamily="18" charset="0"/>
                <a:cs typeface="Times New Roman" panose="02020603050405020304" pitchFamily="18" charset="0"/>
              </a:defRPr>
            </a:lvl2pPr>
            <a:lvl3pPr marL="1143000" indent="-228600">
              <a:buFont typeface="Times New Roman" panose="02020603050405020304" pitchFamily="18" charset="0"/>
              <a:buChar char="–"/>
              <a:defRPr sz="18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5DC4C837-0C0A-4F89-ADF0-C6347BFF0C84}" type="datetime1">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49B96E66-96ED-46A8-8095-317B4CAFDADA}"/>
              </a:ext>
            </a:extLst>
          </p:cNvPr>
          <p:cNvSpPr txBox="1">
            <a:spLocks/>
          </p:cNvSpPr>
          <p:nvPr userDrawn="1"/>
        </p:nvSpPr>
        <p:spPr>
          <a:xfrm>
            <a:off x="8419884" y="4826104"/>
            <a:ext cx="2133600" cy="273844"/>
          </a:xfrm>
          <a:prstGeom prst="rect">
            <a:avLst/>
          </a:prstGeom>
        </p:spPr>
        <p:txBody>
          <a:bodyPr/>
          <a:lstStyle>
            <a:defPPr>
              <a:defRPr lang="en-US"/>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DDD869C-1A5B-48CE-B933-B79F2A9EDC47}" type="datetime1">
              <a:rPr lang="en-US" smtClean="0"/>
              <a:t>5/28/23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678317EB-D041-4ECD-93BB-60E48004A239}" type="datetime1">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512A29C0-D609-4383-8AE5-E22D971E63BB}" type="datetime1">
              <a:rPr lang="en-US" smtClean="0"/>
              <a:t>5/28/23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1B61023B-9619-4F76-A3C4-624AFD85E99F}" type="datetime1">
              <a:rPr lang="en-US" smtClean="0"/>
              <a:t>5/28/23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41F608A-5F61-4FD4-B2F8-ED7CC54CA9BF}" type="datetime1">
              <a:rPr lang="en-US" smtClean="0"/>
              <a:t>5/28/23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0995B88-C60D-4643-B569-B37B5944A727}" type="datetime1">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748B47E-4367-4293-A976-C119657E8FFF}" type="datetime1">
              <a:rPr lang="en-US" smtClean="0"/>
              <a:t>5/28/23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23950"/>
            <a:ext cx="8229600" cy="3470673"/>
          </a:xfrm>
          <a:prstGeom prst="rect">
            <a:avLst/>
          </a:prstGeom>
        </p:spPr>
        <p:txBody>
          <a:bodyPr vert="horz" lIns="91440" tIns="45720" rIns="91440" bIns="45720" rtlCol="0">
            <a:noAutofit/>
          </a:bodyPr>
          <a:lstStyle/>
          <a:p>
            <a:pPr lvl="0"/>
            <a:endParaRPr lang="en-US" dirty="0"/>
          </a:p>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
        <p:nvSpPr>
          <p:cNvPr id="9" name="任意多边形: 形状 8">
            <a:extLst>
              <a:ext uri="{FF2B5EF4-FFF2-40B4-BE49-F238E27FC236}">
                <a16:creationId xmlns:a16="http://schemas.microsoft.com/office/drawing/2014/main" id="{16684858-8B8F-4329-8130-34B81A9737BA}"/>
              </a:ext>
            </a:extLst>
          </p:cNvPr>
          <p:cNvSpPr/>
          <p:nvPr userDrawn="1"/>
        </p:nvSpPr>
        <p:spPr>
          <a:xfrm>
            <a:off x="-762000" y="4485004"/>
            <a:ext cx="12192000" cy="658495"/>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 name="任意多边形: 形状 9">
            <a:extLst>
              <a:ext uri="{FF2B5EF4-FFF2-40B4-BE49-F238E27FC236}">
                <a16:creationId xmlns:a16="http://schemas.microsoft.com/office/drawing/2014/main" id="{E3DF36AC-781E-47BC-8037-10F60F93D0F8}"/>
              </a:ext>
            </a:extLst>
          </p:cNvPr>
          <p:cNvSpPr/>
          <p:nvPr userDrawn="1"/>
        </p:nvSpPr>
        <p:spPr>
          <a:xfrm>
            <a:off x="-762000" y="4485005"/>
            <a:ext cx="6540284" cy="44894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ts val="600"/>
        </a:spcBef>
        <a:buSzPct val="200000"/>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ts val="6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ts val="600"/>
        </a:spcBef>
        <a:buFont typeface="Calibri" panose="020F050202020403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Layout" Target="../slideLayouts/slideLayout7.xml"/><Relationship Id="rId26" Type="http://schemas.openxmlformats.org/officeDocument/2006/relationships/image" Target="../media/image86.png"/><Relationship Id="rId3" Type="http://schemas.openxmlformats.org/officeDocument/2006/relationships/tags" Target="../tags/tag52.xml"/><Relationship Id="rId21" Type="http://schemas.openxmlformats.org/officeDocument/2006/relationships/tags" Target="../tags/tag561.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5" Type="http://schemas.openxmlformats.org/officeDocument/2006/relationships/tags" Target="../tags/tag580.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image" Target="../media/image83.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image" Target="../media/image85.png"/><Relationship Id="rId5" Type="http://schemas.openxmlformats.org/officeDocument/2006/relationships/tags" Target="../tags/tag54.xml"/><Relationship Id="rId15" Type="http://schemas.openxmlformats.org/officeDocument/2006/relationships/tags" Target="../tags/tag64.xml"/><Relationship Id="rId23" Type="http://schemas.openxmlformats.org/officeDocument/2006/relationships/tags" Target="../tags/tag571.xml"/><Relationship Id="rId10" Type="http://schemas.openxmlformats.org/officeDocument/2006/relationships/tags" Target="../tags/tag59.xml"/><Relationship Id="rId19" Type="http://schemas.openxmlformats.org/officeDocument/2006/relationships/tags" Target="../tags/tag551.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84.png"/><Relationship Id="rId27" Type="http://schemas.openxmlformats.org/officeDocument/2006/relationships/image" Target="../media/image4.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ovie.douban.com/subject/267520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21" Type="http://schemas.openxmlformats.org/officeDocument/2006/relationships/image" Target="../media/image4.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38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26" Type="http://schemas.openxmlformats.org/officeDocument/2006/relationships/image" Target="../media/image450.png"/><Relationship Id="rId3" Type="http://schemas.openxmlformats.org/officeDocument/2006/relationships/tags" Target="../tags/tag19.xml"/><Relationship Id="rId21" Type="http://schemas.openxmlformats.org/officeDocument/2006/relationships/tags" Target="../tags/tag560.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Layout" Target="../slideLayouts/slideLayout7.xml"/><Relationship Id="rId25" Type="http://schemas.openxmlformats.org/officeDocument/2006/relationships/tags" Target="../tags/tag590.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image" Target="../media/image420.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440.png"/><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570.xml"/><Relationship Id="rId10" Type="http://schemas.openxmlformats.org/officeDocument/2006/relationships/tags" Target="../tags/tag26.xml"/><Relationship Id="rId19" Type="http://schemas.openxmlformats.org/officeDocument/2006/relationships/tags" Target="../tags/tag550.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430.png"/><Relationship Id="rId27" Type="http://schemas.openxmlformats.org/officeDocument/2006/relationships/image" Target="../media/image4.tmp"/></Relationships>
</file>

<file path=ppt/slides/_rels/slide6.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slideLayout" Target="../slideLayouts/slideLayout7.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image" Target="../media/image4.tmp"/><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7D78-9C79-4FBB-8105-BA0525048F81}"/>
              </a:ext>
            </a:extLst>
          </p:cNvPr>
          <p:cNvPicPr>
            <a:picLocks noChangeAspect="1"/>
          </p:cNvPicPr>
          <p:nvPr/>
        </p:nvPicPr>
        <p:blipFill>
          <a:blip r:embed="rId2"/>
          <a:stretch>
            <a:fillRect/>
          </a:stretch>
        </p:blipFill>
        <p:spPr>
          <a:xfrm>
            <a:off x="2057400" y="895350"/>
            <a:ext cx="4441370" cy="3657600"/>
          </a:xfrm>
          <a:prstGeom prst="rect">
            <a:avLst/>
          </a:prstGeom>
        </p:spPr>
      </p:pic>
      <p:sp>
        <p:nvSpPr>
          <p:cNvPr id="6" name="矩形 4">
            <a:extLst>
              <a:ext uri="{FF2B5EF4-FFF2-40B4-BE49-F238E27FC236}">
                <a16:creationId xmlns:a16="http://schemas.microsoft.com/office/drawing/2014/main" id="{F206A724-CBDD-4B01-A032-7D0765B9B364}"/>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经济增长的直接原因和根本原因</a:t>
            </a:r>
          </a:p>
        </p:txBody>
      </p:sp>
      <p:grpSp>
        <p:nvGrpSpPr>
          <p:cNvPr id="7" name="组合 5">
            <a:extLst>
              <a:ext uri="{FF2B5EF4-FFF2-40B4-BE49-F238E27FC236}">
                <a16:creationId xmlns:a16="http://schemas.microsoft.com/office/drawing/2014/main" id="{B4EB0B01-1F23-4DCF-ACCD-5B8707C0EC5D}"/>
              </a:ext>
            </a:extLst>
          </p:cNvPr>
          <p:cNvGrpSpPr/>
          <p:nvPr/>
        </p:nvGrpSpPr>
        <p:grpSpPr>
          <a:xfrm>
            <a:off x="239334" y="290253"/>
            <a:ext cx="229174" cy="330963"/>
            <a:chOff x="362743" y="188119"/>
            <a:chExt cx="348993" cy="504000"/>
          </a:xfrm>
          <a:solidFill>
            <a:srgbClr val="6B748A"/>
          </a:solidFill>
        </p:grpSpPr>
        <p:sp>
          <p:nvSpPr>
            <p:cNvPr id="8" name="矩形: 圆角 6">
              <a:extLst>
                <a:ext uri="{FF2B5EF4-FFF2-40B4-BE49-F238E27FC236}">
                  <a16:creationId xmlns:a16="http://schemas.microsoft.com/office/drawing/2014/main" id="{6D0A6A8E-1892-42CB-A63E-D91F4EE88BF5}"/>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7">
              <a:extLst>
                <a:ext uri="{FF2B5EF4-FFF2-40B4-BE49-F238E27FC236}">
                  <a16:creationId xmlns:a16="http://schemas.microsoft.com/office/drawing/2014/main" id="{70EAA780-49F7-4732-82B8-4325DC57FDDD}"/>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8">
              <a:extLst>
                <a:ext uri="{FF2B5EF4-FFF2-40B4-BE49-F238E27FC236}">
                  <a16:creationId xmlns:a16="http://schemas.microsoft.com/office/drawing/2014/main" id="{E84FAC5F-8AAD-45A2-BC26-1FF2FEB27419}"/>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1" name="矩形: 圆角 9">
              <a:extLst>
                <a:ext uri="{FF2B5EF4-FFF2-40B4-BE49-F238E27FC236}">
                  <a16:creationId xmlns:a16="http://schemas.microsoft.com/office/drawing/2014/main" id="{58203B11-6B85-488C-82D3-AF30B5EB21A8}"/>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2" name="直接连接符 10">
            <a:extLst>
              <a:ext uri="{FF2B5EF4-FFF2-40B4-BE49-F238E27FC236}">
                <a16:creationId xmlns:a16="http://schemas.microsoft.com/office/drawing/2014/main" id="{F2EE99C9-4A14-47A4-9F70-46F2A70A6744}"/>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3" name="图片 11">
            <a:extLst>
              <a:ext uri="{FF2B5EF4-FFF2-40B4-BE49-F238E27FC236}">
                <a16:creationId xmlns:a16="http://schemas.microsoft.com/office/drawing/2014/main" id="{0E3CBEB9-14FC-4FAE-894C-7638895AEDC1}"/>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614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a:extLst>
              <a:ext uri="{FF2B5EF4-FFF2-40B4-BE49-F238E27FC236}">
                <a16:creationId xmlns:a16="http://schemas.microsoft.com/office/drawing/2014/main" id="{80350CB0-361B-4E30-9BB9-87D470BB18B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稳态时的的增长率</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具有技术进步的新古典增长模型</a:t>
            </a:r>
            <a:endParaRPr lang="en-US" altLang="zh-CN" dirty="0">
              <a:solidFill>
                <a:srgbClr val="6B748A"/>
              </a:solidFill>
              <a:latin typeface="微软雅黑" panose="020B0503020204020204" pitchFamily="34" charset="-122"/>
              <a:ea typeface="微软雅黑" panose="020B0503020204020204" pitchFamily="34" charset="-122"/>
            </a:endParaRPr>
          </a:p>
        </p:txBody>
      </p:sp>
      <p:grpSp>
        <p:nvGrpSpPr>
          <p:cNvPr id="5" name="组合 5">
            <a:extLst>
              <a:ext uri="{FF2B5EF4-FFF2-40B4-BE49-F238E27FC236}">
                <a16:creationId xmlns:a16="http://schemas.microsoft.com/office/drawing/2014/main" id="{E43B8BA3-602D-4C14-B2EA-537C27B128AA}"/>
              </a:ext>
            </a:extLst>
          </p:cNvPr>
          <p:cNvGrpSpPr/>
          <p:nvPr/>
        </p:nvGrpSpPr>
        <p:grpSpPr>
          <a:xfrm>
            <a:off x="239334" y="290253"/>
            <a:ext cx="229174" cy="330963"/>
            <a:chOff x="362743" y="188119"/>
            <a:chExt cx="348993" cy="504000"/>
          </a:xfrm>
          <a:solidFill>
            <a:srgbClr val="6B748A"/>
          </a:solidFill>
        </p:grpSpPr>
        <p:sp>
          <p:nvSpPr>
            <p:cNvPr id="6" name="矩形: 圆角 6">
              <a:extLst>
                <a:ext uri="{FF2B5EF4-FFF2-40B4-BE49-F238E27FC236}">
                  <a16:creationId xmlns:a16="http://schemas.microsoft.com/office/drawing/2014/main" id="{94921BF6-3ED7-49F2-8050-6491D69D3A5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 name="矩形: 圆角 7">
              <a:extLst>
                <a:ext uri="{FF2B5EF4-FFF2-40B4-BE49-F238E27FC236}">
                  <a16:creationId xmlns:a16="http://schemas.microsoft.com/office/drawing/2014/main" id="{AD060C4F-725D-44AA-BEC7-28FC7498183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8">
              <a:extLst>
                <a:ext uri="{FF2B5EF4-FFF2-40B4-BE49-F238E27FC236}">
                  <a16:creationId xmlns:a16="http://schemas.microsoft.com/office/drawing/2014/main" id="{F35209BE-93A6-45C2-8E31-F14AC12B691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9">
              <a:extLst>
                <a:ext uri="{FF2B5EF4-FFF2-40B4-BE49-F238E27FC236}">
                  <a16:creationId xmlns:a16="http://schemas.microsoft.com/office/drawing/2014/main" id="{371F2646-66E7-4CC2-92E2-3FA968E22A6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0" name="直接连接符 10">
            <a:extLst>
              <a:ext uri="{FF2B5EF4-FFF2-40B4-BE49-F238E27FC236}">
                <a16:creationId xmlns:a16="http://schemas.microsoft.com/office/drawing/2014/main" id="{D99770B3-0B7A-46C3-846C-6247C9FB303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1" name="图片 11">
            <a:extLst>
              <a:ext uri="{FF2B5EF4-FFF2-40B4-BE49-F238E27FC236}">
                <a16:creationId xmlns:a16="http://schemas.microsoft.com/office/drawing/2014/main" id="{22537707-9D3E-4B3A-B81F-0384FA5EE706}"/>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pic>
        <p:nvPicPr>
          <p:cNvPr id="3" name="Picture 2">
            <a:extLst>
              <a:ext uri="{FF2B5EF4-FFF2-40B4-BE49-F238E27FC236}">
                <a16:creationId xmlns:a16="http://schemas.microsoft.com/office/drawing/2014/main" id="{8A08937B-63E0-4F4D-8BC4-234FB2A642EC}"/>
              </a:ext>
            </a:extLst>
          </p:cNvPr>
          <p:cNvPicPr>
            <a:picLocks noChangeAspect="1"/>
          </p:cNvPicPr>
          <p:nvPr/>
        </p:nvPicPr>
        <p:blipFill>
          <a:blip r:embed="rId3"/>
          <a:stretch>
            <a:fillRect/>
          </a:stretch>
        </p:blipFill>
        <p:spPr>
          <a:xfrm>
            <a:off x="801695" y="720944"/>
            <a:ext cx="7540610" cy="4114800"/>
          </a:xfrm>
          <a:prstGeom prst="rect">
            <a:avLst/>
          </a:prstGeom>
        </p:spPr>
      </p:pic>
    </p:spTree>
    <p:extLst>
      <p:ext uri="{BB962C8B-B14F-4D97-AF65-F5344CB8AC3E}">
        <p14:creationId xmlns:p14="http://schemas.microsoft.com/office/powerpoint/2010/main" val="334020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11</a:t>
            </a:fld>
            <a:endParaRPr lang="en-US" dirty="0"/>
          </a:p>
        </p:txBody>
      </p:sp>
      <p:sp>
        <p:nvSpPr>
          <p:cNvPr id="5" name="矩形 4">
            <a:extLst>
              <a:ext uri="{FF2B5EF4-FFF2-40B4-BE49-F238E27FC236}">
                <a16:creationId xmlns:a16="http://schemas.microsoft.com/office/drawing/2014/main" id="{98448114-7443-4708-B9A5-8D4EECA1726F}"/>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增长的经验估算</a:t>
            </a:r>
          </a:p>
        </p:txBody>
      </p:sp>
      <p:grpSp>
        <p:nvGrpSpPr>
          <p:cNvPr id="6" name="组合 5">
            <a:extLst>
              <a:ext uri="{FF2B5EF4-FFF2-40B4-BE49-F238E27FC236}">
                <a16:creationId xmlns:a16="http://schemas.microsoft.com/office/drawing/2014/main" id="{F4C0D72E-72C7-42BF-9BF2-326DC17355CD}"/>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DD4D9F67-93CE-4666-B6B2-F33A2AB93AE8}"/>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07ECBFAF-A74D-4E71-9626-90ADA4EACD35}"/>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DA37CC0-D63F-4C4E-8043-A68F349EC568}"/>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E667A7E6-6542-49EE-A6E1-89EB25A1BDC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7D80810A-5B36-4066-A12A-594407992A38}"/>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82F437D-324E-4863-AA8E-41E61971BE4E}"/>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pic>
        <p:nvPicPr>
          <p:cNvPr id="15" name="Picture 14">
            <a:extLst>
              <a:ext uri="{FF2B5EF4-FFF2-40B4-BE49-F238E27FC236}">
                <a16:creationId xmlns:a16="http://schemas.microsoft.com/office/drawing/2014/main" id="{FDB1CB81-6C2A-4449-AB10-E7FC3EA58F05}"/>
              </a:ext>
            </a:extLst>
          </p:cNvPr>
          <p:cNvPicPr>
            <a:picLocks noChangeAspect="1"/>
          </p:cNvPicPr>
          <p:nvPr/>
        </p:nvPicPr>
        <p:blipFill>
          <a:blip r:embed="rId4"/>
          <a:stretch>
            <a:fillRect/>
          </a:stretch>
        </p:blipFill>
        <p:spPr>
          <a:xfrm>
            <a:off x="756705" y="806846"/>
            <a:ext cx="7630590" cy="3877216"/>
          </a:xfrm>
          <a:prstGeom prst="rect">
            <a:avLst/>
          </a:prstGeom>
        </p:spPr>
      </p:pic>
    </p:spTree>
    <p:extLst>
      <p:ext uri="{BB962C8B-B14F-4D97-AF65-F5344CB8AC3E}">
        <p14:creationId xmlns:p14="http://schemas.microsoft.com/office/powerpoint/2010/main" val="331388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378551-2029-449D-85BC-61E809322156}"/>
                  </a:ext>
                </a:extLst>
              </p:cNvPr>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Times New Roman" panose="02020603050405020304" pitchFamily="18" charset="0"/>
                    <a:cs typeface="Times New Roman" panose="02020603050405020304" pitchFamily="18" charset="0"/>
                    <a:sym typeface="Microsoft Yahei"/>
                  </a:rPr>
                  <a:t>假设生产函数为</a:t>
                </a:r>
                <a14:m>
                  <m:oMath xmlns:m="http://schemas.openxmlformats.org/officeDocument/2006/math">
                    <m:r>
                      <a:rPr lang="en-US" altLang="zh-CN" sz="2600" b="0" i="1" smtClean="0">
                        <a:solidFill>
                          <a:srgbClr val="000000"/>
                        </a:solidFill>
                        <a:latin typeface="Cambria Math"/>
                        <a:sym typeface="Microsoft Yahei"/>
                      </a:rPr>
                      <m:t>𝑌</m:t>
                    </m:r>
                    <m:r>
                      <a:rPr lang="en-US" altLang="zh-CN" sz="2600" b="0" i="1" smtClean="0">
                        <a:solidFill>
                          <a:srgbClr val="000000"/>
                        </a:solidFill>
                        <a:latin typeface="Cambria Math"/>
                        <a:sym typeface="Microsoft Yahei"/>
                      </a:rPr>
                      <m:t>=</m:t>
                    </m:r>
                    <m:r>
                      <a:rPr lang="en-US" altLang="zh-CN" sz="2600" b="0" i="1" smtClean="0">
                        <a:solidFill>
                          <a:srgbClr val="000000"/>
                        </a:solidFill>
                        <a:latin typeface="Cambria Math"/>
                        <a:sym typeface="Microsoft Yahei"/>
                      </a:rPr>
                      <m:t>𝐴</m:t>
                    </m:r>
                    <m:rad>
                      <m:radPr>
                        <m:degHide m:val="on"/>
                        <m:ctrlPr>
                          <a:rPr lang="en-US" altLang="zh-CN" sz="2600" b="0" i="1" smtClean="0">
                            <a:solidFill>
                              <a:srgbClr val="000000"/>
                            </a:solidFill>
                            <a:latin typeface="Cambria Math" panose="02040503050406030204" pitchFamily="18" charset="0"/>
                            <a:sym typeface="Microsoft Yahei"/>
                          </a:rPr>
                        </m:ctrlPr>
                      </m:radPr>
                      <m:deg/>
                      <m:e>
                        <m:r>
                          <a:rPr lang="en-US" altLang="zh-CN" sz="2600" b="0" i="1" smtClean="0">
                            <a:solidFill>
                              <a:srgbClr val="000000"/>
                            </a:solidFill>
                            <a:latin typeface="Cambria Math"/>
                            <a:sym typeface="Microsoft Yahei"/>
                          </a:rPr>
                          <m:t>𝐾𝑁</m:t>
                        </m:r>
                      </m:e>
                    </m:rad>
                  </m:oMath>
                </a14:m>
                <a:r>
                  <a:rPr lang="zh-CN" altLang="en-US" sz="2600" dirty="0">
                    <a:solidFill>
                      <a:srgbClr val="000000"/>
                    </a:solidFill>
                    <a:latin typeface="Times New Roman" panose="02020603050405020304" pitchFamily="18" charset="0"/>
                    <a:cs typeface="Times New Roman" panose="02020603050405020304" pitchFamily="18" charset="0"/>
                    <a:sym typeface="Microsoft Yahei"/>
                  </a:rPr>
                  <a:t>，那么经济增长核算方程为（）。</a:t>
                </a:r>
                <a:endParaRPr lang="en-US" sz="26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6" name="TextBox 5">
                <a:extLst>
                  <a:ext uri="{FF2B5EF4-FFF2-40B4-BE49-F238E27FC236}">
                    <a16:creationId xmlns:a16="http://schemas.microsoft.com/office/drawing/2014/main" id="{87378551-2029-449D-85BC-61E809322156}"/>
                  </a:ext>
                </a:extLst>
              </p:cNvPr>
              <p:cNvSpPr txBox="1">
                <a:spLocks noRot="1" noChangeAspect="1" noMove="1" noResize="1" noEditPoints="1" noAdjustHandles="1" noChangeArrowheads="1" noChangeShapeType="1" noTextEdit="1"/>
              </p:cNvSpPr>
              <p:nvPr>
                <p:custDataLst>
                  <p:tags r:id="rId19"/>
                </p:custDataLst>
              </p:nvPr>
            </p:nvSpPr>
            <p:spPr>
              <a:xfrm>
                <a:off x="914400" y="635000"/>
                <a:ext cx="7315200" cy="1607344"/>
              </a:xfrm>
              <a:prstGeom prst="rect">
                <a:avLst/>
              </a:prstGeom>
              <a:blipFill>
                <a:blip r:embed="rId20"/>
                <a:stretch>
                  <a:fillRect l="-1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8432203-35F5-41D5-AC1A-6E09FE34AA67}"/>
                  </a:ext>
                </a:extLst>
              </p:cNvPr>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sz="2600" b="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𝑌</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𝐴</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+0.5</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𝐾</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+0.5</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𝑁</m:t>
                        </m:r>
                      </m:sub>
                    </m:sSub>
                  </m:oMath>
                </a14:m>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TextBox 6">
                <a:extLst>
                  <a:ext uri="{FF2B5EF4-FFF2-40B4-BE49-F238E27FC236}">
                    <a16:creationId xmlns:a16="http://schemas.microsoft.com/office/drawing/2014/main" id="{18432203-35F5-41D5-AC1A-6E09FE34AA67}"/>
                  </a:ext>
                </a:extLst>
              </p:cNvPr>
              <p:cNvSpPr txBox="1">
                <a:spLocks noRot="1" noChangeAspect="1" noMove="1" noResize="1" noEditPoints="1" noAdjustHandles="1" noChangeArrowheads="1" noChangeShapeType="1" noTextEdit="1"/>
              </p:cNvSpPr>
              <p:nvPr>
                <p:custDataLst>
                  <p:tags r:id="rId21"/>
                </p:custDataLst>
              </p:nvPr>
            </p:nvSpPr>
            <p:spPr>
              <a:xfrm>
                <a:off x="1828800" y="2089547"/>
                <a:ext cx="6400800" cy="482203"/>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E38CD0-31B9-4392-A0D1-116EBD8A5918}"/>
                  </a:ext>
                </a:extLst>
              </p:cNvPr>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sz="2600" b="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𝑌</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𝐴</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𝐾</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𝑁</m:t>
                        </m:r>
                      </m:sub>
                    </m:sSub>
                  </m:oMath>
                </a14:m>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TextBox 7">
                <a:extLst>
                  <a:ext uri="{FF2B5EF4-FFF2-40B4-BE49-F238E27FC236}">
                    <a16:creationId xmlns:a16="http://schemas.microsoft.com/office/drawing/2014/main" id="{C7E38CD0-31B9-4392-A0D1-116EBD8A5918}"/>
                  </a:ext>
                </a:extLst>
              </p:cNvPr>
              <p:cNvSpPr txBox="1">
                <a:spLocks noRot="1" noChangeAspect="1" noMove="1" noResize="1" noEditPoints="1" noAdjustHandles="1" noChangeArrowheads="1" noChangeShapeType="1" noTextEdit="1"/>
              </p:cNvSpPr>
              <p:nvPr>
                <p:custDataLst>
                  <p:tags r:id="rId23"/>
                </p:custDataLst>
              </p:nvPr>
            </p:nvSpPr>
            <p:spPr>
              <a:xfrm>
                <a:off x="1828800" y="2732484"/>
                <a:ext cx="6400800" cy="482203"/>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EA1382-D4A8-4AB2-B673-EAE4C8D1FFE3}"/>
                  </a:ext>
                </a:extLst>
              </p:cNvPr>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sz="2600" b="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𝑌</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𝐴</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+0.5</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𝐾</m:t>
                        </m:r>
                      </m:sub>
                    </m:s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𝑔</m:t>
                        </m:r>
                      </m:e>
                      <m:sub>
                        <m:r>
                          <a:rPr lang="en-US"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𝑁</m:t>
                        </m:r>
                      </m:sub>
                    </m:sSub>
                  </m:oMath>
                </a14:m>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TextBox 8">
                <a:extLst>
                  <a:ext uri="{FF2B5EF4-FFF2-40B4-BE49-F238E27FC236}">
                    <a16:creationId xmlns:a16="http://schemas.microsoft.com/office/drawing/2014/main" id="{F4EA1382-D4A8-4AB2-B673-EAE4C8D1FFE3}"/>
                  </a:ext>
                </a:extLst>
              </p:cNvPr>
              <p:cNvSpPr txBox="1">
                <a:spLocks noRot="1" noChangeAspect="1" noMove="1" noResize="1" noEditPoints="1" noAdjustHandles="1" noChangeArrowheads="1" noChangeShapeType="1" noTextEdit="1"/>
              </p:cNvSpPr>
              <p:nvPr>
                <p:custDataLst>
                  <p:tags r:id="rId25"/>
                </p:custDataLst>
              </p:nvPr>
            </p:nvSpPr>
            <p:spPr>
              <a:xfrm>
                <a:off x="1828800" y="3375422"/>
                <a:ext cx="6400800" cy="482203"/>
              </a:xfrm>
              <a:prstGeom prst="rect">
                <a:avLst/>
              </a:prstGeom>
              <a:blipFill>
                <a:blip r:embed="rId26"/>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7981CC1-AD6D-422F-AACF-6E2375051D8B}"/>
              </a:ext>
            </a:extLst>
          </p:cNvPr>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a:solidFill>
                  <a:srgbClr val="000000"/>
                </a:solidFill>
                <a:latin typeface="+mj-ea"/>
                <a:ea typeface="+mj-ea"/>
                <a:sym typeface="Microsoft Yahei" panose="020B0503020204020204" pitchFamily="34" charset="-122"/>
              </a:rPr>
              <a:t>无法确定</a:t>
            </a:r>
            <a:endParaRPr lang="en-US" sz="2600" dirty="0">
              <a:solidFill>
                <a:srgbClr val="000000"/>
              </a:solidFill>
              <a:latin typeface="+mj-ea"/>
              <a:ea typeface="+mj-ea"/>
              <a:sym typeface="Microsoft Yahei" panose="020B0503020204020204" pitchFamily="34" charset="-122"/>
            </a:endParaRPr>
          </a:p>
        </p:txBody>
      </p:sp>
      <p:sp>
        <p:nvSpPr>
          <p:cNvPr id="11" name="Oval 10">
            <a:extLst>
              <a:ext uri="{FF2B5EF4-FFF2-40B4-BE49-F238E27FC236}">
                <a16:creationId xmlns:a16="http://schemas.microsoft.com/office/drawing/2014/main" id="{245289A0-335C-4F39-8103-3219740E0E18}"/>
              </a:ext>
            </a:extLst>
          </p:cNvPr>
          <p:cNvSpPr>
            <a:spLocks noChangeAspect="1"/>
          </p:cNvSpPr>
          <p:nvPr>
            <p:custDataLst>
              <p:tags r:id="rId7"/>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Oval 11">
            <a:extLst>
              <a:ext uri="{FF2B5EF4-FFF2-40B4-BE49-F238E27FC236}">
                <a16:creationId xmlns:a16="http://schemas.microsoft.com/office/drawing/2014/main" id="{05FC748A-6955-4A9F-BEBE-A643C4E64BAB}"/>
              </a:ext>
            </a:extLst>
          </p:cNvPr>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Oval 12">
            <a:extLst>
              <a:ext uri="{FF2B5EF4-FFF2-40B4-BE49-F238E27FC236}">
                <a16:creationId xmlns:a16="http://schemas.microsoft.com/office/drawing/2014/main" id="{8A95BB89-C087-4FCC-B854-DA1F31AE4A83}"/>
              </a:ext>
            </a:extLst>
          </p:cNvPr>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Oval 13">
            <a:extLst>
              <a:ext uri="{FF2B5EF4-FFF2-40B4-BE49-F238E27FC236}">
                <a16:creationId xmlns:a16="http://schemas.microsoft.com/office/drawing/2014/main" id="{4DD7052F-C241-4ACF-B494-47F4B041E562}"/>
              </a:ext>
            </a:extLst>
          </p:cNvPr>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Rectangle: Rounded Corners 14">
            <a:extLst>
              <a:ext uri="{FF2B5EF4-FFF2-40B4-BE49-F238E27FC236}">
                <a16:creationId xmlns:a16="http://schemas.microsoft.com/office/drawing/2014/main" id="{A4FDD31A-B85C-4BF1-B653-3C249ECB37BF}"/>
              </a:ext>
            </a:extLst>
          </p:cNvPr>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Group 19">
            <a:extLst>
              <a:ext uri="{FF2B5EF4-FFF2-40B4-BE49-F238E27FC236}">
                <a16:creationId xmlns:a16="http://schemas.microsoft.com/office/drawing/2014/main" id="{AB32B04D-79EF-44A6-A358-CD36C68F9656}"/>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121C5326-24C8-4B22-AAD0-C7EFF353CDB4}"/>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84121525-1107-44CA-AC98-C332677F3F9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A9D775AB-10DC-491F-AFBE-42BF67E1CA3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CB21417-8FFA-4CA1-AB61-AF97AC5DF72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Picture 4">
            <a:extLst>
              <a:ext uri="{FF2B5EF4-FFF2-40B4-BE49-F238E27FC236}">
                <a16:creationId xmlns:a16="http://schemas.microsoft.com/office/drawing/2014/main" id="{D5992158-6D2E-4304-BEC2-B49AC8B64515}"/>
              </a:ext>
            </a:extLst>
          </p:cNvPr>
          <p:cNvPicPr>
            <a:picLocks/>
          </p:cNvPicPr>
          <p:nvPr>
            <p:custDataLst>
              <p:tags r:id="rId13"/>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7700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96" y="1944812"/>
            <a:ext cx="3886200" cy="1224118"/>
          </a:xfrm>
        </p:spPr>
        <p:txBody>
          <a:bodyPr vert="horz" wrap="square" lIns="91440" tIns="45720" rIns="91440" bIns="45720" rtlCol="0" anchor="ctr">
            <a:spAutoFit/>
          </a:body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第十六章 </a:t>
            </a:r>
            <a:b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b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rPr>
              <a:t>经济增长</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13</a:t>
            </a:fld>
            <a:endParaRPr lang="en-US" dirty="0"/>
          </a:p>
        </p:txBody>
      </p:sp>
      <p:sp>
        <p:nvSpPr>
          <p:cNvPr id="6" name="Slide Number Placeholder 3">
            <a:extLst>
              <a:ext uri="{FF2B5EF4-FFF2-40B4-BE49-F238E27FC236}">
                <a16:creationId xmlns:a16="http://schemas.microsoft.com/office/drawing/2014/main" id="{DAA2E198-8E3D-460E-A4C6-7C599489403C}"/>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7" name="灯片编号占位符 3">
            <a:extLst>
              <a:ext uri="{FF2B5EF4-FFF2-40B4-BE49-F238E27FC236}">
                <a16:creationId xmlns:a16="http://schemas.microsoft.com/office/drawing/2014/main" id="{78352512-3178-4934-A2B6-6A315B6580C4}"/>
              </a:ext>
            </a:extLst>
          </p:cNvPr>
          <p:cNvSpPr txBox="1">
            <a:spLocks/>
          </p:cNvSpPr>
          <p:nvPr/>
        </p:nvSpPr>
        <p:spPr>
          <a:xfrm>
            <a:off x="6553200" y="4767263"/>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8" name="灯片编号占位符 3">
            <a:extLst>
              <a:ext uri="{FF2B5EF4-FFF2-40B4-BE49-F238E27FC236}">
                <a16:creationId xmlns:a16="http://schemas.microsoft.com/office/drawing/2014/main" id="{AA1217B7-FB17-4A9A-AC88-1695706C596C}"/>
              </a:ext>
            </a:extLst>
          </p:cNvPr>
          <p:cNvSpPr txBox="1">
            <a:spLocks/>
          </p:cNvSpPr>
          <p:nvPr/>
        </p:nvSpPr>
        <p:spPr>
          <a:xfrm>
            <a:off x="6705600" y="4869656"/>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9" name="矩形 8">
            <a:extLst>
              <a:ext uri="{FF2B5EF4-FFF2-40B4-BE49-F238E27FC236}">
                <a16:creationId xmlns:a16="http://schemas.microsoft.com/office/drawing/2014/main" id="{0FB026D9-CC0D-4BC0-A751-19F9E8BFD0A9}"/>
              </a:ext>
            </a:extLst>
          </p:cNvPr>
          <p:cNvSpPr/>
          <p:nvPr/>
        </p:nvSpPr>
        <p:spPr>
          <a:xfrm>
            <a:off x="-1676400" y="4171950"/>
            <a:ext cx="14859000" cy="27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A68EAE7-E1F8-4450-BDCC-C58D072442BF}"/>
              </a:ext>
            </a:extLst>
          </p:cNvPr>
          <p:cNvSpPr/>
          <p:nvPr/>
        </p:nvSpPr>
        <p:spPr>
          <a:xfrm>
            <a:off x="4233459" y="0"/>
            <a:ext cx="4910541" cy="6189756"/>
          </a:xfrm>
          <a:prstGeom prst="rect">
            <a:avLst/>
          </a:prstGeom>
          <a:solidFill>
            <a:srgbClr val="8088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2" name="灯片编号占位符 3">
            <a:extLst>
              <a:ext uri="{FF2B5EF4-FFF2-40B4-BE49-F238E27FC236}">
                <a16:creationId xmlns:a16="http://schemas.microsoft.com/office/drawing/2014/main" id="{B5829EBC-EBA2-423B-9FC6-39C61D36700A}"/>
              </a:ext>
            </a:extLst>
          </p:cNvPr>
          <p:cNvSpPr txBox="1">
            <a:spLocks/>
          </p:cNvSpPr>
          <p:nvPr/>
        </p:nvSpPr>
        <p:spPr>
          <a:xfrm>
            <a:off x="6553200" y="4781550"/>
            <a:ext cx="2133600" cy="273844"/>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13" name="矩形 12">
            <a:extLst>
              <a:ext uri="{FF2B5EF4-FFF2-40B4-BE49-F238E27FC236}">
                <a16:creationId xmlns:a16="http://schemas.microsoft.com/office/drawing/2014/main" id="{2C082C69-E151-443B-80CD-D779FA4B677D}"/>
              </a:ext>
            </a:extLst>
          </p:cNvPr>
          <p:cNvSpPr/>
          <p:nvPr/>
        </p:nvSpPr>
        <p:spPr>
          <a:xfrm>
            <a:off x="4526280" y="1147574"/>
            <a:ext cx="3050667"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第一节 经济增长的描述和事实</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E47B11F4-8D1A-4818-8832-6EAAD65F07CD}"/>
              </a:ext>
            </a:extLst>
          </p:cNvPr>
          <p:cNvSpPr/>
          <p:nvPr/>
        </p:nvSpPr>
        <p:spPr>
          <a:xfrm>
            <a:off x="4526280" y="1668739"/>
            <a:ext cx="2697480" cy="338554"/>
          </a:xfrm>
          <a:prstGeom prst="rect">
            <a:avLst/>
          </a:prstGeom>
        </p:spPr>
        <p:txBody>
          <a:bodyPr wrap="square">
            <a:spAutoFit/>
          </a:bodyPr>
          <a:lstStyle/>
          <a:p>
            <a:pPr algn="dist"/>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第二节 经济增长的决定因素</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Title 1">
            <a:extLst>
              <a:ext uri="{FF2B5EF4-FFF2-40B4-BE49-F238E27FC236}">
                <a16:creationId xmlns:a16="http://schemas.microsoft.com/office/drawing/2014/main" id="{BC3F7CD7-E5E2-4C9E-85FD-8E9C7A63F66C}"/>
              </a:ext>
            </a:extLst>
          </p:cNvPr>
          <p:cNvSpPr txBox="1">
            <a:spLocks/>
          </p:cNvSpPr>
          <p:nvPr/>
        </p:nvSpPr>
        <p:spPr>
          <a:xfrm>
            <a:off x="1660235" y="845693"/>
            <a:ext cx="184730" cy="497957"/>
          </a:xfrm>
          <a:prstGeom prst="rect">
            <a:avLst/>
          </a:prstGeom>
        </p:spPr>
        <p:txBody>
          <a:bodyPr vert="horz" wrap="none" lIns="91440" tIns="45720" rIns="91440" bIns="45720" rtlCol="0" anchor="ctr">
            <a:spAutoFit/>
          </a:bodyPr>
          <a:lstStyle>
            <a:defPPr>
              <a:defRPr lang="en-US"/>
            </a:defPPr>
            <a:lvl1pPr algn="ctr">
              <a:lnSpc>
                <a:spcPct val="120000"/>
              </a:lnSpc>
              <a:spcBef>
                <a:spcPct val="0"/>
              </a:spcBef>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en-US" dirty="0"/>
          </a:p>
        </p:txBody>
      </p:sp>
      <p:sp>
        <p:nvSpPr>
          <p:cNvPr id="18" name="矩形 10">
            <a:extLst>
              <a:ext uri="{FF2B5EF4-FFF2-40B4-BE49-F238E27FC236}">
                <a16:creationId xmlns:a16="http://schemas.microsoft.com/office/drawing/2014/main" id="{71FD009E-65F4-4F43-887E-87BF1E4BB7C3}"/>
              </a:ext>
            </a:extLst>
          </p:cNvPr>
          <p:cNvSpPr/>
          <p:nvPr/>
        </p:nvSpPr>
        <p:spPr>
          <a:xfrm>
            <a:off x="4572000" y="3762143"/>
            <a:ext cx="265176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D996D176-EAEF-4B13-BAA9-31C671A4D387}"/>
              </a:ext>
            </a:extLst>
          </p:cNvPr>
          <p:cNvSpPr/>
          <p:nvPr/>
        </p:nvSpPr>
        <p:spPr>
          <a:xfrm>
            <a:off x="4526280" y="3763079"/>
            <a:ext cx="2697480" cy="338554"/>
          </a:xfrm>
          <a:prstGeom prst="rect">
            <a:avLst/>
          </a:prstGeom>
        </p:spPr>
        <p:txBody>
          <a:bodyPr wrap="square">
            <a:spAutoFit/>
          </a:bodyPr>
          <a:lstStyle/>
          <a:p>
            <a:pPr marL="809625" indent="-809625"/>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第六节 促进经济增长的政策</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3">
            <a:extLst>
              <a:ext uri="{FF2B5EF4-FFF2-40B4-BE49-F238E27FC236}">
                <a16:creationId xmlns:a16="http://schemas.microsoft.com/office/drawing/2014/main" id="{6ECEDE79-1373-4013-92D9-CE0B390F6C54}"/>
              </a:ext>
            </a:extLst>
          </p:cNvPr>
          <p:cNvSpPr/>
          <p:nvPr/>
        </p:nvSpPr>
        <p:spPr>
          <a:xfrm>
            <a:off x="4526280" y="2199584"/>
            <a:ext cx="2316480"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第三节 新古典增长模型</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9" name="矩形 19">
            <a:extLst>
              <a:ext uri="{FF2B5EF4-FFF2-40B4-BE49-F238E27FC236}">
                <a16:creationId xmlns:a16="http://schemas.microsoft.com/office/drawing/2014/main" id="{43BE4D53-E112-469B-9E6D-36C9BB764275}"/>
              </a:ext>
            </a:extLst>
          </p:cNvPr>
          <p:cNvSpPr/>
          <p:nvPr/>
        </p:nvSpPr>
        <p:spPr>
          <a:xfrm>
            <a:off x="4526280" y="2711069"/>
            <a:ext cx="2092239"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第四节 内生增长理论</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620773CF-6864-4CFA-A10A-4B563C7B25C7}"/>
              </a:ext>
            </a:extLst>
          </p:cNvPr>
          <p:cNvSpPr/>
          <p:nvPr/>
        </p:nvSpPr>
        <p:spPr>
          <a:xfrm>
            <a:off x="4526280" y="3241914"/>
            <a:ext cx="2092239" cy="338554"/>
          </a:xfrm>
          <a:prstGeom prst="rect">
            <a:avLst/>
          </a:prstGeom>
        </p:spPr>
        <p:txBody>
          <a:bodyPr wrap="square">
            <a:spAutoFit/>
          </a:bodyPr>
          <a:lstStyle/>
          <a:p>
            <a:pPr marL="809625" indent="-809625"/>
            <a:r>
              <a:rPr lang="zh-CN" altLang="en-US" sz="1600" dirty="0">
                <a:solidFill>
                  <a:schemeClr val="bg1">
                    <a:lumMod val="65000"/>
                  </a:schemeClr>
                </a:solidFill>
                <a:latin typeface="微软雅黑" panose="020B0503020204020204" pitchFamily="34" charset="-122"/>
                <a:ea typeface="微软雅黑" panose="020B0503020204020204" pitchFamily="34" charset="-122"/>
              </a:rPr>
              <a:t>第五节 增长核算</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71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177" y="932718"/>
            <a:ext cx="8229600" cy="3394472"/>
          </a:xfrm>
        </p:spPr>
        <p:txBody>
          <a:bodyPr/>
          <a:lstStyle/>
          <a:p>
            <a:pPr marL="0" indent="0">
              <a:lnSpc>
                <a:spcPct val="150000"/>
              </a:lnSpc>
              <a:buNone/>
            </a:pPr>
            <a:r>
              <a:rPr lang="zh-CN" altLang="en-US" b="1" dirty="0">
                <a:ea typeface="宋体" panose="02010600030101010101" pitchFamily="2" charset="-122"/>
              </a:rPr>
              <a:t>一、鼓励技术进步</a:t>
            </a:r>
          </a:p>
          <a:p>
            <a:pPr>
              <a:lnSpc>
                <a:spcPct val="150000"/>
              </a:lnSpc>
              <a:buSzPct val="80000"/>
              <a:buFont typeface="Wingdings" panose="05000000000000000000" pitchFamily="2" charset="2"/>
              <a:buChar char="l"/>
            </a:pPr>
            <a:r>
              <a:rPr lang="zh-CN" altLang="en-US" sz="1800" dirty="0">
                <a:ea typeface="宋体" panose="02010600030101010101" pitchFamily="2" charset="-122"/>
              </a:rPr>
              <a:t>政府应制定鼓励技术进步的公共政策，例如：</a:t>
            </a: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专利制度给新产品发明者以</a:t>
            </a:r>
            <a:r>
              <a:rPr lang="zh-CN" altLang="en-US" sz="1600" dirty="0">
                <a:ea typeface="宋体" panose="02010600030101010101" pitchFamily="2" charset="-122"/>
                <a:hlinkClick r:id="rId3"/>
              </a:rPr>
              <a:t>暂时的垄断权力</a:t>
            </a:r>
            <a:endParaRPr lang="en-US" altLang="zh-CN" sz="1600" dirty="0">
              <a:ea typeface="宋体" panose="02010600030101010101" pitchFamily="2" charset="-122"/>
            </a:endParaRPr>
          </a:p>
          <a:p>
            <a:pPr lvl="2">
              <a:lnSpc>
                <a:spcPct val="150000"/>
              </a:lnSpc>
            </a:pPr>
            <a:r>
              <a:rPr lang="zh-CN" altLang="en-US" sz="1600" dirty="0">
                <a:ea typeface="宋体" panose="02010600030101010101" pitchFamily="2" charset="-122"/>
              </a:rPr>
              <a:t>为什么只授予暂时的垄断权力，而不授予永久的垄断权力？</a:t>
            </a:r>
            <a:endParaRPr lang="en-US" altLang="zh-CN" sz="1600" dirty="0">
              <a:ea typeface="宋体" panose="02010600030101010101" pitchFamily="2" charset="-122"/>
            </a:endParaRPr>
          </a:p>
          <a:p>
            <a:pPr lvl="1">
              <a:lnSpc>
                <a:spcPct val="150000"/>
              </a:lnSpc>
              <a:buSzPct val="60000"/>
              <a:buFont typeface="Wingdings" panose="05000000000000000000" pitchFamily="2" charset="2"/>
              <a:buChar char="n"/>
            </a:pPr>
            <a:r>
              <a:rPr lang="zh-CN" altLang="en-US" sz="1600" dirty="0">
                <a:ea typeface="宋体" panose="02010600030101010101" pitchFamily="2" charset="-122"/>
              </a:rPr>
              <a:t>税收法规为进行研究和开发的企业提供税收减免等优惠</a:t>
            </a:r>
          </a:p>
          <a:p>
            <a:pPr>
              <a:lnSpc>
                <a:spcPct val="150000"/>
              </a:lnSpc>
              <a:buSzPct val="80000"/>
              <a:buFont typeface="Wingdings" panose="05000000000000000000" pitchFamily="2" charset="2"/>
              <a:buChar char="l"/>
            </a:pPr>
            <a:r>
              <a:rPr lang="zh-CN" altLang="en-US" sz="1800" dirty="0">
                <a:ea typeface="宋体" panose="02010600030101010101" pitchFamily="2" charset="-122"/>
              </a:rPr>
              <a:t>政府应进行教育投资</a:t>
            </a:r>
          </a:p>
          <a:p>
            <a:pPr>
              <a:lnSpc>
                <a:spcPct val="150000"/>
              </a:lnSpc>
              <a:buSzPct val="80000"/>
              <a:buFont typeface="Wingdings" panose="05000000000000000000" pitchFamily="2" charset="2"/>
              <a:buChar char="l"/>
            </a:pPr>
            <a:r>
              <a:rPr lang="zh-CN" altLang="en-US" sz="1800" dirty="0">
                <a:ea typeface="宋体" panose="02010600030101010101" pitchFamily="2" charset="-122"/>
              </a:rPr>
              <a:t>政府应在创造和传播技术知识方面提供重要的、长期的政策支持</a:t>
            </a:r>
          </a:p>
        </p:txBody>
      </p:sp>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14</a:t>
            </a:fld>
            <a:endParaRPr lang="en-US" dirty="0"/>
          </a:p>
        </p:txBody>
      </p:sp>
      <p:sp>
        <p:nvSpPr>
          <p:cNvPr id="5" name="Title 1">
            <a:extLst>
              <a:ext uri="{FF2B5EF4-FFF2-40B4-BE49-F238E27FC236}">
                <a16:creationId xmlns:a16="http://schemas.microsoft.com/office/drawing/2014/main" id="{223FC979-74E5-4124-ADF0-7BA603ADC58A}"/>
              </a:ext>
            </a:extLst>
          </p:cNvPr>
          <p:cNvSpPr txBox="1">
            <a:spLocks/>
          </p:cNvSpPr>
          <p:nvPr/>
        </p:nvSpPr>
        <p:spPr>
          <a:xfrm>
            <a:off x="533400" y="297418"/>
            <a:ext cx="48006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rPr>
              <a:t>促进经济增长的政策</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47A90113-0059-4DB6-915B-C0E92F6D55F9}"/>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8E3F46CC-1BFE-4B21-9A36-9D70268A3B07}"/>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204511F0-44F4-49FE-9098-9C2F93C037B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1CA8DC94-84D7-4BFE-80E5-0AAC37B3E83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794AE446-A608-4311-8E48-3D22F45EC08A}"/>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5D6FCC0A-3CD2-41F5-9159-51A523D5E272}"/>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C9B24D1-93C7-498A-A16F-BBBDCB631EB9}"/>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195299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468" y="895987"/>
            <a:ext cx="8229600" cy="3394472"/>
          </a:xfrm>
        </p:spPr>
        <p:txBody>
          <a:bodyPr/>
          <a:lstStyle/>
          <a:p>
            <a:pPr marL="0" indent="0">
              <a:lnSpc>
                <a:spcPct val="120000"/>
              </a:lnSpc>
              <a:buNone/>
            </a:pPr>
            <a:r>
              <a:rPr lang="zh-CN" altLang="en-US" sz="2000" b="1" dirty="0">
                <a:ea typeface="宋体" panose="02010600030101010101" pitchFamily="2" charset="-122"/>
              </a:rPr>
              <a:t>二、鼓励资本形成</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一方面，从直观的角度看，由于资本是被生产出来的生产要素，因此，一个社会可以改变它所拥有的资本量</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另一方面，资本存量的增长是储蓄和投资推动的，因此，鼓励资本形成便应鼓励储蓄和投资</a:t>
            </a:r>
            <a:endParaRPr lang="en-US" altLang="zh-CN" sz="1800" dirty="0">
              <a:ea typeface="宋体" panose="02010600030101010101" pitchFamily="2" charset="-122"/>
            </a:endParaRPr>
          </a:p>
          <a:p>
            <a:pPr marL="0" indent="0">
              <a:lnSpc>
                <a:spcPct val="120000"/>
              </a:lnSpc>
              <a:buNone/>
            </a:pPr>
            <a:r>
              <a:rPr lang="zh-CN" altLang="en-US" sz="2000" b="1" dirty="0">
                <a:ea typeface="宋体" panose="02010600030101010101" pitchFamily="2" charset="-122"/>
              </a:rPr>
              <a:t>三、增加劳动供给</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政府可以减免所得税以激励和促使人们努力工作</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政府应提供良好的教育、培训体系，并鼓励人们利用这样的体系，以提升人力资本</a:t>
            </a:r>
          </a:p>
        </p:txBody>
      </p:sp>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15</a:t>
            </a:fld>
            <a:endParaRPr lang="en-US" dirty="0"/>
          </a:p>
        </p:txBody>
      </p:sp>
      <p:sp>
        <p:nvSpPr>
          <p:cNvPr id="5" name="Title 1">
            <a:extLst>
              <a:ext uri="{FF2B5EF4-FFF2-40B4-BE49-F238E27FC236}">
                <a16:creationId xmlns:a16="http://schemas.microsoft.com/office/drawing/2014/main" id="{0392A4F7-D58E-432F-8966-3EB2A5ECFA87}"/>
              </a:ext>
            </a:extLst>
          </p:cNvPr>
          <p:cNvSpPr txBox="1">
            <a:spLocks/>
          </p:cNvSpPr>
          <p:nvPr/>
        </p:nvSpPr>
        <p:spPr>
          <a:xfrm>
            <a:off x="533400" y="297418"/>
            <a:ext cx="48006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rPr>
              <a:t>促进经济增长的政策</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3390AEA0-9481-4FA6-B61D-28D984B2BD5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A7C29248-9FB6-4F0B-BB9F-F3CA547F3DF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0F5B4A6-6E0E-47E8-AB93-41ADA5ABB99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8751A5E0-EE9E-4305-BB75-4B07DE75B3C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516710B-9C91-42AA-AAD3-C459F002E12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2DB4135-D225-4548-919E-559E44FF9FE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0E49DC2-C091-4879-9EC6-702F5A89BF9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2709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468" y="895987"/>
            <a:ext cx="8229600" cy="3394472"/>
          </a:xfrm>
        </p:spPr>
        <p:txBody>
          <a:bodyPr/>
          <a:lstStyle/>
          <a:p>
            <a:pPr marL="0" indent="0">
              <a:lnSpc>
                <a:spcPct val="120000"/>
              </a:lnSpc>
              <a:buNone/>
            </a:pPr>
            <a:r>
              <a:rPr lang="zh-CN" altLang="en-US" b="1" dirty="0">
                <a:ea typeface="宋体" panose="02010600030101010101" pitchFamily="2" charset="-122"/>
              </a:rPr>
              <a:t>四</a:t>
            </a:r>
            <a:r>
              <a:rPr lang="zh-CN" altLang="en-US" sz="2000" b="1" dirty="0">
                <a:ea typeface="宋体" panose="02010600030101010101" pitchFamily="2" charset="-122"/>
              </a:rPr>
              <a:t>、建立适当的制度</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制度的定义：支配一个社会组织方式的正式和非正式规则，包括法律和规章</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诺贝尔经济学奖获得者诺思：制度是社会中的博弈规则，制度是人们设计的影响人们互动的约束</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制度具有三个要素</a:t>
            </a:r>
            <a:endParaRPr lang="en-US" altLang="zh-CN" sz="18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）制度是由人设计的</a:t>
            </a:r>
            <a:endParaRPr lang="en-US" altLang="zh-CN" sz="16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）制度对个体行为施加约束</a:t>
            </a:r>
            <a:endParaRPr lang="en-US" altLang="zh-CN" sz="16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）制度影响激励</a:t>
            </a:r>
            <a:endParaRPr lang="en-US" altLang="zh-CN" sz="1600" dirty="0">
              <a:ea typeface="宋体" panose="02010600030101010101" pitchFamily="2" charset="-122"/>
            </a:endParaRPr>
          </a:p>
        </p:txBody>
      </p:sp>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16</a:t>
            </a:fld>
            <a:endParaRPr lang="en-US" dirty="0"/>
          </a:p>
        </p:txBody>
      </p:sp>
      <p:sp>
        <p:nvSpPr>
          <p:cNvPr id="5" name="Title 1">
            <a:extLst>
              <a:ext uri="{FF2B5EF4-FFF2-40B4-BE49-F238E27FC236}">
                <a16:creationId xmlns:a16="http://schemas.microsoft.com/office/drawing/2014/main" id="{0392A4F7-D58E-432F-8966-3EB2A5ECFA87}"/>
              </a:ext>
            </a:extLst>
          </p:cNvPr>
          <p:cNvSpPr txBox="1">
            <a:spLocks/>
          </p:cNvSpPr>
          <p:nvPr/>
        </p:nvSpPr>
        <p:spPr>
          <a:xfrm>
            <a:off x="533400" y="297418"/>
            <a:ext cx="48006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rPr>
              <a:t>促进经济增长的政策</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3390AEA0-9481-4FA6-B61D-28D984B2BD5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A7C29248-9FB6-4F0B-BB9F-F3CA547F3DF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0F5B4A6-6E0E-47E8-AB93-41ADA5ABB99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8751A5E0-EE9E-4305-BB75-4B07DE75B3C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516710B-9C91-42AA-AAD3-C459F002E12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2DB4135-D225-4548-919E-559E44FF9FE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0E49DC2-C091-4879-9EC6-702F5A89BF9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36274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468" y="895987"/>
            <a:ext cx="8229600" cy="3394472"/>
          </a:xfrm>
        </p:spPr>
        <p:txBody>
          <a:bodyPr/>
          <a:lstStyle/>
          <a:p>
            <a:pPr marL="0" indent="0">
              <a:lnSpc>
                <a:spcPct val="120000"/>
              </a:lnSpc>
              <a:buNone/>
            </a:pPr>
            <a:r>
              <a:rPr lang="zh-CN" altLang="en-US" b="1" dirty="0">
                <a:ea typeface="宋体" panose="02010600030101010101" pitchFamily="2" charset="-122"/>
              </a:rPr>
              <a:t>四</a:t>
            </a:r>
            <a:r>
              <a:rPr lang="zh-CN" altLang="en-US" sz="2000" b="1" dirty="0">
                <a:ea typeface="宋体" panose="02010600030101010101" pitchFamily="2" charset="-122"/>
              </a:rPr>
              <a:t>、建立适当的制度</a:t>
            </a:r>
          </a:p>
          <a:p>
            <a:pPr>
              <a:lnSpc>
                <a:spcPct val="120000"/>
              </a:lnSpc>
              <a:buSzPct val="80000"/>
              <a:buFont typeface="Wingdings" panose="05000000000000000000" pitchFamily="2" charset="2"/>
              <a:buChar char="l"/>
            </a:pPr>
            <a:r>
              <a:rPr lang="zh-CN" altLang="en-US" sz="1800" dirty="0">
                <a:ea typeface="宋体" panose="02010600030101010101" pitchFamily="2" charset="-122"/>
              </a:rPr>
              <a:t>关于制度和经济繁荣的关系存在着被称为</a:t>
            </a:r>
            <a:r>
              <a:rPr lang="zh-CN" altLang="en-US" sz="1800" dirty="0">
                <a:solidFill>
                  <a:srgbClr val="FF0000"/>
                </a:solidFill>
                <a:ea typeface="宋体" panose="02010600030101010101" pitchFamily="2" charset="-122"/>
              </a:rPr>
              <a:t>制度假设</a:t>
            </a:r>
            <a:r>
              <a:rPr lang="zh-CN" altLang="en-US" sz="1800" dirty="0">
                <a:ea typeface="宋体" panose="02010600030101010101" pitchFamily="2" charset="-122"/>
              </a:rPr>
              <a:t>的论断</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人们为组织社会所选择的方式的差别，即那些影响社会中的个人和企业面临的激励的差别，是导致他们的相对繁荣程度有所差别的原因</a:t>
            </a:r>
            <a:endParaRPr lang="en-US" altLang="zh-CN" sz="1800" dirty="0">
              <a:ea typeface="宋体" panose="02010600030101010101" pitchFamily="2" charset="-122"/>
            </a:endParaRPr>
          </a:p>
          <a:p>
            <a:pPr>
              <a:lnSpc>
                <a:spcPct val="120000"/>
              </a:lnSpc>
              <a:buSzPct val="80000"/>
              <a:buFont typeface="Wingdings" panose="05000000000000000000" pitchFamily="2" charset="2"/>
              <a:buChar char="l"/>
            </a:pPr>
            <a:r>
              <a:rPr lang="zh-CN" altLang="en-US" sz="1800" dirty="0">
                <a:ea typeface="宋体" panose="02010600030101010101" pitchFamily="2" charset="-122"/>
              </a:rPr>
              <a:t>制度假说依赖于以下推理链条</a:t>
            </a:r>
            <a:endParaRPr lang="en-US" altLang="zh-CN" sz="18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一是不同社会通常有不同的制度</a:t>
            </a:r>
            <a:endParaRPr lang="en-US" altLang="zh-CN" sz="16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二是这些不同的制度创造了不同类型的激励</a:t>
            </a:r>
            <a:endParaRPr lang="en-US" altLang="zh-CN" sz="1600" dirty="0">
              <a:ea typeface="宋体" panose="02010600030101010101" pitchFamily="2" charset="-122"/>
            </a:endParaRPr>
          </a:p>
          <a:p>
            <a:pPr lvl="1">
              <a:lnSpc>
                <a:spcPct val="120000"/>
              </a:lnSpc>
              <a:buSzPct val="160000"/>
            </a:pPr>
            <a:r>
              <a:rPr lang="zh-CN" altLang="en-US" sz="1600" dirty="0">
                <a:ea typeface="宋体" panose="02010600030101010101" pitchFamily="2" charset="-122"/>
              </a:rPr>
              <a:t>三是激励帮助决定社会积累生产要素和采用新技术的程度</a:t>
            </a:r>
            <a:endParaRPr lang="en-US" altLang="zh-CN" sz="1400" dirty="0">
              <a:ea typeface="宋体" panose="02010600030101010101" pitchFamily="2" charset="-122"/>
            </a:endParaRPr>
          </a:p>
        </p:txBody>
      </p:sp>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17</a:t>
            </a:fld>
            <a:endParaRPr lang="en-US" dirty="0"/>
          </a:p>
        </p:txBody>
      </p:sp>
      <p:sp>
        <p:nvSpPr>
          <p:cNvPr id="5" name="Title 1">
            <a:extLst>
              <a:ext uri="{FF2B5EF4-FFF2-40B4-BE49-F238E27FC236}">
                <a16:creationId xmlns:a16="http://schemas.microsoft.com/office/drawing/2014/main" id="{0392A4F7-D58E-432F-8966-3EB2A5ECFA87}"/>
              </a:ext>
            </a:extLst>
          </p:cNvPr>
          <p:cNvSpPr txBox="1">
            <a:spLocks/>
          </p:cNvSpPr>
          <p:nvPr/>
        </p:nvSpPr>
        <p:spPr>
          <a:xfrm>
            <a:off x="533400" y="297418"/>
            <a:ext cx="48006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rPr>
              <a:t>促进经济增长的政策</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3390AEA0-9481-4FA6-B61D-28D984B2BD54}"/>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A7C29248-9FB6-4F0B-BB9F-F3CA547F3DF0}"/>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70F5B4A6-6E0E-47E8-AB93-41ADA5ABB99A}"/>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8751A5E0-EE9E-4305-BB75-4B07DE75B3C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F516710B-9C91-42AA-AAD3-C459F002E126}"/>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02DB4135-D225-4548-919E-559E44FF9FE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0E49DC2-C091-4879-9EC6-702F5A89BF9C}"/>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06829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a:extLst>
              <a:ext uri="{FF2B5EF4-FFF2-40B4-BE49-F238E27FC236}">
                <a16:creationId xmlns:a16="http://schemas.microsoft.com/office/drawing/2014/main" id="{80350CB0-361B-4E30-9BB9-87D470BB18B8}"/>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稳态时的的增长率</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没有技术进步的新古典增长模型</a:t>
            </a:r>
            <a:endParaRPr lang="en-US" altLang="zh-CN" dirty="0">
              <a:solidFill>
                <a:srgbClr val="6B748A"/>
              </a:solidFill>
              <a:latin typeface="微软雅黑" panose="020B0503020204020204" pitchFamily="34" charset="-122"/>
              <a:ea typeface="微软雅黑" panose="020B0503020204020204" pitchFamily="34" charset="-122"/>
            </a:endParaRPr>
          </a:p>
        </p:txBody>
      </p:sp>
      <p:grpSp>
        <p:nvGrpSpPr>
          <p:cNvPr id="5" name="组合 5">
            <a:extLst>
              <a:ext uri="{FF2B5EF4-FFF2-40B4-BE49-F238E27FC236}">
                <a16:creationId xmlns:a16="http://schemas.microsoft.com/office/drawing/2014/main" id="{E43B8BA3-602D-4C14-B2EA-537C27B128AA}"/>
              </a:ext>
            </a:extLst>
          </p:cNvPr>
          <p:cNvGrpSpPr/>
          <p:nvPr/>
        </p:nvGrpSpPr>
        <p:grpSpPr>
          <a:xfrm>
            <a:off x="239334" y="290253"/>
            <a:ext cx="229174" cy="330963"/>
            <a:chOff x="362743" y="188119"/>
            <a:chExt cx="348993" cy="504000"/>
          </a:xfrm>
          <a:solidFill>
            <a:srgbClr val="6B748A"/>
          </a:solidFill>
        </p:grpSpPr>
        <p:sp>
          <p:nvSpPr>
            <p:cNvPr id="6" name="矩形: 圆角 6">
              <a:extLst>
                <a:ext uri="{FF2B5EF4-FFF2-40B4-BE49-F238E27FC236}">
                  <a16:creationId xmlns:a16="http://schemas.microsoft.com/office/drawing/2014/main" id="{94921BF6-3ED7-49F2-8050-6491D69D3A5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 name="矩形: 圆角 7">
              <a:extLst>
                <a:ext uri="{FF2B5EF4-FFF2-40B4-BE49-F238E27FC236}">
                  <a16:creationId xmlns:a16="http://schemas.microsoft.com/office/drawing/2014/main" id="{AD060C4F-725D-44AA-BEC7-28FC7498183E}"/>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8">
              <a:extLst>
                <a:ext uri="{FF2B5EF4-FFF2-40B4-BE49-F238E27FC236}">
                  <a16:creationId xmlns:a16="http://schemas.microsoft.com/office/drawing/2014/main" id="{F35209BE-93A6-45C2-8E31-F14AC12B6916}"/>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9">
              <a:extLst>
                <a:ext uri="{FF2B5EF4-FFF2-40B4-BE49-F238E27FC236}">
                  <a16:creationId xmlns:a16="http://schemas.microsoft.com/office/drawing/2014/main" id="{371F2646-66E7-4CC2-92E2-3FA968E22A69}"/>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0" name="直接连接符 10">
            <a:extLst>
              <a:ext uri="{FF2B5EF4-FFF2-40B4-BE49-F238E27FC236}">
                <a16:creationId xmlns:a16="http://schemas.microsoft.com/office/drawing/2014/main" id="{D99770B3-0B7A-46C3-846C-6247C9FB303E}"/>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1" name="图片 11">
            <a:extLst>
              <a:ext uri="{FF2B5EF4-FFF2-40B4-BE49-F238E27FC236}">
                <a16:creationId xmlns:a16="http://schemas.microsoft.com/office/drawing/2014/main" id="{22537707-9D3E-4B3A-B81F-0384FA5EE706}"/>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pic>
        <p:nvPicPr>
          <p:cNvPr id="13" name="Picture 12">
            <a:extLst>
              <a:ext uri="{FF2B5EF4-FFF2-40B4-BE49-F238E27FC236}">
                <a16:creationId xmlns:a16="http://schemas.microsoft.com/office/drawing/2014/main" id="{53CD445D-5AC8-4FE8-921B-335261F48559}"/>
              </a:ext>
            </a:extLst>
          </p:cNvPr>
          <p:cNvPicPr>
            <a:picLocks noChangeAspect="1"/>
          </p:cNvPicPr>
          <p:nvPr/>
        </p:nvPicPr>
        <p:blipFill>
          <a:blip r:embed="rId3"/>
          <a:stretch>
            <a:fillRect/>
          </a:stretch>
        </p:blipFill>
        <p:spPr>
          <a:xfrm>
            <a:off x="130066" y="971550"/>
            <a:ext cx="8883867" cy="3200400"/>
          </a:xfrm>
          <a:prstGeom prst="rect">
            <a:avLst/>
          </a:prstGeom>
        </p:spPr>
      </p:pic>
    </p:spTree>
    <p:extLst>
      <p:ext uri="{BB962C8B-B14F-4D97-AF65-F5344CB8AC3E}">
        <p14:creationId xmlns:p14="http://schemas.microsoft.com/office/powerpoint/2010/main" val="427718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19771"/>
                <a:ext cx="8229600" cy="3394472"/>
              </a:xfrm>
            </p:spPr>
            <p:txBody>
              <a:bodyPr/>
              <a:lstStyle/>
              <a:p>
                <a:pPr marL="0" indent="0">
                  <a:buNone/>
                </a:pPr>
                <a:r>
                  <a:rPr lang="zh-CN" altLang="en-US" sz="1800" b="1" dirty="0">
                    <a:ea typeface="宋体" panose="02010600030101010101" pitchFamily="2" charset="-122"/>
                  </a:rPr>
                  <a:t>例：</a:t>
                </a:r>
                <a:r>
                  <a:rPr lang="zh-CN" altLang="en-US" sz="1800" dirty="0">
                    <a:ea typeface="宋体" panose="02010600030101010101" pitchFamily="2" charset="-122"/>
                  </a:rPr>
                  <a:t>在新古典增长模型中，总量生产函数为</a:t>
                </a:r>
                <a:endParaRPr lang="en-US" altLang="zh-CN" sz="1800" dirty="0">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𝑌</m:t>
                      </m:r>
                      <m:r>
                        <a:rPr lang="en-US" sz="1800" b="0" i="1" smtClean="0">
                          <a:latin typeface="Cambria Math"/>
                        </a:rPr>
                        <m:t>=</m:t>
                      </m:r>
                      <m:r>
                        <a:rPr lang="en-US" sz="1800" b="0" i="1" smtClean="0">
                          <a:latin typeface="Cambria Math"/>
                        </a:rPr>
                        <m:t>𝐹</m:t>
                      </m:r>
                      <m:d>
                        <m:dPr>
                          <m:ctrlPr>
                            <a:rPr lang="en-US" sz="1800" b="0" i="1" smtClean="0">
                              <a:latin typeface="Cambria Math" panose="02040503050406030204" pitchFamily="18" charset="0"/>
                            </a:rPr>
                          </m:ctrlPr>
                        </m:dPr>
                        <m:e>
                          <m:r>
                            <a:rPr lang="en-US" sz="1800" b="0" i="1" smtClean="0">
                              <a:latin typeface="Cambria Math"/>
                            </a:rPr>
                            <m:t>𝐾</m:t>
                          </m:r>
                          <m:r>
                            <a:rPr lang="en-US" sz="1800" b="0" i="1" smtClean="0">
                              <a:latin typeface="Cambria Math"/>
                            </a:rPr>
                            <m:t>,</m:t>
                          </m:r>
                          <m:r>
                            <a:rPr lang="en-US" sz="1800" b="0" i="1" smtClean="0">
                              <a:latin typeface="Cambria Math" panose="02040503050406030204" pitchFamily="18" charset="0"/>
                            </a:rPr>
                            <m:t>𝑁</m:t>
                          </m:r>
                        </m:e>
                      </m:d>
                      <m:r>
                        <a:rPr lang="en-US" sz="1800" b="0" i="1" smtClean="0">
                          <a:latin typeface="Cambria Math"/>
                        </a:rPr>
                        <m:t>=</m:t>
                      </m:r>
                      <m:sSup>
                        <m:sSupPr>
                          <m:ctrlPr>
                            <a:rPr lang="en-US" sz="1800" b="0" i="1" smtClean="0">
                              <a:latin typeface="Cambria Math" panose="02040503050406030204" pitchFamily="18" charset="0"/>
                            </a:rPr>
                          </m:ctrlPr>
                        </m:sSupPr>
                        <m:e>
                          <m:r>
                            <a:rPr lang="en-US" sz="1800" b="0" i="1" smtClean="0">
                              <a:latin typeface="Cambria Math"/>
                            </a:rPr>
                            <m:t>𝐾</m:t>
                          </m:r>
                        </m:e>
                        <m:sup>
                          <m:r>
                            <a:rPr lang="en-US" sz="1800" b="0" i="1" smtClean="0">
                              <a:latin typeface="Cambria Math"/>
                            </a:rPr>
                            <m:t>1/3</m:t>
                          </m:r>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𝑁</m:t>
                          </m:r>
                        </m:e>
                        <m:sup>
                          <m:r>
                            <a:rPr lang="en-US" sz="1800" b="0" i="1" smtClean="0">
                              <a:latin typeface="Cambria Math"/>
                            </a:rPr>
                            <m:t>2/3</m:t>
                          </m:r>
                        </m:sup>
                      </m:sSup>
                    </m:oMath>
                  </m:oMathPara>
                </a14:m>
                <a:endParaRPr lang="en-US" sz="1800" dirty="0">
                  <a:ea typeface="宋体" panose="02010600030101010101" pitchFamily="2" charset="-122"/>
                </a:endParaRPr>
              </a:p>
              <a:p>
                <a:pPr marL="0" indent="0">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）求稳态时的人均资本量和人均产量</a:t>
                </a:r>
                <a:endParaRPr lang="en-US" altLang="zh-CN" sz="1800" dirty="0">
                  <a:ea typeface="宋体" panose="02010600030101010101" pitchFamily="2" charset="-122"/>
                </a:endParaRPr>
              </a:p>
              <a:p>
                <a:pPr marL="0" indent="0">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）用这一模型解释“为什么我们如此富裕，而他们那么贫穷”</a:t>
                </a:r>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解答</a:t>
                </a: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）由总量生产函数可得人均生产函数</a:t>
                </a:r>
                <a:endParaRPr lang="en-US" altLang="zh-CN" sz="1800" dirty="0">
                  <a:ea typeface="宋体" panose="02010600030101010101" pitchFamily="2" charset="-122"/>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altLang="zh-CN" sz="1800" b="0" i="1" smtClean="0">
                          <a:latin typeface="Cambria Math"/>
                        </a:rPr>
                        <m:t>𝑦</m:t>
                      </m:r>
                      <m:r>
                        <a:rPr lang="en-US" altLang="zh-CN" sz="1800" b="0" i="1" smtClean="0">
                          <a:latin typeface="Cambria Math"/>
                        </a:rPr>
                        <m:t>=</m:t>
                      </m:r>
                      <m:f>
                        <m:fPr>
                          <m:ctrlPr>
                            <a:rPr lang="en-US" altLang="zh-CN" sz="1800" b="0" i="1" smtClean="0">
                              <a:latin typeface="Cambria Math" panose="02040503050406030204" pitchFamily="18" charset="0"/>
                            </a:rPr>
                          </m:ctrlPr>
                        </m:fPr>
                        <m:num>
                          <m:r>
                            <a:rPr lang="en-US" altLang="zh-CN" sz="1800" b="0" i="1" smtClean="0">
                              <a:latin typeface="Cambria Math"/>
                            </a:rPr>
                            <m:t>𝑌</m:t>
                          </m:r>
                        </m:num>
                        <m:den>
                          <m:r>
                            <a:rPr lang="en-US" altLang="zh-CN" sz="1800" b="0" i="1" smtClean="0">
                              <a:latin typeface="Cambria Math" panose="02040503050406030204" pitchFamily="18" charset="0"/>
                            </a:rPr>
                            <m:t>𝑁</m:t>
                          </m:r>
                        </m:den>
                      </m:f>
                      <m:r>
                        <a:rPr lang="en-US" altLang="zh-CN" sz="1800" b="0" i="1" smtClean="0">
                          <a:latin typeface="Cambria Math"/>
                        </a:rPr>
                        <m:t>=</m:t>
                      </m:r>
                      <m:sSup>
                        <m:sSupPr>
                          <m:ctrlPr>
                            <a:rPr lang="en-US" altLang="zh-CN" sz="1800" b="0" i="1" smtClean="0">
                              <a:latin typeface="Cambria Math" panose="02040503050406030204" pitchFamily="18" charset="0"/>
                            </a:rPr>
                          </m:ctrlPr>
                        </m:sSupPr>
                        <m:e>
                          <m:r>
                            <a:rPr lang="en-US" altLang="zh-CN" sz="1800" b="0" i="1" smtClean="0">
                              <a:latin typeface="Cambria Math"/>
                            </a:rPr>
                            <m:t>𝑘</m:t>
                          </m:r>
                        </m:e>
                        <m:sup>
                          <m:r>
                            <a:rPr lang="en-US" altLang="zh-CN" sz="1800" b="0" i="1" smtClean="0">
                              <a:latin typeface="Cambria Math"/>
                            </a:rPr>
                            <m:t>1/3</m:t>
                          </m:r>
                        </m:sup>
                      </m:sSup>
                    </m:oMath>
                  </m:oMathPara>
                </a14:m>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稳态条件 </a:t>
                </a:r>
                <a14:m>
                  <m:oMath xmlns:m="http://schemas.openxmlformats.org/officeDocument/2006/math">
                    <m:r>
                      <a:rPr lang="en-US" altLang="zh-CN" sz="1800" b="0" i="1" smtClean="0">
                        <a:latin typeface="Cambria Math"/>
                      </a:rPr>
                      <m:t>𝑠𝑦</m:t>
                    </m:r>
                    <m:r>
                      <a:rPr lang="en-US" altLang="zh-CN" sz="1800" b="0" i="1" smtClean="0">
                        <a:latin typeface="Cambria Math"/>
                      </a:rPr>
                      <m:t>=</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b="0" i="1" smtClean="0">
                            <a:latin typeface="Cambria Math"/>
                          </a:rPr>
                          <m:t>+</m:t>
                        </m:r>
                        <m:r>
                          <a:rPr lang="en-US" altLang="zh-CN" sz="1800" b="0" i="1" smtClean="0">
                            <a:latin typeface="Cambria Math"/>
                          </a:rPr>
                          <m:t>𝛿</m:t>
                        </m:r>
                      </m:e>
                    </m:d>
                    <m:r>
                      <a:rPr lang="en-US" altLang="zh-CN" sz="1800" b="0" i="1" smtClean="0">
                        <a:latin typeface="Cambria Math"/>
                      </a:rPr>
                      <m:t>𝑘</m:t>
                    </m:r>
                  </m:oMath>
                </a14:m>
                <a:r>
                  <a:rPr lang="zh-CN" altLang="en-US" sz="1800" dirty="0">
                    <a:ea typeface="宋体" panose="02010600030101010101" pitchFamily="2" charset="-122"/>
                  </a:rPr>
                  <a:t> 求得</a:t>
                </a:r>
                <a:endParaRPr lang="en-US" altLang="zh-CN" sz="1800" dirty="0">
                  <a:ea typeface="宋体" panose="02010600030101010101" pitchFamily="2" charset="-122"/>
                </a:endParaRPr>
              </a:p>
              <a:p>
                <a:pPr marL="0" indent="0" algn="ctr">
                  <a:buNone/>
                </a:pP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a:rPr>
                          <m:t>𝑘</m:t>
                        </m:r>
                      </m:e>
                      <m:sup>
                        <m:r>
                          <a:rPr lang="en-US" altLang="zh-CN" sz="1800" b="0" i="1" smtClean="0">
                            <a:latin typeface="Cambria Math"/>
                          </a:rPr>
                          <m:t>∗</m:t>
                        </m:r>
                      </m:sup>
                    </m:sSup>
                    <m:r>
                      <a:rPr lang="en-US" altLang="zh-CN" sz="1800" b="0" i="1" smtClean="0">
                        <a:latin typeface="Cambria Math"/>
                      </a:rPr>
                      <m:t>=</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a:rPr>
                                  <m:t>𝑠</m:t>
                                </m:r>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b="0" i="1" smtClean="0">
                                    <a:latin typeface="Cambria Math"/>
                                  </a:rPr>
                                  <m:t>+</m:t>
                                </m:r>
                                <m:r>
                                  <a:rPr lang="en-US" altLang="zh-CN" sz="1800" b="0" i="1" smtClean="0">
                                    <a:latin typeface="Cambria Math"/>
                                  </a:rPr>
                                  <m:t>𝛿</m:t>
                                </m:r>
                              </m:den>
                            </m:f>
                          </m:e>
                        </m:d>
                      </m:e>
                      <m:sup>
                        <m:r>
                          <a:rPr lang="en-US" altLang="zh-CN" sz="1800" b="0" i="1" smtClean="0">
                            <a:latin typeface="Cambria Math"/>
                          </a:rPr>
                          <m:t>3/2</m:t>
                        </m:r>
                      </m:sup>
                    </m:sSup>
                  </m:oMath>
                </a14:m>
                <a:r>
                  <a:rPr lang="en-US" altLang="zh-CN" sz="1800" dirty="0">
                    <a:ea typeface="宋体" panose="02010600030101010101" pitchFamily="2" charset="-122"/>
                  </a:rPr>
                  <a:t> </a:t>
                </a:r>
                <a:r>
                  <a:rPr lang="zh-CN" altLang="en-US" sz="1800" dirty="0">
                    <a:ea typeface="宋体" panose="02010600030101010101" pitchFamily="2" charset="-122"/>
                  </a:rPr>
                  <a:t>和 </a:t>
                </a:r>
                <a14:m>
                  <m:oMath xmlns:m="http://schemas.openxmlformats.org/officeDocument/2006/math">
                    <m:sSup>
                      <m:sSupPr>
                        <m:ctrlPr>
                          <a:rPr lang="en-US" altLang="zh-CN" sz="1800" b="0" i="1" dirty="0" smtClean="0">
                            <a:latin typeface="Cambria Math" panose="02040503050406030204" pitchFamily="18" charset="0"/>
                          </a:rPr>
                        </m:ctrlPr>
                      </m:sSupPr>
                      <m:e>
                        <m:r>
                          <a:rPr lang="en-US" altLang="zh-CN" sz="1800" b="0" i="1" dirty="0" smtClean="0">
                            <a:latin typeface="Cambria Math"/>
                          </a:rPr>
                          <m:t>𝑦</m:t>
                        </m:r>
                      </m:e>
                      <m:sup>
                        <m:r>
                          <a:rPr lang="en-US" altLang="zh-CN" sz="1800" b="0" i="1" dirty="0" smtClean="0">
                            <a:latin typeface="Cambria Math"/>
                          </a:rPr>
                          <m:t>∗</m:t>
                        </m:r>
                      </m:sup>
                    </m:sSup>
                    <m:r>
                      <a:rPr lang="en-US" altLang="zh-CN" sz="1800" b="0" i="1" dirty="0" smtClean="0">
                        <a:latin typeface="Cambria Math"/>
                      </a:rPr>
                      <m:t>=</m:t>
                    </m:r>
                    <m:sSup>
                      <m:sSupPr>
                        <m:ctrlPr>
                          <a:rPr lang="en-US" altLang="zh-CN" sz="1800" b="0" i="1" dirty="0" smtClean="0">
                            <a:latin typeface="Cambria Math" panose="02040503050406030204" pitchFamily="18" charset="0"/>
                          </a:rPr>
                        </m:ctrlPr>
                      </m:sSupPr>
                      <m:e>
                        <m:d>
                          <m:dPr>
                            <m:ctrlPr>
                              <a:rPr lang="en-US" altLang="zh-CN" sz="1800" b="0" i="1" dirty="0" smtClean="0">
                                <a:latin typeface="Cambria Math" panose="02040503050406030204" pitchFamily="18" charset="0"/>
                              </a:rPr>
                            </m:ctrlPr>
                          </m:dPr>
                          <m:e>
                            <m:sSup>
                              <m:sSupPr>
                                <m:ctrlPr>
                                  <a:rPr lang="en-US" altLang="zh-CN" sz="1800" b="0" i="1" dirty="0" smtClean="0">
                                    <a:latin typeface="Cambria Math" panose="02040503050406030204" pitchFamily="18" charset="0"/>
                                  </a:rPr>
                                </m:ctrlPr>
                              </m:sSupPr>
                              <m:e>
                                <m:r>
                                  <a:rPr lang="en-US" altLang="zh-CN" sz="1800" b="0" i="1" dirty="0" smtClean="0">
                                    <a:latin typeface="Cambria Math"/>
                                  </a:rPr>
                                  <m:t>𝑘</m:t>
                                </m:r>
                              </m:e>
                              <m:sup>
                                <m:r>
                                  <a:rPr lang="en-US" altLang="zh-CN" sz="1800" b="0" i="1" dirty="0" smtClean="0">
                                    <a:latin typeface="Cambria Math"/>
                                  </a:rPr>
                                  <m:t>∗</m:t>
                                </m:r>
                              </m:sup>
                            </m:sSup>
                          </m:e>
                        </m:d>
                      </m:e>
                      <m:sup>
                        <m:r>
                          <a:rPr lang="en-US" altLang="zh-CN" sz="1800" b="0" i="1" dirty="0" smtClean="0">
                            <a:latin typeface="Cambria Math"/>
                          </a:rPr>
                          <m:t>1/3</m:t>
                        </m:r>
                      </m:sup>
                    </m:sSup>
                    <m:r>
                      <a:rPr lang="en-US" altLang="zh-CN" sz="1800" b="0" i="1" dirty="0" smtClean="0">
                        <a:latin typeface="Cambria Math"/>
                      </a:rPr>
                      <m:t>=</m:t>
                    </m:r>
                    <m:sSup>
                      <m:sSupPr>
                        <m:ctrlPr>
                          <a:rPr lang="en-US" altLang="zh-CN" sz="1800" b="0" i="1" dirty="0" smtClean="0">
                            <a:latin typeface="Cambria Math" panose="02040503050406030204" pitchFamily="18" charset="0"/>
                          </a:rPr>
                        </m:ctrlPr>
                      </m:sSupPr>
                      <m:e>
                        <m:d>
                          <m:dPr>
                            <m:ctrlPr>
                              <a:rPr lang="en-US" altLang="zh-CN" sz="1800" b="0" i="1" dirty="0" smtClean="0">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a:rPr>
                                  <m:t>𝑠</m:t>
                                </m:r>
                              </m:num>
                              <m:den>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i="1">
                                    <a:latin typeface="Cambria Math"/>
                                  </a:rPr>
                                  <m:t>+</m:t>
                                </m:r>
                                <m:r>
                                  <a:rPr lang="en-US" altLang="zh-CN" sz="1800" i="1">
                                    <a:latin typeface="Cambria Math"/>
                                  </a:rPr>
                                  <m:t>𝛿</m:t>
                                </m:r>
                              </m:den>
                            </m:f>
                          </m:e>
                        </m:d>
                      </m:e>
                      <m:sup>
                        <m:r>
                          <a:rPr lang="en-US" altLang="zh-CN" sz="1800" b="0" i="1" dirty="0" smtClean="0">
                            <a:latin typeface="Cambria Math"/>
                          </a:rPr>
                          <m:t>1/2</m:t>
                        </m:r>
                      </m:sup>
                    </m:sSup>
                  </m:oMath>
                </a14:m>
                <a:endParaRPr lang="en-US" altLang="zh-CN" sz="1800" dirty="0">
                  <a:ea typeface="宋体" panose="02010600030101010101" pitchFamily="2" charset="-122"/>
                </a:endParaRPr>
              </a:p>
              <a:p>
                <a:pPr>
                  <a:buSzPct val="80000"/>
                  <a:buFont typeface="Wingdings" panose="05000000000000000000" pitchFamily="2" charset="2"/>
                  <a:buChar char="l"/>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a:t>
                </a:r>
                <a14:m>
                  <m:oMath xmlns:m="http://schemas.openxmlformats.org/officeDocument/2006/math">
                    <m:r>
                      <a:rPr lang="en-US" altLang="zh-CN" sz="1800" i="1" dirty="0" smtClean="0">
                        <a:latin typeface="Cambria Math"/>
                      </a:rPr>
                      <m:t>𝑠</m:t>
                    </m:r>
                  </m:oMath>
                </a14:m>
                <a:r>
                  <a:rPr lang="zh-CN" altLang="en-US" sz="1800" dirty="0">
                    <a:ea typeface="宋体" panose="02010600030101010101" pitchFamily="2" charset="-122"/>
                  </a:rPr>
                  <a:t>上升，</a:t>
                </a:r>
                <a14:m>
                  <m:oMath xmlns:m="http://schemas.openxmlformats.org/officeDocument/2006/math">
                    <m:sSup>
                      <m:sSupPr>
                        <m:ctrlPr>
                          <a:rPr lang="en-US" altLang="zh-CN" sz="1800" b="0" i="1" dirty="0" smtClean="0">
                            <a:latin typeface="Cambria Math" panose="02040503050406030204" pitchFamily="18" charset="0"/>
                            <a:ea typeface="宋体" panose="02010600030101010101" pitchFamily="2" charset="-122"/>
                          </a:rPr>
                        </m:ctrlPr>
                      </m:sSupPr>
                      <m:e>
                        <m:r>
                          <a:rPr lang="en-US" altLang="zh-CN" sz="1800" i="1" dirty="0" smtClean="0">
                            <a:latin typeface="Cambria Math"/>
                          </a:rPr>
                          <m:t>𝑦</m:t>
                        </m:r>
                      </m:e>
                      <m:sup>
                        <m:r>
                          <a:rPr lang="en-US" altLang="zh-CN" sz="1800" b="0" i="1" dirty="0" smtClean="0">
                            <a:latin typeface="Cambria Math" panose="02040503050406030204" pitchFamily="18" charset="0"/>
                          </a:rPr>
                          <m:t>∗</m:t>
                        </m:r>
                      </m:sup>
                    </m:sSup>
                  </m:oMath>
                </a14:m>
                <a:r>
                  <a:rPr lang="zh-CN" altLang="en-US" sz="1800" dirty="0">
                    <a:ea typeface="宋体" panose="02010600030101010101" pitchFamily="2" charset="-122"/>
                  </a:rPr>
                  <a:t>上升；</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𝑔</m:t>
                        </m:r>
                      </m:e>
                      <m:sub>
                        <m:r>
                          <a:rPr lang="en-US" altLang="zh-CN" sz="1800" b="0" i="1" dirty="0" smtClean="0">
                            <a:latin typeface="Cambria Math" panose="02040503050406030204" pitchFamily="18" charset="0"/>
                          </a:rPr>
                          <m:t>𝑁</m:t>
                        </m:r>
                      </m:sub>
                    </m:sSub>
                  </m:oMath>
                </a14:m>
                <a:r>
                  <a:rPr lang="zh-CN" altLang="en-US" sz="1800" dirty="0">
                    <a:ea typeface="宋体" panose="02010600030101010101" pitchFamily="2" charset="-122"/>
                  </a:rPr>
                  <a:t>上升，</a:t>
                </a:r>
                <a14:m>
                  <m:oMath xmlns:m="http://schemas.openxmlformats.org/officeDocument/2006/math">
                    <m:sSup>
                      <m:sSupPr>
                        <m:ctrlPr>
                          <a:rPr lang="en-US" altLang="zh-CN" sz="1800" b="0" i="1" dirty="0" smtClean="0">
                            <a:latin typeface="Cambria Math" panose="02040503050406030204" pitchFamily="18" charset="0"/>
                            <a:ea typeface="宋体" panose="02010600030101010101" pitchFamily="2" charset="-122"/>
                          </a:rPr>
                        </m:ctrlPr>
                      </m:sSupPr>
                      <m:e>
                        <m:r>
                          <a:rPr lang="en-US" altLang="zh-CN" sz="1800" i="1" dirty="0" smtClean="0">
                            <a:latin typeface="Cambria Math"/>
                          </a:rPr>
                          <m:t>𝑦</m:t>
                        </m:r>
                      </m:e>
                      <m:sup>
                        <m:r>
                          <a:rPr lang="en-US" altLang="zh-CN" sz="1800" b="0" i="1" dirty="0" smtClean="0">
                            <a:latin typeface="Cambria Math" panose="02040503050406030204" pitchFamily="18" charset="0"/>
                          </a:rPr>
                          <m:t>∗</m:t>
                        </m:r>
                      </m:sup>
                    </m:sSup>
                  </m:oMath>
                </a14:m>
                <a:r>
                  <a:rPr lang="zh-CN" altLang="en-US" sz="1800" dirty="0">
                    <a:ea typeface="宋体" panose="02010600030101010101" pitchFamily="2" charset="-122"/>
                  </a:rPr>
                  <a:t>下降</a:t>
                </a:r>
                <a:endParaRPr lang="en-US" altLang="zh-CN" sz="1800" dirty="0">
                  <a:ea typeface="宋体" panose="02010600030101010101" pitchFamily="2"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19771"/>
                <a:ext cx="8229600" cy="3394472"/>
              </a:xfrm>
              <a:blipFill>
                <a:blip r:embed="rId2"/>
                <a:stretch>
                  <a:fillRect l="-593" t="-1257" b="-736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6553200" y="4767263"/>
            <a:ext cx="2133600" cy="273844"/>
          </a:xfrm>
        </p:spPr>
        <p:txBody>
          <a:bodyPr/>
          <a:lstStyle/>
          <a:p>
            <a:fld id="{B6F15528-21DE-4FAA-801E-634DDDAF4B2B}" type="slidenum">
              <a:rPr lang="en-US" smtClean="0"/>
              <a:pPr/>
              <a:t>3</a:t>
            </a:fld>
            <a:endParaRPr lang="en-US" dirty="0"/>
          </a:p>
        </p:txBody>
      </p:sp>
      <p:sp>
        <p:nvSpPr>
          <p:cNvPr id="5" name="矩形 4">
            <a:extLst>
              <a:ext uri="{FF2B5EF4-FFF2-40B4-BE49-F238E27FC236}">
                <a16:creationId xmlns:a16="http://schemas.microsoft.com/office/drawing/2014/main" id="{5B6E0338-B859-415C-AF1A-E0F691F48500}"/>
              </a:ext>
            </a:extLst>
          </p:cNvPr>
          <p:cNvSpPr/>
          <p:nvPr/>
        </p:nvSpPr>
        <p:spPr>
          <a:xfrm>
            <a:off x="470280" y="290253"/>
            <a:ext cx="6692520" cy="369332"/>
          </a:xfrm>
          <a:prstGeom prst="rect">
            <a:avLst/>
          </a:prstGeom>
        </p:spPr>
        <p:txBody>
          <a:bodyPr wrap="square">
            <a:spAutoFit/>
          </a:bodyPr>
          <a:lstStyle/>
          <a:p>
            <a:r>
              <a:rPr lang="zh-CN" altLang="en-US" dirty="0">
                <a:solidFill>
                  <a:srgbClr val="6B748A"/>
                </a:solidFill>
                <a:latin typeface="微软雅黑" panose="020B0503020204020204" pitchFamily="34" charset="-122"/>
                <a:ea typeface="微软雅黑" panose="020B0503020204020204" pitchFamily="34" charset="-122"/>
              </a:rPr>
              <a:t>没有技术进步的新古典增长模型</a:t>
            </a:r>
            <a:r>
              <a:rPr lang="en-US" altLang="zh-CN" dirty="0">
                <a:solidFill>
                  <a:srgbClr val="6B748A"/>
                </a:solidFill>
                <a:latin typeface="微软雅黑" panose="020B0503020204020204" pitchFamily="34" charset="-122"/>
                <a:ea typeface="微软雅黑" panose="020B0503020204020204" pitchFamily="34" charset="-122"/>
              </a:rPr>
              <a:t>—</a:t>
            </a:r>
            <a:r>
              <a:rPr lang="zh-CN" altLang="en-US" dirty="0">
                <a:solidFill>
                  <a:srgbClr val="6B748A"/>
                </a:solidFill>
                <a:latin typeface="微软雅黑" panose="020B0503020204020204" pitchFamily="34" charset="-122"/>
                <a:ea typeface="微软雅黑" panose="020B0503020204020204" pitchFamily="34" charset="-122"/>
              </a:rPr>
              <a:t>例题</a:t>
            </a:r>
            <a:endParaRPr lang="en-US" altLang="zh-CN" dirty="0">
              <a:solidFill>
                <a:srgbClr val="6B748A"/>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4434B5DA-B3B0-460C-867D-74DC41ADEC8F}"/>
              </a:ext>
            </a:extLst>
          </p:cNvPr>
          <p:cNvGrpSpPr/>
          <p:nvPr/>
        </p:nvGrpSpPr>
        <p:grpSpPr>
          <a:xfrm>
            <a:off x="239334" y="290253"/>
            <a:ext cx="229174" cy="330963"/>
            <a:chOff x="362743" y="188119"/>
            <a:chExt cx="348993" cy="504000"/>
          </a:xfrm>
          <a:solidFill>
            <a:srgbClr val="6B748A"/>
          </a:solidFill>
        </p:grpSpPr>
        <p:sp>
          <p:nvSpPr>
            <p:cNvPr id="7" name="矩形: 圆角 6">
              <a:extLst>
                <a:ext uri="{FF2B5EF4-FFF2-40B4-BE49-F238E27FC236}">
                  <a16:creationId xmlns:a16="http://schemas.microsoft.com/office/drawing/2014/main" id="{46A516A1-9355-48AD-9AC0-BF5E93E7329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7">
              <a:extLst>
                <a:ext uri="{FF2B5EF4-FFF2-40B4-BE49-F238E27FC236}">
                  <a16:creationId xmlns:a16="http://schemas.microsoft.com/office/drawing/2014/main" id="{AD79A740-7F54-43AD-B036-A9642D0DCD4F}"/>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8">
              <a:extLst>
                <a:ext uri="{FF2B5EF4-FFF2-40B4-BE49-F238E27FC236}">
                  <a16:creationId xmlns:a16="http://schemas.microsoft.com/office/drawing/2014/main" id="{902C9EB8-94E0-4F24-A3D9-44F2383CECE2}"/>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0" name="矩形: 圆角 9">
              <a:extLst>
                <a:ext uri="{FF2B5EF4-FFF2-40B4-BE49-F238E27FC236}">
                  <a16:creationId xmlns:a16="http://schemas.microsoft.com/office/drawing/2014/main" id="{8A6A6552-B667-41B9-8BD1-A3488FE3B2D4}"/>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1" name="直接连接符 10">
            <a:extLst>
              <a:ext uri="{FF2B5EF4-FFF2-40B4-BE49-F238E27FC236}">
                <a16:creationId xmlns:a16="http://schemas.microsoft.com/office/drawing/2014/main" id="{450FC845-C05C-46C8-9B61-6404F905E2A9}"/>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A297964-4845-4C66-80A8-D77C9BCFBD94}"/>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spTree>
    <p:extLst>
      <p:ext uri="{BB962C8B-B14F-4D97-AF65-F5344CB8AC3E}">
        <p14:creationId xmlns:p14="http://schemas.microsoft.com/office/powerpoint/2010/main" val="290669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custDataLst>
                  <p:tags r:id="rId2"/>
                </p:custDataLst>
              </p:nvPr>
            </p:nvSpPr>
            <p:spPr>
              <a:xfrm>
                <a:off x="914400" y="507206"/>
                <a:ext cx="7315200" cy="1607344"/>
              </a:xfrm>
              <a:prstGeom prst="rect">
                <a:avLst/>
              </a:prstGeom>
              <a:noFill/>
            </p:spPr>
            <p:txBody>
              <a:bodyPr vert="horz" wrap="square" rtlCol="0" anchor="ctr" anchorCtr="0">
                <a:noAutofit/>
              </a:bodyPr>
              <a:lstStyle/>
              <a:p>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如果人均产出函数为</a:t>
                </a:r>
                <a14:m>
                  <m:oMath xmlns:m="http://schemas.openxmlformats.org/officeDocument/2006/math">
                    <m:r>
                      <a:rPr lang="en-US" altLang="zh-CN" sz="2200" b="0" i="1" smtClean="0">
                        <a:solidFill>
                          <a:srgbClr val="000000"/>
                        </a:solidFill>
                        <a:latin typeface="Cambria Math"/>
                        <a:sym typeface="Microsoft Yahei"/>
                      </a:rPr>
                      <m:t>𝑦</m:t>
                    </m:r>
                    <m:r>
                      <a:rPr lang="en-US" altLang="zh-CN" sz="2200" b="0" i="1" smtClean="0">
                        <a:solidFill>
                          <a:srgbClr val="000000"/>
                        </a:solidFill>
                        <a:latin typeface="Cambria Math"/>
                        <a:sym typeface="Microsoft Yahei"/>
                      </a:rPr>
                      <m:t>=</m:t>
                    </m:r>
                    <m:sSup>
                      <m:sSupPr>
                        <m:ctrlPr>
                          <a:rPr lang="en-US" altLang="zh-CN" sz="2200" b="0" i="1" smtClean="0">
                            <a:solidFill>
                              <a:srgbClr val="000000"/>
                            </a:solidFill>
                            <a:latin typeface="Cambria Math" panose="02040503050406030204" pitchFamily="18" charset="0"/>
                            <a:sym typeface="Microsoft Yahei"/>
                          </a:rPr>
                        </m:ctrlPr>
                      </m:sSupPr>
                      <m:e>
                        <m:r>
                          <a:rPr lang="en-US" altLang="zh-CN" sz="2200" b="0" i="1" smtClean="0">
                            <a:solidFill>
                              <a:srgbClr val="000000"/>
                            </a:solidFill>
                            <a:latin typeface="Cambria Math"/>
                            <a:sym typeface="Microsoft Yahei"/>
                          </a:rPr>
                          <m:t>𝑘</m:t>
                        </m:r>
                      </m:e>
                      <m:sup>
                        <m:r>
                          <a:rPr lang="en-US" altLang="zh-CN" sz="2200" b="0" i="1" smtClean="0">
                            <a:solidFill>
                              <a:srgbClr val="000000"/>
                            </a:solidFill>
                            <a:latin typeface="Cambria Math"/>
                            <a:sym typeface="Microsoft Yahei"/>
                          </a:rPr>
                          <m:t>1/2</m:t>
                        </m:r>
                      </m:sup>
                    </m:sSup>
                  </m:oMath>
                </a14:m>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，储蓄率为</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0.2</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，折旧率等于</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0.1</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，人口增长率为</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，那么稳定状态的人均资本量为（）。</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6" name="TextBox 5"/>
              <p:cNvSpPr txBox="1">
                <a:spLocks noRot="1" noChangeAspect="1" noMove="1" noResize="1" noEditPoints="1" noAdjustHandles="1" noChangeArrowheads="1" noChangeShapeType="1" noTextEdit="1"/>
              </p:cNvSpPr>
              <p:nvPr>
                <p:custDataLst>
                  <p:tags r:id="rId19"/>
                </p:custDataLst>
              </p:nvPr>
            </p:nvSpPr>
            <p:spPr>
              <a:xfrm>
                <a:off x="914400" y="507206"/>
                <a:ext cx="7315200" cy="1607344"/>
              </a:xfrm>
              <a:prstGeom prst="rect">
                <a:avLst/>
              </a:prstGeom>
              <a:blipFill rotWithShape="1">
                <a:blip r:embed="rId20"/>
                <a:stretch>
                  <a:fillRect l="-1000" r="-1917"/>
                </a:stretch>
              </a:blipFill>
            </p:spPr>
            <p:txBody>
              <a:bodyPr/>
              <a:lstStyle/>
              <a:p>
                <a:r>
                  <a:rPr lang="en-US">
                    <a:noFill/>
                  </a:rPr>
                  <a:t> </a:t>
                </a:r>
              </a:p>
            </p:txBody>
          </p:sp>
        </mc:Fallback>
      </mc:AlternateContent>
      <p:sp>
        <p:nvSpPr>
          <p:cNvPr id="7" name="TextBox 6"/>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1</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8" name="TextBox 7"/>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2</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9" name="TextBox 8"/>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4</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0" name="TextBox 9"/>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9</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D</a:t>
            </a:r>
          </a:p>
        </p:txBody>
      </p:sp>
      <p:grpSp>
        <p:nvGrpSpPr>
          <p:cNvPr id="20" name="Group 19"/>
          <p:cNvGrpSpPr/>
          <p:nvPr>
            <p:custDataLst>
              <p:tags r:id="rId11"/>
            </p:custDataLst>
          </p:nvPr>
        </p:nvGrpSpPr>
        <p:grpSpPr>
          <a:xfrm>
            <a:off x="0" y="0"/>
            <a:ext cx="9144000" cy="635000"/>
            <a:chOff x="0" y="0"/>
            <a:chExt cx="9144000" cy="635000"/>
          </a:xfrm>
        </p:grpSpPr>
        <p:sp>
          <p:nvSpPr>
            <p:cNvPr id="16" name="TitleBackground"/>
            <p:cNvSpPr/>
            <p:nvPr>
              <p:custDataLst>
                <p:tags r:id="rId1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ColorBlock"/>
            <p:cNvSpPr/>
            <p:nvPr>
              <p:custDataLst>
                <p:tags r:id="rId1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cs typeface="Times New Roman" panose="02020603050405020304" pitchFamily="18" charset="0"/>
                  <a:sym typeface="Microsoft Yahei"/>
                </a:rPr>
                <a:t>单选题</a:t>
              </a:r>
              <a:endParaRPr lang="en-US" sz="260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9" name="TipText"/>
            <p:cNvSpPr txBox="1"/>
            <p:nvPr>
              <p:custDataLst>
                <p:tags r:id="rId16"/>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cs typeface="Times New Roman" panose="02020603050405020304" pitchFamily="18" charset="0"/>
                  <a:sym typeface="Microsoft Yahei"/>
                </a:rPr>
                <a:t>1</a:t>
              </a:r>
              <a:r>
                <a:rPr lang="zh-CN" altLang="en-US" sz="2000">
                  <a:solidFill>
                    <a:srgbClr val="808080"/>
                  </a:solidFill>
                  <a:latin typeface="Times New Roman" panose="02020603050405020304" pitchFamily="18" charset="0"/>
                  <a:cs typeface="Times New Roman" panose="02020603050405020304" pitchFamily="18" charset="0"/>
                  <a:sym typeface="Microsoft Yahei"/>
                </a:rPr>
                <a:t>分</a:t>
              </a:r>
              <a:endParaRPr lang="en-US" sz="2000">
                <a:solidFill>
                  <a:srgbClr val="808080"/>
                </a:solidFill>
                <a:latin typeface="Times New Roman" panose="02020603050405020304" pitchFamily="18" charset="0"/>
                <a:cs typeface="Times New Roman" panose="02020603050405020304" pitchFamily="18" charset="0"/>
                <a:sym typeface="Microsoft Yahei"/>
              </a:endParaRPr>
            </a:p>
          </p:txBody>
        </p:sp>
      </p:grpSp>
      <p:pic>
        <p:nvPicPr>
          <p:cNvPr id="5" name="Picture 4"/>
          <p:cNvPicPr>
            <a:picLocks/>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2417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custDataLst>
                  <p:tags r:id="rId2"/>
                </p:custDataLst>
              </p:nvPr>
            </p:nvSpPr>
            <p:spPr>
              <a:xfrm>
                <a:off x="762000" y="514350"/>
                <a:ext cx="7467600" cy="1607344"/>
              </a:xfrm>
              <a:prstGeom prst="rect">
                <a:avLst/>
              </a:prstGeom>
              <a:noFill/>
            </p:spPr>
            <p:txBody>
              <a:bodyPr vert="horz" wrap="square" rtlCol="0" anchor="ctr" anchorCtr="0">
                <a:noAutofit/>
              </a:bodyPr>
              <a:lstStyle/>
              <a:p>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在没有技术进步的新古典增长模型中，如果人口增长率为</a:t>
                </a:r>
                <a14:m>
                  <m:oMath xmlns:m="http://schemas.openxmlformats.org/officeDocument/2006/math">
                    <m:r>
                      <a:rPr lang="en-US" altLang="zh-CN" sz="2200" b="0" i="1" smtClean="0">
                        <a:solidFill>
                          <a:srgbClr val="000000"/>
                        </a:solidFill>
                        <a:latin typeface="Cambria Math"/>
                        <a:sym typeface="Microsoft Yahei"/>
                      </a:rPr>
                      <m:t>𝑛</m:t>
                    </m:r>
                  </m:oMath>
                </a14:m>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。在稳态时，总产出增长率为（），人均产出增长率为（）。</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4" name="TextBox 3"/>
              <p:cNvSpPr txBox="1">
                <a:spLocks noRot="1" noChangeAspect="1" noMove="1" noResize="1" noEditPoints="1" noAdjustHandles="1" noChangeArrowheads="1" noChangeShapeType="1" noTextEdit="1"/>
              </p:cNvSpPr>
              <p:nvPr>
                <p:custDataLst>
                  <p:tags r:id="rId19"/>
                </p:custDataLst>
              </p:nvPr>
            </p:nvSpPr>
            <p:spPr>
              <a:xfrm>
                <a:off x="762000" y="514350"/>
                <a:ext cx="7467600" cy="1607344"/>
              </a:xfrm>
              <a:prstGeom prst="rect">
                <a:avLst/>
              </a:prstGeom>
              <a:blipFill rotWithShape="1">
                <a:blip r:embed="rId20"/>
                <a:stretch>
                  <a:fillRect l="-980" r="-48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custDataLst>
                  <p:tags r:id="rId3"/>
                </p:custDataLst>
              </p:nvPr>
            </p:nvSpPr>
            <p:spPr>
              <a:xfrm>
                <a:off x="1828800" y="2089547"/>
                <a:ext cx="6400800" cy="482203"/>
              </a:xfrm>
              <a:prstGeom prst="rect">
                <a:avLst/>
              </a:prstGeom>
              <a:noFill/>
            </p:spPr>
            <p:txBody>
              <a:bodyPr vert="horz" rtlCol="0" anchor="ctr" anchorCtr="0">
                <a:noAutofit/>
              </a:bodyPr>
              <a:lstStyle/>
              <a:p>
                <a14:m>
                  <m:oMath xmlns:m="http://schemas.openxmlformats.org/officeDocument/2006/math">
                    <m:r>
                      <a:rPr lang="en-US" altLang="zh-CN" sz="2200" i="1" dirty="0" smtClean="0">
                        <a:solidFill>
                          <a:srgbClr val="000000"/>
                        </a:solidFill>
                        <a:latin typeface="Cambria Math"/>
                        <a:cs typeface="Times New Roman" panose="02020603050405020304" pitchFamily="18" charset="0"/>
                        <a:sym typeface="Microsoft Yahei"/>
                      </a:rPr>
                      <m:t>𝑛</m:t>
                    </m:r>
                  </m:oMath>
                </a14:m>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a:t>
                </a:r>
                <a14:m>
                  <m:oMath xmlns:m="http://schemas.openxmlformats.org/officeDocument/2006/math">
                    <m:r>
                      <a:rPr lang="en-US" altLang="zh-CN" sz="2200" i="1" dirty="0" smtClean="0">
                        <a:solidFill>
                          <a:srgbClr val="000000"/>
                        </a:solidFill>
                        <a:latin typeface="Cambria Math"/>
                        <a:cs typeface="Times New Roman" panose="02020603050405020304" pitchFamily="18" charset="0"/>
                        <a:sym typeface="Microsoft Yahei"/>
                      </a:rPr>
                      <m:t>𝑛</m:t>
                    </m:r>
                  </m:oMath>
                </a14:m>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5" name="TextBox 4"/>
              <p:cNvSpPr txBox="1">
                <a:spLocks noRot="1" noChangeAspect="1" noMove="1" noResize="1" noEditPoints="1" noAdjustHandles="1" noChangeArrowheads="1" noChangeShapeType="1" noTextEdit="1"/>
              </p:cNvSpPr>
              <p:nvPr>
                <p:custDataLst>
                  <p:tags r:id="rId21"/>
                </p:custDataLst>
              </p:nvPr>
            </p:nvSpPr>
            <p:spPr>
              <a:xfrm>
                <a:off x="1828800" y="2089547"/>
                <a:ext cx="6400800" cy="482203"/>
              </a:xfrm>
              <a:prstGeom prst="rect">
                <a:avLst/>
              </a:prstGeom>
              <a:blipFill rotWithShape="1">
                <a:blip r:embed="rId22"/>
                <a:stretch>
                  <a:fillRect t="-6329" b="-15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custDataLst>
                  <p:tags r:id="rId4"/>
                </p:custDataLst>
              </p:nvPr>
            </p:nvSpPr>
            <p:spPr>
              <a:xfrm>
                <a:off x="1828800" y="2732484"/>
                <a:ext cx="6400800" cy="482203"/>
              </a:xfrm>
              <a:prstGeom prst="rect">
                <a:avLst/>
              </a:prstGeom>
              <a:noFill/>
            </p:spPr>
            <p:txBody>
              <a:bodyPr vert="horz" rtlCol="0" anchor="ctr" anchorCtr="0">
                <a:noAutofit/>
              </a:bodyPr>
              <a:lstStyle/>
              <a:p>
                <a14:m>
                  <m:oMath xmlns:m="http://schemas.openxmlformats.org/officeDocument/2006/math">
                    <m:r>
                      <a:rPr lang="en-US" altLang="zh-CN" sz="2200" i="1" dirty="0" smtClean="0">
                        <a:solidFill>
                          <a:srgbClr val="000000"/>
                        </a:solidFill>
                        <a:latin typeface="Cambria Math"/>
                        <a:cs typeface="Times New Roman" panose="02020603050405020304" pitchFamily="18" charset="0"/>
                        <a:sym typeface="Microsoft Yahei"/>
                      </a:rPr>
                      <m:t>𝑛</m:t>
                    </m:r>
                  </m:oMath>
                </a14:m>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6" name="TextBox 5"/>
              <p:cNvSpPr txBox="1">
                <a:spLocks noRot="1" noChangeAspect="1" noMove="1" noResize="1" noEditPoints="1" noAdjustHandles="1" noChangeArrowheads="1" noChangeShapeType="1" noTextEdit="1"/>
              </p:cNvSpPr>
              <p:nvPr>
                <p:custDataLst>
                  <p:tags r:id="rId23"/>
                </p:custDataLst>
              </p:nvPr>
            </p:nvSpPr>
            <p:spPr>
              <a:xfrm>
                <a:off x="1828800" y="2732484"/>
                <a:ext cx="6400800" cy="482203"/>
              </a:xfrm>
              <a:prstGeom prst="rect">
                <a:avLst/>
              </a:prstGeom>
              <a:blipFill rotWithShape="1">
                <a:blip r:embed="rId24"/>
                <a:stretch>
                  <a:fillRect t="-5063" b="-21519"/>
                </a:stretch>
              </a:blipFill>
            </p:spPr>
            <p:txBody>
              <a:bodyPr/>
              <a:lstStyle/>
              <a:p>
                <a:r>
                  <a:rPr lang="en-US">
                    <a:noFill/>
                  </a:rPr>
                  <a:t> </a:t>
                </a:r>
              </a:p>
            </p:txBody>
          </p:sp>
        </mc:Fallback>
      </mc:AlternateContent>
      <p:sp>
        <p:nvSpPr>
          <p:cNvPr id="7" name="TextBox 6"/>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a:t>
            </a:r>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a:t>
            </a:r>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AlternateContent xmlns:mc="http://schemas.openxmlformats.org/markup-compatibility/2006" xmlns:a14="http://schemas.microsoft.com/office/drawing/2010/main">
        <mc:Choice Requires="a14">
          <p:sp>
            <p:nvSpPr>
              <p:cNvPr id="8" name="TextBox 7"/>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200" dirty="0">
                    <a:solidFill>
                      <a:srgbClr val="000000"/>
                    </a:solidFill>
                    <a:latin typeface="Times New Roman" panose="02020603050405020304" pitchFamily="18" charset="0"/>
                    <a:cs typeface="Times New Roman" panose="02020603050405020304" pitchFamily="18" charset="0"/>
                    <a:sym typeface="Microsoft Yahei"/>
                  </a:rPr>
                  <a:t>0</a:t>
                </a:r>
                <a:r>
                  <a:rPr lang="zh-CN" altLang="en-US" sz="2200" dirty="0">
                    <a:solidFill>
                      <a:srgbClr val="000000"/>
                    </a:solidFill>
                    <a:latin typeface="Times New Roman" panose="02020603050405020304" pitchFamily="18" charset="0"/>
                    <a:cs typeface="Times New Roman" panose="02020603050405020304" pitchFamily="18" charset="0"/>
                    <a:sym typeface="Microsoft Yahei"/>
                  </a:rPr>
                  <a:t>；</a:t>
                </a:r>
                <a14:m>
                  <m:oMath xmlns:m="http://schemas.openxmlformats.org/officeDocument/2006/math">
                    <m:r>
                      <a:rPr lang="en-US" altLang="zh-CN" sz="2200" i="1" dirty="0" smtClean="0">
                        <a:solidFill>
                          <a:srgbClr val="000000"/>
                        </a:solidFill>
                        <a:latin typeface="Cambria Math"/>
                        <a:cs typeface="Times New Roman" panose="02020603050405020304" pitchFamily="18" charset="0"/>
                        <a:sym typeface="Microsoft Yahei"/>
                      </a:rPr>
                      <m:t>𝑛</m:t>
                    </m:r>
                  </m:oMath>
                </a14:m>
                <a:endParaRPr lang="en-US" sz="2200" dirty="0">
                  <a:solidFill>
                    <a:srgbClr val="000000"/>
                  </a:solidFill>
                  <a:latin typeface="Times New Roman" panose="02020603050405020304" pitchFamily="18" charset="0"/>
                  <a:cs typeface="Times New Roman" panose="02020603050405020304" pitchFamily="18" charset="0"/>
                  <a:sym typeface="Microsoft Yahei"/>
                </a:endParaRPr>
              </a:p>
            </p:txBody>
          </p:sp>
        </mc:Choice>
        <mc:Fallback xmlns="">
          <p:sp>
            <p:nvSpPr>
              <p:cNvPr id="8" name="TextBox 7"/>
              <p:cNvSpPr txBox="1">
                <a:spLocks noRot="1" noChangeAspect="1" noMove="1" noResize="1" noEditPoints="1" noAdjustHandles="1" noChangeArrowheads="1" noChangeShapeType="1" noTextEdit="1"/>
              </p:cNvSpPr>
              <p:nvPr>
                <p:custDataLst>
                  <p:tags r:id="rId25"/>
                </p:custDataLst>
              </p:nvPr>
            </p:nvSpPr>
            <p:spPr>
              <a:xfrm>
                <a:off x="1828800" y="4018359"/>
                <a:ext cx="6400800" cy="482203"/>
              </a:xfrm>
              <a:prstGeom prst="rect">
                <a:avLst/>
              </a:prstGeom>
              <a:blipFill rotWithShape="1">
                <a:blip r:embed="rId26"/>
                <a:stretch>
                  <a:fillRect l="-1143" t="-5063" b="-21519"/>
                </a:stretch>
              </a:blipFill>
            </p:spPr>
            <p:txBody>
              <a:bodyPr/>
              <a:lstStyle/>
              <a:p>
                <a:r>
                  <a:rPr lang="en-US">
                    <a:noFill/>
                  </a:rPr>
                  <a:t> </a:t>
                </a:r>
              </a:p>
            </p:txBody>
          </p:sp>
        </mc:Fallback>
      </mc:AlternateContent>
      <p:sp>
        <p:nvSpPr>
          <p:cNvPr id="9" name="Oval 8"/>
          <p:cNvSpPr>
            <a:spLocks noChangeAspect="1"/>
          </p:cNvSpPr>
          <p:nvPr>
            <p:custDataLst>
              <p:tags r:id="rId7"/>
            </p:custDataLst>
          </p:nvPr>
        </p:nvSpPr>
        <p:spPr>
          <a:xfrm>
            <a:off x="1178719" y="2137767"/>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A</a:t>
            </a:r>
          </a:p>
        </p:txBody>
      </p:sp>
      <p:sp>
        <p:nvSpPr>
          <p:cNvPr id="10" name="Oval 9"/>
          <p:cNvSpPr>
            <a:spLocks noChangeAspect="1"/>
          </p:cNvSpPr>
          <p:nvPr>
            <p:custDataLst>
              <p:tags r:id="rId8"/>
            </p:custDataLst>
          </p:nvPr>
        </p:nvSpPr>
        <p:spPr>
          <a:xfrm>
            <a:off x="1178719" y="2780705"/>
            <a:ext cx="385762" cy="38576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B</a:t>
            </a:r>
          </a:p>
        </p:txBody>
      </p:sp>
      <p:sp>
        <p:nvSpPr>
          <p:cNvPr id="11" name="Oval 10"/>
          <p:cNvSpPr>
            <a:spLocks noChangeAspect="1"/>
          </p:cNvSpPr>
          <p:nvPr>
            <p:custDataLst>
              <p:tags r:id="rId9"/>
            </p:custDataLst>
          </p:nvPr>
        </p:nvSpPr>
        <p:spPr>
          <a:xfrm>
            <a:off x="1178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C</a:t>
            </a:r>
          </a:p>
        </p:txBody>
      </p:sp>
      <p:sp>
        <p:nvSpPr>
          <p:cNvPr id="12" name="Oval 11"/>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Times New Roman" panose="02020603050405020304" pitchFamily="18" charset="0"/>
                <a:cs typeface="Times New Roman" panose="02020603050405020304" pitchFamily="18" charset="0"/>
                <a:sym typeface="Microsoft Yahei"/>
              </a:rPr>
              <a:t>D</a:t>
            </a:r>
          </a:p>
        </p:txBody>
      </p:sp>
      <p:grpSp>
        <p:nvGrpSpPr>
          <p:cNvPr id="18" name="Group 17"/>
          <p:cNvGrpSpPr/>
          <p:nvPr>
            <p:custDataLst>
              <p:tags r:id="rId11"/>
            </p:custDataLst>
          </p:nvPr>
        </p:nvGrpSpPr>
        <p:grpSpPr>
          <a:xfrm>
            <a:off x="0" y="0"/>
            <a:ext cx="9144000" cy="635000"/>
            <a:chOff x="0" y="0"/>
            <a:chExt cx="9144000" cy="635000"/>
          </a:xfrm>
        </p:grpSpPr>
        <p:sp>
          <p:nvSpPr>
            <p:cNvPr id="14" name="TitleBackground"/>
            <p:cNvSpPr/>
            <p:nvPr>
              <p:custDataLst>
                <p:tags r:id="rId1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ColorBlock"/>
            <p:cNvSpPr/>
            <p:nvPr>
              <p:custDataLst>
                <p:tags r:id="rId1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cs typeface="Times New Roman" panose="02020603050405020304" pitchFamily="18" charset="0"/>
                  <a:sym typeface="Microsoft Yahei"/>
                </a:rPr>
                <a:t>单选题</a:t>
              </a:r>
              <a:endParaRPr lang="en-US" sz="2600">
                <a:solidFill>
                  <a:srgbClr val="000000"/>
                </a:solidFill>
                <a:latin typeface="Times New Roman" panose="02020603050405020304" pitchFamily="18" charset="0"/>
                <a:cs typeface="Times New Roman" panose="02020603050405020304" pitchFamily="18" charset="0"/>
                <a:sym typeface="Microsoft Yahei"/>
              </a:endParaRPr>
            </a:p>
          </p:txBody>
        </p:sp>
        <p:sp>
          <p:nvSpPr>
            <p:cNvPr id="17" name="TipText"/>
            <p:cNvSpPr txBox="1"/>
            <p:nvPr>
              <p:custDataLst>
                <p:tags r:id="rId16"/>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cs typeface="Times New Roman" panose="02020603050405020304" pitchFamily="18" charset="0"/>
                  <a:sym typeface="Microsoft Yahei"/>
                </a:rPr>
                <a:t>1</a:t>
              </a:r>
              <a:r>
                <a:rPr lang="zh-CN" altLang="en-US" sz="2000">
                  <a:solidFill>
                    <a:srgbClr val="808080"/>
                  </a:solidFill>
                  <a:latin typeface="Times New Roman" panose="02020603050405020304" pitchFamily="18" charset="0"/>
                  <a:cs typeface="Times New Roman" panose="02020603050405020304" pitchFamily="18" charset="0"/>
                  <a:sym typeface="Microsoft Yahei"/>
                </a:rPr>
                <a:t>分</a:t>
              </a:r>
              <a:endParaRPr lang="en-US" sz="2000">
                <a:solidFill>
                  <a:srgbClr val="808080"/>
                </a:solidFill>
                <a:latin typeface="Times New Roman" panose="02020603050405020304" pitchFamily="18" charset="0"/>
                <a:cs typeface="Times New Roman" panose="02020603050405020304" pitchFamily="18" charset="0"/>
                <a:sym typeface="Microsoft Yahei"/>
              </a:endParaRPr>
            </a:p>
          </p:txBody>
        </p:sp>
      </p:grpSp>
      <p:pic>
        <p:nvPicPr>
          <p:cNvPr id="3" name="Picture 2"/>
          <p:cNvPicPr>
            <a:picLocks/>
          </p:cNvPicPr>
          <p:nvPr>
            <p:custDataLst>
              <p:tags r:id="rId12"/>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9568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884508" y="1028917"/>
                <a:ext cx="4173492" cy="3338093"/>
              </a:xfrm>
              <a:prstGeom prst="rect">
                <a:avLst/>
              </a:prstGeom>
            </p:spPr>
            <p:txBody>
              <a:bodyPr wrap="square">
                <a:spAutoFit/>
              </a:bodyPr>
              <a:lstStyle/>
              <a:p>
                <a:pPr>
                  <a:lnSpc>
                    <a:spcPct val="150000"/>
                  </a:lnSpc>
                  <a:spcBef>
                    <a:spcPts val="600"/>
                  </a:spcBef>
                </a:pPr>
                <a:r>
                  <a:rPr lang="zh-CN" altLang="en-US" b="1" dirty="0">
                    <a:latin typeface="Times New Roman" panose="02020603050405020304" pitchFamily="18" charset="0"/>
                    <a:cs typeface="Times New Roman" panose="02020603050405020304" pitchFamily="18" charset="0"/>
                  </a:rPr>
                  <a:t>储蓄率增加对稳态的影响</a:t>
                </a:r>
                <a:endParaRPr lang="en-US" altLang="zh-CN" b="1" dirty="0">
                  <a:latin typeface="Times New Roman" panose="02020603050405020304" pitchFamily="18" charset="0"/>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由于储蓄率由</a:t>
                </a:r>
                <a14:m>
                  <m:oMath xmlns:m="http://schemas.openxmlformats.org/officeDocument/2006/math">
                    <m:r>
                      <a:rPr lang="en-US" altLang="zh-CN" b="0" i="1" smtClean="0">
                        <a:latin typeface="Cambria Math"/>
                      </a:rPr>
                      <m:t>𝑠</m:t>
                    </m:r>
                  </m:oMath>
                </a14:m>
                <a:r>
                  <a:rPr lang="zh-CN" altLang="en-US" dirty="0">
                    <a:latin typeface="Times New Roman" panose="02020603050405020304" pitchFamily="18" charset="0"/>
                    <a:cs typeface="Times New Roman" panose="02020603050405020304" pitchFamily="18" charset="0"/>
                  </a:rPr>
                  <a:t>增加到</a:t>
                </a:r>
                <a14:m>
                  <m:oMath xmlns:m="http://schemas.openxmlformats.org/officeDocument/2006/math">
                    <m:r>
                      <a:rPr lang="en-US" altLang="zh-CN" b="0" i="1" smtClean="0">
                        <a:latin typeface="Cambria Math"/>
                      </a:rPr>
                      <m:t>𝑠</m:t>
                    </m:r>
                    <m:r>
                      <a:rPr lang="en-US" altLang="zh-CN" b="0" i="1" smtClean="0">
                        <a:latin typeface="Cambria Math"/>
                      </a:rPr>
                      <m:t>′</m:t>
                    </m:r>
                  </m:oMath>
                </a14:m>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储蓄曲线由</a:t>
                </a:r>
                <a14:m>
                  <m:oMath xmlns:m="http://schemas.openxmlformats.org/officeDocument/2006/math">
                    <m:r>
                      <a:rPr lang="en-US" altLang="zh-CN" b="0" i="1" smtClean="0">
                        <a:latin typeface="Cambria Math"/>
                      </a:rPr>
                      <m:t>𝑠𝑓</m:t>
                    </m:r>
                    <m:r>
                      <a:rPr lang="en-US" altLang="zh-CN" b="0" i="1" smtClean="0">
                        <a:latin typeface="Cambria Math"/>
                      </a:rPr>
                      <m:t>(</m:t>
                    </m:r>
                    <m:r>
                      <a:rPr lang="en-US" altLang="zh-CN" b="0" i="1" smtClean="0">
                        <a:latin typeface="Cambria Math"/>
                      </a:rPr>
                      <m:t>𝑘</m:t>
                    </m:r>
                    <m:r>
                      <a:rPr lang="en-US" altLang="zh-CN" b="0" i="1" smtClean="0">
                        <a:latin typeface="Cambria Math"/>
                      </a:rPr>
                      <m:t>)</m:t>
                    </m:r>
                  </m:oMath>
                </a14:m>
                <a:r>
                  <a:rPr lang="zh-CN" altLang="en-US" dirty="0">
                    <a:latin typeface="Times New Roman" panose="02020603050405020304" pitchFamily="18" charset="0"/>
                    <a:cs typeface="Times New Roman" panose="02020603050405020304" pitchFamily="18" charset="0"/>
                  </a:rPr>
                  <a:t>上移至</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𝑠</m:t>
                        </m:r>
                      </m:e>
                      <m:sup>
                        <m:r>
                          <a:rPr lang="en-US" altLang="zh-CN" b="0" i="1" smtClean="0">
                            <a:latin typeface="Cambria Math"/>
                          </a:rPr>
                          <m:t>′</m:t>
                        </m:r>
                      </m:sup>
                    </m:sSup>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a14:m>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稳态由</a:t>
                </a:r>
                <a14:m>
                  <m:oMath xmlns:m="http://schemas.openxmlformats.org/officeDocument/2006/math">
                    <m:r>
                      <a:rPr lang="en-US" altLang="zh-CN" b="0" i="1" smtClean="0">
                        <a:latin typeface="Cambria Math"/>
                      </a:rPr>
                      <m:t>𝐴</m:t>
                    </m:r>
                  </m:oMath>
                </a14:m>
                <a:r>
                  <a:rPr lang="zh-CN" altLang="en-US" dirty="0">
                    <a:latin typeface="Times New Roman" panose="02020603050405020304" pitchFamily="18" charset="0"/>
                    <a:cs typeface="Times New Roman" panose="02020603050405020304" pitchFamily="18" charset="0"/>
                  </a:rPr>
                  <a:t>点移动至</a:t>
                </a:r>
                <a14:m>
                  <m:oMath xmlns:m="http://schemas.openxmlformats.org/officeDocument/2006/math">
                    <m:r>
                      <a:rPr lang="en-US" altLang="zh-CN" b="0" i="1" smtClean="0">
                        <a:latin typeface="Cambria Math"/>
                      </a:rPr>
                      <m:t>𝐴</m:t>
                    </m:r>
                    <m:r>
                      <a:rPr lang="en-US" altLang="zh-CN" b="0" i="1" smtClean="0">
                        <a:latin typeface="Cambria Math"/>
                      </a:rPr>
                      <m:t>′</m:t>
                    </m:r>
                  </m:oMath>
                </a14:m>
                <a:r>
                  <a:rPr lang="zh-CN" altLang="en-US" dirty="0">
                    <a:latin typeface="Times New Roman" panose="02020603050405020304" pitchFamily="18" charset="0"/>
                    <a:cs typeface="Times New Roman" panose="02020603050405020304" pitchFamily="18" charset="0"/>
                  </a:rPr>
                  <a:t>点</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所以稳态的人均资本和人均产出增加</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稳态的人均资本并非一下子从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0</m:t>
                        </m:r>
                      </m:sub>
                    </m:sSub>
                  </m:oMath>
                </a14:m>
                <a:r>
                  <a:rPr lang="zh-CN" altLang="en-US" dirty="0">
                    <a:latin typeface="Times New Roman" panose="02020603050405020304" pitchFamily="18" charset="0"/>
                    <a:cs typeface="Times New Roman" panose="02020603050405020304" pitchFamily="18" charset="0"/>
                  </a:rPr>
                  <a:t>增加到</a:t>
                </a:r>
                <a14:m>
                  <m:oMath xmlns:m="http://schemas.openxmlformats.org/officeDocument/2006/math">
                    <m:r>
                      <a:rPr lang="en-US" altLang="zh-CN" b="0" i="1" smtClean="0">
                        <a:latin typeface="Cambria Math"/>
                      </a:rPr>
                      <m:t>𝑘</m:t>
                    </m:r>
                    <m:r>
                      <a:rPr lang="en-US" altLang="zh-CN" b="0" i="1" smtClean="0">
                        <a:latin typeface="Cambria Math"/>
                      </a:rPr>
                      <m:t>′</m:t>
                    </m:r>
                  </m:oMath>
                </a14:m>
                <a:r>
                  <a:rPr lang="zh-CN" altLang="en-US" dirty="0">
                    <a:latin typeface="Times New Roman" panose="02020603050405020304" pitchFamily="18" charset="0"/>
                    <a:cs typeface="Times New Roman" panose="02020603050405020304" pitchFamily="18" charset="0"/>
                  </a:rPr>
                  <a:t>，这经过了一段时间</a:t>
                </a:r>
                <a:endParaRPr lang="en-US" altLang="zh-CN"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884508" y="1028917"/>
                <a:ext cx="4173492" cy="3338093"/>
              </a:xfrm>
              <a:prstGeom prst="rect">
                <a:avLst/>
              </a:prstGeom>
              <a:blipFill>
                <a:blip r:embed="rId5"/>
                <a:stretch>
                  <a:fillRect l="-1168" r="-584" b="-1463"/>
                </a:stretch>
              </a:blipFill>
            </p:spPr>
            <p:txBody>
              <a:bodyPr/>
              <a:lstStyle/>
              <a:p>
                <a:r>
                  <a:rPr lang="en-US">
                    <a:noFill/>
                  </a:rPr>
                  <a:t> </a:t>
                </a:r>
              </a:p>
            </p:txBody>
          </p:sp>
        </mc:Fallback>
      </mc:AlternateContent>
      <p:sp>
        <p:nvSpPr>
          <p:cNvPr id="3" name="Slide Number Placeholder 2"/>
          <p:cNvSpPr>
            <a:spLocks noGrp="1"/>
          </p:cNvSpPr>
          <p:nvPr>
            <p:ph type="sldNum" sz="quarter" idx="4294967295"/>
          </p:nvPr>
        </p:nvSpPr>
        <p:spPr>
          <a:xfrm>
            <a:off x="6553200" y="4767263"/>
            <a:ext cx="2133600" cy="273844"/>
          </a:xfrm>
        </p:spPr>
        <p:txBody>
          <a:bodyPr/>
          <a:lstStyle/>
          <a:p>
            <a:fld id="{B6F15528-21DE-4FAA-801E-634DDDAF4B2B}" type="slidenum">
              <a:rPr lang="en-US" smtClean="0"/>
              <a:pPr/>
              <a:t>6</a:t>
            </a:fld>
            <a:endParaRPr lang="en-US" dirty="0"/>
          </a:p>
        </p:txBody>
      </p:sp>
      <p:grpSp>
        <p:nvGrpSpPr>
          <p:cNvPr id="16" name="组合 15">
            <a:extLst>
              <a:ext uri="{FF2B5EF4-FFF2-40B4-BE49-F238E27FC236}">
                <a16:creationId xmlns:a16="http://schemas.microsoft.com/office/drawing/2014/main" id="{B6707B82-83DB-451F-B02B-FF7D89C04655}"/>
              </a:ext>
            </a:extLst>
          </p:cNvPr>
          <p:cNvGrpSpPr/>
          <p:nvPr/>
        </p:nvGrpSpPr>
        <p:grpSpPr>
          <a:xfrm>
            <a:off x="239334" y="290253"/>
            <a:ext cx="229174" cy="330963"/>
            <a:chOff x="362743" y="188119"/>
            <a:chExt cx="348993" cy="504000"/>
          </a:xfrm>
          <a:solidFill>
            <a:srgbClr val="6B748A"/>
          </a:solidFill>
        </p:grpSpPr>
        <p:sp>
          <p:nvSpPr>
            <p:cNvPr id="17" name="矩形: 圆角 16">
              <a:extLst>
                <a:ext uri="{FF2B5EF4-FFF2-40B4-BE49-F238E27FC236}">
                  <a16:creationId xmlns:a16="http://schemas.microsoft.com/office/drawing/2014/main" id="{1D2F4B56-2380-4EC5-AAFF-CD4C25F82404}"/>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8" name="矩形: 圆角 17">
              <a:extLst>
                <a:ext uri="{FF2B5EF4-FFF2-40B4-BE49-F238E27FC236}">
                  <a16:creationId xmlns:a16="http://schemas.microsoft.com/office/drawing/2014/main" id="{AA73D193-F2D6-4824-B4D1-0671F6AAAC96}"/>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9" name="矩形: 圆角 18">
              <a:extLst>
                <a:ext uri="{FF2B5EF4-FFF2-40B4-BE49-F238E27FC236}">
                  <a16:creationId xmlns:a16="http://schemas.microsoft.com/office/drawing/2014/main" id="{7346C55F-D303-4D81-B56B-31D7FD6835CD}"/>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20" name="矩形: 圆角 19">
              <a:extLst>
                <a:ext uri="{FF2B5EF4-FFF2-40B4-BE49-F238E27FC236}">
                  <a16:creationId xmlns:a16="http://schemas.microsoft.com/office/drawing/2014/main" id="{52BAD30D-B149-4299-89AB-75D00A4AEEB7}"/>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21" name="直接连接符 20">
            <a:extLst>
              <a:ext uri="{FF2B5EF4-FFF2-40B4-BE49-F238E27FC236}">
                <a16:creationId xmlns:a16="http://schemas.microsoft.com/office/drawing/2014/main" id="{21116685-EE13-4713-9ABB-7F329A95B81F}"/>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AA35B49D-E146-4122-8DF0-38D043D09CC9}"/>
              </a:ext>
            </a:extLst>
          </p:cNvPr>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pic>
        <p:nvPicPr>
          <p:cNvPr id="7" name="Picture 6">
            <a:extLst>
              <a:ext uri="{FF2B5EF4-FFF2-40B4-BE49-F238E27FC236}">
                <a16:creationId xmlns:a16="http://schemas.microsoft.com/office/drawing/2014/main" id="{CFE0DC33-E6D9-4EC4-B937-153101D26C89}"/>
              </a:ext>
            </a:extLst>
          </p:cNvPr>
          <p:cNvPicPr>
            <a:picLocks noChangeAspect="1"/>
          </p:cNvPicPr>
          <p:nvPr/>
        </p:nvPicPr>
        <p:blipFill>
          <a:blip r:embed="rId7"/>
          <a:stretch>
            <a:fillRect/>
          </a:stretch>
        </p:blipFill>
        <p:spPr>
          <a:xfrm>
            <a:off x="243578" y="869163"/>
            <a:ext cx="4286146" cy="3657600"/>
          </a:xfrm>
          <a:prstGeom prst="rect">
            <a:avLst/>
          </a:prstGeom>
        </p:spPr>
      </p:pic>
      <p:sp>
        <p:nvSpPr>
          <p:cNvPr id="23" name="Title 1">
            <a:extLst>
              <a:ext uri="{FF2B5EF4-FFF2-40B4-BE49-F238E27FC236}">
                <a16:creationId xmlns:a16="http://schemas.microsoft.com/office/drawing/2014/main" id="{48AAB8F1-6B4C-4F59-8881-4BEF2462A69F}"/>
              </a:ext>
            </a:extLst>
          </p:cNvPr>
          <p:cNvSpPr txBox="1">
            <a:spLocks/>
          </p:cNvSpPr>
          <p:nvPr/>
        </p:nvSpPr>
        <p:spPr>
          <a:xfrm>
            <a:off x="533400" y="297418"/>
            <a:ext cx="42672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cs typeface="+mn-cs"/>
              </a:rPr>
              <a:t>储蓄率增加对经济稳态的影响</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763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5151377" y="1245741"/>
                <a:ext cx="3886200" cy="3330784"/>
              </a:xfrm>
              <a:prstGeom prst="rect">
                <a:avLst/>
              </a:prstGeom>
            </p:spPr>
            <p:txBody>
              <a:bodyPr wrap="square">
                <a:spAutoFit/>
              </a:bodyPr>
              <a:lstStyle/>
              <a:p>
                <a:pPr>
                  <a:lnSpc>
                    <a:spcPct val="150000"/>
                  </a:lnSpc>
                  <a:spcBef>
                    <a:spcPts val="600"/>
                  </a:spcBef>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人口增长率增加对稳态的影响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人口增长率从</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𝑁</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增加到</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m:t>
                        </m:r>
                      </m:sub>
                    </m:sSub>
                  </m:oMath>
                </a14:m>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14:m>
                  <m:oMath xmlns:m="http://schemas.openxmlformats.org/officeDocument/2006/math">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𝑁</m:t>
                            </m:r>
                          </m:sub>
                        </m:sSub>
                        <m:r>
                          <a:rPr lang="en-US" altLang="zh-CN" b="0" i="1" smtClean="0">
                            <a:latin typeface="Cambria Math"/>
                          </a:rPr>
                          <m:t>+</m:t>
                        </m:r>
                        <m:r>
                          <a:rPr lang="en-US" altLang="zh-CN" b="0" i="1" smtClean="0">
                            <a:latin typeface="Cambria Math"/>
                          </a:rPr>
                          <m:t>𝛿</m:t>
                        </m:r>
                      </m:e>
                    </m:d>
                    <m:r>
                      <a:rPr lang="en-US" altLang="zh-CN" b="0" i="1" smtClean="0">
                        <a:latin typeface="Cambria Math"/>
                      </a:rPr>
                      <m:t>𝑘</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上移至</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𝑁</m:t>
                            </m:r>
                            <m:r>
                              <a:rPr lang="en-US" altLang="zh-CN" i="1">
                                <a:latin typeface="Cambria Math" panose="02040503050406030204" pitchFamily="18" charset="0"/>
                              </a:rPr>
                              <m:t>′</m:t>
                            </m:r>
                          </m:sub>
                        </m:sSub>
                        <m:r>
                          <a:rPr lang="en-US" altLang="zh-CN" b="0" i="1" smtClean="0">
                            <a:latin typeface="Cambria Math"/>
                          </a:rPr>
                          <m:t>+</m:t>
                        </m:r>
                        <m:r>
                          <a:rPr lang="en-US" altLang="zh-CN" b="0" i="1" smtClean="0">
                            <a:latin typeface="Cambria Math"/>
                          </a:rPr>
                          <m:t>𝛿</m:t>
                        </m:r>
                      </m:e>
                    </m:d>
                    <m:r>
                      <a:rPr lang="en-US" altLang="zh-CN" b="0" i="1" smtClean="0">
                        <a:latin typeface="Cambria Math"/>
                      </a:rPr>
                      <m:t>𝑘</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稳态由</a:t>
                </a:r>
                <a14:m>
                  <m:oMath xmlns:m="http://schemas.openxmlformats.org/officeDocument/2006/math">
                    <m:r>
                      <a:rPr lang="en-US" altLang="zh-CN" b="0" i="1" smtClean="0">
                        <a:latin typeface="Cambria Math"/>
                      </a:rPr>
                      <m:t>𝐴</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点移动至</a:t>
                </a:r>
                <a14:m>
                  <m:oMath xmlns:m="http://schemas.openxmlformats.org/officeDocument/2006/math">
                    <m:r>
                      <a:rPr lang="en-US" altLang="zh-CN" b="0" i="1" smtClean="0">
                        <a:latin typeface="Cambria Math"/>
                      </a:rPr>
                      <m:t>𝐴</m:t>
                    </m:r>
                    <m:r>
                      <a:rPr lang="en-US" altLang="zh-CN" b="0" i="1" smtClean="0">
                        <a:latin typeface="Cambria Math"/>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稳态的人均资本和人均产出减少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spcBef>
                    <a:spcPts val="600"/>
                  </a:spcBef>
                  <a:buSzPct val="80000"/>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稳态的人均资本并非一下子从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𝐴</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 减少到 </a:t>
                </a:r>
                <a14:m>
                  <m:oMath xmlns:m="http://schemas.openxmlformats.org/officeDocument/2006/math">
                    <m:r>
                      <a:rPr lang="en-US" altLang="zh-CN" b="0" i="1" smtClean="0">
                        <a:latin typeface="Cambria Math"/>
                      </a:rPr>
                      <m:t>𝑘</m:t>
                    </m:r>
                    <m:r>
                      <a:rPr lang="en-US" altLang="zh-CN" b="0" i="1" smtClean="0">
                        <a:latin typeface="Cambria Math"/>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，这经过了一段时间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151377" y="1245741"/>
                <a:ext cx="3886200" cy="3330784"/>
              </a:xfrm>
              <a:prstGeom prst="rect">
                <a:avLst/>
              </a:prstGeom>
              <a:blipFill>
                <a:blip r:embed="rId2"/>
                <a:stretch>
                  <a:fillRect l="-1254" b="-1463"/>
                </a:stretch>
              </a:blipFill>
            </p:spPr>
            <p:txBody>
              <a:bodyPr/>
              <a:lstStyle/>
              <a:p>
                <a:r>
                  <a:rPr lang="en-US">
                    <a:noFill/>
                  </a:rPr>
                  <a:t> </a:t>
                </a:r>
              </a:p>
            </p:txBody>
          </p:sp>
        </mc:Fallback>
      </mc:AlternateContent>
      <p:sp>
        <p:nvSpPr>
          <p:cNvPr id="8" name="Slide Number Placeholder 7"/>
          <p:cNvSpPr>
            <a:spLocks noGrp="1"/>
          </p:cNvSpPr>
          <p:nvPr>
            <p:ph type="sldNum" sz="quarter" idx="4294967295"/>
          </p:nvPr>
        </p:nvSpPr>
        <p:spPr>
          <a:xfrm>
            <a:off x="6553200" y="4767263"/>
            <a:ext cx="2133600" cy="273844"/>
          </a:xfrm>
        </p:spPr>
        <p:txBody>
          <a:bodyPr/>
          <a:lstStyle/>
          <a:p>
            <a:fld id="{B6F15528-21DE-4FAA-801E-634DDDAF4B2B}" type="slidenum">
              <a:rPr lang="en-US" smtClean="0"/>
              <a:pPr/>
              <a:t>7</a:t>
            </a:fld>
            <a:endParaRPr lang="en-US" dirty="0"/>
          </a:p>
        </p:txBody>
      </p:sp>
      <p:grpSp>
        <p:nvGrpSpPr>
          <p:cNvPr id="12" name="组合 11">
            <a:extLst>
              <a:ext uri="{FF2B5EF4-FFF2-40B4-BE49-F238E27FC236}">
                <a16:creationId xmlns:a16="http://schemas.microsoft.com/office/drawing/2014/main" id="{2112909D-D6AC-4E4B-BE49-C7685C3DAF2C}"/>
              </a:ext>
            </a:extLst>
          </p:cNvPr>
          <p:cNvGrpSpPr/>
          <p:nvPr/>
        </p:nvGrpSpPr>
        <p:grpSpPr>
          <a:xfrm>
            <a:off x="239334" y="290253"/>
            <a:ext cx="229174" cy="330963"/>
            <a:chOff x="362743" y="188119"/>
            <a:chExt cx="348993" cy="504000"/>
          </a:xfrm>
          <a:solidFill>
            <a:srgbClr val="6B748A"/>
          </a:solidFill>
        </p:grpSpPr>
        <p:sp>
          <p:nvSpPr>
            <p:cNvPr id="13" name="矩形: 圆角 12">
              <a:extLst>
                <a:ext uri="{FF2B5EF4-FFF2-40B4-BE49-F238E27FC236}">
                  <a16:creationId xmlns:a16="http://schemas.microsoft.com/office/drawing/2014/main" id="{FD5279DF-A97B-4925-B742-55FA551DF9F3}"/>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4" name="矩形: 圆角 13">
              <a:extLst>
                <a:ext uri="{FF2B5EF4-FFF2-40B4-BE49-F238E27FC236}">
                  <a16:creationId xmlns:a16="http://schemas.microsoft.com/office/drawing/2014/main" id="{E20848B5-E796-443B-A4B1-6CBB6461B7F1}"/>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5" name="矩形: 圆角 14">
              <a:extLst>
                <a:ext uri="{FF2B5EF4-FFF2-40B4-BE49-F238E27FC236}">
                  <a16:creationId xmlns:a16="http://schemas.microsoft.com/office/drawing/2014/main" id="{15A671F2-69BF-4394-8A32-824F3073B5A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16" name="矩形: 圆角 15">
              <a:extLst>
                <a:ext uri="{FF2B5EF4-FFF2-40B4-BE49-F238E27FC236}">
                  <a16:creationId xmlns:a16="http://schemas.microsoft.com/office/drawing/2014/main" id="{98011FAE-ECD6-44F0-98C7-E93D2AAAE74C}"/>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7" name="直接连接符 16">
            <a:extLst>
              <a:ext uri="{FF2B5EF4-FFF2-40B4-BE49-F238E27FC236}">
                <a16:creationId xmlns:a16="http://schemas.microsoft.com/office/drawing/2014/main" id="{946C4AB1-CC94-4C0C-9BB8-DD73811FF112}"/>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11C9F914-AEA0-406B-AE0B-70C049ADC7FF}"/>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p:pic>
        <p:nvPicPr>
          <p:cNvPr id="3" name="Picture 2">
            <a:extLst>
              <a:ext uri="{FF2B5EF4-FFF2-40B4-BE49-F238E27FC236}">
                <a16:creationId xmlns:a16="http://schemas.microsoft.com/office/drawing/2014/main" id="{13E12533-47F4-43C7-A3D5-64275021F677}"/>
              </a:ext>
            </a:extLst>
          </p:cNvPr>
          <p:cNvPicPr>
            <a:picLocks noChangeAspect="1"/>
          </p:cNvPicPr>
          <p:nvPr/>
        </p:nvPicPr>
        <p:blipFill>
          <a:blip r:embed="rId4"/>
          <a:stretch>
            <a:fillRect/>
          </a:stretch>
        </p:blipFill>
        <p:spPr>
          <a:xfrm>
            <a:off x="337027" y="945649"/>
            <a:ext cx="4246256" cy="3657600"/>
          </a:xfrm>
          <a:prstGeom prst="rect">
            <a:avLst/>
          </a:prstGeom>
        </p:spPr>
      </p:pic>
      <p:sp>
        <p:nvSpPr>
          <p:cNvPr id="20" name="Title 1">
            <a:extLst>
              <a:ext uri="{FF2B5EF4-FFF2-40B4-BE49-F238E27FC236}">
                <a16:creationId xmlns:a16="http://schemas.microsoft.com/office/drawing/2014/main" id="{C2B17EA9-F510-44F9-BE94-7A4D92CC2EC2}"/>
              </a:ext>
            </a:extLst>
          </p:cNvPr>
          <p:cNvSpPr txBox="1">
            <a:spLocks/>
          </p:cNvSpPr>
          <p:nvPr/>
        </p:nvSpPr>
        <p:spPr>
          <a:xfrm>
            <a:off x="533400" y="297418"/>
            <a:ext cx="426720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cs typeface="+mn-cs"/>
              </a:rPr>
              <a:t>人口增长对经济稳态的影响</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4205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mn-ea"/>
              </a:rPr>
              <a:pPr/>
              <a:t>8</a:t>
            </a:fld>
            <a:endParaRPr lang="en-US" dirty="0">
              <a:latin typeface="+mn-ea"/>
            </a:endParaRPr>
          </a:p>
        </p:txBody>
      </p:sp>
      <p:sp>
        <p:nvSpPr>
          <p:cNvPr id="6" name="TextBox 5"/>
          <p:cNvSpPr txBox="1"/>
          <p:nvPr>
            <p:custDataLst>
              <p:tags r:id="rId2"/>
            </p:custDataLst>
          </p:nvPr>
        </p:nvSpPr>
        <p:spPr>
          <a:xfrm>
            <a:off x="914400" y="438150"/>
            <a:ext cx="7315200" cy="1607344"/>
          </a:xfrm>
          <a:prstGeom prst="rect">
            <a:avLst/>
          </a:prstGeom>
          <a:noFill/>
        </p:spPr>
        <p:txBody>
          <a:bodyPr vert="horz" wrap="square" rtlCol="0" anchor="ctr" anchorCtr="0">
            <a:noAutofit/>
          </a:bodyPr>
          <a:lstStyle/>
          <a:p>
            <a:r>
              <a:rPr lang="zh-CN" altLang="en-US" sz="2200" dirty="0">
                <a:solidFill>
                  <a:srgbClr val="000000"/>
                </a:solidFill>
                <a:latin typeface="+mn-ea"/>
                <a:sym typeface="Microsoft Yahei"/>
              </a:rPr>
              <a:t>在没有技术进步的新古典增长模型中，如果（）提高，或者（）降低，那么稳态时的人均产出会提高。</a:t>
            </a:r>
            <a:endParaRPr lang="en-US" sz="2200" dirty="0">
              <a:solidFill>
                <a:srgbClr val="000000"/>
              </a:solidFill>
              <a:latin typeface="+mn-ea"/>
              <a:sym typeface="Microsoft Yahei"/>
            </a:endParaRPr>
          </a:p>
        </p:txBody>
      </p:sp>
      <p:sp>
        <p:nvSpPr>
          <p:cNvPr id="7" name="TextBox 6"/>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储蓄率；折旧率</a:t>
            </a:r>
            <a:endParaRPr lang="en-US" sz="2200" dirty="0">
              <a:solidFill>
                <a:srgbClr val="000000"/>
              </a:solidFill>
              <a:latin typeface="+mn-ea"/>
              <a:sym typeface="Microsoft Yahei"/>
            </a:endParaRPr>
          </a:p>
        </p:txBody>
      </p:sp>
      <p:sp>
        <p:nvSpPr>
          <p:cNvPr id="8" name="TextBox 7"/>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人口增长率；折旧率</a:t>
            </a:r>
            <a:endParaRPr lang="en-US" sz="2200" dirty="0">
              <a:solidFill>
                <a:srgbClr val="000000"/>
              </a:solidFill>
              <a:latin typeface="+mn-ea"/>
              <a:sym typeface="Microsoft Yahei"/>
            </a:endParaRPr>
          </a:p>
        </p:txBody>
      </p:sp>
      <p:sp>
        <p:nvSpPr>
          <p:cNvPr id="9" name="TextBox 8"/>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折旧率；人口增长率</a:t>
            </a:r>
            <a:endParaRPr lang="en-US" sz="2200" dirty="0">
              <a:solidFill>
                <a:srgbClr val="000000"/>
              </a:solidFill>
              <a:latin typeface="+mn-ea"/>
              <a:sym typeface="Microsoft Yahei"/>
            </a:endParaRPr>
          </a:p>
        </p:txBody>
      </p:sp>
      <p:sp>
        <p:nvSpPr>
          <p:cNvPr id="10" name="TextBox 9"/>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200" dirty="0">
                <a:solidFill>
                  <a:srgbClr val="000000"/>
                </a:solidFill>
                <a:latin typeface="+mn-ea"/>
                <a:sym typeface="Microsoft Yahei"/>
              </a:rPr>
              <a:t>人口增长率；储蓄率</a:t>
            </a:r>
            <a:endParaRPr lang="en-US" sz="2200" dirty="0">
              <a:solidFill>
                <a:srgbClr val="000000"/>
              </a:solidFill>
              <a:latin typeface="+mn-ea"/>
              <a:sym typeface="Microsoft Yahei"/>
            </a:endParaRPr>
          </a:p>
        </p:txBody>
      </p:sp>
      <p:sp>
        <p:nvSpPr>
          <p:cNvPr id="11" name="Oval 10"/>
          <p:cNvSpPr>
            <a:spLocks noChangeAspect="1"/>
          </p:cNvSpPr>
          <p:nvPr>
            <p:custDataLst>
              <p:tags r:id="rId7"/>
            </p:custDataLst>
          </p:nvPr>
        </p:nvSpPr>
        <p:spPr>
          <a:xfrm>
            <a:off x="1178719" y="2137767"/>
            <a:ext cx="38576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A</a:t>
            </a:r>
          </a:p>
        </p:txBody>
      </p:sp>
      <p:sp>
        <p:nvSpPr>
          <p:cNvPr id="12" name="Oval 11"/>
          <p:cNvSpPr>
            <a:spLocks noChangeAspect="1"/>
          </p:cNvSpPr>
          <p:nvPr>
            <p:custDataLst>
              <p:tags r:id="rId8"/>
            </p:custDataLst>
          </p:nvPr>
        </p:nvSpPr>
        <p:spPr>
          <a:xfrm>
            <a:off x="1178719" y="2780705"/>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B</a:t>
            </a:r>
          </a:p>
        </p:txBody>
      </p:sp>
      <p:sp>
        <p:nvSpPr>
          <p:cNvPr id="13" name="Oval 12"/>
          <p:cNvSpPr>
            <a:spLocks noChangeAspect="1"/>
          </p:cNvSpPr>
          <p:nvPr>
            <p:custDataLst>
              <p:tags r:id="rId9"/>
            </p:custDataLst>
          </p:nvPr>
        </p:nvSpPr>
        <p:spPr>
          <a:xfrm>
            <a:off x="1178719" y="3423642"/>
            <a:ext cx="38576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C</a:t>
            </a:r>
          </a:p>
        </p:txBody>
      </p:sp>
      <p:sp>
        <p:nvSpPr>
          <p:cNvPr id="14" name="Oval 13"/>
          <p:cNvSpPr>
            <a:spLocks noChangeAspect="1"/>
          </p:cNvSpPr>
          <p:nvPr>
            <p:custDataLst>
              <p:tags r:id="rId10"/>
            </p:custDataLst>
          </p:nvPr>
        </p:nvSpPr>
        <p:spPr>
          <a:xfrm>
            <a:off x="1178719" y="4066580"/>
            <a:ext cx="385762" cy="38576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a:solidFill>
                  <a:srgbClr val="FFFFFF"/>
                </a:solidFill>
                <a:latin typeface="+mn-ea"/>
                <a:sym typeface="Microsoft Yahei"/>
              </a:rPr>
              <a:t>D</a:t>
            </a:r>
          </a:p>
        </p:txBody>
      </p:sp>
      <p:sp>
        <p:nvSpPr>
          <p:cNvPr id="15" name="Rounded Rectangle 14"/>
          <p:cNvSpPr/>
          <p:nvPr>
            <p:custDataLst>
              <p:tags r:id="rId11"/>
            </p:custDataLst>
          </p:nvPr>
        </p:nvSpPr>
        <p:spPr>
          <a:xfrm>
            <a:off x="6686550" y="466129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n-ea"/>
                <a:sym typeface="Microsoft Yahei"/>
              </a:rPr>
              <a:t>提交</a:t>
            </a:r>
            <a:endParaRPr lang="en-US" sz="1600">
              <a:solidFill>
                <a:srgbClr val="FFFFFF"/>
              </a:solidFill>
              <a:latin typeface="+mn-ea"/>
              <a:sym typeface="Microsoft Yahei"/>
            </a:endParaRPr>
          </a:p>
        </p:txBody>
      </p:sp>
      <p:grpSp>
        <p:nvGrpSpPr>
          <p:cNvPr id="20" name="Group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n-ea"/>
                  <a:sym typeface="Microsoft Yahei"/>
                </a:rPr>
                <a:t>单选题</a:t>
              </a:r>
              <a:endParaRPr lang="en-US" sz="2600">
                <a:solidFill>
                  <a:srgbClr val="000000"/>
                </a:solidFill>
                <a:latin typeface="+mn-ea"/>
                <a:sym typeface="Microsoft Yahei"/>
              </a:endParaRPr>
            </a:p>
          </p:txBody>
        </p:sp>
        <p:sp>
          <p:nvSpPr>
            <p:cNvPr id="19" name="TipText"/>
            <p:cNvSpPr txBox="1"/>
            <p:nvPr>
              <p:custDataLst>
                <p:tags r:id="rId17"/>
              </p:custDataLst>
            </p:nvPr>
          </p:nvSpPr>
          <p:spPr>
            <a:xfrm>
              <a:off x="1519555" y="109220"/>
              <a:ext cx="2286000" cy="508000"/>
            </a:xfrm>
            <a:prstGeom prst="rect">
              <a:avLst/>
            </a:prstGeom>
            <a:noFill/>
          </p:spPr>
          <p:txBody>
            <a:bodyPr vert="horz" wrap="none" rtlCol="0" anchor="ctr" anchorCtr="0">
              <a:noAutofit/>
            </a:bodyPr>
            <a:lstStyle/>
            <a:p>
              <a:r>
                <a:rPr lang="en-US" altLang="zh-CN" sz="2000">
                  <a:solidFill>
                    <a:srgbClr val="808080"/>
                  </a:solidFill>
                  <a:latin typeface="+mn-ea"/>
                  <a:sym typeface="Microsoft Yahei"/>
                </a:rPr>
                <a:t>1</a:t>
              </a:r>
              <a:r>
                <a:rPr lang="zh-CN" altLang="en-US" sz="2000">
                  <a:solidFill>
                    <a:srgbClr val="808080"/>
                  </a:solidFill>
                  <a:latin typeface="+mn-ea"/>
                  <a:sym typeface="Microsoft Yahei"/>
                </a:rPr>
                <a:t>分</a:t>
              </a:r>
              <a:endParaRPr lang="en-US" sz="2000">
                <a:solidFill>
                  <a:srgbClr val="808080"/>
                </a:solidFill>
                <a:latin typeface="+mn-ea"/>
                <a:sym typeface="Microsoft Yahei"/>
              </a:endParaRPr>
            </a:p>
          </p:txBody>
        </p:sp>
      </p:grpSp>
      <p:pic>
        <p:nvPicPr>
          <p:cNvPr id="5" name="Picture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0567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EB81D0-625D-4B0C-AD50-4F3A56948F08}"/>
              </a:ext>
            </a:extLst>
          </p:cNvPr>
          <p:cNvSpPr txBox="1">
            <a:spLocks/>
          </p:cNvSpPr>
          <p:nvPr/>
        </p:nvSpPr>
        <p:spPr>
          <a:xfrm>
            <a:off x="533400" y="297418"/>
            <a:ext cx="3633960" cy="369332"/>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3000" b="1" kern="1200">
                <a:solidFill>
                  <a:srgbClr val="C00000"/>
                </a:solidFill>
                <a:latin typeface="Times New Roman" panose="02020603050405020304" pitchFamily="18" charset="0"/>
                <a:ea typeface="+mj-ea"/>
                <a:cs typeface="Times New Roman" panose="02020603050405020304" pitchFamily="18" charset="0"/>
              </a:defRPr>
            </a:lvl1pPr>
          </a:lstStyle>
          <a:p>
            <a:pPr algn="l"/>
            <a:r>
              <a:rPr lang="zh-CN" altLang="en-US" sz="1800" b="0" dirty="0">
                <a:solidFill>
                  <a:srgbClr val="6B748A"/>
                </a:solidFill>
                <a:latin typeface="微软雅黑" panose="020B0503020204020204" pitchFamily="34" charset="-122"/>
                <a:ea typeface="微软雅黑" panose="020B0503020204020204" pitchFamily="34" charset="-122"/>
              </a:rPr>
              <a:t>资本的黄金律水平</a:t>
            </a:r>
            <a:r>
              <a:rPr lang="en-US" altLang="zh-CN" sz="1800" b="0" dirty="0">
                <a:solidFill>
                  <a:srgbClr val="6B748A"/>
                </a:solidFill>
                <a:latin typeface="微软雅黑" panose="020B0503020204020204" pitchFamily="34" charset="-122"/>
                <a:ea typeface="微软雅黑" panose="020B0503020204020204" pitchFamily="34" charset="-122"/>
              </a:rPr>
              <a:t>——</a:t>
            </a:r>
            <a:r>
              <a:rPr lang="zh-CN" altLang="en-US" sz="1800" b="0" dirty="0">
                <a:solidFill>
                  <a:srgbClr val="6B748A"/>
                </a:solidFill>
                <a:latin typeface="微软雅黑" panose="020B0503020204020204" pitchFamily="34" charset="-122"/>
                <a:ea typeface="微软雅黑" panose="020B0503020204020204" pitchFamily="34" charset="-122"/>
              </a:rPr>
              <a:t>练习题</a:t>
            </a:r>
            <a:endParaRPr lang="en-US" sz="1800" b="0" dirty="0">
              <a:solidFill>
                <a:srgbClr val="6B748A"/>
              </a:solidFill>
              <a:latin typeface="微软雅黑" panose="020B0503020204020204" pitchFamily="34" charset="-122"/>
              <a:ea typeface="微软雅黑" panose="020B0503020204020204" pitchFamily="34" charset="-122"/>
              <a:cs typeface="+mn-cs"/>
            </a:endParaRPr>
          </a:p>
        </p:txBody>
      </p:sp>
      <p:grpSp>
        <p:nvGrpSpPr>
          <p:cNvPr id="5" name="组合 5">
            <a:extLst>
              <a:ext uri="{FF2B5EF4-FFF2-40B4-BE49-F238E27FC236}">
                <a16:creationId xmlns:a16="http://schemas.microsoft.com/office/drawing/2014/main" id="{28028BD7-1CA9-40DD-8737-D4F6C280AA14}"/>
              </a:ext>
            </a:extLst>
          </p:cNvPr>
          <p:cNvGrpSpPr/>
          <p:nvPr/>
        </p:nvGrpSpPr>
        <p:grpSpPr>
          <a:xfrm>
            <a:off x="239334" y="290253"/>
            <a:ext cx="229174" cy="330963"/>
            <a:chOff x="362743" y="188119"/>
            <a:chExt cx="348993" cy="504000"/>
          </a:xfrm>
          <a:solidFill>
            <a:srgbClr val="6B748A"/>
          </a:solidFill>
        </p:grpSpPr>
        <p:sp>
          <p:nvSpPr>
            <p:cNvPr id="6" name="矩形: 圆角 6">
              <a:extLst>
                <a:ext uri="{FF2B5EF4-FFF2-40B4-BE49-F238E27FC236}">
                  <a16:creationId xmlns:a16="http://schemas.microsoft.com/office/drawing/2014/main" id="{0C755E6F-BCD3-4D4A-A2D8-4663333E2DB2}"/>
                </a:ext>
              </a:extLst>
            </p:cNvPr>
            <p:cNvSpPr/>
            <p:nvPr/>
          </p:nvSpPr>
          <p:spPr>
            <a:xfrm>
              <a:off x="467074" y="188119"/>
              <a:ext cx="36000" cy="50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7" name="矩形: 圆角 7">
              <a:extLst>
                <a:ext uri="{FF2B5EF4-FFF2-40B4-BE49-F238E27FC236}">
                  <a16:creationId xmlns:a16="http://schemas.microsoft.com/office/drawing/2014/main" id="{00C14644-3FF2-4479-BB8D-F887FAEFB7B9}"/>
                </a:ext>
              </a:extLst>
            </p:cNvPr>
            <p:cNvSpPr/>
            <p:nvPr/>
          </p:nvSpPr>
          <p:spPr>
            <a:xfrm>
              <a:off x="362743"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8" name="矩形: 圆角 8">
              <a:extLst>
                <a:ext uri="{FF2B5EF4-FFF2-40B4-BE49-F238E27FC236}">
                  <a16:creationId xmlns:a16="http://schemas.microsoft.com/office/drawing/2014/main" id="{E8CEBCA9-62C4-417F-9328-F90CE614D2AE}"/>
                </a:ext>
              </a:extLst>
            </p:cNvPr>
            <p:cNvSpPr/>
            <p:nvPr/>
          </p:nvSpPr>
          <p:spPr>
            <a:xfrm>
              <a:off x="571405" y="278119"/>
              <a:ext cx="36000" cy="324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sp>
          <p:nvSpPr>
            <p:cNvPr id="9" name="矩形: 圆角 9">
              <a:extLst>
                <a:ext uri="{FF2B5EF4-FFF2-40B4-BE49-F238E27FC236}">
                  <a16:creationId xmlns:a16="http://schemas.microsoft.com/office/drawing/2014/main" id="{1B6815DE-61D3-430F-9420-A65084AD156D}"/>
                </a:ext>
              </a:extLst>
            </p:cNvPr>
            <p:cNvSpPr/>
            <p:nvPr/>
          </p:nvSpPr>
          <p:spPr>
            <a:xfrm>
              <a:off x="675736" y="332119"/>
              <a:ext cx="36000" cy="21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6E70"/>
                </a:solidFill>
              </a:endParaRPr>
            </a:p>
          </p:txBody>
        </p:sp>
      </p:grpSp>
      <p:cxnSp>
        <p:nvCxnSpPr>
          <p:cNvPr id="10" name="直接连接符 10">
            <a:extLst>
              <a:ext uri="{FF2B5EF4-FFF2-40B4-BE49-F238E27FC236}">
                <a16:creationId xmlns:a16="http://schemas.microsoft.com/office/drawing/2014/main" id="{0CDC1D67-E817-45EE-9D54-FF216161172A}"/>
              </a:ext>
            </a:extLst>
          </p:cNvPr>
          <p:cNvCxnSpPr/>
          <p:nvPr/>
        </p:nvCxnSpPr>
        <p:spPr>
          <a:xfrm>
            <a:off x="0" y="666750"/>
            <a:ext cx="9144000" cy="0"/>
          </a:xfrm>
          <a:prstGeom prst="line">
            <a:avLst/>
          </a:prstGeom>
          <a:ln w="3175">
            <a:solidFill>
              <a:schemeClr val="bg1">
                <a:lumMod val="50000"/>
                <a:alpha val="22000"/>
              </a:schemeClr>
            </a:solidFill>
          </a:ln>
        </p:spPr>
        <p:style>
          <a:lnRef idx="1">
            <a:schemeClr val="accent1"/>
          </a:lnRef>
          <a:fillRef idx="0">
            <a:schemeClr val="accent1"/>
          </a:fillRef>
          <a:effectRef idx="0">
            <a:schemeClr val="accent1"/>
          </a:effectRef>
          <a:fontRef idx="minor">
            <a:schemeClr val="tx1"/>
          </a:fontRef>
        </p:style>
      </p:cxnSp>
      <p:pic>
        <p:nvPicPr>
          <p:cNvPr id="11" name="图片 11">
            <a:extLst>
              <a:ext uri="{FF2B5EF4-FFF2-40B4-BE49-F238E27FC236}">
                <a16:creationId xmlns:a16="http://schemas.microsoft.com/office/drawing/2014/main" id="{A934A31C-0F63-490E-929C-54FDA45F07B8}"/>
              </a:ext>
            </a:extLst>
          </p:cNvPr>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620000" y="203504"/>
            <a:ext cx="1305002" cy="456081"/>
          </a:xfrm>
          <a:prstGeom prst="rect">
            <a:avLst/>
          </a:prstGeom>
        </p:spPr>
      </p:pic>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6B4BFBD5-A7B1-4CC0-8E01-41F7DF9CED05}"/>
                  </a:ext>
                </a:extLst>
              </p:cNvPr>
              <p:cNvSpPr>
                <a:spLocks noGrp="1"/>
              </p:cNvSpPr>
              <p:nvPr>
                <p:ph idx="1"/>
              </p:nvPr>
            </p:nvSpPr>
            <p:spPr>
              <a:xfrm>
                <a:off x="457200" y="895987"/>
                <a:ext cx="8229600" cy="3482517"/>
              </a:xfrm>
            </p:spPr>
            <p:txBody>
              <a:bodyPr/>
              <a:lstStyle/>
              <a:p>
                <a:pPr marL="0" indent="0">
                  <a:lnSpc>
                    <a:spcPct val="120000"/>
                  </a:lnSpc>
                  <a:buSzPct val="80000"/>
                  <a:buNone/>
                </a:pPr>
                <a:r>
                  <a:rPr lang="zh-CN" altLang="en-US" sz="1800" dirty="0"/>
                  <a:t>在不考率技术进步的新古典经济增长模型中，人均生产函数为</a:t>
                </a:r>
                <a14:m>
                  <m:oMath xmlns:m="http://schemas.openxmlformats.org/officeDocument/2006/math">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e>
                    </m:d>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−0.5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𝑘</m:t>
                        </m:r>
                      </m:e>
                      <m:sup>
                        <m:r>
                          <a:rPr lang="en-US" altLang="zh-CN" sz="1800" b="0" i="1" smtClean="0">
                            <a:latin typeface="Cambria Math" panose="02040503050406030204" pitchFamily="18" charset="0"/>
                          </a:rPr>
                          <m:t>2</m:t>
                        </m:r>
                      </m:sup>
                    </m:sSup>
                  </m:oMath>
                </a14:m>
                <a:r>
                  <a:rPr lang="zh-CN" altLang="en-US" sz="1800" dirty="0"/>
                  <a:t>，劳动力增长率为</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b="0" i="1" smtClean="0">
                        <a:latin typeface="Cambria Math" panose="02040503050406030204" pitchFamily="18" charset="0"/>
                      </a:rPr>
                      <m:t>=0.03</m:t>
                    </m:r>
                  </m:oMath>
                </a14:m>
                <a:r>
                  <a:rPr lang="zh-CN" altLang="en-US" sz="1800" dirty="0"/>
                  <a:t>，折旧率为</a:t>
                </a:r>
                <a14:m>
                  <m:oMath xmlns:m="http://schemas.openxmlformats.org/officeDocument/2006/math">
                    <m:r>
                      <a:rPr lang="en-US" altLang="zh-CN" sz="1800" b="0" i="1" smtClean="0">
                        <a:latin typeface="Cambria Math" panose="02040503050406030204" pitchFamily="18" charset="0"/>
                      </a:rPr>
                      <m:t>𝛿</m:t>
                    </m:r>
                    <m:r>
                      <a:rPr lang="en-US" altLang="zh-CN" sz="1800" b="0" i="1" smtClean="0">
                        <a:latin typeface="Cambria Math" panose="02040503050406030204" pitchFamily="18" charset="0"/>
                      </a:rPr>
                      <m:t>=0.02</m:t>
                    </m:r>
                    <m:r>
                      <a:rPr lang="zh-CN" altLang="en-US" sz="1800" i="1">
                        <a:latin typeface="Cambria Math" panose="02040503050406030204" pitchFamily="18" charset="0"/>
                      </a:rPr>
                      <m:t>，</m:t>
                    </m:r>
                  </m:oMath>
                </a14:m>
                <a:r>
                  <a:rPr lang="zh-CN" altLang="en-US" sz="1800" dirty="0"/>
                  <a:t>求与黄金律相对应的人均资本量</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oMath>
                </a14:m>
                <a:r>
                  <a:rPr lang="zh-CN" altLang="en-US" sz="1800" dirty="0"/>
                  <a:t>、储蓄率</a:t>
                </a:r>
                <a14:m>
                  <m:oMath xmlns:m="http://schemas.openxmlformats.org/officeDocument/2006/math">
                    <m:r>
                      <a:rPr lang="en-US" altLang="zh-CN" sz="1800" b="0" i="1" smtClean="0">
                        <a:latin typeface="Cambria Math" panose="02040503050406030204" pitchFamily="18" charset="0"/>
                      </a:rPr>
                      <m:t>𝑠</m:t>
                    </m:r>
                  </m:oMath>
                </a14:m>
                <a:r>
                  <a:rPr lang="zh-CN" altLang="en-US" sz="1800" dirty="0"/>
                  <a:t>、以及人均消费量</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𝑔𝑜𝑙𝑑</m:t>
                        </m:r>
                      </m:sub>
                    </m:sSub>
                  </m:oMath>
                </a14:m>
                <a:r>
                  <a:rPr lang="zh-CN" altLang="en-US" sz="1800" dirty="0"/>
                  <a:t>，并画出图示。</a:t>
                </a:r>
                <a:endParaRPr lang="en-US" altLang="zh-CN" sz="1800" dirty="0"/>
              </a:p>
              <a:p>
                <a:pPr marL="0" indent="0">
                  <a:lnSpc>
                    <a:spcPct val="120000"/>
                  </a:lnSpc>
                  <a:buSzPct val="80000"/>
                  <a:buNone/>
                </a:pPr>
                <a:r>
                  <a:rPr lang="zh-CN" altLang="en-US" sz="1800" dirty="0"/>
                  <a:t>解答</a:t>
                </a:r>
                <a:endParaRPr lang="en-US" altLang="zh-CN" sz="1800" dirty="0"/>
              </a:p>
              <a:p>
                <a:pPr>
                  <a:lnSpc>
                    <a:spcPct val="120000"/>
                  </a:lnSpc>
                  <a:buSzPct val="80000"/>
                  <a:buFont typeface="Wingdings" panose="05000000000000000000" pitchFamily="2" charset="2"/>
                  <a:buChar char="l"/>
                </a:pPr>
                <a:r>
                  <a:rPr lang="zh-CN" altLang="en-US" sz="1800" dirty="0"/>
                  <a:t>根据资本的黄金律应满足的经济学条件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𝑓</m:t>
                        </m:r>
                      </m:e>
                      <m:sup>
                        <m:r>
                          <a:rPr lang="en-US" altLang="zh-CN" sz="1800" b="0" i="1" smtClean="0">
                            <a:latin typeface="Cambria Math" panose="02040503050406030204" pitchFamily="18" charset="0"/>
                          </a:rPr>
                          <m:t>′</m:t>
                        </m:r>
                      </m:sup>
                    </m:sSup>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𝛿</m:t>
                    </m:r>
                  </m:oMath>
                </a14:m>
                <a:r>
                  <a:rPr lang="en-US" altLang="zh-CN" sz="1800" dirty="0"/>
                  <a:t>, </a:t>
                </a:r>
                <a:r>
                  <a:rPr lang="zh-CN" altLang="en-US" sz="1800" dirty="0"/>
                  <a:t>求解 </a:t>
                </a:r>
                <a14:m>
                  <m:oMath xmlns:m="http://schemas.openxmlformats.org/officeDocument/2006/math">
                    <m:r>
                      <a:rPr lang="en-US" altLang="zh-CN" sz="1800" b="0" i="1" smtClean="0">
                        <a:latin typeface="Cambria Math" panose="02040503050406030204" pitchFamily="18" charset="0"/>
                      </a:rPr>
                      <m:t>2−</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r>
                      <a:rPr lang="en-US" altLang="zh-CN" sz="1800" b="0" i="1" smtClean="0">
                        <a:latin typeface="Cambria Math" panose="02040503050406030204" pitchFamily="18" charset="0"/>
                      </a:rPr>
                      <m:t>=0.05</m:t>
                    </m:r>
                  </m:oMath>
                </a14:m>
                <a:r>
                  <a:rPr lang="zh-CN" altLang="en-US" sz="1800" dirty="0"/>
                  <a:t> 得到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𝑘</m:t>
                        </m:r>
                      </m:e>
                      <m:sub>
                        <m:r>
                          <a:rPr lang="en-US" altLang="zh-CN" sz="1800" b="0" i="1" dirty="0" smtClean="0">
                            <a:latin typeface="Cambria Math" panose="02040503050406030204" pitchFamily="18" charset="0"/>
                          </a:rPr>
                          <m:t>𝑔𝑜𝑙𝑑</m:t>
                        </m:r>
                      </m:sub>
                    </m:sSub>
                    <m:r>
                      <a:rPr lang="en-US" altLang="zh-CN" sz="1800" b="0" i="1" dirty="0" smtClean="0">
                        <a:latin typeface="Cambria Math" panose="02040503050406030204" pitchFamily="18" charset="0"/>
                      </a:rPr>
                      <m:t>=</m:t>
                    </m:r>
                  </m:oMath>
                </a14:m>
                <a:r>
                  <a:rPr lang="en-US" altLang="zh-CN" sz="1800" dirty="0"/>
                  <a:t>1.95</a:t>
                </a:r>
              </a:p>
              <a:p>
                <a:pPr>
                  <a:lnSpc>
                    <a:spcPct val="120000"/>
                  </a:lnSpc>
                  <a:buSzPct val="80000"/>
                  <a:buFont typeface="Wingdings" panose="05000000000000000000" pitchFamily="2" charset="2"/>
                  <a:buChar char="l"/>
                </a:pPr>
                <a:r>
                  <a:rPr lang="zh-CN" altLang="en-US" sz="1800" dirty="0"/>
                  <a:t>根据模型的稳态条件 </a:t>
                </a:r>
                <a14:m>
                  <m:oMath xmlns:m="http://schemas.openxmlformats.org/officeDocument/2006/math">
                    <m:r>
                      <a:rPr lang="en-US" altLang="zh-CN" sz="1800" b="0" i="1" smtClean="0">
                        <a:latin typeface="Cambria Math" panose="02040503050406030204" pitchFamily="18" charset="0"/>
                      </a:rPr>
                      <m:t>𝑠𝑓</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𝑁</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𝛿</m:t>
                        </m:r>
                      </m:e>
                    </m:d>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oMath>
                </a14:m>
                <a:r>
                  <a:rPr lang="zh-CN" altLang="en-US" sz="1800" dirty="0"/>
                  <a:t>，求得实现资本的黄金律水平的储蓄率为 </a:t>
                </a:r>
                <a14:m>
                  <m:oMath xmlns:m="http://schemas.openxmlformats.org/officeDocument/2006/math">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oMath>
                </a14:m>
                <a:r>
                  <a:rPr lang="en-US" altLang="zh-CN" sz="1800" dirty="0"/>
                  <a:t> 0.05</a:t>
                </a:r>
              </a:p>
              <a:p>
                <a:pPr>
                  <a:lnSpc>
                    <a:spcPct val="120000"/>
                  </a:lnSpc>
                  <a:buSzPct val="80000"/>
                  <a:buFont typeface="Wingdings" panose="05000000000000000000" pitchFamily="2" charset="2"/>
                  <a:buChar char="l"/>
                </a:pPr>
                <a:r>
                  <a:rPr lang="zh-CN" altLang="en-US" sz="1800" b="0" dirty="0"/>
                  <a:t>资本黄金律水平对应的消费为</a:t>
                </a:r>
                <a:r>
                  <a:rPr lang="en-US" altLang="zh-CN" sz="1800" b="0" dirty="0"/>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𝑔𝑜𝑙𝑑</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𝑠𝑓</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𝑔𝑜𝑙𝑑</m:t>
                            </m:r>
                          </m:sub>
                        </m:sSub>
                      </m:e>
                    </m:d>
                    <m:r>
                      <a:rPr lang="en-US" altLang="zh-CN" sz="1800" b="0" i="1" smtClean="0">
                        <a:latin typeface="Cambria Math" panose="02040503050406030204" pitchFamily="18" charset="0"/>
                      </a:rPr>
                      <m:t>=</m:t>
                    </m:r>
                  </m:oMath>
                </a14:m>
                <a:r>
                  <a:rPr lang="en-US" altLang="zh-CN" sz="1800" dirty="0"/>
                  <a:t>1.9</a:t>
                </a:r>
              </a:p>
            </p:txBody>
          </p:sp>
        </mc:Choice>
        <mc:Fallback>
          <p:sp>
            <p:nvSpPr>
              <p:cNvPr id="12" name="Content Placeholder 2">
                <a:extLst>
                  <a:ext uri="{FF2B5EF4-FFF2-40B4-BE49-F238E27FC236}">
                    <a16:creationId xmlns:a16="http://schemas.microsoft.com/office/drawing/2014/main" id="{6B4BFBD5-A7B1-4CC0-8E01-41F7DF9CED05}"/>
                  </a:ext>
                </a:extLst>
              </p:cNvPr>
              <p:cNvSpPr>
                <a:spLocks noGrp="1" noRot="1" noChangeAspect="1" noMove="1" noResize="1" noEditPoints="1" noAdjustHandles="1" noChangeArrowheads="1" noChangeShapeType="1" noTextEdit="1"/>
              </p:cNvSpPr>
              <p:nvPr>
                <p:ph idx="1"/>
              </p:nvPr>
            </p:nvSpPr>
            <p:spPr>
              <a:xfrm>
                <a:off x="457200" y="895987"/>
                <a:ext cx="8229600" cy="3482517"/>
              </a:xfrm>
              <a:blipFill>
                <a:blip r:embed="rId3"/>
                <a:stretch>
                  <a:fillRect l="-617" t="-727" r="-463" b="-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8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1121</Words>
  <Application>Microsoft Macintosh PowerPoint</Application>
  <PresentationFormat>全屏显示(16:9)</PresentationFormat>
  <Paragraphs>139</Paragraphs>
  <Slides>17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宋体</vt:lpstr>
      <vt:lpstr>微软雅黑</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第十六章  经济增长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第十六章 经济增长</dc:title>
  <dc:creator>Sichao Wei</dc:creator>
  <cp:lastModifiedBy>Haoran LEI</cp:lastModifiedBy>
  <cp:revision>249</cp:revision>
  <dcterms:created xsi:type="dcterms:W3CDTF">2006-08-16T00:00:00Z</dcterms:created>
  <dcterms:modified xsi:type="dcterms:W3CDTF">2023-05-28T13:04:31Z</dcterms:modified>
</cp:coreProperties>
</file>