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385" r:id="rId3"/>
    <p:sldId id="391" r:id="rId4"/>
    <p:sldId id="389" r:id="rId5"/>
    <p:sldId id="390" r:id="rId6"/>
    <p:sldId id="392" r:id="rId7"/>
    <p:sldId id="404" r:id="rId8"/>
    <p:sldId id="398" r:id="rId9"/>
    <p:sldId id="396" r:id="rId10"/>
    <p:sldId id="405" r:id="rId11"/>
    <p:sldId id="397" r:id="rId12"/>
    <p:sldId id="406" r:id="rId13"/>
    <p:sldId id="309" r:id="rId14"/>
    <p:sldId id="307" r:id="rId15"/>
    <p:sldId id="308" r:id="rId1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2108086-75A2-40B0-8318-13826F0FA5FA}" v="100" dt="2021-04-15T06:51:42.519"/>
    <p1510:client id="{D18F1973-F216-4CF5-A27A-19692A254E81}" v="4778" dt="2021-04-15T16:17:10.211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3269" autoAdjust="0"/>
  </p:normalViewPr>
  <p:slideViewPr>
    <p:cSldViewPr>
      <p:cViewPr varScale="1">
        <p:scale>
          <a:sx n="157" d="100"/>
          <a:sy n="157" d="100"/>
        </p:scale>
        <p:origin x="320" y="16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osong Deng" userId="2566be868dc852c8" providerId="LiveId" clId="{42108086-75A2-40B0-8318-13826F0FA5FA}"/>
    <pc:docChg chg="custSel modSld">
      <pc:chgData name="Taosong Deng" userId="2566be868dc852c8" providerId="LiveId" clId="{42108086-75A2-40B0-8318-13826F0FA5FA}" dt="2021-04-15T06:51:42.519" v="177"/>
      <pc:docMkLst>
        <pc:docMk/>
      </pc:docMkLst>
      <pc:sldChg chg="addSp modSp mod">
        <pc:chgData name="Taosong Deng" userId="2566be868dc852c8" providerId="LiveId" clId="{42108086-75A2-40B0-8318-13826F0FA5FA}" dt="2021-04-15T06:51:35.376" v="44"/>
        <pc:sldMkLst>
          <pc:docMk/>
          <pc:sldMk cId="3385221241" sldId="284"/>
        </pc:sldMkLst>
        <pc:spChg chg="add mod">
          <ac:chgData name="Taosong Deng" userId="2566be868dc852c8" providerId="LiveId" clId="{42108086-75A2-40B0-8318-13826F0FA5FA}" dt="2021-04-15T06:51:35.345" v="17" actId="948"/>
          <ac:spMkLst>
            <pc:docMk/>
            <pc:sldMk cId="3385221241" sldId="284"/>
            <ac:spMk id="2" creationId="{78C9FD6B-3AB6-48F0-B02A-BEAA17730BB2}"/>
          </ac:spMkLst>
        </pc:spChg>
        <pc:spChg chg="add mod">
          <ac:chgData name="Taosong Deng" userId="2566be868dc852c8" providerId="LiveId" clId="{42108086-75A2-40B0-8318-13826F0FA5FA}" dt="2021-04-15T06:51:35.376" v="40"/>
          <ac:spMkLst>
            <pc:docMk/>
            <pc:sldMk cId="3385221241" sldId="284"/>
            <ac:spMk id="15" creationId="{E53652BB-8A44-49DE-A8C3-5F4F5A228B47}"/>
          </ac:spMkLst>
        </pc:spChg>
        <pc:spChg chg="mod">
          <ac:chgData name="Taosong Deng" userId="2566be868dc852c8" providerId="LiveId" clId="{42108086-75A2-40B0-8318-13826F0FA5FA}" dt="2021-04-15T06:51:35.376" v="41"/>
          <ac:spMkLst>
            <pc:docMk/>
            <pc:sldMk cId="3385221241" sldId="284"/>
            <ac:spMk id="16" creationId="{00000000-0000-0000-0000-000000000000}"/>
          </ac:spMkLst>
        </pc:spChg>
        <pc:spChg chg="mod">
          <ac:chgData name="Taosong Deng" userId="2566be868dc852c8" providerId="LiveId" clId="{42108086-75A2-40B0-8318-13826F0FA5FA}" dt="2021-04-15T06:51:35.345" v="20"/>
          <ac:spMkLst>
            <pc:docMk/>
            <pc:sldMk cId="3385221241" sldId="284"/>
            <ac:spMk id="18" creationId="{00000000-0000-0000-0000-000000000000}"/>
          </ac:spMkLst>
        </pc:spChg>
        <pc:grpChg chg="mod">
          <ac:chgData name="Taosong Deng" userId="2566be868dc852c8" providerId="LiveId" clId="{42108086-75A2-40B0-8318-13826F0FA5FA}" dt="2021-04-15T06:51:35.376" v="42"/>
          <ac:grpSpMkLst>
            <pc:docMk/>
            <pc:sldMk cId="3385221241" sldId="284"/>
            <ac:grpSpMk id="20" creationId="{00000000-0000-0000-0000-000000000000}"/>
          </ac:grpSpMkLst>
        </pc:grpChg>
        <pc:picChg chg="add mod ord">
          <ac:chgData name="Taosong Deng" userId="2566be868dc852c8" providerId="LiveId" clId="{42108086-75A2-40B0-8318-13826F0FA5FA}" dt="2021-04-15T06:51:35.376" v="44"/>
          <ac:picMkLst>
            <pc:docMk/>
            <pc:sldMk cId="3385221241" sldId="284"/>
            <ac:picMk id="5" creationId="{1B848DFE-2FFF-4254-8F8F-42E39C9A102A}"/>
          </ac:picMkLst>
        </pc:picChg>
      </pc:sldChg>
      <pc:sldChg chg="addSp modSp mod">
        <pc:chgData name="Taosong Deng" userId="2566be868dc852c8" providerId="LiveId" clId="{42108086-75A2-40B0-8318-13826F0FA5FA}" dt="2021-04-15T06:51:36.501" v="95" actId="20577"/>
        <pc:sldMkLst>
          <pc:docMk/>
          <pc:sldMk cId="3248889364" sldId="305"/>
        </pc:sldMkLst>
        <pc:spChg chg="mod">
          <ac:chgData name="Taosong Deng" userId="2566be868dc852c8" providerId="LiveId" clId="{42108086-75A2-40B0-8318-13826F0FA5FA}" dt="2021-04-15T06:51:36.501" v="89"/>
          <ac:spMkLst>
            <pc:docMk/>
            <pc:sldMk cId="3248889364" sldId="305"/>
            <ac:spMk id="2" creationId="{00000000-0000-0000-0000-000000000000}"/>
          </ac:spMkLst>
        </pc:spChg>
        <pc:spChg chg="add mod">
          <ac:chgData name="Taosong Deng" userId="2566be868dc852c8" providerId="LiveId" clId="{42108086-75A2-40B0-8318-13826F0FA5FA}" dt="2021-04-15T06:51:36.454" v="62" actId="948"/>
          <ac:spMkLst>
            <pc:docMk/>
            <pc:sldMk cId="3248889364" sldId="305"/>
            <ac:spMk id="5" creationId="{850186AA-B32C-4941-B826-40CEE50EA4E7}"/>
          </ac:spMkLst>
        </pc:spChg>
        <pc:spChg chg="mod">
          <ac:chgData name="Taosong Deng" userId="2566be868dc852c8" providerId="LiveId" clId="{42108086-75A2-40B0-8318-13826F0FA5FA}" dt="2021-04-15T06:51:36.485" v="82"/>
          <ac:spMkLst>
            <pc:docMk/>
            <pc:sldMk cId="3248889364" sldId="305"/>
            <ac:spMk id="16" creationId="{00000000-0000-0000-0000-000000000000}"/>
          </ac:spMkLst>
        </pc:spChg>
        <pc:spChg chg="mod">
          <ac:chgData name="Taosong Deng" userId="2566be868dc852c8" providerId="LiveId" clId="{42108086-75A2-40B0-8318-13826F0FA5FA}" dt="2021-04-15T06:51:36.470" v="66"/>
          <ac:spMkLst>
            <pc:docMk/>
            <pc:sldMk cId="3248889364" sldId="305"/>
            <ac:spMk id="17" creationId="{00000000-0000-0000-0000-000000000000}"/>
          </ac:spMkLst>
        </pc:spChg>
        <pc:spChg chg="mod">
          <ac:chgData name="Taosong Deng" userId="2566be868dc852c8" providerId="LiveId" clId="{42108086-75A2-40B0-8318-13826F0FA5FA}" dt="2021-04-15T06:51:36.470" v="66"/>
          <ac:spMkLst>
            <pc:docMk/>
            <pc:sldMk cId="3248889364" sldId="305"/>
            <ac:spMk id="18" creationId="{00000000-0000-0000-0000-000000000000}"/>
          </ac:spMkLst>
        </pc:spChg>
        <pc:spChg chg="mod">
          <ac:chgData name="Taosong Deng" userId="2566be868dc852c8" providerId="LiveId" clId="{42108086-75A2-40B0-8318-13826F0FA5FA}" dt="2021-04-15T06:51:36.485" v="81"/>
          <ac:spMkLst>
            <pc:docMk/>
            <pc:sldMk cId="3248889364" sldId="305"/>
            <ac:spMk id="19" creationId="{00000000-0000-0000-0000-000000000000}"/>
          </ac:spMkLst>
        </pc:spChg>
        <pc:spChg chg="mod">
          <ac:chgData name="Taosong Deng" userId="2566be868dc852c8" providerId="LiveId" clId="{42108086-75A2-40B0-8318-13826F0FA5FA}" dt="2021-04-15T06:51:36.501" v="93"/>
          <ac:spMkLst>
            <pc:docMk/>
            <pc:sldMk cId="3248889364" sldId="305"/>
            <ac:spMk id="25" creationId="{00000000-0000-0000-0000-000000000000}"/>
          </ac:spMkLst>
        </pc:spChg>
        <pc:spChg chg="mod">
          <ac:chgData name="Taosong Deng" userId="2566be868dc852c8" providerId="LiveId" clId="{42108086-75A2-40B0-8318-13826F0FA5FA}" dt="2021-04-15T06:51:36.501" v="95" actId="20577"/>
          <ac:spMkLst>
            <pc:docMk/>
            <pc:sldMk cId="3248889364" sldId="305"/>
            <ac:spMk id="28" creationId="{00000000-0000-0000-0000-000000000000}"/>
          </ac:spMkLst>
        </pc:spChg>
        <pc:grpChg chg="mod">
          <ac:chgData name="Taosong Deng" userId="2566be868dc852c8" providerId="LiveId" clId="{42108086-75A2-40B0-8318-13826F0FA5FA}" dt="2021-04-15T06:51:36.485" v="83"/>
          <ac:grpSpMkLst>
            <pc:docMk/>
            <pc:sldMk cId="3248889364" sldId="305"/>
            <ac:grpSpMk id="20" creationId="{00000000-0000-0000-0000-000000000000}"/>
          </ac:grpSpMkLst>
        </pc:grpChg>
        <pc:picChg chg="add mod ord">
          <ac:chgData name="Taosong Deng" userId="2566be868dc852c8" providerId="LiveId" clId="{42108086-75A2-40B0-8318-13826F0FA5FA}" dt="2021-04-15T06:51:36.485" v="85"/>
          <ac:picMkLst>
            <pc:docMk/>
            <pc:sldMk cId="3248889364" sldId="305"/>
            <ac:picMk id="29" creationId="{642D6AEE-54C5-445E-8BE7-569BD75AC523}"/>
          </ac:picMkLst>
        </pc:picChg>
      </pc:sldChg>
      <pc:sldChg chg="addSp modSp mod">
        <pc:chgData name="Taosong Deng" userId="2566be868dc852c8" providerId="LiveId" clId="{42108086-75A2-40B0-8318-13826F0FA5FA}" dt="2021-04-15T06:51:38.439" v="136"/>
        <pc:sldMkLst>
          <pc:docMk/>
          <pc:sldMk cId="2043052475" sldId="359"/>
        </pc:sldMkLst>
        <pc:spChg chg="add mod">
          <ac:chgData name="Taosong Deng" userId="2566be868dc852c8" providerId="LiveId" clId="{42108086-75A2-40B0-8318-13826F0FA5FA}" dt="2021-04-15T06:51:38.407" v="113" actId="948"/>
          <ac:spMkLst>
            <pc:docMk/>
            <pc:sldMk cId="2043052475" sldId="359"/>
            <ac:spMk id="2" creationId="{82CCFDE3-0779-46CF-BE60-9216318EDCD2}"/>
          </ac:spMkLst>
        </pc:spChg>
        <pc:spChg chg="mod">
          <ac:chgData name="Taosong Deng" userId="2566be868dc852c8" providerId="LiveId" clId="{42108086-75A2-40B0-8318-13826F0FA5FA}" dt="2021-04-15T06:51:38.423" v="133"/>
          <ac:spMkLst>
            <pc:docMk/>
            <pc:sldMk cId="2043052475" sldId="359"/>
            <ac:spMk id="16" creationId="{00000000-0000-0000-0000-000000000000}"/>
          </ac:spMkLst>
        </pc:spChg>
        <pc:spChg chg="mod">
          <ac:chgData name="Taosong Deng" userId="2566be868dc852c8" providerId="LiveId" clId="{42108086-75A2-40B0-8318-13826F0FA5FA}" dt="2021-04-15T06:51:38.423" v="117"/>
          <ac:spMkLst>
            <pc:docMk/>
            <pc:sldMk cId="2043052475" sldId="359"/>
            <ac:spMk id="17" creationId="{00000000-0000-0000-0000-000000000000}"/>
          </ac:spMkLst>
        </pc:spChg>
        <pc:spChg chg="mod">
          <ac:chgData name="Taosong Deng" userId="2566be868dc852c8" providerId="LiveId" clId="{42108086-75A2-40B0-8318-13826F0FA5FA}" dt="2021-04-15T06:51:38.423" v="117"/>
          <ac:spMkLst>
            <pc:docMk/>
            <pc:sldMk cId="2043052475" sldId="359"/>
            <ac:spMk id="18" creationId="{00000000-0000-0000-0000-000000000000}"/>
          </ac:spMkLst>
        </pc:spChg>
        <pc:spChg chg="mod">
          <ac:chgData name="Taosong Deng" userId="2566be868dc852c8" providerId="LiveId" clId="{42108086-75A2-40B0-8318-13826F0FA5FA}" dt="2021-04-15T06:51:38.423" v="132"/>
          <ac:spMkLst>
            <pc:docMk/>
            <pc:sldMk cId="2043052475" sldId="359"/>
            <ac:spMk id="19" creationId="{00000000-0000-0000-0000-000000000000}"/>
          </ac:spMkLst>
        </pc:spChg>
        <pc:grpChg chg="mod">
          <ac:chgData name="Taosong Deng" userId="2566be868dc852c8" providerId="LiveId" clId="{42108086-75A2-40B0-8318-13826F0FA5FA}" dt="2021-04-15T06:51:38.423" v="134"/>
          <ac:grpSpMkLst>
            <pc:docMk/>
            <pc:sldMk cId="2043052475" sldId="359"/>
            <ac:grpSpMk id="20" creationId="{00000000-0000-0000-0000-000000000000}"/>
          </ac:grpSpMkLst>
        </pc:grpChg>
        <pc:picChg chg="add mod ord">
          <ac:chgData name="Taosong Deng" userId="2566be868dc852c8" providerId="LiveId" clId="{42108086-75A2-40B0-8318-13826F0FA5FA}" dt="2021-04-15T06:51:38.439" v="136"/>
          <ac:picMkLst>
            <pc:docMk/>
            <pc:sldMk cId="2043052475" sldId="359"/>
            <ac:picMk id="5" creationId="{149FC7EA-BE4C-4984-AB85-5E5FD201BB55}"/>
          </ac:picMkLst>
        </pc:picChg>
      </pc:sldChg>
      <pc:sldChg chg="addSp modSp mod">
        <pc:chgData name="Taosong Deng" userId="2566be868dc852c8" providerId="LiveId" clId="{42108086-75A2-40B0-8318-13826F0FA5FA}" dt="2021-04-15T06:51:42.519" v="177"/>
        <pc:sldMkLst>
          <pc:docMk/>
          <pc:sldMk cId="1804504017" sldId="372"/>
        </pc:sldMkLst>
        <pc:spChg chg="add mod">
          <ac:chgData name="Taosong Deng" userId="2566be868dc852c8" providerId="LiveId" clId="{42108086-75A2-40B0-8318-13826F0FA5FA}" dt="2021-04-15T06:51:42.504" v="154" actId="948"/>
          <ac:spMkLst>
            <pc:docMk/>
            <pc:sldMk cId="1804504017" sldId="372"/>
            <ac:spMk id="2" creationId="{C176461F-4D2E-4B6D-AAB2-21205A351717}"/>
          </ac:spMkLst>
        </pc:spChg>
        <pc:spChg chg="mod">
          <ac:chgData name="Taosong Deng" userId="2566be868dc852c8" providerId="LiveId" clId="{42108086-75A2-40B0-8318-13826F0FA5FA}" dt="2021-04-15T06:51:42.519" v="174"/>
          <ac:spMkLst>
            <pc:docMk/>
            <pc:sldMk cId="1804504017" sldId="372"/>
            <ac:spMk id="16" creationId="{00000000-0000-0000-0000-000000000000}"/>
          </ac:spMkLst>
        </pc:spChg>
        <pc:spChg chg="mod">
          <ac:chgData name="Taosong Deng" userId="2566be868dc852c8" providerId="LiveId" clId="{42108086-75A2-40B0-8318-13826F0FA5FA}" dt="2021-04-15T06:51:42.504" v="158"/>
          <ac:spMkLst>
            <pc:docMk/>
            <pc:sldMk cId="1804504017" sldId="372"/>
            <ac:spMk id="17" creationId="{00000000-0000-0000-0000-000000000000}"/>
          </ac:spMkLst>
        </pc:spChg>
        <pc:spChg chg="mod">
          <ac:chgData name="Taosong Deng" userId="2566be868dc852c8" providerId="LiveId" clId="{42108086-75A2-40B0-8318-13826F0FA5FA}" dt="2021-04-15T06:51:42.504" v="158"/>
          <ac:spMkLst>
            <pc:docMk/>
            <pc:sldMk cId="1804504017" sldId="372"/>
            <ac:spMk id="18" creationId="{00000000-0000-0000-0000-000000000000}"/>
          </ac:spMkLst>
        </pc:spChg>
        <pc:spChg chg="mod">
          <ac:chgData name="Taosong Deng" userId="2566be868dc852c8" providerId="LiveId" clId="{42108086-75A2-40B0-8318-13826F0FA5FA}" dt="2021-04-15T06:51:42.519" v="173"/>
          <ac:spMkLst>
            <pc:docMk/>
            <pc:sldMk cId="1804504017" sldId="372"/>
            <ac:spMk id="19" creationId="{00000000-0000-0000-0000-000000000000}"/>
          </ac:spMkLst>
        </pc:spChg>
        <pc:grpChg chg="mod">
          <ac:chgData name="Taosong Deng" userId="2566be868dc852c8" providerId="LiveId" clId="{42108086-75A2-40B0-8318-13826F0FA5FA}" dt="2021-04-15T06:51:42.519" v="175"/>
          <ac:grpSpMkLst>
            <pc:docMk/>
            <pc:sldMk cId="1804504017" sldId="372"/>
            <ac:grpSpMk id="20" creationId="{00000000-0000-0000-0000-000000000000}"/>
          </ac:grpSpMkLst>
        </pc:grpChg>
        <pc:picChg chg="add mod ord">
          <ac:chgData name="Taosong Deng" userId="2566be868dc852c8" providerId="LiveId" clId="{42108086-75A2-40B0-8318-13826F0FA5FA}" dt="2021-04-15T06:51:42.519" v="177"/>
          <ac:picMkLst>
            <pc:docMk/>
            <pc:sldMk cId="1804504017" sldId="372"/>
            <ac:picMk id="5" creationId="{DEE1C0F3-190A-49A1-9CB4-DD96BC231AAF}"/>
          </ac:picMkLst>
        </pc:picChg>
      </pc:sldChg>
    </pc:docChg>
  </pc:docChgLst>
  <pc:docChgLst>
    <pc:chgData name="Sichao Wei" userId="27c64742685b9b08" providerId="LiveId" clId="{31AF5AC4-86F2-4350-91F7-4610C468A5DC}"/>
    <pc:docChg chg="custSel delSld modSld">
      <pc:chgData name="Sichao Wei" userId="27c64742685b9b08" providerId="LiveId" clId="{31AF5AC4-86F2-4350-91F7-4610C468A5DC}" dt="2019-03-18T13:51:20.845" v="2161"/>
      <pc:docMkLst>
        <pc:docMk/>
      </pc:docMkLst>
      <pc:sldChg chg="modSp">
        <pc:chgData name="Sichao Wei" userId="27c64742685b9b08" providerId="LiveId" clId="{31AF5AC4-86F2-4350-91F7-4610C468A5DC}" dt="2019-03-06T13:49:36.526" v="63" actId="1036"/>
        <pc:sldMkLst>
          <pc:docMk/>
          <pc:sldMk cId="1922615282" sldId="274"/>
        </pc:sldMkLst>
        <pc:spChg chg="mod">
          <ac:chgData name="Sichao Wei" userId="27c64742685b9b08" providerId="LiveId" clId="{31AF5AC4-86F2-4350-91F7-4610C468A5DC}" dt="2019-03-06T13:49:27.339" v="54"/>
          <ac:spMkLst>
            <pc:docMk/>
            <pc:sldMk cId="1922615282" sldId="274"/>
            <ac:spMk id="3" creationId="{00000000-0000-0000-0000-000000000000}"/>
          </ac:spMkLst>
        </pc:spChg>
        <pc:grpChg chg="mod">
          <ac:chgData name="Sichao Wei" userId="27c64742685b9b08" providerId="LiveId" clId="{31AF5AC4-86F2-4350-91F7-4610C468A5DC}" dt="2019-03-06T13:49:36.526" v="63" actId="1036"/>
          <ac:grpSpMkLst>
            <pc:docMk/>
            <pc:sldMk cId="1922615282" sldId="274"/>
            <ac:grpSpMk id="10" creationId="{00000000-0000-0000-0000-000000000000}"/>
          </ac:grpSpMkLst>
        </pc:grpChg>
      </pc:sldChg>
      <pc:sldChg chg="modSp modAnim">
        <pc:chgData name="Sichao Wei" userId="27c64742685b9b08" providerId="LiveId" clId="{31AF5AC4-86F2-4350-91F7-4610C468A5DC}" dt="2019-03-11T15:28:29.257" v="546" actId="255"/>
        <pc:sldMkLst>
          <pc:docMk/>
          <pc:sldMk cId="2979010075" sldId="280"/>
        </pc:sldMkLst>
        <pc:spChg chg="mod">
          <ac:chgData name="Sichao Wei" userId="27c64742685b9b08" providerId="LiveId" clId="{31AF5AC4-86F2-4350-91F7-4610C468A5DC}" dt="2019-03-11T15:25:45.942" v="189"/>
          <ac:spMkLst>
            <pc:docMk/>
            <pc:sldMk cId="2979010075" sldId="280"/>
            <ac:spMk id="2" creationId="{00000000-0000-0000-0000-000000000000}"/>
          </ac:spMkLst>
        </pc:spChg>
        <pc:spChg chg="mod">
          <ac:chgData name="Sichao Wei" userId="27c64742685b9b08" providerId="LiveId" clId="{31AF5AC4-86F2-4350-91F7-4610C468A5DC}" dt="2019-03-11T15:28:29.257" v="546" actId="255"/>
          <ac:spMkLst>
            <pc:docMk/>
            <pc:sldMk cId="2979010075" sldId="280"/>
            <ac:spMk id="3" creationId="{00000000-0000-0000-0000-000000000000}"/>
          </ac:spMkLst>
        </pc:spChg>
      </pc:sldChg>
      <pc:sldChg chg="modSp">
        <pc:chgData name="Sichao Wei" userId="27c64742685b9b08" providerId="LiveId" clId="{31AF5AC4-86F2-4350-91F7-4610C468A5DC}" dt="2019-03-11T15:42:44.700" v="802" actId="255"/>
        <pc:sldMkLst>
          <pc:docMk/>
          <pc:sldMk cId="4000652252" sldId="281"/>
        </pc:sldMkLst>
        <pc:spChg chg="mod">
          <ac:chgData name="Sichao Wei" userId="27c64742685b9b08" providerId="LiveId" clId="{31AF5AC4-86F2-4350-91F7-4610C468A5DC}" dt="2019-03-11T15:25:51.904" v="214"/>
          <ac:spMkLst>
            <pc:docMk/>
            <pc:sldMk cId="4000652252" sldId="281"/>
            <ac:spMk id="2" creationId="{00000000-0000-0000-0000-000000000000}"/>
          </ac:spMkLst>
        </pc:spChg>
        <pc:spChg chg="mod">
          <ac:chgData name="Sichao Wei" userId="27c64742685b9b08" providerId="LiveId" clId="{31AF5AC4-86F2-4350-91F7-4610C468A5DC}" dt="2019-03-11T15:42:44.700" v="802" actId="255"/>
          <ac:spMkLst>
            <pc:docMk/>
            <pc:sldMk cId="4000652252" sldId="281"/>
            <ac:spMk id="3" creationId="{00000000-0000-0000-0000-000000000000}"/>
          </ac:spMkLst>
        </pc:spChg>
      </pc:sldChg>
      <pc:sldChg chg="addSp modSp modAnim modNotesTx">
        <pc:chgData name="Sichao Wei" userId="27c64742685b9b08" providerId="LiveId" clId="{31AF5AC4-86F2-4350-91F7-4610C468A5DC}" dt="2019-03-11T15:56:40.021" v="1375"/>
        <pc:sldMkLst>
          <pc:docMk/>
          <pc:sldMk cId="3454729362" sldId="282"/>
        </pc:sldMkLst>
        <pc:spChg chg="mod">
          <ac:chgData name="Sichao Wei" userId="27c64742685b9b08" providerId="LiveId" clId="{31AF5AC4-86F2-4350-91F7-4610C468A5DC}" dt="2019-03-11T15:25:59.885" v="239"/>
          <ac:spMkLst>
            <pc:docMk/>
            <pc:sldMk cId="3454729362" sldId="282"/>
            <ac:spMk id="2" creationId="{00000000-0000-0000-0000-000000000000}"/>
          </ac:spMkLst>
        </pc:spChg>
        <pc:spChg chg="mod">
          <ac:chgData name="Sichao Wei" userId="27c64742685b9b08" providerId="LiveId" clId="{31AF5AC4-86F2-4350-91F7-4610C468A5DC}" dt="2019-03-11T15:55:25.922" v="1361"/>
          <ac:spMkLst>
            <pc:docMk/>
            <pc:sldMk cId="3454729362" sldId="282"/>
            <ac:spMk id="3" creationId="{00000000-0000-0000-0000-000000000000}"/>
          </ac:spMkLst>
        </pc:spChg>
        <pc:spChg chg="add mod">
          <ac:chgData name="Sichao Wei" userId="27c64742685b9b08" providerId="LiveId" clId="{31AF5AC4-86F2-4350-91F7-4610C468A5DC}" dt="2019-03-11T15:47:59.024" v="1173" actId="1036"/>
          <ac:spMkLst>
            <pc:docMk/>
            <pc:sldMk cId="3454729362" sldId="282"/>
            <ac:spMk id="5" creationId="{7062B2C3-89C2-4553-9920-BC8295749D73}"/>
          </ac:spMkLst>
        </pc:spChg>
        <pc:spChg chg="add mod">
          <ac:chgData name="Sichao Wei" userId="27c64742685b9b08" providerId="LiveId" clId="{31AF5AC4-86F2-4350-91F7-4610C468A5DC}" dt="2019-03-11T15:56:08.539" v="1373" actId="1076"/>
          <ac:spMkLst>
            <pc:docMk/>
            <pc:sldMk cId="3454729362" sldId="282"/>
            <ac:spMk id="6" creationId="{83C298B8-0995-4A6C-995D-6669FB5BC327}"/>
          </ac:spMkLst>
        </pc:spChg>
      </pc:sldChg>
      <pc:sldChg chg="modSp">
        <pc:chgData name="Sichao Wei" userId="27c64742685b9b08" providerId="LiveId" clId="{31AF5AC4-86F2-4350-91F7-4610C468A5DC}" dt="2019-03-06T13:54:55.634" v="95"/>
        <pc:sldMkLst>
          <pc:docMk/>
          <pc:sldMk cId="3385221241" sldId="284"/>
        </pc:sldMkLst>
        <pc:spChg chg="mod ord">
          <ac:chgData name="Sichao Wei" userId="27c64742685b9b08" providerId="LiveId" clId="{31AF5AC4-86F2-4350-91F7-4610C468A5DC}" dt="2019-03-06T13:54:55.634" v="91"/>
          <ac:spMkLst>
            <pc:docMk/>
            <pc:sldMk cId="3385221241" sldId="284"/>
            <ac:spMk id="16" creationId="{00000000-0000-0000-0000-000000000000}"/>
          </ac:spMkLst>
        </pc:spChg>
        <pc:spChg chg="mod">
          <ac:chgData name="Sichao Wei" userId="27c64742685b9b08" providerId="LiveId" clId="{31AF5AC4-86F2-4350-91F7-4610C468A5DC}" dt="2019-03-06T13:54:07.692" v="64" actId="20577"/>
          <ac:spMkLst>
            <pc:docMk/>
            <pc:sldMk cId="3385221241" sldId="284"/>
            <ac:spMk id="18" creationId="{00000000-0000-0000-0000-000000000000}"/>
          </ac:spMkLst>
        </pc:spChg>
        <pc:spChg chg="mod">
          <ac:chgData name="Sichao Wei" userId="27c64742685b9b08" providerId="LiveId" clId="{31AF5AC4-86F2-4350-91F7-4610C468A5DC}" dt="2019-03-06T13:54:55.634" v="89"/>
          <ac:spMkLst>
            <pc:docMk/>
            <pc:sldMk cId="3385221241" sldId="284"/>
            <ac:spMk id="19" creationId="{00000000-0000-0000-0000-000000000000}"/>
          </ac:spMkLst>
        </pc:spChg>
        <pc:grpChg chg="mod ord">
          <ac:chgData name="Sichao Wei" userId="27c64742685b9b08" providerId="LiveId" clId="{31AF5AC4-86F2-4350-91F7-4610C468A5DC}" dt="2019-03-06T13:54:55.634" v="93"/>
          <ac:grpSpMkLst>
            <pc:docMk/>
            <pc:sldMk cId="3385221241" sldId="284"/>
            <ac:grpSpMk id="20" creationId="{00000000-0000-0000-0000-000000000000}"/>
          </ac:grpSpMkLst>
        </pc:grpChg>
        <pc:picChg chg="mod ord">
          <ac:chgData name="Sichao Wei" userId="27c64742685b9b08" providerId="LiveId" clId="{31AF5AC4-86F2-4350-91F7-4610C468A5DC}" dt="2019-03-06T13:54:55.634" v="95"/>
          <ac:picMkLst>
            <pc:docMk/>
            <pc:sldMk cId="3385221241" sldId="284"/>
            <ac:picMk id="5" creationId="{00000000-0000-0000-0000-000000000000}"/>
          </ac:picMkLst>
        </pc:picChg>
      </pc:sldChg>
      <pc:sldChg chg="modSp">
        <pc:chgData name="Sichao Wei" userId="27c64742685b9b08" providerId="LiveId" clId="{31AF5AC4-86F2-4350-91F7-4610C468A5DC}" dt="2019-03-06T13:55:36.831" v="119"/>
        <pc:sldMkLst>
          <pc:docMk/>
          <pc:sldMk cId="1240598924" sldId="299"/>
        </pc:sldMkLst>
        <pc:spChg chg="mod ord">
          <ac:chgData name="Sichao Wei" userId="27c64742685b9b08" providerId="LiveId" clId="{31AF5AC4-86F2-4350-91F7-4610C468A5DC}" dt="2019-03-06T13:55:36.831" v="115"/>
          <ac:spMkLst>
            <pc:docMk/>
            <pc:sldMk cId="1240598924" sldId="299"/>
            <ac:spMk id="16" creationId="{00000000-0000-0000-0000-000000000000}"/>
          </ac:spMkLst>
        </pc:spChg>
        <pc:spChg chg="mod">
          <ac:chgData name="Sichao Wei" userId="27c64742685b9b08" providerId="LiveId" clId="{31AF5AC4-86F2-4350-91F7-4610C468A5DC}" dt="2019-03-06T13:55:36.784" v="96" actId="20577"/>
          <ac:spMkLst>
            <pc:docMk/>
            <pc:sldMk cId="1240598924" sldId="299"/>
            <ac:spMk id="18" creationId="{00000000-0000-0000-0000-000000000000}"/>
          </ac:spMkLst>
        </pc:spChg>
        <pc:spChg chg="mod">
          <ac:chgData name="Sichao Wei" userId="27c64742685b9b08" providerId="LiveId" clId="{31AF5AC4-86F2-4350-91F7-4610C468A5DC}" dt="2019-03-06T13:55:36.831" v="113" actId="207"/>
          <ac:spMkLst>
            <pc:docMk/>
            <pc:sldMk cId="1240598924" sldId="299"/>
            <ac:spMk id="19" creationId="{00000000-0000-0000-0000-000000000000}"/>
          </ac:spMkLst>
        </pc:spChg>
        <pc:grpChg chg="mod ord">
          <ac:chgData name="Sichao Wei" userId="27c64742685b9b08" providerId="LiveId" clId="{31AF5AC4-86F2-4350-91F7-4610C468A5DC}" dt="2019-03-06T13:55:36.831" v="117"/>
          <ac:grpSpMkLst>
            <pc:docMk/>
            <pc:sldMk cId="1240598924" sldId="299"/>
            <ac:grpSpMk id="20" creationId="{00000000-0000-0000-0000-000000000000}"/>
          </ac:grpSpMkLst>
        </pc:grpChg>
        <pc:picChg chg="mod ord">
          <ac:chgData name="Sichao Wei" userId="27c64742685b9b08" providerId="LiveId" clId="{31AF5AC4-86F2-4350-91F7-4610C468A5DC}" dt="2019-03-06T13:55:36.831" v="119"/>
          <ac:picMkLst>
            <pc:docMk/>
            <pc:sldMk cId="1240598924" sldId="299"/>
            <ac:picMk id="5" creationId="{00000000-0000-0000-0000-000000000000}"/>
          </ac:picMkLst>
        </pc:picChg>
      </pc:sldChg>
      <pc:sldChg chg="modSp">
        <pc:chgData name="Sichao Wei" userId="27c64742685b9b08" providerId="LiveId" clId="{31AF5AC4-86F2-4350-91F7-4610C468A5DC}" dt="2019-03-18T13:33:00.302" v="1422"/>
        <pc:sldMkLst>
          <pc:docMk/>
          <pc:sldMk cId="1762431567" sldId="357"/>
        </pc:sldMkLst>
        <pc:spChg chg="mod">
          <ac:chgData name="Sichao Wei" userId="27c64742685b9b08" providerId="LiveId" clId="{31AF5AC4-86F2-4350-91F7-4610C468A5DC}" dt="2019-03-18T13:33:00.302" v="1422"/>
          <ac:spMkLst>
            <pc:docMk/>
            <pc:sldMk cId="1762431567" sldId="357"/>
            <ac:spMk id="2" creationId="{00000000-0000-0000-0000-000000000000}"/>
          </ac:spMkLst>
        </pc:spChg>
      </pc:sldChg>
      <pc:sldChg chg="modSp">
        <pc:chgData name="Sichao Wei" userId="27c64742685b9b08" providerId="LiveId" clId="{31AF5AC4-86F2-4350-91F7-4610C468A5DC}" dt="2019-03-18T13:45:49.853" v="1767" actId="207"/>
        <pc:sldMkLst>
          <pc:docMk/>
          <pc:sldMk cId="1570196400" sldId="358"/>
        </pc:sldMkLst>
        <pc:spChg chg="mod">
          <ac:chgData name="Sichao Wei" userId="27c64742685b9b08" providerId="LiveId" clId="{31AF5AC4-86F2-4350-91F7-4610C468A5DC}" dt="2019-03-18T13:45:49.853" v="1767" actId="207"/>
          <ac:spMkLst>
            <pc:docMk/>
            <pc:sldMk cId="1570196400" sldId="358"/>
            <ac:spMk id="3" creationId="{00000000-0000-0000-0000-000000000000}"/>
          </ac:spMkLst>
        </pc:spChg>
      </pc:sldChg>
      <pc:sldChg chg="modSp">
        <pc:chgData name="Sichao Wei" userId="27c64742685b9b08" providerId="LiveId" clId="{31AF5AC4-86F2-4350-91F7-4610C468A5DC}" dt="2019-03-18T13:51:20.845" v="2161"/>
        <pc:sldMkLst>
          <pc:docMk/>
          <pc:sldMk cId="2043052475" sldId="359"/>
        </pc:sldMkLst>
        <pc:spChg chg="mod ord">
          <ac:chgData name="Sichao Wei" userId="27c64742685b9b08" providerId="LiveId" clId="{31AF5AC4-86F2-4350-91F7-4610C468A5DC}" dt="2019-03-18T13:51:20.845" v="2157"/>
          <ac:spMkLst>
            <pc:docMk/>
            <pc:sldMk cId="2043052475" sldId="359"/>
            <ac:spMk id="16" creationId="{00000000-0000-0000-0000-000000000000}"/>
          </ac:spMkLst>
        </pc:spChg>
        <pc:spChg chg="mod">
          <ac:chgData name="Sichao Wei" userId="27c64742685b9b08" providerId="LiveId" clId="{31AF5AC4-86F2-4350-91F7-4610C468A5DC}" dt="2019-03-18T13:49:05.770" v="2050" actId="20577"/>
          <ac:spMkLst>
            <pc:docMk/>
            <pc:sldMk cId="2043052475" sldId="359"/>
            <ac:spMk id="18" creationId="{00000000-0000-0000-0000-000000000000}"/>
          </ac:spMkLst>
        </pc:spChg>
        <pc:spChg chg="mod">
          <ac:chgData name="Sichao Wei" userId="27c64742685b9b08" providerId="LiveId" clId="{31AF5AC4-86F2-4350-91F7-4610C468A5DC}" dt="2019-03-18T13:51:20.845" v="2155"/>
          <ac:spMkLst>
            <pc:docMk/>
            <pc:sldMk cId="2043052475" sldId="359"/>
            <ac:spMk id="19" creationId="{00000000-0000-0000-0000-000000000000}"/>
          </ac:spMkLst>
        </pc:spChg>
        <pc:grpChg chg="mod ord">
          <ac:chgData name="Sichao Wei" userId="27c64742685b9b08" providerId="LiveId" clId="{31AF5AC4-86F2-4350-91F7-4610C468A5DC}" dt="2019-03-18T13:51:20.845" v="2159"/>
          <ac:grpSpMkLst>
            <pc:docMk/>
            <pc:sldMk cId="2043052475" sldId="359"/>
            <ac:grpSpMk id="20" creationId="{00000000-0000-0000-0000-000000000000}"/>
          </ac:grpSpMkLst>
        </pc:grpChg>
        <pc:picChg chg="mod ord">
          <ac:chgData name="Sichao Wei" userId="27c64742685b9b08" providerId="LiveId" clId="{31AF5AC4-86F2-4350-91F7-4610C468A5DC}" dt="2019-03-18T13:51:20.845" v="2161"/>
          <ac:picMkLst>
            <pc:docMk/>
            <pc:sldMk cId="2043052475" sldId="359"/>
            <ac:picMk id="5" creationId="{00000000-0000-0000-0000-000000000000}"/>
          </ac:picMkLst>
        </pc:picChg>
      </pc:sldChg>
      <pc:sldChg chg="modSp">
        <pc:chgData name="Sichao Wei" userId="27c64742685b9b08" providerId="LiveId" clId="{31AF5AC4-86F2-4350-91F7-4610C468A5DC}" dt="2019-03-18T13:33:07.203" v="1447"/>
        <pc:sldMkLst>
          <pc:docMk/>
          <pc:sldMk cId="2217319980" sldId="360"/>
        </pc:sldMkLst>
        <pc:spChg chg="mod">
          <ac:chgData name="Sichao Wei" userId="27c64742685b9b08" providerId="LiveId" clId="{31AF5AC4-86F2-4350-91F7-4610C468A5DC}" dt="2019-03-18T13:33:07.203" v="1447"/>
          <ac:spMkLst>
            <pc:docMk/>
            <pc:sldMk cId="2217319980" sldId="360"/>
            <ac:spMk id="2" creationId="{00000000-0000-0000-0000-000000000000}"/>
          </ac:spMkLst>
        </pc:spChg>
      </pc:sldChg>
      <pc:sldChg chg="modSp del">
        <pc:chgData name="Sichao Wei" userId="27c64742685b9b08" providerId="LiveId" clId="{31AF5AC4-86F2-4350-91F7-4610C468A5DC}" dt="2019-03-18T13:35:20.293" v="1698" actId="2696"/>
        <pc:sldMkLst>
          <pc:docMk/>
          <pc:sldMk cId="4184248433" sldId="361"/>
        </pc:sldMkLst>
        <pc:spChg chg="mod">
          <ac:chgData name="Sichao Wei" userId="27c64742685b9b08" providerId="LiveId" clId="{31AF5AC4-86F2-4350-91F7-4610C468A5DC}" dt="2019-03-18T13:34:11.524" v="1657" actId="20577"/>
          <ac:spMkLst>
            <pc:docMk/>
            <pc:sldMk cId="4184248433" sldId="361"/>
            <ac:spMk id="4" creationId="{00000000-0000-0000-0000-000000000000}"/>
          </ac:spMkLst>
        </pc:spChg>
        <pc:spChg chg="mod">
          <ac:chgData name="Sichao Wei" userId="27c64742685b9b08" providerId="LiveId" clId="{31AF5AC4-86F2-4350-91F7-4610C468A5DC}" dt="2019-03-18T13:35:19.104" v="1691"/>
          <ac:spMkLst>
            <pc:docMk/>
            <pc:sldMk cId="4184248433" sldId="361"/>
            <ac:spMk id="21" creationId="{00000000-0000-0000-0000-000000000000}"/>
          </ac:spMkLst>
        </pc:spChg>
        <pc:spChg chg="mod ord">
          <ac:chgData name="Sichao Wei" userId="27c64742685b9b08" providerId="LiveId" clId="{31AF5AC4-86F2-4350-91F7-4610C468A5DC}" dt="2019-03-18T13:35:19.104" v="1693"/>
          <ac:spMkLst>
            <pc:docMk/>
            <pc:sldMk cId="4184248433" sldId="361"/>
            <ac:spMk id="22" creationId="{00000000-0000-0000-0000-000000000000}"/>
          </ac:spMkLst>
        </pc:spChg>
        <pc:spChg chg="mod">
          <ac:chgData name="Sichao Wei" userId="27c64742685b9b08" providerId="LiveId" clId="{31AF5AC4-86F2-4350-91F7-4610C468A5DC}" dt="2019-03-18T13:33:35.623" v="1480" actId="20577"/>
          <ac:spMkLst>
            <pc:docMk/>
            <pc:sldMk cId="4184248433" sldId="361"/>
            <ac:spMk id="24" creationId="{00000000-0000-0000-0000-000000000000}"/>
          </ac:spMkLst>
        </pc:spChg>
        <pc:grpChg chg="mod ord">
          <ac:chgData name="Sichao Wei" userId="27c64742685b9b08" providerId="LiveId" clId="{31AF5AC4-86F2-4350-91F7-4610C468A5DC}" dt="2019-03-18T13:35:19.104" v="1695"/>
          <ac:grpSpMkLst>
            <pc:docMk/>
            <pc:sldMk cId="4184248433" sldId="361"/>
            <ac:grpSpMk id="25" creationId="{00000000-0000-0000-0000-000000000000}"/>
          </ac:grpSpMkLst>
        </pc:grpChg>
        <pc:picChg chg="mod ord">
          <ac:chgData name="Sichao Wei" userId="27c64742685b9b08" providerId="LiveId" clId="{31AF5AC4-86F2-4350-91F7-4610C468A5DC}" dt="2019-03-18T13:35:19.104" v="1697"/>
          <ac:picMkLst>
            <pc:docMk/>
            <pc:sldMk cId="4184248433" sldId="361"/>
            <ac:picMk id="3" creationId="{00000000-0000-0000-0000-000000000000}"/>
          </ac:picMkLst>
        </pc:picChg>
      </pc:sldChg>
      <pc:sldChg chg="del">
        <pc:chgData name="Sichao Wei" userId="27c64742685b9b08" providerId="LiveId" clId="{31AF5AC4-86F2-4350-91F7-4610C468A5DC}" dt="2019-03-18T13:44:33.544" v="1700" actId="2696"/>
        <pc:sldMkLst>
          <pc:docMk/>
          <pc:sldMk cId="3174510367" sldId="365"/>
        </pc:sldMkLst>
      </pc:sldChg>
      <pc:sldChg chg="modSp">
        <pc:chgData name="Sichao Wei" userId="27c64742685b9b08" providerId="LiveId" clId="{31AF5AC4-86F2-4350-91F7-4610C468A5DC}" dt="2019-03-18T13:51:16.339" v="2153"/>
        <pc:sldMkLst>
          <pc:docMk/>
          <pc:sldMk cId="1804504017" sldId="372"/>
        </pc:sldMkLst>
        <pc:spChg chg="mod ord">
          <ac:chgData name="Sichao Wei" userId="27c64742685b9b08" providerId="LiveId" clId="{31AF5AC4-86F2-4350-91F7-4610C468A5DC}" dt="2019-03-18T13:51:16.339" v="2149"/>
          <ac:spMkLst>
            <pc:docMk/>
            <pc:sldMk cId="1804504017" sldId="372"/>
            <ac:spMk id="16" creationId="{00000000-0000-0000-0000-000000000000}"/>
          </ac:spMkLst>
        </pc:spChg>
        <pc:spChg chg="mod">
          <ac:chgData name="Sichao Wei" userId="27c64742685b9b08" providerId="LiveId" clId="{31AF5AC4-86F2-4350-91F7-4610C468A5DC}" dt="2019-03-18T13:51:16.339" v="2147"/>
          <ac:spMkLst>
            <pc:docMk/>
            <pc:sldMk cId="1804504017" sldId="372"/>
            <ac:spMk id="19" creationId="{00000000-0000-0000-0000-000000000000}"/>
          </ac:spMkLst>
        </pc:spChg>
        <pc:grpChg chg="mod ord">
          <ac:chgData name="Sichao Wei" userId="27c64742685b9b08" providerId="LiveId" clId="{31AF5AC4-86F2-4350-91F7-4610C468A5DC}" dt="2019-03-18T13:51:16.339" v="2151"/>
          <ac:grpSpMkLst>
            <pc:docMk/>
            <pc:sldMk cId="1804504017" sldId="372"/>
            <ac:grpSpMk id="20" creationId="{00000000-0000-0000-0000-000000000000}"/>
          </ac:grpSpMkLst>
        </pc:grpChg>
        <pc:picChg chg="mod ord">
          <ac:chgData name="Sichao Wei" userId="27c64742685b9b08" providerId="LiveId" clId="{31AF5AC4-86F2-4350-91F7-4610C468A5DC}" dt="2019-03-18T13:51:16.339" v="2153"/>
          <ac:picMkLst>
            <pc:docMk/>
            <pc:sldMk cId="1804504017" sldId="372"/>
            <ac:picMk id="5" creationId="{00000000-0000-0000-0000-000000000000}"/>
          </ac:picMkLst>
        </pc:picChg>
      </pc:sldChg>
      <pc:sldChg chg="modSp del">
        <pc:chgData name="Sichao Wei" userId="27c64742685b9b08" providerId="LiveId" clId="{31AF5AC4-86F2-4350-91F7-4610C468A5DC}" dt="2019-03-18T13:48:45.728" v="1968" actId="2696"/>
        <pc:sldMkLst>
          <pc:docMk/>
          <pc:sldMk cId="1824574060" sldId="373"/>
        </pc:sldMkLst>
        <pc:spChg chg="mod ord">
          <ac:chgData name="Sichao Wei" userId="27c64742685b9b08" providerId="LiveId" clId="{31AF5AC4-86F2-4350-91F7-4610C468A5DC}" dt="2019-03-18T13:48:44.576" v="1963"/>
          <ac:spMkLst>
            <pc:docMk/>
            <pc:sldMk cId="1824574060" sldId="373"/>
            <ac:spMk id="14" creationId="{00000000-0000-0000-0000-000000000000}"/>
          </ac:spMkLst>
        </pc:spChg>
        <pc:spChg chg="mod">
          <ac:chgData name="Sichao Wei" userId="27c64742685b9b08" providerId="LiveId" clId="{31AF5AC4-86F2-4350-91F7-4610C468A5DC}" dt="2019-03-18T13:48:44.576" v="1961"/>
          <ac:spMkLst>
            <pc:docMk/>
            <pc:sldMk cId="1824574060" sldId="373"/>
            <ac:spMk id="17" creationId="{00000000-0000-0000-0000-000000000000}"/>
          </ac:spMkLst>
        </pc:spChg>
        <pc:grpChg chg="mod ord">
          <ac:chgData name="Sichao Wei" userId="27c64742685b9b08" providerId="LiveId" clId="{31AF5AC4-86F2-4350-91F7-4610C468A5DC}" dt="2019-03-18T13:48:44.576" v="1965"/>
          <ac:grpSpMkLst>
            <pc:docMk/>
            <pc:sldMk cId="1824574060" sldId="373"/>
            <ac:grpSpMk id="18" creationId="{00000000-0000-0000-0000-000000000000}"/>
          </ac:grpSpMkLst>
        </pc:grpChg>
        <pc:picChg chg="mod ord">
          <ac:chgData name="Sichao Wei" userId="27c64742685b9b08" providerId="LiveId" clId="{31AF5AC4-86F2-4350-91F7-4610C468A5DC}" dt="2019-03-18T13:48:44.576" v="1967"/>
          <ac:picMkLst>
            <pc:docMk/>
            <pc:sldMk cId="1824574060" sldId="373"/>
            <ac:picMk id="3" creationId="{00000000-0000-0000-0000-000000000000}"/>
          </ac:picMkLst>
        </pc:picChg>
      </pc:sldChg>
      <pc:sldChg chg="modSp">
        <pc:chgData name="Sichao Wei" userId="27c64742685b9b08" providerId="LiveId" clId="{31AF5AC4-86F2-4350-91F7-4610C468A5DC}" dt="2019-03-18T13:51:13.584" v="2145"/>
        <pc:sldMkLst>
          <pc:docMk/>
          <pc:sldMk cId="778892885" sldId="376"/>
        </pc:sldMkLst>
        <pc:spChg chg="mod ord">
          <ac:chgData name="Sichao Wei" userId="27c64742685b9b08" providerId="LiveId" clId="{31AF5AC4-86F2-4350-91F7-4610C468A5DC}" dt="2019-03-18T13:51:13.584" v="2141"/>
          <ac:spMkLst>
            <pc:docMk/>
            <pc:sldMk cId="778892885" sldId="376"/>
            <ac:spMk id="16" creationId="{00000000-0000-0000-0000-000000000000}"/>
          </ac:spMkLst>
        </pc:spChg>
        <pc:spChg chg="mod">
          <ac:chgData name="Sichao Wei" userId="27c64742685b9b08" providerId="LiveId" clId="{31AF5AC4-86F2-4350-91F7-4610C468A5DC}" dt="2019-03-18T13:51:13.584" v="2139"/>
          <ac:spMkLst>
            <pc:docMk/>
            <pc:sldMk cId="778892885" sldId="376"/>
            <ac:spMk id="19" creationId="{00000000-0000-0000-0000-000000000000}"/>
          </ac:spMkLst>
        </pc:spChg>
        <pc:grpChg chg="mod ord">
          <ac:chgData name="Sichao Wei" userId="27c64742685b9b08" providerId="LiveId" clId="{31AF5AC4-86F2-4350-91F7-4610C468A5DC}" dt="2019-03-18T13:51:13.584" v="2143"/>
          <ac:grpSpMkLst>
            <pc:docMk/>
            <pc:sldMk cId="778892885" sldId="376"/>
            <ac:grpSpMk id="20" creationId="{00000000-0000-0000-0000-000000000000}"/>
          </ac:grpSpMkLst>
        </pc:grpChg>
        <pc:picChg chg="mod ord">
          <ac:chgData name="Sichao Wei" userId="27c64742685b9b08" providerId="LiveId" clId="{31AF5AC4-86F2-4350-91F7-4610C468A5DC}" dt="2019-03-18T13:51:13.584" v="2145"/>
          <ac:picMkLst>
            <pc:docMk/>
            <pc:sldMk cId="778892885" sldId="376"/>
            <ac:picMk id="5" creationId="{00000000-0000-0000-0000-000000000000}"/>
          </ac:picMkLst>
        </pc:picChg>
      </pc:sldChg>
      <pc:sldChg chg="del">
        <pc:chgData name="Sichao Wei" userId="27c64742685b9b08" providerId="LiveId" clId="{31AF5AC4-86F2-4350-91F7-4610C468A5DC}" dt="2019-03-18T13:48:58.065" v="2025" actId="2696"/>
        <pc:sldMkLst>
          <pc:docMk/>
          <pc:sldMk cId="3250881240" sldId="378"/>
        </pc:sldMkLst>
      </pc:sldChg>
      <pc:sldChg chg="modSp">
        <pc:chgData name="Sichao Wei" userId="27c64742685b9b08" providerId="LiveId" clId="{31AF5AC4-86F2-4350-91F7-4610C468A5DC}" dt="2019-03-18T13:49:39.720" v="2089" actId="20577"/>
        <pc:sldMkLst>
          <pc:docMk/>
          <pc:sldMk cId="1358453904" sldId="379"/>
        </pc:sldMkLst>
        <pc:spChg chg="mod">
          <ac:chgData name="Sichao Wei" userId="27c64742685b9b08" providerId="LiveId" clId="{31AF5AC4-86F2-4350-91F7-4610C468A5DC}" dt="2019-03-18T13:49:39.720" v="2089" actId="20577"/>
          <ac:spMkLst>
            <pc:docMk/>
            <pc:sldMk cId="1358453904" sldId="379"/>
            <ac:spMk id="3" creationId="{00000000-0000-0000-0000-000000000000}"/>
          </ac:spMkLst>
        </pc:spChg>
      </pc:sldChg>
      <pc:sldChg chg="del">
        <pc:chgData name="Sichao Wei" userId="27c64742685b9b08" providerId="LiveId" clId="{31AF5AC4-86F2-4350-91F7-4610C468A5DC}" dt="2019-03-18T13:44:27.992" v="1699" actId="2696"/>
        <pc:sldMkLst>
          <pc:docMk/>
          <pc:sldMk cId="150745846" sldId="381"/>
        </pc:sldMkLst>
      </pc:sldChg>
    </pc:docChg>
  </pc:docChgLst>
  <pc:docChgLst>
    <pc:chgData name="Taosong Deng" userId="2566be868dc852c8" providerId="LiveId" clId="{D18F1973-F216-4CF5-A27A-19692A254E81}"/>
    <pc:docChg chg="undo custSel addSld delSld modSld sldOrd">
      <pc:chgData name="Taosong Deng" userId="2566be868dc852c8" providerId="LiveId" clId="{D18F1973-F216-4CF5-A27A-19692A254E81}" dt="2021-04-15T16:17:10.211" v="6212"/>
      <pc:docMkLst>
        <pc:docMk/>
      </pc:docMkLst>
      <pc:sldChg chg="modSp mod">
        <pc:chgData name="Taosong Deng" userId="2566be868dc852c8" providerId="LiveId" clId="{D18F1973-F216-4CF5-A27A-19692A254E81}" dt="2021-04-15T06:55:25.962" v="128" actId="20577"/>
        <pc:sldMkLst>
          <pc:docMk/>
          <pc:sldMk cId="2073500616" sldId="256"/>
        </pc:sldMkLst>
        <pc:spChg chg="mod">
          <ac:chgData name="Taosong Deng" userId="2566be868dc852c8" providerId="LiveId" clId="{D18F1973-F216-4CF5-A27A-19692A254E81}" dt="2021-04-15T06:55:16.177" v="98" actId="20577"/>
          <ac:spMkLst>
            <pc:docMk/>
            <pc:sldMk cId="2073500616" sldId="256"/>
            <ac:spMk id="2" creationId="{00000000-0000-0000-0000-000000000000}"/>
          </ac:spMkLst>
        </pc:spChg>
        <pc:spChg chg="mod">
          <ac:chgData name="Taosong Deng" userId="2566be868dc852c8" providerId="LiveId" clId="{D18F1973-F216-4CF5-A27A-19692A254E81}" dt="2021-04-15T06:55:25.962" v="128" actId="20577"/>
          <ac:spMkLst>
            <pc:docMk/>
            <pc:sldMk cId="2073500616" sldId="256"/>
            <ac:spMk id="3" creationId="{00000000-0000-0000-0000-000000000000}"/>
          </ac:spMkLst>
        </pc:spChg>
      </pc:sldChg>
      <pc:sldChg chg="del">
        <pc:chgData name="Taosong Deng" userId="2566be868dc852c8" providerId="LiveId" clId="{D18F1973-F216-4CF5-A27A-19692A254E81}" dt="2021-04-15T06:55:08.578" v="75" actId="47"/>
        <pc:sldMkLst>
          <pc:docMk/>
          <pc:sldMk cId="1526122474" sldId="264"/>
        </pc:sldMkLst>
      </pc:sldChg>
      <pc:sldChg chg="addSp delSp modSp del mod">
        <pc:chgData name="Taosong Deng" userId="2566be868dc852c8" providerId="LiveId" clId="{D18F1973-F216-4CF5-A27A-19692A254E81}" dt="2021-04-15T06:55:08.578" v="75" actId="47"/>
        <pc:sldMkLst>
          <pc:docMk/>
          <pc:sldMk cId="3385221241" sldId="284"/>
        </pc:sldMkLst>
        <pc:spChg chg="mod ord">
          <ac:chgData name="Taosong Deng" userId="2566be868dc852c8" providerId="LiveId" clId="{D18F1973-F216-4CF5-A27A-19692A254E81}" dt="2021-04-15T06:54:58.010" v="65"/>
          <ac:spMkLst>
            <pc:docMk/>
            <pc:sldMk cId="3385221241" sldId="284"/>
            <ac:spMk id="15" creationId="{E53652BB-8A44-49DE-A8C3-5F4F5A228B47}"/>
          </ac:spMkLst>
        </pc:spChg>
        <pc:spChg chg="mod topLvl">
          <ac:chgData name="Taosong Deng" userId="2566be868dc852c8" providerId="LiveId" clId="{D18F1973-F216-4CF5-A27A-19692A254E81}" dt="2021-04-15T06:54:58.010" v="66"/>
          <ac:spMkLst>
            <pc:docMk/>
            <pc:sldMk cId="3385221241" sldId="284"/>
            <ac:spMk id="16" creationId="{00000000-0000-0000-0000-000000000000}"/>
          </ac:spMkLst>
        </pc:spChg>
        <pc:spChg chg="mod topLvl">
          <ac:chgData name="Taosong Deng" userId="2566be868dc852c8" providerId="LiveId" clId="{D18F1973-F216-4CF5-A27A-19692A254E81}" dt="2021-04-15T06:54:58.010" v="65"/>
          <ac:spMkLst>
            <pc:docMk/>
            <pc:sldMk cId="3385221241" sldId="284"/>
            <ac:spMk id="17" creationId="{00000000-0000-0000-0000-000000000000}"/>
          </ac:spMkLst>
        </pc:spChg>
        <pc:spChg chg="mod topLvl">
          <ac:chgData name="Taosong Deng" userId="2566be868dc852c8" providerId="LiveId" clId="{D18F1973-F216-4CF5-A27A-19692A254E81}" dt="2021-04-15T06:54:58.010" v="65"/>
          <ac:spMkLst>
            <pc:docMk/>
            <pc:sldMk cId="3385221241" sldId="284"/>
            <ac:spMk id="18" creationId="{00000000-0000-0000-0000-000000000000}"/>
          </ac:spMkLst>
        </pc:spChg>
        <pc:grpChg chg="add mod">
          <ac:chgData name="Taosong Deng" userId="2566be868dc852c8" providerId="LiveId" clId="{D18F1973-F216-4CF5-A27A-19692A254E81}" dt="2021-04-15T06:54:58.011" v="67"/>
          <ac:grpSpMkLst>
            <pc:docMk/>
            <pc:sldMk cId="3385221241" sldId="284"/>
            <ac:grpSpMk id="3" creationId="{EE3AF128-F208-4CB0-8BBD-873C4AEC9439}"/>
          </ac:grpSpMkLst>
        </pc:grpChg>
        <pc:grpChg chg="del">
          <ac:chgData name="Taosong Deng" userId="2566be868dc852c8" providerId="LiveId" clId="{D18F1973-F216-4CF5-A27A-19692A254E81}" dt="2021-04-15T06:54:58.007" v="60"/>
          <ac:grpSpMkLst>
            <pc:docMk/>
            <pc:sldMk cId="3385221241" sldId="284"/>
            <ac:grpSpMk id="20" creationId="{00000000-0000-0000-0000-000000000000}"/>
          </ac:grpSpMkLst>
        </pc:grpChg>
        <pc:picChg chg="mod ord">
          <ac:chgData name="Taosong Deng" userId="2566be868dc852c8" providerId="LiveId" clId="{D18F1973-F216-4CF5-A27A-19692A254E81}" dt="2021-04-15T06:54:58.011" v="69"/>
          <ac:picMkLst>
            <pc:docMk/>
            <pc:sldMk cId="3385221241" sldId="284"/>
            <ac:picMk id="5" creationId="{1B848DFE-2FFF-4254-8F8F-42E39C9A102A}"/>
          </ac:picMkLst>
        </pc:picChg>
      </pc:sldChg>
      <pc:sldChg chg="del">
        <pc:chgData name="Taosong Deng" userId="2566be868dc852c8" providerId="LiveId" clId="{D18F1973-F216-4CF5-A27A-19692A254E81}" dt="2021-04-15T06:55:08.578" v="75" actId="47"/>
        <pc:sldMkLst>
          <pc:docMk/>
          <pc:sldMk cId="2855151542" sldId="288"/>
        </pc:sldMkLst>
      </pc:sldChg>
      <pc:sldChg chg="del">
        <pc:chgData name="Taosong Deng" userId="2566be868dc852c8" providerId="LiveId" clId="{D18F1973-F216-4CF5-A27A-19692A254E81}" dt="2021-04-15T06:55:08.578" v="75" actId="47"/>
        <pc:sldMkLst>
          <pc:docMk/>
          <pc:sldMk cId="1447642436" sldId="289"/>
        </pc:sldMkLst>
      </pc:sldChg>
      <pc:sldChg chg="addSp modSp del mod">
        <pc:chgData name="Taosong Deng" userId="2566be868dc852c8" providerId="LiveId" clId="{D18F1973-F216-4CF5-A27A-19692A254E81}" dt="2021-04-15T06:55:08.578" v="75" actId="47"/>
        <pc:sldMkLst>
          <pc:docMk/>
          <pc:sldMk cId="1240598924" sldId="299"/>
        </pc:sldMkLst>
        <pc:spChg chg="add mod">
          <ac:chgData name="Taosong Deng" userId="2566be868dc852c8" providerId="LiveId" clId="{D18F1973-F216-4CF5-A27A-19692A254E81}" dt="2021-04-15T06:54:57.178" v="32" actId="948"/>
          <ac:spMkLst>
            <pc:docMk/>
            <pc:sldMk cId="1240598924" sldId="299"/>
            <ac:spMk id="2" creationId="{E5656B63-D873-4796-BA91-58842FA51CF8}"/>
          </ac:spMkLst>
        </pc:spChg>
        <pc:spChg chg="add mod">
          <ac:chgData name="Taosong Deng" userId="2566be868dc852c8" providerId="LiveId" clId="{D18F1973-F216-4CF5-A27A-19692A254E81}" dt="2021-04-15T06:54:57.211" v="55"/>
          <ac:spMkLst>
            <pc:docMk/>
            <pc:sldMk cId="1240598924" sldId="299"/>
            <ac:spMk id="15" creationId="{8D0C32FE-501C-4900-849C-78926A860910}"/>
          </ac:spMkLst>
        </pc:spChg>
        <pc:spChg chg="mod">
          <ac:chgData name="Taosong Deng" userId="2566be868dc852c8" providerId="LiveId" clId="{D18F1973-F216-4CF5-A27A-19692A254E81}" dt="2021-04-15T06:54:57.212" v="56"/>
          <ac:spMkLst>
            <pc:docMk/>
            <pc:sldMk cId="1240598924" sldId="299"/>
            <ac:spMk id="16" creationId="{00000000-0000-0000-0000-000000000000}"/>
          </ac:spMkLst>
        </pc:spChg>
        <pc:spChg chg="mod">
          <ac:chgData name="Taosong Deng" userId="2566be868dc852c8" providerId="LiveId" clId="{D18F1973-F216-4CF5-A27A-19692A254E81}" dt="2021-04-15T06:54:57.183" v="35"/>
          <ac:spMkLst>
            <pc:docMk/>
            <pc:sldMk cId="1240598924" sldId="299"/>
            <ac:spMk id="18" creationId="{00000000-0000-0000-0000-000000000000}"/>
          </ac:spMkLst>
        </pc:spChg>
        <pc:grpChg chg="mod">
          <ac:chgData name="Taosong Deng" userId="2566be868dc852c8" providerId="LiveId" clId="{D18F1973-F216-4CF5-A27A-19692A254E81}" dt="2021-04-15T06:54:57.212" v="57"/>
          <ac:grpSpMkLst>
            <pc:docMk/>
            <pc:sldMk cId="1240598924" sldId="299"/>
            <ac:grpSpMk id="20" creationId="{00000000-0000-0000-0000-000000000000}"/>
          </ac:grpSpMkLst>
        </pc:grpChg>
        <pc:picChg chg="add mod ord">
          <ac:chgData name="Taosong Deng" userId="2566be868dc852c8" providerId="LiveId" clId="{D18F1973-F216-4CF5-A27A-19692A254E81}" dt="2021-04-15T06:54:57.212" v="59"/>
          <ac:picMkLst>
            <pc:docMk/>
            <pc:sldMk cId="1240598924" sldId="299"/>
            <ac:picMk id="5" creationId="{DE052B2F-3C6D-401A-BB61-48E63D36A674}"/>
          </ac:picMkLst>
        </pc:picChg>
      </pc:sldChg>
      <pc:sldChg chg="modSp del mod">
        <pc:chgData name="Taosong Deng" userId="2566be868dc852c8" providerId="LiveId" clId="{D18F1973-F216-4CF5-A27A-19692A254E81}" dt="2021-04-15T06:55:08.578" v="75" actId="47"/>
        <pc:sldMkLst>
          <pc:docMk/>
          <pc:sldMk cId="3248889364" sldId="305"/>
        </pc:sldMkLst>
        <pc:spChg chg="mod">
          <ac:chgData name="Taosong Deng" userId="2566be868dc852c8" providerId="LiveId" clId="{D18F1973-F216-4CF5-A27A-19692A254E81}" dt="2021-04-15T06:54:52.113" v="8"/>
          <ac:spMkLst>
            <pc:docMk/>
            <pc:sldMk cId="3248889364" sldId="305"/>
            <ac:spMk id="2" creationId="{00000000-0000-0000-0000-000000000000}"/>
          </ac:spMkLst>
        </pc:spChg>
        <pc:spChg chg="mod">
          <ac:chgData name="Taosong Deng" userId="2566be868dc852c8" providerId="LiveId" clId="{D18F1973-F216-4CF5-A27A-19692A254E81}" dt="2021-04-15T06:54:52.108" v="1"/>
          <ac:spMkLst>
            <pc:docMk/>
            <pc:sldMk cId="3248889364" sldId="305"/>
            <ac:spMk id="16" creationId="{00000000-0000-0000-0000-000000000000}"/>
          </ac:spMkLst>
        </pc:spChg>
        <pc:spChg chg="mod">
          <ac:chgData name="Taosong Deng" userId="2566be868dc852c8" providerId="LiveId" clId="{D18F1973-F216-4CF5-A27A-19692A254E81}" dt="2021-04-15T06:54:52.107" v="0"/>
          <ac:spMkLst>
            <pc:docMk/>
            <pc:sldMk cId="3248889364" sldId="305"/>
            <ac:spMk id="17" creationId="{00000000-0000-0000-0000-000000000000}"/>
          </ac:spMkLst>
        </pc:spChg>
        <pc:spChg chg="mod">
          <ac:chgData name="Taosong Deng" userId="2566be868dc852c8" providerId="LiveId" clId="{D18F1973-F216-4CF5-A27A-19692A254E81}" dt="2021-04-15T06:54:52.107" v="0"/>
          <ac:spMkLst>
            <pc:docMk/>
            <pc:sldMk cId="3248889364" sldId="305"/>
            <ac:spMk id="18" creationId="{00000000-0000-0000-0000-000000000000}"/>
          </ac:spMkLst>
        </pc:spChg>
        <pc:spChg chg="mod">
          <ac:chgData name="Taosong Deng" userId="2566be868dc852c8" providerId="LiveId" clId="{D18F1973-F216-4CF5-A27A-19692A254E81}" dt="2021-04-15T06:54:52.107" v="0"/>
          <ac:spMkLst>
            <pc:docMk/>
            <pc:sldMk cId="3248889364" sldId="305"/>
            <ac:spMk id="19" creationId="{00000000-0000-0000-0000-000000000000}"/>
          </ac:spMkLst>
        </pc:spChg>
        <pc:spChg chg="mod">
          <ac:chgData name="Taosong Deng" userId="2566be868dc852c8" providerId="LiveId" clId="{D18F1973-F216-4CF5-A27A-19692A254E81}" dt="2021-04-15T06:54:52.114" v="12"/>
          <ac:spMkLst>
            <pc:docMk/>
            <pc:sldMk cId="3248889364" sldId="305"/>
            <ac:spMk id="25" creationId="{00000000-0000-0000-0000-000000000000}"/>
          </ac:spMkLst>
        </pc:spChg>
        <pc:spChg chg="mod">
          <ac:chgData name="Taosong Deng" userId="2566be868dc852c8" providerId="LiveId" clId="{D18F1973-F216-4CF5-A27A-19692A254E81}" dt="2021-04-15T06:54:52.117" v="14" actId="20577"/>
          <ac:spMkLst>
            <pc:docMk/>
            <pc:sldMk cId="3248889364" sldId="305"/>
            <ac:spMk id="28" creationId="{00000000-0000-0000-0000-000000000000}"/>
          </ac:spMkLst>
        </pc:spChg>
        <pc:grpChg chg="mod">
          <ac:chgData name="Taosong Deng" userId="2566be868dc852c8" providerId="LiveId" clId="{D18F1973-F216-4CF5-A27A-19692A254E81}" dt="2021-04-15T06:54:52.108" v="2"/>
          <ac:grpSpMkLst>
            <pc:docMk/>
            <pc:sldMk cId="3248889364" sldId="305"/>
            <ac:grpSpMk id="20" creationId="{00000000-0000-0000-0000-000000000000}"/>
          </ac:grpSpMkLst>
        </pc:grpChg>
        <pc:picChg chg="mod ord">
          <ac:chgData name="Taosong Deng" userId="2566be868dc852c8" providerId="LiveId" clId="{D18F1973-F216-4CF5-A27A-19692A254E81}" dt="2021-04-15T06:54:52.109" v="4"/>
          <ac:picMkLst>
            <pc:docMk/>
            <pc:sldMk cId="3248889364" sldId="305"/>
            <ac:picMk id="29" creationId="{642D6AEE-54C5-445E-8BE7-569BD75AC523}"/>
          </ac:picMkLst>
        </pc:picChg>
      </pc:sldChg>
      <pc:sldChg chg="del">
        <pc:chgData name="Taosong Deng" userId="2566be868dc852c8" providerId="LiveId" clId="{D18F1973-F216-4CF5-A27A-19692A254E81}" dt="2021-04-15T06:55:08.578" v="75" actId="47"/>
        <pc:sldMkLst>
          <pc:docMk/>
          <pc:sldMk cId="1803301782" sldId="349"/>
        </pc:sldMkLst>
      </pc:sldChg>
      <pc:sldChg chg="del">
        <pc:chgData name="Taosong Deng" userId="2566be868dc852c8" providerId="LiveId" clId="{D18F1973-F216-4CF5-A27A-19692A254E81}" dt="2021-04-15T06:55:08.578" v="75" actId="47"/>
        <pc:sldMkLst>
          <pc:docMk/>
          <pc:sldMk cId="2126751552" sldId="351"/>
        </pc:sldMkLst>
      </pc:sldChg>
      <pc:sldChg chg="del">
        <pc:chgData name="Taosong Deng" userId="2566be868dc852c8" providerId="LiveId" clId="{D18F1973-F216-4CF5-A27A-19692A254E81}" dt="2021-04-15T06:55:08.578" v="75" actId="47"/>
        <pc:sldMkLst>
          <pc:docMk/>
          <pc:sldMk cId="2043052475" sldId="359"/>
        </pc:sldMkLst>
      </pc:sldChg>
      <pc:sldChg chg="del">
        <pc:chgData name="Taosong Deng" userId="2566be868dc852c8" providerId="LiveId" clId="{D18F1973-F216-4CF5-A27A-19692A254E81}" dt="2021-04-15T06:55:08.578" v="75" actId="47"/>
        <pc:sldMkLst>
          <pc:docMk/>
          <pc:sldMk cId="4091405935" sldId="363"/>
        </pc:sldMkLst>
      </pc:sldChg>
      <pc:sldChg chg="modSp add del modAnim">
        <pc:chgData name="Taosong Deng" userId="2566be868dc852c8" providerId="LiveId" clId="{D18F1973-F216-4CF5-A27A-19692A254E81}" dt="2021-04-15T13:19:58.363" v="3300" actId="47"/>
        <pc:sldMkLst>
          <pc:docMk/>
          <pc:sldMk cId="579723719" sldId="370"/>
        </pc:sldMkLst>
        <pc:spChg chg="mod">
          <ac:chgData name="Taosong Deng" userId="2566be868dc852c8" providerId="LiveId" clId="{D18F1973-F216-4CF5-A27A-19692A254E81}" dt="2021-04-15T08:10:41.718" v="1509" actId="20577"/>
          <ac:spMkLst>
            <pc:docMk/>
            <pc:sldMk cId="579723719" sldId="370"/>
            <ac:spMk id="3" creationId="{00000000-0000-0000-0000-000000000000}"/>
          </ac:spMkLst>
        </pc:spChg>
      </pc:sldChg>
      <pc:sldChg chg="del">
        <pc:chgData name="Taosong Deng" userId="2566be868dc852c8" providerId="LiveId" clId="{D18F1973-F216-4CF5-A27A-19692A254E81}" dt="2021-04-15T13:20:00.805" v="3301" actId="47"/>
        <pc:sldMkLst>
          <pc:docMk/>
          <pc:sldMk cId="1242168037" sldId="371"/>
        </pc:sldMkLst>
      </pc:sldChg>
      <pc:sldChg chg="modSp del mod">
        <pc:chgData name="Taosong Deng" userId="2566be868dc852c8" providerId="LiveId" clId="{D18F1973-F216-4CF5-A27A-19692A254E81}" dt="2021-04-15T06:55:08.578" v="75" actId="47"/>
        <pc:sldMkLst>
          <pc:docMk/>
          <pc:sldMk cId="1804504017" sldId="372"/>
        </pc:sldMkLst>
        <pc:spChg chg="mod">
          <ac:chgData name="Taosong Deng" userId="2566be868dc852c8" providerId="LiveId" clId="{D18F1973-F216-4CF5-A27A-19692A254E81}" dt="2021-04-15T06:55:02.911" v="71"/>
          <ac:spMkLst>
            <pc:docMk/>
            <pc:sldMk cId="1804504017" sldId="372"/>
            <ac:spMk id="16" creationId="{00000000-0000-0000-0000-000000000000}"/>
          </ac:spMkLst>
        </pc:spChg>
        <pc:spChg chg="mod">
          <ac:chgData name="Taosong Deng" userId="2566be868dc852c8" providerId="LiveId" clId="{D18F1973-F216-4CF5-A27A-19692A254E81}" dt="2021-04-15T06:55:02.910" v="70"/>
          <ac:spMkLst>
            <pc:docMk/>
            <pc:sldMk cId="1804504017" sldId="372"/>
            <ac:spMk id="17" creationId="{00000000-0000-0000-0000-000000000000}"/>
          </ac:spMkLst>
        </pc:spChg>
        <pc:spChg chg="mod">
          <ac:chgData name="Taosong Deng" userId="2566be868dc852c8" providerId="LiveId" clId="{D18F1973-F216-4CF5-A27A-19692A254E81}" dt="2021-04-15T06:55:02.910" v="70"/>
          <ac:spMkLst>
            <pc:docMk/>
            <pc:sldMk cId="1804504017" sldId="372"/>
            <ac:spMk id="18" creationId="{00000000-0000-0000-0000-000000000000}"/>
          </ac:spMkLst>
        </pc:spChg>
        <pc:spChg chg="mod">
          <ac:chgData name="Taosong Deng" userId="2566be868dc852c8" providerId="LiveId" clId="{D18F1973-F216-4CF5-A27A-19692A254E81}" dt="2021-04-15T06:55:02.910" v="70"/>
          <ac:spMkLst>
            <pc:docMk/>
            <pc:sldMk cId="1804504017" sldId="372"/>
            <ac:spMk id="19" creationId="{00000000-0000-0000-0000-000000000000}"/>
          </ac:spMkLst>
        </pc:spChg>
        <pc:grpChg chg="mod">
          <ac:chgData name="Taosong Deng" userId="2566be868dc852c8" providerId="LiveId" clId="{D18F1973-F216-4CF5-A27A-19692A254E81}" dt="2021-04-15T06:55:02.911" v="72"/>
          <ac:grpSpMkLst>
            <pc:docMk/>
            <pc:sldMk cId="1804504017" sldId="372"/>
            <ac:grpSpMk id="20" creationId="{00000000-0000-0000-0000-000000000000}"/>
          </ac:grpSpMkLst>
        </pc:grpChg>
        <pc:picChg chg="mod ord">
          <ac:chgData name="Taosong Deng" userId="2566be868dc852c8" providerId="LiveId" clId="{D18F1973-F216-4CF5-A27A-19692A254E81}" dt="2021-04-15T06:55:02.912" v="74"/>
          <ac:picMkLst>
            <pc:docMk/>
            <pc:sldMk cId="1804504017" sldId="372"/>
            <ac:picMk id="5" creationId="{DEE1C0F3-190A-49A1-9CB4-DD96BC231AAF}"/>
          </ac:picMkLst>
        </pc:picChg>
      </pc:sldChg>
      <pc:sldChg chg="modSp mod modAnim">
        <pc:chgData name="Taosong Deng" userId="2566be868dc852c8" providerId="LiveId" clId="{D18F1973-F216-4CF5-A27A-19692A254E81}" dt="2021-04-15T15:28:58.336" v="4917" actId="1035"/>
        <pc:sldMkLst>
          <pc:docMk/>
          <pc:sldMk cId="3884229844" sldId="375"/>
        </pc:sldMkLst>
        <pc:spChg chg="mod">
          <ac:chgData name="Taosong Deng" userId="2566be868dc852c8" providerId="LiveId" clId="{D18F1973-F216-4CF5-A27A-19692A254E81}" dt="2021-04-15T15:28:58.336" v="4917" actId="1035"/>
          <ac:spMkLst>
            <pc:docMk/>
            <pc:sldMk cId="3884229844" sldId="375"/>
            <ac:spMk id="3" creationId="{00000000-0000-0000-0000-000000000000}"/>
          </ac:spMkLst>
        </pc:spChg>
      </pc:sldChg>
      <pc:sldChg chg="delSp del mod delAnim">
        <pc:chgData name="Taosong Deng" userId="2566be868dc852c8" providerId="LiveId" clId="{D18F1973-F216-4CF5-A27A-19692A254E81}" dt="2021-04-15T12:09:12.055" v="1651" actId="47"/>
        <pc:sldMkLst>
          <pc:docMk/>
          <pc:sldMk cId="918581431" sldId="377"/>
        </pc:sldMkLst>
        <pc:spChg chg="del">
          <ac:chgData name="Taosong Deng" userId="2566be868dc852c8" providerId="LiveId" clId="{D18F1973-F216-4CF5-A27A-19692A254E81}" dt="2021-04-15T12:09:03.568" v="1631" actId="21"/>
          <ac:spMkLst>
            <pc:docMk/>
            <pc:sldMk cId="918581431" sldId="377"/>
            <ac:spMk id="3" creationId="{00000000-0000-0000-0000-000000000000}"/>
          </ac:spMkLst>
        </pc:spChg>
        <pc:spChg chg="del">
          <ac:chgData name="Taosong Deng" userId="2566be868dc852c8" providerId="LiveId" clId="{D18F1973-F216-4CF5-A27A-19692A254E81}" dt="2021-04-15T12:09:03.568" v="1631" actId="21"/>
          <ac:spMkLst>
            <pc:docMk/>
            <pc:sldMk cId="918581431" sldId="377"/>
            <ac:spMk id="4" creationId="{A6EA5D95-2A03-EA48-B5DD-D03A9E2B4369}"/>
          </ac:spMkLst>
        </pc:spChg>
      </pc:sldChg>
      <pc:sldChg chg="del">
        <pc:chgData name="Taosong Deng" userId="2566be868dc852c8" providerId="LiveId" clId="{D18F1973-F216-4CF5-A27A-19692A254E81}" dt="2021-04-15T06:55:08.578" v="75" actId="47"/>
        <pc:sldMkLst>
          <pc:docMk/>
          <pc:sldMk cId="3024035435" sldId="380"/>
        </pc:sldMkLst>
      </pc:sldChg>
      <pc:sldChg chg="modSp mod">
        <pc:chgData name="Taosong Deng" userId="2566be868dc852c8" providerId="LiveId" clId="{D18F1973-F216-4CF5-A27A-19692A254E81}" dt="2021-04-15T15:28:50.595" v="4913" actId="20577"/>
        <pc:sldMkLst>
          <pc:docMk/>
          <pc:sldMk cId="3673614151" sldId="382"/>
        </pc:sldMkLst>
        <pc:spChg chg="mod">
          <ac:chgData name="Taosong Deng" userId="2566be868dc852c8" providerId="LiveId" clId="{D18F1973-F216-4CF5-A27A-19692A254E81}" dt="2021-04-15T15:28:50.595" v="4913" actId="20577"/>
          <ac:spMkLst>
            <pc:docMk/>
            <pc:sldMk cId="3673614151" sldId="382"/>
            <ac:spMk id="2" creationId="{00000000-0000-0000-0000-000000000000}"/>
          </ac:spMkLst>
        </pc:spChg>
        <pc:spChg chg="mod">
          <ac:chgData name="Taosong Deng" userId="2566be868dc852c8" providerId="LiveId" clId="{D18F1973-F216-4CF5-A27A-19692A254E81}" dt="2021-04-15T13:20:23.653" v="3354" actId="6549"/>
          <ac:spMkLst>
            <pc:docMk/>
            <pc:sldMk cId="3673614151" sldId="382"/>
            <ac:spMk id="3" creationId="{00000000-0000-0000-0000-000000000000}"/>
          </ac:spMkLst>
        </pc:spChg>
      </pc:sldChg>
      <pc:sldChg chg="del">
        <pc:chgData name="Taosong Deng" userId="2566be868dc852c8" providerId="LiveId" clId="{D18F1973-F216-4CF5-A27A-19692A254E81}" dt="2021-04-15T13:20:01.864" v="3302" actId="47"/>
        <pc:sldMkLst>
          <pc:docMk/>
          <pc:sldMk cId="1649814461" sldId="383"/>
        </pc:sldMkLst>
      </pc:sldChg>
      <pc:sldChg chg="addSp modSp del mod modAnim">
        <pc:chgData name="Taosong Deng" userId="2566be868dc852c8" providerId="LiveId" clId="{D18F1973-F216-4CF5-A27A-19692A254E81}" dt="2021-04-15T13:17:17.067" v="3238" actId="47"/>
        <pc:sldMkLst>
          <pc:docMk/>
          <pc:sldMk cId="3897480192" sldId="384"/>
        </pc:sldMkLst>
        <pc:spChg chg="add mod">
          <ac:chgData name="Taosong Deng" userId="2566be868dc852c8" providerId="LiveId" clId="{D18F1973-F216-4CF5-A27A-19692A254E81}" dt="2021-04-15T13:17:12.963" v="3237" actId="21"/>
          <ac:spMkLst>
            <pc:docMk/>
            <pc:sldMk cId="3897480192" sldId="384"/>
            <ac:spMk id="4" creationId="{FB672F35-857E-4AD9-BE92-45C067CD2812}"/>
          </ac:spMkLst>
        </pc:spChg>
        <pc:spChg chg="add mod">
          <ac:chgData name="Taosong Deng" userId="2566be868dc852c8" providerId="LiveId" clId="{D18F1973-F216-4CF5-A27A-19692A254E81}" dt="2021-04-15T12:09:07.304" v="1650" actId="1036"/>
          <ac:spMkLst>
            <pc:docMk/>
            <pc:sldMk cId="3897480192" sldId="384"/>
            <ac:spMk id="5" creationId="{852427A1-75AB-43AB-AF9B-0D63FE255183}"/>
          </ac:spMkLst>
        </pc:spChg>
      </pc:sldChg>
      <pc:sldChg chg="addSp delSp modSp new mod">
        <pc:chgData name="Taosong Deng" userId="2566be868dc852c8" providerId="LiveId" clId="{D18F1973-F216-4CF5-A27A-19692A254E81}" dt="2021-04-15T08:16:33.966" v="1569" actId="20577"/>
        <pc:sldMkLst>
          <pc:docMk/>
          <pc:sldMk cId="3228608087" sldId="385"/>
        </pc:sldMkLst>
        <pc:spChg chg="mod">
          <ac:chgData name="Taosong Deng" userId="2566be868dc852c8" providerId="LiveId" clId="{D18F1973-F216-4CF5-A27A-19692A254E81}" dt="2021-04-15T07:17:11.819" v="184" actId="20577"/>
          <ac:spMkLst>
            <pc:docMk/>
            <pc:sldMk cId="3228608087" sldId="385"/>
            <ac:spMk id="2" creationId="{66DC85EB-50EE-413B-81B6-7360792F27B6}"/>
          </ac:spMkLst>
        </pc:spChg>
        <pc:spChg chg="add del">
          <ac:chgData name="Taosong Deng" userId="2566be868dc852c8" providerId="LiveId" clId="{D18F1973-F216-4CF5-A27A-19692A254E81}" dt="2021-04-15T07:16:10.271" v="136" actId="1032"/>
          <ac:spMkLst>
            <pc:docMk/>
            <pc:sldMk cId="3228608087" sldId="385"/>
            <ac:spMk id="3" creationId="{5A7243D8-0C2E-44E4-9574-03CA76264B9E}"/>
          </ac:spMkLst>
        </pc:spChg>
        <pc:spChg chg="add del mod">
          <ac:chgData name="Taosong Deng" userId="2566be868dc852c8" providerId="LiveId" clId="{D18F1973-F216-4CF5-A27A-19692A254E81}" dt="2021-04-15T07:19:21.648" v="197" actId="478"/>
          <ac:spMkLst>
            <pc:docMk/>
            <pc:sldMk cId="3228608087" sldId="385"/>
            <ac:spMk id="10" creationId="{B37EBE57-A314-43BA-BE07-E7C4AF62BF8E}"/>
          </ac:spMkLst>
        </pc:spChg>
        <pc:spChg chg="add mod">
          <ac:chgData name="Taosong Deng" userId="2566be868dc852c8" providerId="LiveId" clId="{D18F1973-F216-4CF5-A27A-19692A254E81}" dt="2021-04-15T08:15:18.121" v="1555" actId="1035"/>
          <ac:spMkLst>
            <pc:docMk/>
            <pc:sldMk cId="3228608087" sldId="385"/>
            <ac:spMk id="11" creationId="{5C7BBD9E-EE61-43E0-8BE9-084AD78F2A39}"/>
          </ac:spMkLst>
        </pc:spChg>
        <pc:spChg chg="add mod">
          <ac:chgData name="Taosong Deng" userId="2566be868dc852c8" providerId="LiveId" clId="{D18F1973-F216-4CF5-A27A-19692A254E81}" dt="2021-04-15T08:15:15.180" v="1554" actId="1036"/>
          <ac:spMkLst>
            <pc:docMk/>
            <pc:sldMk cId="3228608087" sldId="385"/>
            <ac:spMk id="12" creationId="{EF22E2F9-75FB-4CB0-890D-001B305C9BF8}"/>
          </ac:spMkLst>
        </pc:spChg>
        <pc:graphicFrameChg chg="add del mod modGraphic">
          <ac:chgData name="Taosong Deng" userId="2566be868dc852c8" providerId="LiveId" clId="{D18F1973-F216-4CF5-A27A-19692A254E81}" dt="2021-04-15T07:15:06.750" v="133" actId="1032"/>
          <ac:graphicFrameMkLst>
            <pc:docMk/>
            <pc:sldMk cId="3228608087" sldId="385"/>
            <ac:graphicFrameMk id="5" creationId="{EF554EF7-DFA5-4A20-8427-7316302535EE}"/>
          </ac:graphicFrameMkLst>
        </pc:graphicFrameChg>
        <pc:graphicFrameChg chg="add del modGraphic">
          <ac:chgData name="Taosong Deng" userId="2566be868dc852c8" providerId="LiveId" clId="{D18F1973-F216-4CF5-A27A-19692A254E81}" dt="2021-04-15T07:16:01.668" v="135" actId="1032"/>
          <ac:graphicFrameMkLst>
            <pc:docMk/>
            <pc:sldMk cId="3228608087" sldId="385"/>
            <ac:graphicFrameMk id="6" creationId="{5196ED8A-5E9B-4AF4-A605-17593A34E5D6}"/>
          </ac:graphicFrameMkLst>
        </pc:graphicFrameChg>
        <pc:graphicFrameChg chg="add del mod modGraphic">
          <ac:chgData name="Taosong Deng" userId="2566be868dc852c8" providerId="LiveId" clId="{D18F1973-F216-4CF5-A27A-19692A254E81}" dt="2021-04-15T07:19:11.712" v="192" actId="478"/>
          <ac:graphicFrameMkLst>
            <pc:docMk/>
            <pc:sldMk cId="3228608087" sldId="385"/>
            <ac:graphicFrameMk id="7" creationId="{5E074017-0916-4C37-9987-B7C51F3D4ADE}"/>
          </ac:graphicFrameMkLst>
        </pc:graphicFrameChg>
        <pc:graphicFrameChg chg="add mod modGraphic">
          <ac:chgData name="Taosong Deng" userId="2566be868dc852c8" providerId="LiveId" clId="{D18F1973-F216-4CF5-A27A-19692A254E81}" dt="2021-04-15T08:16:33.966" v="1569" actId="20577"/>
          <ac:graphicFrameMkLst>
            <pc:docMk/>
            <pc:sldMk cId="3228608087" sldId="385"/>
            <ac:graphicFrameMk id="8" creationId="{AE988AC0-2639-4CD2-991F-CB17C38CC7FC}"/>
          </ac:graphicFrameMkLst>
        </pc:graphicFrameChg>
      </pc:sldChg>
      <pc:sldChg chg="new del">
        <pc:chgData name="Taosong Deng" userId="2566be868dc852c8" providerId="LiveId" clId="{D18F1973-F216-4CF5-A27A-19692A254E81}" dt="2021-04-15T07:46:21.796" v="613" actId="47"/>
        <pc:sldMkLst>
          <pc:docMk/>
          <pc:sldMk cId="1797606508" sldId="386"/>
        </pc:sldMkLst>
      </pc:sldChg>
      <pc:sldChg chg="addSp delSp modSp add mod">
        <pc:chgData name="Taosong Deng" userId="2566be868dc852c8" providerId="LiveId" clId="{D18F1973-F216-4CF5-A27A-19692A254E81}" dt="2021-04-15T15:20:55.116" v="4879" actId="1036"/>
        <pc:sldMkLst>
          <pc:docMk/>
          <pc:sldMk cId="3443758925" sldId="387"/>
        </pc:sldMkLst>
        <pc:spChg chg="mod">
          <ac:chgData name="Taosong Deng" userId="2566be868dc852c8" providerId="LiveId" clId="{D18F1973-F216-4CF5-A27A-19692A254E81}" dt="2021-04-15T07:46:33.614" v="614"/>
          <ac:spMkLst>
            <pc:docMk/>
            <pc:sldMk cId="3443758925" sldId="387"/>
            <ac:spMk id="2" creationId="{66DC85EB-50EE-413B-81B6-7360792F27B6}"/>
          </ac:spMkLst>
        </pc:spChg>
        <pc:spChg chg="add mod">
          <ac:chgData name="Taosong Deng" userId="2566be868dc852c8" providerId="LiveId" clId="{D18F1973-F216-4CF5-A27A-19692A254E81}" dt="2021-04-15T15:20:55.116" v="4879" actId="1036"/>
          <ac:spMkLst>
            <pc:docMk/>
            <pc:sldMk cId="3443758925" sldId="387"/>
            <ac:spMk id="5" creationId="{DEFD8A98-8EF7-4A36-9EBD-D073A653BA65}"/>
          </ac:spMkLst>
        </pc:spChg>
        <pc:spChg chg="add del">
          <ac:chgData name="Taosong Deng" userId="2566be868dc852c8" providerId="LiveId" clId="{D18F1973-F216-4CF5-A27A-19692A254E81}" dt="2021-04-15T07:52:02.882" v="1023" actId="22"/>
          <ac:spMkLst>
            <pc:docMk/>
            <pc:sldMk cId="3443758925" sldId="387"/>
            <ac:spMk id="7" creationId="{92FCFF8E-33C2-4E8B-9177-3E40E4827FF3}"/>
          </ac:spMkLst>
        </pc:spChg>
        <pc:spChg chg="del">
          <ac:chgData name="Taosong Deng" userId="2566be868dc852c8" providerId="LiveId" clId="{D18F1973-F216-4CF5-A27A-19692A254E81}" dt="2021-04-15T07:47:57.417" v="751" actId="478"/>
          <ac:spMkLst>
            <pc:docMk/>
            <pc:sldMk cId="3443758925" sldId="387"/>
            <ac:spMk id="11" creationId="{5C7BBD9E-EE61-43E0-8BE9-084AD78F2A39}"/>
          </ac:spMkLst>
        </pc:spChg>
        <pc:graphicFrameChg chg="mod modGraphic">
          <ac:chgData name="Taosong Deng" userId="2566be868dc852c8" providerId="LiveId" clId="{D18F1973-F216-4CF5-A27A-19692A254E81}" dt="2021-04-15T15:20:24.801" v="4862" actId="20577"/>
          <ac:graphicFrameMkLst>
            <pc:docMk/>
            <pc:sldMk cId="3443758925" sldId="387"/>
            <ac:graphicFrameMk id="8" creationId="{AE988AC0-2639-4CD2-991F-CB17C38CC7FC}"/>
          </ac:graphicFrameMkLst>
        </pc:graphicFrameChg>
      </pc:sldChg>
      <pc:sldChg chg="delSp modSp add mod">
        <pc:chgData name="Taosong Deng" userId="2566be868dc852c8" providerId="LiveId" clId="{D18F1973-F216-4CF5-A27A-19692A254E81}" dt="2021-04-15T15:23:47.715" v="4899" actId="20577"/>
        <pc:sldMkLst>
          <pc:docMk/>
          <pc:sldMk cId="213507830" sldId="388"/>
        </pc:sldMkLst>
        <pc:spChg chg="mod">
          <ac:chgData name="Taosong Deng" userId="2566be868dc852c8" providerId="LiveId" clId="{D18F1973-F216-4CF5-A27A-19692A254E81}" dt="2021-04-15T07:52:18.612" v="1025"/>
          <ac:spMkLst>
            <pc:docMk/>
            <pc:sldMk cId="213507830" sldId="388"/>
            <ac:spMk id="2" creationId="{66DC85EB-50EE-413B-81B6-7360792F27B6}"/>
          </ac:spMkLst>
        </pc:spChg>
        <pc:spChg chg="del">
          <ac:chgData name="Taosong Deng" userId="2566be868dc852c8" providerId="LiveId" clId="{D18F1973-F216-4CF5-A27A-19692A254E81}" dt="2021-04-15T07:54:52.677" v="1174" actId="478"/>
          <ac:spMkLst>
            <pc:docMk/>
            <pc:sldMk cId="213507830" sldId="388"/>
            <ac:spMk id="11" creationId="{5C7BBD9E-EE61-43E0-8BE9-084AD78F2A39}"/>
          </ac:spMkLst>
        </pc:spChg>
        <pc:graphicFrameChg chg="mod">
          <ac:chgData name="Taosong Deng" userId="2566be868dc852c8" providerId="LiveId" clId="{D18F1973-F216-4CF5-A27A-19692A254E81}" dt="2021-04-15T15:23:47.715" v="4899" actId="20577"/>
          <ac:graphicFrameMkLst>
            <pc:docMk/>
            <pc:sldMk cId="213507830" sldId="388"/>
            <ac:graphicFrameMk id="8" creationId="{AE988AC0-2639-4CD2-991F-CB17C38CC7FC}"/>
          </ac:graphicFrameMkLst>
        </pc:graphicFrameChg>
      </pc:sldChg>
      <pc:sldChg chg="modSp new mod modAnim">
        <pc:chgData name="Taosong Deng" userId="2566be868dc852c8" providerId="LiveId" clId="{D18F1973-F216-4CF5-A27A-19692A254E81}" dt="2021-04-15T12:32:16.383" v="2504" actId="20577"/>
        <pc:sldMkLst>
          <pc:docMk/>
          <pc:sldMk cId="3083008556" sldId="389"/>
        </pc:sldMkLst>
        <pc:spChg chg="mod">
          <ac:chgData name="Taosong Deng" userId="2566be868dc852c8" providerId="LiveId" clId="{D18F1973-F216-4CF5-A27A-19692A254E81}" dt="2021-04-15T12:15:36.510" v="2077" actId="20577"/>
          <ac:spMkLst>
            <pc:docMk/>
            <pc:sldMk cId="3083008556" sldId="389"/>
            <ac:spMk id="2" creationId="{ECFEC481-2724-45A1-AE92-8BD9DDC59530}"/>
          </ac:spMkLst>
        </pc:spChg>
        <pc:spChg chg="mod">
          <ac:chgData name="Taosong Deng" userId="2566be868dc852c8" providerId="LiveId" clId="{D18F1973-F216-4CF5-A27A-19692A254E81}" dt="2021-04-15T12:32:16.383" v="2504" actId="20577"/>
          <ac:spMkLst>
            <pc:docMk/>
            <pc:sldMk cId="3083008556" sldId="389"/>
            <ac:spMk id="3" creationId="{6B94AC25-CAC6-4DC0-BEBD-78C75BA9CD5E}"/>
          </ac:spMkLst>
        </pc:spChg>
      </pc:sldChg>
      <pc:sldChg chg="modSp add">
        <pc:chgData name="Taosong Deng" userId="2566be868dc852c8" providerId="LiveId" clId="{D18F1973-F216-4CF5-A27A-19692A254E81}" dt="2021-04-15T12:24:35.196" v="2197" actId="113"/>
        <pc:sldMkLst>
          <pc:docMk/>
          <pc:sldMk cId="4028426413" sldId="390"/>
        </pc:sldMkLst>
        <pc:spChg chg="mod">
          <ac:chgData name="Taosong Deng" userId="2566be868dc852c8" providerId="LiveId" clId="{D18F1973-F216-4CF5-A27A-19692A254E81}" dt="2021-04-15T12:24:35.196" v="2197" actId="113"/>
          <ac:spMkLst>
            <pc:docMk/>
            <pc:sldMk cId="4028426413" sldId="390"/>
            <ac:spMk id="3" creationId="{6B94AC25-CAC6-4DC0-BEBD-78C75BA9CD5E}"/>
          </ac:spMkLst>
        </pc:spChg>
      </pc:sldChg>
      <pc:sldChg chg="modSp add">
        <pc:chgData name="Taosong Deng" userId="2566be868dc852c8" providerId="LiveId" clId="{D18F1973-F216-4CF5-A27A-19692A254E81}" dt="2021-04-15T12:49:40.300" v="2806" actId="20577"/>
        <pc:sldMkLst>
          <pc:docMk/>
          <pc:sldMk cId="3092387021" sldId="391"/>
        </pc:sldMkLst>
        <pc:spChg chg="mod">
          <ac:chgData name="Taosong Deng" userId="2566be868dc852c8" providerId="LiveId" clId="{D18F1973-F216-4CF5-A27A-19692A254E81}" dt="2021-04-15T12:49:40.300" v="2806" actId="20577"/>
          <ac:spMkLst>
            <pc:docMk/>
            <pc:sldMk cId="3092387021" sldId="391"/>
            <ac:spMk id="3" creationId="{6B94AC25-CAC6-4DC0-BEBD-78C75BA9CD5E}"/>
          </ac:spMkLst>
        </pc:spChg>
      </pc:sldChg>
      <pc:sldChg chg="addSp delSp modSp add mod delAnim modAnim">
        <pc:chgData name="Taosong Deng" userId="2566be868dc852c8" providerId="LiveId" clId="{D18F1973-F216-4CF5-A27A-19692A254E81}" dt="2021-04-15T13:02:58.107" v="2926" actId="20577"/>
        <pc:sldMkLst>
          <pc:docMk/>
          <pc:sldMk cId="658253058" sldId="392"/>
        </pc:sldMkLst>
        <pc:spChg chg="mod">
          <ac:chgData name="Taosong Deng" userId="2566be868dc852c8" providerId="LiveId" clId="{D18F1973-F216-4CF5-A27A-19692A254E81}" dt="2021-04-15T13:02:58.107" v="2926" actId="20577"/>
          <ac:spMkLst>
            <pc:docMk/>
            <pc:sldMk cId="658253058" sldId="392"/>
            <ac:spMk id="2" creationId="{ECFEC481-2724-45A1-AE92-8BD9DDC59530}"/>
          </ac:spMkLst>
        </pc:spChg>
        <pc:spChg chg="del mod">
          <ac:chgData name="Taosong Deng" userId="2566be868dc852c8" providerId="LiveId" clId="{D18F1973-F216-4CF5-A27A-19692A254E81}" dt="2021-04-15T12:55:00.524" v="2810" actId="478"/>
          <ac:spMkLst>
            <pc:docMk/>
            <pc:sldMk cId="658253058" sldId="392"/>
            <ac:spMk id="3" creationId="{6B94AC25-CAC6-4DC0-BEBD-78C75BA9CD5E}"/>
          </ac:spMkLst>
        </pc:spChg>
        <pc:spChg chg="add mod">
          <ac:chgData name="Taosong Deng" userId="2566be868dc852c8" providerId="LiveId" clId="{D18F1973-F216-4CF5-A27A-19692A254E81}" dt="2021-04-15T12:59:57.794" v="2874" actId="20577"/>
          <ac:spMkLst>
            <pc:docMk/>
            <pc:sldMk cId="658253058" sldId="392"/>
            <ac:spMk id="5" creationId="{D386E618-0641-4EDA-9A9C-2470C6C947C7}"/>
          </ac:spMkLst>
        </pc:spChg>
        <pc:spChg chg="add del mod">
          <ac:chgData name="Taosong Deng" userId="2566be868dc852c8" providerId="LiveId" clId="{D18F1973-F216-4CF5-A27A-19692A254E81}" dt="2021-04-15T12:55:04.594" v="2811" actId="478"/>
          <ac:spMkLst>
            <pc:docMk/>
            <pc:sldMk cId="658253058" sldId="392"/>
            <ac:spMk id="7" creationId="{465EEF37-B49C-4C92-A7A1-AC3FD5D6CC69}"/>
          </ac:spMkLst>
        </pc:spChg>
        <pc:spChg chg="add mod">
          <ac:chgData name="Taosong Deng" userId="2566be868dc852c8" providerId="LiveId" clId="{D18F1973-F216-4CF5-A27A-19692A254E81}" dt="2021-04-15T13:01:10.152" v="2916" actId="1035"/>
          <ac:spMkLst>
            <pc:docMk/>
            <pc:sldMk cId="658253058" sldId="392"/>
            <ac:spMk id="9" creationId="{3546CC2B-D4BB-4B31-8E26-D3B6B3793314}"/>
          </ac:spMkLst>
        </pc:spChg>
        <pc:graphicFrameChg chg="add mod modGraphic">
          <ac:chgData name="Taosong Deng" userId="2566be868dc852c8" providerId="LiveId" clId="{D18F1973-F216-4CF5-A27A-19692A254E81}" dt="2021-04-15T12:56:42.694" v="2840" actId="20577"/>
          <ac:graphicFrameMkLst>
            <pc:docMk/>
            <pc:sldMk cId="658253058" sldId="392"/>
            <ac:graphicFrameMk id="8" creationId="{905D98CF-4739-4598-9A89-B9D0E449E185}"/>
          </ac:graphicFrameMkLst>
        </pc:graphicFrameChg>
      </pc:sldChg>
      <pc:sldChg chg="modSp add mod modAnim">
        <pc:chgData name="Taosong Deng" userId="2566be868dc852c8" providerId="LiveId" clId="{D18F1973-F216-4CF5-A27A-19692A254E81}" dt="2021-04-15T16:08:05.264" v="5871" actId="20577"/>
        <pc:sldMkLst>
          <pc:docMk/>
          <pc:sldMk cId="636347355" sldId="393"/>
        </pc:sldMkLst>
        <pc:spChg chg="mod">
          <ac:chgData name="Taosong Deng" userId="2566be868dc852c8" providerId="LiveId" clId="{D18F1973-F216-4CF5-A27A-19692A254E81}" dt="2021-04-15T15:28:41.428" v="4906" actId="20577"/>
          <ac:spMkLst>
            <pc:docMk/>
            <pc:sldMk cId="636347355" sldId="393"/>
            <ac:spMk id="2" creationId="{ECFEC481-2724-45A1-AE92-8BD9DDC59530}"/>
          </ac:spMkLst>
        </pc:spChg>
        <pc:spChg chg="mod">
          <ac:chgData name="Taosong Deng" userId="2566be868dc852c8" providerId="LiveId" clId="{D18F1973-F216-4CF5-A27A-19692A254E81}" dt="2021-04-15T16:08:05.264" v="5871" actId="20577"/>
          <ac:spMkLst>
            <pc:docMk/>
            <pc:sldMk cId="636347355" sldId="393"/>
            <ac:spMk id="3" creationId="{6B94AC25-CAC6-4DC0-BEBD-78C75BA9CD5E}"/>
          </ac:spMkLst>
        </pc:spChg>
      </pc:sldChg>
      <pc:sldChg chg="modSp add ord">
        <pc:chgData name="Taosong Deng" userId="2566be868dc852c8" providerId="LiveId" clId="{D18F1973-F216-4CF5-A27A-19692A254E81}" dt="2021-04-15T13:42:07.905" v="3875" actId="20577"/>
        <pc:sldMkLst>
          <pc:docMk/>
          <pc:sldMk cId="2118352569" sldId="394"/>
        </pc:sldMkLst>
        <pc:spChg chg="mod">
          <ac:chgData name="Taosong Deng" userId="2566be868dc852c8" providerId="LiveId" clId="{D18F1973-F216-4CF5-A27A-19692A254E81}" dt="2021-04-15T13:42:07.905" v="3875" actId="20577"/>
          <ac:spMkLst>
            <pc:docMk/>
            <pc:sldMk cId="2118352569" sldId="394"/>
            <ac:spMk id="3" creationId="{6B94AC25-CAC6-4DC0-BEBD-78C75BA9CD5E}"/>
          </ac:spMkLst>
        </pc:spChg>
      </pc:sldChg>
      <pc:sldChg chg="add del">
        <pc:chgData name="Taosong Deng" userId="2566be868dc852c8" providerId="LiveId" clId="{D18F1973-F216-4CF5-A27A-19692A254E81}" dt="2021-04-15T13:13:54.569" v="3179" actId="2696"/>
        <pc:sldMkLst>
          <pc:docMk/>
          <pc:sldMk cId="2776009733" sldId="394"/>
        </pc:sldMkLst>
      </pc:sldChg>
      <pc:sldChg chg="add del">
        <pc:chgData name="Taosong Deng" userId="2566be868dc852c8" providerId="LiveId" clId="{D18F1973-F216-4CF5-A27A-19692A254E81}" dt="2021-04-15T13:13:54.569" v="3179" actId="2696"/>
        <pc:sldMkLst>
          <pc:docMk/>
          <pc:sldMk cId="459395323" sldId="395"/>
        </pc:sldMkLst>
      </pc:sldChg>
      <pc:sldChg chg="addSp delSp modSp add mod delAnim">
        <pc:chgData name="Taosong Deng" userId="2566be868dc852c8" providerId="LiveId" clId="{D18F1973-F216-4CF5-A27A-19692A254E81}" dt="2021-04-15T15:29:27.762" v="4926" actId="20577"/>
        <pc:sldMkLst>
          <pc:docMk/>
          <pc:sldMk cId="3348558207" sldId="395"/>
        </pc:sldMkLst>
        <pc:spChg chg="mod">
          <ac:chgData name="Taosong Deng" userId="2566be868dc852c8" providerId="LiveId" clId="{D18F1973-F216-4CF5-A27A-19692A254E81}" dt="2021-04-15T15:29:27.762" v="4926" actId="20577"/>
          <ac:spMkLst>
            <pc:docMk/>
            <pc:sldMk cId="3348558207" sldId="395"/>
            <ac:spMk id="2" creationId="{ECFEC481-2724-45A1-AE92-8BD9DDC59530}"/>
          </ac:spMkLst>
        </pc:spChg>
        <pc:spChg chg="del mod">
          <ac:chgData name="Taosong Deng" userId="2566be868dc852c8" providerId="LiveId" clId="{D18F1973-F216-4CF5-A27A-19692A254E81}" dt="2021-04-15T14:02:16.661" v="4173" actId="478"/>
          <ac:spMkLst>
            <pc:docMk/>
            <pc:sldMk cId="3348558207" sldId="395"/>
            <ac:spMk id="3" creationId="{6B94AC25-CAC6-4DC0-BEBD-78C75BA9CD5E}"/>
          </ac:spMkLst>
        </pc:spChg>
        <pc:spChg chg="add del mod">
          <ac:chgData name="Taosong Deng" userId="2566be868dc852c8" providerId="LiveId" clId="{D18F1973-F216-4CF5-A27A-19692A254E81}" dt="2021-04-15T14:02:13.893" v="4172"/>
          <ac:spMkLst>
            <pc:docMk/>
            <pc:sldMk cId="3348558207" sldId="395"/>
            <ac:spMk id="5" creationId="{AD5193C5-2129-4612-84C9-98691550E0DC}"/>
          </ac:spMkLst>
        </pc:spChg>
        <pc:spChg chg="add del mod">
          <ac:chgData name="Taosong Deng" userId="2566be868dc852c8" providerId="LiveId" clId="{D18F1973-F216-4CF5-A27A-19692A254E81}" dt="2021-04-15T14:02:19.058" v="4175" actId="478"/>
          <ac:spMkLst>
            <pc:docMk/>
            <pc:sldMk cId="3348558207" sldId="395"/>
            <ac:spMk id="7" creationId="{799E9C9E-02C0-41F5-9A40-8ACC391EAB99}"/>
          </ac:spMkLst>
        </pc:spChg>
        <pc:spChg chg="add mod">
          <ac:chgData name="Taosong Deng" userId="2566be868dc852c8" providerId="LiveId" clId="{D18F1973-F216-4CF5-A27A-19692A254E81}" dt="2021-04-15T15:29:09.282" v="4918" actId="5793"/>
          <ac:spMkLst>
            <pc:docMk/>
            <pc:sldMk cId="3348558207" sldId="395"/>
            <ac:spMk id="8" creationId="{6851F822-878C-4786-A835-002395DA4C2C}"/>
          </ac:spMkLst>
        </pc:spChg>
      </pc:sldChg>
      <pc:sldChg chg="add">
        <pc:chgData name="Taosong Deng" userId="2566be868dc852c8" providerId="LiveId" clId="{D18F1973-F216-4CF5-A27A-19692A254E81}" dt="2021-04-15T15:44:24.976" v="5277"/>
        <pc:sldMkLst>
          <pc:docMk/>
          <pc:sldMk cId="1823610211" sldId="396"/>
        </pc:sldMkLst>
      </pc:sldChg>
      <pc:sldChg chg="modSp add del mod modAnim">
        <pc:chgData name="Taosong Deng" userId="2566be868dc852c8" providerId="LiveId" clId="{D18F1973-F216-4CF5-A27A-19692A254E81}" dt="2021-04-15T15:44:11.791" v="5276" actId="2696"/>
        <pc:sldMkLst>
          <pc:docMk/>
          <pc:sldMk cId="2429797080" sldId="396"/>
        </pc:sldMkLst>
        <pc:spChg chg="mod">
          <ac:chgData name="Taosong Deng" userId="2566be868dc852c8" providerId="LiveId" clId="{D18F1973-F216-4CF5-A27A-19692A254E81}" dt="2021-04-15T15:38:24.242" v="5148" actId="20577"/>
          <ac:spMkLst>
            <pc:docMk/>
            <pc:sldMk cId="2429797080" sldId="396"/>
            <ac:spMk id="2" creationId="{ECFEC481-2724-45A1-AE92-8BD9DDC59530}"/>
          </ac:spMkLst>
        </pc:spChg>
        <pc:spChg chg="mod">
          <ac:chgData name="Taosong Deng" userId="2566be868dc852c8" providerId="LiveId" clId="{D18F1973-F216-4CF5-A27A-19692A254E81}" dt="2021-04-15T15:37:28.070" v="5139" actId="20577"/>
          <ac:spMkLst>
            <pc:docMk/>
            <pc:sldMk cId="2429797080" sldId="396"/>
            <ac:spMk id="3" creationId="{6B94AC25-CAC6-4DC0-BEBD-78C75BA9CD5E}"/>
          </ac:spMkLst>
        </pc:spChg>
      </pc:sldChg>
      <pc:sldChg chg="add del">
        <pc:chgData name="Taosong Deng" userId="2566be868dc852c8" providerId="LiveId" clId="{D18F1973-F216-4CF5-A27A-19692A254E81}" dt="2021-04-15T13:13:54.569" v="3179" actId="2696"/>
        <pc:sldMkLst>
          <pc:docMk/>
          <pc:sldMk cId="3870896774" sldId="396"/>
        </pc:sldMkLst>
      </pc:sldChg>
      <pc:sldChg chg="modSp add del">
        <pc:chgData name="Taosong Deng" userId="2566be868dc852c8" providerId="LiveId" clId="{D18F1973-F216-4CF5-A27A-19692A254E81}" dt="2021-04-15T15:44:11.791" v="5276" actId="2696"/>
        <pc:sldMkLst>
          <pc:docMk/>
          <pc:sldMk cId="84022910" sldId="397"/>
        </pc:sldMkLst>
        <pc:spChg chg="mod">
          <ac:chgData name="Taosong Deng" userId="2566be868dc852c8" providerId="LiveId" clId="{D18F1973-F216-4CF5-A27A-19692A254E81}" dt="2021-04-15T15:42:32.212" v="5273" actId="20577"/>
          <ac:spMkLst>
            <pc:docMk/>
            <pc:sldMk cId="84022910" sldId="397"/>
            <ac:spMk id="3" creationId="{6B94AC25-CAC6-4DC0-BEBD-78C75BA9CD5E}"/>
          </ac:spMkLst>
        </pc:spChg>
      </pc:sldChg>
      <pc:sldChg chg="add del">
        <pc:chgData name="Taosong Deng" userId="2566be868dc852c8" providerId="LiveId" clId="{D18F1973-F216-4CF5-A27A-19692A254E81}" dt="2021-04-15T13:13:54.569" v="3179" actId="2696"/>
        <pc:sldMkLst>
          <pc:docMk/>
          <pc:sldMk cId="2849398167" sldId="397"/>
        </pc:sldMkLst>
      </pc:sldChg>
      <pc:sldChg chg="add">
        <pc:chgData name="Taosong Deng" userId="2566be868dc852c8" providerId="LiveId" clId="{D18F1973-F216-4CF5-A27A-19692A254E81}" dt="2021-04-15T15:44:24.976" v="5277"/>
        <pc:sldMkLst>
          <pc:docMk/>
          <pc:sldMk cId="4190297831" sldId="397"/>
        </pc:sldMkLst>
      </pc:sldChg>
      <pc:sldChg chg="add del">
        <pc:chgData name="Taosong Deng" userId="2566be868dc852c8" providerId="LiveId" clId="{D18F1973-F216-4CF5-A27A-19692A254E81}" dt="2021-04-15T13:13:54.569" v="3179" actId="2696"/>
        <pc:sldMkLst>
          <pc:docMk/>
          <pc:sldMk cId="2072859241" sldId="398"/>
        </pc:sldMkLst>
      </pc:sldChg>
      <pc:sldChg chg="modSp add mod modAnim">
        <pc:chgData name="Taosong Deng" userId="2566be868dc852c8" providerId="LiveId" clId="{D18F1973-F216-4CF5-A27A-19692A254E81}" dt="2021-04-15T16:17:10.211" v="6212"/>
        <pc:sldMkLst>
          <pc:docMk/>
          <pc:sldMk cId="3117471525" sldId="398"/>
        </pc:sldMkLst>
        <pc:spChg chg="mod">
          <ac:chgData name="Taosong Deng" userId="2566be868dc852c8" providerId="LiveId" clId="{D18F1973-F216-4CF5-A27A-19692A254E81}" dt="2021-04-15T16:13:58.014" v="6210" actId="20577"/>
          <ac:spMkLst>
            <pc:docMk/>
            <pc:sldMk cId="3117471525" sldId="398"/>
            <ac:spMk id="2" creationId="{ECFEC481-2724-45A1-AE92-8BD9DDC59530}"/>
          </ac:spMkLst>
        </pc:spChg>
        <pc:spChg chg="mod">
          <ac:chgData name="Taosong Deng" userId="2566be868dc852c8" providerId="LiveId" clId="{D18F1973-F216-4CF5-A27A-19692A254E81}" dt="2021-04-15T16:13:44.837" v="6197" actId="20577"/>
          <ac:spMkLst>
            <pc:docMk/>
            <pc:sldMk cId="3117471525" sldId="398"/>
            <ac:spMk id="3" creationId="{6B94AC25-CAC6-4DC0-BEBD-78C75BA9CD5E}"/>
          </ac:spMkLst>
        </pc:spChg>
      </pc:sldChg>
      <pc:sldChg chg="add del">
        <pc:chgData name="Taosong Deng" userId="2566be868dc852c8" providerId="LiveId" clId="{D18F1973-F216-4CF5-A27A-19692A254E81}" dt="2021-04-15T16:06:57.659" v="5751" actId="2696"/>
        <pc:sldMkLst>
          <pc:docMk/>
          <pc:sldMk cId="3336199761" sldId="398"/>
        </pc:sldMkLst>
      </pc:sldChg>
      <pc:sldChg chg="add del">
        <pc:chgData name="Taosong Deng" userId="2566be868dc852c8" providerId="LiveId" clId="{D18F1973-F216-4CF5-A27A-19692A254E81}" dt="2021-04-15T13:13:54.569" v="3179" actId="2696"/>
        <pc:sldMkLst>
          <pc:docMk/>
          <pc:sldMk cId="1845690150" sldId="399"/>
        </pc:sldMkLst>
      </pc:sldChg>
      <pc:sldChg chg="add del">
        <pc:chgData name="Taosong Deng" userId="2566be868dc852c8" providerId="LiveId" clId="{D18F1973-F216-4CF5-A27A-19692A254E81}" dt="2021-04-15T16:14:53.113" v="6211" actId="47"/>
        <pc:sldMkLst>
          <pc:docMk/>
          <pc:sldMk cId="3648751224" sldId="399"/>
        </pc:sldMkLst>
      </pc:sldChg>
      <pc:sldChg chg="modSp add mod">
        <pc:chgData name="Taosong Deng" userId="2566be868dc852c8" providerId="LiveId" clId="{D18F1973-F216-4CF5-A27A-19692A254E81}" dt="2021-04-15T13:32:00.333" v="3640" actId="20577"/>
        <pc:sldMkLst>
          <pc:docMk/>
          <pc:sldMk cId="3654178368" sldId="400"/>
        </pc:sldMkLst>
        <pc:spChg chg="mod">
          <ac:chgData name="Taosong Deng" userId="2566be868dc852c8" providerId="LiveId" clId="{D18F1973-F216-4CF5-A27A-19692A254E81}" dt="2021-04-15T13:32:00.333" v="3640" actId="20577"/>
          <ac:spMkLst>
            <pc:docMk/>
            <pc:sldMk cId="3654178368" sldId="400"/>
            <ac:spMk id="3" creationId="{6B94AC25-CAC6-4DC0-BEBD-78C75BA9CD5E}"/>
          </ac:spMkLst>
        </pc:spChg>
      </pc:sldChg>
      <pc:sldChg chg="delSp modSp new mod">
        <pc:chgData name="Taosong Deng" userId="2566be868dc852c8" providerId="LiveId" clId="{D18F1973-F216-4CF5-A27A-19692A254E81}" dt="2021-04-15T14:07:29.427" v="4272" actId="20577"/>
        <pc:sldMkLst>
          <pc:docMk/>
          <pc:sldMk cId="3126680280" sldId="401"/>
        </pc:sldMkLst>
        <pc:spChg chg="del">
          <ac:chgData name="Taosong Deng" userId="2566be868dc852c8" providerId="LiveId" clId="{D18F1973-F216-4CF5-A27A-19692A254E81}" dt="2021-04-15T14:06:21.202" v="4242" actId="478"/>
          <ac:spMkLst>
            <pc:docMk/>
            <pc:sldMk cId="3126680280" sldId="401"/>
            <ac:spMk id="2" creationId="{02BE6C4A-398B-43CA-97E2-AFEF12497FC8}"/>
          </ac:spMkLst>
        </pc:spChg>
        <pc:spChg chg="mod">
          <ac:chgData name="Taosong Deng" userId="2566be868dc852c8" providerId="LiveId" clId="{D18F1973-F216-4CF5-A27A-19692A254E81}" dt="2021-04-15T14:07:29.427" v="4272" actId="20577"/>
          <ac:spMkLst>
            <pc:docMk/>
            <pc:sldMk cId="3126680280" sldId="401"/>
            <ac:spMk id="3" creationId="{D509591F-C65E-4B96-AE66-ED78705FBA2E}"/>
          </ac:spMkLst>
        </pc:spChg>
      </pc:sldChg>
      <pc:sldChg chg="modSp add mod">
        <pc:chgData name="Taosong Deng" userId="2566be868dc852c8" providerId="LiveId" clId="{D18F1973-F216-4CF5-A27A-19692A254E81}" dt="2021-04-15T15:56:49.460" v="5522" actId="20577"/>
        <pc:sldMkLst>
          <pc:docMk/>
          <pc:sldMk cId="3255093653" sldId="402"/>
        </pc:sldMkLst>
        <pc:spChg chg="mod">
          <ac:chgData name="Taosong Deng" userId="2566be868dc852c8" providerId="LiveId" clId="{D18F1973-F216-4CF5-A27A-19692A254E81}" dt="2021-04-15T15:29:33.519" v="4935" actId="20577"/>
          <ac:spMkLst>
            <pc:docMk/>
            <pc:sldMk cId="3255093653" sldId="402"/>
            <ac:spMk id="2" creationId="{ECFEC481-2724-45A1-AE92-8BD9DDC59530}"/>
          </ac:spMkLst>
        </pc:spChg>
        <pc:spChg chg="mod">
          <ac:chgData name="Taosong Deng" userId="2566be868dc852c8" providerId="LiveId" clId="{D18F1973-F216-4CF5-A27A-19692A254E81}" dt="2021-04-15T15:56:49.460" v="5522" actId="20577"/>
          <ac:spMkLst>
            <pc:docMk/>
            <pc:sldMk cId="3255093653" sldId="402"/>
            <ac:spMk id="8" creationId="{6851F822-878C-4786-A835-002395DA4C2C}"/>
          </ac:spMkLst>
        </pc:spChg>
      </pc:sldChg>
      <pc:sldChg chg="modSp add mod">
        <pc:chgData name="Taosong Deng" userId="2566be868dc852c8" providerId="LiveId" clId="{D18F1973-F216-4CF5-A27A-19692A254E81}" dt="2021-04-15T15:57:31.706" v="5586"/>
        <pc:sldMkLst>
          <pc:docMk/>
          <pc:sldMk cId="3874147838" sldId="403"/>
        </pc:sldMkLst>
        <pc:spChg chg="mod">
          <ac:chgData name="Taosong Deng" userId="2566be868dc852c8" providerId="LiveId" clId="{D18F1973-F216-4CF5-A27A-19692A254E81}" dt="2021-04-15T15:57:31.706" v="5586"/>
          <ac:spMkLst>
            <pc:docMk/>
            <pc:sldMk cId="3874147838" sldId="403"/>
            <ac:spMk id="3" creationId="{D509591F-C65E-4B96-AE66-ED78705FBA2E}"/>
          </ac:spMkLst>
        </pc:spChg>
      </pc:sldChg>
      <pc:sldChg chg="modSp add">
        <pc:chgData name="Taosong Deng" userId="2566be868dc852c8" providerId="LiveId" clId="{D18F1973-F216-4CF5-A27A-19692A254E81}" dt="2021-04-15T16:05:41.022" v="5750" actId="20577"/>
        <pc:sldMkLst>
          <pc:docMk/>
          <pc:sldMk cId="3990601310" sldId="404"/>
        </pc:sldMkLst>
        <pc:spChg chg="mod">
          <ac:chgData name="Taosong Deng" userId="2566be868dc852c8" providerId="LiveId" clId="{D18F1973-F216-4CF5-A27A-19692A254E81}" dt="2021-04-15T16:05:41.022" v="5750" actId="20577"/>
          <ac:spMkLst>
            <pc:docMk/>
            <pc:sldMk cId="3990601310" sldId="404"/>
            <ac:spMk id="3" creationId="{6B94AC25-CAC6-4DC0-BEBD-78C75BA9CD5E}"/>
          </ac:spMkLst>
        </pc:spChg>
      </pc:sldChg>
      <pc:sldChg chg="new del">
        <pc:chgData name="Taosong Deng" userId="2566be868dc852c8" providerId="LiveId" clId="{D18F1973-F216-4CF5-A27A-19692A254E81}" dt="2021-04-15T16:11:41.421" v="6021" actId="680"/>
        <pc:sldMkLst>
          <pc:docMk/>
          <pc:sldMk cId="293594292" sldId="405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6941D4D-64D4-4663-8D17-46E816E7349B}" type="doc">
      <dgm:prSet loTypeId="urn:microsoft.com/office/officeart/2005/8/layout/vList5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AF29C6C0-6E17-4DF2-894D-7CAE60977D14}">
      <dgm:prSet phldrT="[文本]"/>
      <dgm:spPr/>
      <dgm:t>
        <a:bodyPr/>
        <a:lstStyle/>
        <a:p>
          <a:r>
            <a:rPr lang="en-US" altLang="zh-CN" dirty="0"/>
            <a:t>GDP</a:t>
          </a:r>
          <a:endParaRPr lang="en-US" dirty="0"/>
        </a:p>
      </dgm:t>
    </dgm:pt>
    <dgm:pt modelId="{93A73C69-0572-41BD-9358-B4E1A9D52F08}" type="parTrans" cxnId="{08C6154B-3236-4B79-913F-0AC7D455DB26}">
      <dgm:prSet/>
      <dgm:spPr/>
      <dgm:t>
        <a:bodyPr/>
        <a:lstStyle/>
        <a:p>
          <a:endParaRPr lang="en-US"/>
        </a:p>
      </dgm:t>
    </dgm:pt>
    <dgm:pt modelId="{6479C4B7-5D4A-4C82-A79B-ABEDB39D10F6}" type="sibTrans" cxnId="{08C6154B-3236-4B79-913F-0AC7D455DB26}">
      <dgm:prSet/>
      <dgm:spPr/>
      <dgm:t>
        <a:bodyPr/>
        <a:lstStyle/>
        <a:p>
          <a:endParaRPr lang="en-US"/>
        </a:p>
      </dgm:t>
    </dgm:pt>
    <dgm:pt modelId="{C2C5E28A-A811-4C6E-A90A-34ADCA5E3ECC}">
      <dgm:prSet phldrT="[文本]"/>
      <dgm:spPr/>
      <dgm:t>
        <a:bodyPr/>
        <a:lstStyle/>
        <a:p>
          <a:r>
            <a:rPr lang="zh-CN" altLang="en-US" dirty="0"/>
            <a:t>概念（判断是否属于</a:t>
          </a:r>
          <a:r>
            <a:rPr lang="en-US" altLang="zh-CN" dirty="0"/>
            <a:t>GDP</a:t>
          </a:r>
          <a:r>
            <a:rPr lang="zh-CN" altLang="en-US" dirty="0"/>
            <a:t>）</a:t>
          </a:r>
          <a:endParaRPr lang="en-US" dirty="0"/>
        </a:p>
      </dgm:t>
    </dgm:pt>
    <dgm:pt modelId="{A89C1B1B-7D58-4F08-B0A7-05D157112003}" type="parTrans" cxnId="{3D2976E2-9BDF-4BEB-9427-9BEB118C1A9D}">
      <dgm:prSet/>
      <dgm:spPr/>
      <dgm:t>
        <a:bodyPr/>
        <a:lstStyle/>
        <a:p>
          <a:endParaRPr lang="en-US"/>
        </a:p>
      </dgm:t>
    </dgm:pt>
    <dgm:pt modelId="{3FEF0B11-11BA-4BE2-80D1-45D0E22DEC5D}" type="sibTrans" cxnId="{3D2976E2-9BDF-4BEB-9427-9BEB118C1A9D}">
      <dgm:prSet/>
      <dgm:spPr/>
      <dgm:t>
        <a:bodyPr/>
        <a:lstStyle/>
        <a:p>
          <a:endParaRPr lang="en-US"/>
        </a:p>
      </dgm:t>
    </dgm:pt>
    <dgm:pt modelId="{9EDBE4FC-DD3E-4AAE-B5A9-355576CE5761}">
      <dgm:prSet phldrT="[文本]"/>
      <dgm:spPr/>
      <dgm:t>
        <a:bodyPr/>
        <a:lstStyle/>
        <a:p>
          <a:r>
            <a:rPr lang="zh-CN" altLang="en-US" dirty="0"/>
            <a:t>衡量与核算（增值法、收入法、支出法）</a:t>
          </a:r>
          <a:endParaRPr lang="en-US" dirty="0"/>
        </a:p>
      </dgm:t>
    </dgm:pt>
    <dgm:pt modelId="{D8F2DA23-503D-4C26-A0CC-34FDA3078E4C}" type="parTrans" cxnId="{A72560D1-0D1E-4EFB-AAA1-77129AE6094A}">
      <dgm:prSet/>
      <dgm:spPr/>
      <dgm:t>
        <a:bodyPr/>
        <a:lstStyle/>
        <a:p>
          <a:endParaRPr lang="en-US"/>
        </a:p>
      </dgm:t>
    </dgm:pt>
    <dgm:pt modelId="{FB10308E-9B9A-4668-9E67-A28DB2588A6A}" type="sibTrans" cxnId="{A72560D1-0D1E-4EFB-AAA1-77129AE6094A}">
      <dgm:prSet/>
      <dgm:spPr/>
      <dgm:t>
        <a:bodyPr/>
        <a:lstStyle/>
        <a:p>
          <a:endParaRPr lang="en-US"/>
        </a:p>
      </dgm:t>
    </dgm:pt>
    <dgm:pt modelId="{B7FD4284-30D3-4448-BF93-804E93BCAB41}">
      <dgm:prSet phldrT="[文本]"/>
      <dgm:spPr/>
      <dgm:t>
        <a:bodyPr/>
        <a:lstStyle/>
        <a:p>
          <a:r>
            <a:rPr lang="zh-CN" altLang="en-US" dirty="0"/>
            <a:t>名义与实际（概念，计算方法）</a:t>
          </a:r>
          <a:endParaRPr lang="en-US" dirty="0"/>
        </a:p>
      </dgm:t>
    </dgm:pt>
    <dgm:pt modelId="{C59E54AD-FDB3-4AFC-AB3C-2668316DE829}" type="parTrans" cxnId="{0882FC14-996C-44E8-9A8A-5936C6147674}">
      <dgm:prSet/>
      <dgm:spPr/>
      <dgm:t>
        <a:bodyPr/>
        <a:lstStyle/>
        <a:p>
          <a:endParaRPr lang="en-US"/>
        </a:p>
      </dgm:t>
    </dgm:pt>
    <dgm:pt modelId="{B14586BC-FBC6-4808-8C87-3F846C6C1A28}" type="sibTrans" cxnId="{0882FC14-996C-44E8-9A8A-5936C6147674}">
      <dgm:prSet/>
      <dgm:spPr/>
      <dgm:t>
        <a:bodyPr/>
        <a:lstStyle/>
        <a:p>
          <a:endParaRPr lang="en-US"/>
        </a:p>
      </dgm:t>
    </dgm:pt>
    <dgm:pt modelId="{CC058546-B127-4D4C-BC0F-A83AB36AB7E9}">
      <dgm:prSet phldrT="[文本]"/>
      <dgm:spPr/>
      <dgm:t>
        <a:bodyPr/>
        <a:lstStyle/>
        <a:p>
          <a:pPr algn="l"/>
          <a:r>
            <a:rPr lang="zh-CN" altLang="en-US" dirty="0"/>
            <a:t>价格水平</a:t>
          </a:r>
          <a:endParaRPr lang="en-US" dirty="0"/>
        </a:p>
      </dgm:t>
    </dgm:pt>
    <dgm:pt modelId="{EF7FFB49-417C-4F86-9B01-C06EF124A49E}" type="parTrans" cxnId="{3EB70A47-C9F7-4B1A-A107-08DB7D2774F5}">
      <dgm:prSet/>
      <dgm:spPr/>
      <dgm:t>
        <a:bodyPr/>
        <a:lstStyle/>
        <a:p>
          <a:endParaRPr lang="en-US"/>
        </a:p>
      </dgm:t>
    </dgm:pt>
    <dgm:pt modelId="{B37E8125-A7B6-4A93-B86C-E89ED0A092CD}" type="sibTrans" cxnId="{3EB70A47-C9F7-4B1A-A107-08DB7D2774F5}">
      <dgm:prSet/>
      <dgm:spPr/>
      <dgm:t>
        <a:bodyPr/>
        <a:lstStyle/>
        <a:p>
          <a:endParaRPr lang="en-US"/>
        </a:p>
      </dgm:t>
    </dgm:pt>
    <dgm:pt modelId="{5F516E5E-7443-4739-8C14-E8C2D3AE4B25}">
      <dgm:prSet phldrT="[文本]"/>
      <dgm:spPr/>
      <dgm:t>
        <a:bodyPr/>
        <a:lstStyle/>
        <a:p>
          <a:pPr algn="l"/>
          <a:r>
            <a:rPr lang="en-US" altLang="zh-CN" dirty="0"/>
            <a:t>GDP</a:t>
          </a:r>
          <a:r>
            <a:rPr lang="zh-CN" altLang="en-US" dirty="0"/>
            <a:t>平减指数</a:t>
          </a:r>
          <a:endParaRPr lang="en-US" dirty="0"/>
        </a:p>
      </dgm:t>
    </dgm:pt>
    <dgm:pt modelId="{C4DFA5DC-09B9-4214-85B6-6C863A69BCDE}" type="parTrans" cxnId="{43C0CF6B-371F-4670-A12B-1FA74348A0A0}">
      <dgm:prSet/>
      <dgm:spPr/>
      <dgm:t>
        <a:bodyPr/>
        <a:lstStyle/>
        <a:p>
          <a:endParaRPr lang="en-US"/>
        </a:p>
      </dgm:t>
    </dgm:pt>
    <dgm:pt modelId="{9205058A-06A9-4D6F-A824-8A71E512E955}" type="sibTrans" cxnId="{43C0CF6B-371F-4670-A12B-1FA74348A0A0}">
      <dgm:prSet/>
      <dgm:spPr/>
      <dgm:t>
        <a:bodyPr/>
        <a:lstStyle/>
        <a:p>
          <a:endParaRPr lang="en-US"/>
        </a:p>
      </dgm:t>
    </dgm:pt>
    <dgm:pt modelId="{9BCA7732-0449-49D2-9A49-9A75B6843142}">
      <dgm:prSet phldrT="[文本]"/>
      <dgm:spPr/>
      <dgm:t>
        <a:bodyPr/>
        <a:lstStyle/>
        <a:p>
          <a:pPr algn="l"/>
          <a:r>
            <a:rPr lang="zh-CN" altLang="en-US" dirty="0"/>
            <a:t>消费价格指数</a:t>
          </a:r>
          <a:endParaRPr lang="en-US" dirty="0"/>
        </a:p>
      </dgm:t>
    </dgm:pt>
    <dgm:pt modelId="{F98D0D9A-70E6-4A68-8EBC-0C06B2E0CDFF}" type="parTrans" cxnId="{BA393917-5395-45F0-AEA3-E00BA3395379}">
      <dgm:prSet/>
      <dgm:spPr/>
      <dgm:t>
        <a:bodyPr/>
        <a:lstStyle/>
        <a:p>
          <a:endParaRPr lang="en-US"/>
        </a:p>
      </dgm:t>
    </dgm:pt>
    <dgm:pt modelId="{049A1053-B5C6-4A95-BA68-E5A92EDA4661}" type="sibTrans" cxnId="{BA393917-5395-45F0-AEA3-E00BA3395379}">
      <dgm:prSet/>
      <dgm:spPr/>
      <dgm:t>
        <a:bodyPr/>
        <a:lstStyle/>
        <a:p>
          <a:endParaRPr lang="en-US"/>
        </a:p>
      </dgm:t>
    </dgm:pt>
    <dgm:pt modelId="{D289E9C6-F903-4E13-B24B-AD57C7A8FAF6}">
      <dgm:prSet/>
      <dgm:spPr/>
      <dgm:t>
        <a:bodyPr/>
        <a:lstStyle/>
        <a:p>
          <a:r>
            <a:rPr lang="zh-CN" altLang="en-US" dirty="0"/>
            <a:t>概念（劳动力的构成、失业率、劳动参与率）</a:t>
          </a:r>
          <a:endParaRPr lang="en-US" dirty="0"/>
        </a:p>
      </dgm:t>
    </dgm:pt>
    <dgm:pt modelId="{3D3E685A-7083-42AE-B3FF-6B0A9223F24C}" type="parTrans" cxnId="{7E4815EA-A035-4A23-B389-0D8237AF2BDC}">
      <dgm:prSet/>
      <dgm:spPr/>
      <dgm:t>
        <a:bodyPr/>
        <a:lstStyle/>
        <a:p>
          <a:endParaRPr lang="en-US"/>
        </a:p>
      </dgm:t>
    </dgm:pt>
    <dgm:pt modelId="{DBD9BE3E-B043-427B-BF7D-E957A37C061E}" type="sibTrans" cxnId="{7E4815EA-A035-4A23-B389-0D8237AF2BDC}">
      <dgm:prSet/>
      <dgm:spPr/>
      <dgm:t>
        <a:bodyPr/>
        <a:lstStyle/>
        <a:p>
          <a:endParaRPr lang="en-US"/>
        </a:p>
      </dgm:t>
    </dgm:pt>
    <dgm:pt modelId="{0425FA1A-C1B9-4898-8A31-83EE1CD2668F}">
      <dgm:prSet/>
      <dgm:spPr/>
      <dgm:t>
        <a:bodyPr/>
        <a:lstStyle/>
        <a:p>
          <a:r>
            <a:rPr lang="zh-CN" altLang="en-US" dirty="0"/>
            <a:t>失业</a:t>
          </a:r>
          <a:endParaRPr lang="en-US" dirty="0"/>
        </a:p>
      </dgm:t>
    </dgm:pt>
    <dgm:pt modelId="{75AE0B28-6A2D-4C77-8FB5-EEEFE26D114C}" type="parTrans" cxnId="{8C5CBA5D-80C5-4759-911F-E36799C3958E}">
      <dgm:prSet/>
      <dgm:spPr/>
      <dgm:t>
        <a:bodyPr/>
        <a:lstStyle/>
        <a:p>
          <a:endParaRPr lang="en-US"/>
        </a:p>
      </dgm:t>
    </dgm:pt>
    <dgm:pt modelId="{9D319DC2-B840-422B-A341-849735C58D4E}" type="sibTrans" cxnId="{8C5CBA5D-80C5-4759-911F-E36799C3958E}">
      <dgm:prSet/>
      <dgm:spPr/>
      <dgm:t>
        <a:bodyPr/>
        <a:lstStyle/>
        <a:p>
          <a:endParaRPr lang="en-US"/>
        </a:p>
      </dgm:t>
    </dgm:pt>
    <dgm:pt modelId="{BEE1DDAB-ADA5-489F-BDA0-143E1226DAEB}">
      <dgm:prSet/>
      <dgm:spPr/>
      <dgm:t>
        <a:bodyPr/>
        <a:lstStyle/>
        <a:p>
          <a:r>
            <a:rPr lang="zh-CN" altLang="en-US" dirty="0"/>
            <a:t>简单分类（摩擦性、结构性、周期性失业）</a:t>
          </a:r>
          <a:endParaRPr lang="en-US" dirty="0"/>
        </a:p>
      </dgm:t>
    </dgm:pt>
    <dgm:pt modelId="{29637B0A-8350-4D0D-A931-AB3D9F3DDAED}" type="parTrans" cxnId="{83C5FECE-FEC3-49DE-BEEB-86DC316E42ED}">
      <dgm:prSet/>
      <dgm:spPr/>
      <dgm:t>
        <a:bodyPr/>
        <a:lstStyle/>
        <a:p>
          <a:endParaRPr lang="en-US"/>
        </a:p>
      </dgm:t>
    </dgm:pt>
    <dgm:pt modelId="{E5E871DF-F8D9-4D9A-A735-ED0B025D66CF}" type="sibTrans" cxnId="{83C5FECE-FEC3-49DE-BEEB-86DC316E42ED}">
      <dgm:prSet/>
      <dgm:spPr/>
      <dgm:t>
        <a:bodyPr/>
        <a:lstStyle/>
        <a:p>
          <a:endParaRPr lang="en-US"/>
        </a:p>
      </dgm:t>
    </dgm:pt>
    <dgm:pt modelId="{06F2CF21-7A42-49C6-BDDF-CE0C7F38F6A4}">
      <dgm:prSet/>
      <dgm:spPr/>
      <dgm:t>
        <a:bodyPr/>
        <a:lstStyle/>
        <a:p>
          <a:r>
            <a:rPr lang="zh-CN" altLang="en-US" dirty="0"/>
            <a:t>充分就业和自然失业率（区分完全就业）</a:t>
          </a:r>
          <a:endParaRPr lang="en-US" dirty="0"/>
        </a:p>
      </dgm:t>
    </dgm:pt>
    <dgm:pt modelId="{FBD928E1-420E-49A7-A80D-A1B9E6AA9FA1}" type="parTrans" cxnId="{7D87684C-EF88-496A-9A41-F32DF7CECCC6}">
      <dgm:prSet/>
      <dgm:spPr/>
      <dgm:t>
        <a:bodyPr/>
        <a:lstStyle/>
        <a:p>
          <a:endParaRPr lang="en-US"/>
        </a:p>
      </dgm:t>
    </dgm:pt>
    <dgm:pt modelId="{7C5EA712-45F3-489C-91B7-DBAD6B7F562B}" type="sibTrans" cxnId="{7D87684C-EF88-496A-9A41-F32DF7CECCC6}">
      <dgm:prSet/>
      <dgm:spPr/>
      <dgm:t>
        <a:bodyPr/>
        <a:lstStyle/>
        <a:p>
          <a:endParaRPr lang="en-US"/>
        </a:p>
      </dgm:t>
    </dgm:pt>
    <dgm:pt modelId="{22806DF1-EBCE-4038-A220-47965275DB0A}">
      <dgm:prSet phldrT="[文本]"/>
      <dgm:spPr/>
      <dgm:t>
        <a:bodyPr/>
        <a:lstStyle/>
        <a:p>
          <a:pPr algn="l"/>
          <a:r>
            <a:rPr lang="zh-CN" altLang="en-US" dirty="0"/>
            <a:t>通货膨胀率（计算方法）</a:t>
          </a:r>
          <a:endParaRPr lang="en-US" dirty="0"/>
        </a:p>
      </dgm:t>
    </dgm:pt>
    <dgm:pt modelId="{10054FFB-8095-4231-A35E-B62986611F4D}" type="parTrans" cxnId="{BA107DBC-838D-4F30-B4C9-F56D7EC071F5}">
      <dgm:prSet/>
      <dgm:spPr/>
      <dgm:t>
        <a:bodyPr/>
        <a:lstStyle/>
        <a:p>
          <a:endParaRPr lang="en-US"/>
        </a:p>
      </dgm:t>
    </dgm:pt>
    <dgm:pt modelId="{593719AC-AD14-4218-AD3C-FA4C2210A180}" type="sibTrans" cxnId="{BA107DBC-838D-4F30-B4C9-F56D7EC071F5}">
      <dgm:prSet/>
      <dgm:spPr/>
      <dgm:t>
        <a:bodyPr/>
        <a:lstStyle/>
        <a:p>
          <a:endParaRPr lang="en-US"/>
        </a:p>
      </dgm:t>
    </dgm:pt>
    <dgm:pt modelId="{E210D175-D8E2-493B-ACF1-26AD8CB32ADC}" type="pres">
      <dgm:prSet presAssocID="{76941D4D-64D4-4663-8D17-46E816E7349B}" presName="Name0" presStyleCnt="0">
        <dgm:presLayoutVars>
          <dgm:dir/>
          <dgm:animLvl val="lvl"/>
          <dgm:resizeHandles val="exact"/>
        </dgm:presLayoutVars>
      </dgm:prSet>
      <dgm:spPr/>
    </dgm:pt>
    <dgm:pt modelId="{A091428F-E816-4F83-AAA6-7A30857FA6F9}" type="pres">
      <dgm:prSet presAssocID="{AF29C6C0-6E17-4DF2-894D-7CAE60977D14}" presName="linNode" presStyleCnt="0"/>
      <dgm:spPr/>
    </dgm:pt>
    <dgm:pt modelId="{2EA8D272-91D9-444C-B794-D4FBCBB41381}" type="pres">
      <dgm:prSet presAssocID="{AF29C6C0-6E17-4DF2-894D-7CAE60977D14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C62FF647-5F88-4205-9455-97478E22114A}" type="pres">
      <dgm:prSet presAssocID="{AF29C6C0-6E17-4DF2-894D-7CAE60977D14}" presName="descendantText" presStyleLbl="alignAccFollowNode1" presStyleIdx="0" presStyleCnt="3">
        <dgm:presLayoutVars>
          <dgm:bulletEnabled val="1"/>
        </dgm:presLayoutVars>
      </dgm:prSet>
      <dgm:spPr/>
    </dgm:pt>
    <dgm:pt modelId="{5A61AD73-15A1-4394-B8CE-C8D9529E7BCB}" type="pres">
      <dgm:prSet presAssocID="{6479C4B7-5D4A-4C82-A79B-ABEDB39D10F6}" presName="sp" presStyleCnt="0"/>
      <dgm:spPr/>
    </dgm:pt>
    <dgm:pt modelId="{4B230306-50D8-424E-A842-2D014C44F561}" type="pres">
      <dgm:prSet presAssocID="{CC058546-B127-4D4C-BC0F-A83AB36AB7E9}" presName="linNode" presStyleCnt="0"/>
      <dgm:spPr/>
    </dgm:pt>
    <dgm:pt modelId="{590358B5-E05A-47FE-B331-BBCCA0C1EB90}" type="pres">
      <dgm:prSet presAssocID="{CC058546-B127-4D4C-BC0F-A83AB36AB7E9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3BEF3D9C-3F6F-4FE4-8B73-B3B7B25CA4BA}" type="pres">
      <dgm:prSet presAssocID="{CC058546-B127-4D4C-BC0F-A83AB36AB7E9}" presName="descendantText" presStyleLbl="alignAccFollowNode1" presStyleIdx="1" presStyleCnt="3">
        <dgm:presLayoutVars>
          <dgm:bulletEnabled val="1"/>
        </dgm:presLayoutVars>
      </dgm:prSet>
      <dgm:spPr/>
    </dgm:pt>
    <dgm:pt modelId="{EA59AF3D-540D-4EDD-85E1-C62797D38F8A}" type="pres">
      <dgm:prSet presAssocID="{B37E8125-A7B6-4A93-B86C-E89ED0A092CD}" presName="sp" presStyleCnt="0"/>
      <dgm:spPr/>
    </dgm:pt>
    <dgm:pt modelId="{D7ED6B87-7020-4F9B-B4D7-B2C014A79F2A}" type="pres">
      <dgm:prSet presAssocID="{0425FA1A-C1B9-4898-8A31-83EE1CD2668F}" presName="linNode" presStyleCnt="0"/>
      <dgm:spPr/>
    </dgm:pt>
    <dgm:pt modelId="{7377B37D-1A3F-46A7-AFD2-736A0F705289}" type="pres">
      <dgm:prSet presAssocID="{0425FA1A-C1B9-4898-8A31-83EE1CD2668F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1152E104-E990-46AE-980F-CC9D1FF1EB98}" type="pres">
      <dgm:prSet presAssocID="{0425FA1A-C1B9-4898-8A31-83EE1CD2668F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94439C05-312E-40DD-A429-60B410EF7EA9}" type="presOf" srcId="{BEE1DDAB-ADA5-489F-BDA0-143E1226DAEB}" destId="{1152E104-E990-46AE-980F-CC9D1FF1EB98}" srcOrd="0" destOrd="1" presId="urn:microsoft.com/office/officeart/2005/8/layout/vList5"/>
    <dgm:cxn modelId="{0882FC14-996C-44E8-9A8A-5936C6147674}" srcId="{AF29C6C0-6E17-4DF2-894D-7CAE60977D14}" destId="{B7FD4284-30D3-4448-BF93-804E93BCAB41}" srcOrd="2" destOrd="0" parTransId="{C59E54AD-FDB3-4AFC-AB3C-2668316DE829}" sibTransId="{B14586BC-FBC6-4808-8C87-3F846C6C1A28}"/>
    <dgm:cxn modelId="{BA393917-5395-45F0-AEA3-E00BA3395379}" srcId="{CC058546-B127-4D4C-BC0F-A83AB36AB7E9}" destId="{9BCA7732-0449-49D2-9A49-9A75B6843142}" srcOrd="1" destOrd="0" parTransId="{F98D0D9A-70E6-4A68-8EBC-0C06B2E0CDFF}" sibTransId="{049A1053-B5C6-4A95-BA68-E5A92EDA4661}"/>
    <dgm:cxn modelId="{EB8D1831-1109-418F-8E5C-E00978D6F611}" type="presOf" srcId="{76941D4D-64D4-4663-8D17-46E816E7349B}" destId="{E210D175-D8E2-493B-ACF1-26AD8CB32ADC}" srcOrd="0" destOrd="0" presId="urn:microsoft.com/office/officeart/2005/8/layout/vList5"/>
    <dgm:cxn modelId="{4EEDA536-0D34-4D23-9AAD-6A406F667999}" type="presOf" srcId="{22806DF1-EBCE-4038-A220-47965275DB0A}" destId="{3BEF3D9C-3F6F-4FE4-8B73-B3B7B25CA4BA}" srcOrd="0" destOrd="2" presId="urn:microsoft.com/office/officeart/2005/8/layout/vList5"/>
    <dgm:cxn modelId="{3EB70A47-C9F7-4B1A-A107-08DB7D2774F5}" srcId="{76941D4D-64D4-4663-8D17-46E816E7349B}" destId="{CC058546-B127-4D4C-BC0F-A83AB36AB7E9}" srcOrd="1" destOrd="0" parTransId="{EF7FFB49-417C-4F86-9B01-C06EF124A49E}" sibTransId="{B37E8125-A7B6-4A93-B86C-E89ED0A092CD}"/>
    <dgm:cxn modelId="{08C6154B-3236-4B79-913F-0AC7D455DB26}" srcId="{76941D4D-64D4-4663-8D17-46E816E7349B}" destId="{AF29C6C0-6E17-4DF2-894D-7CAE60977D14}" srcOrd="0" destOrd="0" parTransId="{93A73C69-0572-41BD-9358-B4E1A9D52F08}" sibTransId="{6479C4B7-5D4A-4C82-A79B-ABEDB39D10F6}"/>
    <dgm:cxn modelId="{EFAF624C-51F2-4515-90CA-D4E614A76780}" type="presOf" srcId="{9BCA7732-0449-49D2-9A49-9A75B6843142}" destId="{3BEF3D9C-3F6F-4FE4-8B73-B3B7B25CA4BA}" srcOrd="0" destOrd="1" presId="urn:microsoft.com/office/officeart/2005/8/layout/vList5"/>
    <dgm:cxn modelId="{7D87684C-EF88-496A-9A41-F32DF7CECCC6}" srcId="{0425FA1A-C1B9-4898-8A31-83EE1CD2668F}" destId="{06F2CF21-7A42-49C6-BDDF-CE0C7F38F6A4}" srcOrd="2" destOrd="0" parTransId="{FBD928E1-420E-49A7-A80D-A1B9E6AA9FA1}" sibTransId="{7C5EA712-45F3-489C-91B7-DBAD6B7F562B}"/>
    <dgm:cxn modelId="{8DA1535B-117E-41AF-882C-A905DC0C5163}" type="presOf" srcId="{D289E9C6-F903-4E13-B24B-AD57C7A8FAF6}" destId="{1152E104-E990-46AE-980F-CC9D1FF1EB98}" srcOrd="0" destOrd="0" presId="urn:microsoft.com/office/officeart/2005/8/layout/vList5"/>
    <dgm:cxn modelId="{8C5CBA5D-80C5-4759-911F-E36799C3958E}" srcId="{76941D4D-64D4-4663-8D17-46E816E7349B}" destId="{0425FA1A-C1B9-4898-8A31-83EE1CD2668F}" srcOrd="2" destOrd="0" parTransId="{75AE0B28-6A2D-4C77-8FB5-EEEFE26D114C}" sibTransId="{9D319DC2-B840-422B-A341-849735C58D4E}"/>
    <dgm:cxn modelId="{43C0CF6B-371F-4670-A12B-1FA74348A0A0}" srcId="{CC058546-B127-4D4C-BC0F-A83AB36AB7E9}" destId="{5F516E5E-7443-4739-8C14-E8C2D3AE4B25}" srcOrd="0" destOrd="0" parTransId="{C4DFA5DC-09B9-4214-85B6-6C863A69BCDE}" sibTransId="{9205058A-06A9-4D6F-A824-8A71E512E955}"/>
    <dgm:cxn modelId="{8E03DC7F-9571-4996-B898-E0F5833B1620}" type="presOf" srcId="{B7FD4284-30D3-4448-BF93-804E93BCAB41}" destId="{C62FF647-5F88-4205-9455-97478E22114A}" srcOrd="0" destOrd="2" presId="urn:microsoft.com/office/officeart/2005/8/layout/vList5"/>
    <dgm:cxn modelId="{AD5B4985-F4B2-4CED-B736-40C65F54F0A6}" type="presOf" srcId="{C2C5E28A-A811-4C6E-A90A-34ADCA5E3ECC}" destId="{C62FF647-5F88-4205-9455-97478E22114A}" srcOrd="0" destOrd="0" presId="urn:microsoft.com/office/officeart/2005/8/layout/vList5"/>
    <dgm:cxn modelId="{59CA8A86-B8DF-4174-B040-1ED469DBE9FE}" type="presOf" srcId="{CC058546-B127-4D4C-BC0F-A83AB36AB7E9}" destId="{590358B5-E05A-47FE-B331-BBCCA0C1EB90}" srcOrd="0" destOrd="0" presId="urn:microsoft.com/office/officeart/2005/8/layout/vList5"/>
    <dgm:cxn modelId="{9C1EB6B1-61E1-4CB4-9B90-8756816D0D1E}" type="presOf" srcId="{5F516E5E-7443-4739-8C14-E8C2D3AE4B25}" destId="{3BEF3D9C-3F6F-4FE4-8B73-B3B7B25CA4BA}" srcOrd="0" destOrd="0" presId="urn:microsoft.com/office/officeart/2005/8/layout/vList5"/>
    <dgm:cxn modelId="{BA107DBC-838D-4F30-B4C9-F56D7EC071F5}" srcId="{CC058546-B127-4D4C-BC0F-A83AB36AB7E9}" destId="{22806DF1-EBCE-4038-A220-47965275DB0A}" srcOrd="2" destOrd="0" parTransId="{10054FFB-8095-4231-A35E-B62986611F4D}" sibTransId="{593719AC-AD14-4218-AD3C-FA4C2210A180}"/>
    <dgm:cxn modelId="{908130BF-9C05-4164-9EF8-9E393D46A493}" type="presOf" srcId="{0425FA1A-C1B9-4898-8A31-83EE1CD2668F}" destId="{7377B37D-1A3F-46A7-AFD2-736A0F705289}" srcOrd="0" destOrd="0" presId="urn:microsoft.com/office/officeart/2005/8/layout/vList5"/>
    <dgm:cxn modelId="{83C5FECE-FEC3-49DE-BEEB-86DC316E42ED}" srcId="{0425FA1A-C1B9-4898-8A31-83EE1CD2668F}" destId="{BEE1DDAB-ADA5-489F-BDA0-143E1226DAEB}" srcOrd="1" destOrd="0" parTransId="{29637B0A-8350-4D0D-A931-AB3D9F3DDAED}" sibTransId="{E5E871DF-F8D9-4D9A-A735-ED0B025D66CF}"/>
    <dgm:cxn modelId="{A72560D1-0D1E-4EFB-AAA1-77129AE6094A}" srcId="{AF29C6C0-6E17-4DF2-894D-7CAE60977D14}" destId="{9EDBE4FC-DD3E-4AAE-B5A9-355576CE5761}" srcOrd="1" destOrd="0" parTransId="{D8F2DA23-503D-4C26-A0CC-34FDA3078E4C}" sibTransId="{FB10308E-9B9A-4668-9E67-A28DB2588A6A}"/>
    <dgm:cxn modelId="{3D2976E2-9BDF-4BEB-9427-9BEB118C1A9D}" srcId="{AF29C6C0-6E17-4DF2-894D-7CAE60977D14}" destId="{C2C5E28A-A811-4C6E-A90A-34ADCA5E3ECC}" srcOrd="0" destOrd="0" parTransId="{A89C1B1B-7D58-4F08-B0A7-05D157112003}" sibTransId="{3FEF0B11-11BA-4BE2-80D1-45D0E22DEC5D}"/>
    <dgm:cxn modelId="{C3C6F5E2-A069-42DC-ACF2-BBED8E91D1CF}" type="presOf" srcId="{9EDBE4FC-DD3E-4AAE-B5A9-355576CE5761}" destId="{C62FF647-5F88-4205-9455-97478E22114A}" srcOrd="0" destOrd="1" presId="urn:microsoft.com/office/officeart/2005/8/layout/vList5"/>
    <dgm:cxn modelId="{7E4815EA-A035-4A23-B389-0D8237AF2BDC}" srcId="{0425FA1A-C1B9-4898-8A31-83EE1CD2668F}" destId="{D289E9C6-F903-4E13-B24B-AD57C7A8FAF6}" srcOrd="0" destOrd="0" parTransId="{3D3E685A-7083-42AE-B3FF-6B0A9223F24C}" sibTransId="{DBD9BE3E-B043-427B-BF7D-E957A37C061E}"/>
    <dgm:cxn modelId="{611E83EA-FB88-48BA-8402-6A14C8149C23}" type="presOf" srcId="{06F2CF21-7A42-49C6-BDDF-CE0C7F38F6A4}" destId="{1152E104-E990-46AE-980F-CC9D1FF1EB98}" srcOrd="0" destOrd="2" presId="urn:microsoft.com/office/officeart/2005/8/layout/vList5"/>
    <dgm:cxn modelId="{5C46FEEE-2C8A-4156-A85A-0C3BDC10EE91}" type="presOf" srcId="{AF29C6C0-6E17-4DF2-894D-7CAE60977D14}" destId="{2EA8D272-91D9-444C-B794-D4FBCBB41381}" srcOrd="0" destOrd="0" presId="urn:microsoft.com/office/officeart/2005/8/layout/vList5"/>
    <dgm:cxn modelId="{83A7B2B8-DADA-48C1-B280-E96E1D59D2FD}" type="presParOf" srcId="{E210D175-D8E2-493B-ACF1-26AD8CB32ADC}" destId="{A091428F-E816-4F83-AAA6-7A30857FA6F9}" srcOrd="0" destOrd="0" presId="urn:microsoft.com/office/officeart/2005/8/layout/vList5"/>
    <dgm:cxn modelId="{8EF92BC5-31CC-49BA-8991-73F09DFAD854}" type="presParOf" srcId="{A091428F-E816-4F83-AAA6-7A30857FA6F9}" destId="{2EA8D272-91D9-444C-B794-D4FBCBB41381}" srcOrd="0" destOrd="0" presId="urn:microsoft.com/office/officeart/2005/8/layout/vList5"/>
    <dgm:cxn modelId="{6AE4CFAB-2722-443C-B3F7-3F5D6280F3F8}" type="presParOf" srcId="{A091428F-E816-4F83-AAA6-7A30857FA6F9}" destId="{C62FF647-5F88-4205-9455-97478E22114A}" srcOrd="1" destOrd="0" presId="urn:microsoft.com/office/officeart/2005/8/layout/vList5"/>
    <dgm:cxn modelId="{98559297-5CB1-473C-9B2A-B2D0100DBD15}" type="presParOf" srcId="{E210D175-D8E2-493B-ACF1-26AD8CB32ADC}" destId="{5A61AD73-15A1-4394-B8CE-C8D9529E7BCB}" srcOrd="1" destOrd="0" presId="urn:microsoft.com/office/officeart/2005/8/layout/vList5"/>
    <dgm:cxn modelId="{578F7F60-4512-4E4B-A0F5-F26735AE4C33}" type="presParOf" srcId="{E210D175-D8E2-493B-ACF1-26AD8CB32ADC}" destId="{4B230306-50D8-424E-A842-2D014C44F561}" srcOrd="2" destOrd="0" presId="urn:microsoft.com/office/officeart/2005/8/layout/vList5"/>
    <dgm:cxn modelId="{CBB611CE-9B2E-423E-8B15-C96CF4B380CF}" type="presParOf" srcId="{4B230306-50D8-424E-A842-2D014C44F561}" destId="{590358B5-E05A-47FE-B331-BBCCA0C1EB90}" srcOrd="0" destOrd="0" presId="urn:microsoft.com/office/officeart/2005/8/layout/vList5"/>
    <dgm:cxn modelId="{3E101DF6-8657-48DB-9E9B-E97D6A1D7B01}" type="presParOf" srcId="{4B230306-50D8-424E-A842-2D014C44F561}" destId="{3BEF3D9C-3F6F-4FE4-8B73-B3B7B25CA4BA}" srcOrd="1" destOrd="0" presId="urn:microsoft.com/office/officeart/2005/8/layout/vList5"/>
    <dgm:cxn modelId="{D3B173D5-1E89-4992-8ED5-6EE0B04DDFB3}" type="presParOf" srcId="{E210D175-D8E2-493B-ACF1-26AD8CB32ADC}" destId="{EA59AF3D-540D-4EDD-85E1-C62797D38F8A}" srcOrd="3" destOrd="0" presId="urn:microsoft.com/office/officeart/2005/8/layout/vList5"/>
    <dgm:cxn modelId="{226196CE-5B72-4E9D-9D39-E1ECE740CECE}" type="presParOf" srcId="{E210D175-D8E2-493B-ACF1-26AD8CB32ADC}" destId="{D7ED6B87-7020-4F9B-B4D7-B2C014A79F2A}" srcOrd="4" destOrd="0" presId="urn:microsoft.com/office/officeart/2005/8/layout/vList5"/>
    <dgm:cxn modelId="{EF7B5D97-DDE5-4755-9076-A0EE6D2314A2}" type="presParOf" srcId="{D7ED6B87-7020-4F9B-B4D7-B2C014A79F2A}" destId="{7377B37D-1A3F-46A7-AFD2-736A0F705289}" srcOrd="0" destOrd="0" presId="urn:microsoft.com/office/officeart/2005/8/layout/vList5"/>
    <dgm:cxn modelId="{D3E89200-327B-4883-8BC5-F3ED45310480}" type="presParOf" srcId="{D7ED6B87-7020-4F9B-B4D7-B2C014A79F2A}" destId="{1152E104-E990-46AE-980F-CC9D1FF1EB98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2FF647-5F88-4205-9455-97478E22114A}">
      <dsp:nvSpPr>
        <dsp:cNvPr id="0" name=""/>
        <dsp:cNvSpPr/>
      </dsp:nvSpPr>
      <dsp:spPr>
        <a:xfrm rot="5400000">
          <a:off x="3621405" y="-1293891"/>
          <a:ext cx="1047750" cy="3901440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500" kern="1200" dirty="0"/>
            <a:t>概念（判断是否属于</a:t>
          </a:r>
          <a:r>
            <a:rPr lang="en-US" altLang="zh-CN" sz="1500" kern="1200" dirty="0"/>
            <a:t>GDP</a:t>
          </a:r>
          <a:r>
            <a:rPr lang="zh-CN" altLang="en-US" sz="1500" kern="1200" dirty="0"/>
            <a:t>）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500" kern="1200" dirty="0"/>
            <a:t>衡量与核算（增值法、收入法、支出法）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500" kern="1200" dirty="0"/>
            <a:t>名义与实际（概念，计算方法）</a:t>
          </a:r>
          <a:endParaRPr lang="en-US" sz="1500" kern="1200" dirty="0"/>
        </a:p>
      </dsp:txBody>
      <dsp:txXfrm rot="-5400000">
        <a:off x="2194561" y="184100"/>
        <a:ext cx="3850293" cy="945456"/>
      </dsp:txXfrm>
    </dsp:sp>
    <dsp:sp modelId="{2EA8D272-91D9-444C-B794-D4FBCBB41381}">
      <dsp:nvSpPr>
        <dsp:cNvPr id="0" name=""/>
        <dsp:cNvSpPr/>
      </dsp:nvSpPr>
      <dsp:spPr>
        <a:xfrm>
          <a:off x="0" y="1984"/>
          <a:ext cx="2194560" cy="1309687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66675" rIns="133350" bIns="6667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500" kern="1200" dirty="0"/>
            <a:t>GDP</a:t>
          </a:r>
          <a:endParaRPr lang="en-US" sz="3500" kern="1200" dirty="0"/>
        </a:p>
      </dsp:txBody>
      <dsp:txXfrm>
        <a:off x="63934" y="65918"/>
        <a:ext cx="2066692" cy="1181819"/>
      </dsp:txXfrm>
    </dsp:sp>
    <dsp:sp modelId="{3BEF3D9C-3F6F-4FE4-8B73-B3B7B25CA4BA}">
      <dsp:nvSpPr>
        <dsp:cNvPr id="0" name=""/>
        <dsp:cNvSpPr/>
      </dsp:nvSpPr>
      <dsp:spPr>
        <a:xfrm rot="5400000">
          <a:off x="3621405" y="81279"/>
          <a:ext cx="1047750" cy="3901440"/>
        </a:xfrm>
        <a:prstGeom prst="round2SameRect">
          <a:avLst/>
        </a:prstGeom>
        <a:solidFill>
          <a:schemeClr val="accent3">
            <a:tint val="40000"/>
            <a:alpha val="90000"/>
            <a:hueOff val="5358427"/>
            <a:satOff val="-6896"/>
            <a:lumOff val="-537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5358427"/>
              <a:satOff val="-6896"/>
              <a:lumOff val="-53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500" kern="1200" dirty="0"/>
            <a:t>GDP</a:t>
          </a:r>
          <a:r>
            <a:rPr lang="zh-CN" altLang="en-US" sz="1500" kern="1200" dirty="0"/>
            <a:t>平减指数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500" kern="1200" dirty="0"/>
            <a:t>消费价格指数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500" kern="1200" dirty="0"/>
            <a:t>通货膨胀率（计算方法）</a:t>
          </a:r>
          <a:endParaRPr lang="en-US" sz="1500" kern="1200" dirty="0"/>
        </a:p>
      </dsp:txBody>
      <dsp:txXfrm rot="-5400000">
        <a:off x="2194561" y="1559271"/>
        <a:ext cx="3850293" cy="945456"/>
      </dsp:txXfrm>
    </dsp:sp>
    <dsp:sp modelId="{590358B5-E05A-47FE-B331-BBCCA0C1EB90}">
      <dsp:nvSpPr>
        <dsp:cNvPr id="0" name=""/>
        <dsp:cNvSpPr/>
      </dsp:nvSpPr>
      <dsp:spPr>
        <a:xfrm>
          <a:off x="0" y="1377156"/>
          <a:ext cx="2194560" cy="1309687"/>
        </a:xfrm>
        <a:prstGeom prst="roundRect">
          <a:avLst/>
        </a:prstGeom>
        <a:solidFill>
          <a:schemeClr val="accent3">
            <a:hueOff val="5625132"/>
            <a:satOff val="-8440"/>
            <a:lumOff val="-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66675" rIns="133350" bIns="66675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500" kern="1200" dirty="0"/>
            <a:t>价格水平</a:t>
          </a:r>
          <a:endParaRPr lang="en-US" sz="3500" kern="1200" dirty="0"/>
        </a:p>
      </dsp:txBody>
      <dsp:txXfrm>
        <a:off x="63934" y="1441090"/>
        <a:ext cx="2066692" cy="1181819"/>
      </dsp:txXfrm>
    </dsp:sp>
    <dsp:sp modelId="{1152E104-E990-46AE-980F-CC9D1FF1EB98}">
      <dsp:nvSpPr>
        <dsp:cNvPr id="0" name=""/>
        <dsp:cNvSpPr/>
      </dsp:nvSpPr>
      <dsp:spPr>
        <a:xfrm rot="5400000">
          <a:off x="3621405" y="1456451"/>
          <a:ext cx="1047750" cy="3901440"/>
        </a:xfrm>
        <a:prstGeom prst="round2SameRect">
          <a:avLst/>
        </a:prstGeom>
        <a:solidFill>
          <a:schemeClr val="accent3">
            <a:tint val="40000"/>
            <a:alpha val="90000"/>
            <a:hueOff val="10716854"/>
            <a:satOff val="-13793"/>
            <a:lumOff val="-1075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10716854"/>
              <a:satOff val="-13793"/>
              <a:lumOff val="-107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500" kern="1200" dirty="0"/>
            <a:t>概念（劳动力的构成、失业率、劳动参与率）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500" kern="1200" dirty="0"/>
            <a:t>简单分类（摩擦性、结构性、周期性失业）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500" kern="1200" dirty="0"/>
            <a:t>充分就业和自然失业率（区分完全就业）</a:t>
          </a:r>
          <a:endParaRPr lang="en-US" sz="1500" kern="1200" dirty="0"/>
        </a:p>
      </dsp:txBody>
      <dsp:txXfrm rot="-5400000">
        <a:off x="2194561" y="2934443"/>
        <a:ext cx="3850293" cy="945456"/>
      </dsp:txXfrm>
    </dsp:sp>
    <dsp:sp modelId="{7377B37D-1A3F-46A7-AFD2-736A0F705289}">
      <dsp:nvSpPr>
        <dsp:cNvPr id="0" name=""/>
        <dsp:cNvSpPr/>
      </dsp:nvSpPr>
      <dsp:spPr>
        <a:xfrm>
          <a:off x="0" y="2752328"/>
          <a:ext cx="2194560" cy="1309687"/>
        </a:xfrm>
        <a:prstGeom prst="roundRect">
          <a:avLst/>
        </a:prstGeom>
        <a:solidFill>
          <a:schemeClr val="accent3">
            <a:hueOff val="11250264"/>
            <a:satOff val="-16880"/>
            <a:lumOff val="-274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66675" rIns="133350" bIns="6667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500" kern="1200" dirty="0"/>
            <a:t>失业</a:t>
          </a:r>
          <a:endParaRPr lang="en-US" sz="3500" kern="1200" dirty="0"/>
        </a:p>
      </dsp:txBody>
      <dsp:txXfrm>
        <a:off x="63934" y="2816262"/>
        <a:ext cx="2066692" cy="11818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2EA7A9-BEE2-4A6B-89FF-2ECF42DCC576}" type="datetimeFigureOut">
              <a:rPr lang="en-US" smtClean="0"/>
              <a:t>2/20/23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DBFCC3-97F9-46AF-8B73-48951D3A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5226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2" y="1597820"/>
            <a:ext cx="7772400" cy="1102519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B4143-9502-4E2C-8D34-AC0082BDD46B}" type="datetime1">
              <a:rPr lang="en-US" smtClean="0"/>
              <a:t>2/20/23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88488-74F4-4FD4-8D1D-30362D12510F}" type="datetime1">
              <a:rPr lang="en-US" smtClean="0"/>
              <a:t>2/20/23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399" y="205979"/>
            <a:ext cx="2057401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1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D049D-C022-4E71-8C83-F851E684FA18}" type="datetime1">
              <a:rPr lang="en-US" smtClean="0"/>
              <a:t>2/20/23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0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>
            <a:lvl1pPr>
              <a:spcBef>
                <a:spcPts val="600"/>
              </a:spcBef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ts val="600"/>
              </a:spcBef>
              <a:buFont typeface="Wingdings" panose="05000000000000000000" pitchFamily="2" charset="2"/>
              <a:buChar char="§"/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ts val="600"/>
              </a:spcBef>
              <a:buFont typeface="Times New Roman" panose="02020603050405020304" pitchFamily="18" charset="0"/>
              <a:buChar char="–"/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1CCF0-327F-4BEE-8E7C-73A214603508}" type="datetime1">
              <a:rPr lang="en-US" smtClean="0"/>
              <a:t>2/20/23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4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4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1DA38-A6D6-4D70-813B-E55C41944383}" type="datetime1">
              <a:rPr lang="en-US" smtClean="0"/>
              <a:t>2/20/23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1200151"/>
            <a:ext cx="4038601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1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FFDA5-E341-4D31-8650-3A785E2C80B5}" type="datetime1">
              <a:rPr lang="en-US" smtClean="0"/>
              <a:t>2/20/23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4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4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BD7EF-CC78-4476-A909-2E06AD123D4F}" type="datetime1">
              <a:rPr lang="en-US" smtClean="0"/>
              <a:t>2/20/23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FC102-FE25-400B-BA12-53B3071F541D}" type="datetime1">
              <a:rPr lang="en-US" smtClean="0"/>
              <a:t>2/20/23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22EF9-D802-43BB-8BF8-EFF89BBA5591}" type="datetime1">
              <a:rPr lang="en-US" smtClean="0"/>
              <a:t>2/20/23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2" y="204789"/>
            <a:ext cx="5111749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7FC49-1CB3-43EB-8727-D77E98A4B533}" type="datetime1">
              <a:rPr lang="en-US" smtClean="0"/>
              <a:t>2/20/23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F4C11-97FB-480E-B60E-8E739F05D138}" type="datetime1">
              <a:rPr lang="en-US" smtClean="0"/>
              <a:t>2/20/23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9050FE-16E2-4D72-856E-88D1BCC59C6C}" type="datetime1">
              <a:rPr lang="en-US" smtClean="0"/>
              <a:t>2/20/23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3000" b="1" kern="1200">
          <a:solidFill>
            <a:srgbClr val="C00000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342900" indent="-342900" algn="l" defTabSz="914400" rtl="0" eaLnBrk="1" latinLnBrk="0" hangingPunct="1">
        <a:spcBef>
          <a:spcPts val="600"/>
        </a:spcBef>
        <a:buFont typeface="Arial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742950" indent="-285750" algn="l" defTabSz="914400" rtl="0" eaLnBrk="1" latinLnBrk="0" hangingPunct="1">
        <a:spcBef>
          <a:spcPts val="6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spcBef>
          <a:spcPts val="600"/>
        </a:spcBef>
        <a:buFont typeface="Calibri" panose="020F0502020204030204" pitchFamily="34" charset="0"/>
        <a:buChar char="–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zh-CN" b="1" dirty="0"/>
              <a:t>Ch9:</a:t>
            </a:r>
            <a:r>
              <a:rPr lang="zh-CN" altLang="en-US" b="1" dirty="0"/>
              <a:t> 练习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湖南大学经济与贸易学院</a:t>
            </a:r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5006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FEC481-2724-45A1-AE92-8BD9DDC59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选择题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94AC25-CAC6-4DC0-BEBD-78C75BA9CD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如果一个失业者变成丧失信心的劳动者，失业率会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A.</a:t>
            </a:r>
            <a:r>
              <a:rPr lang="zh-CN" altLang="en-US" dirty="0"/>
              <a:t>下降，且劳动参与率上升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B.</a:t>
            </a:r>
            <a:r>
              <a:rPr lang="zh-CN" altLang="en-US" dirty="0"/>
              <a:t>下降，且劳动参与率下降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C.</a:t>
            </a:r>
            <a:r>
              <a:rPr lang="zh-CN" altLang="en-US" dirty="0">
                <a:solidFill>
                  <a:srgbClr val="000000"/>
                </a:solidFill>
                <a:latin typeface="+mn-ea"/>
                <a:sym typeface="Microsoft Yahei"/>
              </a:rPr>
              <a:t>不变，且劳动参与率下降</a:t>
            </a:r>
            <a:endParaRPr lang="en-US" altLang="zh-CN" dirty="0"/>
          </a:p>
          <a:p>
            <a:pPr marL="0" indent="0">
              <a:buNone/>
            </a:pPr>
            <a:r>
              <a:rPr lang="en-US" dirty="0"/>
              <a:t>D.</a:t>
            </a:r>
            <a:r>
              <a:rPr lang="zh-CN" altLang="en-US" dirty="0">
                <a:solidFill>
                  <a:srgbClr val="000000"/>
                </a:solidFill>
                <a:latin typeface="+mn-ea"/>
                <a:sym typeface="Microsoft Yahei"/>
              </a:rPr>
              <a:t>和劳动参与率一样保持不变</a:t>
            </a:r>
            <a:endParaRPr lang="en-US" altLang="zh-CN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zh-CN" altLang="en-US" dirty="0"/>
              <a:t>正确答案：</a:t>
            </a:r>
            <a:r>
              <a:rPr lang="en-US" altLang="zh-CN" dirty="0"/>
              <a:t>B</a:t>
            </a:r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55A07B1-9143-4FC0-88F8-B905FAA5B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445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FEC481-2724-45A1-AE92-8BD9DDC59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选择题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94AC25-CAC6-4DC0-BEBD-78C75BA9CD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由于新冠疫情造成经济萧条而形成的失业属于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A.</a:t>
            </a:r>
            <a:r>
              <a:rPr lang="zh-CN" altLang="en-US" dirty="0"/>
              <a:t>摩擦性失业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B.</a:t>
            </a:r>
            <a:r>
              <a:rPr lang="zh-CN" altLang="en-US" dirty="0"/>
              <a:t>结构性失业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C.</a:t>
            </a:r>
            <a:r>
              <a:rPr lang="zh-CN" altLang="en-US" dirty="0"/>
              <a:t>周期性失业</a:t>
            </a:r>
            <a:endParaRPr lang="en-US" altLang="zh-CN" dirty="0"/>
          </a:p>
          <a:p>
            <a:pPr marL="0" indent="0">
              <a:buNone/>
            </a:pPr>
            <a:r>
              <a:rPr lang="en-US" dirty="0"/>
              <a:t>D.</a:t>
            </a:r>
            <a:r>
              <a:rPr lang="zh-CN" altLang="en-US" dirty="0"/>
              <a:t>永久性失业</a:t>
            </a:r>
            <a:endParaRPr lang="en-US" altLang="zh-CN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zh-CN" altLang="en-US" dirty="0"/>
              <a:t>正确答案：</a:t>
            </a:r>
            <a:r>
              <a:rPr lang="en-US" altLang="zh-CN" dirty="0"/>
              <a:t>C</a:t>
            </a:r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55A07B1-9143-4FC0-88F8-B905FAA5B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0297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81000" y="1452308"/>
          <a:ext cx="8229600" cy="1729042"/>
        </p:xfrm>
        <a:graphic>
          <a:graphicData uri="http://schemas.openxmlformats.org/drawingml/2006/table">
            <a:tbl>
              <a:tblPr firstRow="1" firstCol="1" bandRow="1"/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790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zh-CN" altLang="en-US" sz="18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商品</a:t>
                      </a:r>
                      <a:endParaRPr lang="en-US" sz="18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CPI</a:t>
                      </a:r>
                      <a:r>
                        <a:rPr lang="en-US" sz="1800" baseline="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zh-CN" altLang="en-US" sz="1800" baseline="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“篮子”</a:t>
                      </a:r>
                      <a:r>
                        <a:rPr lang="en-US" sz="18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 </a:t>
                      </a:r>
                      <a:endParaRPr lang="en-US" sz="18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 baseline="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第</a:t>
                      </a:r>
                      <a:r>
                        <a:rPr lang="en-US" altLang="zh-CN" sz="1800" baseline="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1</a:t>
                      </a:r>
                      <a:r>
                        <a:rPr lang="zh-CN" altLang="en-US" sz="1800" baseline="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年的价格</a:t>
                      </a:r>
                      <a:r>
                        <a:rPr lang="en-US" sz="1800" baseline="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 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(</a:t>
                      </a:r>
                      <a:r>
                        <a:rPr lang="zh-CN" altLang="en-US" sz="1800" b="1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基期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)</a:t>
                      </a:r>
                      <a:endParaRPr lang="en-US" sz="18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 kern="1200" baseline="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第</a:t>
                      </a:r>
                      <a:r>
                        <a:rPr lang="en-US" altLang="zh-CN" sz="1800" kern="1200" baseline="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2</a:t>
                      </a:r>
                      <a:r>
                        <a:rPr lang="zh-CN" altLang="en-US" sz="1800" kern="1200" baseline="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年的价格</a:t>
                      </a:r>
                      <a:endParaRPr lang="en-US" altLang="zh-CN" sz="1800" kern="1200" baseline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2075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zh-CN" altLang="en-US" sz="18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橙子</a:t>
                      </a:r>
                      <a:r>
                        <a:rPr lang="en-US" sz="18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 </a:t>
                      </a:r>
                      <a:endParaRPr lang="en-US" sz="18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zh-CN" altLang="en-US" sz="18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西柚</a:t>
                      </a:r>
                      <a:endParaRPr lang="en-US" sz="18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zh-CN" altLang="en-US" sz="18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柠檬</a:t>
                      </a:r>
                      <a:endParaRPr lang="en-US" sz="18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10</a:t>
                      </a:r>
                      <a:endParaRPr lang="en-US" sz="18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5</a:t>
                      </a:r>
                      <a:endParaRPr lang="en-US" sz="18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2</a:t>
                      </a:r>
                      <a:endParaRPr lang="en-US" sz="18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$1</a:t>
                      </a:r>
                      <a:endParaRPr lang="en-US" sz="18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$4</a:t>
                      </a:r>
                      <a:endParaRPr lang="en-US" sz="18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$10</a:t>
                      </a:r>
                      <a:endParaRPr lang="en-US" sz="18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$1.5</a:t>
                      </a:r>
                      <a:endParaRPr lang="en-US" sz="18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$3</a:t>
                      </a:r>
                      <a:endParaRPr lang="en-US" sz="18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$12</a:t>
                      </a:r>
                      <a:endParaRPr lang="en-US" sz="18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Content Placeholder 6"/>
          <p:cNvSpPr>
            <a:spLocks noGrp="1"/>
          </p:cNvSpPr>
          <p:nvPr>
            <p:ph idx="1"/>
          </p:nvPr>
        </p:nvSpPr>
        <p:spPr>
          <a:xfrm>
            <a:off x="0" y="1006070"/>
            <a:ext cx="9144000" cy="438150"/>
          </a:xfrm>
        </p:spPr>
        <p:txBody>
          <a:bodyPr>
            <a:normAutofit/>
          </a:bodyPr>
          <a:lstStyle/>
          <a:p>
            <a:pPr marL="457200" indent="0">
              <a:spcBef>
                <a:spcPts val="600"/>
              </a:spcBef>
              <a:buNone/>
            </a:pPr>
            <a:r>
              <a:rPr lang="zh-CN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例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：假设 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CPI 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“篮子”里有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个橙子，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个西柚，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个柠檬</a:t>
            </a: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0" y="3262082"/>
                <a:ext cx="9144000" cy="14311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第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年价格下“篮子”产品的成本是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algn="ctr">
                  <a:spcBef>
                    <a:spcPts val="600"/>
                  </a:spcBef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10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×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1+5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×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4+2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×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10 = $50.</a:t>
                </a:r>
              </a:p>
              <a:p>
                <a:pPr marL="342900" indent="-34290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第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年价格下“篮子”产品的成本是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algn="ctr">
                  <a:spcBef>
                    <a:spcPts val="600"/>
                  </a:spcBef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10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×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1.5+5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×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3+2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×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12 = $54.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262082"/>
                <a:ext cx="9144000" cy="1431161"/>
              </a:xfrm>
              <a:prstGeom prst="rect">
                <a:avLst/>
              </a:prstGeom>
              <a:blipFill>
                <a:blip r:embed="rId2"/>
                <a:stretch>
                  <a:fillRect l="-400" t="-2979" b="-59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itle 1">
            <a:extLst>
              <a:ext uri="{FF2B5EF4-FFF2-40B4-BE49-F238E27FC236}">
                <a16:creationId xmlns:a16="http://schemas.microsoft.com/office/drawing/2014/main" id="{FFF5089A-3B38-4C8C-B0A9-F8F13F3BD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消费价格指数</a:t>
            </a:r>
            <a:r>
              <a:rPr lang="en-US" altLang="zh-CN" dirty="0"/>
              <a:t>(CPI)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543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81000" y="1452308"/>
          <a:ext cx="8229600" cy="1729042"/>
        </p:xfrm>
        <a:graphic>
          <a:graphicData uri="http://schemas.openxmlformats.org/drawingml/2006/table">
            <a:tbl>
              <a:tblPr firstRow="1" firstCol="1" bandRow="1"/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790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zh-CN" altLang="en-US" sz="18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商品</a:t>
                      </a:r>
                      <a:endParaRPr lang="en-US" sz="18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CPI</a:t>
                      </a:r>
                      <a:r>
                        <a:rPr lang="en-US" sz="1800" baseline="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zh-CN" altLang="en-US" sz="1800" baseline="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“篮子”</a:t>
                      </a:r>
                      <a:r>
                        <a:rPr lang="en-US" sz="18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 </a:t>
                      </a:r>
                      <a:endParaRPr lang="en-US" sz="18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 baseline="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第</a:t>
                      </a:r>
                      <a:r>
                        <a:rPr lang="en-US" altLang="zh-CN" sz="1800" baseline="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1</a:t>
                      </a:r>
                      <a:r>
                        <a:rPr lang="zh-CN" altLang="en-US" sz="1800" baseline="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年的价格</a:t>
                      </a:r>
                      <a:r>
                        <a:rPr lang="en-US" sz="1800" baseline="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 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(</a:t>
                      </a:r>
                      <a:r>
                        <a:rPr lang="zh-CN" altLang="en-US" sz="1800" b="1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基期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)</a:t>
                      </a:r>
                      <a:endParaRPr lang="en-US" sz="18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 kern="1200" baseline="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第</a:t>
                      </a:r>
                      <a:r>
                        <a:rPr lang="en-US" altLang="zh-CN" sz="1800" kern="1200" baseline="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2</a:t>
                      </a:r>
                      <a:r>
                        <a:rPr lang="zh-CN" altLang="en-US" sz="1800" kern="1200" baseline="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年的价格</a:t>
                      </a:r>
                      <a:endParaRPr lang="en-US" altLang="zh-CN" sz="1800" kern="1200" baseline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2075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zh-CN" altLang="en-US" sz="18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橙子</a:t>
                      </a:r>
                      <a:r>
                        <a:rPr lang="en-US" sz="18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 </a:t>
                      </a:r>
                      <a:endParaRPr lang="en-US" sz="18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zh-CN" altLang="en-US" sz="18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西柚</a:t>
                      </a:r>
                      <a:endParaRPr lang="en-US" sz="18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zh-CN" altLang="en-US" sz="18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柠檬</a:t>
                      </a:r>
                      <a:endParaRPr lang="en-US" sz="18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10</a:t>
                      </a:r>
                      <a:endParaRPr lang="en-US" sz="18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5</a:t>
                      </a:r>
                      <a:endParaRPr lang="en-US" sz="18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2</a:t>
                      </a:r>
                      <a:endParaRPr lang="en-US" sz="18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$1</a:t>
                      </a:r>
                      <a:endParaRPr lang="en-US" sz="18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$4</a:t>
                      </a:r>
                      <a:endParaRPr lang="en-US" sz="18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$10</a:t>
                      </a:r>
                      <a:endParaRPr lang="en-US" sz="18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$1.5</a:t>
                      </a:r>
                      <a:endParaRPr lang="en-US" sz="18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$3</a:t>
                      </a:r>
                      <a:endParaRPr lang="en-US" sz="18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$12</a:t>
                      </a:r>
                      <a:endParaRPr lang="en-US" sz="18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Content Placeholder 6"/>
          <p:cNvSpPr>
            <a:spLocks noGrp="1"/>
          </p:cNvSpPr>
          <p:nvPr>
            <p:ph idx="1"/>
          </p:nvPr>
        </p:nvSpPr>
        <p:spPr>
          <a:xfrm>
            <a:off x="0" y="1006070"/>
            <a:ext cx="9144000" cy="438150"/>
          </a:xfrm>
        </p:spPr>
        <p:txBody>
          <a:bodyPr>
            <a:normAutofit/>
          </a:bodyPr>
          <a:lstStyle/>
          <a:p>
            <a:pPr marL="457200" indent="0">
              <a:spcBef>
                <a:spcPts val="600"/>
              </a:spcBef>
              <a:buNone/>
            </a:pPr>
            <a:r>
              <a:rPr lang="zh-CN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例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：假设 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CPI 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“篮子”里有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个橙子，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个西柚，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个柠檬</a:t>
            </a: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0" y="3262082"/>
                <a:ext cx="9144000" cy="16718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第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年的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CPI 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是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algn="ctr">
                  <a:spcBef>
                    <a:spcPts val="600"/>
                  </a:spcBef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100 (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因为第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年是基期，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b="0" i="0" smtClean="0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50</m:t>
                        </m:r>
                      </m:num>
                      <m:den>
                        <m:r>
                          <a:rPr lang="en-US" b="0" i="0" smtClean="0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50</m:t>
                        </m:r>
                      </m:den>
                    </m:f>
                    <m:r>
                      <a:rPr lang="en-US" i="1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×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100=100).</a:t>
                </a:r>
              </a:p>
              <a:p>
                <a:pPr marL="342900" indent="-34290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第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年的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CPI 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是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>
                  <a:spcBef>
                    <a:spcPts val="600"/>
                  </a:spcBef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>
                            <a:latin typeface="Cambria Math"/>
                          </a:rPr>
                          <m:t>54</m:t>
                        </m:r>
                      </m:num>
                      <m:den>
                        <m:r>
                          <a:rPr lang="en-US">
                            <a:latin typeface="Cambria Math"/>
                          </a:rPr>
                          <m:t>50</m:t>
                        </m:r>
                      </m:den>
                    </m:f>
                    <m:r>
                      <a:rPr lang="en-US" i="1">
                        <a:latin typeface="Cambria Math"/>
                      </a:rPr>
                      <m:t>×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100=108.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262082"/>
                <a:ext cx="9144000" cy="1671868"/>
              </a:xfrm>
              <a:prstGeom prst="rect">
                <a:avLst/>
              </a:prstGeom>
              <a:blipFill>
                <a:blip r:embed="rId2"/>
                <a:stretch>
                  <a:fillRect l="-400" t="-2555" b="-10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itle 1">
            <a:extLst>
              <a:ext uri="{FF2B5EF4-FFF2-40B4-BE49-F238E27FC236}">
                <a16:creationId xmlns:a16="http://schemas.microsoft.com/office/drawing/2014/main" id="{FFF5089A-3B38-4C8C-B0A9-F8F13F3BD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消费价格指数</a:t>
            </a:r>
            <a:r>
              <a:rPr lang="en-US" altLang="zh-CN" dirty="0"/>
              <a:t>(CPI)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0798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14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838200" y="514350"/>
          <a:ext cx="7391400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7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7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7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 gridSpan="5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GDP</a:t>
                      </a:r>
                      <a:r>
                        <a:rPr lang="zh-CN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平减指数</a:t>
                      </a:r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—</a:t>
                      </a:r>
                      <a:r>
                        <a:rPr lang="zh-CN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例题：某经济社会生产的产品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1998</a:t>
                      </a:r>
                      <a:r>
                        <a:rPr lang="zh-CN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年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1999</a:t>
                      </a:r>
                      <a:r>
                        <a:rPr lang="zh-CN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年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数量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价格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数量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价格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书本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r>
                        <a:rPr lang="zh-CN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元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r>
                        <a:rPr lang="zh-CN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元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面包（条）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zh-CN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元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1.5</a:t>
                      </a:r>
                      <a:r>
                        <a:rPr lang="zh-CN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元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菜豆（千克）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</a:t>
                      </a:r>
                      <a:r>
                        <a:rPr lang="zh-CN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元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450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zh-CN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元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0" y="2936974"/>
            <a:ext cx="91440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342900">
              <a:spcBef>
                <a:spcPts val="600"/>
              </a:spcBef>
              <a:buFont typeface="+mj-lt"/>
              <a:buAutoNum type="arabicPeriod"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1998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年名义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GDP</a:t>
            </a:r>
          </a:p>
          <a:p>
            <a:pPr marL="4572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1999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年名义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GDP</a:t>
            </a:r>
          </a:p>
          <a:p>
            <a:pPr marL="457200" indent="-342900">
              <a:spcBef>
                <a:spcPts val="600"/>
              </a:spcBef>
              <a:buFont typeface="+mj-lt"/>
              <a:buAutoNum type="arabicPeriod"/>
            </a:pP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以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1998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年为基期，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1998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年和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1999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年的实际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GDP 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是多少，这两年实际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GDP 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变化多少百分比？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342900">
              <a:spcBef>
                <a:spcPts val="600"/>
              </a:spcBef>
              <a:buFont typeface="+mj-lt"/>
              <a:buAutoNum type="arabicPeriod"/>
            </a:pP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以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1999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年为基期，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1998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年和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1999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年的实际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GDP 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是多少，这两年实际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GDP 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变化多少百分比？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342900">
              <a:spcBef>
                <a:spcPts val="600"/>
              </a:spcBef>
              <a:buFont typeface="+mj-lt"/>
              <a:buAutoNum type="arabicPeriod"/>
            </a:pP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用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1998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年作为基期，计算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1998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年和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1999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年的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GDP 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平减指数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29490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15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838200" y="514350"/>
          <a:ext cx="7391400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7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7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7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 gridSpan="5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GDP</a:t>
                      </a:r>
                      <a:r>
                        <a:rPr lang="zh-CN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平减指数</a:t>
                      </a:r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—</a:t>
                      </a:r>
                      <a:r>
                        <a:rPr lang="zh-CN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例题：</a:t>
                      </a:r>
                      <a:r>
                        <a:rPr lang="zh-CN" altLang="en-US" dirty="0"/>
                        <a:t>某经济社会生产的产品</a:t>
                      </a:r>
                      <a:endParaRPr lang="en-US" dirty="0"/>
                    </a:p>
                  </a:txBody>
                  <a:tcPr anchor="ctr"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1998</a:t>
                      </a:r>
                      <a:r>
                        <a:rPr lang="zh-CN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年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1999</a:t>
                      </a:r>
                      <a:r>
                        <a:rPr lang="zh-CN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年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数量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价格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数量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价格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书本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r>
                        <a:rPr lang="zh-CN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元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r>
                        <a:rPr lang="zh-CN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元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面包（条）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zh-CN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元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1.5</a:t>
                      </a:r>
                      <a:r>
                        <a:rPr lang="zh-CN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元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菜豆（千克）</a:t>
                      </a:r>
                      <a:endParaRPr lang="en-US" dirty="0"/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</a:t>
                      </a:r>
                      <a:r>
                        <a:rPr lang="zh-CN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元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450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zh-CN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元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0" y="2936974"/>
            <a:ext cx="9144000" cy="1954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342900">
              <a:spcBef>
                <a:spcPts val="600"/>
              </a:spcBef>
              <a:buFont typeface="+mj-lt"/>
              <a:buAutoNum type="arabicPeriod"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1998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年的名义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GDP 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1450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元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342900">
              <a:spcBef>
                <a:spcPts val="600"/>
              </a:spcBef>
              <a:buFont typeface="+mj-lt"/>
              <a:buAutoNum type="arabicPeriod"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1999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年的名义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GDP 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1850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元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342900">
              <a:spcBef>
                <a:spcPts val="600"/>
              </a:spcBef>
              <a:buFont typeface="+mj-lt"/>
              <a:buAutoNum type="arabicPeriod"/>
            </a:pP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以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1998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年为基期，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1998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年的实际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GDP 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1450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元，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1999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年的实际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GDP 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1525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元，增长大约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5.2%</a:t>
            </a:r>
          </a:p>
          <a:p>
            <a:pPr marL="457200" indent="-342900">
              <a:spcBef>
                <a:spcPts val="600"/>
              </a:spcBef>
              <a:buFont typeface="+mj-lt"/>
              <a:buAutoNum type="arabicPeriod"/>
            </a:pP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以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1999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年为基期，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1998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年的实际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GDP 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1800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元，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1999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年的实际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GDP 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1850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元，增长大约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2.8%</a:t>
            </a:r>
          </a:p>
          <a:p>
            <a:pPr marL="457200" indent="-342900">
              <a:spcBef>
                <a:spcPts val="600"/>
              </a:spcBef>
              <a:buFont typeface="+mj-lt"/>
              <a:buAutoNum type="arabicPeriod"/>
            </a:pP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以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1998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年为基期，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1998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年的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GDP 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平减指数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1450/1450×100 = 100</a:t>
            </a:r>
          </a:p>
          <a:p>
            <a:pPr marL="457200" indent="-342900">
              <a:spcBef>
                <a:spcPts val="600"/>
              </a:spcBef>
              <a:buFont typeface="+mj-lt"/>
              <a:buAutoNum type="arabicPeriod"/>
            </a:pPr>
            <a:r>
              <a:rPr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以</a:t>
            </a:r>
            <a:r>
              <a:rPr lang="en-US" altLang="zh-C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1998</a:t>
            </a:r>
            <a:r>
              <a:rPr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年为基期，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1999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年的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GDP 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平减指数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1850/1525×100 = 121.3</a:t>
            </a:r>
          </a:p>
        </p:txBody>
      </p:sp>
    </p:spTree>
    <p:extLst>
      <p:ext uri="{BB962C8B-B14F-4D97-AF65-F5344CB8AC3E}">
        <p14:creationId xmlns:p14="http://schemas.microsoft.com/office/powerpoint/2010/main" val="3135915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DC85EB-50EE-413B-81B6-7360792F2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第九章 宏观经济的基本指标及其衡量</a:t>
            </a:r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C660B87-69EF-47C7-B904-FC71F9EF8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  <p:graphicFrame>
        <p:nvGraphicFramePr>
          <p:cNvPr id="8" name="图示 7">
            <a:extLst>
              <a:ext uri="{FF2B5EF4-FFF2-40B4-BE49-F238E27FC236}">
                <a16:creationId xmlns:a16="http://schemas.microsoft.com/office/drawing/2014/main" id="{AE988AC0-2639-4CD2-991F-CB17C38CC7F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15652606"/>
              </p:ext>
            </p:extLst>
          </p:nvPr>
        </p:nvGraphicFramePr>
        <p:xfrm>
          <a:off x="1524000" y="102235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文本框 10">
            <a:extLst>
              <a:ext uri="{FF2B5EF4-FFF2-40B4-BE49-F238E27FC236}">
                <a16:creationId xmlns:a16="http://schemas.microsoft.com/office/drawing/2014/main" id="{5C7BBD9E-EE61-43E0-8BE9-084AD78F2A39}"/>
              </a:ext>
            </a:extLst>
          </p:cNvPr>
          <p:cNvSpPr txBox="1"/>
          <p:nvPr/>
        </p:nvSpPr>
        <p:spPr>
          <a:xfrm>
            <a:off x="5181600" y="2800350"/>
            <a:ext cx="22860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 dirty="0"/>
              <a:t>计算方法，如何选用</a:t>
            </a:r>
            <a:endParaRPr lang="en-US" sz="1500" dirty="0"/>
          </a:p>
        </p:txBody>
      </p:sp>
      <p:sp>
        <p:nvSpPr>
          <p:cNvPr id="12" name="右大括号 11">
            <a:extLst>
              <a:ext uri="{FF2B5EF4-FFF2-40B4-BE49-F238E27FC236}">
                <a16:creationId xmlns:a16="http://schemas.microsoft.com/office/drawing/2014/main" id="{EF22E2F9-75FB-4CB0-890D-001B305C9BF8}"/>
              </a:ext>
            </a:extLst>
          </p:cNvPr>
          <p:cNvSpPr/>
          <p:nvPr/>
        </p:nvSpPr>
        <p:spPr>
          <a:xfrm>
            <a:off x="5105400" y="2724150"/>
            <a:ext cx="152400" cy="45720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6080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FEC481-2724-45A1-AE92-8BD9DDC59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选择题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94AC25-CAC6-4DC0-BEBD-78C75BA9CD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以下各项交易不能计入我国</a:t>
            </a:r>
            <a:r>
              <a:rPr lang="en-US" altLang="zh-CN" dirty="0"/>
              <a:t>GDP?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A.</a:t>
            </a:r>
            <a:r>
              <a:rPr lang="zh-CN" altLang="en-US" dirty="0"/>
              <a:t>政府从一家广州药厂购买疫苗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B.</a:t>
            </a:r>
            <a:r>
              <a:rPr lang="zh-CN" altLang="en-US" dirty="0"/>
              <a:t>一个湖南大学的留学生购买了一本二手马工程教材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C.</a:t>
            </a:r>
            <a:r>
              <a:rPr lang="zh-CN" altLang="en-US" dirty="0"/>
              <a:t>国内投资者购买</a:t>
            </a:r>
            <a:r>
              <a:rPr lang="en-US" altLang="zh-CN" dirty="0"/>
              <a:t>2000</a:t>
            </a:r>
            <a:r>
              <a:rPr lang="zh-CN" altLang="en-US" dirty="0"/>
              <a:t>元中国银行债券</a:t>
            </a:r>
            <a:endParaRPr lang="en-US" altLang="zh-CN" dirty="0"/>
          </a:p>
          <a:p>
            <a:pPr marL="0" indent="0">
              <a:buNone/>
            </a:pPr>
            <a:r>
              <a:rPr lang="en-US" dirty="0"/>
              <a:t>D. </a:t>
            </a:r>
            <a:r>
              <a:rPr lang="zh-CN" altLang="en-US" dirty="0"/>
              <a:t>格力电器新建一个工厂</a:t>
            </a:r>
            <a:endParaRPr lang="en-US" altLang="zh-CN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zh-CN" altLang="en-US" dirty="0"/>
              <a:t>正确答案：</a:t>
            </a:r>
            <a:r>
              <a:rPr lang="en-US" altLang="zh-CN" dirty="0"/>
              <a:t>BC</a:t>
            </a:r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55A07B1-9143-4FC0-88F8-B905FAA5B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2387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FEC481-2724-45A1-AE92-8BD9DDC59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选择题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94AC25-CAC6-4DC0-BEBD-78C75BA9CD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假设一个家庭在</a:t>
            </a:r>
            <a:r>
              <a:rPr lang="en-US" altLang="zh-CN" dirty="0"/>
              <a:t>2013</a:t>
            </a:r>
            <a:r>
              <a:rPr lang="zh-CN" altLang="en-US" dirty="0"/>
              <a:t>年买了一个价值</a:t>
            </a:r>
            <a:r>
              <a:rPr lang="en-US" altLang="zh-CN" dirty="0"/>
              <a:t>200</a:t>
            </a:r>
            <a:r>
              <a:rPr lang="zh-CN" altLang="en-US" dirty="0"/>
              <a:t>万元的房子，请问这一活动对</a:t>
            </a:r>
            <a:r>
              <a:rPr lang="en-US" altLang="zh-CN" dirty="0"/>
              <a:t>2013</a:t>
            </a:r>
            <a:r>
              <a:rPr lang="zh-CN" altLang="en-US" dirty="0"/>
              <a:t>年</a:t>
            </a:r>
            <a:r>
              <a:rPr lang="en-US" altLang="zh-CN" dirty="0"/>
              <a:t>GDP</a:t>
            </a:r>
            <a:r>
              <a:rPr lang="zh-CN" altLang="en-US" dirty="0"/>
              <a:t>的消费部分造成怎样影响？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A. </a:t>
            </a:r>
            <a:r>
              <a:rPr lang="zh-CN" altLang="en-US" dirty="0"/>
              <a:t>增加</a:t>
            </a:r>
            <a:r>
              <a:rPr lang="en-US" altLang="zh-CN" dirty="0"/>
              <a:t>200</a:t>
            </a:r>
            <a:r>
              <a:rPr lang="zh-CN" altLang="en-US" dirty="0"/>
              <a:t>万元，如果说房子是</a:t>
            </a:r>
            <a:r>
              <a:rPr lang="en-US" altLang="zh-CN" dirty="0"/>
              <a:t>2013</a:t>
            </a:r>
            <a:r>
              <a:rPr lang="zh-CN" altLang="en-US" dirty="0"/>
              <a:t>年新建的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B. </a:t>
            </a:r>
            <a:r>
              <a:rPr lang="zh-CN" altLang="en-US" dirty="0"/>
              <a:t>取决于建筑工人带来的增值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C. </a:t>
            </a:r>
            <a:r>
              <a:rPr lang="zh-CN" altLang="en-US" dirty="0"/>
              <a:t>增加</a:t>
            </a:r>
            <a:r>
              <a:rPr lang="en-US" altLang="zh-CN" dirty="0"/>
              <a:t>200</a:t>
            </a:r>
            <a:r>
              <a:rPr lang="zh-CN" altLang="en-US" dirty="0"/>
              <a:t>万元以及房产中介的服务费</a:t>
            </a:r>
            <a:endParaRPr lang="en-US" altLang="zh-CN" dirty="0"/>
          </a:p>
          <a:p>
            <a:pPr marL="0" indent="0">
              <a:buNone/>
            </a:pPr>
            <a:r>
              <a:rPr lang="en-US" dirty="0"/>
              <a:t>D. </a:t>
            </a:r>
            <a:r>
              <a:rPr lang="zh-CN" altLang="en-US" dirty="0"/>
              <a:t>没变化</a:t>
            </a:r>
            <a:endParaRPr lang="en-US" altLang="zh-CN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zh-CN" altLang="en-US" dirty="0"/>
              <a:t>正确答案：</a:t>
            </a:r>
            <a:r>
              <a:rPr lang="en-US" altLang="zh-CN" dirty="0"/>
              <a:t>D</a:t>
            </a:r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55A07B1-9143-4FC0-88F8-B905FAA5B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3008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FEC481-2724-45A1-AE92-8BD9DDC59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选择题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94AC25-CAC6-4DC0-BEBD-78C75BA9CD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下面哪项不是</a:t>
            </a:r>
            <a:r>
              <a:rPr lang="en-US" altLang="zh-CN" dirty="0"/>
              <a:t>GDP</a:t>
            </a:r>
            <a:r>
              <a:rPr lang="zh-CN" altLang="en-US" dirty="0"/>
              <a:t>衡量社会生活水平的缺陷？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A. GDP</a:t>
            </a:r>
            <a:r>
              <a:rPr lang="zh-CN" altLang="en-US" dirty="0"/>
              <a:t>没有考虑生产带来的环境污染问题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B. GDP</a:t>
            </a:r>
            <a:r>
              <a:rPr lang="zh-CN" altLang="en-US" dirty="0"/>
              <a:t>没有衡量闲暇时间的价值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C. GDP</a:t>
            </a:r>
            <a:r>
              <a:rPr lang="zh-CN" altLang="en-US" dirty="0"/>
              <a:t>只衡量了最终产品与服务的价值，忽视了中间产品</a:t>
            </a:r>
            <a:endParaRPr lang="en-US" altLang="zh-CN" dirty="0"/>
          </a:p>
          <a:p>
            <a:pPr marL="0" indent="0">
              <a:buNone/>
            </a:pPr>
            <a:r>
              <a:rPr lang="en-US" dirty="0"/>
              <a:t>D. </a:t>
            </a:r>
            <a:r>
              <a:rPr lang="en-US" altLang="zh-CN" dirty="0"/>
              <a:t>GDP</a:t>
            </a:r>
            <a:r>
              <a:rPr lang="zh-CN" altLang="en-US" dirty="0"/>
              <a:t>没有考虑犯罪和其他社会问题</a:t>
            </a:r>
            <a:endParaRPr lang="en-US" altLang="zh-CN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zh-CN" altLang="en-US" dirty="0"/>
              <a:t>正确答案：</a:t>
            </a:r>
            <a:r>
              <a:rPr lang="en-US" altLang="zh-CN" dirty="0"/>
              <a:t>C</a:t>
            </a:r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55A07B1-9143-4FC0-88F8-B905FAA5B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426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FEC481-2724-45A1-AE92-8BD9DDC59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计算题</a:t>
            </a:r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55A07B1-9143-4FC0-88F8-B905FAA5B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386E618-0641-4EDA-9A9C-2470C6C947C7}"/>
              </a:ext>
            </a:extLst>
          </p:cNvPr>
          <p:cNvSpPr txBox="1">
            <a:spLocks/>
          </p:cNvSpPr>
          <p:nvPr/>
        </p:nvSpPr>
        <p:spPr>
          <a:xfrm>
            <a:off x="609600" y="13525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742950" indent="-285750" algn="l" defTabSz="914400" rtl="0" eaLnBrk="1" latinLnBrk="0" hangingPunct="1">
              <a:spcBef>
                <a:spcPts val="6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buFont typeface="Times New Roman" panose="02020603050405020304" pitchFamily="18" charset="0"/>
              <a:buChar char="–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 dirty="0"/>
              <a:t>练习：根据下表，计算某国</a:t>
            </a:r>
            <a:r>
              <a:rPr lang="en-US" altLang="zh-CN" sz="1800" dirty="0"/>
              <a:t>2017</a:t>
            </a:r>
            <a:r>
              <a:rPr lang="zh-CN" altLang="en-US" sz="1800" dirty="0"/>
              <a:t>年的 </a:t>
            </a:r>
            <a:r>
              <a:rPr lang="en-US" altLang="zh-CN" sz="1800" dirty="0"/>
              <a:t>GDP</a:t>
            </a:r>
            <a:r>
              <a:rPr lang="zh-CN" altLang="en-US" sz="1800" dirty="0"/>
              <a:t>和政府预算</a:t>
            </a:r>
            <a:endParaRPr lang="en-US" altLang="zh-CN" sz="1800" dirty="0"/>
          </a:p>
        </p:txBody>
      </p:sp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905D98CF-4739-4598-9A89-B9D0E449E1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3974498"/>
              </p:ext>
            </p:extLst>
          </p:nvPr>
        </p:nvGraphicFramePr>
        <p:xfrm>
          <a:off x="598270" y="1733550"/>
          <a:ext cx="4430930" cy="3214624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19729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5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320">
                <a:tc gridSpan="2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</a:t>
                      </a:r>
                      <a:r>
                        <a:rPr lang="en-US" altLang="zh-CN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r>
                        <a:rPr lang="zh-CN" alt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年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</a:t>
                      </a:r>
                      <a:r>
                        <a:rPr lang="zh-CN" alt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百万美元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 dirty="0">
                          <a:effectLst/>
                          <a:latin typeface="Times New Roman" panose="02020603050405020304" pitchFamily="18" charset="0"/>
                          <a:ea typeface="宋体"/>
                          <a:cs typeface="Times New Roman" panose="02020603050405020304" pitchFamily="18" charset="0"/>
                        </a:rPr>
                        <a:t>消费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$65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租金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$10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利息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$35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利润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$20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 dirty="0">
                          <a:effectLst/>
                          <a:latin typeface="Times New Roman" panose="02020603050405020304" pitchFamily="18" charset="0"/>
                          <a:ea typeface="宋体"/>
                          <a:cs typeface="Times New Roman" panose="02020603050405020304" pitchFamily="18" charset="0"/>
                        </a:rPr>
                        <a:t>投资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$15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工资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$29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 dirty="0">
                          <a:effectLst/>
                          <a:latin typeface="Times New Roman" panose="02020603050405020304" pitchFamily="18" charset="0"/>
                          <a:ea typeface="宋体"/>
                          <a:cs typeface="Times New Roman" panose="02020603050405020304" pitchFamily="18" charset="0"/>
                        </a:rPr>
                        <a:t>政府购买</a:t>
                      </a:r>
                      <a:endParaRPr lang="en-US" altLang="zh-CN" sz="1800" dirty="0">
                        <a:effectLst/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 dirty="0">
                          <a:effectLst/>
                          <a:latin typeface="Times New Roman" panose="02020603050405020304" pitchFamily="18" charset="0"/>
                          <a:ea typeface="宋体"/>
                          <a:cs typeface="Times New Roman" panose="02020603050405020304" pitchFamily="18" charset="0"/>
                        </a:rPr>
                        <a:t>所得税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$18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宋体"/>
                          <a:cs typeface="Times New Roman" panose="02020603050405020304" pitchFamily="18" charset="0"/>
                        </a:rPr>
                        <a:t>$5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进口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$7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出口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$3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9" name="Rectangle 5">
            <a:extLst>
              <a:ext uri="{FF2B5EF4-FFF2-40B4-BE49-F238E27FC236}">
                <a16:creationId xmlns:a16="http://schemas.microsoft.com/office/drawing/2014/main" id="{3546CC2B-D4BB-4B31-8E26-D3B6B3793314}"/>
              </a:ext>
            </a:extLst>
          </p:cNvPr>
          <p:cNvSpPr/>
          <p:nvPr/>
        </p:nvSpPr>
        <p:spPr>
          <a:xfrm>
            <a:off x="5181600" y="2038350"/>
            <a:ext cx="3962400" cy="28469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收入法：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GDP =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工资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利润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利息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租金 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= 29 + 20 + 35 + 10 = $94</a:t>
            </a:r>
          </a:p>
          <a:p>
            <a:pPr>
              <a:spcBef>
                <a:spcPts val="600"/>
              </a:spcBef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支出法：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</a:pP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GDP = C + I + G + X – M </a:t>
            </a:r>
          </a:p>
          <a:p>
            <a:pPr>
              <a:spcBef>
                <a:spcPts val="60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= 65 + 15 + 18 + 3 – 7 = $94</a:t>
            </a:r>
          </a:p>
          <a:p>
            <a:pPr>
              <a:spcBef>
                <a:spcPts val="600"/>
              </a:spcBef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政府预算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所得税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政府购买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=5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18 = -13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8253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FEC481-2724-45A1-AE92-8BD9DDC59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选择题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94AC25-CAC6-4DC0-BEBD-78C75BA9CD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以下价格变动可能反映在我国</a:t>
            </a:r>
            <a:r>
              <a:rPr lang="en-US" altLang="zh-CN" dirty="0"/>
              <a:t>CPI</a:t>
            </a:r>
            <a:r>
              <a:rPr lang="zh-CN" altLang="en-US" dirty="0"/>
              <a:t>的有哪些？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A.</a:t>
            </a:r>
            <a:r>
              <a:rPr lang="zh-CN" altLang="en-US" dirty="0"/>
              <a:t>进口电视机的价格上涨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B.</a:t>
            </a:r>
            <a:r>
              <a:rPr lang="zh-CN" altLang="en-US" dirty="0"/>
              <a:t>出口电视机的价格上涨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C.</a:t>
            </a:r>
            <a:r>
              <a:rPr lang="zh-CN" altLang="en-US" dirty="0"/>
              <a:t>住房价格上涨</a:t>
            </a:r>
            <a:endParaRPr lang="en-US" altLang="zh-CN" dirty="0"/>
          </a:p>
          <a:p>
            <a:pPr marL="0" indent="0">
              <a:buNone/>
            </a:pPr>
            <a:r>
              <a:rPr lang="en-US" dirty="0"/>
              <a:t>D. </a:t>
            </a:r>
            <a:r>
              <a:rPr lang="zh-CN" altLang="en-US" dirty="0"/>
              <a:t>厂房价格上涨</a:t>
            </a:r>
            <a:endParaRPr lang="en-US" altLang="zh-CN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zh-CN" altLang="en-US" dirty="0"/>
              <a:t>正确答案：</a:t>
            </a:r>
            <a:r>
              <a:rPr lang="en-US" altLang="zh-CN" dirty="0"/>
              <a:t>AC</a:t>
            </a:r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55A07B1-9143-4FC0-88F8-B905FAA5B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601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FEC481-2724-45A1-AE92-8BD9DDC59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计算题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B94AC25-CAC6-4DC0-BEBD-78C75BA9CD5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zh-CN" altLang="en-US" dirty="0"/>
                  <a:t>假设</a:t>
                </a:r>
                <a:r>
                  <a:rPr lang="en-US" altLang="zh-CN" dirty="0"/>
                  <a:t>2011</a:t>
                </a:r>
                <a:r>
                  <a:rPr lang="zh-CN" altLang="en-US" dirty="0"/>
                  <a:t>年为基年，若</a:t>
                </a:r>
                <a:r>
                  <a:rPr lang="en-US" altLang="zh-CN" dirty="0"/>
                  <a:t>2012</a:t>
                </a:r>
                <a:r>
                  <a:rPr lang="zh-CN" altLang="en-US" dirty="0"/>
                  <a:t>年较上一年通货膨胀率为</a:t>
                </a:r>
                <a:r>
                  <a:rPr lang="en-US" altLang="zh-CN" dirty="0"/>
                  <a:t>8%</a:t>
                </a:r>
                <a:r>
                  <a:rPr lang="zh-CN" altLang="en-US" dirty="0"/>
                  <a:t>，则</a:t>
                </a:r>
                <a:r>
                  <a:rPr lang="en-US" altLang="zh-CN" dirty="0"/>
                  <a:t>2012</a:t>
                </a:r>
                <a:r>
                  <a:rPr lang="zh-CN" altLang="en-US" dirty="0"/>
                  <a:t>年</a:t>
                </a:r>
                <a:r>
                  <a:rPr lang="en-US" altLang="zh-CN" dirty="0"/>
                  <a:t>CPI</a:t>
                </a:r>
                <a:r>
                  <a:rPr lang="zh-CN" altLang="en-US" dirty="0"/>
                  <a:t>为多少？</a:t>
                </a: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正确答案：由</a:t>
                </a:r>
                <a14:m>
                  <m:oMath xmlns:m="http://schemas.openxmlformats.org/officeDocument/2006/math">
                    <m:r>
                      <a:rPr lang="zh-CN" altLang="en-US" i="1" dirty="0">
                        <a:latin typeface="Cambria Math" panose="02040503050406030204" pitchFamily="18" charset="0"/>
                      </a:rPr>
                      <m:t>通货膨胀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率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定义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可知</m:t>
                    </m:r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2012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201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201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=0.08</m:t>
                    </m:r>
                  </m:oMath>
                </a14:m>
                <a:r>
                  <a:rPr lang="zh-CN" altLang="en-US" dirty="0"/>
                  <a:t>，这里用</a:t>
                </a:r>
                <a:r>
                  <a:rPr lang="en-US" altLang="zh-CN" dirty="0"/>
                  <a:t>CPI</a:t>
                </a:r>
                <a:r>
                  <a:rPr lang="zh-CN" altLang="en-US" dirty="0"/>
                  <a:t>作为价格指数。由于</a:t>
                </a:r>
                <a:r>
                  <a:rPr lang="en-US" altLang="zh-CN" dirty="0"/>
                  <a:t>2011</a:t>
                </a:r>
                <a:r>
                  <a:rPr lang="zh-CN" altLang="en-US" dirty="0"/>
                  <a:t>年为基年，</a:t>
                </a:r>
                <a:r>
                  <a:rPr lang="en-US" altLang="zh-CN" dirty="0"/>
                  <a:t>2011</a:t>
                </a:r>
                <a:r>
                  <a:rPr lang="zh-CN" altLang="en-US" dirty="0"/>
                  <a:t>年</a:t>
                </a:r>
                <a:r>
                  <a:rPr lang="en-US" altLang="zh-CN" dirty="0"/>
                  <a:t>CPI=100</a:t>
                </a:r>
                <a:r>
                  <a:rPr lang="zh-CN" altLang="en-US" dirty="0"/>
                  <a:t>，即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201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=100</m:t>
                    </m:r>
                  </m:oMath>
                </a14:m>
                <a:r>
                  <a:rPr lang="zh-CN" altLang="en-US" dirty="0"/>
                  <a:t>。因此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2012</m:t>
                        </m:r>
                      </m:sub>
                    </m:sSub>
                  </m:oMath>
                </a14:m>
                <a:r>
                  <a:rPr lang="en-US" dirty="0"/>
                  <a:t>=108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B94AC25-CAC6-4DC0-BEBD-78C75BA9CD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41" t="-14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55A07B1-9143-4FC0-88F8-B905FAA5B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471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FEC481-2724-45A1-AE92-8BD9DDC59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计算题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94AC25-CAC6-4DC0-BEBD-78C75BA9CD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>
                <a:solidFill>
                  <a:srgbClr val="000000"/>
                </a:solidFill>
                <a:latin typeface="+mn-ea"/>
                <a:sym typeface="Microsoft Yahei"/>
              </a:rPr>
              <a:t>某国的人口总数是</a:t>
            </a:r>
            <a:r>
              <a:rPr lang="en-US" altLang="zh-CN" dirty="0">
                <a:solidFill>
                  <a:srgbClr val="000000"/>
                </a:solidFill>
                <a:latin typeface="+mn-ea"/>
                <a:sym typeface="Microsoft Yahei"/>
              </a:rPr>
              <a:t>1000</a:t>
            </a:r>
            <a:r>
              <a:rPr lang="zh-CN" altLang="en-US" dirty="0">
                <a:solidFill>
                  <a:srgbClr val="000000"/>
                </a:solidFill>
                <a:latin typeface="+mn-ea"/>
                <a:sym typeface="Microsoft Yahei"/>
              </a:rPr>
              <a:t>万，劳动年龄人口是</a:t>
            </a:r>
            <a:r>
              <a:rPr lang="en-US" altLang="zh-CN" dirty="0">
                <a:solidFill>
                  <a:srgbClr val="000000"/>
                </a:solidFill>
                <a:latin typeface="+mn-ea"/>
                <a:sym typeface="Microsoft Yahei"/>
              </a:rPr>
              <a:t>950</a:t>
            </a:r>
            <a:r>
              <a:rPr lang="zh-CN" altLang="en-US" dirty="0">
                <a:solidFill>
                  <a:srgbClr val="000000"/>
                </a:solidFill>
                <a:latin typeface="+mn-ea"/>
                <a:sym typeface="Microsoft Yahei"/>
              </a:rPr>
              <a:t>万，其中劳动力是</a:t>
            </a:r>
            <a:r>
              <a:rPr lang="en-US" altLang="zh-CN" dirty="0">
                <a:solidFill>
                  <a:srgbClr val="000000"/>
                </a:solidFill>
                <a:latin typeface="+mn-ea"/>
                <a:sym typeface="Microsoft Yahei"/>
              </a:rPr>
              <a:t>900</a:t>
            </a:r>
            <a:r>
              <a:rPr lang="zh-CN" altLang="en-US" dirty="0">
                <a:solidFill>
                  <a:srgbClr val="000000"/>
                </a:solidFill>
                <a:latin typeface="+mn-ea"/>
                <a:sym typeface="Microsoft Yahei"/>
              </a:rPr>
              <a:t>万，该国失业率是</a:t>
            </a:r>
            <a:r>
              <a:rPr lang="en-US" altLang="zh-CN" dirty="0">
                <a:solidFill>
                  <a:srgbClr val="000000"/>
                </a:solidFill>
                <a:latin typeface="+mn-ea"/>
                <a:sym typeface="Microsoft Yahei"/>
              </a:rPr>
              <a:t>10%</a:t>
            </a:r>
            <a:r>
              <a:rPr lang="zh-CN" altLang="en-US" dirty="0">
                <a:solidFill>
                  <a:srgbClr val="000000"/>
                </a:solidFill>
                <a:latin typeface="+mn-ea"/>
                <a:sym typeface="Microsoft Yahei"/>
              </a:rPr>
              <a:t>，那么就业人口是多少？</a:t>
            </a:r>
            <a:endParaRPr lang="en-US" altLang="zh-CN" dirty="0">
              <a:solidFill>
                <a:srgbClr val="000000"/>
              </a:solidFill>
              <a:latin typeface="+mn-ea"/>
              <a:sym typeface="Microsoft Yahei"/>
            </a:endParaRPr>
          </a:p>
          <a:p>
            <a:pPr marL="0" indent="0">
              <a:buNone/>
            </a:pPr>
            <a:endParaRPr lang="en-US" altLang="zh-CN" dirty="0">
              <a:solidFill>
                <a:srgbClr val="000000"/>
              </a:solidFill>
              <a:latin typeface="+mn-ea"/>
              <a:sym typeface="Microsoft Yahei"/>
            </a:endParaRPr>
          </a:p>
          <a:p>
            <a:pPr marL="0" indent="0">
              <a:buNone/>
            </a:pPr>
            <a:r>
              <a:rPr lang="zh-CN" altLang="en-US" dirty="0"/>
              <a:t>正确答案：就业率</a:t>
            </a:r>
            <a:r>
              <a:rPr lang="en-US" altLang="zh-CN" dirty="0"/>
              <a:t>=1-10%=90%</a:t>
            </a:r>
            <a:r>
              <a:rPr lang="zh-CN" altLang="en-US" dirty="0"/>
              <a:t>。就业人口</a:t>
            </a:r>
            <a:r>
              <a:rPr lang="en-US" altLang="zh-CN" dirty="0"/>
              <a:t>=900</a:t>
            </a:r>
            <a:r>
              <a:rPr lang="zh-CN" altLang="en-US" dirty="0"/>
              <a:t>万</a:t>
            </a:r>
            <a:r>
              <a:rPr lang="en-US" altLang="zh-CN" dirty="0"/>
              <a:t>*90%=810</a:t>
            </a:r>
            <a:r>
              <a:rPr lang="zh-CN" altLang="en-US" dirty="0"/>
              <a:t>万</a:t>
            </a:r>
            <a:endParaRPr lang="en-US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劳动参与率是多少？</a:t>
            </a:r>
            <a:endParaRPr lang="en-US" altLang="zh-CN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zh-CN" altLang="en-US" dirty="0"/>
              <a:t>正确答案：</a:t>
            </a:r>
            <a:r>
              <a:rPr lang="en-US" altLang="zh-CN" dirty="0"/>
              <a:t>900/950=94.73%</a:t>
            </a:r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55A07B1-9143-4FC0-88F8-B905FAA5B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610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4013</TotalTime>
  <Words>1163</Words>
  <Application>Microsoft Macintosh PowerPoint</Application>
  <PresentationFormat>全屏显示(16:9)</PresentationFormat>
  <Paragraphs>229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2" baseType="lpstr">
      <vt:lpstr>宋体</vt:lpstr>
      <vt:lpstr>Arial</vt:lpstr>
      <vt:lpstr>Calibri</vt:lpstr>
      <vt:lpstr>Cambria Math</vt:lpstr>
      <vt:lpstr>Times New Roman</vt:lpstr>
      <vt:lpstr>Wingdings</vt:lpstr>
      <vt:lpstr>Office Theme</vt:lpstr>
      <vt:lpstr>Ch9: 练习</vt:lpstr>
      <vt:lpstr>第九章 宏观经济的基本指标及其衡量</vt:lpstr>
      <vt:lpstr>选择题</vt:lpstr>
      <vt:lpstr>选择题</vt:lpstr>
      <vt:lpstr>选择题</vt:lpstr>
      <vt:lpstr>计算题</vt:lpstr>
      <vt:lpstr>选择题</vt:lpstr>
      <vt:lpstr>计算题</vt:lpstr>
      <vt:lpstr>计算题</vt:lpstr>
      <vt:lpstr>选择题</vt:lpstr>
      <vt:lpstr>选择题</vt:lpstr>
      <vt:lpstr>消费价格指数(CPI)</vt:lpstr>
      <vt:lpstr>消费价格指数(CPI)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Sichao Wei</dc:creator>
  <cp:lastModifiedBy>Haoran LEI</cp:lastModifiedBy>
  <cp:revision>271</cp:revision>
  <dcterms:created xsi:type="dcterms:W3CDTF">2006-08-16T00:00:00Z</dcterms:created>
  <dcterms:modified xsi:type="dcterms:W3CDTF">2023-02-20T03:27:22Z</dcterms:modified>
</cp:coreProperties>
</file>