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35" r:id="rId2"/>
    <p:sldId id="317" r:id="rId3"/>
    <p:sldId id="402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108086-75A2-40B0-8318-13826F0FA5FA}" v="100" dt="2021-04-15T06:51:42.519"/>
    <p1510:client id="{D18F1973-F216-4CF5-A27A-19692A254E81}" v="4778" dt="2021-04-15T16:17:10.21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251" autoAdjust="0"/>
  </p:normalViewPr>
  <p:slideViewPr>
    <p:cSldViewPr>
      <p:cViewPr varScale="1">
        <p:scale>
          <a:sx n="157" d="100"/>
          <a:sy n="157" d="100"/>
        </p:scale>
        <p:origin x="320" y="1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EA7A9-BEE2-4A6B-89FF-2ECF42DCC576}" type="datetimeFigureOut">
              <a:rPr lang="en-US" smtClean="0"/>
              <a:t>3/13/23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BFCC3-97F9-46AF-8B73-48951D3A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2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143-9502-4E2C-8D34-AC0082BDD46B}" type="datetime1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8488-74F4-4FD4-8D1D-30362D12510F}" type="datetime1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049D-C022-4E71-8C83-F851E684FA18}" type="datetime1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spcBef>
                <a:spcPts val="600"/>
              </a:spcBef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600"/>
              </a:spcBef>
              <a:buFont typeface="Wingdings" panose="05000000000000000000" pitchFamily="2" charset="2"/>
              <a:buChar char="§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600"/>
              </a:spcBef>
              <a:buFont typeface="Times New Roman" panose="02020603050405020304" pitchFamily="18" charset="0"/>
              <a:buChar char="–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CCF0-327F-4BEE-8E7C-73A214603508}" type="datetime1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DA38-A6D6-4D70-813B-E55C41944383}" type="datetime1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FDA5-E341-4D31-8650-3A785E2C80B5}" type="datetime1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BD7EF-CC78-4476-A909-2E06AD123D4F}" type="datetime1">
              <a:rPr lang="en-US" smtClean="0"/>
              <a:t>3/13/23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C102-FE25-400B-BA12-53B3071F541D}" type="datetime1">
              <a:rPr lang="en-US" smtClean="0"/>
              <a:t>3/13/23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2EF9-D802-43BB-8BF8-EFF89BBA5591}" type="datetime1">
              <a:rPr lang="en-US" smtClean="0"/>
              <a:t>3/13/23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C49-1CB3-43EB-8727-D77E98A4B533}" type="datetime1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4C11-97FB-480E-B60E-8E739F05D138}" type="datetime1">
              <a:rPr lang="en-US" smtClean="0"/>
              <a:t>3/13/23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050FE-16E2-4D72-856E-88D1BCC59C6C}" type="datetime1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C00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ts val="600"/>
        </a:spcBef>
        <a:buFont typeface="Calibri" panose="020F0502020204030204" pitchFamily="34" charset="0"/>
        <a:buChar char="–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IS-LM</a:t>
            </a:r>
            <a:r>
              <a:rPr lang="en-US" dirty="0"/>
              <a:t> </a:t>
            </a:r>
            <a:r>
              <a:rPr lang="zh-CN" altLang="en-US" dirty="0"/>
              <a:t>模型</a:t>
            </a:r>
            <a:r>
              <a:rPr lang="en-US" altLang="zh-CN" dirty="0"/>
              <a:t>—</a:t>
            </a:r>
            <a:r>
              <a:rPr lang="zh-CN" altLang="en-US" dirty="0"/>
              <a:t>练习题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假定经济由四部门构成，且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𝑌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𝐶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+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𝐼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+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𝐺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+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𝑁𝑋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。消费函数为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𝐶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=300+0.8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Microsoft Yahei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/>
                            <a:sym typeface="Microsoft Yahei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/>
                            <a:sym typeface="Microsoft Yahei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，投资函数为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𝐼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=200−1500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𝑟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，净出口函数为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𝑁𝑋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=100−0.04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𝑌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−500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𝑟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，货币需求为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𝐿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=0.5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𝑌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−2000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𝑟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，其政府购买为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𝐺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=200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，税率为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𝑡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=0.2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，名义货币供给为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Microsoft Yahei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/>
                            <a:sym typeface="Microsoft Yahei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Microsoft Yahei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=550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，价格水平为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𝑃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=1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。试求：</a:t>
                </a:r>
                <a:endParaRPr lang="en-US" altLang="zh-CN" dirty="0">
                  <a:solidFill>
                    <a:srgbClr val="000000"/>
                  </a:solidFill>
                  <a:sym typeface="Microsoft Yahei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  <a:sym typeface="Microsoft Yahei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𝐼𝑆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Microsoft Yahei"/>
                  </a:rPr>
                  <a:t> </a:t>
                </a:r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曲线</a:t>
                </a:r>
                <a:endParaRPr lang="en-US" altLang="zh-CN" dirty="0">
                  <a:solidFill>
                    <a:srgbClr val="000000"/>
                  </a:solidFill>
                  <a:sym typeface="Microsoft Yahei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  <a:sym typeface="Microsoft Yahei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  <a:sym typeface="Microsoft Yahei"/>
                      </a:rPr>
                      <m:t>𝐿𝑀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Microsoft Yahei"/>
                  </a:rPr>
                  <a:t> </a:t>
                </a:r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曲线</a:t>
                </a:r>
                <a:endParaRPr lang="en-US" altLang="zh-CN" dirty="0">
                  <a:solidFill>
                    <a:srgbClr val="000000"/>
                  </a:solidFill>
                  <a:sym typeface="Microsoft Yahei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产品市场与货币市场同时均衡时的利率和收入</a:t>
                </a:r>
                <a:endParaRPr lang="en-US" altLang="zh-CN" dirty="0">
                  <a:solidFill>
                    <a:srgbClr val="000000"/>
                  </a:solidFill>
                  <a:sym typeface="Microsoft Yahei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  <a:sym typeface="Microsoft Yahei"/>
                  </a:rPr>
                  <a:t>G</a:t>
                </a:r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下降</a:t>
                </a:r>
                <a:r>
                  <a:rPr lang="en-US" altLang="zh-CN" dirty="0">
                    <a:solidFill>
                      <a:srgbClr val="000000"/>
                    </a:solidFill>
                    <a:sym typeface="Microsoft Yahei"/>
                  </a:rPr>
                  <a:t>100</a:t>
                </a:r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，为保持均衡利率不变，</a:t>
                </a:r>
                <a:r>
                  <a:rPr lang="en-US" altLang="zh-CN" dirty="0">
                    <a:solidFill>
                      <a:srgbClr val="000000"/>
                    </a:solidFill>
                    <a:sym typeface="Microsoft Yahei"/>
                  </a:rPr>
                  <a:t>M0</a:t>
                </a:r>
                <a:r>
                  <a:rPr lang="zh-CN" altLang="en-US" dirty="0">
                    <a:solidFill>
                      <a:srgbClr val="000000"/>
                    </a:solidFill>
                    <a:sym typeface="Microsoft Yahei"/>
                  </a:rPr>
                  <a:t>应如何改变？</a:t>
                </a:r>
                <a:endParaRPr lang="en-US" dirty="0">
                  <a:solidFill>
                    <a:srgbClr val="000000"/>
                  </a:solidFill>
                  <a:sym typeface="Microsoft Yahei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1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810606"/>
                <a:ext cx="9144000" cy="343754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457200">
                  <a:spcBef>
                    <a:spcPts val="6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解答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可支配收入为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1−0.2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672">
                  <a:spcBef>
                    <a:spcPts val="6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将已知条件带入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𝑌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𝐼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𝐺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𝑁𝑋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并整理得到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曲线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𝑌</m:t>
                      </m:r>
                      <m:r>
                        <a:rPr lang="en-US" altLang="zh-CN" b="0" i="1" smtClean="0">
                          <a:latin typeface="Cambria Math"/>
                        </a:rPr>
                        <m:t>+5000</m:t>
                      </m:r>
                      <m:r>
                        <a:rPr lang="en-US" altLang="zh-CN" b="0" i="1" smtClean="0">
                          <a:latin typeface="Cambria Math"/>
                        </a:rPr>
                        <m:t>𝑟</m:t>
                      </m:r>
                      <m:r>
                        <a:rPr lang="en-US" altLang="zh-CN" b="0" i="1" smtClean="0">
                          <a:latin typeface="Cambria Math"/>
                        </a:rPr>
                        <m:t>=2000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indent="-342900">
                  <a:spcBef>
                    <a:spcPts val="600"/>
                  </a:spcBef>
                  <a:buFont typeface="+mj-lt"/>
                  <a:buAutoNum type="arabicPeriod" startAt="2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在名义货币供给量为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550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和价格水平为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的情况下，实际货币供给量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latin typeface="Cambria Math"/>
                      </a:rPr>
                      <m:t>=550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𝑀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得到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LM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曲线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𝑌</m:t>
                      </m:r>
                      <m:r>
                        <a:rPr lang="en-US" b="0" i="1" smtClean="0">
                          <a:latin typeface="Cambria Math"/>
                        </a:rPr>
                        <m:t>−4000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=1100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indent="-342900">
                  <a:spcBef>
                    <a:spcPts val="600"/>
                  </a:spcBef>
                  <a:buFont typeface="+mj-lt"/>
                  <a:buAutoNum type="arabicPeriod" startAt="3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联立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方程和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LM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方程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+5000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=2000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−4000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=1100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672">
                  <a:spcBef>
                    <a:spcPts val="6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解方程组得到均衡利率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𝑟</m:t>
                    </m:r>
                    <m:r>
                      <a:rPr lang="en-US" altLang="zh-CN" b="0" i="1" smtClean="0">
                        <a:latin typeface="Cambria Math"/>
                      </a:rPr>
                      <m:t>=0.1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，均衡收入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𝑌</m:t>
                    </m:r>
                    <m:r>
                      <a:rPr lang="en-US" altLang="zh-CN" b="0" i="1" smtClean="0">
                        <a:latin typeface="Cambria Math"/>
                      </a:rPr>
                      <m:t>=1500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10606"/>
                <a:ext cx="9144000" cy="3437544"/>
              </a:xfrm>
              <a:prstGeom prst="rect">
                <a:avLst/>
              </a:prstGeom>
              <a:blipFill rotWithShape="1">
                <a:blip r:embed="rId2"/>
                <a:stretch>
                  <a:fillRect t="-1241"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i="1" dirty="0"/>
              <a:t>IS-LM</a:t>
            </a:r>
            <a:r>
              <a:rPr lang="en-US" dirty="0"/>
              <a:t> </a:t>
            </a:r>
            <a:r>
              <a:rPr lang="zh-CN" altLang="en-US" dirty="0"/>
              <a:t>模型</a:t>
            </a:r>
            <a:r>
              <a:rPr lang="en-US" altLang="zh-CN" dirty="0"/>
              <a:t>—</a:t>
            </a:r>
            <a:r>
              <a:rPr lang="zh-CN" altLang="en-US" dirty="0"/>
              <a:t>练习题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3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C7806-AE8A-8842-B896-22D7E446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视频</a:t>
            </a:r>
            <a:r>
              <a:rPr kumimoji="1" lang="en-US" altLang="zh-CN" dirty="0"/>
              <a:t>:</a:t>
            </a:r>
            <a:r>
              <a:rPr kumimoji="1" lang="zh-CN" altLang="en-US" dirty="0"/>
              <a:t> 凯恩斯大战哈耶克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D031C-7717-3746-AC49-698DC45FF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www.bilibili.com</a:t>
            </a:r>
            <a:r>
              <a:rPr kumimoji="1" lang="en-US" altLang="zh-CN" dirty="0"/>
              <a:t>/video/BV1tW411E7Sm/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5FFCF2-DE56-E946-902C-D9242FC4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4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4224</TotalTime>
  <Words>253</Words>
  <Application>Microsoft Macintosh PowerPoint</Application>
  <PresentationFormat>全屏显示(16:9)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 Math</vt:lpstr>
      <vt:lpstr>Times New Roman</vt:lpstr>
      <vt:lpstr>Wingdings</vt:lpstr>
      <vt:lpstr>Office Theme</vt:lpstr>
      <vt:lpstr>IS-LM 模型—练习题</vt:lpstr>
      <vt:lpstr>PowerPoint 演示文稿</vt:lpstr>
      <vt:lpstr>视频: 凯恩斯大战哈耶克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Sichao Wei</dc:creator>
  <cp:lastModifiedBy>Haoran LEI</cp:lastModifiedBy>
  <cp:revision>274</cp:revision>
  <dcterms:created xsi:type="dcterms:W3CDTF">2006-08-16T00:00:00Z</dcterms:created>
  <dcterms:modified xsi:type="dcterms:W3CDTF">2023-03-13T05:51:11Z</dcterms:modified>
</cp:coreProperties>
</file>