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7566a4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7566a4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 Hadoop failure.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3 minutes during architecture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7566a4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7566a4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We need to derive a partitioning and replication strategy based on the user access patterns, nature of the data,  and location (Beijing/Hongkong).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•	Identify a distributed database management system that fulfills the requirements (autonomously fragmenting the data based on the amount and the location, the workload: enabling for insert, updating and read queries in an efficient manner).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•	Automated DDMS server status monitoring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•	Speak about the schema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7566a4f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7566a4f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processing to us.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d29c34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d29c34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One router only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Images stored in App server file system.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d29c34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bd29c34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d29c34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d29c34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d29c34e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d29c34e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 process running every 2.5 seconds. Every time it runs, it gets the current state of each node in the cluster as JSON file.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moveChunk operation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d29c34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d29c34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Albert Millan - 2019280366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Bastien Bedu - 2019280421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36000" y="4221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76350" y="1589050"/>
            <a:ext cx="25926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36000" y="1407850"/>
            <a:ext cx="37356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 Definition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Approach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Querying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Monitoring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Advanced Features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•	Derive a partitioning and replication strategy based on the user access patterns, nature of the data,  and location.</a:t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•	Identify a DDMS that fulfills the requirements.</a:t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•	Automated DDMS server status monitoring.</a:t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•	Add Be-Read Table &amp; People Rank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900" y="2644000"/>
            <a:ext cx="2619500" cy="17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36000" y="4221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376350" y="1589050"/>
            <a:ext cx="37326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reinvent the wheel!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MongoDB: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Sharding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Monitoring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96875"/>
            <a:ext cx="4188018" cy="47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888" y="3230988"/>
            <a:ext cx="34194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116163" y="1080300"/>
            <a:ext cx="37326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Sharding Strategy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Replication Strategy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Advantages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Scripting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Querying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974338" y="1247850"/>
            <a:ext cx="37326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Reduce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Be-Read Table &amp; People Rank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974338" y="1247850"/>
            <a:ext cx="37326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Monitoring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4.0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Mongostat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Real-Time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5" y="4026326"/>
            <a:ext cx="871542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25" y="393750"/>
            <a:ext cx="5659800" cy="2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Features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974350" y="1247850"/>
            <a:ext cx="49941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Dropping a server node at will.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Failure responsive.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Adding &amp; Sync additional node servers.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974350" y="1247850"/>
            <a:ext cx="49941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Router Replicas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Containerized/Hadoop File System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Authentication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