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33"/>
    <p:restoredTop sz="86271"/>
  </p:normalViewPr>
  <p:slideViewPr>
    <p:cSldViewPr snapToGrid="0" snapToObjects="1">
      <p:cViewPr varScale="1">
        <p:scale>
          <a:sx n="56" d="100"/>
          <a:sy n="56" d="100"/>
        </p:scale>
        <p:origin x="200" y="696"/>
      </p:cViewPr>
      <p:guideLst/>
    </p:cSldViewPr>
  </p:slideViewPr>
  <p:outlineViewPr>
    <p:cViewPr>
      <p:scale>
        <a:sx n="33" d="100"/>
        <a:sy n="33" d="100"/>
      </p:scale>
      <p:origin x="0" y="-1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8FA46-B62E-0A44-9F21-9EA74205261B}" type="datetimeFigureOut">
              <a:rPr lang="es-ES_tradnl" smtClean="0"/>
              <a:t>31/7/18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7ED15-DA75-F740-A02A-43C64E41D8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18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7ED15-DA75-F740-A02A-43C64E41D8D5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327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7ED15-DA75-F740-A02A-43C64E41D8D5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968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2AC3-B357-DE4A-A185-ADF647D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04D2A-2BE2-F04A-B308-5A3A05194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7E3D-8ED5-4343-9A1D-2306C0F1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DD1B-8506-164F-A148-182292C3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5686-7E04-4B44-92A1-7BF1DF57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2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08F2-339E-D647-AAEE-788BDD56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AC5F6-B73A-8B46-A58A-EA255BFFE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3E50-5D1D-3A4C-823F-A4B1EC9E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C5530-9B5C-164C-81C8-B1E56B04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21AA-AB6F-7D41-B950-F8A69C61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2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D314D-F6C4-844F-B472-6A93CBF8E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35E9-32DB-7E40-AA7E-8D76F78B2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C221-1E9E-674C-BC91-20A0D978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4E06-4198-744E-8E5D-C47FDE7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E9F9-19DC-C244-96B5-5F1AEFAA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5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9FC6-9816-F249-B043-3AC924E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4CEF-A2BB-474F-9FE5-81D904D3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C3BD-7929-EC4A-B679-04CD71BB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661D8-D711-A042-8EFA-42CB2412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7FD1B-D25A-E941-B8A6-5D9F4F04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2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6DC1-6285-8547-A528-8B8AB09B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D4184-08D1-E04F-9DCA-7CCAE49F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7726-B394-6642-80E4-BC9733C0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EF09-D4AB-4D45-B323-7D54B0DE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D86C-66C5-EC4B-B783-44FD3C7D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4EE2-E9E2-5E43-964A-259C9CE7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A9E5-C10A-8943-8370-E1721645D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0D537-A8FC-B347-A7CB-6664C7128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6CFB-94F9-354E-B771-C85F10E4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F5CB-D89F-DE43-85CA-1FDF66BC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A58DD-5178-6E4C-8BA7-0809B5A8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9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BE0B-8695-614E-B99A-5928F148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A002F-AD65-6848-A6A1-A313BD89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080DC-F9FE-CC40-8BEC-F1844EB2A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75B41-9E9B-7548-A47D-52F959B2C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2B826-5ECF-7F44-9DB7-3E9951094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EBB05-691D-E345-B110-6FAAA08C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C3614-D797-0740-99AD-5E2051A3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3D156-8D0D-5042-8C61-C05F859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0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8349-BA81-8A4B-B568-98B26F61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2A559-4A5A-F84C-A262-96B240E3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CC231-F478-3242-8AFF-F9BDF75F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4922D-59A2-284E-9A11-DDB09F40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159E5-281C-6346-97DB-A97D9DC5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E0181-D6CA-0445-A024-B6A836B9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8D88-3984-8747-A18C-7FB28107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215A-2695-5341-BC33-8E14BD8E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DDC2-95BE-8443-9CD7-83766FA8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219FD-FF9A-BC45-9772-4AFA0D87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1F65E-1A4D-0445-B2EE-0E713076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4BBE8-D46F-534E-9B12-B832C26E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F9065-B872-2B44-918D-AD456098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A0E0-F140-0148-A04F-9116B72B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58A94-D40D-8D4B-8BCA-D481E4493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C9ADC-F3F0-9F49-A1AB-A5D01343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D393B-6EDB-C541-BDD1-5EC1B0DB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63431-F0F0-F34B-AF34-8E00C2FA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56CD5-38EF-F64D-AD72-52E70767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5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86BCF-4C0C-924B-AE73-CB58049C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0E32D-0DA3-1C4F-B777-07FE7E4C0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CC0C-D2C6-AF41-9FA1-2F33DD0E5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0DA5-E510-5445-981F-A46B2A71D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46CB-BD6D-9C4B-85F9-4762D0213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49-1D37-0B4C-9C34-B5EEF2380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C# mi primer </a:t>
            </a:r>
            <a:r>
              <a:rPr lang="en-US" dirty="0" err="1"/>
              <a:t>lenguaje</a:t>
            </a:r>
            <a:br>
              <a:rPr lang="en-US" dirty="0"/>
            </a:br>
            <a:r>
              <a:rPr lang="en-US" dirty="0"/>
              <a:t>				para macOS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0A731-1C72-7B4E-9211-9E86DA17A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	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C# para </a:t>
            </a:r>
            <a:r>
              <a:rPr lang="en-US" dirty="0" err="1"/>
              <a:t>principiantes</a:t>
            </a:r>
            <a:r>
              <a:rPr lang="en-US" dirty="0"/>
              <a:t> y </a:t>
            </a:r>
            <a:r>
              <a:rPr lang="en-US" dirty="0" err="1"/>
              <a:t>usuarios</a:t>
            </a:r>
            <a:r>
              <a:rPr lang="en-US" dirty="0"/>
              <a:t> de Mac</a:t>
            </a:r>
          </a:p>
          <a:p>
            <a:endParaRPr lang="en-US" dirty="0"/>
          </a:p>
          <a:p>
            <a:r>
              <a:rPr lang="en-US" dirty="0"/>
              <a:t>														Luis Alberto </a:t>
            </a:r>
            <a:r>
              <a:rPr lang="en-US" dirty="0" err="1"/>
              <a:t>Osinaga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857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288A-F169-8840-AA5B-872D3CD3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104" y="670302"/>
            <a:ext cx="9861792" cy="5579390"/>
          </a:xfrm>
        </p:spPr>
        <p:txBody>
          <a:bodyPr/>
          <a:lstStyle/>
          <a:p>
            <a:r>
              <a:rPr lang="es-ES_tradnl" dirty="0"/>
              <a:t>C# es el primer lenguaje de Microsoft.</a:t>
            </a:r>
          </a:p>
          <a:p>
            <a:r>
              <a:rPr lang="es-ES_tradnl" dirty="0"/>
              <a:t>Es portable. Posibilita programas en Windows, </a:t>
            </a:r>
            <a:r>
              <a:rPr lang="es-ES_tradnl" dirty="0" err="1"/>
              <a:t>macOS</a:t>
            </a:r>
            <a:r>
              <a:rPr lang="es-ES_tradnl" dirty="0"/>
              <a:t> y Linux.</a:t>
            </a:r>
          </a:p>
          <a:p>
            <a:r>
              <a:rPr lang="es-ES_tradnl" dirty="0"/>
              <a:t>Ha evolucionado desde 2000. Última versión C# 7.3 (07/2018)</a:t>
            </a:r>
          </a:p>
          <a:p>
            <a:r>
              <a:rPr lang="es-ES_tradnl" dirty="0"/>
              <a:t> Potente y portable para todo tipo de aplicaciones.</a:t>
            </a:r>
          </a:p>
          <a:p>
            <a:r>
              <a:rPr lang="es-ES_tradnl" dirty="0"/>
              <a:t>Aplicaciones Windows, Consola y Web en varios </a:t>
            </a:r>
            <a:r>
              <a:rPr lang="es-ES_tradnl" dirty="0" err="1"/>
              <a:t>Sos</a:t>
            </a:r>
            <a:r>
              <a:rPr lang="es-ES_tradnl" dirty="0"/>
              <a:t>.</a:t>
            </a:r>
          </a:p>
          <a:p>
            <a:r>
              <a:rPr lang="es-ES_tradnl" dirty="0"/>
              <a:t>Aplicaciones para celulares con </a:t>
            </a:r>
            <a:r>
              <a:rPr lang="es-ES_tradnl" dirty="0" err="1"/>
              <a:t>Xamarin</a:t>
            </a:r>
            <a:r>
              <a:rPr lang="es-ES_tradnl" dirty="0"/>
              <a:t>.</a:t>
            </a:r>
          </a:p>
          <a:p>
            <a:r>
              <a:rPr lang="es-ES_tradnl" dirty="0"/>
              <a:t>Aplicaciones para la nube </a:t>
            </a:r>
            <a:r>
              <a:rPr lang="es-ES_tradnl" dirty="0" err="1"/>
              <a:t>Azure</a:t>
            </a:r>
            <a:r>
              <a:rPr lang="es-ES_tradnl" dirty="0"/>
              <a:t> de Microsoft.</a:t>
            </a:r>
          </a:p>
          <a:p>
            <a:r>
              <a:rPr lang="es-ES_tradnl" dirty="0"/>
              <a:t>Lenguaje que está íntimamente ligado al Framework </a:t>
            </a:r>
            <a:r>
              <a:rPr lang="es-ES_tradnl" dirty="0" err="1"/>
              <a:t>.Net</a:t>
            </a:r>
            <a:r>
              <a:rPr lang="es-ES_tradnl" dirty="0"/>
              <a:t>.</a:t>
            </a:r>
          </a:p>
          <a:p>
            <a:r>
              <a:rPr lang="es-ES_tradnl" dirty="0"/>
              <a:t>Con la nueva versión liviana </a:t>
            </a:r>
            <a:r>
              <a:rPr lang="es-ES_tradnl" dirty="0" err="1"/>
              <a:t>.Net</a:t>
            </a:r>
            <a:r>
              <a:rPr lang="es-ES_tradnl" dirty="0"/>
              <a:t> Core, C# es un lenguaje open </a:t>
            </a:r>
            <a:r>
              <a:rPr lang="es-ES_tradnl" dirty="0" err="1"/>
              <a:t>source</a:t>
            </a:r>
            <a:r>
              <a:rPr lang="es-ES_tradnl" dirty="0"/>
              <a:t> y portable.  </a:t>
            </a:r>
          </a:p>
        </p:txBody>
      </p:sp>
    </p:spTree>
    <p:extLst>
      <p:ext uri="{BB962C8B-B14F-4D97-AF65-F5344CB8AC3E}">
        <p14:creationId xmlns:p14="http://schemas.microsoft.com/office/powerpoint/2010/main" val="5622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288A-F169-8840-AA5B-872D3CD3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104" y="670302"/>
            <a:ext cx="9861792" cy="5579390"/>
          </a:xfrm>
        </p:spPr>
        <p:txBody>
          <a:bodyPr/>
          <a:lstStyle/>
          <a:p>
            <a:r>
              <a:rPr lang="es-ES_tradnl" dirty="0"/>
              <a:t>Pese a su gran versatilidad, C# puede ser sencillo si comenzamos usando sus características menos sofisticadas.</a:t>
            </a:r>
          </a:p>
          <a:p>
            <a:r>
              <a:rPr lang="es-ES_tradnl" dirty="0"/>
              <a:t>En este curso intentaremos precisamente eso, concentrarnos en usar C# sin profundizar en aspectos teóricos del entorno y del propio lenguaje.</a:t>
            </a:r>
          </a:p>
          <a:p>
            <a:r>
              <a:rPr lang="es-ES_tradnl" dirty="0"/>
              <a:t>Usarlo para hacer cosas simples no es tan diferente como otros lenguajes que tienen fama de sencillos, como Python o Ruby.</a:t>
            </a:r>
          </a:p>
          <a:p>
            <a:r>
              <a:rPr lang="es-ES_tradnl" dirty="0"/>
              <a:t>Y podemos aprovechar la gran ventaja de usar una librería de funciones enorme que nos permitirá hacer todo tipo de aplicaciones.</a:t>
            </a:r>
          </a:p>
          <a:p>
            <a:r>
              <a:rPr lang="es-ES_tradnl" dirty="0"/>
              <a:t>C# es el punto de entrada a </a:t>
            </a:r>
            <a:r>
              <a:rPr lang="es-ES_tradnl" dirty="0" err="1"/>
              <a:t>.Net</a:t>
            </a:r>
            <a:r>
              <a:rPr lang="es-ES_tradnl" dirty="0"/>
              <a:t> y a un nuevo entorno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64257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89EC-7DCC-1A40-9E91-71F2C0FC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dirty="0"/>
              <a:t>				C# / </a:t>
            </a:r>
            <a:r>
              <a:rPr lang="es-ES_tradnl" dirty="0" err="1"/>
              <a:t>.Net</a:t>
            </a:r>
            <a:r>
              <a:rPr lang="es-ES_tradnl" dirty="0"/>
              <a:t>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F349-F19C-E644-A2B0-53A0D69E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72" y="1690688"/>
            <a:ext cx="9037255" cy="44560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224C284-BD17-094F-A50C-E69A98927014}"/>
              </a:ext>
            </a:extLst>
          </p:cNvPr>
          <p:cNvSpPr/>
          <p:nvPr/>
        </p:nvSpPr>
        <p:spPr>
          <a:xfrm>
            <a:off x="6297479" y="2120683"/>
            <a:ext cx="1203702" cy="46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macOS</a:t>
            </a:r>
            <a:endParaRPr lang="es-ES_trad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99FD-2F37-D946-9115-0505F16220DE}"/>
              </a:ext>
            </a:extLst>
          </p:cNvPr>
          <p:cNvSpPr/>
          <p:nvPr/>
        </p:nvSpPr>
        <p:spPr>
          <a:xfrm>
            <a:off x="9287149" y="2120683"/>
            <a:ext cx="1203702" cy="46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macOS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2013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89EC-7DCC-1A40-9E91-71F2C0FC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dirty="0"/>
              <a:t>		Herramientas de desarrollo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41583-BCC8-F841-8E0C-949546CC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90" y="1630814"/>
            <a:ext cx="2986416" cy="4534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E3BA49-51C6-5145-8B62-A8C29A7F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878" y="1543174"/>
            <a:ext cx="4931320" cy="43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F4E4-E6E2-3B41-BA21-83214C30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			El programa consola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FE419A-930C-5344-9D75-3C3164B6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28" y="1583852"/>
            <a:ext cx="8585345" cy="29785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17B984-01DF-384F-BAB1-6687FF25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328" y="4887473"/>
            <a:ext cx="8585345" cy="11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8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F4E4-E6E2-3B41-BA21-83214C30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 instrucción “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espacio-de-nombre</a:t>
            </a:r>
            <a:r>
              <a:rPr lang="es-ES_tradnl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38AD5-1E0E-A54D-B7E0-65DA9B1C8D8B}"/>
              </a:ext>
            </a:extLst>
          </p:cNvPr>
          <p:cNvSpPr txBox="1"/>
          <p:nvPr/>
        </p:nvSpPr>
        <p:spPr>
          <a:xfrm>
            <a:off x="9893716" y="2034253"/>
            <a:ext cx="16065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2400" dirty="0" err="1"/>
              <a:t>namespace</a:t>
            </a:r>
            <a:endParaRPr lang="es-ES_trad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8931B-7273-DD4F-816B-0DEC9BDF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7" y="2909768"/>
            <a:ext cx="8585345" cy="29785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011ED6-7379-504A-9012-775D86AD3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67" y="2081170"/>
            <a:ext cx="8585345" cy="37735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30962-C3E7-5F42-97D5-EAB1A74E9CAF}"/>
              </a:ext>
            </a:extLst>
          </p:cNvPr>
          <p:cNvCxnSpPr>
            <a:cxnSpLocks/>
          </p:cNvCxnSpPr>
          <p:nvPr/>
        </p:nvCxnSpPr>
        <p:spPr>
          <a:xfrm>
            <a:off x="1965960" y="4808886"/>
            <a:ext cx="8474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01D480-1265-3D4B-8799-B214EAFF16CA}"/>
              </a:ext>
            </a:extLst>
          </p:cNvPr>
          <p:cNvCxnSpPr>
            <a:cxnSpLocks/>
          </p:cNvCxnSpPr>
          <p:nvPr/>
        </p:nvCxnSpPr>
        <p:spPr>
          <a:xfrm flipH="1" flipV="1">
            <a:off x="2140085" y="2495918"/>
            <a:ext cx="199722" cy="2266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ED8903-D956-EA43-B49C-32086EC33E5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67" y="2127967"/>
            <a:ext cx="8585347" cy="377355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607843-0211-FE49-BE02-C8C27AE9AB8C}"/>
              </a:ext>
            </a:extLst>
          </p:cNvPr>
          <p:cNvCxnSpPr>
            <a:cxnSpLocks/>
          </p:cNvCxnSpPr>
          <p:nvPr/>
        </p:nvCxnSpPr>
        <p:spPr>
          <a:xfrm flipH="1">
            <a:off x="2813363" y="2294477"/>
            <a:ext cx="7080353" cy="308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F4E4-E6E2-3B41-BA21-83214C30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		Programa consola con Lambda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109CD-7D6A-B649-8D65-7135DBF89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28" y="2330768"/>
            <a:ext cx="11187344" cy="30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2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214</Words>
  <Application>Microsoft Macintosh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C# mi primer lenguaje     para macOS</vt:lpstr>
      <vt:lpstr>PowerPoint Presentation</vt:lpstr>
      <vt:lpstr>PowerPoint Presentation</vt:lpstr>
      <vt:lpstr>    C# / .Net Core</vt:lpstr>
      <vt:lpstr>  Herramientas de desarrollo</vt:lpstr>
      <vt:lpstr>   El programa consola</vt:lpstr>
      <vt:lpstr>La instrucción “using espacio-de-nombre”</vt:lpstr>
      <vt:lpstr>  Programa consola con Lambda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mi primer lenguaje</dc:title>
  <dc:creator>Luis Alberto Osinaga</dc:creator>
  <cp:lastModifiedBy>Luis Alberto Osinaga</cp:lastModifiedBy>
  <cp:revision>27</cp:revision>
  <dcterms:created xsi:type="dcterms:W3CDTF">2018-07-31T13:43:33Z</dcterms:created>
  <dcterms:modified xsi:type="dcterms:W3CDTF">2018-07-31T23:36:52Z</dcterms:modified>
</cp:coreProperties>
</file>