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63" r:id="rId3"/>
    <p:sldId id="258" r:id="rId4"/>
    <p:sldId id="257" r:id="rId5"/>
    <p:sldId id="260" r:id="rId6"/>
    <p:sldId id="270" r:id="rId7"/>
    <p:sldId id="27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19"/>
    <p:restoredTop sz="94610"/>
  </p:normalViewPr>
  <p:slideViewPr>
    <p:cSldViewPr snapToGrid="0" snapToObjects="1">
      <p:cViewPr varScale="1">
        <p:scale>
          <a:sx n="86" d="100"/>
          <a:sy n="86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2A413-D2B7-6541-8037-CC8699C3C638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7DE0F-4338-D345-B6F5-61C48058F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7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7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9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7DE0F-4338-D345-B6F5-61C48058FBB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8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2C49-F011-A643-8CA5-E3BC99D76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D5DA0-77C8-1B4F-B988-58C592380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13E96-8F49-D148-8514-442B67DD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B72C7-C31A-D645-A3AE-441A386D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9555-2EB5-5842-958D-DC2719F4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754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3A2F-799B-9947-B18D-215EE67E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F7165-2503-7F45-B9CC-1EBBC6F21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BA8C-17EC-964A-A6FE-9375F7CE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3549-B0F6-4A4E-987F-5CDF3565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71D2-BCB8-1445-AFE0-76F0212E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079F6-6362-2E46-B1CB-4B441F129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15951-A974-C847-86D3-4E76E734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A461-02B5-E744-ACEE-5B2D1383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495BC-AD7F-9840-8144-67C4CBB6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61DD8-D23E-DA4F-A8FE-2E203766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275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A677-19A0-E14F-B866-33E41BE0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2FA18-1310-6145-9E55-20A07D6D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4B22-9C77-B245-975C-4A66253B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6C01-2ACA-2240-8DFE-06F193F1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E1FB3-8725-AA42-ADD8-1875085B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372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F1C2-2F5A-A442-B764-FF59A859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A75AE-5D3A-ED4B-9FD8-8CEC194C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DE59-DA58-9446-9B99-2FD8D1D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D7B3-95B6-304C-8AF6-0C055767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5F60-8EF7-2143-860A-F6FEE5C7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229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5E6B-672B-1340-9E59-C9CA15BC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276A-BD9C-9A49-B194-68ECDFB76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C30B0-B92E-344D-9193-6D3569F8E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99EDB-F68D-434B-BCF0-68FBCA30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AD118-19F9-7E41-9A69-0D6E2B42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396B9-9A73-BB4D-8610-52FA3A77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8358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5F99-484F-8B4D-B43F-65C2776A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346A1-6D63-204E-A251-9E86B7BBF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9DF66-EE5D-724E-BEC7-5E6627CC0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566F1-F081-104D-A67A-4BA09ADD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6DF2F-0FDC-B74E-8AA6-64E142345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DD68D-6DBC-7243-824E-C5BB624D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D3065-E0A1-CA4B-928B-31E6530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9B49B-1D66-0445-94D8-D28AF673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475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D9FE-FF30-D748-8782-40E0A4CC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A6980-E7F6-6E4D-AFBE-01C435D2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960C2-E899-3646-BB16-22567C37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8B10-0154-3D43-A1FB-2B9240C8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397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CE7B5-1A3F-854D-AC9D-86A51D46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59A0A-C7F5-4D46-A018-0EA54CB8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DF4F7-C3A0-1E46-A1B1-0C9DFEF5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40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BFA-D771-2C41-AC56-FE308C03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042E3-7A11-F24C-A76D-88DD8732C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F872F-B9CD-8F47-9833-BCA3DE40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5F2E-4403-DE46-A602-BCB2FA99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84AA9-B16A-E34D-8E6A-35B510B5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D8B3F-CD63-6846-9559-409A82AE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023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9D6D-2B68-004B-87F3-07BB2354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E389F-87F9-264D-80DE-49345DC8E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6AA62-C72A-CF46-9219-82D71852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EF556-94EB-794E-89EF-0F993348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ED948-F780-B947-A2E8-8302CC4B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D4ED1-535F-D648-8816-8B5EA360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660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CB526-37A5-2645-A7DB-E3E9B323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71884-5184-7240-8C11-BCB6FEF9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6FEC-9A44-C845-BC2C-6B83A1560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12E7-6AD5-7B43-AE02-D93C2E36A4B9}" type="datetimeFigureOut">
              <a:rPr lang="es-ES_tradnl" smtClean="0"/>
              <a:t>20/3/19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0679-B9B1-CB49-8D77-A0D2EC79B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38BA8-6C13-A245-8DC1-F70C9602A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D959-2DA3-E84B-9A17-1011398387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383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822038-23FA-EA45-8896-9E6EFC443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C# fácil de aprender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867A2-4C6E-4B4E-90E1-1A3E2F6DC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Mi primer lenguaje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282661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F5A02-E59E-1C43-B44D-B0C811D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variables son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algún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C#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277B46-F38E-424A-AE79-5838BC6C5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151752"/>
            <a:ext cx="7347537" cy="455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0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F5A02-E59E-1C43-B44D-B0C811D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 locales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201AB2-C025-C841-90EC-8E27F7D2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25" y="350456"/>
            <a:ext cx="71374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5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2F065-E359-A44A-9AE5-632DDC90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Scope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las variables locales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4C70226-0C54-5A4F-966B-C52AC7A8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519128"/>
            <a:ext cx="7347537" cy="38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3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Conflictos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scope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declaración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variables</a:t>
            </a: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89F3E9-B070-5A49-9A35-84F2DCE7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71162"/>
            <a:ext cx="81026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2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Toda variable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tiene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declararse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antes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usarse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16C51D-D956-F143-953F-4A0110E3C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330947"/>
            <a:ext cx="71374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2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las variables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explícitamente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A5ED83-44C8-CD41-97B1-68C334FD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985" y="350456"/>
            <a:ext cx="75565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9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Compactando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código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9D2DB3-8AD6-934A-872F-0CEB52A5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682626"/>
            <a:ext cx="75565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6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nativos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C#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437744C-76B7-D947-91C1-EB44F30EC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62" y="-28574"/>
            <a:ext cx="7580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06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nativos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más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usados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737C7-2998-E34B-B7B4-65CFC5EBA418}"/>
              </a:ext>
            </a:extLst>
          </p:cNvPr>
          <p:cNvSpPr txBox="1"/>
          <p:nvPr/>
        </p:nvSpPr>
        <p:spPr>
          <a:xfrm>
            <a:off x="4783227" y="1199823"/>
            <a:ext cx="6570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bool		</a:t>
            </a:r>
            <a:r>
              <a:rPr lang="en-US" sz="4000" dirty="0" err="1"/>
              <a:t>System.Boolean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int</a:t>
            </a:r>
            <a:r>
              <a:rPr lang="en-US" sz="4000" dirty="0"/>
              <a:t>			System.Int32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string		</a:t>
            </a:r>
            <a:r>
              <a:rPr lang="en-US" sz="4000" dirty="0" err="1"/>
              <a:t>Sytem.String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double		</a:t>
            </a:r>
            <a:r>
              <a:rPr lang="en-US" sz="4000" dirty="0" err="1"/>
              <a:t>System.Double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decimal	</a:t>
            </a:r>
            <a:r>
              <a:rPr lang="en-US" sz="4000" dirty="0" err="1"/>
              <a:t>System.Decimal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string		</a:t>
            </a:r>
            <a:r>
              <a:rPr lang="en-US" sz="4000" dirty="0" err="1"/>
              <a:t>System.Long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object		</a:t>
            </a:r>
            <a:r>
              <a:rPr lang="en-US" sz="4000" dirty="0" err="1"/>
              <a:t>System.Object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126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Entorno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Environment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8EF9C2-F998-CF46-8C0C-817CC4B5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622" y="823418"/>
            <a:ext cx="5888131" cy="51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9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F1F47-168B-C548-B33F-CECFADF1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Codificando en línea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A2B53A-5BC8-1948-A76A-D7B545B39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41" y="2315036"/>
            <a:ext cx="5017318" cy="2220163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5345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Encadenando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strings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7DA2BC8-F63C-6C45-9ACC-47EAE7D6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10" y="786736"/>
            <a:ext cx="6267381" cy="52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9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String.Format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BDE5E2-5A0C-634E-8DA2-C817F282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706307"/>
            <a:ext cx="75057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7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Usando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interpolación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en</a:t>
            </a:r>
            <a:r>
              <a:rPr lang="en-US" sz="3200" dirty="0">
                <a:solidFill>
                  <a:srgbClr val="FFFFFF"/>
                </a:solidFill>
              </a:rPr>
              <a:t> strings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BD0AB1-4340-C645-BDC7-6C450A3D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000126"/>
            <a:ext cx="81057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9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Declarando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inicializando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variables (default)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9D746EF-C12D-984E-B907-B97B06752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070" y="489054"/>
            <a:ext cx="4370673" cy="55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76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new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inicializar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variables 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default</a:t>
            </a:r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4B022C4C-81D2-CC42-A532-4673660DB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640" y="355600"/>
            <a:ext cx="4804868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13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char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representar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string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más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letras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9D5DB-9CD4-454F-B391-A0101C00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73" y="344252"/>
            <a:ext cx="6284106" cy="57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41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dentro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número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2 bytes. C#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sigue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las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codificaciones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estándares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mapear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estos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números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letras</a:t>
            </a:r>
            <a:r>
              <a:rPr lang="en-US" sz="2400" dirty="0">
                <a:solidFill>
                  <a:srgbClr val="FFFFFF"/>
                </a:solidFill>
              </a:rPr>
              <a:t> del </a:t>
            </a:r>
            <a:r>
              <a:rPr lang="en-US" sz="2400" dirty="0" err="1">
                <a:solidFill>
                  <a:srgbClr val="FFFFFF"/>
                </a:solidFill>
              </a:rPr>
              <a:t>alfabeto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6E7AE3-4C75-2C41-B78C-CB3978C3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38" y="436589"/>
            <a:ext cx="6324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00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”using static” para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usar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clases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estáticas</a:t>
            </a: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directamente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B72055-8E77-E64F-A02E-3D7BAAAC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410" y="318073"/>
            <a:ext cx="56769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75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Arrays de chars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DE873E-5BC4-BD46-B865-3DE2AEA9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461" y="444500"/>
            <a:ext cx="4621134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85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entero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índice</a:t>
            </a:r>
            <a:r>
              <a:rPr lang="en-US" sz="3200" dirty="0">
                <a:solidFill>
                  <a:srgbClr val="FFFFFF"/>
                </a:solidFill>
              </a:rPr>
              <a:t> para </a:t>
            </a:r>
            <a:r>
              <a:rPr lang="en-US" sz="3200" dirty="0" err="1">
                <a:solidFill>
                  <a:srgbClr val="FFFFFF"/>
                </a:solidFill>
              </a:rPr>
              <a:t>recuperar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elementos</a:t>
            </a:r>
            <a:r>
              <a:rPr lang="en-US" sz="3200" dirty="0">
                <a:solidFill>
                  <a:srgbClr val="FFFFFF"/>
                </a:solidFill>
              </a:rPr>
              <a:t> de un Array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3AA1E9D-FE6D-A648-8967-63DE407F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14" y="542926"/>
            <a:ext cx="4889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0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0D5B1-06E6-DC47-9B63-091341CE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Try.net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830E52C-E94A-7241-BAE7-82FB8A20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58" y="640080"/>
            <a:ext cx="683268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37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Barriendo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Array con el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bloque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’for’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F93A2D-A64D-0244-A19D-FFE97205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522" y="415926"/>
            <a:ext cx="48895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11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llamando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417C59-E5FB-C54A-9324-C1CDF97C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25" y="396198"/>
            <a:ext cx="46609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09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Convirtiendo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Strings 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otro</a:t>
            </a:r>
            <a:r>
              <a:rPr lang="en-US" sz="3200" dirty="0" err="1">
                <a:solidFill>
                  <a:srgbClr val="FFFFFF"/>
                </a:solidFill>
              </a:rPr>
              <a:t>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tipos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0D9318-B4C9-B245-A18F-49FE7560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07" y="517526"/>
            <a:ext cx="66929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87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‘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’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fechas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horas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0B410A-06AD-DF44-936E-84E1E1570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688" y="641350"/>
            <a:ext cx="58039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23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‘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’ para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fechas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horas.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Traduciendo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espa</a:t>
            </a:r>
            <a:r>
              <a:rPr lang="en-US" sz="3200" dirty="0" err="1">
                <a:solidFill>
                  <a:srgbClr val="FFFFFF"/>
                </a:solidFill>
              </a:rPr>
              <a:t>ñol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1F3584-C065-6B4F-B093-7CFD7FCF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04" y="836132"/>
            <a:ext cx="8267942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23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Fecha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hora del Sistema: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DateTime.Now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8F9ACA-885E-224A-92C0-6D78A157A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94" y="540895"/>
            <a:ext cx="6279132" cy="51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5432-EED2-8148-BA86-3132BFE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32292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lapsos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tiempo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TimeSpan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8E13E7-0F05-074A-93EC-522693FA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5" y="777876"/>
            <a:ext cx="74422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3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C0017-046C-A94B-934C-3CA2E9B3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Características del lenguaje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4B56-7128-4B46-ACF7-FC3F10B0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C# demands that all program logic be contained within a type definition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{class, interface, structure, enumeration, delegate}</a:t>
            </a:r>
          </a:p>
          <a:p>
            <a:r>
              <a:rPr lang="en-US" sz="2400" dirty="0"/>
              <a:t>C# is a case-sensitive programming language. Therefore, Main is not the same as main, and </a:t>
            </a:r>
            <a:r>
              <a:rPr lang="en-US" sz="2400" dirty="0" err="1"/>
              <a:t>Readline</a:t>
            </a:r>
            <a:r>
              <a:rPr lang="en-US" sz="2400" dirty="0"/>
              <a:t> is not the same as </a:t>
            </a:r>
            <a:r>
              <a:rPr lang="en-US" sz="2400" dirty="0" err="1"/>
              <a:t>ReadLine</a:t>
            </a:r>
            <a:endParaRPr lang="en-US" sz="2400" dirty="0"/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s-ES_tradnl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1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FB381-135D-0B45-9C15-7452581A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El método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1ECB-E166-3B4D-B091-91435033E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4" y="801866"/>
            <a:ext cx="6382870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// 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return type, array of strings as the parameter.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Main(string[] </a:t>
            </a:r>
            <a:r>
              <a:rPr lang="en-US" sz="2200" dirty="0" err="1">
                <a:solidFill>
                  <a:srgbClr val="000000"/>
                </a:solidFill>
              </a:rPr>
              <a:t>args</a:t>
            </a:r>
            <a:r>
              <a:rPr lang="en-US" sz="22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	// Must return a value before exiting!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// </a:t>
            </a:r>
            <a:r>
              <a:rPr lang="en-US" sz="2200" dirty="0" err="1">
                <a:solidFill>
                  <a:srgbClr val="000000"/>
                </a:solidFill>
              </a:rPr>
              <a:t>Otras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formas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asíncronicas</a:t>
            </a:r>
            <a:r>
              <a:rPr lang="en-US" sz="2200" dirty="0">
                <a:solidFill>
                  <a:srgbClr val="000000"/>
                </a:solidFill>
              </a:rPr>
              <a:t> de Main()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 Main()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Task&lt;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&gt; Main()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 Main(string[])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static Task&lt;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&gt; Main(string[])</a:t>
            </a:r>
          </a:p>
          <a:p>
            <a:pPr marL="0" indent="0">
              <a:buNone/>
            </a:pPr>
            <a:endParaRPr lang="es-ES_tradnl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0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30437-9893-E446-B58E-4868FFF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La </a:t>
            </a:r>
            <a:r>
              <a:rPr lang="en-US" sz="3200" dirty="0" err="1">
                <a:solidFill>
                  <a:srgbClr val="FFFFFF"/>
                </a:solidFill>
              </a:rPr>
              <a:t>clase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System.Console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F4C8BF7-1633-424C-B3B5-3538576D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856" y="657412"/>
            <a:ext cx="4972050" cy="53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9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30437-9893-E446-B58E-4868FFF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Usando</a:t>
            </a:r>
            <a:r>
              <a:rPr lang="en-US" sz="3200" dirty="0">
                <a:solidFill>
                  <a:srgbClr val="FFFFFF"/>
                </a:solidFill>
              </a:rPr>
              <a:t> Namespaces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38EF93-7833-1B48-BE8F-CC5E97D61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936" y="370541"/>
            <a:ext cx="4743076" cy="60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6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30437-9893-E446-B58E-4868FFF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9A623-73AA-8149-8F77-42FA9AF3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986432"/>
            <a:ext cx="7347537" cy="48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8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2C8EE-5AF9-D149-A8CD-55E6D887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Barriendo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Array con foreach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8A9C9-D989-7749-ADD6-CCE2A8EE7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094" y="640080"/>
            <a:ext cx="7245215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2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329</Words>
  <Application>Microsoft Macintosh PowerPoint</Application>
  <PresentationFormat>Widescreen</PresentationFormat>
  <Paragraphs>63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C# fácil de aprender</vt:lpstr>
      <vt:lpstr>Codificando en línea</vt:lpstr>
      <vt:lpstr>Try.net</vt:lpstr>
      <vt:lpstr>Características del lenguaje</vt:lpstr>
      <vt:lpstr>El método Main</vt:lpstr>
      <vt:lpstr>La clase System.Console</vt:lpstr>
      <vt:lpstr>Usando Namespaces</vt:lpstr>
      <vt:lpstr>Arrays</vt:lpstr>
      <vt:lpstr>Barriendo un Array con foreach </vt:lpstr>
      <vt:lpstr>Todas la variables son de algún tipo en C#</vt:lpstr>
      <vt:lpstr>Variables locales</vt:lpstr>
      <vt:lpstr>Scope de las variables locales</vt:lpstr>
      <vt:lpstr>Conflictos de scope en la declaración de variables</vt:lpstr>
      <vt:lpstr>Toda variable tiene que declararse antes de usarse</vt:lpstr>
      <vt:lpstr>Declarando los tipos de las variables explícitamente</vt:lpstr>
      <vt:lpstr>Compactando el código</vt:lpstr>
      <vt:lpstr>Los tipos nativos en C#</vt:lpstr>
      <vt:lpstr>Los tipos nativos más usados en C#</vt:lpstr>
      <vt:lpstr>Valores de Entorno: La clase Environment</vt:lpstr>
      <vt:lpstr>Encadenando strings</vt:lpstr>
      <vt:lpstr>El método String.Format</vt:lpstr>
      <vt:lpstr>Usando interpolación en strings</vt:lpstr>
      <vt:lpstr>Declarando e inicializando variables (default)</vt:lpstr>
      <vt:lpstr>Usando new para inicializar variables a sus valores default</vt:lpstr>
      <vt:lpstr>El tipo char para representar una letra y string para una o más letras</vt:lpstr>
      <vt:lpstr>Char es por dentro un número de 2 bytes. C# sigue las codificaciones estándares para mapear estos números a letras del alfabeto</vt:lpstr>
      <vt:lpstr>Usando ”using static” para usar métodos de clases estáticas directamente</vt:lpstr>
      <vt:lpstr>Strings como Arrays de chars</vt:lpstr>
      <vt:lpstr>Usando un entero como índice para recuperar elementos de un Array</vt:lpstr>
      <vt:lpstr>Barriendo un Array con el bloque ’for’</vt:lpstr>
      <vt:lpstr>Definiendo y llamando métodos</vt:lpstr>
      <vt:lpstr>Convirtiendo valores de Strings a otros tipos</vt:lpstr>
      <vt:lpstr>La estructura ‘DateTime’ para trabajar con fechas y horas </vt:lpstr>
      <vt:lpstr>La estructura ‘DateTime’ para trabajar con fechas y horas. Traduciendo a español </vt:lpstr>
      <vt:lpstr>Fecha y hora del Sistema: DateTime.Now</vt:lpstr>
      <vt:lpstr>Trabajando con lapsos de tiempo: TimeSpan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fácil de aprender</dc:title>
  <dc:creator>Luis Alberto Osinaga</dc:creator>
  <cp:lastModifiedBy>Luis Alberto Osinaga</cp:lastModifiedBy>
  <cp:revision>32</cp:revision>
  <dcterms:created xsi:type="dcterms:W3CDTF">2019-03-18T20:50:00Z</dcterms:created>
  <dcterms:modified xsi:type="dcterms:W3CDTF">2019-03-20T13:31:52Z</dcterms:modified>
</cp:coreProperties>
</file>