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4/26/20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4/26/20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4/26/20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la variable out en el método invocado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p:txBody>
          <a:bodyPr/>
          <a:lstStyle/>
          <a:p>
            <a:endParaRPr lang="en-BO" dirty="0"/>
          </a:p>
        </p:txBody>
      </p:sp>
    </p:spTree>
    <p:extLst>
      <p:ext uri="{BB962C8B-B14F-4D97-AF65-F5344CB8AC3E}">
        <p14:creationId xmlns:p14="http://schemas.microsoft.com/office/powerpoint/2010/main" val="422120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838200" y="1825626"/>
            <a:ext cx="10515600" cy="1518466"/>
          </a:xfrm>
        </p:spPr>
        <p:txBody>
          <a:bodyPr>
            <a:normAutofit fontScale="850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4" name="TextBox 3">
            <a:extLst>
              <a:ext uri="{FF2B5EF4-FFF2-40B4-BE49-F238E27FC236}">
                <a16:creationId xmlns:a16="http://schemas.microsoft.com/office/drawing/2014/main" id="{02A9E83B-5EEE-F54A-84E8-A029660DF383}"/>
              </a:ext>
            </a:extLst>
          </p:cNvPr>
          <p:cNvSpPr txBox="1"/>
          <p:nvPr/>
        </p:nvSpPr>
        <p:spPr>
          <a:xfrm>
            <a:off x="3454037" y="2584859"/>
            <a:ext cx="549293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pPr lvl="1"/>
            <a:r>
              <a:rPr lang="en-US" sz="1600" b="1" dirty="0"/>
              <a:t>static void Main()</a:t>
            </a:r>
          </a:p>
          <a:p>
            <a:pPr lvl="1"/>
            <a:r>
              <a:rPr lang="en-US" sz="1600" b="1" dirty="0"/>
              <a:t>{</a:t>
            </a:r>
          </a:p>
          <a:p>
            <a:pPr lvl="2"/>
            <a:r>
              <a:rPr lang="en-US" sz="1600" b="1" dirty="0"/>
              <a:t>ref int y = ref </a:t>
            </a:r>
            <a:r>
              <a:rPr lang="en-US" sz="1600" b="1" dirty="0" err="1"/>
              <a:t>GetField</a:t>
            </a:r>
            <a:r>
              <a:rPr lang="en-US" sz="1600" b="1" dirty="0"/>
              <a:t>(); 	// reference</a:t>
            </a:r>
          </a:p>
          <a:p>
            <a:pPr lvl="2"/>
            <a:r>
              <a:rPr lang="en-US" sz="1600" b="1" dirty="0"/>
              <a:t>int </a:t>
            </a:r>
            <a:r>
              <a:rPr lang="en-US" sz="1600" b="1" dirty="0" err="1"/>
              <a:t>copia</a:t>
            </a:r>
            <a:r>
              <a:rPr lang="en-US" sz="1600" b="1" dirty="0"/>
              <a:t> = </a:t>
            </a:r>
            <a:r>
              <a:rPr lang="en-US" sz="1600" b="1" dirty="0" err="1"/>
              <a:t>GetField</a:t>
            </a:r>
            <a:r>
              <a:rPr lang="en-US" sz="1600" b="1" dirty="0"/>
              <a:t>(); 	// value copy</a:t>
            </a:r>
          </a:p>
          <a:p>
            <a:pPr lvl="2"/>
            <a:r>
              <a:rPr lang="en-US" sz="1600" b="1" dirty="0"/>
              <a:t>WriteLine(y);</a:t>
            </a:r>
          </a:p>
          <a:p>
            <a:pPr lvl="2"/>
            <a:r>
              <a:rPr lang="en-US" sz="1600" b="1" dirty="0"/>
              <a:t>WriteLine(</a:t>
            </a:r>
            <a:r>
              <a:rPr lang="en-US" sz="1600" b="1" dirty="0" err="1"/>
              <a:t>copia</a:t>
            </a:r>
            <a:r>
              <a:rPr lang="en-US" sz="1600" b="1" dirty="0"/>
              <a:t>);</a:t>
            </a:r>
          </a:p>
          <a:p>
            <a:pPr lvl="1"/>
            <a:r>
              <a:rPr lang="en-US" sz="1600" b="1" dirty="0"/>
              <a:t>}</a:t>
            </a:r>
          </a:p>
          <a:p>
            <a:pPr lvl="1"/>
            <a:r>
              <a:rPr lang="en-US" sz="1600" b="1" dirty="0"/>
              <a:t>static ref int </a:t>
            </a:r>
            <a:r>
              <a:rPr lang="en-US" sz="1600" b="1" dirty="0" err="1"/>
              <a:t>GetField</a:t>
            </a:r>
            <a:r>
              <a:rPr lang="en-US" sz="1600" b="1" dirty="0"/>
              <a:t>()</a:t>
            </a:r>
          </a:p>
          <a:p>
            <a:pPr lvl="1"/>
            <a:r>
              <a:rPr lang="en-US" sz="1600" b="1" dirty="0"/>
              <a:t>{</a:t>
            </a:r>
          </a:p>
          <a:p>
            <a:pPr lvl="1"/>
            <a:r>
              <a:rPr lang="en-US" sz="1600" b="1" dirty="0"/>
              <a:t>	int x = 5;</a:t>
            </a:r>
          </a:p>
          <a:p>
            <a:pPr lvl="1"/>
            <a:r>
              <a:rPr lang="en-US" sz="1600" b="1" dirty="0"/>
              <a:t>	return ref x;</a:t>
            </a:r>
          </a:p>
          <a:p>
            <a:pPr lvl="1"/>
            <a:r>
              <a:rPr lang="en-US" sz="1600" b="1" dirty="0"/>
              <a:t>}</a:t>
            </a:r>
            <a:endParaRPr lang="en-US" sz="20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FD7D-9AD4-DE4A-A838-2C652CEE9B37}"/>
              </a:ext>
            </a:extLst>
          </p:cNvPr>
          <p:cNvSpPr>
            <a:spLocks noGrp="1"/>
          </p:cNvSpPr>
          <p:nvPr>
            <p:ph type="title"/>
          </p:nvPr>
        </p:nvSpPr>
        <p:spPr/>
        <p:txBody>
          <a:bodyPr/>
          <a:lstStyle/>
          <a:p>
            <a:r>
              <a:rPr lang="en-BO" dirty="0"/>
              <a:t>Tipos valor devueltos por referencia</a:t>
            </a:r>
          </a:p>
        </p:txBody>
      </p:sp>
      <p:sp>
        <p:nvSpPr>
          <p:cNvPr id="3" name="Content Placeholder 2">
            <a:extLst>
              <a:ext uri="{FF2B5EF4-FFF2-40B4-BE49-F238E27FC236}">
                <a16:creationId xmlns:a16="http://schemas.microsoft.com/office/drawing/2014/main" id="{CB35B815-ECFC-474A-8B39-18B116BB61FB}"/>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Los </a:t>
            </a:r>
            <a:r>
              <a:rPr lang="en-US" dirty="0" err="1"/>
              <a:t>tipos</a:t>
            </a:r>
            <a:r>
              <a:rPr lang="en-US" dirty="0"/>
              <a:t> de valor </a:t>
            </a:r>
            <a:r>
              <a:rPr lang="en-US" dirty="0" err="1"/>
              <a:t>también</a:t>
            </a:r>
            <a:r>
              <a:rPr lang="en-US" dirty="0"/>
              <a:t> se </a:t>
            </a:r>
            <a:r>
              <a:rPr lang="en-US" dirty="0" err="1"/>
              <a:t>pueden</a:t>
            </a:r>
            <a:r>
              <a:rPr lang="en-US" dirty="0"/>
              <a:t> </a:t>
            </a:r>
            <a:r>
              <a:rPr lang="en-US" dirty="0" err="1"/>
              <a:t>devolver</a:t>
            </a:r>
            <a:r>
              <a:rPr lang="en-US" dirty="0"/>
              <a:t> por </a:t>
            </a:r>
            <a:r>
              <a:rPr lang="en-US" dirty="0" err="1"/>
              <a:t>referencia</a:t>
            </a:r>
            <a:r>
              <a:rPr lang="en-US" dirty="0"/>
              <a:t>. La palabra clave ref se </a:t>
            </a:r>
            <a:r>
              <a:rPr lang="en-US" dirty="0" err="1"/>
              <a:t>agrega</a:t>
            </a:r>
            <a:r>
              <a:rPr lang="en-US" dirty="0"/>
              <a:t> antes del </a:t>
            </a:r>
            <a:r>
              <a:rPr lang="en-US" dirty="0" err="1"/>
              <a:t>tipo</a:t>
            </a:r>
            <a:r>
              <a:rPr lang="en-US" dirty="0"/>
              <a:t> de </a:t>
            </a:r>
            <a:r>
              <a:rPr lang="en-US" dirty="0" err="1"/>
              <a:t>retorno</a:t>
            </a:r>
            <a:r>
              <a:rPr lang="en-US" dirty="0"/>
              <a:t> y el valor de </a:t>
            </a:r>
            <a:r>
              <a:rPr lang="en-US" dirty="0" err="1"/>
              <a:t>retorno</a:t>
            </a:r>
            <a:r>
              <a:rPr lang="en-US" dirty="0"/>
              <a:t>. </a:t>
            </a:r>
            <a:r>
              <a:rPr lang="en-US" dirty="0" err="1"/>
              <a:t>Tenga</a:t>
            </a:r>
            <a:r>
              <a:rPr lang="en-US" dirty="0"/>
              <a:t> </a:t>
            </a:r>
            <a:r>
              <a:rPr lang="en-US" dirty="0" err="1"/>
              <a:t>en</a:t>
            </a:r>
            <a:r>
              <a:rPr lang="en-US" dirty="0"/>
              <a:t> </a:t>
            </a:r>
            <a:r>
              <a:rPr lang="en-US" dirty="0" err="1"/>
              <a:t>cuenta</a:t>
            </a:r>
            <a:r>
              <a:rPr lang="en-US" dirty="0"/>
              <a:t> que la variable </a:t>
            </a:r>
            <a:r>
              <a:rPr lang="en-US" dirty="0" err="1"/>
              <a:t>devuelta</a:t>
            </a:r>
            <a:r>
              <a:rPr lang="en-US" dirty="0"/>
              <a:t> debe </a:t>
            </a:r>
            <a:r>
              <a:rPr lang="en-US" dirty="0" err="1"/>
              <a:t>tener</a:t>
            </a:r>
            <a:r>
              <a:rPr lang="en-US" dirty="0"/>
              <a:t> una </a:t>
            </a:r>
            <a:r>
              <a:rPr lang="en-US" dirty="0" err="1"/>
              <a:t>vida</a:t>
            </a:r>
            <a:r>
              <a:rPr lang="en-US" dirty="0"/>
              <a:t> </a:t>
            </a:r>
            <a:r>
              <a:rPr lang="en-US" dirty="0" err="1"/>
              <a:t>útil</a:t>
            </a:r>
            <a:r>
              <a:rPr lang="en-US" dirty="0"/>
              <a:t> que se </a:t>
            </a:r>
            <a:r>
              <a:rPr lang="en-US" dirty="0" err="1"/>
              <a:t>extienda</a:t>
            </a:r>
            <a:r>
              <a:rPr lang="en-US" dirty="0"/>
              <a:t> </a:t>
            </a:r>
            <a:r>
              <a:rPr lang="en-US" dirty="0" err="1"/>
              <a:t>más</a:t>
            </a:r>
            <a:r>
              <a:rPr lang="en-US" dirty="0"/>
              <a:t> </a:t>
            </a:r>
            <a:r>
              <a:rPr lang="en-US" dirty="0" err="1"/>
              <a:t>allá</a:t>
            </a:r>
            <a:r>
              <a:rPr lang="en-US" dirty="0"/>
              <a:t> del </a:t>
            </a:r>
            <a:r>
              <a:rPr lang="en-US" dirty="0" err="1"/>
              <a:t>alcance</a:t>
            </a:r>
            <a:r>
              <a:rPr lang="en-US" dirty="0"/>
              <a:t> del </a:t>
            </a:r>
            <a:r>
              <a:rPr lang="en-US" dirty="0" err="1"/>
              <a:t>método</a:t>
            </a:r>
            <a:r>
              <a:rPr lang="en-US" dirty="0"/>
              <a:t>, por lo que no </a:t>
            </a:r>
            <a:r>
              <a:rPr lang="en-US" dirty="0" err="1"/>
              <a:t>puede</a:t>
            </a:r>
            <a:r>
              <a:rPr lang="en-US" dirty="0"/>
              <a:t> ser una variable local para el </a:t>
            </a:r>
            <a:r>
              <a:rPr lang="en-US" dirty="0" err="1"/>
              <a:t>método</a:t>
            </a:r>
            <a:r>
              <a:rPr lang="en-US" dirty="0"/>
              <a:t>.</a:t>
            </a:r>
            <a:endParaRPr lang="en-BO" dirty="0"/>
          </a:p>
        </p:txBody>
      </p:sp>
    </p:spTree>
    <p:extLst>
      <p:ext uri="{BB962C8B-B14F-4D97-AF65-F5344CB8AC3E}">
        <p14:creationId xmlns:p14="http://schemas.microsoft.com/office/powerpoint/2010/main" val="20075823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p:txBody>
          <a:bodyPr/>
          <a:lstStyle/>
          <a:p>
            <a:endParaRPr lang="en-BO"/>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4673</TotalTime>
  <Words>15043</Words>
  <Application>Microsoft Macintosh PowerPoint</Application>
  <PresentationFormat>Widescreen</PresentationFormat>
  <Paragraphs>1407</Paragraphs>
  <Slides>100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Tipos valor devueltos por referencia</vt:lpstr>
      <vt:lpstr>out</vt:lpstr>
      <vt:lpstr>Declarando la variable out en el método invocado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348</cp:revision>
  <dcterms:created xsi:type="dcterms:W3CDTF">2020-04-17T15:21:31Z</dcterms:created>
  <dcterms:modified xsi:type="dcterms:W3CDTF">2020-04-26T21:39:39Z</dcterms:modified>
</cp:coreProperties>
</file>