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3"/>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2"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70" r:id="rId111"/>
    <p:sldId id="365" r:id="rId112"/>
    <p:sldId id="366" r:id="rId113"/>
    <p:sldId id="367" r:id="rId114"/>
    <p:sldId id="368" r:id="rId115"/>
    <p:sldId id="369"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21"/>
    <p:restoredTop sz="94850"/>
  </p:normalViewPr>
  <p:slideViewPr>
    <p:cSldViewPr snapToGrid="0" snapToObjects="1">
      <p:cViewPr varScale="1">
        <p:scale>
          <a:sx n="99" d="100"/>
          <a:sy n="99" d="100"/>
        </p:scale>
        <p:origin x="18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notesMaster" Target="notesMasters/notes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4/21/20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114</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119</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142</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152</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153</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200</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216</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217</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246</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277</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281</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290</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4/21/20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4/21/20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8841-1BA3-9F4D-B020-939FA2065F78}"/>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D974E6F5-CB58-254A-BFFE-E2C25395E312}"/>
              </a:ext>
            </a:extLst>
          </p:cNvPr>
          <p:cNvSpPr>
            <a:spLocks noGrp="1"/>
          </p:cNvSpPr>
          <p:nvPr>
            <p:ph idx="1"/>
          </p:nvPr>
        </p:nvSpPr>
        <p:spPr/>
        <p:txBody>
          <a:bodyPr>
            <a:normAutofit lnSpcReduction="10000"/>
          </a:bodyPr>
          <a:lstStyle/>
          <a:p>
            <a:pPr marL="0" indent="0">
              <a:buNone/>
            </a:pPr>
            <a:r>
              <a:rPr lang="en-US" dirty="0"/>
              <a:t>if (x &lt; 1) {</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 {</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 {</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2890311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FF8-D896-FE43-9083-8D10C4716076}"/>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5AD61183-5435-794F-9483-9D297EB9D3F1}"/>
              </a:ext>
            </a:extLst>
          </p:cNvPr>
          <p:cNvSpPr>
            <a:spLocks noGrp="1"/>
          </p:cNvSpPr>
          <p:nvPr>
            <p:ph idx="1"/>
          </p:nvPr>
        </p:nvSpPr>
        <p:spPr/>
        <p:txBody>
          <a:bodyPr>
            <a:normAutofit fontScale="92500" lnSpcReduction="20000"/>
          </a:bodyPr>
          <a:lstStyle/>
          <a:p>
            <a:pPr marL="0" indent="0">
              <a:buNone/>
            </a:pPr>
            <a:r>
              <a:rPr lang="en-US" dirty="0"/>
              <a:t>As for the curly brackets, they can be left out if only a single statement</a:t>
            </a:r>
          </a:p>
          <a:p>
            <a:pPr marL="0" indent="0">
              <a:buNone/>
            </a:pPr>
            <a:r>
              <a:rPr lang="en-US" dirty="0"/>
              <a:t>needs to be executed conditionally. However, it is considered good</a:t>
            </a:r>
          </a:p>
          <a:p>
            <a:pPr marL="0" indent="0">
              <a:buNone/>
            </a:pPr>
            <a:r>
              <a:rPr lang="en-US" dirty="0"/>
              <a:t>practice to include them since they improve readability.</a:t>
            </a:r>
          </a:p>
          <a:p>
            <a:pPr marL="0" indent="0">
              <a:buNone/>
            </a:pPr>
            <a:endParaRPr lang="en-US" dirty="0"/>
          </a:p>
          <a:p>
            <a:pPr marL="0" indent="0">
              <a:buNone/>
            </a:pPr>
            <a:r>
              <a:rPr lang="en-US" dirty="0"/>
              <a:t>if (x &lt; 1)</a:t>
            </a:r>
          </a:p>
          <a:p>
            <a:pPr marL="0" indent="0">
              <a:buNone/>
            </a:pPr>
            <a:r>
              <a:rPr lang="en-US" dirty="0"/>
              <a:t>	</a:t>
            </a:r>
            <a:r>
              <a:rPr lang="en-US" dirty="0" err="1"/>
              <a:t>System.Console.Write</a:t>
            </a:r>
            <a:r>
              <a:rPr lang="en-US" dirty="0"/>
              <a:t>(x + " &lt; 1");</a:t>
            </a:r>
          </a:p>
          <a:p>
            <a:pPr marL="0" indent="0">
              <a:buNone/>
            </a:pPr>
            <a:r>
              <a:rPr lang="en-US" dirty="0"/>
              <a:t>else if (x &gt; 1)</a:t>
            </a:r>
          </a:p>
          <a:p>
            <a:pPr marL="0" indent="0">
              <a:buNone/>
            </a:pPr>
            <a:r>
              <a:rPr lang="en-US" dirty="0"/>
              <a:t>	</a:t>
            </a:r>
            <a:r>
              <a:rPr lang="en-US" dirty="0" err="1"/>
              <a:t>System.Console.Write</a:t>
            </a:r>
            <a:r>
              <a:rPr lang="en-US" dirty="0"/>
              <a:t>(x + " &gt; 1");</a:t>
            </a:r>
          </a:p>
          <a:p>
            <a:pPr marL="0" indent="0">
              <a:buNone/>
            </a:pPr>
            <a:r>
              <a:rPr lang="en-US" dirty="0"/>
              <a:t>else</a:t>
            </a:r>
          </a:p>
          <a:p>
            <a:pPr marL="0" indent="0">
              <a:buNone/>
            </a:pPr>
            <a:r>
              <a:rPr lang="en-US" dirty="0"/>
              <a:t>	</a:t>
            </a:r>
            <a:r>
              <a:rPr lang="en-US" dirty="0" err="1"/>
              <a:t>System.Console.Write</a:t>
            </a:r>
            <a:r>
              <a:rPr lang="en-US" dirty="0"/>
              <a:t>(x + " == 1");</a:t>
            </a:r>
          </a:p>
          <a:p>
            <a:endParaRPr lang="en-BO" dirty="0"/>
          </a:p>
        </p:txBody>
      </p:sp>
    </p:spTree>
    <p:extLst>
      <p:ext uri="{BB962C8B-B14F-4D97-AF65-F5344CB8AC3E}">
        <p14:creationId xmlns:p14="http://schemas.microsoft.com/office/powerpoint/2010/main" val="156040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8404</TotalTime>
  <Words>29994</Words>
  <Application>Microsoft Macintosh PowerPoint</Application>
  <PresentationFormat>Widescreen</PresentationFormat>
  <Paragraphs>3135</Paragraphs>
  <Slides>301</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301</vt:i4>
      </vt:variant>
    </vt:vector>
  </HeadingPairs>
  <TitlesOfParts>
    <vt:vector size="305"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if / else if /else </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383</cp:revision>
  <dcterms:created xsi:type="dcterms:W3CDTF">2020-04-09T15:46:03Z</dcterms:created>
  <dcterms:modified xsi:type="dcterms:W3CDTF">2020-04-21T22:47:37Z</dcterms:modified>
</cp:coreProperties>
</file>