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4/22/20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55</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57</a:t>
            </a:fld>
            <a:endParaRPr lang="en-BO"/>
          </a:p>
        </p:txBody>
      </p:sp>
    </p:spTree>
    <p:extLst>
      <p:ext uri="{BB962C8B-B14F-4D97-AF65-F5344CB8AC3E}">
        <p14:creationId xmlns:p14="http://schemas.microsoft.com/office/powerpoint/2010/main" val="137080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4/22/20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4/22/20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p:txBody>
          <a:bodyPr/>
          <a:lstStyle/>
          <a:p>
            <a:r>
              <a:rPr lang="en-BO" dirty="0"/>
              <a:t>C# Referencia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83080"/>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207203" y="1874178"/>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52153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7617</Words>
  <Application>Microsoft Macintosh PowerPoint</Application>
  <PresentationFormat>Widescreen</PresentationFormat>
  <Paragraphs>652</Paragraphs>
  <Slides>57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C# Referencia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Capítulo 4</vt:lpstr>
      <vt:lpstr>Arrays</vt:lpstr>
      <vt:lpstr>Asignación y acceso a los elementos de un array</vt:lpstr>
      <vt:lpstr>Arrays rectangulares</vt:lpstr>
      <vt:lpstr>Jagged arrays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196</cp:revision>
  <dcterms:created xsi:type="dcterms:W3CDTF">2020-04-17T15:21:31Z</dcterms:created>
  <dcterms:modified xsi:type="dcterms:W3CDTF">2020-04-22T14:42:20Z</dcterms:modified>
</cp:coreProperties>
</file>