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3"/>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9" r:id="rId79"/>
    <p:sldId id="340" r:id="rId80"/>
    <p:sldId id="341" r:id="rId81"/>
    <p:sldId id="343" r:id="rId82"/>
    <p:sldId id="342" r:id="rId83"/>
    <p:sldId id="344" r:id="rId84"/>
    <p:sldId id="345" r:id="rId85"/>
    <p:sldId id="336" r:id="rId86"/>
    <p:sldId id="338" r:id="rId87"/>
    <p:sldId id="346" r:id="rId88"/>
    <p:sldId id="347" r:id="rId89"/>
    <p:sldId id="348" r:id="rId90"/>
    <p:sldId id="349" r:id="rId91"/>
    <p:sldId id="350" r:id="rId92"/>
    <p:sldId id="351" r:id="rId93"/>
    <p:sldId id="352" r:id="rId94"/>
    <p:sldId id="353" r:id="rId95"/>
    <p:sldId id="354" r:id="rId96"/>
    <p:sldId id="355" r:id="rId97"/>
    <p:sldId id="356"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2" r:id="rId142"/>
    <p:sldId id="401" r:id="rId143"/>
    <p:sldId id="403" r:id="rId144"/>
    <p:sldId id="404" r:id="rId145"/>
    <p:sldId id="405" r:id="rId146"/>
    <p:sldId id="406" r:id="rId147"/>
    <p:sldId id="407" r:id="rId148"/>
    <p:sldId id="408" r:id="rId149"/>
    <p:sldId id="409" r:id="rId150"/>
    <p:sldId id="410" r:id="rId151"/>
    <p:sldId id="411" r:id="rId152"/>
    <p:sldId id="413" r:id="rId153"/>
    <p:sldId id="412" r:id="rId154"/>
    <p:sldId id="414" r:id="rId155"/>
    <p:sldId id="415" r:id="rId156"/>
    <p:sldId id="416" r:id="rId157"/>
    <p:sldId id="417" r:id="rId158"/>
    <p:sldId id="418" r:id="rId159"/>
    <p:sldId id="419" r:id="rId160"/>
    <p:sldId id="420" r:id="rId161"/>
    <p:sldId id="421" r:id="rId162"/>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5/2/20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64</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67</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69</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74</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89</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97</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107</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118</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123</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134</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137</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140</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5/2/20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5/2/20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5/2/20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5/2/20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5/2/20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5/2/20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5/2/20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5/2/20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5/2/20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5/2/20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5/2/20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5/2/20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7583</TotalTime>
  <Words>28400</Words>
  <Application>Microsoft Macintosh PowerPoint</Application>
  <PresentationFormat>Widescreen</PresentationFormat>
  <Paragraphs>2939</Paragraphs>
  <Slides>161</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161</vt:i4>
      </vt:variant>
    </vt:vector>
  </HeadingPairs>
  <TitlesOfParts>
    <vt:vector size="165"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541</cp:revision>
  <dcterms:created xsi:type="dcterms:W3CDTF">2020-04-17T15:21:31Z</dcterms:created>
  <dcterms:modified xsi:type="dcterms:W3CDTF">2020-05-02T19:36:03Z</dcterms:modified>
</cp:coreProperties>
</file>