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3"/>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9" r:id="rId79"/>
    <p:sldId id="340" r:id="rId80"/>
    <p:sldId id="341" r:id="rId81"/>
    <p:sldId id="343" r:id="rId82"/>
    <p:sldId id="342" r:id="rId83"/>
    <p:sldId id="344" r:id="rId84"/>
    <p:sldId id="345" r:id="rId85"/>
    <p:sldId id="336" r:id="rId86"/>
    <p:sldId id="338" r:id="rId87"/>
    <p:sldId id="346" r:id="rId88"/>
    <p:sldId id="347" r:id="rId89"/>
    <p:sldId id="348" r:id="rId90"/>
    <p:sldId id="349" r:id="rId91"/>
    <p:sldId id="350" r:id="rId92"/>
    <p:sldId id="351" r:id="rId93"/>
    <p:sldId id="352" r:id="rId94"/>
    <p:sldId id="353" r:id="rId95"/>
    <p:sldId id="354" r:id="rId96"/>
    <p:sldId id="355" r:id="rId97"/>
    <p:sldId id="356"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4/29/20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64</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67</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69</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74</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89</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97</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107</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 "Area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 "Area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 "Area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z;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5804</TotalTime>
  <Words>17943</Words>
  <Application>Microsoft Macintosh PowerPoint</Application>
  <PresentationFormat>Widescreen</PresentationFormat>
  <Paragraphs>1735</Paragraphs>
  <Slides>111</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111</vt:i4>
      </vt:variant>
    </vt:vector>
  </HeadingPairs>
  <TitlesOfParts>
    <vt:vector size="115"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404</cp:revision>
  <dcterms:created xsi:type="dcterms:W3CDTF">2020-04-17T15:21:31Z</dcterms:created>
  <dcterms:modified xsi:type="dcterms:W3CDTF">2020-04-29T13:31:07Z</dcterms:modified>
</cp:coreProperties>
</file>