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4" r:id="rId194"/>
    <p:sldId id="455" r:id="rId195"/>
    <p:sldId id="458" r:id="rId196"/>
    <p:sldId id="459" r:id="rId197"/>
    <p:sldId id="460" r:id="rId198"/>
    <p:sldId id="456" r:id="rId199"/>
    <p:sldId id="457" r:id="rId200"/>
    <p:sldId id="461" r:id="rId20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4"/>
            <p14:sldId id="455"/>
            <p14:sldId id="458"/>
            <p14:sldId id="459"/>
            <p14:sldId id="460"/>
            <p14:sldId id="456"/>
            <p14:sldId id="457"/>
            <p14:sldId id="4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5/7/20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196</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5/7/20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5/7/20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se al final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200" y="1486051"/>
            <a:ext cx="6180909"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a:t>
            </a:r>
          </a:p>
          <a:p>
            <a:r>
              <a:rPr lang="en-US" sz="1400" b="1"/>
              <a:t>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en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35488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9962</TotalTime>
  <Words>35853</Words>
  <Application>Microsoft Macintosh PowerPoint</Application>
  <PresentationFormat>Widescreen</PresentationFormat>
  <Paragraphs>3820</Paragraphs>
  <Slides>200</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200</vt:i4>
      </vt:variant>
    </vt:vector>
  </HeadingPairs>
  <TitlesOfParts>
    <vt:vector size="20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try-catch-finally</vt:lpstr>
      <vt:lpstr>throw: relanzando excepciones</vt:lpstr>
      <vt:lpstr>throw: lanzando excepciones</vt:lpstr>
      <vt:lpstr>throw en expresiones</vt:lpstr>
      <vt:lpstr>Codificando nuevas excepciones</vt:lpstr>
      <vt:lpstr>Excepciones internas</vt:lpstr>
      <vt:lpstr>La sentencia using</vt:lpstr>
      <vt:lpstr>Filtros en excepciones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682</cp:revision>
  <dcterms:created xsi:type="dcterms:W3CDTF">2020-04-17T15:21:31Z</dcterms:created>
  <dcterms:modified xsi:type="dcterms:W3CDTF">2020-05-07T23:53:24Z</dcterms:modified>
</cp:coreProperties>
</file>