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5" r:id="rId69"/>
    <p:sldId id="326" r:id="rId70"/>
    <p:sldId id="327" r:id="rId71"/>
    <p:sldId id="328" r:id="rId72"/>
    <p:sldId id="329" r:id="rId73"/>
    <p:sldId id="330" r:id="rId74"/>
    <p:sldId id="331"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70" r:id="rId109"/>
    <p:sldId id="365" r:id="rId110"/>
    <p:sldId id="366" r:id="rId111"/>
    <p:sldId id="367" r:id="rId112"/>
    <p:sldId id="368" r:id="rId113"/>
    <p:sldId id="369"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01"/>
    <p:restoredTop sz="94850"/>
  </p:normalViewPr>
  <p:slideViewPr>
    <p:cSldViewPr snapToGrid="0" snapToObjects="1">
      <p:cViewPr varScale="1">
        <p:scale>
          <a:sx n="84" d="100"/>
          <a:sy n="84"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5/1/20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62</a:t>
            </a:fld>
            <a:endParaRPr lang="en-BO"/>
          </a:p>
        </p:txBody>
      </p:sp>
    </p:spTree>
    <p:extLst>
      <p:ext uri="{BB962C8B-B14F-4D97-AF65-F5344CB8AC3E}">
        <p14:creationId xmlns:p14="http://schemas.microsoft.com/office/powerpoint/2010/main" val="190624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64</a:t>
            </a:fld>
            <a:endParaRPr lang="en-BO"/>
          </a:p>
        </p:txBody>
      </p:sp>
    </p:spTree>
    <p:extLst>
      <p:ext uri="{BB962C8B-B14F-4D97-AF65-F5344CB8AC3E}">
        <p14:creationId xmlns:p14="http://schemas.microsoft.com/office/powerpoint/2010/main" val="30574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65</a:t>
            </a:fld>
            <a:endParaRPr lang="en-BO"/>
          </a:p>
        </p:txBody>
      </p:sp>
    </p:spTree>
    <p:extLst>
      <p:ext uri="{BB962C8B-B14F-4D97-AF65-F5344CB8AC3E}">
        <p14:creationId xmlns:p14="http://schemas.microsoft.com/office/powerpoint/2010/main" val="25995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72</a:t>
            </a:fld>
            <a:endParaRPr lang="en-BO"/>
          </a:p>
        </p:txBody>
      </p:sp>
    </p:spTree>
    <p:extLst>
      <p:ext uri="{BB962C8B-B14F-4D97-AF65-F5344CB8AC3E}">
        <p14:creationId xmlns:p14="http://schemas.microsoft.com/office/powerpoint/2010/main" val="91544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73</a:t>
            </a:fld>
            <a:endParaRPr lang="en-BO"/>
          </a:p>
        </p:txBody>
      </p:sp>
    </p:spTree>
    <p:extLst>
      <p:ext uri="{BB962C8B-B14F-4D97-AF65-F5344CB8AC3E}">
        <p14:creationId xmlns:p14="http://schemas.microsoft.com/office/powerpoint/2010/main" val="298491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paa cuando se vean campos</a:t>
            </a:r>
          </a:p>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95</a:t>
            </a:fld>
            <a:endParaRPr lang="en-BO"/>
          </a:p>
        </p:txBody>
      </p:sp>
    </p:spTree>
    <p:extLst>
      <p:ext uri="{BB962C8B-B14F-4D97-AF65-F5344CB8AC3E}">
        <p14:creationId xmlns:p14="http://schemas.microsoft.com/office/powerpoint/2010/main" val="377848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105</a:t>
            </a:fld>
            <a:endParaRPr lang="en-BO"/>
          </a:p>
        </p:txBody>
      </p:sp>
    </p:spTree>
    <p:extLst>
      <p:ext uri="{BB962C8B-B14F-4D97-AF65-F5344CB8AC3E}">
        <p14:creationId xmlns:p14="http://schemas.microsoft.com/office/powerpoint/2010/main" val="354673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110</a:t>
            </a:fld>
            <a:endParaRPr lang="en-BO"/>
          </a:p>
        </p:txBody>
      </p:sp>
    </p:spTree>
    <p:extLst>
      <p:ext uri="{BB962C8B-B14F-4D97-AF65-F5344CB8AC3E}">
        <p14:creationId xmlns:p14="http://schemas.microsoft.com/office/powerpoint/2010/main" val="391408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112</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117</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140</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148</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151</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198</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214</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215</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244</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275</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279</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288</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5/1/20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5/1/20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a:t>	static void </a:t>
            </a:r>
            <a:r>
              <a:rPr lang="en-US" sz="2000" b="1" dirty="0"/>
              <a:t>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11220</TotalTime>
  <Words>29846</Words>
  <Application>Microsoft Macintosh PowerPoint</Application>
  <PresentationFormat>Widescreen</PresentationFormat>
  <Paragraphs>3123</Paragraphs>
  <Slides>299</Slides>
  <Notes>30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299</vt:i4>
      </vt:variant>
    </vt:vector>
  </HeadingPairs>
  <TitlesOfParts>
    <vt:vector size="303"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392</cp:revision>
  <dcterms:created xsi:type="dcterms:W3CDTF">2020-04-09T15:46:03Z</dcterms:created>
  <dcterms:modified xsi:type="dcterms:W3CDTF">2020-05-01T19:50:39Z</dcterms:modified>
</cp:coreProperties>
</file>