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3"/>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2" r:id="rId142"/>
    <p:sldId id="401" r:id="rId143"/>
    <p:sldId id="403" r:id="rId144"/>
    <p:sldId id="404" r:id="rId145"/>
    <p:sldId id="405" r:id="rId146"/>
    <p:sldId id="406" r:id="rId147"/>
    <p:sldId id="407" r:id="rId148"/>
    <p:sldId id="408" r:id="rId149"/>
    <p:sldId id="409" r:id="rId150"/>
    <p:sldId id="410" r:id="rId151"/>
    <p:sldId id="411" r:id="rId152"/>
    <p:sldId id="413" r:id="rId153"/>
    <p:sldId id="412" r:id="rId154"/>
    <p:sldId id="414" r:id="rId155"/>
    <p:sldId id="415" r:id="rId156"/>
    <p:sldId id="416" r:id="rId157"/>
    <p:sldId id="417" r:id="rId158"/>
    <p:sldId id="418" r:id="rId159"/>
    <p:sldId id="419" r:id="rId160"/>
    <p:sldId id="420" r:id="rId161"/>
    <p:sldId id="421" r:id="rId162"/>
    <p:sldId id="426" r:id="rId163"/>
    <p:sldId id="422" r:id="rId164"/>
    <p:sldId id="423" r:id="rId165"/>
    <p:sldId id="424" r:id="rId166"/>
    <p:sldId id="425" r:id="rId167"/>
    <p:sldId id="427" r:id="rId168"/>
    <p:sldId id="428" r:id="rId169"/>
    <p:sldId id="429" r:id="rId170"/>
    <p:sldId id="430" r:id="rId171"/>
    <p:sldId id="431" r:id="rId172"/>
    <p:sldId id="432" r:id="rId173"/>
    <p:sldId id="433" r:id="rId174"/>
    <p:sldId id="434" r:id="rId175"/>
    <p:sldId id="439" r:id="rId176"/>
    <p:sldId id="440" r:id="rId177"/>
    <p:sldId id="435" r:id="rId178"/>
    <p:sldId id="436" r:id="rId179"/>
    <p:sldId id="437" r:id="rId180"/>
    <p:sldId id="441" r:id="rId181"/>
    <p:sldId id="442" r:id="rId18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5/5/20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118</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123</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134</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137</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140</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181</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5/5/20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5/5/20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a:t>
            </a:r>
          </a:p>
        </p:txBody>
      </p:sp>
    </p:spTree>
    <p:extLst>
      <p:ext uri="{BB962C8B-B14F-4D97-AF65-F5344CB8AC3E}">
        <p14:creationId xmlns:p14="http://schemas.microsoft.com/office/powerpoint/2010/main" val="300434696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9000</TotalTime>
  <Words>32321</Words>
  <Application>Microsoft Macintosh PowerPoint</Application>
  <PresentationFormat>Widescreen</PresentationFormat>
  <Paragraphs>3371</Paragraphs>
  <Slides>181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181</vt:i4>
      </vt:variant>
    </vt:vector>
  </HeadingPairs>
  <TitlesOfParts>
    <vt:vector size="185"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618</cp:revision>
  <dcterms:created xsi:type="dcterms:W3CDTF">2020-04-17T15:21:31Z</dcterms:created>
  <dcterms:modified xsi:type="dcterms:W3CDTF">2020-05-05T19:16:12Z</dcterms:modified>
</cp:coreProperties>
</file>