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0"/>
    <p:restoredTop sz="94527"/>
  </p:normalViewPr>
  <p:slideViewPr>
    <p:cSldViewPr snapToGrid="0" snapToObjects="1">
      <p:cViewPr varScale="1">
        <p:scale>
          <a:sx n="92" d="100"/>
          <a:sy n="92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0618-F2E7-9D42-9882-1341023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en-US" dirty="0" err="1"/>
              <a:t>ayuda</a:t>
            </a:r>
            <a:r>
              <a:rPr lang="en-US" dirty="0"/>
              <a:t> de </a:t>
            </a:r>
            <a:r>
              <a:rPr lang="en-US" dirty="0" err="1"/>
              <a:t>sintáxis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B5970-0F6A-684F-BF15-E21556B59EAC}"/>
              </a:ext>
            </a:extLst>
          </p:cNvPr>
          <p:cNvSpPr txBox="1"/>
          <p:nvPr/>
        </p:nvSpPr>
        <p:spPr>
          <a:xfrm>
            <a:off x="2533025" y="5407156"/>
            <a:ext cx="71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T? </a:t>
            </a:r>
            <a:r>
              <a:rPr lang="en-US" sz="2800" dirty="0" err="1">
                <a:solidFill>
                  <a:srgbClr val="FF0000"/>
                </a:solidFill>
              </a:rPr>
              <a:t>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completamente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equivalente</a:t>
            </a:r>
            <a:r>
              <a:rPr lang="en-US" sz="2800" dirty="0">
                <a:solidFill>
                  <a:srgbClr val="FF0000"/>
                </a:solidFill>
              </a:rPr>
              <a:t> a Nullable&lt;T&gt;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DB81AF-2E89-2448-981D-AC6E7FFB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1" y="2175721"/>
            <a:ext cx="10834799" cy="25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B1D-DD2D-1F43-BAB2-D81D0062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Nullable&lt;T&gt;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F219-370F-8A49-BD43-A06ACC1D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40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todos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tenemos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o variables de </a:t>
            </a:r>
            <a:r>
              <a:rPr lang="en-US" dirty="0" err="1">
                <a:solidFill>
                  <a:srgbClr val="FF0000"/>
                </a:solidFill>
              </a:rPr>
              <a:t>tipos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primitivos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enums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estructuras</a:t>
            </a:r>
            <a:r>
              <a:rPr lang="en-US" dirty="0">
                <a:solidFill>
                  <a:srgbClr val="0070C0"/>
                </a:solidFill>
              </a:rPr>
              <a:t>, que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forma de </a:t>
            </a:r>
            <a:r>
              <a:rPr lang="en-US" dirty="0" err="1">
                <a:solidFill>
                  <a:srgbClr val="0070C0"/>
                </a:solidFill>
              </a:rPr>
              <a:t>manejo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lenguaje</a:t>
            </a:r>
            <a:r>
              <a:rPr lang="en-US" dirty="0">
                <a:solidFill>
                  <a:srgbClr val="0070C0"/>
                </a:solidFill>
              </a:rPr>
              <a:t> no </a:t>
            </a:r>
            <a:r>
              <a:rPr lang="en-US" dirty="0" err="1">
                <a:solidFill>
                  <a:srgbClr val="0070C0"/>
                </a:solidFill>
              </a:rPr>
              <a:t>admiten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pero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contexto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necesitamos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de ”</a:t>
            </a:r>
            <a:r>
              <a:rPr lang="en-US" dirty="0" err="1">
                <a:solidFill>
                  <a:srgbClr val="0070C0"/>
                </a:solidFill>
              </a:rPr>
              <a:t>ausencia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información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 </a:t>
            </a:r>
            <a:r>
              <a:rPr lang="en-US" dirty="0" err="1">
                <a:solidFill>
                  <a:srgbClr val="0070C0"/>
                </a:solidFill>
              </a:rPr>
              <a:t>ejemplo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cuando</a:t>
            </a:r>
            <a:r>
              <a:rPr lang="en-US" dirty="0">
                <a:solidFill>
                  <a:srgbClr val="0070C0"/>
                </a:solidFill>
              </a:rPr>
              <a:t> se </a:t>
            </a:r>
            <a:r>
              <a:rPr lang="en-US" dirty="0" err="1">
                <a:solidFill>
                  <a:srgbClr val="0070C0"/>
                </a:solidFill>
              </a:rPr>
              <a:t>mapea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campos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numéricos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bases de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Otro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común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el ORM </a:t>
            </a:r>
            <a:r>
              <a:rPr lang="en-US" dirty="0">
                <a:solidFill>
                  <a:srgbClr val="FF0000"/>
                </a:solidFill>
              </a:rPr>
              <a:t>Entity Framework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numéricos</a:t>
            </a:r>
            <a:r>
              <a:rPr lang="en-US" dirty="0">
                <a:solidFill>
                  <a:srgbClr val="0070C0"/>
                </a:solidFill>
              </a:rPr>
              <a:t>, de </a:t>
            </a:r>
            <a:r>
              <a:rPr lang="en-US" dirty="0" err="1">
                <a:solidFill>
                  <a:srgbClr val="0070C0"/>
                </a:solidFill>
              </a:rPr>
              <a:t>fechas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booleanos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definirlos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?,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ó</a:t>
            </a:r>
            <a:r>
              <a:rPr lang="en-US" dirty="0">
                <a:solidFill>
                  <a:srgbClr val="0070C0"/>
                </a:solidFill>
              </a:rPr>
              <a:t> bool?, </a:t>
            </a:r>
            <a:r>
              <a:rPr lang="en-US" dirty="0" err="1">
                <a:solidFill>
                  <a:srgbClr val="0070C0"/>
                </a:solidFill>
              </a:rPr>
              <a:t>estamos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nullables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la 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483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9355-5E09-A749-BAC3-BA14475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Lifted </a:t>
            </a:r>
            <a:r>
              <a:rPr lang="en-US" dirty="0" err="1"/>
              <a:t>operadores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12B90-ED1F-D542-9980-D67078F532D6}"/>
              </a:ext>
            </a:extLst>
          </p:cNvPr>
          <p:cNvGrpSpPr/>
          <p:nvPr/>
        </p:nvGrpSpPr>
        <p:grpSpPr>
          <a:xfrm>
            <a:off x="1794923" y="1718831"/>
            <a:ext cx="8602154" cy="4942317"/>
            <a:chOff x="838200" y="1718831"/>
            <a:chExt cx="8602154" cy="4942317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ABB02-8F22-B74A-B32C-052A66FCE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1305" y="2197370"/>
              <a:ext cx="5849391" cy="44637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DE0A3-CFF4-4343-BBA0-480F1F3977A3}"/>
                </a:ext>
              </a:extLst>
            </p:cNvPr>
            <p:cNvSpPr txBox="1"/>
            <p:nvPr/>
          </p:nvSpPr>
          <p:spPr>
            <a:xfrm>
              <a:off x="3290631" y="1718831"/>
              <a:ext cx="11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Expresión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24C2F-CC9F-2F47-8B9C-674B62DF0558}"/>
                </a:ext>
              </a:extLst>
            </p:cNvPr>
            <p:cNvSpPr txBox="1"/>
            <p:nvPr/>
          </p:nvSpPr>
          <p:spPr>
            <a:xfrm>
              <a:off x="5564304" y="171883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Operador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overloaded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2B1F15-5CD8-194D-A6AF-2BA04815FDAA}"/>
                </a:ext>
              </a:extLst>
            </p:cNvPr>
            <p:cNvSpPr txBox="1"/>
            <p:nvPr/>
          </p:nvSpPr>
          <p:spPr>
            <a:xfrm>
              <a:off x="8326395" y="1718831"/>
              <a:ext cx="111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Resultado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44345-E1FD-F048-A8AD-426DF6726E1D}"/>
                </a:ext>
              </a:extLst>
            </p:cNvPr>
            <p:cNvSpPr txBox="1"/>
            <p:nvPr/>
          </p:nvSpPr>
          <p:spPr>
            <a:xfrm>
              <a:off x="838200" y="1856509"/>
              <a:ext cx="18363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?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nullInt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= null;</a:t>
              </a:r>
            </a:p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? four = 4;</a:t>
              </a:r>
            </a:p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five = 5;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64EB-E8F0-0C45-9AE9-F5186408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Conversiones</a:t>
            </a:r>
            <a:r>
              <a:rPr lang="en-US" dirty="0"/>
              <a:t> a y de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731-B346-1E48-BE6A-A160C533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09" y="2471449"/>
            <a:ext cx="8250382" cy="27463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 a Nullable&lt;T&gt;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Nullable&lt;T&gt; a T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Nullable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&lt;S&gt; a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Nullable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&gt;	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explíctita</a:t>
            </a:r>
            <a:endParaRPr lang="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a Nullable&lt;T&gt;			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explíctita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Nullable&lt;S&gt; a T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2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437</Words>
  <Application>Microsoft Macintosh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  <vt:lpstr>Nullable&lt;T&gt; ayuda de sintáxis en C# </vt:lpstr>
      <vt:lpstr>Uso de Nullable&lt;T&gt; (?)</vt:lpstr>
      <vt:lpstr>Lifted operadores</vt:lpstr>
      <vt:lpstr>Conversiones a y de Nullable&lt;T&gt;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38</cp:revision>
  <dcterms:created xsi:type="dcterms:W3CDTF">2019-05-02T19:33:38Z</dcterms:created>
  <dcterms:modified xsi:type="dcterms:W3CDTF">2019-05-07T21:39:39Z</dcterms:modified>
</cp:coreProperties>
</file>