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/>
    <p:restoredTop sz="94527"/>
  </p:normalViewPr>
  <p:slideViewPr>
    <p:cSldViewPr snapToGrid="0" snapToObjects="1">
      <p:cViewPr varScale="1">
        <p:scale>
          <a:sx n="92" d="100"/>
          <a:sy n="92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E8D4-202C-384A-952C-ED5C2B149F8E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E6D3-B1EF-1C4E-BEF7-C02D7957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9A0-D536-E548-8F26-15D335F3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F0F4-9C38-1C4E-B6EF-B8C804C8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7679-EAFD-F147-B4FE-804E6703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24D-189F-814F-B8E7-B833BA7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4386-68E0-5A4E-A48A-12A16B9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B9D-C0E1-8641-9D33-E558A02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091-8DDB-6D40-849F-81E10BCE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3E48-4103-8E4B-9ACE-922684B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D4A-40F2-4C4F-8F14-F6F4614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54C-D340-C242-BEAC-99D101C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10117-0EDA-B846-A039-905FE982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D38-1B49-6B4F-9C1A-9D276AC8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8F26-EFCB-DD45-AB90-CAEF07B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EF4-54AA-7A47-A589-ECB7FFD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FE2-F174-5B46-8A56-8F09C1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3A9-83AD-A940-966B-6CAB478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90FE-6107-CC4D-89A7-F53BF01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FE70-0824-8240-B13C-805AB2B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4B54-13E2-EA49-B8A3-177A835C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B17B-3329-964D-AA75-1BEF52D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FE8-8B1C-7844-A4FD-8BEC83C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A924-726B-414B-90CF-C5A41ADF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E74D-7373-7647-BEE0-B02AF430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EC87-D9EF-7648-BA1B-0986F95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AF7-9AB1-8B46-BBDA-8555FAB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C5F5-5AF6-4E4C-B54A-A9C7B7B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B0FC-33AF-A746-A975-DABFC1C3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0CE-BFA2-DE46-8CCD-14AF6DB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2757-0252-AA4D-90E6-E425EF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1853-F849-1A47-A124-773DE58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0EA-636F-1444-9B01-36EF651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50C-8BDF-CC42-A057-9F2422E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66E-0AF1-FD4B-BBBD-80A4636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6545-E600-534B-94F4-D7A2B52B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5FDA-38B2-254E-A861-23ED925F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0D3A-E19A-C344-94F9-1C78D34D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57C9-0DB2-1D4D-82DC-526231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A702-7EF7-DD46-8FAF-5ED889F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9610-C8C5-A340-9CC9-C92AC02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A11-264C-F544-8A23-310CAC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F4E0D-5B46-A949-ACBE-F410C487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3188-79CE-CF4F-A303-A65DAD9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9203-F245-4E43-88FA-CDA25D4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3876-FC9D-2C4F-97D4-FCF6363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0935-AB9F-F449-B5E3-432FF85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CD0A-E442-7B48-87AE-260707B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77C-1139-A442-BAF6-329CFFF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E8F-07D7-854E-98AC-9CC5DEF7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9B1A-5376-7140-951B-4A501341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26D-39BB-E042-B6E2-1F99F85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C91-B108-4148-A451-32B010CB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FF2F-1DD9-5640-9D30-069546A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F5C-F5C7-214A-9752-3E5C2D6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AE7F-8BE9-4242-B63C-60338D24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B47A-76AA-1C42-B1FF-8CD7E610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C3AC-A49A-574C-971F-7114199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E70F-B9E8-0848-85C3-874B9B1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E155-65C4-B54B-9BAC-759BDC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9DE1-3B2C-784B-A1DF-C4C69D4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DCED-89CD-1B42-8A9F-3C53A37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31B0-73A0-1940-9B4F-EB30C934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5586-3F98-CC44-BCFC-F575C7686E1C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9DED-EE05-C54E-BB42-2DE19992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646-F024-8549-A272-A9F42FD8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03-58DC-5146-869E-38A1B217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Tipos</a:t>
            </a:r>
            <a:r>
              <a:rPr lang="en-US" dirty="0"/>
              <a:t> valor </a:t>
            </a:r>
            <a:r>
              <a:rPr lang="en-US" dirty="0" err="1"/>
              <a:t>Nulables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906E-02D2-A744-8108-A509F39F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C73-4E31-1444-8962-C65CDC4C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60D6-D82E-544D-937A-201DB918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2285"/>
            <a:ext cx="8835887" cy="27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System.Byte</a:t>
            </a:r>
            <a:r>
              <a:rPr lang="en-US" dirty="0"/>
              <a:t>			byte		0</a:t>
            </a:r>
          </a:p>
          <a:p>
            <a:pPr marL="0" indent="0">
              <a:buNone/>
            </a:pPr>
            <a:r>
              <a:rPr lang="en-US" dirty="0"/>
              <a:t>System.Int32		</a:t>
            </a:r>
            <a:r>
              <a:rPr lang="en-US" dirty="0" err="1"/>
              <a:t>int</a:t>
            </a: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 err="1"/>
              <a:t>System.Double</a:t>
            </a:r>
            <a:r>
              <a:rPr lang="en-US" dirty="0"/>
              <a:t>		double	0.00	</a:t>
            </a:r>
          </a:p>
          <a:p>
            <a:pPr marL="0" indent="0">
              <a:buNone/>
            </a:pPr>
            <a:r>
              <a:rPr lang="en-US" dirty="0" err="1"/>
              <a:t>System.Decimal</a:t>
            </a:r>
            <a:r>
              <a:rPr lang="en-US" dirty="0"/>
              <a:t>		decimal	0.00</a:t>
            </a:r>
          </a:p>
          <a:p>
            <a:pPr marL="0" indent="0">
              <a:buNone/>
            </a:pPr>
            <a:r>
              <a:rPr lang="en-US" dirty="0" err="1"/>
              <a:t>System.DateTime</a:t>
            </a: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	01/01/0001 00:00:00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AE6B8-9B64-1742-9151-9160F0346AC8}"/>
              </a:ext>
            </a:extLst>
          </p:cNvPr>
          <p:cNvSpPr txBox="1"/>
          <p:nvPr/>
        </p:nvSpPr>
        <p:spPr>
          <a:xfrm>
            <a:off x="838199" y="1798777"/>
            <a:ext cx="8716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Tipo</a:t>
            </a:r>
            <a:r>
              <a:rPr lang="en-US" sz="2800" dirty="0">
                <a:solidFill>
                  <a:srgbClr val="FF0000"/>
                </a:solidFill>
              </a:rPr>
              <a:t>				Keyword	Default</a:t>
            </a:r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4CE0B-11E7-8241-A20F-B4FAF70C04DF}"/>
              </a:ext>
            </a:extLst>
          </p:cNvPr>
          <p:cNvSpPr txBox="1"/>
          <p:nvPr/>
        </p:nvSpPr>
        <p:spPr>
          <a:xfrm>
            <a:off x="954157" y="5464421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TIENEN UN VALOR NULO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F421-FD13-8F44-BCBF-F3FB63BDF370}"/>
              </a:ext>
            </a:extLst>
          </p:cNvPr>
          <p:cNvSpPr txBox="1"/>
          <p:nvPr/>
        </p:nvSpPr>
        <p:spPr>
          <a:xfrm>
            <a:off x="5009322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38AA-EC5B-564B-9E6C-33CCAA0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4" y="365125"/>
            <a:ext cx="6393873" cy="1325563"/>
          </a:xfrm>
        </p:spPr>
        <p:txBody>
          <a:bodyPr/>
          <a:lstStyle/>
          <a:p>
            <a:r>
              <a:rPr lang="en-US" dirty="0" err="1"/>
              <a:t>Soluciones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3AA7-32C3-C349-986F-68AE50B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082" y="2158134"/>
            <a:ext cx="7349836" cy="31620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Usar</a:t>
            </a:r>
            <a:r>
              <a:rPr lang="en-US" dirty="0"/>
              <a:t> un valor </a:t>
            </a:r>
            <a:r>
              <a:rPr lang="en-US" dirty="0" err="1"/>
              <a:t>reservado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decimal.MaxValue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DateTime.MaxValue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03225"/>
            <a:r>
              <a:rPr lang="en-US" sz="2800" dirty="0" err="1"/>
              <a:t>Mantener</a:t>
            </a:r>
            <a:r>
              <a:rPr lang="en-US" sz="2800" dirty="0"/>
              <a:t> dos </a:t>
            </a:r>
            <a:r>
              <a:rPr lang="en-US" sz="2800" dirty="0" err="1"/>
              <a:t>campos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dirty="0"/>
              <a:t>Un campo para el valor </a:t>
            </a:r>
          </a:p>
          <a:p>
            <a:pPr marL="457200" lvl="1" indent="0">
              <a:buNone/>
            </a:pPr>
            <a:r>
              <a:rPr lang="en-US" dirty="0"/>
              <a:t>Un campo flag (bool)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152-A207-C048-B068-4BEC3EC44C16}"/>
              </a:ext>
            </a:extLst>
          </p:cNvPr>
          <p:cNvSpPr txBox="1"/>
          <p:nvPr/>
        </p:nvSpPr>
        <p:spPr>
          <a:xfrm>
            <a:off x="2736273" y="5320145"/>
            <a:ext cx="67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 SEGUNDO ENFOQUE ES EL USADO POR LA ESTRUCTURA GENÉRICA Nullable&lt;T&gt;</a:t>
            </a:r>
          </a:p>
        </p:txBody>
      </p:sp>
    </p:spTree>
    <p:extLst>
      <p:ext uri="{BB962C8B-B14F-4D97-AF65-F5344CB8AC3E}">
        <p14:creationId xmlns:p14="http://schemas.microsoft.com/office/powerpoint/2010/main" val="365147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69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C# Tipos valor Nulables</vt:lpstr>
      <vt:lpstr>Tipos valores más usados </vt:lpstr>
      <vt:lpstr>Soluciones para modelar  “Ausencia de Información”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Tipos valor Nullable</dc:title>
  <dc:creator>Luis Alberto Osinaga</dc:creator>
  <cp:lastModifiedBy>Luis Alberto Osinaga</cp:lastModifiedBy>
  <cp:revision>11</cp:revision>
  <dcterms:created xsi:type="dcterms:W3CDTF">2019-05-02T19:33:38Z</dcterms:created>
  <dcterms:modified xsi:type="dcterms:W3CDTF">2019-05-03T14:58:50Z</dcterms:modified>
</cp:coreProperties>
</file>