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8"/>
    <p:restoredTop sz="94472"/>
  </p:normalViewPr>
  <p:slideViewPr>
    <p:cSldViewPr snapToGrid="0" snapToObjects="1">
      <p:cViewPr varScale="1">
        <p:scale>
          <a:sx n="85" d="100"/>
          <a:sy n="85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7E8D4-202C-384A-952C-ED5C2B149F8E}" type="datetimeFigureOut">
              <a:rPr lang="en-US" smtClean="0"/>
              <a:t>5/3/19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1E6D3-B1EF-1C4E-BEF7-C02D79579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37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1E6D3-B1EF-1C4E-BEF7-C02D79579C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69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1E6D3-B1EF-1C4E-BEF7-C02D79579C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59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1E6D3-B1EF-1C4E-BEF7-C02D79579C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4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B9A0-D536-E548-8F26-15D335F3D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EF0F4-9C38-1C4E-B6EF-B8C804C89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E7679-EAFD-F147-B4FE-804E6703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CA24D-189F-814F-B8E7-B833BA73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A4386-68E0-5A4E-A48A-12A16B9C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3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BB9D-C0E1-8641-9D33-E558A02B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B3091-8DDB-6D40-849F-81E10BCE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13E48-4103-8E4B-9ACE-922684B3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6D4A-40F2-4C4F-8F14-F6F46145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654C-D340-C242-BEAC-99D101C7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4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10117-0EDA-B846-A039-905FE982A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BFD38-1B49-6B4F-9C1A-9D276AC89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78F26-EFCB-DD45-AB90-CAEF07B2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ECEF4-54AA-7A47-A589-ECB7FFDC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50FE2-F174-5B46-8A56-8F09C1F7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4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03A9-83AD-A940-966B-6CAB478E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D90FE-6107-CC4D-89A7-F53BF01E8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6FE70-0824-8240-B13C-805AB2B2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84B54-13E2-EA49-B8A3-177A835C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FB17B-3329-964D-AA75-1BEF52D5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9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7FE8-8B1C-7844-A4FD-8BEC83CA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4A924-726B-414B-90CF-C5A41ADF6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6E74D-7373-7647-BEE0-B02AF430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CEC87-D9EF-7648-BA1B-0986F95C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1AF7-9AB1-8B46-BBDA-8555FABD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C5F5-5AF6-4E4C-B54A-A9C7B7BE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AB0FC-33AF-A746-A975-DABFC1C38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070CE-BFA2-DE46-8CCD-14AF6DBFB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42757-0252-AA4D-90E6-E425EF3C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91853-F849-1A47-A124-773DE583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920EA-636F-1444-9B01-36EF6517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8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E50C-8BDF-CC42-A057-9F2422E6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BC66E-0AF1-FD4B-BBBD-80A46368C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36545-E600-534B-94F4-D7A2B52B0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35FDA-38B2-254E-A861-23ED925FD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D0D3A-E19A-C344-94F9-1C78D34D7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A57C9-0DB2-1D4D-82DC-526231B2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CA702-7EF7-DD46-8FAF-5ED889FE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59610-C8C5-A340-9CC9-C92AC020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4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AA11-264C-F544-8A23-310CAC14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F4E0D-5B46-A949-ACBE-F410C487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E3188-79CE-CF4F-A303-A65DAD9A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B9203-F245-4E43-88FA-CDA25D46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4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C3876-FC9D-2C4F-97D4-FCF63636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70935-AB9F-F449-B5E3-432FF856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9CD0A-E442-7B48-87AE-260707B5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6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177C-1139-A442-BAF6-329CFFFB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FE8F-07D7-854E-98AC-9CC5DEF7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39B1A-5376-7140-951B-4A5013410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426D-39BB-E042-B6E2-1F99F85F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D0C91-B108-4148-A451-32B010CB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FF2F-1DD9-5640-9D30-069546AB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3F5C-F5C7-214A-9752-3E5C2D6C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CAE7F-8BE9-4242-B63C-60338D24E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0B47A-76AA-1C42-B1FF-8CD7E6100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9C3AC-A49A-574C-971F-71141998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BE70F-B9E8-0848-85C3-874B9B16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8E155-65C4-B54B-9BAC-759BDCF1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1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09DE1-3B2C-784B-A1DF-C4C69D4E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BDCED-89CD-1B42-8A9F-3C53A370C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C31B0-73A0-1940-9B4F-EB30C934F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99DED-EE05-C54E-BB42-2DE199926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49646-F024-8549-A272-A9F42FD87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9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B003-58DC-5146-869E-38A1B217B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err="1"/>
              <a:t>Tipos</a:t>
            </a:r>
            <a:r>
              <a:rPr lang="en-US" dirty="0"/>
              <a:t> valor </a:t>
            </a:r>
            <a:r>
              <a:rPr lang="en-US" dirty="0" err="1"/>
              <a:t>Nulables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7906E-02D2-A744-8108-A509F39F9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7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7C73-4E31-1444-8962-C65CDC4C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usados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860D6-D82E-544D-937A-201DB9185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02285"/>
            <a:ext cx="8835887" cy="2719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System.Byte</a:t>
            </a:r>
            <a:r>
              <a:rPr lang="en-US" dirty="0"/>
              <a:t>			byte		0</a:t>
            </a:r>
          </a:p>
          <a:p>
            <a:pPr marL="0" indent="0">
              <a:buNone/>
            </a:pPr>
            <a:r>
              <a:rPr lang="en-US" dirty="0"/>
              <a:t>System.Int32		</a:t>
            </a:r>
            <a:r>
              <a:rPr lang="en-US" dirty="0" err="1"/>
              <a:t>int</a:t>
            </a:r>
            <a:r>
              <a:rPr lang="en-US" dirty="0"/>
              <a:t>		0</a:t>
            </a:r>
          </a:p>
          <a:p>
            <a:pPr marL="0" indent="0">
              <a:buNone/>
            </a:pPr>
            <a:r>
              <a:rPr lang="en-US" dirty="0" err="1"/>
              <a:t>System.Double</a:t>
            </a:r>
            <a:r>
              <a:rPr lang="en-US" dirty="0"/>
              <a:t>		double	0.00	</a:t>
            </a:r>
          </a:p>
          <a:p>
            <a:pPr marL="0" indent="0">
              <a:buNone/>
            </a:pPr>
            <a:r>
              <a:rPr lang="en-US" dirty="0" err="1"/>
              <a:t>System.Decimal</a:t>
            </a:r>
            <a:r>
              <a:rPr lang="en-US" dirty="0"/>
              <a:t>		decimal	0.00</a:t>
            </a:r>
          </a:p>
          <a:p>
            <a:pPr marL="0" indent="0">
              <a:buNone/>
            </a:pPr>
            <a:r>
              <a:rPr lang="en-US" dirty="0" err="1"/>
              <a:t>System.DateTime</a:t>
            </a:r>
            <a:r>
              <a:rPr lang="en-US" dirty="0"/>
              <a:t>		</a:t>
            </a:r>
            <a:r>
              <a:rPr lang="en-US" dirty="0" err="1"/>
              <a:t>DateTime</a:t>
            </a:r>
            <a:r>
              <a:rPr lang="en-US" dirty="0"/>
              <a:t>	01/01/0001 00:00:00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AE6B8-9B64-1742-9151-9160F0346AC8}"/>
              </a:ext>
            </a:extLst>
          </p:cNvPr>
          <p:cNvSpPr txBox="1"/>
          <p:nvPr/>
        </p:nvSpPr>
        <p:spPr>
          <a:xfrm>
            <a:off x="838199" y="1798777"/>
            <a:ext cx="87166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Tipo</a:t>
            </a:r>
            <a:r>
              <a:rPr lang="en-US" sz="2800" dirty="0">
                <a:solidFill>
                  <a:srgbClr val="FF0000"/>
                </a:solidFill>
              </a:rPr>
              <a:t>				Keyword	Default</a:t>
            </a:r>
            <a:r>
              <a:rPr lang="en-US" dirty="0"/>
              <a:t>	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4CE0B-11E7-8241-A20F-B4FAF70C04DF}"/>
              </a:ext>
            </a:extLst>
          </p:cNvPr>
          <p:cNvSpPr txBox="1"/>
          <p:nvPr/>
        </p:nvSpPr>
        <p:spPr>
          <a:xfrm>
            <a:off x="954157" y="5464421"/>
            <a:ext cx="299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TIENEN UN VALOR NULO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FF421-FD13-8F44-BCBF-F3FB63BDF370}"/>
              </a:ext>
            </a:extLst>
          </p:cNvPr>
          <p:cNvSpPr txBox="1"/>
          <p:nvPr/>
        </p:nvSpPr>
        <p:spPr>
          <a:xfrm>
            <a:off x="5009322" y="57381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1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38AA-EC5B-564B-9E6C-33CCAA09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064" y="365125"/>
            <a:ext cx="6393873" cy="1325563"/>
          </a:xfrm>
        </p:spPr>
        <p:txBody>
          <a:bodyPr/>
          <a:lstStyle/>
          <a:p>
            <a:r>
              <a:rPr lang="en-US" dirty="0" err="1"/>
              <a:t>Soluciones</a:t>
            </a:r>
            <a:r>
              <a:rPr lang="en-US" dirty="0"/>
              <a:t> para </a:t>
            </a:r>
            <a:r>
              <a:rPr lang="en-US" dirty="0" err="1"/>
              <a:t>modelar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Ausencia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C3AA7-32C3-C349-986F-68AE50BD1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1082" y="2158134"/>
            <a:ext cx="7349836" cy="316201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Usar</a:t>
            </a:r>
            <a:r>
              <a:rPr lang="en-US" dirty="0"/>
              <a:t> un valor </a:t>
            </a:r>
            <a:r>
              <a:rPr lang="en-US" dirty="0" err="1"/>
              <a:t>reservado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r>
              <a:rPr lang="en-US" dirty="0" err="1"/>
              <a:t>decimal.MaxValue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DateTime.MaxValue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3975" lvl="1" indent="403225"/>
            <a:r>
              <a:rPr lang="en-US" sz="2800" dirty="0" err="1"/>
              <a:t>Mantener</a:t>
            </a:r>
            <a:r>
              <a:rPr lang="en-US" sz="2800" dirty="0"/>
              <a:t> dos </a:t>
            </a:r>
            <a:r>
              <a:rPr lang="en-US" sz="2800" dirty="0" err="1"/>
              <a:t>campos</a:t>
            </a:r>
            <a:r>
              <a:rPr lang="en-US" sz="2800" dirty="0"/>
              <a:t> </a:t>
            </a:r>
          </a:p>
          <a:p>
            <a:pPr marL="457200" lvl="1" indent="0">
              <a:buNone/>
            </a:pPr>
            <a:r>
              <a:rPr lang="en-US" dirty="0"/>
              <a:t>Un campo para el valor </a:t>
            </a:r>
          </a:p>
          <a:p>
            <a:pPr marL="457200" lvl="1" indent="0">
              <a:buNone/>
            </a:pPr>
            <a:r>
              <a:rPr lang="en-US" dirty="0"/>
              <a:t>Un campo flag (bool) para </a:t>
            </a: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el valor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válido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ED152-A207-C048-B068-4BEC3EC44C16}"/>
              </a:ext>
            </a:extLst>
          </p:cNvPr>
          <p:cNvSpPr txBox="1"/>
          <p:nvPr/>
        </p:nvSpPr>
        <p:spPr>
          <a:xfrm>
            <a:off x="3041606" y="5320145"/>
            <a:ext cx="610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EL SEGUNDO ENFOQUE ES ENCAPSULADO POR LA ESTRUCTURA GENÉRICA Nullable&lt;T&gt;</a:t>
            </a:r>
          </a:p>
        </p:txBody>
      </p:sp>
    </p:spTree>
    <p:extLst>
      <p:ext uri="{BB962C8B-B14F-4D97-AF65-F5344CB8AC3E}">
        <p14:creationId xmlns:p14="http://schemas.microsoft.com/office/powerpoint/2010/main" val="365147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745E-AEF4-FC41-8C62-2CD30BFC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60"/>
            <a:ext cx="10515600" cy="1325563"/>
          </a:xfrm>
        </p:spPr>
        <p:txBody>
          <a:bodyPr/>
          <a:lstStyle/>
          <a:p>
            <a:r>
              <a:rPr lang="en-US" dirty="0"/>
              <a:t>La idea de la </a:t>
            </a:r>
            <a:r>
              <a:rPr lang="en-US" dirty="0" err="1"/>
              <a:t>estructura</a:t>
            </a:r>
            <a:r>
              <a:rPr lang="en-US" dirty="0"/>
              <a:t> Nullable&lt;T&gt;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4350-136B-1F4C-9993-4A4A15BC2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339" y="1494693"/>
            <a:ext cx="7479323" cy="47174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public struct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MiNullable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&lt;T&gt; where T : struct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private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readonly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T value; private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readonly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bool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hasValue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public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MiNullable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(T value) {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this.value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= value;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this.hasValue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= true; }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public bool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HasValue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{ get { return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hasValue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; } }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public T Value 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 get 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 {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      	if (!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hasValue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) { throw new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InvalidOperationException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(); }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	return value;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 }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2910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CF29-CB19-9948-952F-D5711150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System.Nullable</a:t>
            </a:r>
            <a:r>
              <a:rPr lang="en-US" dirty="0"/>
              <a:t>&lt;T&gt;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075405-8FDC-0B4C-B980-02702C3B9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761" y="2088193"/>
            <a:ext cx="4126091" cy="39828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92572-8AE2-134B-A74A-036BB7343B86}"/>
              </a:ext>
            </a:extLst>
          </p:cNvPr>
          <p:cNvSpPr txBox="1"/>
          <p:nvPr/>
        </p:nvSpPr>
        <p:spPr>
          <a:xfrm>
            <a:off x="4676931" y="1417337"/>
            <a:ext cx="71503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GetValueOrDefault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GetValueOrDefault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(T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defaultValue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devuelven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Value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HasValue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True, o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False el default para el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Tipo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correspondiente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o el valor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pasado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como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argumento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Hay un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manejo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del Overloading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operadores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para Nullable&lt;T&gt;, para que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funcionen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adecuadamente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sobre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Value 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Hay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conversion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implícita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 T a Nullable&lt;T&gt;,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incluyendo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null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Hay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conversion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explícita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 Nullable&lt;T&gt; a T, que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dispara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InvalidOperationException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caso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haber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un error de casting.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El CLR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soporta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aspectos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como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el constraint solo para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estructuras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y el boxing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El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lenguaje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C#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agrega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ayudas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sintáxis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para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manejar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el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tipo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Nullable&lt;T&gt;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forma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más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compacta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E86271-3211-1D49-8C3C-DE1BA729009B}"/>
              </a:ext>
            </a:extLst>
          </p:cNvPr>
          <p:cNvSpPr/>
          <p:nvPr/>
        </p:nvSpPr>
        <p:spPr>
          <a:xfrm>
            <a:off x="974361" y="4304860"/>
            <a:ext cx="3516491" cy="55838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A0F1B-D440-2749-BDC4-0F43EEE5DF9E}"/>
              </a:ext>
            </a:extLst>
          </p:cNvPr>
          <p:cNvSpPr/>
          <p:nvPr/>
        </p:nvSpPr>
        <p:spPr>
          <a:xfrm>
            <a:off x="974361" y="3788764"/>
            <a:ext cx="3516491" cy="55838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8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0618-F2E7-9D42-9882-13410235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Nullable&lt;T&gt; </a:t>
            </a:r>
            <a:r>
              <a:rPr lang="en-US" dirty="0" err="1"/>
              <a:t>ayuda</a:t>
            </a:r>
            <a:r>
              <a:rPr lang="en-US" dirty="0"/>
              <a:t> de </a:t>
            </a:r>
            <a:r>
              <a:rPr lang="en-US" dirty="0" err="1"/>
              <a:t>sintáxis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C#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B5970-0F6A-684F-BF15-E21556B59EAC}"/>
              </a:ext>
            </a:extLst>
          </p:cNvPr>
          <p:cNvSpPr txBox="1"/>
          <p:nvPr/>
        </p:nvSpPr>
        <p:spPr>
          <a:xfrm>
            <a:off x="2533025" y="5407156"/>
            <a:ext cx="712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T? </a:t>
            </a:r>
            <a:r>
              <a:rPr lang="en-US" sz="2800" dirty="0" err="1">
                <a:solidFill>
                  <a:srgbClr val="FF0000"/>
                </a:solidFill>
              </a:rPr>
              <a:t>es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completamente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equivalente</a:t>
            </a:r>
            <a:r>
              <a:rPr lang="en-US" sz="2800" dirty="0">
                <a:solidFill>
                  <a:srgbClr val="FF0000"/>
                </a:solidFill>
              </a:rPr>
              <a:t> a Nullable&lt;T&gt;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4DB81AF-2E89-2448-981D-AC6E7FFB0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01" y="2175721"/>
            <a:ext cx="10834799" cy="250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8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290</Words>
  <Application>Microsoft Macintosh PowerPoint</Application>
  <PresentationFormat>Widescreen</PresentationFormat>
  <Paragraphs>50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C# Tipos valor Nulables</vt:lpstr>
      <vt:lpstr>Tipos valores más usados </vt:lpstr>
      <vt:lpstr>Soluciones para modelar  “Ausencia de Información”</vt:lpstr>
      <vt:lpstr>La idea de la estructura Nullable&lt;T&gt;</vt:lpstr>
      <vt:lpstr>System.Nullable&lt;T&gt;</vt:lpstr>
      <vt:lpstr>Nullable&lt;T&gt; ayuda de sintáxis en C#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Tipos valor Nullable</dc:title>
  <dc:creator>Luis Alberto Osinaga</dc:creator>
  <cp:lastModifiedBy>Luis Alberto Osinaga</cp:lastModifiedBy>
  <cp:revision>27</cp:revision>
  <dcterms:created xsi:type="dcterms:W3CDTF">2019-05-02T19:33:38Z</dcterms:created>
  <dcterms:modified xsi:type="dcterms:W3CDTF">2019-05-03T23:03:12Z</dcterms:modified>
</cp:coreProperties>
</file>